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9"/>
  </p:notesMasterIdLst>
  <p:handoutMasterIdLst>
    <p:handoutMasterId r:id="rId20"/>
  </p:handoutMasterIdLst>
  <p:sldIdLst>
    <p:sldId id="257" r:id="rId2"/>
    <p:sldId id="258" r:id="rId3"/>
    <p:sldId id="259" r:id="rId4"/>
    <p:sldId id="260" r:id="rId5"/>
    <p:sldId id="261" r:id="rId6"/>
    <p:sldId id="342" r:id="rId7"/>
    <p:sldId id="1127" r:id="rId8"/>
    <p:sldId id="346" r:id="rId9"/>
    <p:sldId id="264" r:id="rId10"/>
    <p:sldId id="274" r:id="rId11"/>
    <p:sldId id="1128" r:id="rId12"/>
    <p:sldId id="345" r:id="rId13"/>
    <p:sldId id="262" r:id="rId14"/>
    <p:sldId id="268" r:id="rId15"/>
    <p:sldId id="348" r:id="rId16"/>
    <p:sldId id="1126" r:id="rId17"/>
    <p:sldId id="2007578498" r:id="rId18"/>
  </p:sldIdLst>
  <p:sldSz cx="12192000" cy="6858000"/>
  <p:notesSz cx="6858000" cy="9144000"/>
  <p:custDataLst>
    <p:tags r:id="rId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2" pos="7242" userDrawn="1">
          <p15:clr>
            <a:srgbClr val="A4A3A4"/>
          </p15:clr>
        </p15:guide>
        <p15:guide id="3" orient="horz" pos="2160" userDrawn="1">
          <p15:clr>
            <a:srgbClr val="A4A3A4"/>
          </p15:clr>
        </p15:guide>
        <p15:guide id="8"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DF9C"/>
    <a:srgbClr val="B3FFEB"/>
    <a:srgbClr val="DDFFF6"/>
    <a:srgbClr val="E5FFF8"/>
    <a:srgbClr val="C1FFEF"/>
    <a:srgbClr val="00EEB0"/>
    <a:srgbClr val="E7FFF9"/>
    <a:srgbClr val="CDFFF2"/>
    <a:srgbClr val="D9FFF5"/>
    <a:srgbClr val="D7F5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6" autoAdjust="0"/>
    <p:restoredTop sz="94660"/>
  </p:normalViewPr>
  <p:slideViewPr>
    <p:cSldViewPr showGuides="1">
      <p:cViewPr varScale="1">
        <p:scale>
          <a:sx n="81" d="100"/>
          <a:sy n="81" d="100"/>
        </p:scale>
        <p:origin x="108" y="216"/>
      </p:cViewPr>
      <p:guideLst>
        <p:guide pos="438"/>
        <p:guide pos="7242"/>
        <p:guide orient="horz" pos="2160"/>
        <p:guide pos="3840"/>
      </p:guideLst>
    </p:cSldViewPr>
  </p:slideViewPr>
  <p:notesTextViewPr>
    <p:cViewPr>
      <p:scale>
        <a:sx n="1" d="1"/>
        <a:sy n="1" d="1"/>
      </p:scale>
      <p:origin x="0" y="0"/>
    </p:cViewPr>
  </p:notesTextViewPr>
  <p:notesViewPr>
    <p:cSldViewPr showGuides="1">
      <p:cViewPr varScale="1">
        <p:scale>
          <a:sx n="62" d="100"/>
          <a:sy n="62" d="100"/>
        </p:scale>
        <p:origin x="3154" y="72"/>
      </p:cViewPr>
      <p:guideLst/>
    </p:cSldViewPr>
  </p:notesViewPr>
  <p:gridSpacing cx="360000" cy="360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75ED-4B16-B71E-0F594ABE911E}"/>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75ED-4B16-B71E-0F594ABE911E}"/>
            </c:ext>
          </c:extLst>
        </c:ser>
        <c:dLbls>
          <c:showLegendKey val="0"/>
          <c:showVal val="0"/>
          <c:showCatName val="0"/>
          <c:showSerName val="0"/>
          <c:showPercent val="0"/>
          <c:showBubbleSize val="0"/>
        </c:dLbls>
        <c:gapWidth val="219"/>
        <c:overlap val="-27"/>
        <c:axId val="735468351"/>
        <c:axId val="589392927"/>
      </c:barChart>
      <c:catAx>
        <c:axId val="7354683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9392927"/>
        <c:crosses val="autoZero"/>
        <c:auto val="1"/>
        <c:lblAlgn val="ctr"/>
        <c:lblOffset val="100"/>
        <c:noMultiLvlLbl val="0"/>
      </c:catAx>
      <c:valAx>
        <c:axId val="5893929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354683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hade val="58000"/>
                </a:schemeClr>
              </a:solidFill>
              <a:ln w="19050">
                <a:solidFill>
                  <a:schemeClr val="lt1"/>
                </a:solidFill>
              </a:ln>
              <a:effectLst/>
            </c:spPr>
            <c:extLst>
              <c:ext xmlns:c16="http://schemas.microsoft.com/office/drawing/2014/chart" uri="{C3380CC4-5D6E-409C-BE32-E72D297353CC}">
                <c16:uniqueId val="{00000001-DF93-492C-95A5-065025696CC4}"/>
              </c:ext>
            </c:extLst>
          </c:dPt>
          <c:dPt>
            <c:idx val="1"/>
            <c:bubble3D val="0"/>
            <c:spPr>
              <a:solidFill>
                <a:schemeClr val="accent1">
                  <a:shade val="86000"/>
                </a:schemeClr>
              </a:solidFill>
              <a:ln w="19050">
                <a:solidFill>
                  <a:schemeClr val="lt1"/>
                </a:solidFill>
              </a:ln>
              <a:effectLst/>
            </c:spPr>
            <c:extLst>
              <c:ext xmlns:c16="http://schemas.microsoft.com/office/drawing/2014/chart" uri="{C3380CC4-5D6E-409C-BE32-E72D297353CC}">
                <c16:uniqueId val="{00000003-EEC6-4688-969C-4DBEAC324EAD}"/>
              </c:ext>
            </c:extLst>
          </c:dPt>
          <c:dPt>
            <c:idx val="2"/>
            <c:bubble3D val="0"/>
            <c:spPr>
              <a:solidFill>
                <a:schemeClr val="accent1">
                  <a:tint val="86000"/>
                </a:schemeClr>
              </a:solidFill>
              <a:ln w="19050">
                <a:solidFill>
                  <a:schemeClr val="lt1"/>
                </a:solidFill>
              </a:ln>
              <a:effectLst/>
            </c:spPr>
            <c:extLst>
              <c:ext xmlns:c16="http://schemas.microsoft.com/office/drawing/2014/chart" uri="{C3380CC4-5D6E-409C-BE32-E72D297353CC}">
                <c16:uniqueId val="{00000002-EEC6-4688-969C-4DBEAC324EAD}"/>
              </c:ext>
            </c:extLst>
          </c:dPt>
          <c:dPt>
            <c:idx val="3"/>
            <c:bubble3D val="0"/>
            <c:spPr>
              <a:solidFill>
                <a:schemeClr val="accent1">
                  <a:tint val="58000"/>
                </a:schemeClr>
              </a:solidFill>
              <a:ln w="19050">
                <a:solidFill>
                  <a:schemeClr val="lt1"/>
                </a:solidFill>
              </a:ln>
              <a:effectLst/>
            </c:spPr>
            <c:extLst>
              <c:ext xmlns:c16="http://schemas.microsoft.com/office/drawing/2014/chart" uri="{C3380CC4-5D6E-409C-BE32-E72D297353CC}">
                <c16:uniqueId val="{00000001-EEC6-4688-969C-4DBEAC324EA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EEC6-4688-969C-4DBEAC324EAD}"/>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6FB0002-CCB8-F82A-98B4-DC08A415EE0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356F49BA-4EA0-176A-E85E-79A36684330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6E5ADA-D7C7-4711-B00D-A553BF52271B}" type="datetimeFigureOut">
              <a:rPr lang="zh-CN" altLang="en-US" smtClean="0"/>
              <a:t>2023/10/24</a:t>
            </a:fld>
            <a:endParaRPr lang="zh-CN" altLang="en-US"/>
          </a:p>
        </p:txBody>
      </p:sp>
      <p:sp>
        <p:nvSpPr>
          <p:cNvPr id="4" name="页脚占位符 3">
            <a:extLst>
              <a:ext uri="{FF2B5EF4-FFF2-40B4-BE49-F238E27FC236}">
                <a16:creationId xmlns:a16="http://schemas.microsoft.com/office/drawing/2014/main" id="{7FB3E821-63C4-4540-7683-7AB57A5AD8F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05E3184B-8587-811D-6EA8-E734CFAC646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5DE3331-F6A9-43A3-A244-5E6E611A2C4E}" type="slidenum">
              <a:rPr lang="zh-CN" altLang="en-US" smtClean="0"/>
              <a:t>‹#›</a:t>
            </a:fld>
            <a:endParaRPr lang="zh-CN" altLang="en-US"/>
          </a:p>
        </p:txBody>
      </p:sp>
    </p:spTree>
    <p:extLst>
      <p:ext uri="{BB962C8B-B14F-4D97-AF65-F5344CB8AC3E}">
        <p14:creationId xmlns:p14="http://schemas.microsoft.com/office/powerpoint/2010/main" val="135101833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FD92B6-468A-49F5-911F-649173FE7A28}" type="datetimeFigureOut">
              <a:rPr lang="zh-CN" altLang="en-US" smtClean="0"/>
              <a:t>2023/10/24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D99FA5-F078-4695-8EBD-889943D962FE}" type="slidenum">
              <a:rPr lang="zh-CN" altLang="en-US" smtClean="0"/>
              <a:t>‹#›</a:t>
            </a:fld>
            <a:endParaRPr lang="zh-CN" altLang="en-US"/>
          </a:p>
        </p:txBody>
      </p:sp>
    </p:spTree>
    <p:extLst>
      <p:ext uri="{BB962C8B-B14F-4D97-AF65-F5344CB8AC3E}">
        <p14:creationId xmlns:p14="http://schemas.microsoft.com/office/powerpoint/2010/main" val="658620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8F73F94-CF21-4F15-95DA-43421232E6B3}" type="datetimeFigureOut">
              <a:rPr lang="zh-CN" altLang="en-US" smtClean="0"/>
              <a:t>2023/10/24</a:t>
            </a:fld>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EA41FAA-EDED-4378-A110-B32EE4804AD5}" type="slidenum">
              <a:rPr lang="zh-CN" altLang="en-US" smtClean="0"/>
              <a:t>‹#›</a:t>
            </a:fld>
            <a:endParaRPr lang="zh-CN" altLang="en-US"/>
          </a:p>
        </p:txBody>
      </p:sp>
      <p:sp>
        <p:nvSpPr>
          <p:cNvPr id="50" name="任意多边形: 形状 49">
            <a:extLst>
              <a:ext uri="{FF2B5EF4-FFF2-40B4-BE49-F238E27FC236}">
                <a16:creationId xmlns:a16="http://schemas.microsoft.com/office/drawing/2014/main" id="{963B1030-C9B6-E1AE-15A9-634357828C52}"/>
              </a:ext>
            </a:extLst>
          </p:cNvPr>
          <p:cNvSpPr/>
          <p:nvPr userDrawn="1"/>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1" name="任意多边形: 形状 50">
            <a:extLst>
              <a:ext uri="{FF2B5EF4-FFF2-40B4-BE49-F238E27FC236}">
                <a16:creationId xmlns:a16="http://schemas.microsoft.com/office/drawing/2014/main" id="{F116A40C-156B-F7DC-1EAF-372B414B33E4}"/>
              </a:ext>
            </a:extLst>
          </p:cNvPr>
          <p:cNvSpPr/>
          <p:nvPr userDrawn="1"/>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5" name="文本框 54">
            <a:extLst>
              <a:ext uri="{FF2B5EF4-FFF2-40B4-BE49-F238E27FC236}">
                <a16:creationId xmlns:a16="http://schemas.microsoft.com/office/drawing/2014/main" id="{69681548-1A40-114D-40FC-C25EC6139997}"/>
              </a:ext>
            </a:extLst>
          </p:cNvPr>
          <p:cNvSpPr txBox="1"/>
          <p:nvPr userDrawn="1"/>
        </p:nvSpPr>
        <p:spPr>
          <a:xfrm>
            <a:off x="10056000" y="585000"/>
            <a:ext cx="1080000" cy="307777"/>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1400" dirty="0">
                <a:solidFill>
                  <a:schemeClr val="bg1"/>
                </a:solidFill>
                <a:latin typeface="思源黑体 CN Regular" panose="020B0500000000000000" pitchFamily="34" charset="-122"/>
                <a:ea typeface="思源黑体 CN Regular" panose="020B0500000000000000" pitchFamily="34" charset="-122"/>
              </a:rPr>
              <a:t>未来</a:t>
            </a: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计划</a:t>
            </a:r>
          </a:p>
        </p:txBody>
      </p:sp>
      <p:sp>
        <p:nvSpPr>
          <p:cNvPr id="70" name="矩形 69">
            <a:extLst>
              <a:ext uri="{FF2B5EF4-FFF2-40B4-BE49-F238E27FC236}">
                <a16:creationId xmlns:a16="http://schemas.microsoft.com/office/drawing/2014/main" id="{9C8CFFB2-ADF0-2BFE-8358-83EF170AC285}"/>
              </a:ext>
            </a:extLst>
          </p:cNvPr>
          <p:cNvSpPr/>
          <p:nvPr userDrawn="1"/>
        </p:nvSpPr>
        <p:spPr>
          <a:xfrm>
            <a:off x="0" y="0"/>
            <a:ext cx="12192000" cy="6870552"/>
          </a:xfrm>
          <a:prstGeom prst="rect">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矩形: 圆角 70">
            <a:extLst>
              <a:ext uri="{FF2B5EF4-FFF2-40B4-BE49-F238E27FC236}">
                <a16:creationId xmlns:a16="http://schemas.microsoft.com/office/drawing/2014/main" id="{14A0D624-0C90-E6A4-E9DA-2270FE40E968}"/>
              </a:ext>
            </a:extLst>
          </p:cNvPr>
          <p:cNvSpPr/>
          <p:nvPr userDrawn="1"/>
        </p:nvSpPr>
        <p:spPr>
          <a:xfrm>
            <a:off x="497480" y="460800"/>
            <a:ext cx="11268000" cy="5940000"/>
          </a:xfrm>
          <a:prstGeom prst="roundRect">
            <a:avLst>
              <a:gd name="adj" fmla="val 2336"/>
            </a:avLst>
          </a:prstGeom>
          <a:solidFill>
            <a:schemeClr val="bg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73" name="任意多边形: 形状 72">
            <a:extLst>
              <a:ext uri="{FF2B5EF4-FFF2-40B4-BE49-F238E27FC236}">
                <a16:creationId xmlns:a16="http://schemas.microsoft.com/office/drawing/2014/main" id="{7D9345C8-60A9-9393-E0C4-71E59B8E9E38}"/>
              </a:ext>
            </a:extLst>
          </p:cNvPr>
          <p:cNvSpPr/>
          <p:nvPr userDrawn="1"/>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4" name="矩形: 圆角 73">
            <a:extLst>
              <a:ext uri="{FF2B5EF4-FFF2-40B4-BE49-F238E27FC236}">
                <a16:creationId xmlns:a16="http://schemas.microsoft.com/office/drawing/2014/main" id="{D9CC2DAC-13C5-8277-6515-DC958462DBC3}"/>
              </a:ext>
            </a:extLst>
          </p:cNvPr>
          <p:cNvSpPr/>
          <p:nvPr userDrawn="1"/>
        </p:nvSpPr>
        <p:spPr>
          <a:xfrm>
            <a:off x="5736000" y="585000"/>
            <a:ext cx="1080000" cy="324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思源黑体 CN Regular" panose="020B0500000000000000" pitchFamily="34" charset="-122"/>
                <a:ea typeface="思源黑体 CN Regular" panose="020B0500000000000000" pitchFamily="34" charset="-122"/>
              </a:rPr>
              <a:t>工作概述</a:t>
            </a:r>
          </a:p>
        </p:txBody>
      </p:sp>
      <p:sp>
        <p:nvSpPr>
          <p:cNvPr id="75" name="矩形: 圆角 74">
            <a:extLst>
              <a:ext uri="{FF2B5EF4-FFF2-40B4-BE49-F238E27FC236}">
                <a16:creationId xmlns:a16="http://schemas.microsoft.com/office/drawing/2014/main" id="{31B767F6-6CEB-847C-03A8-1628851C6404}"/>
              </a:ext>
            </a:extLst>
          </p:cNvPr>
          <p:cNvSpPr/>
          <p:nvPr userDrawn="1"/>
        </p:nvSpPr>
        <p:spPr>
          <a:xfrm>
            <a:off x="7176000" y="585000"/>
            <a:ext cx="1080000" cy="324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思源黑体 CN Regular" panose="020B0500000000000000" pitchFamily="34" charset="-122"/>
                <a:ea typeface="思源黑体 CN Regular" panose="020B0500000000000000" pitchFamily="34" charset="-122"/>
              </a:rPr>
              <a:t>完成情况</a:t>
            </a:r>
          </a:p>
        </p:txBody>
      </p:sp>
      <p:sp>
        <p:nvSpPr>
          <p:cNvPr id="76" name="矩形: 圆角 75">
            <a:extLst>
              <a:ext uri="{FF2B5EF4-FFF2-40B4-BE49-F238E27FC236}">
                <a16:creationId xmlns:a16="http://schemas.microsoft.com/office/drawing/2014/main" id="{44904087-4F09-23B3-9EFA-345CDE9908B3}"/>
              </a:ext>
            </a:extLst>
          </p:cNvPr>
          <p:cNvSpPr/>
          <p:nvPr userDrawn="1"/>
        </p:nvSpPr>
        <p:spPr>
          <a:xfrm>
            <a:off x="8616000" y="585000"/>
            <a:ext cx="1080000" cy="324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思源黑体 CN Regular" panose="020B0500000000000000" pitchFamily="34" charset="-122"/>
                <a:ea typeface="思源黑体 CN Regular" panose="020B0500000000000000" pitchFamily="34" charset="-122"/>
              </a:rPr>
              <a:t>工作不处</a:t>
            </a:r>
          </a:p>
        </p:txBody>
      </p:sp>
      <p:sp>
        <p:nvSpPr>
          <p:cNvPr id="77" name="矩形: 圆角 76">
            <a:extLst>
              <a:ext uri="{FF2B5EF4-FFF2-40B4-BE49-F238E27FC236}">
                <a16:creationId xmlns:a16="http://schemas.microsoft.com/office/drawing/2014/main" id="{87B8D0A6-664A-7B32-B119-7D4FAC2E0C2C}"/>
              </a:ext>
            </a:extLst>
          </p:cNvPr>
          <p:cNvSpPr/>
          <p:nvPr userDrawn="1"/>
        </p:nvSpPr>
        <p:spPr>
          <a:xfrm>
            <a:off x="10056000" y="585000"/>
            <a:ext cx="1080000" cy="324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Regular" panose="020B0500000000000000" pitchFamily="34" charset="-122"/>
              <a:ea typeface="思源黑体 CN Regular" panose="020B0500000000000000" pitchFamily="34" charset="-122"/>
            </a:endParaRPr>
          </a:p>
        </p:txBody>
      </p:sp>
      <p:sp>
        <p:nvSpPr>
          <p:cNvPr id="78" name="文本框 77">
            <a:extLst>
              <a:ext uri="{FF2B5EF4-FFF2-40B4-BE49-F238E27FC236}">
                <a16:creationId xmlns:a16="http://schemas.microsoft.com/office/drawing/2014/main" id="{EF5F9AE6-1311-2A55-AE1C-9B4F6681BA77}"/>
              </a:ext>
            </a:extLst>
          </p:cNvPr>
          <p:cNvSpPr txBox="1"/>
          <p:nvPr userDrawn="1"/>
        </p:nvSpPr>
        <p:spPr>
          <a:xfrm>
            <a:off x="10056000" y="585000"/>
            <a:ext cx="1080000" cy="307777"/>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1400" dirty="0">
                <a:solidFill>
                  <a:schemeClr val="bg1"/>
                </a:solidFill>
                <a:latin typeface="思源黑体 CN Regular" panose="020B0500000000000000" pitchFamily="34" charset="-122"/>
                <a:ea typeface="思源黑体 CN Regular" panose="020B0500000000000000" pitchFamily="34" charset="-122"/>
              </a:rPr>
              <a:t>未来</a:t>
            </a: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计划</a:t>
            </a:r>
          </a:p>
        </p:txBody>
      </p:sp>
      <p:grpSp>
        <p:nvGrpSpPr>
          <p:cNvPr id="79" name="组合 78">
            <a:extLst>
              <a:ext uri="{FF2B5EF4-FFF2-40B4-BE49-F238E27FC236}">
                <a16:creationId xmlns:a16="http://schemas.microsoft.com/office/drawing/2014/main" id="{F62203FF-0742-5057-4C6C-10599D3CB3BB}"/>
              </a:ext>
            </a:extLst>
          </p:cNvPr>
          <p:cNvGrpSpPr/>
          <p:nvPr userDrawn="1"/>
        </p:nvGrpSpPr>
        <p:grpSpPr>
          <a:xfrm>
            <a:off x="803154" y="646647"/>
            <a:ext cx="675373" cy="262353"/>
            <a:chOff x="10556754" y="635532"/>
            <a:chExt cx="675373" cy="262353"/>
          </a:xfrm>
          <a:solidFill>
            <a:schemeClr val="accent1"/>
          </a:solidFill>
        </p:grpSpPr>
        <p:grpSp>
          <p:nvGrpSpPr>
            <p:cNvPr id="80" name="组合 79">
              <a:extLst>
                <a:ext uri="{FF2B5EF4-FFF2-40B4-BE49-F238E27FC236}">
                  <a16:creationId xmlns:a16="http://schemas.microsoft.com/office/drawing/2014/main" id="{03D5F1C3-8BA1-F37A-F769-0B9820E6BB54}"/>
                </a:ext>
              </a:extLst>
            </p:cNvPr>
            <p:cNvGrpSpPr/>
            <p:nvPr/>
          </p:nvGrpSpPr>
          <p:grpSpPr>
            <a:xfrm>
              <a:off x="10556754" y="635532"/>
              <a:ext cx="457200" cy="262353"/>
              <a:chOff x="-2544000" y="2349000"/>
              <a:chExt cx="720000" cy="360000"/>
            </a:xfrm>
            <a:grpFill/>
          </p:grpSpPr>
          <p:sp>
            <p:nvSpPr>
              <p:cNvPr id="82" name="箭头: V 形 81">
                <a:extLst>
                  <a:ext uri="{FF2B5EF4-FFF2-40B4-BE49-F238E27FC236}">
                    <a16:creationId xmlns:a16="http://schemas.microsoft.com/office/drawing/2014/main" id="{BCF3F397-C089-8E80-77CC-BE42572B4E9B}"/>
                  </a:ext>
                </a:extLst>
              </p:cNvPr>
              <p:cNvSpPr/>
              <p:nvPr/>
            </p:nvSpPr>
            <p:spPr>
              <a:xfrm>
                <a:off x="-218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sp>
            <p:nvSpPr>
              <p:cNvPr id="83" name="箭头: V 形 82">
                <a:extLst>
                  <a:ext uri="{FF2B5EF4-FFF2-40B4-BE49-F238E27FC236}">
                    <a16:creationId xmlns:a16="http://schemas.microsoft.com/office/drawing/2014/main" id="{7A05FEF4-8ACB-D2DA-DC7B-3B9C7B27EEDA}"/>
                  </a:ext>
                </a:extLst>
              </p:cNvPr>
              <p:cNvSpPr/>
              <p:nvPr/>
            </p:nvSpPr>
            <p:spPr>
              <a:xfrm>
                <a:off x="-254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sp>
          <p:nvSpPr>
            <p:cNvPr id="81" name="箭头: V 形 80">
              <a:extLst>
                <a:ext uri="{FF2B5EF4-FFF2-40B4-BE49-F238E27FC236}">
                  <a16:creationId xmlns:a16="http://schemas.microsoft.com/office/drawing/2014/main" id="{88599AA0-3A74-F847-A0F7-A5E92C0306D7}"/>
                </a:ext>
              </a:extLst>
            </p:cNvPr>
            <p:cNvSpPr/>
            <p:nvPr/>
          </p:nvSpPr>
          <p:spPr>
            <a:xfrm>
              <a:off x="11003527" y="635532"/>
              <a:ext cx="228600" cy="262353"/>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grpSp>
        <p:nvGrpSpPr>
          <p:cNvPr id="85" name="组合 84">
            <a:extLst>
              <a:ext uri="{FF2B5EF4-FFF2-40B4-BE49-F238E27FC236}">
                <a16:creationId xmlns:a16="http://schemas.microsoft.com/office/drawing/2014/main" id="{C771FBA4-0F54-0E72-453F-E4F57C39E824}"/>
              </a:ext>
            </a:extLst>
          </p:cNvPr>
          <p:cNvGrpSpPr/>
          <p:nvPr userDrawn="1"/>
        </p:nvGrpSpPr>
        <p:grpSpPr>
          <a:xfrm>
            <a:off x="1056000" y="5983475"/>
            <a:ext cx="10296000" cy="216000"/>
            <a:chOff x="1056000" y="5983475"/>
            <a:chExt cx="10296000" cy="216000"/>
          </a:xfrm>
        </p:grpSpPr>
        <p:cxnSp>
          <p:nvCxnSpPr>
            <p:cNvPr id="86" name="直接连接符 85">
              <a:extLst>
                <a:ext uri="{FF2B5EF4-FFF2-40B4-BE49-F238E27FC236}">
                  <a16:creationId xmlns:a16="http://schemas.microsoft.com/office/drawing/2014/main" id="{396081E1-068A-B52B-CD4B-900D22CDF83A}"/>
                </a:ext>
              </a:extLst>
            </p:cNvPr>
            <p:cNvCxnSpPr>
              <a:cxnSpLocks/>
            </p:cNvCxnSpPr>
            <p:nvPr/>
          </p:nvCxnSpPr>
          <p:spPr>
            <a:xfrm>
              <a:off x="1056000" y="6091475"/>
              <a:ext cx="97200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grpSp>
          <p:nvGrpSpPr>
            <p:cNvPr id="87" name="组合 86">
              <a:extLst>
                <a:ext uri="{FF2B5EF4-FFF2-40B4-BE49-F238E27FC236}">
                  <a16:creationId xmlns:a16="http://schemas.microsoft.com/office/drawing/2014/main" id="{A77A65ED-1942-5FDF-D2F2-5CE72DBE113B}"/>
                </a:ext>
              </a:extLst>
            </p:cNvPr>
            <p:cNvGrpSpPr/>
            <p:nvPr/>
          </p:nvGrpSpPr>
          <p:grpSpPr>
            <a:xfrm>
              <a:off x="10776000" y="5983475"/>
              <a:ext cx="576000" cy="216000"/>
              <a:chOff x="10556754" y="635532"/>
              <a:chExt cx="675373" cy="262353"/>
            </a:xfrm>
            <a:solidFill>
              <a:schemeClr val="accent1"/>
            </a:solidFill>
          </p:grpSpPr>
          <p:grpSp>
            <p:nvGrpSpPr>
              <p:cNvPr id="88" name="组合 87">
                <a:extLst>
                  <a:ext uri="{FF2B5EF4-FFF2-40B4-BE49-F238E27FC236}">
                    <a16:creationId xmlns:a16="http://schemas.microsoft.com/office/drawing/2014/main" id="{C3D6CC2D-5AD8-818F-9700-A0911EB14361}"/>
                  </a:ext>
                </a:extLst>
              </p:cNvPr>
              <p:cNvGrpSpPr/>
              <p:nvPr/>
            </p:nvGrpSpPr>
            <p:grpSpPr>
              <a:xfrm>
                <a:off x="10556754" y="635532"/>
                <a:ext cx="457200" cy="262353"/>
                <a:chOff x="-2544000" y="2349000"/>
                <a:chExt cx="720000" cy="360000"/>
              </a:xfrm>
              <a:grpFill/>
            </p:grpSpPr>
            <p:sp>
              <p:nvSpPr>
                <p:cNvPr id="90" name="箭头: V 形 89">
                  <a:extLst>
                    <a:ext uri="{FF2B5EF4-FFF2-40B4-BE49-F238E27FC236}">
                      <a16:creationId xmlns:a16="http://schemas.microsoft.com/office/drawing/2014/main" id="{F885F105-3607-EDC6-C396-97819C24708A}"/>
                    </a:ext>
                  </a:extLst>
                </p:cNvPr>
                <p:cNvSpPr/>
                <p:nvPr/>
              </p:nvSpPr>
              <p:spPr>
                <a:xfrm>
                  <a:off x="-218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sp>
              <p:nvSpPr>
                <p:cNvPr id="91" name="箭头: V 形 90">
                  <a:extLst>
                    <a:ext uri="{FF2B5EF4-FFF2-40B4-BE49-F238E27FC236}">
                      <a16:creationId xmlns:a16="http://schemas.microsoft.com/office/drawing/2014/main" id="{07B0042C-A426-196B-39CA-64A4EEB2B918}"/>
                    </a:ext>
                  </a:extLst>
                </p:cNvPr>
                <p:cNvSpPr/>
                <p:nvPr/>
              </p:nvSpPr>
              <p:spPr>
                <a:xfrm>
                  <a:off x="-254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sp>
            <p:nvSpPr>
              <p:cNvPr id="89" name="箭头: V 形 88">
                <a:extLst>
                  <a:ext uri="{FF2B5EF4-FFF2-40B4-BE49-F238E27FC236}">
                    <a16:creationId xmlns:a16="http://schemas.microsoft.com/office/drawing/2014/main" id="{7A00E6BA-03D8-B673-96C2-0C3DD47D0D83}"/>
                  </a:ext>
                </a:extLst>
              </p:cNvPr>
              <p:cNvSpPr/>
              <p:nvPr/>
            </p:nvSpPr>
            <p:spPr>
              <a:xfrm>
                <a:off x="11003527" y="635532"/>
                <a:ext cx="228600" cy="262353"/>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grpSp>
      <p:sp>
        <p:nvSpPr>
          <p:cNvPr id="8" name="任意多边形: 形状 7">
            <a:extLst>
              <a:ext uri="{FF2B5EF4-FFF2-40B4-BE49-F238E27FC236}">
                <a16:creationId xmlns:a16="http://schemas.microsoft.com/office/drawing/2014/main" id="{9BA89369-26EC-F352-0F2A-8639020EB2EA}"/>
              </a:ext>
            </a:extLst>
          </p:cNvPr>
          <p:cNvSpPr/>
          <p:nvPr userDrawn="1"/>
        </p:nvSpPr>
        <p:spPr>
          <a:xfrm>
            <a:off x="11645198" y="0"/>
            <a:ext cx="546802" cy="562604"/>
          </a:xfrm>
          <a:custGeom>
            <a:avLst/>
            <a:gdLst>
              <a:gd name="connsiteX0" fmla="*/ 1593 w 546802"/>
              <a:gd name="connsiteY0" fmla="*/ 0 h 562604"/>
              <a:gd name="connsiteX1" fmla="*/ 276591 w 546802"/>
              <a:gd name="connsiteY1" fmla="*/ 0 h 562604"/>
              <a:gd name="connsiteX2" fmla="*/ 273401 w 546802"/>
              <a:gd name="connsiteY2" fmla="*/ 15802 h 562604"/>
              <a:gd name="connsiteX3" fmla="*/ 546802 w 546802"/>
              <a:gd name="connsiteY3" fmla="*/ 289203 h 562604"/>
              <a:gd name="connsiteX4" fmla="*/ 546802 w 546802"/>
              <a:gd name="connsiteY4" fmla="*/ 562604 h 562604"/>
              <a:gd name="connsiteX5" fmla="*/ 0 w 546802"/>
              <a:gd name="connsiteY5" fmla="*/ 15802 h 56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802" h="562604">
                <a:moveTo>
                  <a:pt x="1593" y="0"/>
                </a:moveTo>
                <a:lnTo>
                  <a:pt x="276591" y="0"/>
                </a:lnTo>
                <a:lnTo>
                  <a:pt x="273401" y="15802"/>
                </a:lnTo>
                <a:cubicBezTo>
                  <a:pt x="273401" y="166797"/>
                  <a:pt x="395807" y="289203"/>
                  <a:pt x="546802" y="289203"/>
                </a:cubicBezTo>
                <a:lnTo>
                  <a:pt x="546802" y="562604"/>
                </a:lnTo>
                <a:cubicBezTo>
                  <a:pt x="244812" y="562604"/>
                  <a:pt x="0" y="317792"/>
                  <a:pt x="0" y="15802"/>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17627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51B1DD8F-B014-96B0-B972-5CFF647A8BC7}"/>
              </a:ext>
            </a:extLst>
          </p:cNvPr>
          <p:cNvSpPr/>
          <p:nvPr userDrawn="1"/>
        </p:nvSpPr>
        <p:spPr>
          <a:xfrm>
            <a:off x="0" y="0"/>
            <a:ext cx="12192000" cy="6870552"/>
          </a:xfrm>
          <a:prstGeom prst="rect">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圆角 19">
            <a:extLst>
              <a:ext uri="{FF2B5EF4-FFF2-40B4-BE49-F238E27FC236}">
                <a16:creationId xmlns:a16="http://schemas.microsoft.com/office/drawing/2014/main" id="{4BBF9AB8-8B8F-AD44-7004-DA17C7F1D3A4}"/>
              </a:ext>
            </a:extLst>
          </p:cNvPr>
          <p:cNvSpPr/>
          <p:nvPr userDrawn="1"/>
        </p:nvSpPr>
        <p:spPr>
          <a:xfrm>
            <a:off x="497480" y="460800"/>
            <a:ext cx="11268000" cy="5940000"/>
          </a:xfrm>
          <a:prstGeom prst="roundRect">
            <a:avLst>
              <a:gd name="adj" fmla="val 2336"/>
            </a:avLst>
          </a:prstGeom>
          <a:solidFill>
            <a:schemeClr val="bg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21" name="任意多边形: 形状 20">
            <a:extLst>
              <a:ext uri="{FF2B5EF4-FFF2-40B4-BE49-F238E27FC236}">
                <a16:creationId xmlns:a16="http://schemas.microsoft.com/office/drawing/2014/main" id="{AFC0AAC8-D4F1-E0F1-3788-2784E2949B5A}"/>
              </a:ext>
            </a:extLst>
          </p:cNvPr>
          <p:cNvSpPr/>
          <p:nvPr userDrawn="1"/>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77345337-6E96-AF35-C8D5-8209A35C6852}"/>
              </a:ext>
            </a:extLst>
          </p:cNvPr>
          <p:cNvGrpSpPr/>
          <p:nvPr userDrawn="1"/>
        </p:nvGrpSpPr>
        <p:grpSpPr>
          <a:xfrm>
            <a:off x="1056000" y="5983475"/>
            <a:ext cx="10296000" cy="216000"/>
            <a:chOff x="1056000" y="5983475"/>
            <a:chExt cx="10296000" cy="216000"/>
          </a:xfrm>
        </p:grpSpPr>
        <p:cxnSp>
          <p:nvCxnSpPr>
            <p:cNvPr id="24" name="直接连接符 23">
              <a:extLst>
                <a:ext uri="{FF2B5EF4-FFF2-40B4-BE49-F238E27FC236}">
                  <a16:creationId xmlns:a16="http://schemas.microsoft.com/office/drawing/2014/main" id="{E3A1E9ED-F8C2-183B-684B-18B42E94DC94}"/>
                </a:ext>
              </a:extLst>
            </p:cNvPr>
            <p:cNvCxnSpPr>
              <a:cxnSpLocks/>
            </p:cNvCxnSpPr>
            <p:nvPr/>
          </p:nvCxnSpPr>
          <p:spPr>
            <a:xfrm>
              <a:off x="1056000" y="6091475"/>
              <a:ext cx="97200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59636C01-1579-37AB-DCE8-E98C8176796A}"/>
                </a:ext>
              </a:extLst>
            </p:cNvPr>
            <p:cNvGrpSpPr/>
            <p:nvPr/>
          </p:nvGrpSpPr>
          <p:grpSpPr>
            <a:xfrm>
              <a:off x="10776000" y="5983475"/>
              <a:ext cx="576000" cy="216000"/>
              <a:chOff x="10556754" y="635532"/>
              <a:chExt cx="675373" cy="262353"/>
            </a:xfrm>
            <a:solidFill>
              <a:schemeClr val="accent1"/>
            </a:solidFill>
          </p:grpSpPr>
          <p:grpSp>
            <p:nvGrpSpPr>
              <p:cNvPr id="26" name="组合 25">
                <a:extLst>
                  <a:ext uri="{FF2B5EF4-FFF2-40B4-BE49-F238E27FC236}">
                    <a16:creationId xmlns:a16="http://schemas.microsoft.com/office/drawing/2014/main" id="{1C54E8D6-846D-6BEC-E661-DC0DF1A80CA3}"/>
                  </a:ext>
                </a:extLst>
              </p:cNvPr>
              <p:cNvGrpSpPr/>
              <p:nvPr/>
            </p:nvGrpSpPr>
            <p:grpSpPr>
              <a:xfrm>
                <a:off x="10556754" y="635532"/>
                <a:ext cx="457200" cy="262353"/>
                <a:chOff x="-2544000" y="2349000"/>
                <a:chExt cx="720000" cy="360000"/>
              </a:xfrm>
              <a:grpFill/>
            </p:grpSpPr>
            <p:sp>
              <p:nvSpPr>
                <p:cNvPr id="28" name="箭头: V 形 27">
                  <a:extLst>
                    <a:ext uri="{FF2B5EF4-FFF2-40B4-BE49-F238E27FC236}">
                      <a16:creationId xmlns:a16="http://schemas.microsoft.com/office/drawing/2014/main" id="{B5440CCC-032E-B194-677F-7E4DFB0A1E9B}"/>
                    </a:ext>
                  </a:extLst>
                </p:cNvPr>
                <p:cNvSpPr/>
                <p:nvPr/>
              </p:nvSpPr>
              <p:spPr>
                <a:xfrm>
                  <a:off x="-218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sp>
              <p:nvSpPr>
                <p:cNvPr id="29" name="箭头: V 形 28">
                  <a:extLst>
                    <a:ext uri="{FF2B5EF4-FFF2-40B4-BE49-F238E27FC236}">
                      <a16:creationId xmlns:a16="http://schemas.microsoft.com/office/drawing/2014/main" id="{739C2AAD-4BA4-91E2-7B88-6BF01DAED021}"/>
                    </a:ext>
                  </a:extLst>
                </p:cNvPr>
                <p:cNvSpPr/>
                <p:nvPr/>
              </p:nvSpPr>
              <p:spPr>
                <a:xfrm>
                  <a:off x="-254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sp>
            <p:nvSpPr>
              <p:cNvPr id="27" name="箭头: V 形 26">
                <a:extLst>
                  <a:ext uri="{FF2B5EF4-FFF2-40B4-BE49-F238E27FC236}">
                    <a16:creationId xmlns:a16="http://schemas.microsoft.com/office/drawing/2014/main" id="{2D773BCF-D3F6-5083-A008-B9DAF4D054E2}"/>
                  </a:ext>
                </a:extLst>
              </p:cNvPr>
              <p:cNvSpPr/>
              <p:nvPr/>
            </p:nvSpPr>
            <p:spPr>
              <a:xfrm>
                <a:off x="11003527" y="635532"/>
                <a:ext cx="228600" cy="262353"/>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grpSp>
      <p:sp>
        <p:nvSpPr>
          <p:cNvPr id="2" name="任意多边形: 形状 1">
            <a:extLst>
              <a:ext uri="{FF2B5EF4-FFF2-40B4-BE49-F238E27FC236}">
                <a16:creationId xmlns:a16="http://schemas.microsoft.com/office/drawing/2014/main" id="{5B8639CC-6A69-71F4-5B5A-9814AC3769EC}"/>
              </a:ext>
            </a:extLst>
          </p:cNvPr>
          <p:cNvSpPr/>
          <p:nvPr userDrawn="1"/>
        </p:nvSpPr>
        <p:spPr>
          <a:xfrm>
            <a:off x="11645198" y="0"/>
            <a:ext cx="546802" cy="562604"/>
          </a:xfrm>
          <a:custGeom>
            <a:avLst/>
            <a:gdLst>
              <a:gd name="connsiteX0" fmla="*/ 1593 w 546802"/>
              <a:gd name="connsiteY0" fmla="*/ 0 h 562604"/>
              <a:gd name="connsiteX1" fmla="*/ 276591 w 546802"/>
              <a:gd name="connsiteY1" fmla="*/ 0 h 562604"/>
              <a:gd name="connsiteX2" fmla="*/ 273401 w 546802"/>
              <a:gd name="connsiteY2" fmla="*/ 15802 h 562604"/>
              <a:gd name="connsiteX3" fmla="*/ 546802 w 546802"/>
              <a:gd name="connsiteY3" fmla="*/ 289203 h 562604"/>
              <a:gd name="connsiteX4" fmla="*/ 546802 w 546802"/>
              <a:gd name="connsiteY4" fmla="*/ 562604 h 562604"/>
              <a:gd name="connsiteX5" fmla="*/ 0 w 546802"/>
              <a:gd name="connsiteY5" fmla="*/ 15802 h 56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802" h="562604">
                <a:moveTo>
                  <a:pt x="1593" y="0"/>
                </a:moveTo>
                <a:lnTo>
                  <a:pt x="276591" y="0"/>
                </a:lnTo>
                <a:lnTo>
                  <a:pt x="273401" y="15802"/>
                </a:lnTo>
                <a:cubicBezTo>
                  <a:pt x="273401" y="166797"/>
                  <a:pt x="395807" y="289203"/>
                  <a:pt x="546802" y="289203"/>
                </a:cubicBezTo>
                <a:lnTo>
                  <a:pt x="546802" y="562604"/>
                </a:lnTo>
                <a:cubicBezTo>
                  <a:pt x="244812" y="562604"/>
                  <a:pt x="0" y="317792"/>
                  <a:pt x="0" y="15802"/>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331140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7136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3520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938078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8F73F94-CF21-4F15-95DA-43421232E6B3}" type="datetimeFigureOut">
              <a:rPr lang="zh-CN" altLang="en-US" smtClean="0"/>
              <a:t>2023/10/24</a:t>
            </a:fld>
            <a:endParaRPr lang="zh-CN" alt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0EA41FAA-EDED-4378-A110-B32EE4804AD5}" type="slidenum">
              <a:rPr lang="zh-CN" altLang="en-US" smtClean="0"/>
              <a:t>‹#›</a:t>
            </a:fld>
            <a:endParaRPr lang="zh-CN" altLang="en-US"/>
          </a:p>
        </p:txBody>
      </p:sp>
    </p:spTree>
    <p:extLst>
      <p:ext uri="{BB962C8B-B14F-4D97-AF65-F5344CB8AC3E}">
        <p14:creationId xmlns:p14="http://schemas.microsoft.com/office/powerpoint/2010/main" val="1631535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704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2023/10/24</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47561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1012529"/>
      </p:ext>
    </p:extLst>
  </p:cSld>
  <p:clrMap bg1="lt1" tx1="dk1" bg2="lt2" tx2="dk2" accent1="accent1" accent2="accent2" accent3="accent3" accent4="accent4" accent5="accent5" accent6="accent6" hlink="hlink" folHlink="folHlink"/>
  <p:sldLayoutIdLst>
    <p:sldLayoutId id="2147483740" r:id="rId1"/>
    <p:sldLayoutId id="2147483733" r:id="rId2"/>
    <p:sldLayoutId id="2147483734" r:id="rId3"/>
    <p:sldLayoutId id="2147483736" r:id="rId4"/>
    <p:sldLayoutId id="2147483748" r:id="rId5"/>
    <p:sldLayoutId id="2147483739" r:id="rId6"/>
    <p:sldLayoutId id="2147483744" r:id="rId7"/>
    <p:sldLayoutId id="214748374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42D751D-02C4-6CBF-A6B9-69BC2EA6DD40}"/>
              </a:ext>
            </a:extLst>
          </p:cNvPr>
          <p:cNvSpPr txBox="1"/>
          <p:nvPr/>
        </p:nvSpPr>
        <p:spPr>
          <a:xfrm>
            <a:off x="696000" y="2406105"/>
            <a:ext cx="5400000"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cs typeface="+mn-cs"/>
              </a:rPr>
              <a:t> </a:t>
            </a:r>
            <a:r>
              <a:rPr kumimoji="0" lang="zh-CN" altLang="en-US" sz="6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工作汇报</a:t>
            </a:r>
            <a:r>
              <a:rPr kumimoji="0" lang="en-US" altLang="zh-CN" sz="6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ppt</a:t>
            </a:r>
            <a:endParaRPr kumimoji="0" lang="zh-CN" altLang="en-US" sz="3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9" name="直接连接符 28">
            <a:extLst>
              <a:ext uri="{FF2B5EF4-FFF2-40B4-BE49-F238E27FC236}">
                <a16:creationId xmlns:a16="http://schemas.microsoft.com/office/drawing/2014/main" id="{DEB501CA-F51B-CB57-EF5E-088F1FC9D0EA}"/>
              </a:ext>
            </a:extLst>
          </p:cNvPr>
          <p:cNvCxnSpPr/>
          <p:nvPr/>
        </p:nvCxnSpPr>
        <p:spPr>
          <a:xfrm>
            <a:off x="966106" y="3684906"/>
            <a:ext cx="720000" cy="0"/>
          </a:xfrm>
          <a:prstGeom prst="line">
            <a:avLst/>
          </a:prstGeom>
          <a:ln w="1905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F6947B6A-0F62-21B8-C2FA-C6E87E129210}"/>
              </a:ext>
            </a:extLst>
          </p:cNvPr>
          <p:cNvSpPr txBox="1"/>
          <p:nvPr/>
        </p:nvSpPr>
        <p:spPr>
          <a:xfrm>
            <a:off x="336000" y="1989000"/>
            <a:ext cx="252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cs typeface="+mn-cs"/>
              </a:rPr>
              <a:t>     </a:t>
            </a:r>
            <a:endParaRPr lang="zh-CN" altLang="en-US" sz="1200" dirty="0">
              <a:solidFill>
                <a:schemeClr val="accent1">
                  <a:lumMod val="100000"/>
                </a:schemeClr>
              </a:solidFill>
            </a:endParaRPr>
          </a:p>
        </p:txBody>
      </p:sp>
      <p:sp>
        <p:nvSpPr>
          <p:cNvPr id="35" name="矩形: 圆角 34">
            <a:extLst>
              <a:ext uri="{FF2B5EF4-FFF2-40B4-BE49-F238E27FC236}">
                <a16:creationId xmlns:a16="http://schemas.microsoft.com/office/drawing/2014/main" id="{8169053D-DE2B-E508-A4EC-D2F251687F50}"/>
              </a:ext>
            </a:extLst>
          </p:cNvPr>
          <p:cNvSpPr/>
          <p:nvPr/>
        </p:nvSpPr>
        <p:spPr>
          <a:xfrm>
            <a:off x="948000" y="4038003"/>
            <a:ext cx="1548000" cy="360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sp>
        <p:nvSpPr>
          <p:cNvPr id="40" name="矩形: 圆角 39">
            <a:extLst>
              <a:ext uri="{FF2B5EF4-FFF2-40B4-BE49-F238E27FC236}">
                <a16:creationId xmlns:a16="http://schemas.microsoft.com/office/drawing/2014/main" id="{90ADBDC6-10B2-27CD-AA53-76F09C032F94}"/>
              </a:ext>
            </a:extLst>
          </p:cNvPr>
          <p:cNvSpPr/>
          <p:nvPr/>
        </p:nvSpPr>
        <p:spPr>
          <a:xfrm>
            <a:off x="2856000" y="4038003"/>
            <a:ext cx="1548000" cy="360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71365169-0221-71CA-2835-221B4CDF7D22}"/>
              </a:ext>
            </a:extLst>
          </p:cNvPr>
          <p:cNvSpPr txBox="1"/>
          <p:nvPr/>
        </p:nvSpPr>
        <p:spPr>
          <a:xfrm>
            <a:off x="981040" y="4059449"/>
            <a:ext cx="1519849"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汇报人：</a:t>
            </a: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XXX</a:t>
            </a:r>
            <a:endParaRPr kumimoji="0" lang="zh-CN"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3" name="文本框 42">
            <a:extLst>
              <a:ext uri="{FF2B5EF4-FFF2-40B4-BE49-F238E27FC236}">
                <a16:creationId xmlns:a16="http://schemas.microsoft.com/office/drawing/2014/main" id="{51CFB7B1-8E35-25D0-E8FC-97AF650E85EF}"/>
              </a:ext>
            </a:extLst>
          </p:cNvPr>
          <p:cNvSpPr txBox="1"/>
          <p:nvPr/>
        </p:nvSpPr>
        <p:spPr>
          <a:xfrm>
            <a:off x="2928872" y="4059449"/>
            <a:ext cx="1367127"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lumMod val="100000"/>
                  </a:schemeClr>
                </a:solidFill>
                <a:latin typeface="思源黑体 CN Regular" panose="020B0500000000000000" pitchFamily="34" charset="-122"/>
                <a:ea typeface="思源黑体 CN Regular" panose="020B0500000000000000" pitchFamily="34" charset="-122"/>
              </a:rPr>
              <a:t> </a:t>
            </a:r>
            <a:r>
              <a:rPr kumimoji="0" lang="zh-CN"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时间：</a:t>
            </a: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XXX</a:t>
            </a:r>
            <a:endParaRPr kumimoji="0" lang="zh-CN"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1" name="文本框 50">
            <a:extLst>
              <a:ext uri="{FF2B5EF4-FFF2-40B4-BE49-F238E27FC236}">
                <a16:creationId xmlns:a16="http://schemas.microsoft.com/office/drawing/2014/main" id="{CDA2BE18-A616-B242-EDF4-68B785450912}"/>
              </a:ext>
            </a:extLst>
          </p:cNvPr>
          <p:cNvSpPr txBox="1"/>
          <p:nvPr/>
        </p:nvSpPr>
        <p:spPr>
          <a:xfrm>
            <a:off x="695325" y="1919501"/>
            <a:ext cx="2656896" cy="646331"/>
          </a:xfrm>
          <a:prstGeom prst="rect">
            <a:avLst/>
          </a:prstGeom>
          <a:noFill/>
        </p:spPr>
        <p:txBody>
          <a:bodyPr wrap="square">
            <a:spAutoFit/>
          </a:bodyPr>
          <a:lstStyle/>
          <a:p>
            <a:r>
              <a:rPr kumimoji="0" lang="zh-CN" altLang="en-US" sz="28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cs typeface="+mn-cs"/>
              </a:rPr>
              <a:t>  </a:t>
            </a:r>
            <a:r>
              <a:rPr kumimoji="0" lang="zh-CN" altLang="en-US" sz="3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扁平插画风</a:t>
            </a:r>
            <a:endParaRPr lang="zh-CN" altLang="en-US" sz="2800" dirty="0">
              <a:solidFill>
                <a:schemeClr val="accent1"/>
              </a:solidFill>
            </a:endParaRPr>
          </a:p>
        </p:txBody>
      </p:sp>
      <p:grpSp>
        <p:nvGrpSpPr>
          <p:cNvPr id="451" name="组合 450">
            <a:extLst>
              <a:ext uri="{FF2B5EF4-FFF2-40B4-BE49-F238E27FC236}">
                <a16:creationId xmlns:a16="http://schemas.microsoft.com/office/drawing/2014/main" id="{39E9B9CF-280B-D839-EAFE-CAF00BB7FDB6}"/>
              </a:ext>
            </a:extLst>
          </p:cNvPr>
          <p:cNvGrpSpPr/>
          <p:nvPr/>
        </p:nvGrpSpPr>
        <p:grpSpPr>
          <a:xfrm>
            <a:off x="5956876" y="1760495"/>
            <a:ext cx="5331532" cy="3343275"/>
            <a:chOff x="5956876" y="1760495"/>
            <a:chExt cx="5331532" cy="3343275"/>
          </a:xfrm>
        </p:grpSpPr>
        <p:grpSp>
          <p:nvGrpSpPr>
            <p:cNvPr id="10" name="图形 2">
              <a:extLst>
                <a:ext uri="{FF2B5EF4-FFF2-40B4-BE49-F238E27FC236}">
                  <a16:creationId xmlns:a16="http://schemas.microsoft.com/office/drawing/2014/main" id="{C99AFF32-2045-60F0-DBCF-DF4B949DF29C}"/>
                </a:ext>
              </a:extLst>
            </p:cNvPr>
            <p:cNvGrpSpPr/>
            <p:nvPr/>
          </p:nvGrpSpPr>
          <p:grpSpPr>
            <a:xfrm>
              <a:off x="6093653" y="1760495"/>
              <a:ext cx="5117306" cy="3294046"/>
              <a:chOff x="6093653" y="1760495"/>
              <a:chExt cx="5117306" cy="3294046"/>
            </a:xfrm>
          </p:grpSpPr>
          <p:sp>
            <p:nvSpPr>
              <p:cNvPr id="11" name="任意多边形: 形状 10">
                <a:extLst>
                  <a:ext uri="{FF2B5EF4-FFF2-40B4-BE49-F238E27FC236}">
                    <a16:creationId xmlns:a16="http://schemas.microsoft.com/office/drawing/2014/main" id="{0192C831-0200-7BC8-EA36-6E0F42DF6804}"/>
                  </a:ext>
                </a:extLst>
              </p:cNvPr>
              <p:cNvSpPr/>
              <p:nvPr/>
            </p:nvSpPr>
            <p:spPr>
              <a:xfrm>
                <a:off x="6093653" y="1760495"/>
                <a:ext cx="5117306" cy="3294046"/>
              </a:xfrm>
              <a:custGeom>
                <a:avLst/>
                <a:gdLst>
                  <a:gd name="connsiteX0" fmla="*/ 4941547 w 5117306"/>
                  <a:gd name="connsiteY0" fmla="*/ 939804 h 3294046"/>
                  <a:gd name="connsiteX1" fmla="*/ 2554372 w 5117306"/>
                  <a:gd name="connsiteY1" fmla="*/ 493344 h 3294046"/>
                  <a:gd name="connsiteX2" fmla="*/ 2472580 w 5117306"/>
                  <a:gd name="connsiteY2" fmla="*/ 606744 h 3294046"/>
                  <a:gd name="connsiteX3" fmla="*/ 1662187 w 5117306"/>
                  <a:gd name="connsiteY3" fmla="*/ 1268160 h 3294046"/>
                  <a:gd name="connsiteX4" fmla="*/ 1034731 w 5117306"/>
                  <a:gd name="connsiteY4" fmla="*/ 866808 h 3294046"/>
                  <a:gd name="connsiteX5" fmla="*/ 250910 w 5117306"/>
                  <a:gd name="connsiteY5" fmla="*/ 1297308 h 3294046"/>
                  <a:gd name="connsiteX6" fmla="*/ 52996 w 5117306"/>
                  <a:gd name="connsiteY6" fmla="*/ 2461885 h 3294046"/>
                  <a:gd name="connsiteX7" fmla="*/ 1796356 w 5117306"/>
                  <a:gd name="connsiteY7" fmla="*/ 3280548 h 3294046"/>
                  <a:gd name="connsiteX8" fmla="*/ 3131601 w 5117306"/>
                  <a:gd name="connsiteY8" fmla="*/ 2952948 h 3294046"/>
                  <a:gd name="connsiteX9" fmla="*/ 4058347 w 5117306"/>
                  <a:gd name="connsiteY9" fmla="*/ 3157740 h 3294046"/>
                  <a:gd name="connsiteX10" fmla="*/ 4475601 w 5117306"/>
                  <a:gd name="connsiteY10" fmla="*/ 3290208 h 3294046"/>
                  <a:gd name="connsiteX11" fmla="*/ 5112350 w 5117306"/>
                  <a:gd name="connsiteY11" fmla="*/ 2305056 h 3294046"/>
                  <a:gd name="connsiteX12" fmla="*/ 4941547 w 5117306"/>
                  <a:gd name="connsiteY12" fmla="*/ 939804 h 32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17306" h="3294046">
                    <a:moveTo>
                      <a:pt x="4941547" y="939804"/>
                    </a:moveTo>
                    <a:cubicBezTo>
                      <a:pt x="4541495" y="67884"/>
                      <a:pt x="3287735" y="-427548"/>
                      <a:pt x="2554372" y="493344"/>
                    </a:cubicBezTo>
                    <a:cubicBezTo>
                      <a:pt x="2525495" y="529548"/>
                      <a:pt x="2498231" y="567516"/>
                      <a:pt x="2472580" y="606744"/>
                    </a:cubicBezTo>
                    <a:cubicBezTo>
                      <a:pt x="2285572" y="893352"/>
                      <a:pt x="2004868" y="1389456"/>
                      <a:pt x="1662187" y="1268160"/>
                    </a:cubicBezTo>
                    <a:cubicBezTo>
                      <a:pt x="1427639" y="1185084"/>
                      <a:pt x="1266743" y="955932"/>
                      <a:pt x="1034731" y="866808"/>
                    </a:cubicBezTo>
                    <a:cubicBezTo>
                      <a:pt x="728836" y="749208"/>
                      <a:pt x="438148" y="989868"/>
                      <a:pt x="250910" y="1297308"/>
                    </a:cubicBezTo>
                    <a:cubicBezTo>
                      <a:pt x="33335" y="1654728"/>
                      <a:pt x="-70806" y="2074140"/>
                      <a:pt x="52996" y="2461885"/>
                    </a:cubicBezTo>
                    <a:cubicBezTo>
                      <a:pt x="283396" y="3184285"/>
                      <a:pt x="1181956" y="3346740"/>
                      <a:pt x="1796356" y="3280548"/>
                    </a:cubicBezTo>
                    <a:cubicBezTo>
                      <a:pt x="2246481" y="3231996"/>
                      <a:pt x="2680862" y="2969328"/>
                      <a:pt x="3131601" y="2952948"/>
                    </a:cubicBezTo>
                    <a:cubicBezTo>
                      <a:pt x="3455774" y="2940768"/>
                      <a:pt x="3765969" y="3037704"/>
                      <a:pt x="4058347" y="3157740"/>
                    </a:cubicBezTo>
                    <a:cubicBezTo>
                      <a:pt x="4193745" y="3213433"/>
                      <a:pt x="4329067" y="3274837"/>
                      <a:pt x="4475601" y="3290208"/>
                    </a:cubicBezTo>
                    <a:cubicBezTo>
                      <a:pt x="4999761" y="3345144"/>
                      <a:pt x="5099831" y="2780244"/>
                      <a:pt x="5112350" y="2305056"/>
                    </a:cubicBezTo>
                    <a:cubicBezTo>
                      <a:pt x="5124715" y="1833060"/>
                      <a:pt x="5128324" y="1346616"/>
                      <a:pt x="4941547" y="939804"/>
                    </a:cubicBezTo>
                    <a:close/>
                  </a:path>
                </a:pathLst>
              </a:custGeom>
              <a:solidFill>
                <a:schemeClr val="accent1"/>
              </a:solidFill>
              <a:ln w="7671"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1B04B9B7-0815-8AD3-5BF8-6FBB55BF0B2A}"/>
                  </a:ext>
                </a:extLst>
              </p:cNvPr>
              <p:cNvSpPr/>
              <p:nvPr/>
            </p:nvSpPr>
            <p:spPr>
              <a:xfrm>
                <a:off x="6093653" y="1760495"/>
                <a:ext cx="5117306" cy="3294046"/>
              </a:xfrm>
              <a:custGeom>
                <a:avLst/>
                <a:gdLst>
                  <a:gd name="connsiteX0" fmla="*/ 4941547 w 5117306"/>
                  <a:gd name="connsiteY0" fmla="*/ 939804 h 3294046"/>
                  <a:gd name="connsiteX1" fmla="*/ 2554372 w 5117306"/>
                  <a:gd name="connsiteY1" fmla="*/ 493344 h 3294046"/>
                  <a:gd name="connsiteX2" fmla="*/ 2472580 w 5117306"/>
                  <a:gd name="connsiteY2" fmla="*/ 606744 h 3294046"/>
                  <a:gd name="connsiteX3" fmla="*/ 1662187 w 5117306"/>
                  <a:gd name="connsiteY3" fmla="*/ 1268160 h 3294046"/>
                  <a:gd name="connsiteX4" fmla="*/ 1034731 w 5117306"/>
                  <a:gd name="connsiteY4" fmla="*/ 866808 h 3294046"/>
                  <a:gd name="connsiteX5" fmla="*/ 250910 w 5117306"/>
                  <a:gd name="connsiteY5" fmla="*/ 1297308 h 3294046"/>
                  <a:gd name="connsiteX6" fmla="*/ 52996 w 5117306"/>
                  <a:gd name="connsiteY6" fmla="*/ 2461885 h 3294046"/>
                  <a:gd name="connsiteX7" fmla="*/ 1796356 w 5117306"/>
                  <a:gd name="connsiteY7" fmla="*/ 3280548 h 3294046"/>
                  <a:gd name="connsiteX8" fmla="*/ 3131601 w 5117306"/>
                  <a:gd name="connsiteY8" fmla="*/ 2952948 h 3294046"/>
                  <a:gd name="connsiteX9" fmla="*/ 4058347 w 5117306"/>
                  <a:gd name="connsiteY9" fmla="*/ 3157740 h 3294046"/>
                  <a:gd name="connsiteX10" fmla="*/ 4475601 w 5117306"/>
                  <a:gd name="connsiteY10" fmla="*/ 3290208 h 3294046"/>
                  <a:gd name="connsiteX11" fmla="*/ 5112350 w 5117306"/>
                  <a:gd name="connsiteY11" fmla="*/ 2305056 h 3294046"/>
                  <a:gd name="connsiteX12" fmla="*/ 4941547 w 5117306"/>
                  <a:gd name="connsiteY12" fmla="*/ 939804 h 32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17306" h="3294046">
                    <a:moveTo>
                      <a:pt x="4941547" y="939804"/>
                    </a:moveTo>
                    <a:cubicBezTo>
                      <a:pt x="4541495" y="67884"/>
                      <a:pt x="3287735" y="-427548"/>
                      <a:pt x="2554372" y="493344"/>
                    </a:cubicBezTo>
                    <a:cubicBezTo>
                      <a:pt x="2525495" y="529548"/>
                      <a:pt x="2498231" y="567516"/>
                      <a:pt x="2472580" y="606744"/>
                    </a:cubicBezTo>
                    <a:cubicBezTo>
                      <a:pt x="2285572" y="893352"/>
                      <a:pt x="2004868" y="1389456"/>
                      <a:pt x="1662187" y="1268160"/>
                    </a:cubicBezTo>
                    <a:cubicBezTo>
                      <a:pt x="1427639" y="1185084"/>
                      <a:pt x="1266743" y="955932"/>
                      <a:pt x="1034731" y="866808"/>
                    </a:cubicBezTo>
                    <a:cubicBezTo>
                      <a:pt x="728836" y="749208"/>
                      <a:pt x="438148" y="989868"/>
                      <a:pt x="250910" y="1297308"/>
                    </a:cubicBezTo>
                    <a:cubicBezTo>
                      <a:pt x="33335" y="1654728"/>
                      <a:pt x="-70806" y="2074140"/>
                      <a:pt x="52996" y="2461885"/>
                    </a:cubicBezTo>
                    <a:cubicBezTo>
                      <a:pt x="283396" y="3184285"/>
                      <a:pt x="1181956" y="3346740"/>
                      <a:pt x="1796356" y="3280548"/>
                    </a:cubicBezTo>
                    <a:cubicBezTo>
                      <a:pt x="2246481" y="3231996"/>
                      <a:pt x="2680862" y="2969328"/>
                      <a:pt x="3131601" y="2952948"/>
                    </a:cubicBezTo>
                    <a:cubicBezTo>
                      <a:pt x="3455774" y="2940768"/>
                      <a:pt x="3765969" y="3037704"/>
                      <a:pt x="4058347" y="3157740"/>
                    </a:cubicBezTo>
                    <a:cubicBezTo>
                      <a:pt x="4193745" y="3213433"/>
                      <a:pt x="4329067" y="3274837"/>
                      <a:pt x="4475601" y="3290208"/>
                    </a:cubicBezTo>
                    <a:cubicBezTo>
                      <a:pt x="4999761" y="3345144"/>
                      <a:pt x="5099831" y="2780244"/>
                      <a:pt x="5112350" y="2305056"/>
                    </a:cubicBezTo>
                    <a:cubicBezTo>
                      <a:pt x="5124715" y="1833060"/>
                      <a:pt x="5128324" y="1346616"/>
                      <a:pt x="4941547" y="939804"/>
                    </a:cubicBezTo>
                    <a:close/>
                  </a:path>
                </a:pathLst>
              </a:custGeom>
              <a:solidFill>
                <a:srgbClr val="FFFFFF">
                  <a:alpha val="70000"/>
                </a:srgbClr>
              </a:solidFill>
              <a:ln w="7671" cap="flat">
                <a:noFill/>
                <a:prstDash val="solid"/>
                <a:miter/>
              </a:ln>
            </p:spPr>
            <p:txBody>
              <a:bodyPr rtlCol="0" anchor="ctr"/>
              <a:lstStyle/>
              <a:p>
                <a:endParaRPr lang="zh-CN" altLang="en-US"/>
              </a:p>
            </p:txBody>
          </p:sp>
        </p:grpSp>
        <p:sp>
          <p:nvSpPr>
            <p:cNvPr id="24" name="任意多边形: 形状 23">
              <a:extLst>
                <a:ext uri="{FF2B5EF4-FFF2-40B4-BE49-F238E27FC236}">
                  <a16:creationId xmlns:a16="http://schemas.microsoft.com/office/drawing/2014/main" id="{26619808-104F-A45B-7889-015A31B5D6DD}"/>
                </a:ext>
              </a:extLst>
            </p:cNvPr>
            <p:cNvSpPr/>
            <p:nvPr/>
          </p:nvSpPr>
          <p:spPr>
            <a:xfrm>
              <a:off x="5956876" y="5079851"/>
              <a:ext cx="5331532" cy="8400"/>
            </a:xfrm>
            <a:custGeom>
              <a:avLst/>
              <a:gdLst>
                <a:gd name="connsiteX0" fmla="*/ 5327693 w 5331532"/>
                <a:gd name="connsiteY0" fmla="*/ 8400 h 8400"/>
                <a:gd name="connsiteX1" fmla="*/ 3840 w 5331532"/>
                <a:gd name="connsiteY1" fmla="*/ 8400 h 8400"/>
                <a:gd name="connsiteX2" fmla="*/ 0 w 5331532"/>
                <a:gd name="connsiteY2" fmla="*/ 4200 h 8400"/>
                <a:gd name="connsiteX3" fmla="*/ 3840 w 5331532"/>
                <a:gd name="connsiteY3" fmla="*/ 0 h 8400"/>
                <a:gd name="connsiteX4" fmla="*/ 5327693 w 5331532"/>
                <a:gd name="connsiteY4" fmla="*/ 0 h 8400"/>
                <a:gd name="connsiteX5" fmla="*/ 5331533 w 5331532"/>
                <a:gd name="connsiteY5" fmla="*/ 4200 h 8400"/>
                <a:gd name="connsiteX6" fmla="*/ 5327693 w 5331532"/>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1532" h="8400">
                  <a:moveTo>
                    <a:pt x="5327693" y="8400"/>
                  </a:moveTo>
                  <a:lnTo>
                    <a:pt x="3840" y="8400"/>
                  </a:lnTo>
                  <a:cubicBezTo>
                    <a:pt x="1720" y="8400"/>
                    <a:pt x="0" y="6518"/>
                    <a:pt x="0" y="4200"/>
                  </a:cubicBezTo>
                  <a:cubicBezTo>
                    <a:pt x="41" y="1899"/>
                    <a:pt x="1736" y="42"/>
                    <a:pt x="3840" y="0"/>
                  </a:cubicBezTo>
                  <a:lnTo>
                    <a:pt x="5327693" y="0"/>
                  </a:lnTo>
                  <a:cubicBezTo>
                    <a:pt x="5329813" y="0"/>
                    <a:pt x="5331533" y="1882"/>
                    <a:pt x="5331533" y="4200"/>
                  </a:cubicBezTo>
                  <a:cubicBezTo>
                    <a:pt x="5331533" y="6518"/>
                    <a:pt x="5329813" y="8400"/>
                    <a:pt x="5327693" y="8400"/>
                  </a:cubicBezTo>
                  <a:close/>
                </a:path>
              </a:pathLst>
            </a:custGeom>
            <a:solidFill>
              <a:srgbClr val="263238"/>
            </a:solidFill>
            <a:ln w="7671" cap="flat">
              <a:noFill/>
              <a:prstDash val="solid"/>
              <a:miter/>
            </a:ln>
          </p:spPr>
          <p:txBody>
            <a:bodyPr rtlCol="0" anchor="ctr"/>
            <a:lstStyle/>
            <a:p>
              <a:endParaRPr lang="zh-CN" altLang="en-US"/>
            </a:p>
          </p:txBody>
        </p:sp>
        <p:grpSp>
          <p:nvGrpSpPr>
            <p:cNvPr id="25" name="图形 2">
              <a:extLst>
                <a:ext uri="{FF2B5EF4-FFF2-40B4-BE49-F238E27FC236}">
                  <a16:creationId xmlns:a16="http://schemas.microsoft.com/office/drawing/2014/main" id="{D68C2BBD-0F03-AD79-9373-C4D2BB5992BA}"/>
                </a:ext>
              </a:extLst>
            </p:cNvPr>
            <p:cNvGrpSpPr/>
            <p:nvPr/>
          </p:nvGrpSpPr>
          <p:grpSpPr>
            <a:xfrm>
              <a:off x="5973138" y="3659688"/>
              <a:ext cx="718571" cy="1424111"/>
              <a:chOff x="5973138" y="3659688"/>
              <a:chExt cx="718571" cy="1424111"/>
            </a:xfrm>
          </p:grpSpPr>
          <p:sp>
            <p:nvSpPr>
              <p:cNvPr id="26" name="任意多边形: 形状 25">
                <a:extLst>
                  <a:ext uri="{FF2B5EF4-FFF2-40B4-BE49-F238E27FC236}">
                    <a16:creationId xmlns:a16="http://schemas.microsoft.com/office/drawing/2014/main" id="{6047FFB9-9C49-7616-DB96-017B498F8FEC}"/>
                  </a:ext>
                </a:extLst>
              </p:cNvPr>
              <p:cNvSpPr/>
              <p:nvPr/>
            </p:nvSpPr>
            <p:spPr>
              <a:xfrm>
                <a:off x="5973138" y="4198767"/>
                <a:ext cx="342701" cy="459596"/>
              </a:xfrm>
              <a:custGeom>
                <a:avLst/>
                <a:gdLst>
                  <a:gd name="connsiteX0" fmla="*/ 181345 w 342701"/>
                  <a:gd name="connsiteY0" fmla="*/ 106269 h 459596"/>
                  <a:gd name="connsiteX1" fmla="*/ 175508 w 342701"/>
                  <a:gd name="connsiteY1" fmla="*/ 86613 h 459596"/>
                  <a:gd name="connsiteX2" fmla="*/ 166446 w 342701"/>
                  <a:gd name="connsiteY2" fmla="*/ 65613 h 459596"/>
                  <a:gd name="connsiteX3" fmla="*/ 146401 w 342701"/>
                  <a:gd name="connsiteY3" fmla="*/ 32013 h 459596"/>
                  <a:gd name="connsiteX4" fmla="*/ 143919 w 342701"/>
                  <a:gd name="connsiteY4" fmla="*/ 31702 h 459596"/>
                  <a:gd name="connsiteX5" fmla="*/ 143329 w 342701"/>
                  <a:gd name="connsiteY5" fmla="*/ 33777 h 459596"/>
                  <a:gd name="connsiteX6" fmla="*/ 147169 w 342701"/>
                  <a:gd name="connsiteY6" fmla="*/ 50577 h 459596"/>
                  <a:gd name="connsiteX7" fmla="*/ 151316 w 342701"/>
                  <a:gd name="connsiteY7" fmla="*/ 72585 h 459596"/>
                  <a:gd name="connsiteX8" fmla="*/ 158996 w 342701"/>
                  <a:gd name="connsiteY8" fmla="*/ 115257 h 459596"/>
                  <a:gd name="connsiteX9" fmla="*/ 163450 w 342701"/>
                  <a:gd name="connsiteY9" fmla="*/ 135165 h 459596"/>
                  <a:gd name="connsiteX10" fmla="*/ 167982 w 342701"/>
                  <a:gd name="connsiteY10" fmla="*/ 150873 h 459596"/>
                  <a:gd name="connsiteX11" fmla="*/ 154542 w 342701"/>
                  <a:gd name="connsiteY11" fmla="*/ 137937 h 459596"/>
                  <a:gd name="connsiteX12" fmla="*/ 140410 w 342701"/>
                  <a:gd name="connsiteY12" fmla="*/ 125505 h 459596"/>
                  <a:gd name="connsiteX13" fmla="*/ 142254 w 342701"/>
                  <a:gd name="connsiteY13" fmla="*/ 103833 h 459596"/>
                  <a:gd name="connsiteX14" fmla="*/ 133498 w 342701"/>
                  <a:gd name="connsiteY14" fmla="*/ 67545 h 459596"/>
                  <a:gd name="connsiteX15" fmla="*/ 124666 w 342701"/>
                  <a:gd name="connsiteY15" fmla="*/ 48897 h 459596"/>
                  <a:gd name="connsiteX16" fmla="*/ 111994 w 342701"/>
                  <a:gd name="connsiteY16" fmla="*/ 29829 h 459596"/>
                  <a:gd name="connsiteX17" fmla="*/ 85882 w 342701"/>
                  <a:gd name="connsiteY17" fmla="*/ 429 h 459596"/>
                  <a:gd name="connsiteX18" fmla="*/ 83295 w 342701"/>
                  <a:gd name="connsiteY18" fmla="*/ 773 h 459596"/>
                  <a:gd name="connsiteX19" fmla="*/ 83041 w 342701"/>
                  <a:gd name="connsiteY19" fmla="*/ 2781 h 459596"/>
                  <a:gd name="connsiteX20" fmla="*/ 90106 w 342701"/>
                  <a:gd name="connsiteY20" fmla="*/ 18909 h 459596"/>
                  <a:gd name="connsiteX21" fmla="*/ 97786 w 342701"/>
                  <a:gd name="connsiteY21" fmla="*/ 39825 h 459596"/>
                  <a:gd name="connsiteX22" fmla="*/ 112148 w 342701"/>
                  <a:gd name="connsiteY22" fmla="*/ 80733 h 459596"/>
                  <a:gd name="connsiteX23" fmla="*/ 119828 w 342701"/>
                  <a:gd name="connsiteY23" fmla="*/ 99465 h 459596"/>
                  <a:gd name="connsiteX24" fmla="*/ 126433 w 342701"/>
                  <a:gd name="connsiteY24" fmla="*/ 114501 h 459596"/>
                  <a:gd name="connsiteX25" fmla="*/ 115450 w 342701"/>
                  <a:gd name="connsiteY25" fmla="*/ 106101 h 459596"/>
                  <a:gd name="connsiteX26" fmla="*/ 104007 w 342701"/>
                  <a:gd name="connsiteY26" fmla="*/ 98709 h 459596"/>
                  <a:gd name="connsiteX27" fmla="*/ 100705 w 342701"/>
                  <a:gd name="connsiteY27" fmla="*/ 91821 h 459596"/>
                  <a:gd name="connsiteX28" fmla="*/ 93025 w 342701"/>
                  <a:gd name="connsiteY28" fmla="*/ 83421 h 459596"/>
                  <a:gd name="connsiteX29" fmla="*/ 66606 w 342701"/>
                  <a:gd name="connsiteY29" fmla="*/ 68049 h 459596"/>
                  <a:gd name="connsiteX30" fmla="*/ 31815 w 342701"/>
                  <a:gd name="connsiteY30" fmla="*/ 61917 h 459596"/>
                  <a:gd name="connsiteX31" fmla="*/ 1095 w 342701"/>
                  <a:gd name="connsiteY31" fmla="*/ 65109 h 459596"/>
                  <a:gd name="connsiteX32" fmla="*/ 1095 w 342701"/>
                  <a:gd name="connsiteY32" fmla="*/ 68973 h 459596"/>
                  <a:gd name="connsiteX33" fmla="*/ 28052 w 342701"/>
                  <a:gd name="connsiteY33" fmla="*/ 79977 h 459596"/>
                  <a:gd name="connsiteX34" fmla="*/ 57774 w 342701"/>
                  <a:gd name="connsiteY34" fmla="*/ 93837 h 459596"/>
                  <a:gd name="connsiteX35" fmla="*/ 99553 w 342701"/>
                  <a:gd name="connsiteY35" fmla="*/ 104085 h 459596"/>
                  <a:gd name="connsiteX36" fmla="*/ 110919 w 342701"/>
                  <a:gd name="connsiteY36" fmla="*/ 111477 h 459596"/>
                  <a:gd name="connsiteX37" fmla="*/ 121825 w 342701"/>
                  <a:gd name="connsiteY37" fmla="*/ 119877 h 459596"/>
                  <a:gd name="connsiteX38" fmla="*/ 107617 w 342701"/>
                  <a:gd name="connsiteY38" fmla="*/ 119289 h 459596"/>
                  <a:gd name="connsiteX39" fmla="*/ 90721 w 342701"/>
                  <a:gd name="connsiteY39" fmla="*/ 121809 h 459596"/>
                  <a:gd name="connsiteX40" fmla="*/ 74593 w 342701"/>
                  <a:gd name="connsiteY40" fmla="*/ 127353 h 459596"/>
                  <a:gd name="connsiteX41" fmla="*/ 57850 w 342701"/>
                  <a:gd name="connsiteY41" fmla="*/ 136173 h 459596"/>
                  <a:gd name="connsiteX42" fmla="*/ 43258 w 342701"/>
                  <a:gd name="connsiteY42" fmla="*/ 146421 h 459596"/>
                  <a:gd name="connsiteX43" fmla="*/ 32814 w 342701"/>
                  <a:gd name="connsiteY43" fmla="*/ 155577 h 459596"/>
                  <a:gd name="connsiteX44" fmla="*/ 32814 w 342701"/>
                  <a:gd name="connsiteY44" fmla="*/ 159021 h 459596"/>
                  <a:gd name="connsiteX45" fmla="*/ 57082 w 342701"/>
                  <a:gd name="connsiteY45" fmla="*/ 152973 h 459596"/>
                  <a:gd name="connsiteX46" fmla="*/ 72903 w 342701"/>
                  <a:gd name="connsiteY46" fmla="*/ 149865 h 459596"/>
                  <a:gd name="connsiteX47" fmla="*/ 88263 w 342701"/>
                  <a:gd name="connsiteY47" fmla="*/ 146925 h 459596"/>
                  <a:gd name="connsiteX48" fmla="*/ 117908 w 342701"/>
                  <a:gd name="connsiteY48" fmla="*/ 139197 h 459596"/>
                  <a:gd name="connsiteX49" fmla="*/ 135802 w 342701"/>
                  <a:gd name="connsiteY49" fmla="*/ 130797 h 459596"/>
                  <a:gd name="connsiteX50" fmla="*/ 149319 w 342701"/>
                  <a:gd name="connsiteY50" fmla="*/ 142725 h 459596"/>
                  <a:gd name="connsiteX51" fmla="*/ 162222 w 342701"/>
                  <a:gd name="connsiteY51" fmla="*/ 156081 h 459596"/>
                  <a:gd name="connsiteX52" fmla="*/ 148090 w 342701"/>
                  <a:gd name="connsiteY52" fmla="*/ 153225 h 459596"/>
                  <a:gd name="connsiteX53" fmla="*/ 131502 w 342701"/>
                  <a:gd name="connsiteY53" fmla="*/ 152553 h 459596"/>
                  <a:gd name="connsiteX54" fmla="*/ 96558 w 342701"/>
                  <a:gd name="connsiteY54" fmla="*/ 160365 h 459596"/>
                  <a:gd name="connsiteX55" fmla="*/ 80199 w 342701"/>
                  <a:gd name="connsiteY55" fmla="*/ 167253 h 459596"/>
                  <a:gd name="connsiteX56" fmla="*/ 68065 w 342701"/>
                  <a:gd name="connsiteY56" fmla="*/ 173889 h 459596"/>
                  <a:gd name="connsiteX57" fmla="*/ 67527 w 342701"/>
                  <a:gd name="connsiteY57" fmla="*/ 177333 h 459596"/>
                  <a:gd name="connsiteX58" fmla="*/ 93255 w 342701"/>
                  <a:gd name="connsiteY58" fmla="*/ 176745 h 459596"/>
                  <a:gd name="connsiteX59" fmla="*/ 109614 w 342701"/>
                  <a:gd name="connsiteY59" fmla="*/ 176745 h 459596"/>
                  <a:gd name="connsiteX60" fmla="*/ 125358 w 342701"/>
                  <a:gd name="connsiteY60" fmla="*/ 176745 h 459596"/>
                  <a:gd name="connsiteX61" fmla="*/ 156078 w 342701"/>
                  <a:gd name="connsiteY61" fmla="*/ 174393 h 459596"/>
                  <a:gd name="connsiteX62" fmla="*/ 174817 w 342701"/>
                  <a:gd name="connsiteY62" fmla="*/ 169269 h 459596"/>
                  <a:gd name="connsiteX63" fmla="*/ 197857 w 342701"/>
                  <a:gd name="connsiteY63" fmla="*/ 197829 h 459596"/>
                  <a:gd name="connsiteX64" fmla="*/ 167137 w 342701"/>
                  <a:gd name="connsiteY64" fmla="*/ 189429 h 459596"/>
                  <a:gd name="connsiteX65" fmla="*/ 131194 w 342701"/>
                  <a:gd name="connsiteY65" fmla="*/ 191193 h 459596"/>
                  <a:gd name="connsiteX66" fmla="*/ 100474 w 342701"/>
                  <a:gd name="connsiteY66" fmla="*/ 199173 h 459596"/>
                  <a:gd name="connsiteX67" fmla="*/ 99476 w 342701"/>
                  <a:gd name="connsiteY67" fmla="*/ 202365 h 459596"/>
                  <a:gd name="connsiteX68" fmla="*/ 125588 w 342701"/>
                  <a:gd name="connsiteY68" fmla="*/ 206985 h 459596"/>
                  <a:gd name="connsiteX69" fmla="*/ 157767 w 342701"/>
                  <a:gd name="connsiteY69" fmla="*/ 212865 h 459596"/>
                  <a:gd name="connsiteX70" fmla="*/ 188487 w 342701"/>
                  <a:gd name="connsiteY70" fmla="*/ 215217 h 459596"/>
                  <a:gd name="connsiteX71" fmla="*/ 208302 w 342701"/>
                  <a:gd name="connsiteY71" fmla="*/ 213033 h 459596"/>
                  <a:gd name="connsiteX72" fmla="*/ 218670 w 342701"/>
                  <a:gd name="connsiteY72" fmla="*/ 228405 h 459596"/>
                  <a:gd name="connsiteX73" fmla="*/ 228346 w 342701"/>
                  <a:gd name="connsiteY73" fmla="*/ 244281 h 459596"/>
                  <a:gd name="connsiteX74" fmla="*/ 198702 w 342701"/>
                  <a:gd name="connsiteY74" fmla="*/ 232269 h 459596"/>
                  <a:gd name="connsiteX75" fmla="*/ 162529 w 342701"/>
                  <a:gd name="connsiteY75" fmla="*/ 228573 h 459596"/>
                  <a:gd name="connsiteX76" fmla="*/ 131041 w 342701"/>
                  <a:gd name="connsiteY76" fmla="*/ 231429 h 459596"/>
                  <a:gd name="connsiteX77" fmla="*/ 129582 w 342701"/>
                  <a:gd name="connsiteY77" fmla="*/ 234537 h 459596"/>
                  <a:gd name="connsiteX78" fmla="*/ 155463 w 342701"/>
                  <a:gd name="connsiteY78" fmla="*/ 243525 h 459596"/>
                  <a:gd name="connsiteX79" fmla="*/ 187489 w 342701"/>
                  <a:gd name="connsiteY79" fmla="*/ 254445 h 459596"/>
                  <a:gd name="connsiteX80" fmla="*/ 218209 w 342701"/>
                  <a:gd name="connsiteY80" fmla="*/ 260745 h 459596"/>
                  <a:gd name="connsiteX81" fmla="*/ 237716 w 342701"/>
                  <a:gd name="connsiteY81" fmla="*/ 260325 h 459596"/>
                  <a:gd name="connsiteX82" fmla="*/ 246548 w 342701"/>
                  <a:gd name="connsiteY82" fmla="*/ 277125 h 459596"/>
                  <a:gd name="connsiteX83" fmla="*/ 254689 w 342701"/>
                  <a:gd name="connsiteY83" fmla="*/ 293925 h 459596"/>
                  <a:gd name="connsiteX84" fmla="*/ 226350 w 342701"/>
                  <a:gd name="connsiteY84" fmla="*/ 278637 h 459596"/>
                  <a:gd name="connsiteX85" fmla="*/ 190638 w 342701"/>
                  <a:gd name="connsiteY85" fmla="*/ 270993 h 459596"/>
                  <a:gd name="connsiteX86" fmla="*/ 158612 w 342701"/>
                  <a:gd name="connsiteY86" fmla="*/ 269565 h 459596"/>
                  <a:gd name="connsiteX87" fmla="*/ 156922 w 342701"/>
                  <a:gd name="connsiteY87" fmla="*/ 272589 h 459596"/>
                  <a:gd name="connsiteX88" fmla="*/ 182266 w 342701"/>
                  <a:gd name="connsiteY88" fmla="*/ 285189 h 459596"/>
                  <a:gd name="connsiteX89" fmla="*/ 212986 w 342701"/>
                  <a:gd name="connsiteY89" fmla="*/ 299469 h 459596"/>
                  <a:gd name="connsiteX90" fmla="*/ 242785 w 342701"/>
                  <a:gd name="connsiteY90" fmla="*/ 309045 h 459596"/>
                  <a:gd name="connsiteX91" fmla="*/ 262138 w 342701"/>
                  <a:gd name="connsiteY91" fmla="*/ 310977 h 459596"/>
                  <a:gd name="connsiteX92" fmla="*/ 275655 w 342701"/>
                  <a:gd name="connsiteY92" fmla="*/ 346173 h 459596"/>
                  <a:gd name="connsiteX93" fmla="*/ 249159 w 342701"/>
                  <a:gd name="connsiteY93" fmla="*/ 327525 h 459596"/>
                  <a:gd name="connsiteX94" fmla="*/ 214369 w 342701"/>
                  <a:gd name="connsiteY94" fmla="*/ 315849 h 459596"/>
                  <a:gd name="connsiteX95" fmla="*/ 182727 w 342701"/>
                  <a:gd name="connsiteY95" fmla="*/ 310977 h 459596"/>
                  <a:gd name="connsiteX96" fmla="*/ 180807 w 342701"/>
                  <a:gd name="connsiteY96" fmla="*/ 313749 h 459596"/>
                  <a:gd name="connsiteX97" fmla="*/ 204692 w 342701"/>
                  <a:gd name="connsiteY97" fmla="*/ 328953 h 459596"/>
                  <a:gd name="connsiteX98" fmla="*/ 233646 w 342701"/>
                  <a:gd name="connsiteY98" fmla="*/ 346593 h 459596"/>
                  <a:gd name="connsiteX99" fmla="*/ 281415 w 342701"/>
                  <a:gd name="connsiteY99" fmla="*/ 363981 h 459596"/>
                  <a:gd name="connsiteX100" fmla="*/ 286407 w 342701"/>
                  <a:gd name="connsiteY100" fmla="*/ 382209 h 459596"/>
                  <a:gd name="connsiteX101" fmla="*/ 290785 w 342701"/>
                  <a:gd name="connsiteY101" fmla="*/ 400689 h 459596"/>
                  <a:gd name="connsiteX102" fmla="*/ 266516 w 342701"/>
                  <a:gd name="connsiteY102" fmla="*/ 378765 h 459596"/>
                  <a:gd name="connsiteX103" fmla="*/ 233492 w 342701"/>
                  <a:gd name="connsiteY103" fmla="*/ 362805 h 459596"/>
                  <a:gd name="connsiteX104" fmla="*/ 202772 w 342701"/>
                  <a:gd name="connsiteY104" fmla="*/ 354405 h 459596"/>
                  <a:gd name="connsiteX105" fmla="*/ 200545 w 342701"/>
                  <a:gd name="connsiteY105" fmla="*/ 356925 h 459596"/>
                  <a:gd name="connsiteX106" fmla="*/ 222433 w 342701"/>
                  <a:gd name="connsiteY106" fmla="*/ 374733 h 459596"/>
                  <a:gd name="connsiteX107" fmla="*/ 249313 w 342701"/>
                  <a:gd name="connsiteY107" fmla="*/ 395565 h 459596"/>
                  <a:gd name="connsiteX108" fmla="*/ 294471 w 342701"/>
                  <a:gd name="connsiteY108" fmla="*/ 419253 h 459596"/>
                  <a:gd name="connsiteX109" fmla="*/ 298542 w 342701"/>
                  <a:gd name="connsiteY109" fmla="*/ 456801 h 459596"/>
                  <a:gd name="connsiteX110" fmla="*/ 301998 w 342701"/>
                  <a:gd name="connsiteY110" fmla="*/ 459573 h 459596"/>
                  <a:gd name="connsiteX111" fmla="*/ 305291 w 342701"/>
                  <a:gd name="connsiteY111" fmla="*/ 456658 h 459596"/>
                  <a:gd name="connsiteX112" fmla="*/ 305300 w 342701"/>
                  <a:gd name="connsiteY112" fmla="*/ 456549 h 459596"/>
                  <a:gd name="connsiteX113" fmla="*/ 301153 w 342701"/>
                  <a:gd name="connsiteY113" fmla="*/ 417993 h 459596"/>
                  <a:gd name="connsiteX114" fmla="*/ 331873 w 342701"/>
                  <a:gd name="connsiteY114" fmla="*/ 370785 h 459596"/>
                  <a:gd name="connsiteX115" fmla="*/ 340628 w 342701"/>
                  <a:gd name="connsiteY115" fmla="*/ 328785 h 459596"/>
                  <a:gd name="connsiteX116" fmla="*/ 342702 w 342701"/>
                  <a:gd name="connsiteY116" fmla="*/ 290649 h 459596"/>
                  <a:gd name="connsiteX117" fmla="*/ 339322 w 342701"/>
                  <a:gd name="connsiteY117" fmla="*/ 290145 h 459596"/>
                  <a:gd name="connsiteX118" fmla="*/ 324577 w 342701"/>
                  <a:gd name="connsiteY118" fmla="*/ 325677 h 459596"/>
                  <a:gd name="connsiteX119" fmla="*/ 308372 w 342701"/>
                  <a:gd name="connsiteY119" fmla="*/ 364821 h 459596"/>
                  <a:gd name="connsiteX120" fmla="*/ 297774 w 342701"/>
                  <a:gd name="connsiteY120" fmla="*/ 399765 h 459596"/>
                  <a:gd name="connsiteX121" fmla="*/ 293319 w 342701"/>
                  <a:gd name="connsiteY121" fmla="*/ 380613 h 459596"/>
                  <a:gd name="connsiteX122" fmla="*/ 288097 w 342701"/>
                  <a:gd name="connsiteY122" fmla="*/ 361629 h 459596"/>
                  <a:gd name="connsiteX123" fmla="*/ 300462 w 342701"/>
                  <a:gd name="connsiteY123" fmla="*/ 345081 h 459596"/>
                  <a:gd name="connsiteX124" fmla="*/ 312826 w 342701"/>
                  <a:gd name="connsiteY124" fmla="*/ 310641 h 459596"/>
                  <a:gd name="connsiteX125" fmla="*/ 317204 w 342701"/>
                  <a:gd name="connsiteY125" fmla="*/ 268221 h 459596"/>
                  <a:gd name="connsiteX126" fmla="*/ 315361 w 342701"/>
                  <a:gd name="connsiteY126" fmla="*/ 230505 h 459596"/>
                  <a:gd name="connsiteX127" fmla="*/ 311905 w 342701"/>
                  <a:gd name="connsiteY127" fmla="*/ 230505 h 459596"/>
                  <a:gd name="connsiteX128" fmla="*/ 300769 w 342701"/>
                  <a:gd name="connsiteY128" fmla="*/ 267381 h 459596"/>
                  <a:gd name="connsiteX129" fmla="*/ 288942 w 342701"/>
                  <a:gd name="connsiteY129" fmla="*/ 308121 h 459596"/>
                  <a:gd name="connsiteX130" fmla="*/ 282337 w 342701"/>
                  <a:gd name="connsiteY130" fmla="*/ 344073 h 459596"/>
                  <a:gd name="connsiteX131" fmla="*/ 268359 w 342701"/>
                  <a:gd name="connsiteY131" fmla="*/ 307617 h 459596"/>
                  <a:gd name="connsiteX132" fmla="*/ 279342 w 342701"/>
                  <a:gd name="connsiteY132" fmla="*/ 289641 h 459596"/>
                  <a:gd name="connsiteX133" fmla="*/ 288020 w 342701"/>
                  <a:gd name="connsiteY133" fmla="*/ 254025 h 459596"/>
                  <a:gd name="connsiteX134" fmla="*/ 288020 w 342701"/>
                  <a:gd name="connsiteY134" fmla="*/ 212025 h 459596"/>
                  <a:gd name="connsiteX135" fmla="*/ 282874 w 342701"/>
                  <a:gd name="connsiteY135" fmla="*/ 174897 h 459596"/>
                  <a:gd name="connsiteX136" fmla="*/ 279418 w 342701"/>
                  <a:gd name="connsiteY136" fmla="*/ 175317 h 459596"/>
                  <a:gd name="connsiteX137" fmla="*/ 271738 w 342701"/>
                  <a:gd name="connsiteY137" fmla="*/ 213117 h 459596"/>
                  <a:gd name="connsiteX138" fmla="*/ 264058 w 342701"/>
                  <a:gd name="connsiteY138" fmla="*/ 255117 h 459596"/>
                  <a:gd name="connsiteX139" fmla="*/ 261140 w 342701"/>
                  <a:gd name="connsiteY139" fmla="*/ 291657 h 459596"/>
                  <a:gd name="connsiteX140" fmla="*/ 252769 w 342701"/>
                  <a:gd name="connsiteY140" fmla="*/ 274185 h 459596"/>
                  <a:gd name="connsiteX141" fmla="*/ 243630 w 342701"/>
                  <a:gd name="connsiteY141" fmla="*/ 257385 h 459596"/>
                  <a:gd name="connsiteX142" fmla="*/ 252692 w 342701"/>
                  <a:gd name="connsiteY142" fmla="*/ 238233 h 459596"/>
                  <a:gd name="connsiteX143" fmla="*/ 258068 w 342701"/>
                  <a:gd name="connsiteY143" fmla="*/ 201861 h 459596"/>
                  <a:gd name="connsiteX144" fmla="*/ 254382 w 342701"/>
                  <a:gd name="connsiteY144" fmla="*/ 159861 h 459596"/>
                  <a:gd name="connsiteX145" fmla="*/ 245089 w 342701"/>
                  <a:gd name="connsiteY145" fmla="*/ 122901 h 459596"/>
                  <a:gd name="connsiteX146" fmla="*/ 241710 w 342701"/>
                  <a:gd name="connsiteY146" fmla="*/ 123573 h 459596"/>
                  <a:gd name="connsiteX147" fmla="*/ 238100 w 342701"/>
                  <a:gd name="connsiteY147" fmla="*/ 162717 h 459596"/>
                  <a:gd name="connsiteX148" fmla="*/ 234106 w 342701"/>
                  <a:gd name="connsiteY148" fmla="*/ 204717 h 459596"/>
                  <a:gd name="connsiteX149" fmla="*/ 234721 w 342701"/>
                  <a:gd name="connsiteY149" fmla="*/ 241425 h 459596"/>
                  <a:gd name="connsiteX150" fmla="*/ 224737 w 342701"/>
                  <a:gd name="connsiteY150" fmla="*/ 224625 h 459596"/>
                  <a:gd name="connsiteX151" fmla="*/ 213985 w 342701"/>
                  <a:gd name="connsiteY151" fmla="*/ 208749 h 459596"/>
                  <a:gd name="connsiteX152" fmla="*/ 221665 w 342701"/>
                  <a:gd name="connsiteY152" fmla="*/ 188673 h 459596"/>
                  <a:gd name="connsiteX153" fmla="*/ 223124 w 342701"/>
                  <a:gd name="connsiteY153" fmla="*/ 151713 h 459596"/>
                  <a:gd name="connsiteX154" fmla="*/ 214292 w 342701"/>
                  <a:gd name="connsiteY154" fmla="*/ 109713 h 459596"/>
                  <a:gd name="connsiteX155" fmla="*/ 200084 w 342701"/>
                  <a:gd name="connsiteY155" fmla="*/ 73845 h 459596"/>
                  <a:gd name="connsiteX156" fmla="*/ 197530 w 342701"/>
                  <a:gd name="connsiteY156" fmla="*/ 73274 h 459596"/>
                  <a:gd name="connsiteX157" fmla="*/ 196705 w 342701"/>
                  <a:gd name="connsiteY157" fmla="*/ 75021 h 459596"/>
                  <a:gd name="connsiteX158" fmla="*/ 198471 w 342701"/>
                  <a:gd name="connsiteY158" fmla="*/ 114669 h 459596"/>
                  <a:gd name="connsiteX159" fmla="*/ 199777 w 342701"/>
                  <a:gd name="connsiteY159" fmla="*/ 157761 h 459596"/>
                  <a:gd name="connsiteX160" fmla="*/ 204001 w 342701"/>
                  <a:gd name="connsiteY160" fmla="*/ 194301 h 459596"/>
                  <a:gd name="connsiteX161" fmla="*/ 180116 w 342701"/>
                  <a:gd name="connsiteY161" fmla="*/ 164649 h 459596"/>
                  <a:gd name="connsiteX162" fmla="*/ 185031 w 342701"/>
                  <a:gd name="connsiteY162" fmla="*/ 143649 h 459596"/>
                  <a:gd name="connsiteX163" fmla="*/ 181345 w 342701"/>
                  <a:gd name="connsiteY163" fmla="*/ 106269 h 45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342701" h="459596">
                    <a:moveTo>
                      <a:pt x="181345" y="106269"/>
                    </a:moveTo>
                    <a:cubicBezTo>
                      <a:pt x="179952" y="99532"/>
                      <a:pt x="177998" y="92955"/>
                      <a:pt x="175508" y="86613"/>
                    </a:cubicBezTo>
                    <a:cubicBezTo>
                      <a:pt x="172850" y="79431"/>
                      <a:pt x="169824" y="72425"/>
                      <a:pt x="166446" y="65613"/>
                    </a:cubicBezTo>
                    <a:cubicBezTo>
                      <a:pt x="160622" y="53828"/>
                      <a:pt x="153918" y="42589"/>
                      <a:pt x="146401" y="32013"/>
                    </a:cubicBezTo>
                    <a:cubicBezTo>
                      <a:pt x="145793" y="31181"/>
                      <a:pt x="144681" y="31039"/>
                      <a:pt x="143919" y="31702"/>
                    </a:cubicBezTo>
                    <a:cubicBezTo>
                      <a:pt x="143353" y="32198"/>
                      <a:pt x="143119" y="33021"/>
                      <a:pt x="143329" y="33777"/>
                    </a:cubicBezTo>
                    <a:cubicBezTo>
                      <a:pt x="144327" y="38229"/>
                      <a:pt x="145633" y="44109"/>
                      <a:pt x="147169" y="50577"/>
                    </a:cubicBezTo>
                    <a:cubicBezTo>
                      <a:pt x="148705" y="57045"/>
                      <a:pt x="149934" y="65025"/>
                      <a:pt x="151316" y="72585"/>
                    </a:cubicBezTo>
                    <a:cubicBezTo>
                      <a:pt x="154234" y="87705"/>
                      <a:pt x="156231" y="103833"/>
                      <a:pt x="158996" y="115257"/>
                    </a:cubicBezTo>
                    <a:lnTo>
                      <a:pt x="163450" y="135165"/>
                    </a:lnTo>
                    <a:cubicBezTo>
                      <a:pt x="164703" y="140482"/>
                      <a:pt x="166216" y="145732"/>
                      <a:pt x="167982" y="150873"/>
                    </a:cubicBezTo>
                    <a:lnTo>
                      <a:pt x="154542" y="137937"/>
                    </a:lnTo>
                    <a:cubicBezTo>
                      <a:pt x="150087" y="133485"/>
                      <a:pt x="145095" y="129537"/>
                      <a:pt x="140410" y="125505"/>
                    </a:cubicBezTo>
                    <a:cubicBezTo>
                      <a:pt x="142830" y="118600"/>
                      <a:pt x="143467" y="111107"/>
                      <a:pt x="142254" y="103833"/>
                    </a:cubicBezTo>
                    <a:cubicBezTo>
                      <a:pt x="140857" y="91359"/>
                      <a:pt x="137911" y="79145"/>
                      <a:pt x="133498" y="67545"/>
                    </a:cubicBezTo>
                    <a:cubicBezTo>
                      <a:pt x="130932" y="61127"/>
                      <a:pt x="127982" y="54895"/>
                      <a:pt x="124666" y="48897"/>
                    </a:cubicBezTo>
                    <a:cubicBezTo>
                      <a:pt x="120759" y="42295"/>
                      <a:pt x="116529" y="35927"/>
                      <a:pt x="111994" y="29829"/>
                    </a:cubicBezTo>
                    <a:cubicBezTo>
                      <a:pt x="104127" y="19178"/>
                      <a:pt x="95387" y="9341"/>
                      <a:pt x="85882" y="429"/>
                    </a:cubicBezTo>
                    <a:cubicBezTo>
                      <a:pt x="85081" y="-260"/>
                      <a:pt x="83922" y="-100"/>
                      <a:pt x="83295" y="773"/>
                    </a:cubicBezTo>
                    <a:cubicBezTo>
                      <a:pt x="82886" y="1345"/>
                      <a:pt x="82790" y="2109"/>
                      <a:pt x="83041" y="2781"/>
                    </a:cubicBezTo>
                    <a:cubicBezTo>
                      <a:pt x="84961" y="7065"/>
                      <a:pt x="87495" y="12525"/>
                      <a:pt x="90106" y="18909"/>
                    </a:cubicBezTo>
                    <a:lnTo>
                      <a:pt x="97786" y="39825"/>
                    </a:lnTo>
                    <a:lnTo>
                      <a:pt x="112148" y="80733"/>
                    </a:lnTo>
                    <a:cubicBezTo>
                      <a:pt x="114759" y="87621"/>
                      <a:pt x="117294" y="93921"/>
                      <a:pt x="119828" y="99465"/>
                    </a:cubicBezTo>
                    <a:cubicBezTo>
                      <a:pt x="121789" y="104597"/>
                      <a:pt x="123994" y="109620"/>
                      <a:pt x="126433" y="114501"/>
                    </a:cubicBezTo>
                    <a:lnTo>
                      <a:pt x="115450" y="106101"/>
                    </a:lnTo>
                    <a:lnTo>
                      <a:pt x="104007" y="98709"/>
                    </a:lnTo>
                    <a:cubicBezTo>
                      <a:pt x="103372" y="96180"/>
                      <a:pt x="102246" y="93828"/>
                      <a:pt x="100705" y="91821"/>
                    </a:cubicBezTo>
                    <a:cubicBezTo>
                      <a:pt x="98394" y="88763"/>
                      <a:pt x="95823" y="85949"/>
                      <a:pt x="93025" y="83421"/>
                    </a:cubicBezTo>
                    <a:cubicBezTo>
                      <a:pt x="85032" y="76776"/>
                      <a:pt x="76111" y="71585"/>
                      <a:pt x="66606" y="68049"/>
                    </a:cubicBezTo>
                    <a:cubicBezTo>
                      <a:pt x="55377" y="64008"/>
                      <a:pt x="43635" y="61942"/>
                      <a:pt x="31815" y="61917"/>
                    </a:cubicBezTo>
                    <a:cubicBezTo>
                      <a:pt x="21495" y="61631"/>
                      <a:pt x="11181" y="62698"/>
                      <a:pt x="1095" y="65109"/>
                    </a:cubicBezTo>
                    <a:cubicBezTo>
                      <a:pt x="-441" y="65109"/>
                      <a:pt x="-287" y="68553"/>
                      <a:pt x="1095" y="68973"/>
                    </a:cubicBezTo>
                    <a:cubicBezTo>
                      <a:pt x="10251" y="72123"/>
                      <a:pt x="19250" y="75794"/>
                      <a:pt x="28052" y="79977"/>
                    </a:cubicBezTo>
                    <a:cubicBezTo>
                      <a:pt x="38574" y="84681"/>
                      <a:pt x="49172" y="90561"/>
                      <a:pt x="57774" y="93837"/>
                    </a:cubicBezTo>
                    <a:cubicBezTo>
                      <a:pt x="75668" y="100977"/>
                      <a:pt x="91873" y="105513"/>
                      <a:pt x="99553" y="104085"/>
                    </a:cubicBezTo>
                    <a:lnTo>
                      <a:pt x="110919" y="111477"/>
                    </a:lnTo>
                    <a:cubicBezTo>
                      <a:pt x="114606" y="113997"/>
                      <a:pt x="118138" y="116853"/>
                      <a:pt x="121825" y="119877"/>
                    </a:cubicBezTo>
                    <a:cubicBezTo>
                      <a:pt x="117110" y="119280"/>
                      <a:pt x="112359" y="119087"/>
                      <a:pt x="107617" y="119289"/>
                    </a:cubicBezTo>
                    <a:cubicBezTo>
                      <a:pt x="101939" y="119709"/>
                      <a:pt x="96294" y="120549"/>
                      <a:pt x="90721" y="121809"/>
                    </a:cubicBezTo>
                    <a:cubicBezTo>
                      <a:pt x="85187" y="123052"/>
                      <a:pt x="79784" y="124917"/>
                      <a:pt x="74593" y="127353"/>
                    </a:cubicBezTo>
                    <a:cubicBezTo>
                      <a:pt x="68832" y="129864"/>
                      <a:pt x="63238" y="132813"/>
                      <a:pt x="57850" y="136173"/>
                    </a:cubicBezTo>
                    <a:cubicBezTo>
                      <a:pt x="52474" y="139617"/>
                      <a:pt x="47482" y="143145"/>
                      <a:pt x="43258" y="146421"/>
                    </a:cubicBezTo>
                    <a:cubicBezTo>
                      <a:pt x="39034" y="149697"/>
                      <a:pt x="35578" y="153141"/>
                      <a:pt x="32814" y="155577"/>
                    </a:cubicBezTo>
                    <a:cubicBezTo>
                      <a:pt x="31585" y="156669"/>
                      <a:pt x="31585" y="159357"/>
                      <a:pt x="32814" y="159021"/>
                    </a:cubicBezTo>
                    <a:cubicBezTo>
                      <a:pt x="40804" y="156551"/>
                      <a:pt x="48904" y="154535"/>
                      <a:pt x="57082" y="152973"/>
                    </a:cubicBezTo>
                    <a:lnTo>
                      <a:pt x="72903" y="149865"/>
                    </a:lnTo>
                    <a:cubicBezTo>
                      <a:pt x="78202" y="149109"/>
                      <a:pt x="83425" y="148101"/>
                      <a:pt x="88263" y="146925"/>
                    </a:cubicBezTo>
                    <a:cubicBezTo>
                      <a:pt x="99015" y="144321"/>
                      <a:pt x="109306" y="142053"/>
                      <a:pt x="117908" y="139197"/>
                    </a:cubicBezTo>
                    <a:cubicBezTo>
                      <a:pt x="124325" y="137727"/>
                      <a:pt x="130409" y="134871"/>
                      <a:pt x="135802" y="130797"/>
                    </a:cubicBezTo>
                    <a:cubicBezTo>
                      <a:pt x="140257" y="134745"/>
                      <a:pt x="145018" y="138441"/>
                      <a:pt x="149319" y="142725"/>
                    </a:cubicBezTo>
                    <a:lnTo>
                      <a:pt x="162222" y="156081"/>
                    </a:lnTo>
                    <a:cubicBezTo>
                      <a:pt x="157576" y="154779"/>
                      <a:pt x="152854" y="153830"/>
                      <a:pt x="148090" y="153225"/>
                    </a:cubicBezTo>
                    <a:cubicBezTo>
                      <a:pt x="142593" y="152427"/>
                      <a:pt x="137038" y="152200"/>
                      <a:pt x="131502" y="152553"/>
                    </a:cubicBezTo>
                    <a:cubicBezTo>
                      <a:pt x="119576" y="153351"/>
                      <a:pt x="107813" y="155980"/>
                      <a:pt x="96558" y="160365"/>
                    </a:cubicBezTo>
                    <a:cubicBezTo>
                      <a:pt x="90644" y="162549"/>
                      <a:pt x="85114" y="164817"/>
                      <a:pt x="80199" y="167253"/>
                    </a:cubicBezTo>
                    <a:cubicBezTo>
                      <a:pt x="75284" y="169689"/>
                      <a:pt x="71137" y="172041"/>
                      <a:pt x="68065" y="173889"/>
                    </a:cubicBezTo>
                    <a:cubicBezTo>
                      <a:pt x="66606" y="174729"/>
                      <a:pt x="66222" y="177417"/>
                      <a:pt x="67527" y="177333"/>
                    </a:cubicBezTo>
                    <a:cubicBezTo>
                      <a:pt x="73210" y="176745"/>
                      <a:pt x="82887" y="176829"/>
                      <a:pt x="93255" y="176745"/>
                    </a:cubicBezTo>
                    <a:cubicBezTo>
                      <a:pt x="98631" y="176745"/>
                      <a:pt x="104084" y="176745"/>
                      <a:pt x="109614" y="176745"/>
                    </a:cubicBezTo>
                    <a:lnTo>
                      <a:pt x="125358" y="176745"/>
                    </a:lnTo>
                    <a:cubicBezTo>
                      <a:pt x="136340" y="176745"/>
                      <a:pt x="147322" y="175401"/>
                      <a:pt x="156078" y="174393"/>
                    </a:cubicBezTo>
                    <a:cubicBezTo>
                      <a:pt x="162582" y="174132"/>
                      <a:pt x="168965" y="172385"/>
                      <a:pt x="174817" y="169269"/>
                    </a:cubicBezTo>
                    <a:cubicBezTo>
                      <a:pt x="183111" y="178173"/>
                      <a:pt x="190177" y="188085"/>
                      <a:pt x="197857" y="197829"/>
                    </a:cubicBezTo>
                    <a:cubicBezTo>
                      <a:pt x="188026" y="193478"/>
                      <a:pt x="177685" y="190647"/>
                      <a:pt x="167137" y="189429"/>
                    </a:cubicBezTo>
                    <a:cubicBezTo>
                      <a:pt x="155135" y="188396"/>
                      <a:pt x="143063" y="188984"/>
                      <a:pt x="131194" y="191193"/>
                    </a:cubicBezTo>
                    <a:cubicBezTo>
                      <a:pt x="120789" y="193024"/>
                      <a:pt x="110521" y="195687"/>
                      <a:pt x="100474" y="199173"/>
                    </a:cubicBezTo>
                    <a:cubicBezTo>
                      <a:pt x="98938" y="199761"/>
                      <a:pt x="98170" y="202281"/>
                      <a:pt x="99476" y="202365"/>
                    </a:cubicBezTo>
                    <a:lnTo>
                      <a:pt x="125588" y="206985"/>
                    </a:lnTo>
                    <a:cubicBezTo>
                      <a:pt x="135956" y="209421"/>
                      <a:pt x="148244" y="211353"/>
                      <a:pt x="157767" y="212865"/>
                    </a:cubicBezTo>
                    <a:cubicBezTo>
                      <a:pt x="167955" y="214318"/>
                      <a:pt x="178214" y="215108"/>
                      <a:pt x="188487" y="215217"/>
                    </a:cubicBezTo>
                    <a:cubicBezTo>
                      <a:pt x="195159" y="216091"/>
                      <a:pt x="201924" y="215351"/>
                      <a:pt x="208302" y="213033"/>
                    </a:cubicBezTo>
                    <a:lnTo>
                      <a:pt x="218670" y="228405"/>
                    </a:lnTo>
                    <a:lnTo>
                      <a:pt x="228346" y="244281"/>
                    </a:lnTo>
                    <a:cubicBezTo>
                      <a:pt x="219041" y="238745"/>
                      <a:pt x="209057" y="234705"/>
                      <a:pt x="198702" y="232269"/>
                    </a:cubicBezTo>
                    <a:cubicBezTo>
                      <a:pt x="186832" y="229396"/>
                      <a:pt x="174680" y="228153"/>
                      <a:pt x="162529" y="228573"/>
                    </a:cubicBezTo>
                    <a:cubicBezTo>
                      <a:pt x="151990" y="228833"/>
                      <a:pt x="141475" y="229782"/>
                      <a:pt x="131041" y="231429"/>
                    </a:cubicBezTo>
                    <a:cubicBezTo>
                      <a:pt x="129351" y="231429"/>
                      <a:pt x="128353" y="234117"/>
                      <a:pt x="129582" y="234537"/>
                    </a:cubicBezTo>
                    <a:cubicBezTo>
                      <a:pt x="135188" y="236637"/>
                      <a:pt x="144942" y="239997"/>
                      <a:pt x="155463" y="243525"/>
                    </a:cubicBezTo>
                    <a:cubicBezTo>
                      <a:pt x="165926" y="247868"/>
                      <a:pt x="176622" y="251513"/>
                      <a:pt x="187489" y="254445"/>
                    </a:cubicBezTo>
                    <a:cubicBezTo>
                      <a:pt x="197589" y="257293"/>
                      <a:pt x="207852" y="259401"/>
                      <a:pt x="218209" y="260745"/>
                    </a:cubicBezTo>
                    <a:cubicBezTo>
                      <a:pt x="224669" y="262064"/>
                      <a:pt x="231308" y="261921"/>
                      <a:pt x="237716" y="260325"/>
                    </a:cubicBezTo>
                    <a:lnTo>
                      <a:pt x="246548" y="277125"/>
                    </a:lnTo>
                    <a:lnTo>
                      <a:pt x="254689" y="293925"/>
                    </a:lnTo>
                    <a:cubicBezTo>
                      <a:pt x="245960" y="287373"/>
                      <a:pt x="236417" y="282224"/>
                      <a:pt x="226350" y="278637"/>
                    </a:cubicBezTo>
                    <a:cubicBezTo>
                      <a:pt x="214767" y="274538"/>
                      <a:pt x="202778" y="271976"/>
                      <a:pt x="190638" y="270993"/>
                    </a:cubicBezTo>
                    <a:cubicBezTo>
                      <a:pt x="179998" y="269825"/>
                      <a:pt x="169303" y="269355"/>
                      <a:pt x="158612" y="269565"/>
                    </a:cubicBezTo>
                    <a:cubicBezTo>
                      <a:pt x="156922" y="269565"/>
                      <a:pt x="155617" y="272001"/>
                      <a:pt x="156922" y="272589"/>
                    </a:cubicBezTo>
                    <a:cubicBezTo>
                      <a:pt x="162836" y="275277"/>
                      <a:pt x="171745" y="280233"/>
                      <a:pt x="182266" y="285189"/>
                    </a:cubicBezTo>
                    <a:cubicBezTo>
                      <a:pt x="192270" y="290531"/>
                      <a:pt x="202525" y="295303"/>
                      <a:pt x="212986" y="299469"/>
                    </a:cubicBezTo>
                    <a:cubicBezTo>
                      <a:pt x="222727" y="303341"/>
                      <a:pt x="232679" y="306533"/>
                      <a:pt x="242785" y="309045"/>
                    </a:cubicBezTo>
                    <a:cubicBezTo>
                      <a:pt x="249041" y="311170"/>
                      <a:pt x="255635" y="311825"/>
                      <a:pt x="262138" y="310977"/>
                    </a:cubicBezTo>
                    <a:cubicBezTo>
                      <a:pt x="267207" y="322401"/>
                      <a:pt x="271431" y="334329"/>
                      <a:pt x="275655" y="346173"/>
                    </a:cubicBezTo>
                    <a:cubicBezTo>
                      <a:pt x="267638" y="338672"/>
                      <a:pt x="258724" y="332397"/>
                      <a:pt x="249159" y="327525"/>
                    </a:cubicBezTo>
                    <a:cubicBezTo>
                      <a:pt x="238014" y="322174"/>
                      <a:pt x="226339" y="318260"/>
                      <a:pt x="214369" y="315849"/>
                    </a:cubicBezTo>
                    <a:cubicBezTo>
                      <a:pt x="203928" y="313489"/>
                      <a:pt x="193359" y="311859"/>
                      <a:pt x="182727" y="310977"/>
                    </a:cubicBezTo>
                    <a:cubicBezTo>
                      <a:pt x="181038" y="310977"/>
                      <a:pt x="179578" y="312993"/>
                      <a:pt x="180807" y="313749"/>
                    </a:cubicBezTo>
                    <a:cubicBezTo>
                      <a:pt x="186337" y="317025"/>
                      <a:pt x="194708" y="322905"/>
                      <a:pt x="204692" y="328953"/>
                    </a:cubicBezTo>
                    <a:cubicBezTo>
                      <a:pt x="214676" y="335001"/>
                      <a:pt x="224967" y="341805"/>
                      <a:pt x="233646" y="346593"/>
                    </a:cubicBezTo>
                    <a:cubicBezTo>
                      <a:pt x="254151" y="356925"/>
                      <a:pt x="273428" y="365409"/>
                      <a:pt x="281415" y="363981"/>
                    </a:cubicBezTo>
                    <a:lnTo>
                      <a:pt x="286407" y="382209"/>
                    </a:lnTo>
                    <a:lnTo>
                      <a:pt x="290785" y="400689"/>
                    </a:lnTo>
                    <a:cubicBezTo>
                      <a:pt x="283711" y="392129"/>
                      <a:pt x="275535" y="384746"/>
                      <a:pt x="266516" y="378765"/>
                    </a:cubicBezTo>
                    <a:cubicBezTo>
                      <a:pt x="256129" y="372020"/>
                      <a:pt x="245043" y="366669"/>
                      <a:pt x="233492" y="362805"/>
                    </a:cubicBezTo>
                    <a:cubicBezTo>
                      <a:pt x="223397" y="359403"/>
                      <a:pt x="213142" y="356597"/>
                      <a:pt x="202772" y="354405"/>
                    </a:cubicBezTo>
                    <a:cubicBezTo>
                      <a:pt x="201159" y="354405"/>
                      <a:pt x="199470" y="356085"/>
                      <a:pt x="200545" y="356925"/>
                    </a:cubicBezTo>
                    <a:cubicBezTo>
                      <a:pt x="205230" y="360957"/>
                      <a:pt x="213831" y="367425"/>
                      <a:pt x="222433" y="374733"/>
                    </a:cubicBezTo>
                    <a:cubicBezTo>
                      <a:pt x="231034" y="382041"/>
                      <a:pt x="240865" y="389853"/>
                      <a:pt x="249313" y="395565"/>
                    </a:cubicBezTo>
                    <a:cubicBezTo>
                      <a:pt x="268206" y="408417"/>
                      <a:pt x="286561" y="419421"/>
                      <a:pt x="294471" y="419253"/>
                    </a:cubicBezTo>
                    <a:cubicBezTo>
                      <a:pt x="296622" y="431651"/>
                      <a:pt x="297982" y="444201"/>
                      <a:pt x="298542" y="456801"/>
                    </a:cubicBezTo>
                    <a:cubicBezTo>
                      <a:pt x="298853" y="458573"/>
                      <a:pt x="300359" y="459783"/>
                      <a:pt x="301998" y="459573"/>
                    </a:cubicBezTo>
                    <a:cubicBezTo>
                      <a:pt x="303643" y="459766"/>
                      <a:pt x="305117" y="458456"/>
                      <a:pt x="305291" y="456658"/>
                    </a:cubicBezTo>
                    <a:cubicBezTo>
                      <a:pt x="305295" y="456624"/>
                      <a:pt x="305298" y="456582"/>
                      <a:pt x="305300" y="456549"/>
                    </a:cubicBezTo>
                    <a:cubicBezTo>
                      <a:pt x="304769" y="443604"/>
                      <a:pt x="303383" y="430719"/>
                      <a:pt x="301153" y="417993"/>
                    </a:cubicBezTo>
                    <a:cubicBezTo>
                      <a:pt x="308833" y="415725"/>
                      <a:pt x="322426" y="397329"/>
                      <a:pt x="331873" y="370785"/>
                    </a:cubicBezTo>
                    <a:cubicBezTo>
                      <a:pt x="336251" y="357194"/>
                      <a:pt x="339189" y="343107"/>
                      <a:pt x="340628" y="328785"/>
                    </a:cubicBezTo>
                    <a:cubicBezTo>
                      <a:pt x="342003" y="316126"/>
                      <a:pt x="342695" y="303392"/>
                      <a:pt x="342702" y="290649"/>
                    </a:cubicBezTo>
                    <a:cubicBezTo>
                      <a:pt x="342702" y="288633"/>
                      <a:pt x="340090" y="288297"/>
                      <a:pt x="339322" y="290145"/>
                    </a:cubicBezTo>
                    <a:lnTo>
                      <a:pt x="324577" y="325677"/>
                    </a:lnTo>
                    <a:cubicBezTo>
                      <a:pt x="318433" y="339705"/>
                      <a:pt x="312442" y="353817"/>
                      <a:pt x="308372" y="364821"/>
                    </a:cubicBezTo>
                    <a:cubicBezTo>
                      <a:pt x="304198" y="376228"/>
                      <a:pt x="300659" y="387896"/>
                      <a:pt x="297774" y="399765"/>
                    </a:cubicBezTo>
                    <a:cubicBezTo>
                      <a:pt x="296391" y="393381"/>
                      <a:pt x="294855" y="386997"/>
                      <a:pt x="293319" y="380613"/>
                    </a:cubicBezTo>
                    <a:lnTo>
                      <a:pt x="288097" y="361629"/>
                    </a:lnTo>
                    <a:cubicBezTo>
                      <a:pt x="293491" y="357412"/>
                      <a:pt x="297760" y="351700"/>
                      <a:pt x="300462" y="345081"/>
                    </a:cubicBezTo>
                    <a:cubicBezTo>
                      <a:pt x="305957" y="334253"/>
                      <a:pt x="310115" y="322670"/>
                      <a:pt x="312826" y="310641"/>
                    </a:cubicBezTo>
                    <a:cubicBezTo>
                      <a:pt x="315699" y="296722"/>
                      <a:pt x="317166" y="282493"/>
                      <a:pt x="317204" y="268221"/>
                    </a:cubicBezTo>
                    <a:cubicBezTo>
                      <a:pt x="317210" y="255621"/>
                      <a:pt x="316595" y="243029"/>
                      <a:pt x="315361" y="230505"/>
                    </a:cubicBezTo>
                    <a:cubicBezTo>
                      <a:pt x="315361" y="228573"/>
                      <a:pt x="312519" y="228573"/>
                      <a:pt x="311905" y="230505"/>
                    </a:cubicBezTo>
                    <a:cubicBezTo>
                      <a:pt x="309601" y="238905"/>
                      <a:pt x="305146" y="253017"/>
                      <a:pt x="300769" y="267381"/>
                    </a:cubicBezTo>
                    <a:cubicBezTo>
                      <a:pt x="296391" y="281745"/>
                      <a:pt x="291399" y="296781"/>
                      <a:pt x="288942" y="308121"/>
                    </a:cubicBezTo>
                    <a:cubicBezTo>
                      <a:pt x="285969" y="319923"/>
                      <a:pt x="283761" y="331935"/>
                      <a:pt x="282337" y="344073"/>
                    </a:cubicBezTo>
                    <a:cubicBezTo>
                      <a:pt x="277959" y="331809"/>
                      <a:pt x="273582" y="319545"/>
                      <a:pt x="268359" y="307617"/>
                    </a:cubicBezTo>
                    <a:cubicBezTo>
                      <a:pt x="273367" y="302753"/>
                      <a:pt x="277149" y="296562"/>
                      <a:pt x="279342" y="289641"/>
                    </a:cubicBezTo>
                    <a:cubicBezTo>
                      <a:pt x="283405" y="278150"/>
                      <a:pt x="286315" y="266205"/>
                      <a:pt x="288020" y="254025"/>
                    </a:cubicBezTo>
                    <a:cubicBezTo>
                      <a:pt x="289349" y="240064"/>
                      <a:pt x="289349" y="225986"/>
                      <a:pt x="288020" y="212025"/>
                    </a:cubicBezTo>
                    <a:cubicBezTo>
                      <a:pt x="286886" y="199559"/>
                      <a:pt x="285168" y="187169"/>
                      <a:pt x="282874" y="174897"/>
                    </a:cubicBezTo>
                    <a:cubicBezTo>
                      <a:pt x="282874" y="173049"/>
                      <a:pt x="279802" y="173301"/>
                      <a:pt x="279418" y="175317"/>
                    </a:cubicBezTo>
                    <a:cubicBezTo>
                      <a:pt x="277882" y="183717"/>
                      <a:pt x="274734" y="198417"/>
                      <a:pt x="271738" y="213117"/>
                    </a:cubicBezTo>
                    <a:cubicBezTo>
                      <a:pt x="268743" y="227817"/>
                      <a:pt x="265364" y="243273"/>
                      <a:pt x="264058" y="255117"/>
                    </a:cubicBezTo>
                    <a:cubicBezTo>
                      <a:pt x="262396" y="267221"/>
                      <a:pt x="261421" y="279426"/>
                      <a:pt x="261140" y="291657"/>
                    </a:cubicBezTo>
                    <a:lnTo>
                      <a:pt x="252769" y="274185"/>
                    </a:lnTo>
                    <a:lnTo>
                      <a:pt x="243630" y="257385"/>
                    </a:lnTo>
                    <a:cubicBezTo>
                      <a:pt x="248178" y="252017"/>
                      <a:pt x="251310" y="245398"/>
                      <a:pt x="252692" y="238233"/>
                    </a:cubicBezTo>
                    <a:cubicBezTo>
                      <a:pt x="255706" y="226364"/>
                      <a:pt x="257509" y="214167"/>
                      <a:pt x="258068" y="201861"/>
                    </a:cubicBezTo>
                    <a:cubicBezTo>
                      <a:pt x="258056" y="187766"/>
                      <a:pt x="256822" y="173704"/>
                      <a:pt x="254382" y="159861"/>
                    </a:cubicBezTo>
                    <a:cubicBezTo>
                      <a:pt x="251386" y="145329"/>
                      <a:pt x="247623" y="131385"/>
                      <a:pt x="245089" y="122901"/>
                    </a:cubicBezTo>
                    <a:cubicBezTo>
                      <a:pt x="244551" y="120885"/>
                      <a:pt x="241786" y="121557"/>
                      <a:pt x="241710" y="123573"/>
                    </a:cubicBezTo>
                    <a:cubicBezTo>
                      <a:pt x="240865" y="132561"/>
                      <a:pt x="239482" y="147261"/>
                      <a:pt x="238100" y="162717"/>
                    </a:cubicBezTo>
                    <a:cubicBezTo>
                      <a:pt x="236718" y="178173"/>
                      <a:pt x="234414" y="193545"/>
                      <a:pt x="234106" y="204717"/>
                    </a:cubicBezTo>
                    <a:cubicBezTo>
                      <a:pt x="233612" y="216956"/>
                      <a:pt x="233817" y="229211"/>
                      <a:pt x="234721" y="241425"/>
                    </a:cubicBezTo>
                    <a:lnTo>
                      <a:pt x="224737" y="224625"/>
                    </a:lnTo>
                    <a:lnTo>
                      <a:pt x="213985" y="208749"/>
                    </a:lnTo>
                    <a:cubicBezTo>
                      <a:pt x="218091" y="202894"/>
                      <a:pt x="220738" y="195981"/>
                      <a:pt x="221665" y="188673"/>
                    </a:cubicBezTo>
                    <a:cubicBezTo>
                      <a:pt x="223510" y="176459"/>
                      <a:pt x="224000" y="164052"/>
                      <a:pt x="223124" y="151713"/>
                    </a:cubicBezTo>
                    <a:cubicBezTo>
                      <a:pt x="221772" y="137366"/>
                      <a:pt x="218805" y="123262"/>
                      <a:pt x="214292" y="109713"/>
                    </a:cubicBezTo>
                    <a:cubicBezTo>
                      <a:pt x="210138" y="97491"/>
                      <a:pt x="205395" y="85521"/>
                      <a:pt x="200084" y="73845"/>
                    </a:cubicBezTo>
                    <a:cubicBezTo>
                      <a:pt x="199522" y="72912"/>
                      <a:pt x="198378" y="72660"/>
                      <a:pt x="197530" y="73274"/>
                    </a:cubicBezTo>
                    <a:cubicBezTo>
                      <a:pt x="196997" y="73660"/>
                      <a:pt x="196685" y="74324"/>
                      <a:pt x="196705" y="75021"/>
                    </a:cubicBezTo>
                    <a:cubicBezTo>
                      <a:pt x="197396" y="84177"/>
                      <a:pt x="197857" y="99381"/>
                      <a:pt x="198471" y="114669"/>
                    </a:cubicBezTo>
                    <a:cubicBezTo>
                      <a:pt x="199086" y="129957"/>
                      <a:pt x="198471" y="146253"/>
                      <a:pt x="199777" y="157761"/>
                    </a:cubicBezTo>
                    <a:cubicBezTo>
                      <a:pt x="200453" y="170025"/>
                      <a:pt x="201864" y="182239"/>
                      <a:pt x="204001" y="194301"/>
                    </a:cubicBezTo>
                    <a:cubicBezTo>
                      <a:pt x="196321" y="184221"/>
                      <a:pt x="188641" y="173889"/>
                      <a:pt x="180116" y="164649"/>
                    </a:cubicBezTo>
                    <a:cubicBezTo>
                      <a:pt x="183406" y="158240"/>
                      <a:pt x="185101" y="150999"/>
                      <a:pt x="185031" y="143649"/>
                    </a:cubicBezTo>
                    <a:cubicBezTo>
                      <a:pt x="185314" y="131066"/>
                      <a:pt x="184074" y="118499"/>
                      <a:pt x="181345" y="106269"/>
                    </a:cubicBezTo>
                    <a:close/>
                  </a:path>
                </a:pathLst>
              </a:custGeom>
              <a:solidFill>
                <a:schemeClr val="accent1"/>
              </a:solidFill>
              <a:ln w="767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C48D6A39-7779-246C-A6FE-655AF8497C43}"/>
                  </a:ext>
                </a:extLst>
              </p:cNvPr>
              <p:cNvSpPr/>
              <p:nvPr/>
            </p:nvSpPr>
            <p:spPr>
              <a:xfrm>
                <a:off x="6257626" y="3659688"/>
                <a:ext cx="261087" cy="1007994"/>
              </a:xfrm>
              <a:custGeom>
                <a:avLst/>
                <a:gdLst>
                  <a:gd name="connsiteX0" fmla="*/ 155443 w 261087"/>
                  <a:gd name="connsiteY0" fmla="*/ 333707 h 1007994"/>
                  <a:gd name="connsiteX1" fmla="*/ 190771 w 261087"/>
                  <a:gd name="connsiteY1" fmla="*/ 284147 h 1007994"/>
                  <a:gd name="connsiteX2" fmla="*/ 221491 w 261087"/>
                  <a:gd name="connsiteY2" fmla="*/ 240299 h 1007994"/>
                  <a:gd name="connsiteX3" fmla="*/ 219801 w 261087"/>
                  <a:gd name="connsiteY3" fmla="*/ 236435 h 1007994"/>
                  <a:gd name="connsiteX4" fmla="*/ 181401 w 261087"/>
                  <a:gd name="connsiteY4" fmla="*/ 265583 h 1007994"/>
                  <a:gd name="connsiteX5" fmla="*/ 140313 w 261087"/>
                  <a:gd name="connsiteY5" fmla="*/ 306407 h 1007994"/>
                  <a:gd name="connsiteX6" fmla="*/ 108518 w 261087"/>
                  <a:gd name="connsiteY6" fmla="*/ 354539 h 1007994"/>
                  <a:gd name="connsiteX7" fmla="*/ 117734 w 261087"/>
                  <a:gd name="connsiteY7" fmla="*/ 318839 h 1007994"/>
                  <a:gd name="connsiteX8" fmla="*/ 122419 w 261087"/>
                  <a:gd name="connsiteY8" fmla="*/ 301031 h 1007994"/>
                  <a:gd name="connsiteX9" fmla="*/ 127871 w 261087"/>
                  <a:gd name="connsiteY9" fmla="*/ 283475 h 1007994"/>
                  <a:gd name="connsiteX10" fmla="*/ 186086 w 261087"/>
                  <a:gd name="connsiteY10" fmla="*/ 234923 h 1007994"/>
                  <a:gd name="connsiteX11" fmla="*/ 260198 w 261087"/>
                  <a:gd name="connsiteY11" fmla="*/ 148571 h 1007994"/>
                  <a:gd name="connsiteX12" fmla="*/ 258815 w 261087"/>
                  <a:gd name="connsiteY12" fmla="*/ 144539 h 1007994"/>
                  <a:gd name="connsiteX13" fmla="*/ 218419 w 261087"/>
                  <a:gd name="connsiteY13" fmla="*/ 169739 h 1007994"/>
                  <a:gd name="connsiteX14" fmla="*/ 194687 w 261087"/>
                  <a:gd name="connsiteY14" fmla="*/ 187463 h 1007994"/>
                  <a:gd name="connsiteX15" fmla="*/ 174105 w 261087"/>
                  <a:gd name="connsiteY15" fmla="*/ 206279 h 1007994"/>
                  <a:gd name="connsiteX16" fmla="*/ 154214 w 261087"/>
                  <a:gd name="connsiteY16" fmla="*/ 229211 h 1007994"/>
                  <a:gd name="connsiteX17" fmla="*/ 138393 w 261087"/>
                  <a:gd name="connsiteY17" fmla="*/ 250883 h 1007994"/>
                  <a:gd name="connsiteX18" fmla="*/ 156671 w 261087"/>
                  <a:gd name="connsiteY18" fmla="*/ 200483 h 1007994"/>
                  <a:gd name="connsiteX19" fmla="*/ 174643 w 261087"/>
                  <a:gd name="connsiteY19" fmla="*/ 173351 h 1007994"/>
                  <a:gd name="connsiteX20" fmla="*/ 200140 w 261087"/>
                  <a:gd name="connsiteY20" fmla="*/ 121523 h 1007994"/>
                  <a:gd name="connsiteX21" fmla="*/ 212966 w 261087"/>
                  <a:gd name="connsiteY21" fmla="*/ 91703 h 1007994"/>
                  <a:gd name="connsiteX22" fmla="*/ 219647 w 261087"/>
                  <a:gd name="connsiteY22" fmla="*/ 74903 h 1007994"/>
                  <a:gd name="connsiteX23" fmla="*/ 226559 w 261087"/>
                  <a:gd name="connsiteY23" fmla="*/ 58103 h 1007994"/>
                  <a:gd name="connsiteX24" fmla="*/ 250214 w 261087"/>
                  <a:gd name="connsiteY24" fmla="*/ 3335 h 1007994"/>
                  <a:gd name="connsiteX25" fmla="*/ 247295 w 261087"/>
                  <a:gd name="connsiteY25" fmla="*/ 1151 h 1007994"/>
                  <a:gd name="connsiteX26" fmla="*/ 211891 w 261087"/>
                  <a:gd name="connsiteY26" fmla="*/ 48947 h 1007994"/>
                  <a:gd name="connsiteX27" fmla="*/ 201983 w 261087"/>
                  <a:gd name="connsiteY27" fmla="*/ 64151 h 1007994"/>
                  <a:gd name="connsiteX28" fmla="*/ 192614 w 261087"/>
                  <a:gd name="connsiteY28" fmla="*/ 80111 h 1007994"/>
                  <a:gd name="connsiteX29" fmla="*/ 177254 w 261087"/>
                  <a:gd name="connsiteY29" fmla="*/ 109427 h 1007994"/>
                  <a:gd name="connsiteX30" fmla="*/ 157363 w 261087"/>
                  <a:gd name="connsiteY30" fmla="*/ 161423 h 1007994"/>
                  <a:gd name="connsiteX31" fmla="*/ 150988 w 261087"/>
                  <a:gd name="connsiteY31" fmla="*/ 195023 h 1007994"/>
                  <a:gd name="connsiteX32" fmla="*/ 146534 w 261087"/>
                  <a:gd name="connsiteY32" fmla="*/ 207959 h 1007994"/>
                  <a:gd name="connsiteX33" fmla="*/ 142003 w 261087"/>
                  <a:gd name="connsiteY33" fmla="*/ 220895 h 1007994"/>
                  <a:gd name="connsiteX34" fmla="*/ 132863 w 261087"/>
                  <a:gd name="connsiteY34" fmla="*/ 246767 h 1007994"/>
                  <a:gd name="connsiteX35" fmla="*/ 134399 w 261087"/>
                  <a:gd name="connsiteY35" fmla="*/ 219551 h 1007994"/>
                  <a:gd name="connsiteX36" fmla="*/ 134399 w 261087"/>
                  <a:gd name="connsiteY36" fmla="*/ 187799 h 1007994"/>
                  <a:gd name="connsiteX37" fmla="*/ 133324 w 261087"/>
                  <a:gd name="connsiteY37" fmla="*/ 157139 h 1007994"/>
                  <a:gd name="connsiteX38" fmla="*/ 131327 w 261087"/>
                  <a:gd name="connsiteY38" fmla="*/ 124043 h 1007994"/>
                  <a:gd name="connsiteX39" fmla="*/ 127641 w 261087"/>
                  <a:gd name="connsiteY39" fmla="*/ 68939 h 1007994"/>
                  <a:gd name="connsiteX40" fmla="*/ 123647 w 261087"/>
                  <a:gd name="connsiteY40" fmla="*/ 70367 h 1007994"/>
                  <a:gd name="connsiteX41" fmla="*/ 117964 w 261087"/>
                  <a:gd name="connsiteY41" fmla="*/ 97079 h 1007994"/>
                  <a:gd name="connsiteX42" fmla="*/ 112281 w 261087"/>
                  <a:gd name="connsiteY42" fmla="*/ 131603 h 1007994"/>
                  <a:gd name="connsiteX43" fmla="*/ 108287 w 261087"/>
                  <a:gd name="connsiteY43" fmla="*/ 167975 h 1007994"/>
                  <a:gd name="connsiteX44" fmla="*/ 106982 w 261087"/>
                  <a:gd name="connsiteY44" fmla="*/ 200231 h 1007994"/>
                  <a:gd name="connsiteX45" fmla="*/ 121804 w 261087"/>
                  <a:gd name="connsiteY45" fmla="*/ 281039 h 1007994"/>
                  <a:gd name="connsiteX46" fmla="*/ 116428 w 261087"/>
                  <a:gd name="connsiteY46" fmla="*/ 298343 h 1007994"/>
                  <a:gd name="connsiteX47" fmla="*/ 111820 w 261087"/>
                  <a:gd name="connsiteY47" fmla="*/ 315899 h 1007994"/>
                  <a:gd name="connsiteX48" fmla="*/ 102604 w 261087"/>
                  <a:gd name="connsiteY48" fmla="*/ 351095 h 1007994"/>
                  <a:gd name="connsiteX49" fmla="*/ 99225 w 261087"/>
                  <a:gd name="connsiteY49" fmla="*/ 292295 h 1007994"/>
                  <a:gd name="connsiteX50" fmla="*/ 90777 w 261087"/>
                  <a:gd name="connsiteY50" fmla="*/ 229043 h 1007994"/>
                  <a:gd name="connsiteX51" fmla="*/ 82483 w 261087"/>
                  <a:gd name="connsiteY51" fmla="*/ 174527 h 1007994"/>
                  <a:gd name="connsiteX52" fmla="*/ 78566 w 261087"/>
                  <a:gd name="connsiteY52" fmla="*/ 176291 h 1007994"/>
                  <a:gd name="connsiteX53" fmla="*/ 72575 w 261087"/>
                  <a:gd name="connsiteY53" fmla="*/ 238535 h 1007994"/>
                  <a:gd name="connsiteX54" fmla="*/ 73190 w 261087"/>
                  <a:gd name="connsiteY54" fmla="*/ 307583 h 1007994"/>
                  <a:gd name="connsiteX55" fmla="*/ 83174 w 261087"/>
                  <a:gd name="connsiteY55" fmla="*/ 361595 h 1007994"/>
                  <a:gd name="connsiteX56" fmla="*/ 95155 w 261087"/>
                  <a:gd name="connsiteY56" fmla="*/ 386795 h 1007994"/>
                  <a:gd name="connsiteX57" fmla="*/ 91391 w 261087"/>
                  <a:gd name="connsiteY57" fmla="*/ 404603 h 1007994"/>
                  <a:gd name="connsiteX58" fmla="*/ 88550 w 261087"/>
                  <a:gd name="connsiteY58" fmla="*/ 422663 h 1007994"/>
                  <a:gd name="connsiteX59" fmla="*/ 82867 w 261087"/>
                  <a:gd name="connsiteY59" fmla="*/ 458111 h 1007994"/>
                  <a:gd name="connsiteX60" fmla="*/ 73727 w 261087"/>
                  <a:gd name="connsiteY60" fmla="*/ 399815 h 1007994"/>
                  <a:gd name="connsiteX61" fmla="*/ 59443 w 261087"/>
                  <a:gd name="connsiteY61" fmla="*/ 337571 h 1007994"/>
                  <a:gd name="connsiteX62" fmla="*/ 46540 w 261087"/>
                  <a:gd name="connsiteY62" fmla="*/ 284063 h 1007994"/>
                  <a:gd name="connsiteX63" fmla="*/ 42854 w 261087"/>
                  <a:gd name="connsiteY63" fmla="*/ 286415 h 1007994"/>
                  <a:gd name="connsiteX64" fmla="*/ 49382 w 261087"/>
                  <a:gd name="connsiteY64" fmla="*/ 418127 h 1007994"/>
                  <a:gd name="connsiteX65" fmla="*/ 79027 w 261087"/>
                  <a:gd name="connsiteY65" fmla="*/ 494147 h 1007994"/>
                  <a:gd name="connsiteX66" fmla="*/ 74419 w 261087"/>
                  <a:gd name="connsiteY66" fmla="*/ 567143 h 1007994"/>
                  <a:gd name="connsiteX67" fmla="*/ 67967 w 261087"/>
                  <a:gd name="connsiteY67" fmla="*/ 540767 h 1007994"/>
                  <a:gd name="connsiteX68" fmla="*/ 63667 w 261087"/>
                  <a:gd name="connsiteY68" fmla="*/ 525899 h 1007994"/>
                  <a:gd name="connsiteX69" fmla="*/ 59135 w 261087"/>
                  <a:gd name="connsiteY69" fmla="*/ 510275 h 1007994"/>
                  <a:gd name="connsiteX70" fmla="*/ 38553 w 261087"/>
                  <a:gd name="connsiteY70" fmla="*/ 450047 h 1007994"/>
                  <a:gd name="connsiteX71" fmla="*/ 20582 w 261087"/>
                  <a:gd name="connsiteY71" fmla="*/ 398051 h 1007994"/>
                  <a:gd name="connsiteX72" fmla="*/ 17203 w 261087"/>
                  <a:gd name="connsiteY72" fmla="*/ 400739 h 1007994"/>
                  <a:gd name="connsiteX73" fmla="*/ 19046 w 261087"/>
                  <a:gd name="connsiteY73" fmla="*/ 428459 h 1007994"/>
                  <a:gd name="connsiteX74" fmla="*/ 22655 w 261087"/>
                  <a:gd name="connsiteY74" fmla="*/ 463655 h 1007994"/>
                  <a:gd name="connsiteX75" fmla="*/ 28799 w 261087"/>
                  <a:gd name="connsiteY75" fmla="*/ 500111 h 1007994"/>
                  <a:gd name="connsiteX76" fmla="*/ 32255 w 261087"/>
                  <a:gd name="connsiteY76" fmla="*/ 516911 h 1007994"/>
                  <a:gd name="connsiteX77" fmla="*/ 36633 w 261087"/>
                  <a:gd name="connsiteY77" fmla="*/ 531695 h 1007994"/>
                  <a:gd name="connsiteX78" fmla="*/ 57062 w 261087"/>
                  <a:gd name="connsiteY78" fmla="*/ 582095 h 1007994"/>
                  <a:gd name="connsiteX79" fmla="*/ 73804 w 261087"/>
                  <a:gd name="connsiteY79" fmla="*/ 603431 h 1007994"/>
                  <a:gd name="connsiteX80" fmla="*/ 74265 w 261087"/>
                  <a:gd name="connsiteY80" fmla="*/ 676427 h 1007994"/>
                  <a:gd name="connsiteX81" fmla="*/ 55603 w 261087"/>
                  <a:gd name="connsiteY81" fmla="*/ 621407 h 1007994"/>
                  <a:gd name="connsiteX82" fmla="*/ 43545 w 261087"/>
                  <a:gd name="connsiteY82" fmla="*/ 594191 h 1007994"/>
                  <a:gd name="connsiteX83" fmla="*/ 36479 w 261087"/>
                  <a:gd name="connsiteY83" fmla="*/ 579743 h 1007994"/>
                  <a:gd name="connsiteX84" fmla="*/ 29567 w 261087"/>
                  <a:gd name="connsiteY84" fmla="*/ 564875 h 1007994"/>
                  <a:gd name="connsiteX85" fmla="*/ 5913 w 261087"/>
                  <a:gd name="connsiteY85" fmla="*/ 515231 h 1007994"/>
                  <a:gd name="connsiteX86" fmla="*/ 2764 w 261087"/>
                  <a:gd name="connsiteY86" fmla="*/ 518339 h 1007994"/>
                  <a:gd name="connsiteX87" fmla="*/ 14822 w 261087"/>
                  <a:gd name="connsiteY87" fmla="*/ 580499 h 1007994"/>
                  <a:gd name="connsiteX88" fmla="*/ 34636 w 261087"/>
                  <a:gd name="connsiteY88" fmla="*/ 644003 h 1007994"/>
                  <a:gd name="connsiteX89" fmla="*/ 75033 w 261087"/>
                  <a:gd name="connsiteY89" fmla="*/ 712547 h 1007994"/>
                  <a:gd name="connsiteX90" fmla="*/ 77798 w 261087"/>
                  <a:gd name="connsiteY90" fmla="*/ 785459 h 1007994"/>
                  <a:gd name="connsiteX91" fmla="*/ 57523 w 261087"/>
                  <a:gd name="connsiteY91" fmla="*/ 731195 h 1007994"/>
                  <a:gd name="connsiteX92" fmla="*/ 3071 w 261087"/>
                  <a:gd name="connsiteY92" fmla="*/ 630815 h 1007994"/>
                  <a:gd name="connsiteX93" fmla="*/ 153 w 261087"/>
                  <a:gd name="connsiteY93" fmla="*/ 634091 h 1007994"/>
                  <a:gd name="connsiteX94" fmla="*/ 37247 w 261087"/>
                  <a:gd name="connsiteY94" fmla="*/ 754547 h 1007994"/>
                  <a:gd name="connsiteX95" fmla="*/ 79718 w 261087"/>
                  <a:gd name="connsiteY95" fmla="*/ 821747 h 1007994"/>
                  <a:gd name="connsiteX96" fmla="*/ 84633 w 261087"/>
                  <a:gd name="connsiteY96" fmla="*/ 894491 h 1007994"/>
                  <a:gd name="connsiteX97" fmla="*/ 62745 w 261087"/>
                  <a:gd name="connsiteY97" fmla="*/ 840983 h 1007994"/>
                  <a:gd name="connsiteX98" fmla="*/ 5299 w 261087"/>
                  <a:gd name="connsiteY98" fmla="*/ 742703 h 1007994"/>
                  <a:gd name="connsiteX99" fmla="*/ 2457 w 261087"/>
                  <a:gd name="connsiteY99" fmla="*/ 746063 h 1007994"/>
                  <a:gd name="connsiteX100" fmla="*/ 43161 w 261087"/>
                  <a:gd name="connsiteY100" fmla="*/ 865007 h 1007994"/>
                  <a:gd name="connsiteX101" fmla="*/ 87628 w 261087"/>
                  <a:gd name="connsiteY101" fmla="*/ 930527 h 1007994"/>
                  <a:gd name="connsiteX102" fmla="*/ 95308 w 261087"/>
                  <a:gd name="connsiteY102" fmla="*/ 1002935 h 1007994"/>
                  <a:gd name="connsiteX103" fmla="*/ 99302 w 261087"/>
                  <a:gd name="connsiteY103" fmla="*/ 1007975 h 1007994"/>
                  <a:gd name="connsiteX104" fmla="*/ 102067 w 261087"/>
                  <a:gd name="connsiteY104" fmla="*/ 1002011 h 1007994"/>
                  <a:gd name="connsiteX105" fmla="*/ 94387 w 261087"/>
                  <a:gd name="connsiteY105" fmla="*/ 929855 h 1007994"/>
                  <a:gd name="connsiteX106" fmla="*/ 128563 w 261087"/>
                  <a:gd name="connsiteY106" fmla="*/ 858035 h 1007994"/>
                  <a:gd name="connsiteX107" fmla="*/ 156825 w 261087"/>
                  <a:gd name="connsiteY107" fmla="*/ 739427 h 1007994"/>
                  <a:gd name="connsiteX108" fmla="*/ 153753 w 261087"/>
                  <a:gd name="connsiteY108" fmla="*/ 736487 h 1007994"/>
                  <a:gd name="connsiteX109" fmla="*/ 106060 w 261087"/>
                  <a:gd name="connsiteY109" fmla="*/ 837791 h 1007994"/>
                  <a:gd name="connsiteX110" fmla="*/ 91545 w 261087"/>
                  <a:gd name="connsiteY110" fmla="*/ 895499 h 1007994"/>
                  <a:gd name="connsiteX111" fmla="*/ 86476 w 261087"/>
                  <a:gd name="connsiteY111" fmla="*/ 821327 h 1007994"/>
                  <a:gd name="connsiteX112" fmla="*/ 122803 w 261087"/>
                  <a:gd name="connsiteY112" fmla="*/ 750767 h 1007994"/>
                  <a:gd name="connsiteX113" fmla="*/ 154598 w 261087"/>
                  <a:gd name="connsiteY113" fmla="*/ 633167 h 1007994"/>
                  <a:gd name="connsiteX114" fmla="*/ 151603 w 261087"/>
                  <a:gd name="connsiteY114" fmla="*/ 630143 h 1007994"/>
                  <a:gd name="connsiteX115" fmla="*/ 100915 w 261087"/>
                  <a:gd name="connsiteY115" fmla="*/ 729599 h 1007994"/>
                  <a:gd name="connsiteX116" fmla="*/ 84633 w 261087"/>
                  <a:gd name="connsiteY116" fmla="*/ 786803 h 1007994"/>
                  <a:gd name="connsiteX117" fmla="*/ 81868 w 261087"/>
                  <a:gd name="connsiteY117" fmla="*/ 712463 h 1007994"/>
                  <a:gd name="connsiteX118" fmla="*/ 120268 w 261087"/>
                  <a:gd name="connsiteY118" fmla="*/ 643247 h 1007994"/>
                  <a:gd name="connsiteX119" fmla="*/ 140159 w 261087"/>
                  <a:gd name="connsiteY119" fmla="*/ 582179 h 1007994"/>
                  <a:gd name="connsiteX120" fmla="*/ 156902 w 261087"/>
                  <a:gd name="connsiteY120" fmla="*/ 530939 h 1007994"/>
                  <a:gd name="connsiteX121" fmla="*/ 154060 w 261087"/>
                  <a:gd name="connsiteY121" fmla="*/ 527915 h 1007994"/>
                  <a:gd name="connsiteX122" fmla="*/ 126489 w 261087"/>
                  <a:gd name="connsiteY122" fmla="*/ 567899 h 1007994"/>
                  <a:gd name="connsiteX123" fmla="*/ 118809 w 261087"/>
                  <a:gd name="connsiteY123" fmla="*/ 580919 h 1007994"/>
                  <a:gd name="connsiteX124" fmla="*/ 111590 w 261087"/>
                  <a:gd name="connsiteY124" fmla="*/ 594779 h 1007994"/>
                  <a:gd name="connsiteX125" fmla="*/ 99302 w 261087"/>
                  <a:gd name="connsiteY125" fmla="*/ 621407 h 1007994"/>
                  <a:gd name="connsiteX126" fmla="*/ 81407 w 261087"/>
                  <a:gd name="connsiteY126" fmla="*/ 677939 h 1007994"/>
                  <a:gd name="connsiteX127" fmla="*/ 80870 w 261087"/>
                  <a:gd name="connsiteY127" fmla="*/ 603599 h 1007994"/>
                  <a:gd name="connsiteX128" fmla="*/ 97843 w 261087"/>
                  <a:gd name="connsiteY128" fmla="*/ 583271 h 1007994"/>
                  <a:gd name="connsiteX129" fmla="*/ 122419 w 261087"/>
                  <a:gd name="connsiteY129" fmla="*/ 537659 h 1007994"/>
                  <a:gd name="connsiteX130" fmla="*/ 128025 w 261087"/>
                  <a:gd name="connsiteY130" fmla="*/ 525143 h 1007994"/>
                  <a:gd name="connsiteX131" fmla="*/ 134476 w 261087"/>
                  <a:gd name="connsiteY131" fmla="*/ 511199 h 1007994"/>
                  <a:gd name="connsiteX132" fmla="*/ 147302 w 261087"/>
                  <a:gd name="connsiteY132" fmla="*/ 481631 h 1007994"/>
                  <a:gd name="connsiteX133" fmla="*/ 159667 w 261087"/>
                  <a:gd name="connsiteY133" fmla="*/ 453911 h 1007994"/>
                  <a:gd name="connsiteX134" fmla="*/ 169267 w 261087"/>
                  <a:gd name="connsiteY134" fmla="*/ 432575 h 1007994"/>
                  <a:gd name="connsiteX135" fmla="*/ 166809 w 261087"/>
                  <a:gd name="connsiteY135" fmla="*/ 429131 h 1007994"/>
                  <a:gd name="connsiteX136" fmla="*/ 134783 w 261087"/>
                  <a:gd name="connsiteY136" fmla="*/ 465587 h 1007994"/>
                  <a:gd name="connsiteX137" fmla="*/ 102758 w 261087"/>
                  <a:gd name="connsiteY137" fmla="*/ 514643 h 1007994"/>
                  <a:gd name="connsiteX138" fmla="*/ 95846 w 261087"/>
                  <a:gd name="connsiteY138" fmla="*/ 529091 h 1007994"/>
                  <a:gd name="connsiteX139" fmla="*/ 90163 w 261087"/>
                  <a:gd name="connsiteY139" fmla="*/ 543203 h 1007994"/>
                  <a:gd name="connsiteX140" fmla="*/ 81484 w 261087"/>
                  <a:gd name="connsiteY140" fmla="*/ 569075 h 1007994"/>
                  <a:gd name="connsiteX141" fmla="*/ 86092 w 261087"/>
                  <a:gd name="connsiteY141" fmla="*/ 495155 h 1007994"/>
                  <a:gd name="connsiteX142" fmla="*/ 133939 w 261087"/>
                  <a:gd name="connsiteY142" fmla="*/ 434843 h 1007994"/>
                  <a:gd name="connsiteX143" fmla="*/ 191078 w 261087"/>
                  <a:gd name="connsiteY143" fmla="*/ 335303 h 1007994"/>
                  <a:gd name="connsiteX144" fmla="*/ 189004 w 261087"/>
                  <a:gd name="connsiteY144" fmla="*/ 331607 h 1007994"/>
                  <a:gd name="connsiteX145" fmla="*/ 153599 w 261087"/>
                  <a:gd name="connsiteY145" fmla="*/ 364451 h 1007994"/>
                  <a:gd name="connsiteX146" fmla="*/ 116582 w 261087"/>
                  <a:gd name="connsiteY146" fmla="*/ 409475 h 1007994"/>
                  <a:gd name="connsiteX147" fmla="*/ 89625 w 261087"/>
                  <a:gd name="connsiteY147" fmla="*/ 460967 h 1007994"/>
                  <a:gd name="connsiteX148" fmla="*/ 95078 w 261087"/>
                  <a:gd name="connsiteY148" fmla="*/ 424511 h 1007994"/>
                  <a:gd name="connsiteX149" fmla="*/ 97996 w 261087"/>
                  <a:gd name="connsiteY149" fmla="*/ 406283 h 1007994"/>
                  <a:gd name="connsiteX150" fmla="*/ 101836 w 261087"/>
                  <a:gd name="connsiteY150" fmla="*/ 388223 h 1007994"/>
                  <a:gd name="connsiteX151" fmla="*/ 122419 w 261087"/>
                  <a:gd name="connsiteY151" fmla="*/ 372599 h 1007994"/>
                  <a:gd name="connsiteX152" fmla="*/ 155443 w 261087"/>
                  <a:gd name="connsiteY152" fmla="*/ 333707 h 100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261087" h="1007994">
                    <a:moveTo>
                      <a:pt x="155443" y="333707"/>
                    </a:moveTo>
                    <a:cubicBezTo>
                      <a:pt x="165503" y="320183"/>
                      <a:pt x="178483" y="301703"/>
                      <a:pt x="190771" y="284147"/>
                    </a:cubicBezTo>
                    <a:cubicBezTo>
                      <a:pt x="203059" y="266591"/>
                      <a:pt x="214502" y="250547"/>
                      <a:pt x="221491" y="240299"/>
                    </a:cubicBezTo>
                    <a:cubicBezTo>
                      <a:pt x="223180" y="238031"/>
                      <a:pt x="221491" y="235007"/>
                      <a:pt x="219801" y="236435"/>
                    </a:cubicBezTo>
                    <a:cubicBezTo>
                      <a:pt x="210969" y="242483"/>
                      <a:pt x="196761" y="253235"/>
                      <a:pt x="181401" y="265583"/>
                    </a:cubicBezTo>
                    <a:cubicBezTo>
                      <a:pt x="166719" y="277957"/>
                      <a:pt x="152979" y="291607"/>
                      <a:pt x="140313" y="306407"/>
                    </a:cubicBezTo>
                    <a:cubicBezTo>
                      <a:pt x="128466" y="321418"/>
                      <a:pt x="117827" y="337521"/>
                      <a:pt x="108518" y="354539"/>
                    </a:cubicBezTo>
                    <a:lnTo>
                      <a:pt x="117734" y="318839"/>
                    </a:lnTo>
                    <a:lnTo>
                      <a:pt x="122419" y="301031"/>
                    </a:lnTo>
                    <a:lnTo>
                      <a:pt x="127871" y="283475"/>
                    </a:lnTo>
                    <a:cubicBezTo>
                      <a:pt x="135551" y="284483"/>
                      <a:pt x="159052" y="263231"/>
                      <a:pt x="186086" y="234923"/>
                    </a:cubicBezTo>
                    <a:cubicBezTo>
                      <a:pt x="209126" y="210227"/>
                      <a:pt x="243839" y="166379"/>
                      <a:pt x="260198" y="148571"/>
                    </a:cubicBezTo>
                    <a:cubicBezTo>
                      <a:pt x="261964" y="146471"/>
                      <a:pt x="260889" y="143363"/>
                      <a:pt x="258815" y="144539"/>
                    </a:cubicBezTo>
                    <a:cubicBezTo>
                      <a:pt x="244954" y="152158"/>
                      <a:pt x="231469" y="160566"/>
                      <a:pt x="218419" y="169739"/>
                    </a:cubicBezTo>
                    <a:cubicBezTo>
                      <a:pt x="210739" y="175283"/>
                      <a:pt x="202214" y="181247"/>
                      <a:pt x="194687" y="187463"/>
                    </a:cubicBezTo>
                    <a:cubicBezTo>
                      <a:pt x="187161" y="193679"/>
                      <a:pt x="180095" y="200147"/>
                      <a:pt x="174105" y="206279"/>
                    </a:cubicBezTo>
                    <a:cubicBezTo>
                      <a:pt x="167049" y="213470"/>
                      <a:pt x="160405" y="221122"/>
                      <a:pt x="154214" y="229211"/>
                    </a:cubicBezTo>
                    <a:cubicBezTo>
                      <a:pt x="148223" y="236855"/>
                      <a:pt x="142847" y="244163"/>
                      <a:pt x="138393" y="250883"/>
                    </a:cubicBezTo>
                    <a:cubicBezTo>
                      <a:pt x="144537" y="234083"/>
                      <a:pt x="149990" y="216863"/>
                      <a:pt x="156671" y="200483"/>
                    </a:cubicBezTo>
                    <a:cubicBezTo>
                      <a:pt x="164089" y="192680"/>
                      <a:pt x="170174" y="183490"/>
                      <a:pt x="174643" y="173351"/>
                    </a:cubicBezTo>
                    <a:cubicBezTo>
                      <a:pt x="182323" y="159659"/>
                      <a:pt x="190771" y="141263"/>
                      <a:pt x="200140" y="121523"/>
                    </a:cubicBezTo>
                    <a:cubicBezTo>
                      <a:pt x="204211" y="113123"/>
                      <a:pt x="208358" y="102371"/>
                      <a:pt x="212966" y="91703"/>
                    </a:cubicBezTo>
                    <a:lnTo>
                      <a:pt x="219647" y="74903"/>
                    </a:lnTo>
                    <a:cubicBezTo>
                      <a:pt x="221951" y="69359"/>
                      <a:pt x="224332" y="63815"/>
                      <a:pt x="226559" y="58103"/>
                    </a:cubicBezTo>
                    <a:cubicBezTo>
                      <a:pt x="235622" y="36179"/>
                      <a:pt x="244377" y="15599"/>
                      <a:pt x="250214" y="3335"/>
                    </a:cubicBezTo>
                    <a:cubicBezTo>
                      <a:pt x="251519" y="479"/>
                      <a:pt x="249292" y="-1285"/>
                      <a:pt x="247295" y="1151"/>
                    </a:cubicBezTo>
                    <a:cubicBezTo>
                      <a:pt x="234651" y="16313"/>
                      <a:pt x="222829" y="32273"/>
                      <a:pt x="211891" y="48947"/>
                    </a:cubicBezTo>
                    <a:lnTo>
                      <a:pt x="201983" y="64151"/>
                    </a:lnTo>
                    <a:lnTo>
                      <a:pt x="192614" y="80111"/>
                    </a:lnTo>
                    <a:cubicBezTo>
                      <a:pt x="187003" y="89570"/>
                      <a:pt x="181875" y="99355"/>
                      <a:pt x="177254" y="109427"/>
                    </a:cubicBezTo>
                    <a:cubicBezTo>
                      <a:pt x="169509" y="126227"/>
                      <a:pt x="162862" y="143599"/>
                      <a:pt x="157363" y="161423"/>
                    </a:cubicBezTo>
                    <a:cubicBezTo>
                      <a:pt x="153863" y="172259"/>
                      <a:pt x="151719" y="183557"/>
                      <a:pt x="150988" y="195023"/>
                    </a:cubicBezTo>
                    <a:lnTo>
                      <a:pt x="146534" y="207959"/>
                    </a:lnTo>
                    <a:lnTo>
                      <a:pt x="142003" y="220895"/>
                    </a:lnTo>
                    <a:lnTo>
                      <a:pt x="132863" y="246767"/>
                    </a:lnTo>
                    <a:cubicBezTo>
                      <a:pt x="133631" y="238367"/>
                      <a:pt x="134092" y="229967"/>
                      <a:pt x="134399" y="219551"/>
                    </a:cubicBezTo>
                    <a:cubicBezTo>
                      <a:pt x="134707" y="209135"/>
                      <a:pt x="134399" y="198887"/>
                      <a:pt x="134399" y="187799"/>
                    </a:cubicBezTo>
                    <a:cubicBezTo>
                      <a:pt x="134399" y="178559"/>
                      <a:pt x="134399" y="168059"/>
                      <a:pt x="133324" y="157139"/>
                    </a:cubicBezTo>
                    <a:cubicBezTo>
                      <a:pt x="132249" y="146219"/>
                      <a:pt x="131942" y="134963"/>
                      <a:pt x="131327" y="124043"/>
                    </a:cubicBezTo>
                    <a:cubicBezTo>
                      <a:pt x="129638" y="101951"/>
                      <a:pt x="128563" y="81539"/>
                      <a:pt x="127641" y="68939"/>
                    </a:cubicBezTo>
                    <a:cubicBezTo>
                      <a:pt x="127641" y="65999"/>
                      <a:pt x="124339" y="67175"/>
                      <a:pt x="123647" y="70367"/>
                    </a:cubicBezTo>
                    <a:cubicBezTo>
                      <a:pt x="122111" y="77339"/>
                      <a:pt x="120191" y="86579"/>
                      <a:pt x="117964" y="97079"/>
                    </a:cubicBezTo>
                    <a:cubicBezTo>
                      <a:pt x="115737" y="107579"/>
                      <a:pt x="114124" y="119507"/>
                      <a:pt x="112281" y="131603"/>
                    </a:cubicBezTo>
                    <a:cubicBezTo>
                      <a:pt x="110438" y="143699"/>
                      <a:pt x="109363" y="156215"/>
                      <a:pt x="108287" y="167975"/>
                    </a:cubicBezTo>
                    <a:cubicBezTo>
                      <a:pt x="107205" y="178685"/>
                      <a:pt x="106769" y="189462"/>
                      <a:pt x="106982" y="200231"/>
                    </a:cubicBezTo>
                    <a:cubicBezTo>
                      <a:pt x="107519" y="243323"/>
                      <a:pt x="115199" y="275831"/>
                      <a:pt x="121804" y="281039"/>
                    </a:cubicBezTo>
                    <a:lnTo>
                      <a:pt x="116428" y="298343"/>
                    </a:lnTo>
                    <a:cubicBezTo>
                      <a:pt x="114815" y="304223"/>
                      <a:pt x="113356" y="310103"/>
                      <a:pt x="111820" y="315899"/>
                    </a:cubicBezTo>
                    <a:lnTo>
                      <a:pt x="102604" y="351095"/>
                    </a:lnTo>
                    <a:cubicBezTo>
                      <a:pt x="102533" y="331439"/>
                      <a:pt x="101405" y="311808"/>
                      <a:pt x="99225" y="292295"/>
                    </a:cubicBezTo>
                    <a:cubicBezTo>
                      <a:pt x="97996" y="273899"/>
                      <a:pt x="94003" y="250715"/>
                      <a:pt x="90777" y="229043"/>
                    </a:cubicBezTo>
                    <a:cubicBezTo>
                      <a:pt x="87551" y="207371"/>
                      <a:pt x="84326" y="187043"/>
                      <a:pt x="82483" y="174527"/>
                    </a:cubicBezTo>
                    <a:cubicBezTo>
                      <a:pt x="82483" y="171671"/>
                      <a:pt x="79027" y="173099"/>
                      <a:pt x="78566" y="176291"/>
                    </a:cubicBezTo>
                    <a:cubicBezTo>
                      <a:pt x="76876" y="190739"/>
                      <a:pt x="73881" y="214007"/>
                      <a:pt x="72575" y="238535"/>
                    </a:cubicBezTo>
                    <a:cubicBezTo>
                      <a:pt x="70981" y="261526"/>
                      <a:pt x="71187" y="284626"/>
                      <a:pt x="73190" y="307583"/>
                    </a:cubicBezTo>
                    <a:cubicBezTo>
                      <a:pt x="74789" y="325920"/>
                      <a:pt x="78135" y="344022"/>
                      <a:pt x="83174" y="361595"/>
                    </a:cubicBezTo>
                    <a:cubicBezTo>
                      <a:pt x="87398" y="375455"/>
                      <a:pt x="91622" y="384359"/>
                      <a:pt x="95155" y="386795"/>
                    </a:cubicBezTo>
                    <a:lnTo>
                      <a:pt x="91391" y="404603"/>
                    </a:lnTo>
                    <a:lnTo>
                      <a:pt x="88550" y="422663"/>
                    </a:lnTo>
                    <a:lnTo>
                      <a:pt x="82867" y="458111"/>
                    </a:lnTo>
                    <a:cubicBezTo>
                      <a:pt x="80881" y="438497"/>
                      <a:pt x="77828" y="419034"/>
                      <a:pt x="73727" y="399815"/>
                    </a:cubicBezTo>
                    <a:cubicBezTo>
                      <a:pt x="70732" y="381671"/>
                      <a:pt x="65049" y="359075"/>
                      <a:pt x="59443" y="337571"/>
                    </a:cubicBezTo>
                    <a:cubicBezTo>
                      <a:pt x="53836" y="316067"/>
                      <a:pt x="49612" y="296327"/>
                      <a:pt x="46540" y="284063"/>
                    </a:cubicBezTo>
                    <a:cubicBezTo>
                      <a:pt x="45849" y="281291"/>
                      <a:pt x="43007" y="283055"/>
                      <a:pt x="42854" y="286415"/>
                    </a:cubicBezTo>
                    <a:cubicBezTo>
                      <a:pt x="41241" y="315395"/>
                      <a:pt x="41011" y="380999"/>
                      <a:pt x="49382" y="418127"/>
                    </a:cubicBezTo>
                    <a:cubicBezTo>
                      <a:pt x="57062" y="460127"/>
                      <a:pt x="71731" y="490787"/>
                      <a:pt x="79027" y="494147"/>
                    </a:cubicBezTo>
                    <a:cubicBezTo>
                      <a:pt x="75878" y="518339"/>
                      <a:pt x="75571" y="542783"/>
                      <a:pt x="74419" y="567143"/>
                    </a:cubicBezTo>
                    <a:cubicBezTo>
                      <a:pt x="72806" y="559247"/>
                      <a:pt x="70655" y="550343"/>
                      <a:pt x="67967" y="540767"/>
                    </a:cubicBezTo>
                    <a:cubicBezTo>
                      <a:pt x="66662" y="535979"/>
                      <a:pt x="65203" y="531023"/>
                      <a:pt x="63667" y="525899"/>
                    </a:cubicBezTo>
                    <a:cubicBezTo>
                      <a:pt x="62131" y="520775"/>
                      <a:pt x="60518" y="515567"/>
                      <a:pt x="59135" y="510275"/>
                    </a:cubicBezTo>
                    <a:cubicBezTo>
                      <a:pt x="54297" y="492635"/>
                      <a:pt x="46079" y="470795"/>
                      <a:pt x="38553" y="450047"/>
                    </a:cubicBezTo>
                    <a:cubicBezTo>
                      <a:pt x="31027" y="429299"/>
                      <a:pt x="24806" y="409979"/>
                      <a:pt x="20582" y="398051"/>
                    </a:cubicBezTo>
                    <a:cubicBezTo>
                      <a:pt x="19660" y="395279"/>
                      <a:pt x="16972" y="397379"/>
                      <a:pt x="17203" y="400739"/>
                    </a:cubicBezTo>
                    <a:cubicBezTo>
                      <a:pt x="17663" y="407963"/>
                      <a:pt x="18278" y="417539"/>
                      <a:pt x="19046" y="428459"/>
                    </a:cubicBezTo>
                    <a:cubicBezTo>
                      <a:pt x="19814" y="439379"/>
                      <a:pt x="20582" y="451307"/>
                      <a:pt x="22655" y="463655"/>
                    </a:cubicBezTo>
                    <a:cubicBezTo>
                      <a:pt x="24729" y="476003"/>
                      <a:pt x="26572" y="488435"/>
                      <a:pt x="28799" y="500111"/>
                    </a:cubicBezTo>
                    <a:cubicBezTo>
                      <a:pt x="29875" y="505907"/>
                      <a:pt x="30950" y="511535"/>
                      <a:pt x="32255" y="516911"/>
                    </a:cubicBezTo>
                    <a:cubicBezTo>
                      <a:pt x="33561" y="522287"/>
                      <a:pt x="35174" y="527159"/>
                      <a:pt x="36633" y="531695"/>
                    </a:cubicBezTo>
                    <a:cubicBezTo>
                      <a:pt x="42101" y="549109"/>
                      <a:pt x="48936" y="565967"/>
                      <a:pt x="57062" y="582095"/>
                    </a:cubicBezTo>
                    <a:cubicBezTo>
                      <a:pt x="63897" y="594359"/>
                      <a:pt x="69887" y="602087"/>
                      <a:pt x="73804" y="603431"/>
                    </a:cubicBezTo>
                    <a:cubicBezTo>
                      <a:pt x="73804" y="627707"/>
                      <a:pt x="73804" y="652067"/>
                      <a:pt x="74265" y="676427"/>
                    </a:cubicBezTo>
                    <a:cubicBezTo>
                      <a:pt x="69033" y="657704"/>
                      <a:pt x="62801" y="639333"/>
                      <a:pt x="55603" y="621407"/>
                    </a:cubicBezTo>
                    <a:cubicBezTo>
                      <a:pt x="52300" y="613007"/>
                      <a:pt x="47923" y="603683"/>
                      <a:pt x="43545" y="594191"/>
                    </a:cubicBezTo>
                    <a:lnTo>
                      <a:pt x="36479" y="579743"/>
                    </a:lnTo>
                    <a:lnTo>
                      <a:pt x="29567" y="564875"/>
                    </a:lnTo>
                    <a:lnTo>
                      <a:pt x="5913" y="515231"/>
                    </a:lnTo>
                    <a:cubicBezTo>
                      <a:pt x="4607" y="512627"/>
                      <a:pt x="2227" y="515231"/>
                      <a:pt x="2764" y="518339"/>
                    </a:cubicBezTo>
                    <a:cubicBezTo>
                      <a:pt x="5299" y="532871"/>
                      <a:pt x="9523" y="556559"/>
                      <a:pt x="14822" y="580499"/>
                    </a:cubicBezTo>
                    <a:cubicBezTo>
                      <a:pt x="20204" y="602104"/>
                      <a:pt x="26822" y="623314"/>
                      <a:pt x="34636" y="644003"/>
                    </a:cubicBezTo>
                    <a:cubicBezTo>
                      <a:pt x="49996" y="682643"/>
                      <a:pt x="67276" y="710279"/>
                      <a:pt x="75033" y="712547"/>
                    </a:cubicBezTo>
                    <a:cubicBezTo>
                      <a:pt x="75724" y="736823"/>
                      <a:pt x="76646" y="761183"/>
                      <a:pt x="77798" y="785459"/>
                    </a:cubicBezTo>
                    <a:cubicBezTo>
                      <a:pt x="72029" y="766946"/>
                      <a:pt x="65259" y="748827"/>
                      <a:pt x="57523" y="731195"/>
                    </a:cubicBezTo>
                    <a:cubicBezTo>
                      <a:pt x="40996" y="696713"/>
                      <a:pt x="22820" y="663206"/>
                      <a:pt x="3071" y="630815"/>
                    </a:cubicBezTo>
                    <a:cubicBezTo>
                      <a:pt x="1689" y="628463"/>
                      <a:pt x="-615" y="630815"/>
                      <a:pt x="153" y="634091"/>
                    </a:cubicBezTo>
                    <a:cubicBezTo>
                      <a:pt x="9544" y="675268"/>
                      <a:pt x="21949" y="715546"/>
                      <a:pt x="37247" y="754547"/>
                    </a:cubicBezTo>
                    <a:cubicBezTo>
                      <a:pt x="53913" y="792515"/>
                      <a:pt x="71807" y="819563"/>
                      <a:pt x="79718" y="821747"/>
                    </a:cubicBezTo>
                    <a:cubicBezTo>
                      <a:pt x="81177" y="846023"/>
                      <a:pt x="82713" y="870299"/>
                      <a:pt x="84633" y="894491"/>
                    </a:cubicBezTo>
                    <a:cubicBezTo>
                      <a:pt x="78267" y="876221"/>
                      <a:pt x="70959" y="858355"/>
                      <a:pt x="62745" y="840983"/>
                    </a:cubicBezTo>
                    <a:cubicBezTo>
                      <a:pt x="45172" y="807157"/>
                      <a:pt x="25997" y="774346"/>
                      <a:pt x="5299" y="742703"/>
                    </a:cubicBezTo>
                    <a:cubicBezTo>
                      <a:pt x="3839" y="740435"/>
                      <a:pt x="1612" y="742703"/>
                      <a:pt x="2457" y="746063"/>
                    </a:cubicBezTo>
                    <a:cubicBezTo>
                      <a:pt x="13145" y="786820"/>
                      <a:pt x="26755" y="826594"/>
                      <a:pt x="43161" y="865007"/>
                    </a:cubicBezTo>
                    <a:cubicBezTo>
                      <a:pt x="60902" y="902471"/>
                      <a:pt x="79641" y="928847"/>
                      <a:pt x="87628" y="930527"/>
                    </a:cubicBezTo>
                    <a:cubicBezTo>
                      <a:pt x="89779" y="954719"/>
                      <a:pt x="92159" y="978827"/>
                      <a:pt x="95308" y="1002935"/>
                    </a:cubicBezTo>
                    <a:cubicBezTo>
                      <a:pt x="95308" y="1005959"/>
                      <a:pt x="97459" y="1008227"/>
                      <a:pt x="99302" y="1007975"/>
                    </a:cubicBezTo>
                    <a:cubicBezTo>
                      <a:pt x="101145" y="1007723"/>
                      <a:pt x="102374" y="1005035"/>
                      <a:pt x="102067" y="1002011"/>
                    </a:cubicBezTo>
                    <a:cubicBezTo>
                      <a:pt x="99225" y="977987"/>
                      <a:pt x="96844" y="953963"/>
                      <a:pt x="94387" y="929855"/>
                    </a:cubicBezTo>
                    <a:cubicBezTo>
                      <a:pt x="102067" y="927419"/>
                      <a:pt x="115660" y="897515"/>
                      <a:pt x="128563" y="858035"/>
                    </a:cubicBezTo>
                    <a:cubicBezTo>
                      <a:pt x="139391" y="823931"/>
                      <a:pt x="151603" y="765047"/>
                      <a:pt x="156825" y="739427"/>
                    </a:cubicBezTo>
                    <a:cubicBezTo>
                      <a:pt x="157439" y="736487"/>
                      <a:pt x="155059" y="734219"/>
                      <a:pt x="153753" y="736487"/>
                    </a:cubicBezTo>
                    <a:cubicBezTo>
                      <a:pt x="135030" y="768575"/>
                      <a:pt x="119064" y="802486"/>
                      <a:pt x="106060" y="837791"/>
                    </a:cubicBezTo>
                    <a:cubicBezTo>
                      <a:pt x="99757" y="856549"/>
                      <a:pt x="94902" y="875852"/>
                      <a:pt x="91545" y="895499"/>
                    </a:cubicBezTo>
                    <a:cubicBezTo>
                      <a:pt x="89548" y="870803"/>
                      <a:pt x="87935" y="846023"/>
                      <a:pt x="86476" y="821327"/>
                    </a:cubicBezTo>
                    <a:cubicBezTo>
                      <a:pt x="94156" y="819143"/>
                      <a:pt x="108825" y="789743"/>
                      <a:pt x="122803" y="750767"/>
                    </a:cubicBezTo>
                    <a:cubicBezTo>
                      <a:pt x="134707" y="717167"/>
                      <a:pt x="148377" y="658367"/>
                      <a:pt x="154598" y="633167"/>
                    </a:cubicBezTo>
                    <a:cubicBezTo>
                      <a:pt x="155289" y="630311"/>
                      <a:pt x="152985" y="627959"/>
                      <a:pt x="151603" y="630143"/>
                    </a:cubicBezTo>
                    <a:cubicBezTo>
                      <a:pt x="131972" y="661534"/>
                      <a:pt x="115006" y="694832"/>
                      <a:pt x="100915" y="729599"/>
                    </a:cubicBezTo>
                    <a:cubicBezTo>
                      <a:pt x="94092" y="748155"/>
                      <a:pt x="88648" y="767290"/>
                      <a:pt x="84633" y="786803"/>
                    </a:cubicBezTo>
                    <a:cubicBezTo>
                      <a:pt x="83506" y="762049"/>
                      <a:pt x="82585" y="737268"/>
                      <a:pt x="81868" y="712463"/>
                    </a:cubicBezTo>
                    <a:cubicBezTo>
                      <a:pt x="89548" y="710531"/>
                      <a:pt x="104908" y="681635"/>
                      <a:pt x="120268" y="643247"/>
                    </a:cubicBezTo>
                    <a:cubicBezTo>
                      <a:pt x="126643" y="626447"/>
                      <a:pt x="133939" y="603851"/>
                      <a:pt x="140159" y="582179"/>
                    </a:cubicBezTo>
                    <a:cubicBezTo>
                      <a:pt x="146380" y="560507"/>
                      <a:pt x="153292" y="542531"/>
                      <a:pt x="156902" y="530939"/>
                    </a:cubicBezTo>
                    <a:cubicBezTo>
                      <a:pt x="157670" y="528335"/>
                      <a:pt x="155443" y="525983"/>
                      <a:pt x="154060" y="527915"/>
                    </a:cubicBezTo>
                    <a:cubicBezTo>
                      <a:pt x="147686" y="536315"/>
                      <a:pt x="137241" y="551015"/>
                      <a:pt x="126489" y="567899"/>
                    </a:cubicBezTo>
                    <a:cubicBezTo>
                      <a:pt x="123878" y="572099"/>
                      <a:pt x="121113" y="576299"/>
                      <a:pt x="118809" y="580919"/>
                    </a:cubicBezTo>
                    <a:cubicBezTo>
                      <a:pt x="116505" y="585539"/>
                      <a:pt x="113894" y="590159"/>
                      <a:pt x="111590" y="594779"/>
                    </a:cubicBezTo>
                    <a:cubicBezTo>
                      <a:pt x="106905" y="604019"/>
                      <a:pt x="102681" y="613091"/>
                      <a:pt x="99302" y="621407"/>
                    </a:cubicBezTo>
                    <a:cubicBezTo>
                      <a:pt x="91957" y="639694"/>
                      <a:pt x="85973" y="658603"/>
                      <a:pt x="81407" y="677939"/>
                    </a:cubicBezTo>
                    <a:cubicBezTo>
                      <a:pt x="81407" y="653159"/>
                      <a:pt x="80716" y="628379"/>
                      <a:pt x="80870" y="603599"/>
                    </a:cubicBezTo>
                    <a:cubicBezTo>
                      <a:pt x="84710" y="602759"/>
                      <a:pt x="90777" y="595199"/>
                      <a:pt x="97843" y="583271"/>
                    </a:cubicBezTo>
                    <a:cubicBezTo>
                      <a:pt x="106844" y="568605"/>
                      <a:pt x="115050" y="553376"/>
                      <a:pt x="122419" y="537659"/>
                    </a:cubicBezTo>
                    <a:cubicBezTo>
                      <a:pt x="124262" y="533795"/>
                      <a:pt x="126105" y="529259"/>
                      <a:pt x="128025" y="525143"/>
                    </a:cubicBezTo>
                    <a:lnTo>
                      <a:pt x="134476" y="511199"/>
                    </a:lnTo>
                    <a:cubicBezTo>
                      <a:pt x="138854" y="501623"/>
                      <a:pt x="143231" y="491459"/>
                      <a:pt x="147302" y="481631"/>
                    </a:cubicBezTo>
                    <a:cubicBezTo>
                      <a:pt x="151372" y="471803"/>
                      <a:pt x="155827" y="462311"/>
                      <a:pt x="159667" y="453911"/>
                    </a:cubicBezTo>
                    <a:cubicBezTo>
                      <a:pt x="163507" y="445511"/>
                      <a:pt x="166732" y="438119"/>
                      <a:pt x="169267" y="432575"/>
                    </a:cubicBezTo>
                    <a:cubicBezTo>
                      <a:pt x="170419" y="430055"/>
                      <a:pt x="168499" y="427367"/>
                      <a:pt x="166809" y="429131"/>
                    </a:cubicBezTo>
                    <a:cubicBezTo>
                      <a:pt x="159129" y="436943"/>
                      <a:pt x="147379" y="450131"/>
                      <a:pt x="134783" y="465587"/>
                    </a:cubicBezTo>
                    <a:cubicBezTo>
                      <a:pt x="122936" y="480984"/>
                      <a:pt x="112227" y="497390"/>
                      <a:pt x="102758" y="514643"/>
                    </a:cubicBezTo>
                    <a:cubicBezTo>
                      <a:pt x="100184" y="519297"/>
                      <a:pt x="97876" y="524127"/>
                      <a:pt x="95846" y="529091"/>
                    </a:cubicBezTo>
                    <a:cubicBezTo>
                      <a:pt x="93849" y="533879"/>
                      <a:pt x="91929" y="538583"/>
                      <a:pt x="90163" y="543203"/>
                    </a:cubicBezTo>
                    <a:cubicBezTo>
                      <a:pt x="86707" y="552443"/>
                      <a:pt x="83711" y="561263"/>
                      <a:pt x="81484" y="569075"/>
                    </a:cubicBezTo>
                    <a:cubicBezTo>
                      <a:pt x="82636" y="544379"/>
                      <a:pt x="82943" y="519683"/>
                      <a:pt x="86092" y="495155"/>
                    </a:cubicBezTo>
                    <a:cubicBezTo>
                      <a:pt x="93772" y="494399"/>
                      <a:pt x="112281" y="468191"/>
                      <a:pt x="133939" y="434843"/>
                    </a:cubicBezTo>
                    <a:cubicBezTo>
                      <a:pt x="151449" y="405611"/>
                      <a:pt x="178790" y="356219"/>
                      <a:pt x="191078" y="335303"/>
                    </a:cubicBezTo>
                    <a:cubicBezTo>
                      <a:pt x="192460" y="332867"/>
                      <a:pt x="191078" y="330011"/>
                      <a:pt x="189004" y="331607"/>
                    </a:cubicBezTo>
                    <a:cubicBezTo>
                      <a:pt x="181324" y="338579"/>
                      <a:pt x="167654" y="350423"/>
                      <a:pt x="153599" y="364451"/>
                    </a:cubicBezTo>
                    <a:cubicBezTo>
                      <a:pt x="140247" y="378429"/>
                      <a:pt x="127874" y="393473"/>
                      <a:pt x="116582" y="409475"/>
                    </a:cubicBezTo>
                    <a:cubicBezTo>
                      <a:pt x="106363" y="425830"/>
                      <a:pt x="97349" y="443050"/>
                      <a:pt x="89625" y="460967"/>
                    </a:cubicBezTo>
                    <a:lnTo>
                      <a:pt x="95078" y="424511"/>
                    </a:lnTo>
                    <a:lnTo>
                      <a:pt x="97996" y="406283"/>
                    </a:lnTo>
                    <a:lnTo>
                      <a:pt x="101836" y="388223"/>
                    </a:lnTo>
                    <a:cubicBezTo>
                      <a:pt x="105676" y="388223"/>
                      <a:pt x="113126" y="382427"/>
                      <a:pt x="122419" y="372599"/>
                    </a:cubicBezTo>
                    <a:cubicBezTo>
                      <a:pt x="131711" y="362771"/>
                      <a:pt x="143308" y="348911"/>
                      <a:pt x="155443" y="333707"/>
                    </a:cubicBezTo>
                    <a:close/>
                  </a:path>
                </a:pathLst>
              </a:custGeom>
              <a:solidFill>
                <a:schemeClr val="accent1"/>
              </a:solidFill>
              <a:ln w="767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9ABBE89-BEF5-27F6-3055-DC610F45CBFE}"/>
                  </a:ext>
                </a:extLst>
              </p:cNvPr>
              <p:cNvSpPr/>
              <p:nvPr/>
            </p:nvSpPr>
            <p:spPr>
              <a:xfrm>
                <a:off x="6369840" y="4075993"/>
                <a:ext cx="321869" cy="580853"/>
              </a:xfrm>
              <a:custGeom>
                <a:avLst/>
                <a:gdLst>
                  <a:gd name="connsiteX0" fmla="*/ 220790 w 321869"/>
                  <a:gd name="connsiteY0" fmla="*/ 200062 h 580853"/>
                  <a:gd name="connsiteX1" fmla="*/ 285917 w 321869"/>
                  <a:gd name="connsiteY1" fmla="*/ 161926 h 580853"/>
                  <a:gd name="connsiteX2" fmla="*/ 284534 w 321869"/>
                  <a:gd name="connsiteY2" fmla="*/ 158566 h 580853"/>
                  <a:gd name="connsiteX3" fmla="*/ 249283 w 321869"/>
                  <a:gd name="connsiteY3" fmla="*/ 164026 h 580853"/>
                  <a:gd name="connsiteX4" fmla="*/ 209808 w 321869"/>
                  <a:gd name="connsiteY4" fmla="*/ 176038 h 580853"/>
                  <a:gd name="connsiteX5" fmla="*/ 176784 w 321869"/>
                  <a:gd name="connsiteY5" fmla="*/ 195610 h 580853"/>
                  <a:gd name="connsiteX6" fmla="*/ 199824 w 321869"/>
                  <a:gd name="connsiteY6" fmla="*/ 155458 h 580853"/>
                  <a:gd name="connsiteX7" fmla="*/ 254736 w 321869"/>
                  <a:gd name="connsiteY7" fmla="*/ 144706 h 580853"/>
                  <a:gd name="connsiteX8" fmla="*/ 291062 w 321869"/>
                  <a:gd name="connsiteY8" fmla="*/ 127906 h 580853"/>
                  <a:gd name="connsiteX9" fmla="*/ 321091 w 321869"/>
                  <a:gd name="connsiteY9" fmla="*/ 113290 h 580853"/>
                  <a:gd name="connsiteX10" fmla="*/ 319939 w 321869"/>
                  <a:gd name="connsiteY10" fmla="*/ 109930 h 580853"/>
                  <a:gd name="connsiteX11" fmla="*/ 284995 w 321869"/>
                  <a:gd name="connsiteY11" fmla="*/ 111274 h 580853"/>
                  <a:gd name="connsiteX12" fmla="*/ 245136 w 321869"/>
                  <a:gd name="connsiteY12" fmla="*/ 119674 h 580853"/>
                  <a:gd name="connsiteX13" fmla="*/ 211037 w 321869"/>
                  <a:gd name="connsiteY13" fmla="*/ 136894 h 580853"/>
                  <a:gd name="connsiteX14" fmla="*/ 229546 w 321869"/>
                  <a:gd name="connsiteY14" fmla="*/ 108670 h 580853"/>
                  <a:gd name="connsiteX15" fmla="*/ 269789 w 321869"/>
                  <a:gd name="connsiteY15" fmla="*/ 69106 h 580853"/>
                  <a:gd name="connsiteX16" fmla="*/ 281386 w 321869"/>
                  <a:gd name="connsiteY16" fmla="*/ 52306 h 580853"/>
                  <a:gd name="connsiteX17" fmla="*/ 293750 w 321869"/>
                  <a:gd name="connsiteY17" fmla="*/ 33658 h 580853"/>
                  <a:gd name="connsiteX18" fmla="*/ 315869 w 321869"/>
                  <a:gd name="connsiteY18" fmla="*/ 3334 h 580853"/>
                  <a:gd name="connsiteX19" fmla="*/ 315677 w 321869"/>
                  <a:gd name="connsiteY19" fmla="*/ 495 h 580853"/>
                  <a:gd name="connsiteX20" fmla="*/ 313795 w 321869"/>
                  <a:gd name="connsiteY20" fmla="*/ 142 h 580853"/>
                  <a:gd name="connsiteX21" fmla="*/ 281923 w 321869"/>
                  <a:gd name="connsiteY21" fmla="*/ 20470 h 580853"/>
                  <a:gd name="connsiteX22" fmla="*/ 264643 w 321869"/>
                  <a:gd name="connsiteY22" fmla="*/ 35506 h 580853"/>
                  <a:gd name="connsiteX23" fmla="*/ 250589 w 321869"/>
                  <a:gd name="connsiteY23" fmla="*/ 51130 h 580853"/>
                  <a:gd name="connsiteX24" fmla="*/ 224938 w 321869"/>
                  <a:gd name="connsiteY24" fmla="*/ 102706 h 580853"/>
                  <a:gd name="connsiteX25" fmla="*/ 205968 w 321869"/>
                  <a:gd name="connsiteY25" fmla="*/ 131518 h 580853"/>
                  <a:gd name="connsiteX26" fmla="*/ 210269 w 321869"/>
                  <a:gd name="connsiteY26" fmla="*/ 91030 h 580853"/>
                  <a:gd name="connsiteX27" fmla="*/ 209731 w 321869"/>
                  <a:gd name="connsiteY27" fmla="*/ 43990 h 580853"/>
                  <a:gd name="connsiteX28" fmla="*/ 208810 w 321869"/>
                  <a:gd name="connsiteY28" fmla="*/ 1990 h 580853"/>
                  <a:gd name="connsiteX29" fmla="*/ 206905 w 321869"/>
                  <a:gd name="connsiteY29" fmla="*/ 41 h 580853"/>
                  <a:gd name="connsiteX30" fmla="*/ 205200 w 321869"/>
                  <a:gd name="connsiteY30" fmla="*/ 1486 h 580853"/>
                  <a:gd name="connsiteX31" fmla="*/ 192835 w 321869"/>
                  <a:gd name="connsiteY31" fmla="*/ 42730 h 580853"/>
                  <a:gd name="connsiteX32" fmla="*/ 185155 w 321869"/>
                  <a:gd name="connsiteY32" fmla="*/ 89602 h 580853"/>
                  <a:gd name="connsiteX33" fmla="*/ 193987 w 321869"/>
                  <a:gd name="connsiteY33" fmla="*/ 151090 h 580853"/>
                  <a:gd name="connsiteX34" fmla="*/ 170947 w 321869"/>
                  <a:gd name="connsiteY34" fmla="*/ 190570 h 580853"/>
                  <a:gd name="connsiteX35" fmla="*/ 172790 w 321869"/>
                  <a:gd name="connsiteY35" fmla="*/ 149998 h 580853"/>
                  <a:gd name="connsiteX36" fmla="*/ 169027 w 321869"/>
                  <a:gd name="connsiteY36" fmla="*/ 103462 h 580853"/>
                  <a:gd name="connsiteX37" fmla="*/ 164266 w 321869"/>
                  <a:gd name="connsiteY37" fmla="*/ 62134 h 580853"/>
                  <a:gd name="connsiteX38" fmla="*/ 162084 w 321869"/>
                  <a:gd name="connsiteY38" fmla="*/ 60572 h 580853"/>
                  <a:gd name="connsiteX39" fmla="*/ 160656 w 321869"/>
                  <a:gd name="connsiteY39" fmla="*/ 62134 h 580853"/>
                  <a:gd name="connsiteX40" fmla="*/ 147830 w 321869"/>
                  <a:gd name="connsiteY40" fmla="*/ 149998 h 580853"/>
                  <a:gd name="connsiteX41" fmla="*/ 160042 w 321869"/>
                  <a:gd name="connsiteY41" fmla="*/ 210562 h 580853"/>
                  <a:gd name="connsiteX42" fmla="*/ 138998 w 321869"/>
                  <a:gd name="connsiteY42" fmla="*/ 251218 h 580853"/>
                  <a:gd name="connsiteX43" fmla="*/ 138998 w 321869"/>
                  <a:gd name="connsiteY43" fmla="*/ 210646 h 580853"/>
                  <a:gd name="connsiteX44" fmla="*/ 126480 w 321869"/>
                  <a:gd name="connsiteY44" fmla="*/ 124126 h 580853"/>
                  <a:gd name="connsiteX45" fmla="*/ 124714 w 321869"/>
                  <a:gd name="connsiteY45" fmla="*/ 122194 h 580853"/>
                  <a:gd name="connsiteX46" fmla="*/ 122947 w 321869"/>
                  <a:gd name="connsiteY46" fmla="*/ 124126 h 580853"/>
                  <a:gd name="connsiteX47" fmla="*/ 115267 w 321869"/>
                  <a:gd name="connsiteY47" fmla="*/ 211822 h 580853"/>
                  <a:gd name="connsiteX48" fmla="*/ 130166 w 321869"/>
                  <a:gd name="connsiteY48" fmla="*/ 271630 h 580853"/>
                  <a:gd name="connsiteX49" fmla="*/ 110736 w 321869"/>
                  <a:gd name="connsiteY49" fmla="*/ 313630 h 580853"/>
                  <a:gd name="connsiteX50" fmla="*/ 109200 w 321869"/>
                  <a:gd name="connsiteY50" fmla="*/ 273058 h 580853"/>
                  <a:gd name="connsiteX51" fmla="*/ 91843 w 321869"/>
                  <a:gd name="connsiteY51" fmla="*/ 187546 h 580853"/>
                  <a:gd name="connsiteX52" fmla="*/ 89550 w 321869"/>
                  <a:gd name="connsiteY52" fmla="*/ 186194 h 580853"/>
                  <a:gd name="connsiteX53" fmla="*/ 88310 w 321869"/>
                  <a:gd name="connsiteY53" fmla="*/ 187546 h 580853"/>
                  <a:gd name="connsiteX54" fmla="*/ 84163 w 321869"/>
                  <a:gd name="connsiteY54" fmla="*/ 228538 h 580853"/>
                  <a:gd name="connsiteX55" fmla="*/ 84163 w 321869"/>
                  <a:gd name="connsiteY55" fmla="*/ 275242 h 580853"/>
                  <a:gd name="connsiteX56" fmla="*/ 101443 w 321869"/>
                  <a:gd name="connsiteY56" fmla="*/ 334042 h 580853"/>
                  <a:gd name="connsiteX57" fmla="*/ 83779 w 321869"/>
                  <a:gd name="connsiteY57" fmla="*/ 376630 h 580853"/>
                  <a:gd name="connsiteX58" fmla="*/ 80400 w 321869"/>
                  <a:gd name="connsiteY58" fmla="*/ 336142 h 580853"/>
                  <a:gd name="connsiteX59" fmla="*/ 70493 w 321869"/>
                  <a:gd name="connsiteY59" fmla="*/ 290950 h 580853"/>
                  <a:gd name="connsiteX60" fmla="*/ 59664 w 321869"/>
                  <a:gd name="connsiteY60" fmla="*/ 251638 h 580853"/>
                  <a:gd name="connsiteX61" fmla="*/ 57570 w 321869"/>
                  <a:gd name="connsiteY61" fmla="*/ 250151 h 580853"/>
                  <a:gd name="connsiteX62" fmla="*/ 56208 w 321869"/>
                  <a:gd name="connsiteY62" fmla="*/ 251638 h 580853"/>
                  <a:gd name="connsiteX63" fmla="*/ 55747 w 321869"/>
                  <a:gd name="connsiteY63" fmla="*/ 339586 h 580853"/>
                  <a:gd name="connsiteX64" fmla="*/ 75715 w 321869"/>
                  <a:gd name="connsiteY64" fmla="*/ 397714 h 580853"/>
                  <a:gd name="connsiteX65" fmla="*/ 60355 w 321869"/>
                  <a:gd name="connsiteY65" fmla="*/ 441478 h 580853"/>
                  <a:gd name="connsiteX66" fmla="*/ 54749 w 321869"/>
                  <a:gd name="connsiteY66" fmla="*/ 401158 h 580853"/>
                  <a:gd name="connsiteX67" fmla="*/ 42614 w 321869"/>
                  <a:gd name="connsiteY67" fmla="*/ 356386 h 580853"/>
                  <a:gd name="connsiteX68" fmla="*/ 30173 w 321869"/>
                  <a:gd name="connsiteY68" fmla="*/ 317410 h 580853"/>
                  <a:gd name="connsiteX69" fmla="*/ 27969 w 321869"/>
                  <a:gd name="connsiteY69" fmla="*/ 316125 h 580853"/>
                  <a:gd name="connsiteX70" fmla="*/ 26717 w 321869"/>
                  <a:gd name="connsiteY70" fmla="*/ 317998 h 580853"/>
                  <a:gd name="connsiteX71" fmla="*/ 30250 w 321869"/>
                  <a:gd name="connsiteY71" fmla="*/ 406534 h 580853"/>
                  <a:gd name="connsiteX72" fmla="*/ 53290 w 321869"/>
                  <a:gd name="connsiteY72" fmla="*/ 463318 h 580853"/>
                  <a:gd name="connsiteX73" fmla="*/ 40925 w 321869"/>
                  <a:gd name="connsiteY73" fmla="*/ 508174 h 580853"/>
                  <a:gd name="connsiteX74" fmla="*/ 32707 w 321869"/>
                  <a:gd name="connsiteY74" fmla="*/ 468358 h 580853"/>
                  <a:gd name="connsiteX75" fmla="*/ 3523 w 321869"/>
                  <a:gd name="connsiteY75" fmla="*/ 385954 h 580853"/>
                  <a:gd name="connsiteX76" fmla="*/ 1411 w 321869"/>
                  <a:gd name="connsiteY76" fmla="*/ 384484 h 580853"/>
                  <a:gd name="connsiteX77" fmla="*/ 67 w 321869"/>
                  <a:gd name="connsiteY77" fmla="*/ 386794 h 580853"/>
                  <a:gd name="connsiteX78" fmla="*/ 8592 w 321869"/>
                  <a:gd name="connsiteY78" fmla="*/ 475750 h 580853"/>
                  <a:gd name="connsiteX79" fmla="*/ 35856 w 321869"/>
                  <a:gd name="connsiteY79" fmla="*/ 530686 h 580853"/>
                  <a:gd name="connsiteX80" fmla="*/ 28176 w 321869"/>
                  <a:gd name="connsiteY80" fmla="*/ 576886 h 580853"/>
                  <a:gd name="connsiteX81" fmla="*/ 30991 w 321869"/>
                  <a:gd name="connsiteY81" fmla="*/ 580809 h 580853"/>
                  <a:gd name="connsiteX82" fmla="*/ 31248 w 321869"/>
                  <a:gd name="connsiteY82" fmla="*/ 580834 h 580853"/>
                  <a:gd name="connsiteX83" fmla="*/ 34934 w 321869"/>
                  <a:gd name="connsiteY83" fmla="*/ 577726 h 580853"/>
                  <a:gd name="connsiteX84" fmla="*/ 42614 w 321869"/>
                  <a:gd name="connsiteY84" fmla="*/ 532450 h 580853"/>
                  <a:gd name="connsiteX85" fmla="*/ 90845 w 321869"/>
                  <a:gd name="connsiteY85" fmla="*/ 502378 h 580853"/>
                  <a:gd name="connsiteX86" fmla="*/ 144605 w 321869"/>
                  <a:gd name="connsiteY86" fmla="*/ 447526 h 580853"/>
                  <a:gd name="connsiteX87" fmla="*/ 142454 w 321869"/>
                  <a:gd name="connsiteY87" fmla="*/ 444586 h 580853"/>
                  <a:gd name="connsiteX88" fmla="*/ 74410 w 321869"/>
                  <a:gd name="connsiteY88" fmla="*/ 482638 h 580853"/>
                  <a:gd name="connsiteX89" fmla="*/ 47606 w 321869"/>
                  <a:gd name="connsiteY89" fmla="*/ 511114 h 580853"/>
                  <a:gd name="connsiteX90" fmla="*/ 60048 w 321869"/>
                  <a:gd name="connsiteY90" fmla="*/ 465754 h 580853"/>
                  <a:gd name="connsiteX91" fmla="*/ 110429 w 321869"/>
                  <a:gd name="connsiteY91" fmla="*/ 439630 h 580853"/>
                  <a:gd name="connsiteX92" fmla="*/ 167491 w 321869"/>
                  <a:gd name="connsiteY92" fmla="*/ 387802 h 580853"/>
                  <a:gd name="connsiteX93" fmla="*/ 165494 w 321869"/>
                  <a:gd name="connsiteY93" fmla="*/ 384778 h 580853"/>
                  <a:gd name="connsiteX94" fmla="*/ 131779 w 321869"/>
                  <a:gd name="connsiteY94" fmla="*/ 398218 h 580853"/>
                  <a:gd name="connsiteX95" fmla="*/ 95299 w 321869"/>
                  <a:gd name="connsiteY95" fmla="*/ 418546 h 580853"/>
                  <a:gd name="connsiteX96" fmla="*/ 66499 w 321869"/>
                  <a:gd name="connsiteY96" fmla="*/ 444922 h 580853"/>
                  <a:gd name="connsiteX97" fmla="*/ 81859 w 321869"/>
                  <a:gd name="connsiteY97" fmla="*/ 400570 h 580853"/>
                  <a:gd name="connsiteX98" fmla="*/ 133776 w 321869"/>
                  <a:gd name="connsiteY98" fmla="*/ 377890 h 580853"/>
                  <a:gd name="connsiteX99" fmla="*/ 193603 w 321869"/>
                  <a:gd name="connsiteY99" fmla="*/ 328666 h 580853"/>
                  <a:gd name="connsiteX100" fmla="*/ 191683 w 321869"/>
                  <a:gd name="connsiteY100" fmla="*/ 325474 h 580853"/>
                  <a:gd name="connsiteX101" fmla="*/ 157354 w 321869"/>
                  <a:gd name="connsiteY101" fmla="*/ 337402 h 580853"/>
                  <a:gd name="connsiteX102" fmla="*/ 119722 w 321869"/>
                  <a:gd name="connsiteY102" fmla="*/ 355714 h 580853"/>
                  <a:gd name="connsiteX103" fmla="*/ 89539 w 321869"/>
                  <a:gd name="connsiteY103" fmla="*/ 380242 h 580853"/>
                  <a:gd name="connsiteX104" fmla="*/ 107357 w 321869"/>
                  <a:gd name="connsiteY104" fmla="*/ 336982 h 580853"/>
                  <a:gd name="connsiteX105" fmla="*/ 160349 w 321869"/>
                  <a:gd name="connsiteY105" fmla="*/ 317074 h 580853"/>
                  <a:gd name="connsiteX106" fmla="*/ 194218 w 321869"/>
                  <a:gd name="connsiteY106" fmla="*/ 293050 h 580853"/>
                  <a:gd name="connsiteX107" fmla="*/ 222173 w 321869"/>
                  <a:gd name="connsiteY107" fmla="*/ 270622 h 580853"/>
                  <a:gd name="connsiteX108" fmla="*/ 220483 w 321869"/>
                  <a:gd name="connsiteY108" fmla="*/ 267430 h 580853"/>
                  <a:gd name="connsiteX109" fmla="*/ 147370 w 321869"/>
                  <a:gd name="connsiteY109" fmla="*/ 294142 h 580853"/>
                  <a:gd name="connsiteX110" fmla="*/ 116035 w 321869"/>
                  <a:gd name="connsiteY110" fmla="*/ 317074 h 580853"/>
                  <a:gd name="connsiteX111" fmla="*/ 135773 w 321869"/>
                  <a:gd name="connsiteY111" fmla="*/ 275074 h 580853"/>
                  <a:gd name="connsiteX112" fmla="*/ 189533 w 321869"/>
                  <a:gd name="connsiteY112" fmla="*/ 257770 h 580853"/>
                  <a:gd name="connsiteX113" fmla="*/ 253123 w 321869"/>
                  <a:gd name="connsiteY113" fmla="*/ 215014 h 580853"/>
                  <a:gd name="connsiteX114" fmla="*/ 251587 w 321869"/>
                  <a:gd name="connsiteY114" fmla="*/ 211738 h 580853"/>
                  <a:gd name="connsiteX115" fmla="*/ 177552 w 321869"/>
                  <a:gd name="connsiteY115" fmla="*/ 234334 h 580853"/>
                  <a:gd name="connsiteX116" fmla="*/ 145373 w 321869"/>
                  <a:gd name="connsiteY116" fmla="*/ 255670 h 580853"/>
                  <a:gd name="connsiteX117" fmla="*/ 166723 w 321869"/>
                  <a:gd name="connsiteY117" fmla="*/ 214342 h 580853"/>
                  <a:gd name="connsiteX118" fmla="*/ 220790 w 321869"/>
                  <a:gd name="connsiteY118" fmla="*/ 200062 h 58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21869" h="580853">
                    <a:moveTo>
                      <a:pt x="220790" y="200062"/>
                    </a:moveTo>
                    <a:cubicBezTo>
                      <a:pt x="242064" y="190150"/>
                      <a:pt x="272707" y="170074"/>
                      <a:pt x="285917" y="161926"/>
                    </a:cubicBezTo>
                    <a:cubicBezTo>
                      <a:pt x="287453" y="161002"/>
                      <a:pt x="286378" y="158398"/>
                      <a:pt x="284534" y="158566"/>
                    </a:cubicBezTo>
                    <a:cubicBezTo>
                      <a:pt x="276854" y="159406"/>
                      <a:pt x="263338" y="161170"/>
                      <a:pt x="249283" y="164026"/>
                    </a:cubicBezTo>
                    <a:cubicBezTo>
                      <a:pt x="235820" y="166714"/>
                      <a:pt x="222610" y="170738"/>
                      <a:pt x="209808" y="176038"/>
                    </a:cubicBezTo>
                    <a:cubicBezTo>
                      <a:pt x="198119" y="181086"/>
                      <a:pt x="187029" y="187655"/>
                      <a:pt x="176784" y="195610"/>
                    </a:cubicBezTo>
                    <a:cubicBezTo>
                      <a:pt x="184464" y="182002"/>
                      <a:pt x="192144" y="168730"/>
                      <a:pt x="199824" y="155458"/>
                    </a:cubicBezTo>
                    <a:cubicBezTo>
                      <a:pt x="206813" y="159238"/>
                      <a:pt x="229546" y="153946"/>
                      <a:pt x="254736" y="144706"/>
                    </a:cubicBezTo>
                    <a:cubicBezTo>
                      <a:pt x="265565" y="140674"/>
                      <a:pt x="278851" y="134038"/>
                      <a:pt x="291062" y="127906"/>
                    </a:cubicBezTo>
                    <a:cubicBezTo>
                      <a:pt x="303274" y="121774"/>
                      <a:pt x="314102" y="116566"/>
                      <a:pt x="321091" y="113290"/>
                    </a:cubicBezTo>
                    <a:cubicBezTo>
                      <a:pt x="322627" y="112618"/>
                      <a:pt x="321706" y="110014"/>
                      <a:pt x="319939" y="109930"/>
                    </a:cubicBezTo>
                    <a:cubicBezTo>
                      <a:pt x="308273" y="109603"/>
                      <a:pt x="296607" y="110048"/>
                      <a:pt x="284995" y="111274"/>
                    </a:cubicBezTo>
                    <a:cubicBezTo>
                      <a:pt x="271478" y="112584"/>
                      <a:pt x="258123" y="115398"/>
                      <a:pt x="245136" y="119674"/>
                    </a:cubicBezTo>
                    <a:cubicBezTo>
                      <a:pt x="233194" y="123933"/>
                      <a:pt x="221750" y="129712"/>
                      <a:pt x="211037" y="136894"/>
                    </a:cubicBezTo>
                    <a:cubicBezTo>
                      <a:pt x="217181" y="127402"/>
                      <a:pt x="223171" y="117910"/>
                      <a:pt x="229546" y="108670"/>
                    </a:cubicBezTo>
                    <a:cubicBezTo>
                      <a:pt x="237226" y="107326"/>
                      <a:pt x="253200" y="90610"/>
                      <a:pt x="269789" y="69106"/>
                    </a:cubicBezTo>
                    <a:cubicBezTo>
                      <a:pt x="273475" y="64318"/>
                      <a:pt x="277469" y="58690"/>
                      <a:pt x="281386" y="52306"/>
                    </a:cubicBezTo>
                    <a:lnTo>
                      <a:pt x="293750" y="33658"/>
                    </a:lnTo>
                    <a:cubicBezTo>
                      <a:pt x="300616" y="23116"/>
                      <a:pt x="307997" y="12994"/>
                      <a:pt x="315869" y="3334"/>
                    </a:cubicBezTo>
                    <a:cubicBezTo>
                      <a:pt x="316537" y="2494"/>
                      <a:pt x="316452" y="1217"/>
                      <a:pt x="315677" y="495"/>
                    </a:cubicBezTo>
                    <a:cubicBezTo>
                      <a:pt x="315162" y="-1"/>
                      <a:pt x="314433" y="-135"/>
                      <a:pt x="313795" y="142"/>
                    </a:cubicBezTo>
                    <a:cubicBezTo>
                      <a:pt x="302552" y="5694"/>
                      <a:pt x="291876" y="12507"/>
                      <a:pt x="281923" y="20470"/>
                    </a:cubicBezTo>
                    <a:cubicBezTo>
                      <a:pt x="275933" y="25157"/>
                      <a:pt x="270165" y="30180"/>
                      <a:pt x="264643" y="35506"/>
                    </a:cubicBezTo>
                    <a:cubicBezTo>
                      <a:pt x="259667" y="40395"/>
                      <a:pt x="254974" y="45611"/>
                      <a:pt x="250589" y="51130"/>
                    </a:cubicBezTo>
                    <a:cubicBezTo>
                      <a:pt x="234461" y="72046"/>
                      <a:pt x="225245" y="93130"/>
                      <a:pt x="224938" y="102706"/>
                    </a:cubicBezTo>
                    <a:cubicBezTo>
                      <a:pt x="218333" y="112114"/>
                      <a:pt x="212266" y="121942"/>
                      <a:pt x="205968" y="131518"/>
                    </a:cubicBezTo>
                    <a:cubicBezTo>
                      <a:pt x="208318" y="118154"/>
                      <a:pt x="209754" y="104621"/>
                      <a:pt x="210269" y="91030"/>
                    </a:cubicBezTo>
                    <a:cubicBezTo>
                      <a:pt x="210883" y="77926"/>
                      <a:pt x="210269" y="60622"/>
                      <a:pt x="209731" y="43990"/>
                    </a:cubicBezTo>
                    <a:cubicBezTo>
                      <a:pt x="209194" y="27358"/>
                      <a:pt x="208810" y="11482"/>
                      <a:pt x="208810" y="1990"/>
                    </a:cubicBezTo>
                    <a:cubicBezTo>
                      <a:pt x="208779" y="881"/>
                      <a:pt x="207926" y="7"/>
                      <a:pt x="206905" y="41"/>
                    </a:cubicBezTo>
                    <a:cubicBezTo>
                      <a:pt x="206114" y="75"/>
                      <a:pt x="205423" y="655"/>
                      <a:pt x="205200" y="1486"/>
                    </a:cubicBezTo>
                    <a:cubicBezTo>
                      <a:pt x="200315" y="14943"/>
                      <a:pt x="196184" y="28719"/>
                      <a:pt x="192835" y="42730"/>
                    </a:cubicBezTo>
                    <a:cubicBezTo>
                      <a:pt x="188826" y="58026"/>
                      <a:pt x="186253" y="73734"/>
                      <a:pt x="185155" y="89602"/>
                    </a:cubicBezTo>
                    <a:cubicBezTo>
                      <a:pt x="183696" y="120094"/>
                      <a:pt x="188458" y="145126"/>
                      <a:pt x="193987" y="151090"/>
                    </a:cubicBezTo>
                    <a:cubicBezTo>
                      <a:pt x="186307" y="164110"/>
                      <a:pt x="178627" y="177214"/>
                      <a:pt x="170947" y="190570"/>
                    </a:cubicBezTo>
                    <a:cubicBezTo>
                      <a:pt x="172445" y="177113"/>
                      <a:pt x="173059" y="163556"/>
                      <a:pt x="172790" y="149998"/>
                    </a:cubicBezTo>
                    <a:cubicBezTo>
                      <a:pt x="172253" y="134424"/>
                      <a:pt x="170993" y="118893"/>
                      <a:pt x="169027" y="103462"/>
                    </a:cubicBezTo>
                    <a:cubicBezTo>
                      <a:pt x="167107" y="87082"/>
                      <a:pt x="165341" y="71542"/>
                      <a:pt x="164266" y="62134"/>
                    </a:cubicBezTo>
                    <a:cubicBezTo>
                      <a:pt x="164058" y="61042"/>
                      <a:pt x="163083" y="60345"/>
                      <a:pt x="162084" y="60572"/>
                    </a:cubicBezTo>
                    <a:cubicBezTo>
                      <a:pt x="161370" y="60731"/>
                      <a:pt x="160802" y="61344"/>
                      <a:pt x="160656" y="62134"/>
                    </a:cubicBezTo>
                    <a:cubicBezTo>
                      <a:pt x="153137" y="90744"/>
                      <a:pt x="148836" y="120254"/>
                      <a:pt x="147830" y="149998"/>
                    </a:cubicBezTo>
                    <a:cubicBezTo>
                      <a:pt x="148368" y="180322"/>
                      <a:pt x="154051" y="204850"/>
                      <a:pt x="160042" y="210562"/>
                    </a:cubicBezTo>
                    <a:cubicBezTo>
                      <a:pt x="152822" y="224002"/>
                      <a:pt x="145834" y="237610"/>
                      <a:pt x="138998" y="251218"/>
                    </a:cubicBezTo>
                    <a:cubicBezTo>
                      <a:pt x="139935" y="237711"/>
                      <a:pt x="139935" y="224153"/>
                      <a:pt x="138998" y="210646"/>
                    </a:cubicBezTo>
                    <a:cubicBezTo>
                      <a:pt x="137846" y="184606"/>
                      <a:pt x="129398" y="142606"/>
                      <a:pt x="126480" y="124126"/>
                    </a:cubicBezTo>
                    <a:cubicBezTo>
                      <a:pt x="126480" y="123059"/>
                      <a:pt x="125689" y="122194"/>
                      <a:pt x="124714" y="122194"/>
                    </a:cubicBezTo>
                    <a:cubicBezTo>
                      <a:pt x="123738" y="122194"/>
                      <a:pt x="122947" y="123059"/>
                      <a:pt x="122947" y="124126"/>
                    </a:cubicBezTo>
                    <a:cubicBezTo>
                      <a:pt x="117304" y="152938"/>
                      <a:pt x="114726" y="182363"/>
                      <a:pt x="115267" y="211822"/>
                    </a:cubicBezTo>
                    <a:cubicBezTo>
                      <a:pt x="117187" y="241978"/>
                      <a:pt x="123946" y="266254"/>
                      <a:pt x="130166" y="271630"/>
                    </a:cubicBezTo>
                    <a:cubicBezTo>
                      <a:pt x="123408" y="285406"/>
                      <a:pt x="117187" y="299350"/>
                      <a:pt x="110736" y="313630"/>
                    </a:cubicBezTo>
                    <a:cubicBezTo>
                      <a:pt x="111257" y="300081"/>
                      <a:pt x="110744" y="286515"/>
                      <a:pt x="109200" y="273058"/>
                    </a:cubicBezTo>
                    <a:cubicBezTo>
                      <a:pt x="104805" y="244238"/>
                      <a:pt x="99012" y="215694"/>
                      <a:pt x="91843" y="187546"/>
                    </a:cubicBezTo>
                    <a:cubicBezTo>
                      <a:pt x="91552" y="186479"/>
                      <a:pt x="90526" y="185874"/>
                      <a:pt x="89550" y="186194"/>
                    </a:cubicBezTo>
                    <a:cubicBezTo>
                      <a:pt x="88954" y="186387"/>
                      <a:pt x="88488" y="186891"/>
                      <a:pt x="88310" y="187546"/>
                    </a:cubicBezTo>
                    <a:cubicBezTo>
                      <a:pt x="87082" y="196954"/>
                      <a:pt x="85315" y="212326"/>
                      <a:pt x="84163" y="228538"/>
                    </a:cubicBezTo>
                    <a:cubicBezTo>
                      <a:pt x="82962" y="244078"/>
                      <a:pt x="82962" y="259702"/>
                      <a:pt x="84163" y="275242"/>
                    </a:cubicBezTo>
                    <a:cubicBezTo>
                      <a:pt x="87235" y="305062"/>
                      <a:pt x="94992" y="329170"/>
                      <a:pt x="101443" y="334042"/>
                    </a:cubicBezTo>
                    <a:cubicBezTo>
                      <a:pt x="95146" y="348070"/>
                      <a:pt x="89616" y="362434"/>
                      <a:pt x="83779" y="376630"/>
                    </a:cubicBezTo>
                    <a:cubicBezTo>
                      <a:pt x="83686" y="363056"/>
                      <a:pt x="82556" y="349515"/>
                      <a:pt x="80400" y="336142"/>
                    </a:cubicBezTo>
                    <a:cubicBezTo>
                      <a:pt x="77932" y="320871"/>
                      <a:pt x="74624" y="305784"/>
                      <a:pt x="70493" y="290950"/>
                    </a:cubicBezTo>
                    <a:cubicBezTo>
                      <a:pt x="66499" y="275410"/>
                      <a:pt x="62275" y="260626"/>
                      <a:pt x="59664" y="251638"/>
                    </a:cubicBezTo>
                    <a:cubicBezTo>
                      <a:pt x="59462" y="250596"/>
                      <a:pt x="58524" y="249924"/>
                      <a:pt x="57570" y="250151"/>
                    </a:cubicBezTo>
                    <a:cubicBezTo>
                      <a:pt x="56887" y="250311"/>
                      <a:pt x="56353" y="250890"/>
                      <a:pt x="56208" y="251638"/>
                    </a:cubicBezTo>
                    <a:cubicBezTo>
                      <a:pt x="53105" y="280845"/>
                      <a:pt x="52950" y="310337"/>
                      <a:pt x="55747" y="339586"/>
                    </a:cubicBezTo>
                    <a:cubicBezTo>
                      <a:pt x="60048" y="369490"/>
                      <a:pt x="69110" y="393094"/>
                      <a:pt x="75715" y="397714"/>
                    </a:cubicBezTo>
                    <a:cubicBezTo>
                      <a:pt x="70416" y="412162"/>
                      <a:pt x="65194" y="426694"/>
                      <a:pt x="60355" y="441478"/>
                    </a:cubicBezTo>
                    <a:cubicBezTo>
                      <a:pt x="59362" y="427912"/>
                      <a:pt x="57488" y="414438"/>
                      <a:pt x="54749" y="401158"/>
                    </a:cubicBezTo>
                    <a:cubicBezTo>
                      <a:pt x="51423" y="386013"/>
                      <a:pt x="47372" y="371069"/>
                      <a:pt x="42614" y="356386"/>
                    </a:cubicBezTo>
                    <a:cubicBezTo>
                      <a:pt x="37930" y="341014"/>
                      <a:pt x="33168" y="326314"/>
                      <a:pt x="30173" y="317410"/>
                    </a:cubicBezTo>
                    <a:cubicBezTo>
                      <a:pt x="29889" y="316385"/>
                      <a:pt x="28902" y="315814"/>
                      <a:pt x="27969" y="316125"/>
                    </a:cubicBezTo>
                    <a:cubicBezTo>
                      <a:pt x="27217" y="316377"/>
                      <a:pt x="26707" y="317141"/>
                      <a:pt x="26717" y="317998"/>
                    </a:cubicBezTo>
                    <a:cubicBezTo>
                      <a:pt x="24761" y="347558"/>
                      <a:pt x="25946" y="377268"/>
                      <a:pt x="30250" y="406534"/>
                    </a:cubicBezTo>
                    <a:cubicBezTo>
                      <a:pt x="36163" y="436270"/>
                      <a:pt x="46531" y="459202"/>
                      <a:pt x="53290" y="463318"/>
                    </a:cubicBezTo>
                    <a:cubicBezTo>
                      <a:pt x="48682" y="478186"/>
                      <a:pt x="44688" y="493138"/>
                      <a:pt x="40925" y="508174"/>
                    </a:cubicBezTo>
                    <a:cubicBezTo>
                      <a:pt x="39009" y="494717"/>
                      <a:pt x="36263" y="481412"/>
                      <a:pt x="32707" y="468358"/>
                    </a:cubicBezTo>
                    <a:cubicBezTo>
                      <a:pt x="25949" y="443158"/>
                      <a:pt x="9667" y="403594"/>
                      <a:pt x="3523" y="385954"/>
                    </a:cubicBezTo>
                    <a:cubicBezTo>
                      <a:pt x="3311" y="384912"/>
                      <a:pt x="2366" y="384249"/>
                      <a:pt x="1411" y="384484"/>
                    </a:cubicBezTo>
                    <a:cubicBezTo>
                      <a:pt x="457" y="384719"/>
                      <a:pt x="-145" y="385753"/>
                      <a:pt x="67" y="386794"/>
                    </a:cubicBezTo>
                    <a:cubicBezTo>
                      <a:pt x="-486" y="416715"/>
                      <a:pt x="2378" y="446602"/>
                      <a:pt x="8592" y="475750"/>
                    </a:cubicBezTo>
                    <a:cubicBezTo>
                      <a:pt x="16272" y="505402"/>
                      <a:pt x="28483" y="527242"/>
                      <a:pt x="35856" y="530686"/>
                    </a:cubicBezTo>
                    <a:cubicBezTo>
                      <a:pt x="32521" y="545924"/>
                      <a:pt x="29957" y="561346"/>
                      <a:pt x="28176" y="576886"/>
                    </a:cubicBezTo>
                    <a:cubicBezTo>
                      <a:pt x="27962" y="578818"/>
                      <a:pt x="29223" y="580582"/>
                      <a:pt x="30991" y="580809"/>
                    </a:cubicBezTo>
                    <a:cubicBezTo>
                      <a:pt x="31077" y="580826"/>
                      <a:pt x="31162" y="580834"/>
                      <a:pt x="31248" y="580834"/>
                    </a:cubicBezTo>
                    <a:cubicBezTo>
                      <a:pt x="33037" y="581036"/>
                      <a:pt x="34658" y="579666"/>
                      <a:pt x="34934" y="577726"/>
                    </a:cubicBezTo>
                    <a:cubicBezTo>
                      <a:pt x="36698" y="562488"/>
                      <a:pt x="39262" y="547368"/>
                      <a:pt x="42614" y="532450"/>
                    </a:cubicBezTo>
                    <a:cubicBezTo>
                      <a:pt x="50294" y="533206"/>
                      <a:pt x="70032" y="519934"/>
                      <a:pt x="90845" y="502378"/>
                    </a:cubicBezTo>
                    <a:cubicBezTo>
                      <a:pt x="108739" y="487006"/>
                      <a:pt x="133315" y="459286"/>
                      <a:pt x="144605" y="447526"/>
                    </a:cubicBezTo>
                    <a:cubicBezTo>
                      <a:pt x="145834" y="446098"/>
                      <a:pt x="144144" y="443914"/>
                      <a:pt x="142454" y="444586"/>
                    </a:cubicBezTo>
                    <a:cubicBezTo>
                      <a:pt x="118394" y="454070"/>
                      <a:pt x="95530" y="466863"/>
                      <a:pt x="74410" y="482638"/>
                    </a:cubicBezTo>
                    <a:cubicBezTo>
                      <a:pt x="64444" y="490895"/>
                      <a:pt x="55442" y="500463"/>
                      <a:pt x="47606" y="511114"/>
                    </a:cubicBezTo>
                    <a:cubicBezTo>
                      <a:pt x="51370" y="495910"/>
                      <a:pt x="55286" y="480706"/>
                      <a:pt x="60048" y="465754"/>
                    </a:cubicBezTo>
                    <a:cubicBezTo>
                      <a:pt x="67728" y="467266"/>
                      <a:pt x="88310" y="455842"/>
                      <a:pt x="110429" y="439630"/>
                    </a:cubicBezTo>
                    <a:cubicBezTo>
                      <a:pt x="130269" y="423460"/>
                      <a:pt x="149320" y="406164"/>
                      <a:pt x="167491" y="387802"/>
                    </a:cubicBezTo>
                    <a:cubicBezTo>
                      <a:pt x="168797" y="386458"/>
                      <a:pt x="167491" y="384106"/>
                      <a:pt x="165494" y="384778"/>
                    </a:cubicBezTo>
                    <a:cubicBezTo>
                      <a:pt x="157814" y="387466"/>
                      <a:pt x="145142" y="392254"/>
                      <a:pt x="131779" y="398218"/>
                    </a:cubicBezTo>
                    <a:cubicBezTo>
                      <a:pt x="119078" y="403762"/>
                      <a:pt x="106867" y="410566"/>
                      <a:pt x="95299" y="418546"/>
                    </a:cubicBezTo>
                    <a:cubicBezTo>
                      <a:pt x="84764" y="426039"/>
                      <a:pt x="75095" y="434892"/>
                      <a:pt x="66499" y="444922"/>
                    </a:cubicBezTo>
                    <a:cubicBezTo>
                      <a:pt x="71261" y="429970"/>
                      <a:pt x="76560" y="415186"/>
                      <a:pt x="81859" y="400570"/>
                    </a:cubicBezTo>
                    <a:cubicBezTo>
                      <a:pt x="89539" y="402754"/>
                      <a:pt x="110659" y="392758"/>
                      <a:pt x="133776" y="377890"/>
                    </a:cubicBezTo>
                    <a:cubicBezTo>
                      <a:pt x="154589" y="362787"/>
                      <a:pt x="174564" y="346357"/>
                      <a:pt x="193603" y="328666"/>
                    </a:cubicBezTo>
                    <a:cubicBezTo>
                      <a:pt x="194909" y="327406"/>
                      <a:pt x="193603" y="324970"/>
                      <a:pt x="191683" y="325474"/>
                    </a:cubicBezTo>
                    <a:cubicBezTo>
                      <a:pt x="184003" y="327910"/>
                      <a:pt x="170947" y="332110"/>
                      <a:pt x="157354" y="337402"/>
                    </a:cubicBezTo>
                    <a:cubicBezTo>
                      <a:pt x="144374" y="342366"/>
                      <a:pt x="131785" y="348490"/>
                      <a:pt x="119722" y="355714"/>
                    </a:cubicBezTo>
                    <a:cubicBezTo>
                      <a:pt x="108857" y="362636"/>
                      <a:pt x="98734" y="370859"/>
                      <a:pt x="89539" y="380242"/>
                    </a:cubicBezTo>
                    <a:cubicBezTo>
                      <a:pt x="95376" y="365710"/>
                      <a:pt x="101059" y="351178"/>
                      <a:pt x="107357" y="336982"/>
                    </a:cubicBezTo>
                    <a:cubicBezTo>
                      <a:pt x="115037" y="339502"/>
                      <a:pt x="136541" y="330934"/>
                      <a:pt x="160349" y="317074"/>
                    </a:cubicBezTo>
                    <a:cubicBezTo>
                      <a:pt x="172045" y="309783"/>
                      <a:pt x="183358" y="301761"/>
                      <a:pt x="194218" y="293050"/>
                    </a:cubicBezTo>
                    <a:cubicBezTo>
                      <a:pt x="205584" y="284650"/>
                      <a:pt x="215952" y="275830"/>
                      <a:pt x="222173" y="270622"/>
                    </a:cubicBezTo>
                    <a:cubicBezTo>
                      <a:pt x="223632" y="269530"/>
                      <a:pt x="222173" y="267010"/>
                      <a:pt x="220483" y="267430"/>
                    </a:cubicBezTo>
                    <a:cubicBezTo>
                      <a:pt x="195270" y="273310"/>
                      <a:pt x="170747" y="282264"/>
                      <a:pt x="147370" y="294142"/>
                    </a:cubicBezTo>
                    <a:cubicBezTo>
                      <a:pt x="136218" y="300559"/>
                      <a:pt x="125715" y="308246"/>
                      <a:pt x="116035" y="317074"/>
                    </a:cubicBezTo>
                    <a:cubicBezTo>
                      <a:pt x="122563" y="302878"/>
                      <a:pt x="128938" y="288682"/>
                      <a:pt x="135773" y="275074"/>
                    </a:cubicBezTo>
                    <a:cubicBezTo>
                      <a:pt x="142915" y="278014"/>
                      <a:pt x="165264" y="270454"/>
                      <a:pt x="189533" y="257770"/>
                    </a:cubicBezTo>
                    <a:cubicBezTo>
                      <a:pt x="211413" y="244767"/>
                      <a:pt x="232633" y="230495"/>
                      <a:pt x="253123" y="215014"/>
                    </a:cubicBezTo>
                    <a:cubicBezTo>
                      <a:pt x="254659" y="213922"/>
                      <a:pt x="253123" y="211402"/>
                      <a:pt x="251587" y="211738"/>
                    </a:cubicBezTo>
                    <a:cubicBezTo>
                      <a:pt x="226166" y="215972"/>
                      <a:pt x="201306" y="223557"/>
                      <a:pt x="177552" y="234334"/>
                    </a:cubicBezTo>
                    <a:cubicBezTo>
                      <a:pt x="166116" y="240088"/>
                      <a:pt x="155326" y="247245"/>
                      <a:pt x="145373" y="255670"/>
                    </a:cubicBezTo>
                    <a:cubicBezTo>
                      <a:pt x="152285" y="241726"/>
                      <a:pt x="159350" y="227950"/>
                      <a:pt x="166723" y="214342"/>
                    </a:cubicBezTo>
                    <a:cubicBezTo>
                      <a:pt x="173405" y="218206"/>
                      <a:pt x="196061" y="211318"/>
                      <a:pt x="220790" y="200062"/>
                    </a:cubicBezTo>
                    <a:close/>
                  </a:path>
                </a:pathLst>
              </a:custGeom>
              <a:solidFill>
                <a:schemeClr val="accent1"/>
              </a:solidFill>
              <a:ln w="767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9F1BC4D-753C-FC3D-4209-682CF555810C}"/>
                  </a:ext>
                </a:extLst>
              </p:cNvPr>
              <p:cNvSpPr/>
              <p:nvPr/>
            </p:nvSpPr>
            <p:spPr>
              <a:xfrm>
                <a:off x="6166683" y="4626419"/>
                <a:ext cx="353993" cy="457380"/>
              </a:xfrm>
              <a:custGeom>
                <a:avLst/>
                <a:gdLst>
                  <a:gd name="connsiteX0" fmla="*/ 129957 w 353993"/>
                  <a:gd name="connsiteY0" fmla="*/ 457380 h 457380"/>
                  <a:gd name="connsiteX1" fmla="*/ 224421 w 353993"/>
                  <a:gd name="connsiteY1" fmla="*/ 457380 h 457380"/>
                  <a:gd name="connsiteX2" fmla="*/ 353982 w 353993"/>
                  <a:gd name="connsiteY2" fmla="*/ 161784 h 457380"/>
                  <a:gd name="connsiteX3" fmla="*/ 327409 w 353993"/>
                  <a:gd name="connsiteY3" fmla="*/ 0 h 457380"/>
                  <a:gd name="connsiteX4" fmla="*/ 26584 w 353993"/>
                  <a:gd name="connsiteY4" fmla="*/ 0 h 457380"/>
                  <a:gd name="connsiteX5" fmla="*/ 11 w 353993"/>
                  <a:gd name="connsiteY5" fmla="*/ 161784 h 457380"/>
                  <a:gd name="connsiteX6" fmla="*/ 129957 w 353993"/>
                  <a:gd name="connsiteY6" fmla="*/ 457380 h 4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93" h="457380">
                    <a:moveTo>
                      <a:pt x="129957" y="457380"/>
                    </a:moveTo>
                    <a:lnTo>
                      <a:pt x="224421" y="457380"/>
                    </a:lnTo>
                    <a:cubicBezTo>
                      <a:pt x="299147" y="421512"/>
                      <a:pt x="353982" y="302820"/>
                      <a:pt x="353982" y="161784"/>
                    </a:cubicBezTo>
                    <a:cubicBezTo>
                      <a:pt x="354351" y="106520"/>
                      <a:pt x="345342" y="51668"/>
                      <a:pt x="327409" y="0"/>
                    </a:cubicBezTo>
                    <a:lnTo>
                      <a:pt x="26584" y="0"/>
                    </a:lnTo>
                    <a:cubicBezTo>
                      <a:pt x="8651" y="51668"/>
                      <a:pt x="-359" y="106520"/>
                      <a:pt x="11" y="161784"/>
                    </a:cubicBezTo>
                    <a:cubicBezTo>
                      <a:pt x="11" y="303072"/>
                      <a:pt x="54923" y="421764"/>
                      <a:pt x="129957" y="457380"/>
                    </a:cubicBezTo>
                    <a:close/>
                  </a:path>
                </a:pathLst>
              </a:custGeom>
              <a:solidFill>
                <a:srgbClr val="263238"/>
              </a:solidFill>
              <a:ln w="7671" cap="flat">
                <a:noFill/>
                <a:prstDash val="solid"/>
                <a:miter/>
              </a:ln>
            </p:spPr>
            <p:txBody>
              <a:bodyPr rtlCol="0" anchor="ctr"/>
              <a:lstStyle/>
              <a:p>
                <a:endParaRPr lang="zh-CN" altLang="en-US"/>
              </a:p>
            </p:txBody>
          </p:sp>
        </p:grpSp>
        <p:grpSp>
          <p:nvGrpSpPr>
            <p:cNvPr id="39" name="图形 2">
              <a:extLst>
                <a:ext uri="{FF2B5EF4-FFF2-40B4-BE49-F238E27FC236}">
                  <a16:creationId xmlns:a16="http://schemas.microsoft.com/office/drawing/2014/main" id="{184E928D-7083-94A6-D93D-7567384FF772}"/>
                </a:ext>
              </a:extLst>
            </p:cNvPr>
            <p:cNvGrpSpPr/>
            <p:nvPr/>
          </p:nvGrpSpPr>
          <p:grpSpPr>
            <a:xfrm>
              <a:off x="9543436" y="2394960"/>
              <a:ext cx="416947" cy="615132"/>
              <a:chOff x="9543436" y="2394960"/>
              <a:chExt cx="416947" cy="615132"/>
            </a:xfrm>
          </p:grpSpPr>
          <p:sp>
            <p:nvSpPr>
              <p:cNvPr id="46" name="任意多边形: 形状 45">
                <a:extLst>
                  <a:ext uri="{FF2B5EF4-FFF2-40B4-BE49-F238E27FC236}">
                    <a16:creationId xmlns:a16="http://schemas.microsoft.com/office/drawing/2014/main" id="{BF14433F-8B82-4EEE-AB2A-2E7F0B90E463}"/>
                  </a:ext>
                </a:extLst>
              </p:cNvPr>
              <p:cNvSpPr/>
              <p:nvPr/>
            </p:nvSpPr>
            <p:spPr>
              <a:xfrm>
                <a:off x="9547276" y="2399160"/>
                <a:ext cx="409267" cy="606731"/>
              </a:xfrm>
              <a:custGeom>
                <a:avLst/>
                <a:gdLst>
                  <a:gd name="connsiteX0" fmla="*/ 0 w 409267"/>
                  <a:gd name="connsiteY0" fmla="*/ 0 h 606731"/>
                  <a:gd name="connsiteX1" fmla="*/ 409267 w 409267"/>
                  <a:gd name="connsiteY1" fmla="*/ 0 h 606731"/>
                  <a:gd name="connsiteX2" fmla="*/ 409267 w 409267"/>
                  <a:gd name="connsiteY2" fmla="*/ 606732 h 606731"/>
                  <a:gd name="connsiteX3" fmla="*/ 0 w 409267"/>
                  <a:gd name="connsiteY3" fmla="*/ 606732 h 606731"/>
                </a:gdLst>
                <a:ahLst/>
                <a:cxnLst>
                  <a:cxn ang="0">
                    <a:pos x="connsiteX0" y="connsiteY0"/>
                  </a:cxn>
                  <a:cxn ang="0">
                    <a:pos x="connsiteX1" y="connsiteY1"/>
                  </a:cxn>
                  <a:cxn ang="0">
                    <a:pos x="connsiteX2" y="connsiteY2"/>
                  </a:cxn>
                  <a:cxn ang="0">
                    <a:pos x="connsiteX3" y="connsiteY3"/>
                  </a:cxn>
                </a:cxnLst>
                <a:rect l="l" t="t" r="r" b="b"/>
                <a:pathLst>
                  <a:path w="409267" h="606731">
                    <a:moveTo>
                      <a:pt x="0" y="0"/>
                    </a:moveTo>
                    <a:lnTo>
                      <a:pt x="409267" y="0"/>
                    </a:lnTo>
                    <a:lnTo>
                      <a:pt x="409267" y="606732"/>
                    </a:lnTo>
                    <a:lnTo>
                      <a:pt x="0" y="606732"/>
                    </a:lnTo>
                    <a:close/>
                  </a:path>
                </a:pathLst>
              </a:custGeom>
              <a:solidFill>
                <a:srgbClr val="263238"/>
              </a:solidFill>
              <a:ln w="767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13A2A3AE-070C-CE0B-A783-C0428D385285}"/>
                  </a:ext>
                </a:extLst>
              </p:cNvPr>
              <p:cNvSpPr/>
              <p:nvPr/>
            </p:nvSpPr>
            <p:spPr>
              <a:xfrm>
                <a:off x="9543436" y="2394960"/>
                <a:ext cx="416947" cy="615132"/>
              </a:xfrm>
              <a:custGeom>
                <a:avLst/>
                <a:gdLst>
                  <a:gd name="connsiteX0" fmla="*/ 416947 w 416947"/>
                  <a:gd name="connsiteY0" fmla="*/ 615132 h 615132"/>
                  <a:gd name="connsiteX1" fmla="*/ 0 w 416947"/>
                  <a:gd name="connsiteY1" fmla="*/ 615132 h 615132"/>
                  <a:gd name="connsiteX2" fmla="*/ 0 w 416947"/>
                  <a:gd name="connsiteY2" fmla="*/ 0 h 615132"/>
                  <a:gd name="connsiteX3" fmla="*/ 416947 w 416947"/>
                  <a:gd name="connsiteY3" fmla="*/ 0 h 615132"/>
                  <a:gd name="connsiteX4" fmla="*/ 7680 w 416947"/>
                  <a:gd name="connsiteY4" fmla="*/ 606732 h 615132"/>
                  <a:gd name="connsiteX5" fmla="*/ 409267 w 416947"/>
                  <a:gd name="connsiteY5" fmla="*/ 606732 h 615132"/>
                  <a:gd name="connsiteX6" fmla="*/ 409267 w 416947"/>
                  <a:gd name="connsiteY6" fmla="*/ 8400 h 615132"/>
                  <a:gd name="connsiteX7" fmla="*/ 7680 w 416947"/>
                  <a:gd name="connsiteY7" fmla="*/ 8400 h 615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947" h="615132">
                    <a:moveTo>
                      <a:pt x="416947" y="615132"/>
                    </a:moveTo>
                    <a:lnTo>
                      <a:pt x="0" y="615132"/>
                    </a:lnTo>
                    <a:lnTo>
                      <a:pt x="0" y="0"/>
                    </a:lnTo>
                    <a:lnTo>
                      <a:pt x="416947" y="0"/>
                    </a:lnTo>
                    <a:close/>
                    <a:moveTo>
                      <a:pt x="7680" y="606732"/>
                    </a:moveTo>
                    <a:lnTo>
                      <a:pt x="409267" y="606732"/>
                    </a:lnTo>
                    <a:lnTo>
                      <a:pt x="40926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E3564112-FA6A-5BC4-1BBA-B13775A4F95E}"/>
                  </a:ext>
                </a:extLst>
              </p:cNvPr>
              <p:cNvSpPr/>
              <p:nvPr/>
            </p:nvSpPr>
            <p:spPr>
              <a:xfrm>
                <a:off x="9572236" y="2436120"/>
                <a:ext cx="359347" cy="532812"/>
              </a:xfrm>
              <a:custGeom>
                <a:avLst/>
                <a:gdLst>
                  <a:gd name="connsiteX0" fmla="*/ 0 w 359347"/>
                  <a:gd name="connsiteY0" fmla="*/ 0 h 532812"/>
                  <a:gd name="connsiteX1" fmla="*/ 359347 w 359347"/>
                  <a:gd name="connsiteY1" fmla="*/ 0 h 532812"/>
                  <a:gd name="connsiteX2" fmla="*/ 359347 w 359347"/>
                  <a:gd name="connsiteY2" fmla="*/ 532812 h 532812"/>
                  <a:gd name="connsiteX3" fmla="*/ 0 w 359347"/>
                  <a:gd name="connsiteY3" fmla="*/ 532812 h 532812"/>
                </a:gdLst>
                <a:ahLst/>
                <a:cxnLst>
                  <a:cxn ang="0">
                    <a:pos x="connsiteX0" y="connsiteY0"/>
                  </a:cxn>
                  <a:cxn ang="0">
                    <a:pos x="connsiteX1" y="connsiteY1"/>
                  </a:cxn>
                  <a:cxn ang="0">
                    <a:pos x="connsiteX2" y="connsiteY2"/>
                  </a:cxn>
                  <a:cxn ang="0">
                    <a:pos x="connsiteX3" y="connsiteY3"/>
                  </a:cxn>
                </a:cxnLst>
                <a:rect l="l" t="t" r="r" b="b"/>
                <a:pathLst>
                  <a:path w="359347" h="532812">
                    <a:moveTo>
                      <a:pt x="0" y="0"/>
                    </a:moveTo>
                    <a:lnTo>
                      <a:pt x="359347" y="0"/>
                    </a:lnTo>
                    <a:lnTo>
                      <a:pt x="359347" y="532812"/>
                    </a:lnTo>
                    <a:lnTo>
                      <a:pt x="0" y="532812"/>
                    </a:lnTo>
                    <a:close/>
                  </a:path>
                </a:pathLst>
              </a:custGeom>
              <a:solidFill>
                <a:srgbClr val="FFFFFF"/>
              </a:solidFill>
              <a:ln w="767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144A813-6D6A-982B-BD9C-2DDF88E7D57A}"/>
                  </a:ext>
                </a:extLst>
              </p:cNvPr>
              <p:cNvSpPr/>
              <p:nvPr/>
            </p:nvSpPr>
            <p:spPr>
              <a:xfrm>
                <a:off x="9568320" y="2431920"/>
                <a:ext cx="367103" cy="541211"/>
              </a:xfrm>
              <a:custGeom>
                <a:avLst/>
                <a:gdLst>
                  <a:gd name="connsiteX0" fmla="*/ 367104 w 367103"/>
                  <a:gd name="connsiteY0" fmla="*/ 541212 h 541211"/>
                  <a:gd name="connsiteX1" fmla="*/ 0 w 367103"/>
                  <a:gd name="connsiteY1" fmla="*/ 541212 h 541211"/>
                  <a:gd name="connsiteX2" fmla="*/ 0 w 367103"/>
                  <a:gd name="connsiteY2" fmla="*/ 0 h 541211"/>
                  <a:gd name="connsiteX3" fmla="*/ 367104 w 367103"/>
                  <a:gd name="connsiteY3" fmla="*/ 0 h 541211"/>
                  <a:gd name="connsiteX4" fmla="*/ 7757 w 367103"/>
                  <a:gd name="connsiteY4" fmla="*/ 532812 h 541211"/>
                  <a:gd name="connsiteX5" fmla="*/ 359424 w 367103"/>
                  <a:gd name="connsiteY5" fmla="*/ 532812 h 541211"/>
                  <a:gd name="connsiteX6" fmla="*/ 359424 w 367103"/>
                  <a:gd name="connsiteY6" fmla="*/ 8400 h 541211"/>
                  <a:gd name="connsiteX7" fmla="*/ 7680 w 367103"/>
                  <a:gd name="connsiteY7" fmla="*/ 8400 h 54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03" h="541211">
                    <a:moveTo>
                      <a:pt x="367104" y="541212"/>
                    </a:moveTo>
                    <a:lnTo>
                      <a:pt x="0" y="541212"/>
                    </a:lnTo>
                    <a:lnTo>
                      <a:pt x="0" y="0"/>
                    </a:lnTo>
                    <a:lnTo>
                      <a:pt x="367104" y="0"/>
                    </a:lnTo>
                    <a:close/>
                    <a:moveTo>
                      <a:pt x="7757" y="532812"/>
                    </a:moveTo>
                    <a:lnTo>
                      <a:pt x="359424" y="532812"/>
                    </a:lnTo>
                    <a:lnTo>
                      <a:pt x="359424"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115A842-FB79-EE00-1C0C-75726D648718}"/>
                  </a:ext>
                </a:extLst>
              </p:cNvPr>
              <p:cNvSpPr/>
              <p:nvPr/>
            </p:nvSpPr>
            <p:spPr>
              <a:xfrm>
                <a:off x="9649574" y="2550780"/>
                <a:ext cx="204748" cy="303491"/>
              </a:xfrm>
              <a:custGeom>
                <a:avLst/>
                <a:gdLst>
                  <a:gd name="connsiteX0" fmla="*/ 0 w 204748"/>
                  <a:gd name="connsiteY0" fmla="*/ 0 h 303491"/>
                  <a:gd name="connsiteX1" fmla="*/ 204749 w 204748"/>
                  <a:gd name="connsiteY1" fmla="*/ 0 h 303491"/>
                  <a:gd name="connsiteX2" fmla="*/ 204749 w 204748"/>
                  <a:gd name="connsiteY2" fmla="*/ 303492 h 303491"/>
                  <a:gd name="connsiteX3" fmla="*/ 0 w 204748"/>
                  <a:gd name="connsiteY3" fmla="*/ 303492 h 303491"/>
                </a:gdLst>
                <a:ahLst/>
                <a:cxnLst>
                  <a:cxn ang="0">
                    <a:pos x="connsiteX0" y="connsiteY0"/>
                  </a:cxn>
                  <a:cxn ang="0">
                    <a:pos x="connsiteX1" y="connsiteY1"/>
                  </a:cxn>
                  <a:cxn ang="0">
                    <a:pos x="connsiteX2" y="connsiteY2"/>
                  </a:cxn>
                  <a:cxn ang="0">
                    <a:pos x="connsiteX3" y="connsiteY3"/>
                  </a:cxn>
                </a:cxnLst>
                <a:rect l="l" t="t" r="r" b="b"/>
                <a:pathLst>
                  <a:path w="204748" h="303491">
                    <a:moveTo>
                      <a:pt x="0" y="0"/>
                    </a:moveTo>
                    <a:lnTo>
                      <a:pt x="204749" y="0"/>
                    </a:lnTo>
                    <a:lnTo>
                      <a:pt x="204749" y="303492"/>
                    </a:lnTo>
                    <a:lnTo>
                      <a:pt x="0" y="303492"/>
                    </a:lnTo>
                    <a:close/>
                  </a:path>
                </a:pathLst>
              </a:custGeom>
              <a:solidFill>
                <a:srgbClr val="263238"/>
              </a:solidFill>
              <a:ln w="767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7585E015-C2A5-4451-3E97-28AF1ED662A5}"/>
                  </a:ext>
                </a:extLst>
              </p:cNvPr>
              <p:cNvSpPr/>
              <p:nvPr/>
            </p:nvSpPr>
            <p:spPr>
              <a:xfrm>
                <a:off x="9645734" y="2547000"/>
                <a:ext cx="212351" cy="311472"/>
              </a:xfrm>
              <a:custGeom>
                <a:avLst/>
                <a:gdLst>
                  <a:gd name="connsiteX0" fmla="*/ 212352 w 212351"/>
                  <a:gd name="connsiteY0" fmla="*/ 311472 h 311472"/>
                  <a:gd name="connsiteX1" fmla="*/ 0 w 212351"/>
                  <a:gd name="connsiteY1" fmla="*/ 311472 h 311472"/>
                  <a:gd name="connsiteX2" fmla="*/ 0 w 212351"/>
                  <a:gd name="connsiteY2" fmla="*/ 0 h 311472"/>
                  <a:gd name="connsiteX3" fmla="*/ 212352 w 212351"/>
                  <a:gd name="connsiteY3" fmla="*/ 0 h 311472"/>
                  <a:gd name="connsiteX4" fmla="*/ 7680 w 212351"/>
                  <a:gd name="connsiteY4" fmla="*/ 303072 h 311472"/>
                  <a:gd name="connsiteX5" fmla="*/ 204672 w 212351"/>
                  <a:gd name="connsiteY5" fmla="*/ 303072 h 311472"/>
                  <a:gd name="connsiteX6" fmla="*/ 204672 w 212351"/>
                  <a:gd name="connsiteY6" fmla="*/ 8400 h 311472"/>
                  <a:gd name="connsiteX7" fmla="*/ 7680 w 212351"/>
                  <a:gd name="connsiteY7" fmla="*/ 8400 h 31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351" h="311472">
                    <a:moveTo>
                      <a:pt x="212352" y="311472"/>
                    </a:moveTo>
                    <a:lnTo>
                      <a:pt x="0" y="311472"/>
                    </a:lnTo>
                    <a:lnTo>
                      <a:pt x="0" y="0"/>
                    </a:lnTo>
                    <a:lnTo>
                      <a:pt x="212352" y="0"/>
                    </a:lnTo>
                    <a:close/>
                    <a:moveTo>
                      <a:pt x="7680" y="303072"/>
                    </a:moveTo>
                    <a:lnTo>
                      <a:pt x="204672" y="303072"/>
                    </a:lnTo>
                    <a:lnTo>
                      <a:pt x="204672" y="8400"/>
                    </a:lnTo>
                    <a:lnTo>
                      <a:pt x="7680" y="8400"/>
                    </a:lnTo>
                    <a:close/>
                  </a:path>
                </a:pathLst>
              </a:custGeom>
              <a:solidFill>
                <a:srgbClr val="263238"/>
              </a:solidFill>
              <a:ln w="7671" cap="flat">
                <a:noFill/>
                <a:prstDash val="solid"/>
                <a:miter/>
              </a:ln>
            </p:spPr>
            <p:txBody>
              <a:bodyPr rtlCol="0" anchor="ctr"/>
              <a:lstStyle/>
              <a:p>
                <a:endParaRPr lang="zh-CN" altLang="en-US"/>
              </a:p>
            </p:txBody>
          </p:sp>
        </p:grpSp>
        <p:grpSp>
          <p:nvGrpSpPr>
            <p:cNvPr id="55" name="图形 2">
              <a:extLst>
                <a:ext uri="{FF2B5EF4-FFF2-40B4-BE49-F238E27FC236}">
                  <a16:creationId xmlns:a16="http://schemas.microsoft.com/office/drawing/2014/main" id="{5FE1BB84-8F39-AFBC-E98F-019EB874AF1F}"/>
                </a:ext>
              </a:extLst>
            </p:cNvPr>
            <p:cNvGrpSpPr/>
            <p:nvPr/>
          </p:nvGrpSpPr>
          <p:grpSpPr>
            <a:xfrm>
              <a:off x="7654924" y="2369424"/>
              <a:ext cx="479385" cy="524327"/>
              <a:chOff x="7654924" y="2369424"/>
              <a:chExt cx="479385" cy="524327"/>
            </a:xfrm>
          </p:grpSpPr>
          <p:sp>
            <p:nvSpPr>
              <p:cNvPr id="56" name="任意多边形: 形状 55">
                <a:extLst>
                  <a:ext uri="{FF2B5EF4-FFF2-40B4-BE49-F238E27FC236}">
                    <a16:creationId xmlns:a16="http://schemas.microsoft.com/office/drawing/2014/main" id="{2814BBF7-448D-4722-923C-79F99724B933}"/>
                  </a:ext>
                </a:extLst>
              </p:cNvPr>
              <p:cNvSpPr/>
              <p:nvPr/>
            </p:nvSpPr>
            <p:spPr>
              <a:xfrm>
                <a:off x="7658764" y="2373624"/>
                <a:ext cx="471705" cy="515928"/>
              </a:xfrm>
              <a:custGeom>
                <a:avLst/>
                <a:gdLst>
                  <a:gd name="connsiteX0" fmla="*/ 471706 w 471705"/>
                  <a:gd name="connsiteY0" fmla="*/ 257964 h 515928"/>
                  <a:gd name="connsiteX1" fmla="*/ 235853 w 471705"/>
                  <a:gd name="connsiteY1" fmla="*/ 515928 h 515928"/>
                  <a:gd name="connsiteX2" fmla="*/ 0 w 471705"/>
                  <a:gd name="connsiteY2" fmla="*/ 257964 h 515928"/>
                  <a:gd name="connsiteX3" fmla="*/ 235853 w 471705"/>
                  <a:gd name="connsiteY3" fmla="*/ 0 h 515928"/>
                  <a:gd name="connsiteX4" fmla="*/ 471706 w 471705"/>
                  <a:gd name="connsiteY4" fmla="*/ 257964 h 51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705" h="515928">
                    <a:moveTo>
                      <a:pt x="471706" y="257964"/>
                    </a:moveTo>
                    <a:cubicBezTo>
                      <a:pt x="471706" y="400434"/>
                      <a:pt x="366111" y="515928"/>
                      <a:pt x="235853" y="515928"/>
                    </a:cubicBezTo>
                    <a:cubicBezTo>
                      <a:pt x="105595" y="515928"/>
                      <a:pt x="0" y="400434"/>
                      <a:pt x="0" y="257964"/>
                    </a:cubicBezTo>
                    <a:cubicBezTo>
                      <a:pt x="0" y="115494"/>
                      <a:pt x="105595" y="0"/>
                      <a:pt x="235853" y="0"/>
                    </a:cubicBezTo>
                    <a:cubicBezTo>
                      <a:pt x="366111" y="0"/>
                      <a:pt x="471706" y="115494"/>
                      <a:pt x="471706" y="257964"/>
                    </a:cubicBezTo>
                    <a:close/>
                  </a:path>
                </a:pathLst>
              </a:custGeom>
              <a:solidFill>
                <a:srgbClr val="263238"/>
              </a:solidFill>
              <a:ln w="767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D70F37F2-714E-15C9-C8AC-236AE852B1B8}"/>
                  </a:ext>
                </a:extLst>
              </p:cNvPr>
              <p:cNvSpPr/>
              <p:nvPr/>
            </p:nvSpPr>
            <p:spPr>
              <a:xfrm>
                <a:off x="7654924" y="2369424"/>
                <a:ext cx="479385" cy="524327"/>
              </a:xfrm>
              <a:custGeom>
                <a:avLst/>
                <a:gdLst>
                  <a:gd name="connsiteX0" fmla="*/ 239693 w 479385"/>
                  <a:gd name="connsiteY0" fmla="*/ 524328 h 524327"/>
                  <a:gd name="connsiteX1" fmla="*/ 0 w 479385"/>
                  <a:gd name="connsiteY1" fmla="*/ 262164 h 524327"/>
                  <a:gd name="connsiteX2" fmla="*/ 239693 w 479385"/>
                  <a:gd name="connsiteY2" fmla="*/ 0 h 524327"/>
                  <a:gd name="connsiteX3" fmla="*/ 479386 w 479385"/>
                  <a:gd name="connsiteY3" fmla="*/ 262164 h 524327"/>
                  <a:gd name="connsiteX4" fmla="*/ 239693 w 479385"/>
                  <a:gd name="connsiteY4" fmla="*/ 524328 h 524327"/>
                  <a:gd name="connsiteX5" fmla="*/ 239693 w 479385"/>
                  <a:gd name="connsiteY5" fmla="*/ 8400 h 524327"/>
                  <a:gd name="connsiteX6" fmla="*/ 7680 w 479385"/>
                  <a:gd name="connsiteY6" fmla="*/ 262164 h 524327"/>
                  <a:gd name="connsiteX7" fmla="*/ 239693 w 479385"/>
                  <a:gd name="connsiteY7" fmla="*/ 515928 h 524327"/>
                  <a:gd name="connsiteX8" fmla="*/ 471706 w 479385"/>
                  <a:gd name="connsiteY8" fmla="*/ 262164 h 524327"/>
                  <a:gd name="connsiteX9" fmla="*/ 239693 w 479385"/>
                  <a:gd name="connsiteY9" fmla="*/ 8400 h 52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9385" h="524327">
                    <a:moveTo>
                      <a:pt x="239693" y="524328"/>
                    </a:moveTo>
                    <a:cubicBezTo>
                      <a:pt x="107313" y="524328"/>
                      <a:pt x="0" y="406955"/>
                      <a:pt x="0" y="262164"/>
                    </a:cubicBezTo>
                    <a:cubicBezTo>
                      <a:pt x="0" y="117373"/>
                      <a:pt x="107313" y="0"/>
                      <a:pt x="239693" y="0"/>
                    </a:cubicBezTo>
                    <a:cubicBezTo>
                      <a:pt x="372073" y="0"/>
                      <a:pt x="479386" y="117373"/>
                      <a:pt x="479386" y="262164"/>
                    </a:cubicBezTo>
                    <a:cubicBezTo>
                      <a:pt x="479255" y="406896"/>
                      <a:pt x="372019" y="524185"/>
                      <a:pt x="239693" y="524328"/>
                    </a:cubicBezTo>
                    <a:close/>
                    <a:moveTo>
                      <a:pt x="239693" y="8400"/>
                    </a:moveTo>
                    <a:cubicBezTo>
                      <a:pt x="111552" y="8400"/>
                      <a:pt x="7680" y="122010"/>
                      <a:pt x="7680" y="262164"/>
                    </a:cubicBezTo>
                    <a:cubicBezTo>
                      <a:pt x="7680" y="402318"/>
                      <a:pt x="111552" y="515928"/>
                      <a:pt x="239693" y="515928"/>
                    </a:cubicBezTo>
                    <a:cubicBezTo>
                      <a:pt x="367834" y="515928"/>
                      <a:pt x="471706" y="402318"/>
                      <a:pt x="471706" y="262164"/>
                    </a:cubicBezTo>
                    <a:cubicBezTo>
                      <a:pt x="471575" y="122069"/>
                      <a:pt x="367780" y="8543"/>
                      <a:pt x="239693" y="8400"/>
                    </a:cubicBezTo>
                    <a:close/>
                  </a:path>
                </a:pathLst>
              </a:custGeom>
              <a:solidFill>
                <a:srgbClr val="263238"/>
              </a:solidFill>
              <a:ln w="767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44B3C98-2403-4B09-E47B-3CB734E6E4C1}"/>
                  </a:ext>
                </a:extLst>
              </p:cNvPr>
              <p:cNvSpPr/>
              <p:nvPr/>
            </p:nvSpPr>
            <p:spPr>
              <a:xfrm>
                <a:off x="7685491" y="2402856"/>
                <a:ext cx="418252" cy="457463"/>
              </a:xfrm>
              <a:custGeom>
                <a:avLst/>
                <a:gdLst>
                  <a:gd name="connsiteX0" fmla="*/ 418253 w 418252"/>
                  <a:gd name="connsiteY0" fmla="*/ 228732 h 457463"/>
                  <a:gd name="connsiteX1" fmla="*/ 209126 w 418252"/>
                  <a:gd name="connsiteY1" fmla="*/ 457464 h 457463"/>
                  <a:gd name="connsiteX2" fmla="*/ 0 w 418252"/>
                  <a:gd name="connsiteY2" fmla="*/ 228732 h 457463"/>
                  <a:gd name="connsiteX3" fmla="*/ 209126 w 418252"/>
                  <a:gd name="connsiteY3" fmla="*/ 0 h 457463"/>
                  <a:gd name="connsiteX4" fmla="*/ 418253 w 418252"/>
                  <a:gd name="connsiteY4" fmla="*/ 228732 h 457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252" h="457463">
                    <a:moveTo>
                      <a:pt x="418253" y="228732"/>
                    </a:moveTo>
                    <a:cubicBezTo>
                      <a:pt x="418253" y="355057"/>
                      <a:pt x="324624" y="457464"/>
                      <a:pt x="209126" y="457464"/>
                    </a:cubicBezTo>
                    <a:cubicBezTo>
                      <a:pt x="93629" y="457464"/>
                      <a:pt x="0" y="355057"/>
                      <a:pt x="0" y="228732"/>
                    </a:cubicBezTo>
                    <a:cubicBezTo>
                      <a:pt x="0" y="102407"/>
                      <a:pt x="93629" y="0"/>
                      <a:pt x="209126" y="0"/>
                    </a:cubicBezTo>
                    <a:cubicBezTo>
                      <a:pt x="324624" y="0"/>
                      <a:pt x="418253" y="102407"/>
                      <a:pt x="418253" y="228732"/>
                    </a:cubicBezTo>
                    <a:close/>
                  </a:path>
                </a:pathLst>
              </a:custGeom>
              <a:solidFill>
                <a:srgbClr val="FFFFFF"/>
              </a:solidFill>
              <a:ln w="767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143FA1E-9A08-2597-2E58-AC9EC6273161}"/>
                  </a:ext>
                </a:extLst>
              </p:cNvPr>
              <p:cNvSpPr/>
              <p:nvPr/>
            </p:nvSpPr>
            <p:spPr>
              <a:xfrm>
                <a:off x="7681651" y="2398655"/>
                <a:ext cx="425932" cy="465864"/>
              </a:xfrm>
              <a:custGeom>
                <a:avLst/>
                <a:gdLst>
                  <a:gd name="connsiteX0" fmla="*/ 212966 w 425932"/>
                  <a:gd name="connsiteY0" fmla="*/ 465864 h 465864"/>
                  <a:gd name="connsiteX1" fmla="*/ 0 w 425932"/>
                  <a:gd name="connsiteY1" fmla="*/ 232932 h 465864"/>
                  <a:gd name="connsiteX2" fmla="*/ 212966 w 425932"/>
                  <a:gd name="connsiteY2" fmla="*/ 0 h 465864"/>
                  <a:gd name="connsiteX3" fmla="*/ 425933 w 425932"/>
                  <a:gd name="connsiteY3" fmla="*/ 232932 h 465864"/>
                  <a:gd name="connsiteX4" fmla="*/ 212966 w 425932"/>
                  <a:gd name="connsiteY4" fmla="*/ 465864 h 465864"/>
                  <a:gd name="connsiteX5" fmla="*/ 212966 w 425932"/>
                  <a:gd name="connsiteY5" fmla="*/ 8400 h 465864"/>
                  <a:gd name="connsiteX6" fmla="*/ 7680 w 425932"/>
                  <a:gd name="connsiteY6" fmla="*/ 232932 h 465864"/>
                  <a:gd name="connsiteX7" fmla="*/ 212966 w 425932"/>
                  <a:gd name="connsiteY7" fmla="*/ 457464 h 465864"/>
                  <a:gd name="connsiteX8" fmla="*/ 418253 w 425932"/>
                  <a:gd name="connsiteY8" fmla="*/ 232932 h 465864"/>
                  <a:gd name="connsiteX9" fmla="*/ 212966 w 425932"/>
                  <a:gd name="connsiteY9" fmla="*/ 8400 h 46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932" h="465864">
                    <a:moveTo>
                      <a:pt x="212966" y="465864"/>
                    </a:moveTo>
                    <a:cubicBezTo>
                      <a:pt x="95347" y="465864"/>
                      <a:pt x="0" y="361578"/>
                      <a:pt x="0" y="232932"/>
                    </a:cubicBezTo>
                    <a:cubicBezTo>
                      <a:pt x="0" y="104286"/>
                      <a:pt x="95347" y="0"/>
                      <a:pt x="212966" y="0"/>
                    </a:cubicBezTo>
                    <a:cubicBezTo>
                      <a:pt x="330586" y="0"/>
                      <a:pt x="425933" y="104286"/>
                      <a:pt x="425933" y="232932"/>
                    </a:cubicBezTo>
                    <a:cubicBezTo>
                      <a:pt x="425848" y="361536"/>
                      <a:pt x="330547" y="465772"/>
                      <a:pt x="212966" y="465864"/>
                    </a:cubicBezTo>
                    <a:close/>
                    <a:moveTo>
                      <a:pt x="212966" y="8400"/>
                    </a:moveTo>
                    <a:cubicBezTo>
                      <a:pt x="99587" y="8400"/>
                      <a:pt x="7680" y="108923"/>
                      <a:pt x="7680" y="232932"/>
                    </a:cubicBezTo>
                    <a:cubicBezTo>
                      <a:pt x="7680" y="356941"/>
                      <a:pt x="99587" y="457464"/>
                      <a:pt x="212966" y="457464"/>
                    </a:cubicBezTo>
                    <a:cubicBezTo>
                      <a:pt x="326346" y="457464"/>
                      <a:pt x="418253" y="356941"/>
                      <a:pt x="418253" y="232932"/>
                    </a:cubicBezTo>
                    <a:cubicBezTo>
                      <a:pt x="418122" y="108982"/>
                      <a:pt x="326292" y="8543"/>
                      <a:pt x="212966" y="8400"/>
                    </a:cubicBezTo>
                    <a:close/>
                  </a:path>
                </a:pathLst>
              </a:custGeom>
              <a:solidFill>
                <a:srgbClr val="263238"/>
              </a:solidFill>
              <a:ln w="767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955BB6B7-D687-DAC6-0376-FC1CC85695EE}"/>
                  </a:ext>
                </a:extLst>
              </p:cNvPr>
              <p:cNvSpPr/>
              <p:nvPr/>
            </p:nvSpPr>
            <p:spPr>
              <a:xfrm>
                <a:off x="7872576" y="2607480"/>
                <a:ext cx="44083" cy="48216"/>
              </a:xfrm>
              <a:custGeom>
                <a:avLst/>
                <a:gdLst>
                  <a:gd name="connsiteX0" fmla="*/ 44083 w 44083"/>
                  <a:gd name="connsiteY0" fmla="*/ 24108 h 48216"/>
                  <a:gd name="connsiteX1" fmla="*/ 22042 w 44083"/>
                  <a:gd name="connsiteY1" fmla="*/ 48216 h 48216"/>
                  <a:gd name="connsiteX2" fmla="*/ 0 w 44083"/>
                  <a:gd name="connsiteY2" fmla="*/ 24108 h 48216"/>
                  <a:gd name="connsiteX3" fmla="*/ 22042 w 44083"/>
                  <a:gd name="connsiteY3" fmla="*/ 0 h 48216"/>
                  <a:gd name="connsiteX4" fmla="*/ 44083 w 44083"/>
                  <a:gd name="connsiteY4" fmla="*/ 24108 h 48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3" h="48216">
                    <a:moveTo>
                      <a:pt x="44083" y="24108"/>
                    </a:moveTo>
                    <a:cubicBezTo>
                      <a:pt x="44083" y="37423"/>
                      <a:pt x="34215" y="48216"/>
                      <a:pt x="22042" y="48216"/>
                    </a:cubicBezTo>
                    <a:cubicBezTo>
                      <a:pt x="9868" y="48216"/>
                      <a:pt x="0" y="37423"/>
                      <a:pt x="0" y="24108"/>
                    </a:cubicBezTo>
                    <a:cubicBezTo>
                      <a:pt x="0" y="10794"/>
                      <a:pt x="9868" y="0"/>
                      <a:pt x="22042" y="0"/>
                    </a:cubicBezTo>
                    <a:cubicBezTo>
                      <a:pt x="34215" y="0"/>
                      <a:pt x="44083" y="10794"/>
                      <a:pt x="44083" y="24108"/>
                    </a:cubicBezTo>
                    <a:close/>
                  </a:path>
                </a:pathLst>
              </a:custGeom>
              <a:solidFill>
                <a:srgbClr val="263238"/>
              </a:solidFill>
              <a:ln w="767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720E4638-E2AF-1EEF-FC55-1A8F906B469E}"/>
                  </a:ext>
                </a:extLst>
              </p:cNvPr>
              <p:cNvSpPr/>
              <p:nvPr/>
            </p:nvSpPr>
            <p:spPr>
              <a:xfrm>
                <a:off x="7868659" y="2603111"/>
                <a:ext cx="51916" cy="56784"/>
              </a:xfrm>
              <a:custGeom>
                <a:avLst/>
                <a:gdLst>
                  <a:gd name="connsiteX0" fmla="*/ 25958 w 51916"/>
                  <a:gd name="connsiteY0" fmla="*/ 56784 h 56784"/>
                  <a:gd name="connsiteX1" fmla="*/ 0 w 51916"/>
                  <a:gd name="connsiteY1" fmla="*/ 28392 h 56784"/>
                  <a:gd name="connsiteX2" fmla="*/ 25958 w 51916"/>
                  <a:gd name="connsiteY2" fmla="*/ 0 h 56784"/>
                  <a:gd name="connsiteX3" fmla="*/ 51917 w 51916"/>
                  <a:gd name="connsiteY3" fmla="*/ 28392 h 56784"/>
                  <a:gd name="connsiteX4" fmla="*/ 51917 w 51916"/>
                  <a:gd name="connsiteY4" fmla="*/ 28476 h 56784"/>
                  <a:gd name="connsiteX5" fmla="*/ 26035 w 51916"/>
                  <a:gd name="connsiteY5" fmla="*/ 56784 h 56784"/>
                  <a:gd name="connsiteX6" fmla="*/ 25958 w 51916"/>
                  <a:gd name="connsiteY6" fmla="*/ 56784 h 56784"/>
                  <a:gd name="connsiteX7" fmla="*/ 25958 w 51916"/>
                  <a:gd name="connsiteY7" fmla="*/ 8484 h 56784"/>
                  <a:gd name="connsiteX8" fmla="*/ 7680 w 51916"/>
                  <a:gd name="connsiteY8" fmla="*/ 28476 h 56784"/>
                  <a:gd name="connsiteX9" fmla="*/ 25958 w 51916"/>
                  <a:gd name="connsiteY9" fmla="*/ 48468 h 56784"/>
                  <a:gd name="connsiteX10" fmla="*/ 44237 w 51916"/>
                  <a:gd name="connsiteY10" fmla="*/ 28476 h 56784"/>
                  <a:gd name="connsiteX11" fmla="*/ 25958 w 51916"/>
                  <a:gd name="connsiteY11" fmla="*/ 8484 h 5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16" h="56784">
                    <a:moveTo>
                      <a:pt x="25958" y="56784"/>
                    </a:moveTo>
                    <a:cubicBezTo>
                      <a:pt x="11620" y="56784"/>
                      <a:pt x="0" y="44075"/>
                      <a:pt x="0" y="28392"/>
                    </a:cubicBezTo>
                    <a:cubicBezTo>
                      <a:pt x="0" y="12709"/>
                      <a:pt x="11620" y="0"/>
                      <a:pt x="25958" y="0"/>
                    </a:cubicBezTo>
                    <a:cubicBezTo>
                      <a:pt x="40297" y="0"/>
                      <a:pt x="51917" y="12709"/>
                      <a:pt x="51917" y="28392"/>
                    </a:cubicBezTo>
                    <a:cubicBezTo>
                      <a:pt x="51917" y="28417"/>
                      <a:pt x="51917" y="28451"/>
                      <a:pt x="51917" y="28476"/>
                    </a:cubicBezTo>
                    <a:cubicBezTo>
                      <a:pt x="51917" y="44108"/>
                      <a:pt x="40328" y="56784"/>
                      <a:pt x="26035" y="56784"/>
                    </a:cubicBezTo>
                    <a:cubicBezTo>
                      <a:pt x="26012" y="56784"/>
                      <a:pt x="25981" y="56784"/>
                      <a:pt x="25958" y="56784"/>
                    </a:cubicBezTo>
                    <a:close/>
                    <a:moveTo>
                      <a:pt x="25958" y="8484"/>
                    </a:moveTo>
                    <a:cubicBezTo>
                      <a:pt x="15867" y="8484"/>
                      <a:pt x="7680" y="17438"/>
                      <a:pt x="7680" y="28476"/>
                    </a:cubicBezTo>
                    <a:cubicBezTo>
                      <a:pt x="7680" y="39514"/>
                      <a:pt x="15867" y="48468"/>
                      <a:pt x="25958" y="48468"/>
                    </a:cubicBezTo>
                    <a:cubicBezTo>
                      <a:pt x="36050" y="48468"/>
                      <a:pt x="44237" y="39514"/>
                      <a:pt x="44237" y="28476"/>
                    </a:cubicBezTo>
                    <a:cubicBezTo>
                      <a:pt x="44237" y="17438"/>
                      <a:pt x="36050" y="8484"/>
                      <a:pt x="25958" y="8484"/>
                    </a:cubicBezTo>
                    <a:close/>
                  </a:path>
                </a:pathLst>
              </a:custGeom>
              <a:solidFill>
                <a:srgbClr val="263238"/>
              </a:solidFill>
              <a:ln w="767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5C90B5CD-5A6C-DA9D-4AEA-427C4EB88F1A}"/>
                  </a:ext>
                </a:extLst>
              </p:cNvPr>
              <p:cNvSpPr/>
              <p:nvPr/>
            </p:nvSpPr>
            <p:spPr>
              <a:xfrm>
                <a:off x="7888857" y="2449833"/>
                <a:ext cx="112511" cy="185954"/>
              </a:xfrm>
              <a:custGeom>
                <a:avLst/>
                <a:gdLst>
                  <a:gd name="connsiteX0" fmla="*/ 108672 w 112511"/>
                  <a:gd name="connsiteY0" fmla="*/ 185954 h 185954"/>
                  <a:gd name="connsiteX1" fmla="*/ 0 w 112511"/>
                  <a:gd name="connsiteY1" fmla="*/ 185954 h 185954"/>
                  <a:gd name="connsiteX2" fmla="*/ 70272 w 112511"/>
                  <a:gd name="connsiteY2" fmla="*/ 2414 h 185954"/>
                  <a:gd name="connsiteX3" fmla="*/ 75379 w 112511"/>
                  <a:gd name="connsiteY3" fmla="*/ 398 h 185954"/>
                  <a:gd name="connsiteX4" fmla="*/ 77338 w 112511"/>
                  <a:gd name="connsiteY4" fmla="*/ 5690 h 185954"/>
                  <a:gd name="connsiteX5" fmla="*/ 11597 w 112511"/>
                  <a:gd name="connsiteY5" fmla="*/ 177554 h 185954"/>
                  <a:gd name="connsiteX6" fmla="*/ 108672 w 112511"/>
                  <a:gd name="connsiteY6" fmla="*/ 177554 h 185954"/>
                  <a:gd name="connsiteX7" fmla="*/ 112512 w 112511"/>
                  <a:gd name="connsiteY7" fmla="*/ 181754 h 185954"/>
                  <a:gd name="connsiteX8" fmla="*/ 108672 w 112511"/>
                  <a:gd name="connsiteY8" fmla="*/ 185954 h 18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511" h="185954">
                    <a:moveTo>
                      <a:pt x="108672" y="185954"/>
                    </a:moveTo>
                    <a:lnTo>
                      <a:pt x="0" y="185954"/>
                    </a:lnTo>
                    <a:lnTo>
                      <a:pt x="70272" y="2414"/>
                    </a:lnTo>
                    <a:cubicBezTo>
                      <a:pt x="71178" y="314"/>
                      <a:pt x="73459" y="-585"/>
                      <a:pt x="75379" y="398"/>
                    </a:cubicBezTo>
                    <a:cubicBezTo>
                      <a:pt x="77199" y="1339"/>
                      <a:pt x="78052" y="3640"/>
                      <a:pt x="77338" y="5690"/>
                    </a:cubicBezTo>
                    <a:lnTo>
                      <a:pt x="11597" y="177554"/>
                    </a:lnTo>
                    <a:lnTo>
                      <a:pt x="108672" y="177554"/>
                    </a:lnTo>
                    <a:cubicBezTo>
                      <a:pt x="110792" y="177554"/>
                      <a:pt x="112512" y="179436"/>
                      <a:pt x="112512" y="181754"/>
                    </a:cubicBezTo>
                    <a:cubicBezTo>
                      <a:pt x="112512" y="184072"/>
                      <a:pt x="110792" y="185954"/>
                      <a:pt x="108672" y="185954"/>
                    </a:cubicBezTo>
                    <a:close/>
                  </a:path>
                </a:pathLst>
              </a:custGeom>
              <a:solidFill>
                <a:srgbClr val="263238"/>
              </a:solidFill>
              <a:ln w="7671" cap="flat">
                <a:noFill/>
                <a:prstDash val="solid"/>
                <a:miter/>
              </a:ln>
            </p:spPr>
            <p:txBody>
              <a:bodyPr rtlCol="0" anchor="ctr"/>
              <a:lstStyle/>
              <a:p>
                <a:endParaRPr lang="zh-CN" altLang="en-US"/>
              </a:p>
            </p:txBody>
          </p:sp>
        </p:grpSp>
        <p:grpSp>
          <p:nvGrpSpPr>
            <p:cNvPr id="63" name="图形 2">
              <a:extLst>
                <a:ext uri="{FF2B5EF4-FFF2-40B4-BE49-F238E27FC236}">
                  <a16:creationId xmlns:a16="http://schemas.microsoft.com/office/drawing/2014/main" id="{666CFE4D-49CD-A727-8814-D78194A4A99F}"/>
                </a:ext>
              </a:extLst>
            </p:cNvPr>
            <p:cNvGrpSpPr/>
            <p:nvPr/>
          </p:nvGrpSpPr>
          <p:grpSpPr>
            <a:xfrm>
              <a:off x="6460992" y="2293403"/>
              <a:ext cx="4740633" cy="1591463"/>
              <a:chOff x="6460992" y="2293403"/>
              <a:chExt cx="4740633" cy="1591463"/>
            </a:xfrm>
            <a:solidFill>
              <a:srgbClr val="263238"/>
            </a:solidFill>
          </p:grpSpPr>
          <p:sp>
            <p:nvSpPr>
              <p:cNvPr id="64" name="任意多边形: 形状 63">
                <a:extLst>
                  <a:ext uri="{FF2B5EF4-FFF2-40B4-BE49-F238E27FC236}">
                    <a16:creationId xmlns:a16="http://schemas.microsoft.com/office/drawing/2014/main" id="{4DEC3E1F-F480-DDAC-748C-BAE937B6258D}"/>
                  </a:ext>
                </a:extLst>
              </p:cNvPr>
              <p:cNvSpPr/>
              <p:nvPr/>
            </p:nvSpPr>
            <p:spPr>
              <a:xfrm>
                <a:off x="6471974" y="2349767"/>
                <a:ext cx="498124" cy="81060"/>
              </a:xfrm>
              <a:custGeom>
                <a:avLst/>
                <a:gdLst>
                  <a:gd name="connsiteX0" fmla="*/ 498125 w 498124"/>
                  <a:gd name="connsiteY0" fmla="*/ 81060 h 81060"/>
                  <a:gd name="connsiteX1" fmla="*/ 0 w 498124"/>
                  <a:gd name="connsiteY1" fmla="*/ 81060 h 81060"/>
                  <a:gd name="connsiteX2" fmla="*/ 7066 w 498124"/>
                  <a:gd name="connsiteY2" fmla="*/ 0 h 81060"/>
                  <a:gd name="connsiteX3" fmla="*/ 498125 w 498124"/>
                  <a:gd name="connsiteY3" fmla="*/ 0 h 81060"/>
                  <a:gd name="connsiteX4" fmla="*/ 8448 w 498124"/>
                  <a:gd name="connsiteY4" fmla="*/ 72660 h 81060"/>
                  <a:gd name="connsiteX5" fmla="*/ 490445 w 498124"/>
                  <a:gd name="connsiteY5" fmla="*/ 72660 h 81060"/>
                  <a:gd name="connsiteX6" fmla="*/ 490445 w 498124"/>
                  <a:gd name="connsiteY6" fmla="*/ 8400 h 81060"/>
                  <a:gd name="connsiteX7" fmla="*/ 14285 w 498124"/>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060">
                    <a:moveTo>
                      <a:pt x="498125" y="81060"/>
                    </a:moveTo>
                    <a:lnTo>
                      <a:pt x="0" y="81060"/>
                    </a:lnTo>
                    <a:lnTo>
                      <a:pt x="7066" y="0"/>
                    </a:lnTo>
                    <a:lnTo>
                      <a:pt x="498125" y="0"/>
                    </a:lnTo>
                    <a:close/>
                    <a:moveTo>
                      <a:pt x="8448" y="72660"/>
                    </a:moveTo>
                    <a:lnTo>
                      <a:pt x="490445" y="72660"/>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E9895C3-3DAD-F6A0-42B7-548A4915CDF5}"/>
                  </a:ext>
                </a:extLst>
              </p:cNvPr>
              <p:cNvSpPr/>
              <p:nvPr/>
            </p:nvSpPr>
            <p:spPr>
              <a:xfrm>
                <a:off x="6471974" y="2422427"/>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B08D01EE-4F38-35ED-8514-3B4F713DE8B3}"/>
                  </a:ext>
                </a:extLst>
              </p:cNvPr>
              <p:cNvSpPr/>
              <p:nvPr/>
            </p:nvSpPr>
            <p:spPr>
              <a:xfrm>
                <a:off x="6471974" y="2495172"/>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5F0AEF8A-A83C-5EEC-ECE7-1044618D4792}"/>
                  </a:ext>
                </a:extLst>
              </p:cNvPr>
              <p:cNvSpPr/>
              <p:nvPr/>
            </p:nvSpPr>
            <p:spPr>
              <a:xfrm>
                <a:off x="6471974" y="2567916"/>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0340693-4DC5-8F90-2B7E-767A6E0CF08E}"/>
                  </a:ext>
                </a:extLst>
              </p:cNvPr>
              <p:cNvSpPr/>
              <p:nvPr/>
            </p:nvSpPr>
            <p:spPr>
              <a:xfrm>
                <a:off x="6471974" y="2640659"/>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4C3F676E-056D-00E5-E45A-0BCE50269767}"/>
                  </a:ext>
                </a:extLst>
              </p:cNvPr>
              <p:cNvSpPr/>
              <p:nvPr/>
            </p:nvSpPr>
            <p:spPr>
              <a:xfrm>
                <a:off x="6471974" y="2713403"/>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B9D63CFF-A64A-BB65-C610-728272ECA966}"/>
                  </a:ext>
                </a:extLst>
              </p:cNvPr>
              <p:cNvSpPr/>
              <p:nvPr/>
            </p:nvSpPr>
            <p:spPr>
              <a:xfrm>
                <a:off x="6471974" y="2786148"/>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48A1BBE2-01B0-49AE-5E49-C8168F41D02C}"/>
                  </a:ext>
                </a:extLst>
              </p:cNvPr>
              <p:cNvSpPr/>
              <p:nvPr/>
            </p:nvSpPr>
            <p:spPr>
              <a:xfrm>
                <a:off x="6471974" y="2858892"/>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671C3CA3-797A-A2FB-9519-6FD8CF0CEF52}"/>
                  </a:ext>
                </a:extLst>
              </p:cNvPr>
              <p:cNvSpPr/>
              <p:nvPr/>
            </p:nvSpPr>
            <p:spPr>
              <a:xfrm>
                <a:off x="6471974" y="2931635"/>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D5E28A6-8C4B-CABE-BEDA-DBC47D5D23A0}"/>
                  </a:ext>
                </a:extLst>
              </p:cNvPr>
              <p:cNvSpPr/>
              <p:nvPr/>
            </p:nvSpPr>
            <p:spPr>
              <a:xfrm>
                <a:off x="6471974" y="3004379"/>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FDAD678-5DA9-904B-4F20-CCD716DB3023}"/>
                  </a:ext>
                </a:extLst>
              </p:cNvPr>
              <p:cNvSpPr/>
              <p:nvPr/>
            </p:nvSpPr>
            <p:spPr>
              <a:xfrm>
                <a:off x="6471974" y="3077124"/>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8FFF9A8-73F1-5595-4DAE-11DC94DED73A}"/>
                  </a:ext>
                </a:extLst>
              </p:cNvPr>
              <p:cNvSpPr/>
              <p:nvPr/>
            </p:nvSpPr>
            <p:spPr>
              <a:xfrm>
                <a:off x="6471974" y="3149868"/>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61C63B1B-2214-103D-CA9F-07645367C075}"/>
                  </a:ext>
                </a:extLst>
              </p:cNvPr>
              <p:cNvSpPr/>
              <p:nvPr/>
            </p:nvSpPr>
            <p:spPr>
              <a:xfrm>
                <a:off x="6471974" y="3222611"/>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BD24168C-8ECC-13D9-FF95-17CBBC9C5BA5}"/>
                  </a:ext>
                </a:extLst>
              </p:cNvPr>
              <p:cNvSpPr/>
              <p:nvPr/>
            </p:nvSpPr>
            <p:spPr>
              <a:xfrm>
                <a:off x="6471974" y="3295355"/>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8FD6C377-CFC4-CED4-5BD9-8336F5BF0912}"/>
                  </a:ext>
                </a:extLst>
              </p:cNvPr>
              <p:cNvSpPr/>
              <p:nvPr/>
            </p:nvSpPr>
            <p:spPr>
              <a:xfrm>
                <a:off x="6471974" y="3368100"/>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E825320-343C-E7FE-68FA-3DEF119A0EED}"/>
                  </a:ext>
                </a:extLst>
              </p:cNvPr>
              <p:cNvSpPr/>
              <p:nvPr/>
            </p:nvSpPr>
            <p:spPr>
              <a:xfrm>
                <a:off x="6471974" y="3440675"/>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CEBE141-7587-822B-3720-C0BA8BEDB376}"/>
                  </a:ext>
                </a:extLst>
              </p:cNvPr>
              <p:cNvSpPr/>
              <p:nvPr/>
            </p:nvSpPr>
            <p:spPr>
              <a:xfrm>
                <a:off x="6471974" y="3513336"/>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064 h 81144"/>
                  <a:gd name="connsiteX7" fmla="*/ 14285 w 498124"/>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064"/>
                    </a:lnTo>
                    <a:lnTo>
                      <a:pt x="14285" y="8064"/>
                    </a:lnTo>
                    <a:close/>
                  </a:path>
                </a:pathLst>
              </a:custGeom>
              <a:solidFill>
                <a:srgbClr val="263238"/>
              </a:solidFill>
              <a:ln w="767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44D3789-D0DE-2F7F-C386-B788A25D3832}"/>
                  </a:ext>
                </a:extLst>
              </p:cNvPr>
              <p:cNvSpPr/>
              <p:nvPr/>
            </p:nvSpPr>
            <p:spPr>
              <a:xfrm>
                <a:off x="6471974" y="3585911"/>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6C8FC63-202E-9DDA-195B-FE7FCC9AB36E}"/>
                  </a:ext>
                </a:extLst>
              </p:cNvPr>
              <p:cNvSpPr/>
              <p:nvPr/>
            </p:nvSpPr>
            <p:spPr>
              <a:xfrm>
                <a:off x="6471974" y="3658655"/>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2F60FE5-C23C-FC17-97CB-42A11AC1BE62}"/>
                  </a:ext>
                </a:extLst>
              </p:cNvPr>
              <p:cNvSpPr/>
              <p:nvPr/>
            </p:nvSpPr>
            <p:spPr>
              <a:xfrm>
                <a:off x="6471974" y="3731148"/>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652 h 81144"/>
                  <a:gd name="connsiteX7" fmla="*/ 14285 w 498124"/>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652"/>
                    </a:lnTo>
                    <a:lnTo>
                      <a:pt x="14285" y="8652"/>
                    </a:lnTo>
                    <a:close/>
                  </a:path>
                </a:pathLst>
              </a:custGeom>
              <a:solidFill>
                <a:srgbClr val="263238"/>
              </a:solidFill>
              <a:ln w="767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1959585-6859-650C-7166-F6AE727FEA9F}"/>
                  </a:ext>
                </a:extLst>
              </p:cNvPr>
              <p:cNvSpPr/>
              <p:nvPr/>
            </p:nvSpPr>
            <p:spPr>
              <a:xfrm>
                <a:off x="6471974" y="3803723"/>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F13944B-D3B7-4041-6069-C2E30DE0F3B1}"/>
                  </a:ext>
                </a:extLst>
              </p:cNvPr>
              <p:cNvSpPr/>
              <p:nvPr/>
            </p:nvSpPr>
            <p:spPr>
              <a:xfrm>
                <a:off x="6969177" y="2349767"/>
                <a:ext cx="498201" cy="81060"/>
              </a:xfrm>
              <a:custGeom>
                <a:avLst/>
                <a:gdLst>
                  <a:gd name="connsiteX0" fmla="*/ 498202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448 w 498201"/>
                  <a:gd name="connsiteY4" fmla="*/ 72660 h 81060"/>
                  <a:gd name="connsiteX5" fmla="*/ 490522 w 498201"/>
                  <a:gd name="connsiteY5" fmla="*/ 72660 h 81060"/>
                  <a:gd name="connsiteX6" fmla="*/ 490522 w 498201"/>
                  <a:gd name="connsiteY6" fmla="*/ 8400 h 81060"/>
                  <a:gd name="connsiteX7" fmla="*/ 14362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8202" y="81060"/>
                    </a:moveTo>
                    <a:lnTo>
                      <a:pt x="0" y="81060"/>
                    </a:lnTo>
                    <a:lnTo>
                      <a:pt x="7142" y="0"/>
                    </a:lnTo>
                    <a:lnTo>
                      <a:pt x="498202" y="0"/>
                    </a:lnTo>
                    <a:close/>
                    <a:moveTo>
                      <a:pt x="8448" y="72660"/>
                    </a:moveTo>
                    <a:lnTo>
                      <a:pt x="490522" y="72660"/>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B7CD878F-C1C8-AB4C-828B-3C75E3CCB013}"/>
                  </a:ext>
                </a:extLst>
              </p:cNvPr>
              <p:cNvSpPr/>
              <p:nvPr/>
            </p:nvSpPr>
            <p:spPr>
              <a:xfrm>
                <a:off x="6969177" y="2422427"/>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990D6CEC-5CFA-E0A4-C9DA-F7197932E9BA}"/>
                  </a:ext>
                </a:extLst>
              </p:cNvPr>
              <p:cNvSpPr/>
              <p:nvPr/>
            </p:nvSpPr>
            <p:spPr>
              <a:xfrm>
                <a:off x="6969177" y="2495172"/>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48BA9A8-D85E-2BF4-C881-B99D3CCF1309}"/>
                  </a:ext>
                </a:extLst>
              </p:cNvPr>
              <p:cNvSpPr/>
              <p:nvPr/>
            </p:nvSpPr>
            <p:spPr>
              <a:xfrm>
                <a:off x="6969177" y="2567916"/>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2F2E8D9-A1DB-4FAE-B8A6-1E9FE50468D7}"/>
                  </a:ext>
                </a:extLst>
              </p:cNvPr>
              <p:cNvSpPr/>
              <p:nvPr/>
            </p:nvSpPr>
            <p:spPr>
              <a:xfrm>
                <a:off x="6969177" y="264065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613BC31-DE7C-BBAB-A08A-50342F3D7E04}"/>
                  </a:ext>
                </a:extLst>
              </p:cNvPr>
              <p:cNvSpPr/>
              <p:nvPr/>
            </p:nvSpPr>
            <p:spPr>
              <a:xfrm>
                <a:off x="6969177" y="271340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D4CEB6BB-48E3-AC08-E884-89582A2731A7}"/>
                  </a:ext>
                </a:extLst>
              </p:cNvPr>
              <p:cNvSpPr/>
              <p:nvPr/>
            </p:nvSpPr>
            <p:spPr>
              <a:xfrm>
                <a:off x="6969177" y="2786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96D81E89-C0E2-C11E-E5F6-E527E3052428}"/>
                  </a:ext>
                </a:extLst>
              </p:cNvPr>
              <p:cNvSpPr/>
              <p:nvPr/>
            </p:nvSpPr>
            <p:spPr>
              <a:xfrm>
                <a:off x="6969177" y="2858892"/>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8113DC67-ADDE-A0CD-AE89-744EC6F990F3}"/>
                  </a:ext>
                </a:extLst>
              </p:cNvPr>
              <p:cNvSpPr/>
              <p:nvPr/>
            </p:nvSpPr>
            <p:spPr>
              <a:xfrm>
                <a:off x="6969177" y="293163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74C0A8B-2010-A728-BB89-9D5B5AABA6DC}"/>
                  </a:ext>
                </a:extLst>
              </p:cNvPr>
              <p:cNvSpPr/>
              <p:nvPr/>
            </p:nvSpPr>
            <p:spPr>
              <a:xfrm>
                <a:off x="6969177" y="300437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A2ED683D-3570-097E-BB03-A15B2EB1C9DE}"/>
                  </a:ext>
                </a:extLst>
              </p:cNvPr>
              <p:cNvSpPr/>
              <p:nvPr/>
            </p:nvSpPr>
            <p:spPr>
              <a:xfrm>
                <a:off x="6969177" y="3077124"/>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D306BFC-CEA2-4C97-B31F-8EFDBF05A449}"/>
                  </a:ext>
                </a:extLst>
              </p:cNvPr>
              <p:cNvSpPr/>
              <p:nvPr/>
            </p:nvSpPr>
            <p:spPr>
              <a:xfrm>
                <a:off x="6969177" y="3149868"/>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C82C684-FA11-BD2C-107C-7AF5690E2975}"/>
                  </a:ext>
                </a:extLst>
              </p:cNvPr>
              <p:cNvSpPr/>
              <p:nvPr/>
            </p:nvSpPr>
            <p:spPr>
              <a:xfrm>
                <a:off x="6969177" y="32226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A603668B-3EF2-C52D-C45A-4D3ABC910B3A}"/>
                  </a:ext>
                </a:extLst>
              </p:cNvPr>
              <p:cNvSpPr/>
              <p:nvPr/>
            </p:nvSpPr>
            <p:spPr>
              <a:xfrm>
                <a:off x="6969177" y="32953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4DF5E9B-E24C-F345-BFF5-E4C25A4E8D49}"/>
                  </a:ext>
                </a:extLst>
              </p:cNvPr>
              <p:cNvSpPr/>
              <p:nvPr/>
            </p:nvSpPr>
            <p:spPr>
              <a:xfrm>
                <a:off x="6969177" y="3368100"/>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01643ACE-43E6-A638-32CC-A17123F9D921}"/>
                  </a:ext>
                </a:extLst>
              </p:cNvPr>
              <p:cNvSpPr/>
              <p:nvPr/>
            </p:nvSpPr>
            <p:spPr>
              <a:xfrm>
                <a:off x="6969177" y="3440675"/>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639743E3-7192-F8B8-7D0A-2430736D2194}"/>
                  </a:ext>
                </a:extLst>
              </p:cNvPr>
              <p:cNvSpPr/>
              <p:nvPr/>
            </p:nvSpPr>
            <p:spPr>
              <a:xfrm>
                <a:off x="6969177" y="3513336"/>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064 h 81144"/>
                  <a:gd name="connsiteX7" fmla="*/ 14362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064"/>
                    </a:lnTo>
                    <a:lnTo>
                      <a:pt x="14362" y="8064"/>
                    </a:lnTo>
                    <a:close/>
                  </a:path>
                </a:pathLst>
              </a:custGeom>
              <a:solidFill>
                <a:srgbClr val="263238"/>
              </a:solidFill>
              <a:ln w="7671"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B71EEB45-C5C9-1682-3D6A-711AA4CE182C}"/>
                  </a:ext>
                </a:extLst>
              </p:cNvPr>
              <p:cNvSpPr/>
              <p:nvPr/>
            </p:nvSpPr>
            <p:spPr>
              <a:xfrm>
                <a:off x="6969177" y="35859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DFCECD98-1051-9919-7E0E-871C13A2EE78}"/>
                  </a:ext>
                </a:extLst>
              </p:cNvPr>
              <p:cNvSpPr/>
              <p:nvPr/>
            </p:nvSpPr>
            <p:spPr>
              <a:xfrm>
                <a:off x="6969177" y="36586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ECB58B01-46B2-7C69-32CE-3AE05D9A863E}"/>
                  </a:ext>
                </a:extLst>
              </p:cNvPr>
              <p:cNvSpPr/>
              <p:nvPr/>
            </p:nvSpPr>
            <p:spPr>
              <a:xfrm>
                <a:off x="6969177" y="3731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652 h 81144"/>
                  <a:gd name="connsiteX7" fmla="*/ 14362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652"/>
                    </a:lnTo>
                    <a:lnTo>
                      <a:pt x="14362" y="8652"/>
                    </a:lnTo>
                    <a:close/>
                  </a:path>
                </a:pathLst>
              </a:custGeom>
              <a:solidFill>
                <a:srgbClr val="263238"/>
              </a:solidFill>
              <a:ln w="7671"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06EE7F9-5BCA-DB6A-F494-E82B66B22A96}"/>
                  </a:ext>
                </a:extLst>
              </p:cNvPr>
              <p:cNvSpPr/>
              <p:nvPr/>
            </p:nvSpPr>
            <p:spPr>
              <a:xfrm>
                <a:off x="6969177" y="380372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82DD3432-BEFD-7747-2D3D-30A7E67C5B77}"/>
                  </a:ext>
                </a:extLst>
              </p:cNvPr>
              <p:cNvSpPr/>
              <p:nvPr/>
            </p:nvSpPr>
            <p:spPr>
              <a:xfrm>
                <a:off x="6460992" y="2293403"/>
                <a:ext cx="1030656" cy="63251"/>
              </a:xfrm>
              <a:custGeom>
                <a:avLst/>
                <a:gdLst>
                  <a:gd name="connsiteX0" fmla="*/ 1030656 w 1030656"/>
                  <a:gd name="connsiteY0" fmla="*/ 63252 h 63251"/>
                  <a:gd name="connsiteX1" fmla="*/ 0 w 1030656"/>
                  <a:gd name="connsiteY1" fmla="*/ 63252 h 63251"/>
                  <a:gd name="connsiteX2" fmla="*/ 0 w 1030656"/>
                  <a:gd name="connsiteY2" fmla="*/ 0 h 63251"/>
                  <a:gd name="connsiteX3" fmla="*/ 1030656 w 1030656"/>
                  <a:gd name="connsiteY3" fmla="*/ 0 h 63251"/>
                  <a:gd name="connsiteX4" fmla="*/ 7680 w 1030656"/>
                  <a:gd name="connsiteY4" fmla="*/ 54852 h 63251"/>
                  <a:gd name="connsiteX5" fmla="*/ 1022976 w 1030656"/>
                  <a:gd name="connsiteY5" fmla="*/ 54852 h 63251"/>
                  <a:gd name="connsiteX6" fmla="*/ 1022976 w 1030656"/>
                  <a:gd name="connsiteY6" fmla="*/ 8400 h 63251"/>
                  <a:gd name="connsiteX7" fmla="*/ 7680 w 1030656"/>
                  <a:gd name="connsiteY7" fmla="*/ 8400 h 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656" h="63251">
                    <a:moveTo>
                      <a:pt x="1030656" y="63252"/>
                    </a:moveTo>
                    <a:lnTo>
                      <a:pt x="0" y="63252"/>
                    </a:lnTo>
                    <a:lnTo>
                      <a:pt x="0" y="0"/>
                    </a:lnTo>
                    <a:lnTo>
                      <a:pt x="1030656" y="0"/>
                    </a:lnTo>
                    <a:close/>
                    <a:moveTo>
                      <a:pt x="7680" y="54852"/>
                    </a:moveTo>
                    <a:lnTo>
                      <a:pt x="1022976" y="54852"/>
                    </a:lnTo>
                    <a:lnTo>
                      <a:pt x="1022976"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3342C94D-036D-E07D-7985-20B02F2CBA98}"/>
                  </a:ext>
                </a:extLst>
              </p:cNvPr>
              <p:cNvSpPr/>
              <p:nvPr/>
            </p:nvSpPr>
            <p:spPr>
              <a:xfrm>
                <a:off x="7483968" y="2352456"/>
                <a:ext cx="7680" cy="966419"/>
              </a:xfrm>
              <a:custGeom>
                <a:avLst/>
                <a:gdLst>
                  <a:gd name="connsiteX0" fmla="*/ 0 w 7680"/>
                  <a:gd name="connsiteY0" fmla="*/ 0 h 966419"/>
                  <a:gd name="connsiteX1" fmla="*/ 7680 w 7680"/>
                  <a:gd name="connsiteY1" fmla="*/ 0 h 966419"/>
                  <a:gd name="connsiteX2" fmla="*/ 7680 w 7680"/>
                  <a:gd name="connsiteY2" fmla="*/ 966420 h 966419"/>
                  <a:gd name="connsiteX3" fmla="*/ 0 w 7680"/>
                  <a:gd name="connsiteY3" fmla="*/ 966420 h 966419"/>
                </a:gdLst>
                <a:ahLst/>
                <a:cxnLst>
                  <a:cxn ang="0">
                    <a:pos x="connsiteX0" y="connsiteY0"/>
                  </a:cxn>
                  <a:cxn ang="0">
                    <a:pos x="connsiteX1" y="connsiteY1"/>
                  </a:cxn>
                  <a:cxn ang="0">
                    <a:pos x="connsiteX2" y="connsiteY2"/>
                  </a:cxn>
                  <a:cxn ang="0">
                    <a:pos x="connsiteX3" y="connsiteY3"/>
                  </a:cxn>
                </a:cxnLst>
                <a:rect l="l" t="t" r="r" b="b"/>
                <a:pathLst>
                  <a:path w="7680" h="966419">
                    <a:moveTo>
                      <a:pt x="0" y="0"/>
                    </a:moveTo>
                    <a:lnTo>
                      <a:pt x="7680" y="0"/>
                    </a:lnTo>
                    <a:lnTo>
                      <a:pt x="7680" y="966420"/>
                    </a:lnTo>
                    <a:lnTo>
                      <a:pt x="0" y="966420"/>
                    </a:lnTo>
                    <a:close/>
                  </a:path>
                </a:pathLst>
              </a:custGeom>
              <a:solidFill>
                <a:srgbClr val="263238"/>
              </a:solidFill>
              <a:ln w="7671"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31394659-A2C5-E614-8DB6-370506ADBF23}"/>
                  </a:ext>
                </a:extLst>
              </p:cNvPr>
              <p:cNvSpPr/>
              <p:nvPr/>
            </p:nvSpPr>
            <p:spPr>
              <a:xfrm>
                <a:off x="7472755" y="2354052"/>
                <a:ext cx="7680" cy="663012"/>
              </a:xfrm>
              <a:custGeom>
                <a:avLst/>
                <a:gdLst>
                  <a:gd name="connsiteX0" fmla="*/ 0 w 7680"/>
                  <a:gd name="connsiteY0" fmla="*/ 0 h 663012"/>
                  <a:gd name="connsiteX1" fmla="*/ 7680 w 7680"/>
                  <a:gd name="connsiteY1" fmla="*/ 0 h 663012"/>
                  <a:gd name="connsiteX2" fmla="*/ 7680 w 7680"/>
                  <a:gd name="connsiteY2" fmla="*/ 663012 h 663012"/>
                  <a:gd name="connsiteX3" fmla="*/ 0 w 7680"/>
                  <a:gd name="connsiteY3" fmla="*/ 663012 h 663012"/>
                </a:gdLst>
                <a:ahLst/>
                <a:cxnLst>
                  <a:cxn ang="0">
                    <a:pos x="connsiteX0" y="connsiteY0"/>
                  </a:cxn>
                  <a:cxn ang="0">
                    <a:pos x="connsiteX1" y="connsiteY1"/>
                  </a:cxn>
                  <a:cxn ang="0">
                    <a:pos x="connsiteX2" y="connsiteY2"/>
                  </a:cxn>
                  <a:cxn ang="0">
                    <a:pos x="connsiteX3" y="connsiteY3"/>
                  </a:cxn>
                </a:cxnLst>
                <a:rect l="l" t="t" r="r" b="b"/>
                <a:pathLst>
                  <a:path w="7680" h="663012">
                    <a:moveTo>
                      <a:pt x="0" y="0"/>
                    </a:moveTo>
                    <a:lnTo>
                      <a:pt x="7680" y="0"/>
                    </a:lnTo>
                    <a:lnTo>
                      <a:pt x="7680" y="663012"/>
                    </a:lnTo>
                    <a:lnTo>
                      <a:pt x="0" y="663012"/>
                    </a:lnTo>
                    <a:close/>
                  </a:path>
                </a:pathLst>
              </a:custGeom>
              <a:solidFill>
                <a:srgbClr val="263238"/>
              </a:solidFill>
              <a:ln w="7671"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68907E75-77F1-CC70-E3D9-5F1EB558EA8B}"/>
                  </a:ext>
                </a:extLst>
              </p:cNvPr>
              <p:cNvSpPr/>
              <p:nvPr/>
            </p:nvSpPr>
            <p:spPr>
              <a:xfrm>
                <a:off x="7481280" y="3316776"/>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675684E1-D723-F998-F588-FF78819445FA}"/>
                  </a:ext>
                </a:extLst>
              </p:cNvPr>
              <p:cNvSpPr/>
              <p:nvPr/>
            </p:nvSpPr>
            <p:spPr>
              <a:xfrm>
                <a:off x="7477440" y="3312575"/>
                <a:ext cx="21427" cy="33012"/>
              </a:xfrm>
              <a:custGeom>
                <a:avLst/>
                <a:gdLst>
                  <a:gd name="connsiteX0" fmla="*/ 21427 w 21427"/>
                  <a:gd name="connsiteY0" fmla="*/ 33012 h 33012"/>
                  <a:gd name="connsiteX1" fmla="*/ 0 w 21427"/>
                  <a:gd name="connsiteY1" fmla="*/ 33012 h 33012"/>
                  <a:gd name="connsiteX2" fmla="*/ 0 w 21427"/>
                  <a:gd name="connsiteY2" fmla="*/ 0 h 33012"/>
                  <a:gd name="connsiteX3" fmla="*/ 21427 w 21427"/>
                  <a:gd name="connsiteY3" fmla="*/ 0 h 33012"/>
                  <a:gd name="connsiteX4" fmla="*/ 7680 w 21427"/>
                  <a:gd name="connsiteY4" fmla="*/ 24612 h 33012"/>
                  <a:gd name="connsiteX5" fmla="*/ 13747 w 21427"/>
                  <a:gd name="connsiteY5" fmla="*/ 24612 h 33012"/>
                  <a:gd name="connsiteX6" fmla="*/ 13747 w 21427"/>
                  <a:gd name="connsiteY6" fmla="*/ 8400 h 33012"/>
                  <a:gd name="connsiteX7" fmla="*/ 7680 w 21427"/>
                  <a:gd name="connsiteY7" fmla="*/ 8400 h 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2">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0E7080A0-A2AA-1141-3A96-634B3541F2D7}"/>
                  </a:ext>
                </a:extLst>
              </p:cNvPr>
              <p:cNvSpPr/>
              <p:nvPr/>
            </p:nvSpPr>
            <p:spPr>
              <a:xfrm>
                <a:off x="7468915" y="3011772"/>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5BB3A2A-18C6-9E72-FECF-5C8D8CB0099F}"/>
                  </a:ext>
                </a:extLst>
              </p:cNvPr>
              <p:cNvSpPr/>
              <p:nvPr/>
            </p:nvSpPr>
            <p:spPr>
              <a:xfrm>
                <a:off x="7465075" y="3007572"/>
                <a:ext cx="21427" cy="33011"/>
              </a:xfrm>
              <a:custGeom>
                <a:avLst/>
                <a:gdLst>
                  <a:gd name="connsiteX0" fmla="*/ 21427 w 21427"/>
                  <a:gd name="connsiteY0" fmla="*/ 33012 h 33011"/>
                  <a:gd name="connsiteX1" fmla="*/ 0 w 21427"/>
                  <a:gd name="connsiteY1" fmla="*/ 33012 h 33011"/>
                  <a:gd name="connsiteX2" fmla="*/ 0 w 21427"/>
                  <a:gd name="connsiteY2" fmla="*/ 0 h 33011"/>
                  <a:gd name="connsiteX3" fmla="*/ 21427 w 21427"/>
                  <a:gd name="connsiteY3" fmla="*/ 0 h 33011"/>
                  <a:gd name="connsiteX4" fmla="*/ 7680 w 21427"/>
                  <a:gd name="connsiteY4" fmla="*/ 24612 h 33011"/>
                  <a:gd name="connsiteX5" fmla="*/ 13747 w 21427"/>
                  <a:gd name="connsiteY5" fmla="*/ 24612 h 33011"/>
                  <a:gd name="connsiteX6" fmla="*/ 13747 w 21427"/>
                  <a:gd name="connsiteY6" fmla="*/ 8400 h 33011"/>
                  <a:gd name="connsiteX7" fmla="*/ 7680 w 21427"/>
                  <a:gd name="connsiteY7" fmla="*/ 8400 h 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1">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87825140-EAE6-FE7E-F412-0C909DE476C6}"/>
                  </a:ext>
                </a:extLst>
              </p:cNvPr>
              <p:cNvSpPr/>
              <p:nvPr/>
            </p:nvSpPr>
            <p:spPr>
              <a:xfrm>
                <a:off x="8323315" y="2349767"/>
                <a:ext cx="498201" cy="81060"/>
              </a:xfrm>
              <a:custGeom>
                <a:avLst/>
                <a:gdLst>
                  <a:gd name="connsiteX0" fmla="*/ 498202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448 w 498201"/>
                  <a:gd name="connsiteY4" fmla="*/ 72660 h 81060"/>
                  <a:gd name="connsiteX5" fmla="*/ 490522 w 498201"/>
                  <a:gd name="connsiteY5" fmla="*/ 72660 h 81060"/>
                  <a:gd name="connsiteX6" fmla="*/ 490522 w 498201"/>
                  <a:gd name="connsiteY6" fmla="*/ 8400 h 81060"/>
                  <a:gd name="connsiteX7" fmla="*/ 14362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8202" y="81060"/>
                    </a:moveTo>
                    <a:lnTo>
                      <a:pt x="0" y="81060"/>
                    </a:lnTo>
                    <a:lnTo>
                      <a:pt x="7142" y="0"/>
                    </a:lnTo>
                    <a:lnTo>
                      <a:pt x="498202" y="0"/>
                    </a:lnTo>
                    <a:close/>
                    <a:moveTo>
                      <a:pt x="8448" y="72660"/>
                    </a:moveTo>
                    <a:lnTo>
                      <a:pt x="490522" y="72660"/>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101483B8-7B06-F471-2550-C5191B70BB53}"/>
                  </a:ext>
                </a:extLst>
              </p:cNvPr>
              <p:cNvSpPr/>
              <p:nvPr/>
            </p:nvSpPr>
            <p:spPr>
              <a:xfrm>
                <a:off x="8323315" y="2422427"/>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6EA229B1-F9ED-9942-1036-94BAC1437787}"/>
                  </a:ext>
                </a:extLst>
              </p:cNvPr>
              <p:cNvSpPr/>
              <p:nvPr/>
            </p:nvSpPr>
            <p:spPr>
              <a:xfrm>
                <a:off x="8323315" y="2495172"/>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79B62022-913A-D665-AFEB-45BD979D51AB}"/>
                  </a:ext>
                </a:extLst>
              </p:cNvPr>
              <p:cNvSpPr/>
              <p:nvPr/>
            </p:nvSpPr>
            <p:spPr>
              <a:xfrm>
                <a:off x="8323315" y="2567916"/>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A5F8B68D-3959-3D57-9949-D744A311AC63}"/>
                  </a:ext>
                </a:extLst>
              </p:cNvPr>
              <p:cNvSpPr/>
              <p:nvPr/>
            </p:nvSpPr>
            <p:spPr>
              <a:xfrm>
                <a:off x="8323315" y="264065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ED0B1262-53A3-8F5C-466D-C50D0F129AB3}"/>
                  </a:ext>
                </a:extLst>
              </p:cNvPr>
              <p:cNvSpPr/>
              <p:nvPr/>
            </p:nvSpPr>
            <p:spPr>
              <a:xfrm>
                <a:off x="8323315" y="271340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B1BC3D68-6555-ED58-CB5B-2445527CB28F}"/>
                  </a:ext>
                </a:extLst>
              </p:cNvPr>
              <p:cNvSpPr/>
              <p:nvPr/>
            </p:nvSpPr>
            <p:spPr>
              <a:xfrm>
                <a:off x="8323315" y="2786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78E41DFC-4880-A00E-AAEA-E248492AA0AA}"/>
                  </a:ext>
                </a:extLst>
              </p:cNvPr>
              <p:cNvSpPr/>
              <p:nvPr/>
            </p:nvSpPr>
            <p:spPr>
              <a:xfrm>
                <a:off x="8323315" y="2858892"/>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13CCE50-093A-7230-BE8B-46A6E6F0A496}"/>
                  </a:ext>
                </a:extLst>
              </p:cNvPr>
              <p:cNvSpPr/>
              <p:nvPr/>
            </p:nvSpPr>
            <p:spPr>
              <a:xfrm>
                <a:off x="8323315" y="293163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0A9FF6CF-6E52-083E-FFD9-57062B1BC037}"/>
                  </a:ext>
                </a:extLst>
              </p:cNvPr>
              <p:cNvSpPr/>
              <p:nvPr/>
            </p:nvSpPr>
            <p:spPr>
              <a:xfrm>
                <a:off x="8323315" y="300437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F36C347-8C59-FC32-0BDA-BCA279624234}"/>
                  </a:ext>
                </a:extLst>
              </p:cNvPr>
              <p:cNvSpPr/>
              <p:nvPr/>
            </p:nvSpPr>
            <p:spPr>
              <a:xfrm>
                <a:off x="8323315" y="3077124"/>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B6E917AD-B7BE-B108-FF1B-53250CB7DD03}"/>
                  </a:ext>
                </a:extLst>
              </p:cNvPr>
              <p:cNvSpPr/>
              <p:nvPr/>
            </p:nvSpPr>
            <p:spPr>
              <a:xfrm>
                <a:off x="8323315" y="3149868"/>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C4DAA6C4-2A00-0473-B33D-8D6D4E45B62E}"/>
                  </a:ext>
                </a:extLst>
              </p:cNvPr>
              <p:cNvSpPr/>
              <p:nvPr/>
            </p:nvSpPr>
            <p:spPr>
              <a:xfrm>
                <a:off x="8323315" y="32226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BEFE3ED0-8244-0267-57CE-2A236672BA34}"/>
                  </a:ext>
                </a:extLst>
              </p:cNvPr>
              <p:cNvSpPr/>
              <p:nvPr/>
            </p:nvSpPr>
            <p:spPr>
              <a:xfrm>
                <a:off x="8323315" y="32953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EBFB18BD-AD2E-EF57-ADC0-32C933FC3064}"/>
                  </a:ext>
                </a:extLst>
              </p:cNvPr>
              <p:cNvSpPr/>
              <p:nvPr/>
            </p:nvSpPr>
            <p:spPr>
              <a:xfrm>
                <a:off x="8323315" y="3368100"/>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88587E72-CE80-20AF-6857-F9C256062760}"/>
                  </a:ext>
                </a:extLst>
              </p:cNvPr>
              <p:cNvSpPr/>
              <p:nvPr/>
            </p:nvSpPr>
            <p:spPr>
              <a:xfrm>
                <a:off x="8323315" y="3440675"/>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9089F96E-71B9-5DCA-892B-74D21B95D899}"/>
                  </a:ext>
                </a:extLst>
              </p:cNvPr>
              <p:cNvSpPr/>
              <p:nvPr/>
            </p:nvSpPr>
            <p:spPr>
              <a:xfrm>
                <a:off x="8323315" y="3513336"/>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064 h 81144"/>
                  <a:gd name="connsiteX7" fmla="*/ 14362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064"/>
                    </a:lnTo>
                    <a:lnTo>
                      <a:pt x="14362" y="8064"/>
                    </a:lnTo>
                    <a:close/>
                  </a:path>
                </a:pathLst>
              </a:custGeom>
              <a:solidFill>
                <a:srgbClr val="263238"/>
              </a:solidFill>
              <a:ln w="7671"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6FA50190-BB9D-D64A-750F-835A5C9EFB1D}"/>
                  </a:ext>
                </a:extLst>
              </p:cNvPr>
              <p:cNvSpPr/>
              <p:nvPr/>
            </p:nvSpPr>
            <p:spPr>
              <a:xfrm>
                <a:off x="8323315" y="35859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CEEE4BD9-92A5-A10A-C52E-BF230074C9D3}"/>
                  </a:ext>
                </a:extLst>
              </p:cNvPr>
              <p:cNvSpPr/>
              <p:nvPr/>
            </p:nvSpPr>
            <p:spPr>
              <a:xfrm>
                <a:off x="8323315" y="36586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525 w 498201"/>
                  <a:gd name="connsiteY4" fmla="*/ 72744 h 81144"/>
                  <a:gd name="connsiteX5" fmla="*/ 490598 w 498201"/>
                  <a:gd name="connsiteY5" fmla="*/ 72744 h 81144"/>
                  <a:gd name="connsiteX6" fmla="*/ 490598 w 498201"/>
                  <a:gd name="connsiteY6" fmla="*/ 8400 h 81144"/>
                  <a:gd name="connsiteX7" fmla="*/ 1443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525" y="72744"/>
                    </a:moveTo>
                    <a:lnTo>
                      <a:pt x="490598" y="72744"/>
                    </a:lnTo>
                    <a:lnTo>
                      <a:pt x="490598" y="8400"/>
                    </a:lnTo>
                    <a:lnTo>
                      <a:pt x="14438" y="8400"/>
                    </a:lnTo>
                    <a:close/>
                  </a:path>
                </a:pathLst>
              </a:custGeom>
              <a:solidFill>
                <a:srgbClr val="263238"/>
              </a:solidFill>
              <a:ln w="7671"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1F4CB750-DEBB-978D-6229-8E5839B05B0F}"/>
                  </a:ext>
                </a:extLst>
              </p:cNvPr>
              <p:cNvSpPr/>
              <p:nvPr/>
            </p:nvSpPr>
            <p:spPr>
              <a:xfrm>
                <a:off x="8323315" y="3731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652 h 81144"/>
                  <a:gd name="connsiteX7" fmla="*/ 14362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652"/>
                    </a:lnTo>
                    <a:lnTo>
                      <a:pt x="14362" y="8652"/>
                    </a:lnTo>
                    <a:close/>
                  </a:path>
                </a:pathLst>
              </a:custGeom>
              <a:solidFill>
                <a:srgbClr val="263238"/>
              </a:solidFill>
              <a:ln w="7671"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85B7B46-6808-1938-4352-EA8283D44E9F}"/>
                  </a:ext>
                </a:extLst>
              </p:cNvPr>
              <p:cNvSpPr/>
              <p:nvPr/>
            </p:nvSpPr>
            <p:spPr>
              <a:xfrm>
                <a:off x="8323315" y="380372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FE913016-7398-17C6-96DA-FEBFDC6AA383}"/>
                  </a:ext>
                </a:extLst>
              </p:cNvPr>
              <p:cNvSpPr/>
              <p:nvPr/>
            </p:nvSpPr>
            <p:spPr>
              <a:xfrm>
                <a:off x="8820595" y="2349767"/>
                <a:ext cx="498124" cy="81060"/>
              </a:xfrm>
              <a:custGeom>
                <a:avLst/>
                <a:gdLst>
                  <a:gd name="connsiteX0" fmla="*/ 498125 w 498124"/>
                  <a:gd name="connsiteY0" fmla="*/ 81060 h 81060"/>
                  <a:gd name="connsiteX1" fmla="*/ 0 w 498124"/>
                  <a:gd name="connsiteY1" fmla="*/ 81060 h 81060"/>
                  <a:gd name="connsiteX2" fmla="*/ 7142 w 498124"/>
                  <a:gd name="connsiteY2" fmla="*/ 0 h 81060"/>
                  <a:gd name="connsiteX3" fmla="*/ 498125 w 498124"/>
                  <a:gd name="connsiteY3" fmla="*/ 0 h 81060"/>
                  <a:gd name="connsiteX4" fmla="*/ 8448 w 498124"/>
                  <a:gd name="connsiteY4" fmla="*/ 72660 h 81060"/>
                  <a:gd name="connsiteX5" fmla="*/ 490445 w 498124"/>
                  <a:gd name="connsiteY5" fmla="*/ 72660 h 81060"/>
                  <a:gd name="connsiteX6" fmla="*/ 490445 w 498124"/>
                  <a:gd name="connsiteY6" fmla="*/ 8400 h 81060"/>
                  <a:gd name="connsiteX7" fmla="*/ 14285 w 498124"/>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060">
                    <a:moveTo>
                      <a:pt x="498125" y="81060"/>
                    </a:moveTo>
                    <a:lnTo>
                      <a:pt x="0" y="81060"/>
                    </a:lnTo>
                    <a:lnTo>
                      <a:pt x="7142" y="0"/>
                    </a:lnTo>
                    <a:lnTo>
                      <a:pt x="498125" y="0"/>
                    </a:lnTo>
                    <a:close/>
                    <a:moveTo>
                      <a:pt x="8448" y="72660"/>
                    </a:moveTo>
                    <a:lnTo>
                      <a:pt x="490445" y="72660"/>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86B2ACB-43BF-4D5D-4362-C6D8DF4E97E2}"/>
                  </a:ext>
                </a:extLst>
              </p:cNvPr>
              <p:cNvSpPr/>
              <p:nvPr/>
            </p:nvSpPr>
            <p:spPr>
              <a:xfrm>
                <a:off x="8820595" y="2422427"/>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ABC73A75-2E3E-A7A6-AB44-8B5B8F6352B9}"/>
                  </a:ext>
                </a:extLst>
              </p:cNvPr>
              <p:cNvSpPr/>
              <p:nvPr/>
            </p:nvSpPr>
            <p:spPr>
              <a:xfrm>
                <a:off x="8820595" y="2495172"/>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9C5E2415-FF49-C288-1BAA-2B63CC1FE6BD}"/>
                  </a:ext>
                </a:extLst>
              </p:cNvPr>
              <p:cNvSpPr/>
              <p:nvPr/>
            </p:nvSpPr>
            <p:spPr>
              <a:xfrm>
                <a:off x="8820595" y="2567916"/>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E841603A-A0B7-B919-B7D2-9A755D95E36C}"/>
                  </a:ext>
                </a:extLst>
              </p:cNvPr>
              <p:cNvSpPr/>
              <p:nvPr/>
            </p:nvSpPr>
            <p:spPr>
              <a:xfrm>
                <a:off x="8820595" y="2640659"/>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D6A3E7AA-03E9-36EA-53A5-AC8112CAD9D4}"/>
                  </a:ext>
                </a:extLst>
              </p:cNvPr>
              <p:cNvSpPr/>
              <p:nvPr/>
            </p:nvSpPr>
            <p:spPr>
              <a:xfrm>
                <a:off x="8820595" y="2713403"/>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1B58DA6C-5DB2-CEFC-E7B0-8C263F9CA718}"/>
                  </a:ext>
                </a:extLst>
              </p:cNvPr>
              <p:cNvSpPr/>
              <p:nvPr/>
            </p:nvSpPr>
            <p:spPr>
              <a:xfrm>
                <a:off x="8820595" y="2786148"/>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63010F4E-21FD-F214-C671-DC1644F76702}"/>
                  </a:ext>
                </a:extLst>
              </p:cNvPr>
              <p:cNvSpPr/>
              <p:nvPr/>
            </p:nvSpPr>
            <p:spPr>
              <a:xfrm>
                <a:off x="8820595" y="2858892"/>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F649F3A7-7320-396F-C30A-059686C3BC32}"/>
                  </a:ext>
                </a:extLst>
              </p:cNvPr>
              <p:cNvSpPr/>
              <p:nvPr/>
            </p:nvSpPr>
            <p:spPr>
              <a:xfrm>
                <a:off x="8820595" y="2931635"/>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0A5D74AE-59A2-D8C5-8A78-0348064E97C7}"/>
                  </a:ext>
                </a:extLst>
              </p:cNvPr>
              <p:cNvSpPr/>
              <p:nvPr/>
            </p:nvSpPr>
            <p:spPr>
              <a:xfrm>
                <a:off x="8820595" y="3004379"/>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DD1B23D6-E286-0E94-DF62-F26DC43E2859}"/>
                  </a:ext>
                </a:extLst>
              </p:cNvPr>
              <p:cNvSpPr/>
              <p:nvPr/>
            </p:nvSpPr>
            <p:spPr>
              <a:xfrm>
                <a:off x="8820595" y="3077124"/>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9FD35A9F-3D55-C355-FDD2-BCC01BA7575E}"/>
                  </a:ext>
                </a:extLst>
              </p:cNvPr>
              <p:cNvSpPr/>
              <p:nvPr/>
            </p:nvSpPr>
            <p:spPr>
              <a:xfrm>
                <a:off x="8820595" y="3149868"/>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CA827F0A-B35B-2939-9222-8D52CFD77C5A}"/>
                  </a:ext>
                </a:extLst>
              </p:cNvPr>
              <p:cNvSpPr/>
              <p:nvPr/>
            </p:nvSpPr>
            <p:spPr>
              <a:xfrm>
                <a:off x="8820595" y="3222611"/>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691315D7-BD44-155D-0B4D-814EA7705ED8}"/>
                  </a:ext>
                </a:extLst>
              </p:cNvPr>
              <p:cNvSpPr/>
              <p:nvPr/>
            </p:nvSpPr>
            <p:spPr>
              <a:xfrm>
                <a:off x="8820595" y="3295355"/>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26040C4-3360-3A69-85B6-83B802BD9FA0}"/>
                  </a:ext>
                </a:extLst>
              </p:cNvPr>
              <p:cNvSpPr/>
              <p:nvPr/>
            </p:nvSpPr>
            <p:spPr>
              <a:xfrm>
                <a:off x="8820595" y="3368100"/>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7C027D6-4932-F962-8E1D-912DB73B808F}"/>
                  </a:ext>
                </a:extLst>
              </p:cNvPr>
              <p:cNvSpPr/>
              <p:nvPr/>
            </p:nvSpPr>
            <p:spPr>
              <a:xfrm>
                <a:off x="8820595" y="3440675"/>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D762DF47-1BB5-B624-A128-DB976767050D}"/>
                  </a:ext>
                </a:extLst>
              </p:cNvPr>
              <p:cNvSpPr/>
              <p:nvPr/>
            </p:nvSpPr>
            <p:spPr>
              <a:xfrm>
                <a:off x="8820595" y="3513336"/>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064 h 81144"/>
                  <a:gd name="connsiteX7" fmla="*/ 14285 w 498124"/>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064"/>
                    </a:lnTo>
                    <a:lnTo>
                      <a:pt x="14285" y="8064"/>
                    </a:lnTo>
                    <a:close/>
                  </a:path>
                </a:pathLst>
              </a:custGeom>
              <a:solidFill>
                <a:srgbClr val="263238"/>
              </a:solidFill>
              <a:ln w="7671"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2D5BD4F9-42CA-80F8-BEDC-19A36D31B483}"/>
                  </a:ext>
                </a:extLst>
              </p:cNvPr>
              <p:cNvSpPr/>
              <p:nvPr/>
            </p:nvSpPr>
            <p:spPr>
              <a:xfrm>
                <a:off x="8820595" y="3585911"/>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4788C18C-AA70-0317-EAD3-AFEA2A10E492}"/>
                  </a:ext>
                </a:extLst>
              </p:cNvPr>
              <p:cNvSpPr/>
              <p:nvPr/>
            </p:nvSpPr>
            <p:spPr>
              <a:xfrm>
                <a:off x="8820595" y="3658655"/>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9D3F45EF-078E-77BB-9FE1-DC8FD4A529CB}"/>
                  </a:ext>
                </a:extLst>
              </p:cNvPr>
              <p:cNvSpPr/>
              <p:nvPr/>
            </p:nvSpPr>
            <p:spPr>
              <a:xfrm>
                <a:off x="8820595" y="3731148"/>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652 h 81144"/>
                  <a:gd name="connsiteX7" fmla="*/ 14285 w 498124"/>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652"/>
                    </a:lnTo>
                    <a:lnTo>
                      <a:pt x="14285" y="8652"/>
                    </a:lnTo>
                    <a:close/>
                  </a:path>
                </a:pathLst>
              </a:custGeom>
              <a:solidFill>
                <a:srgbClr val="263238"/>
              </a:solidFill>
              <a:ln w="7671"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9BA4C022-F538-DFFA-2A9B-CED2B0FC7FD7}"/>
                  </a:ext>
                </a:extLst>
              </p:cNvPr>
              <p:cNvSpPr/>
              <p:nvPr/>
            </p:nvSpPr>
            <p:spPr>
              <a:xfrm>
                <a:off x="8820595" y="3803723"/>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E8C69CF6-AEB7-481A-FA63-5C9BE38F1DCB}"/>
                  </a:ext>
                </a:extLst>
              </p:cNvPr>
              <p:cNvSpPr/>
              <p:nvPr/>
            </p:nvSpPr>
            <p:spPr>
              <a:xfrm>
                <a:off x="8312409" y="2293403"/>
                <a:ext cx="1030579" cy="63251"/>
              </a:xfrm>
              <a:custGeom>
                <a:avLst/>
                <a:gdLst>
                  <a:gd name="connsiteX0" fmla="*/ 1030579 w 1030579"/>
                  <a:gd name="connsiteY0" fmla="*/ 63252 h 63251"/>
                  <a:gd name="connsiteX1" fmla="*/ 0 w 1030579"/>
                  <a:gd name="connsiteY1" fmla="*/ 63252 h 63251"/>
                  <a:gd name="connsiteX2" fmla="*/ 0 w 1030579"/>
                  <a:gd name="connsiteY2" fmla="*/ 0 h 63251"/>
                  <a:gd name="connsiteX3" fmla="*/ 1030579 w 1030579"/>
                  <a:gd name="connsiteY3" fmla="*/ 0 h 63251"/>
                  <a:gd name="connsiteX4" fmla="*/ 7680 w 1030579"/>
                  <a:gd name="connsiteY4" fmla="*/ 54852 h 63251"/>
                  <a:gd name="connsiteX5" fmla="*/ 1022899 w 1030579"/>
                  <a:gd name="connsiteY5" fmla="*/ 54852 h 63251"/>
                  <a:gd name="connsiteX6" fmla="*/ 1022899 w 1030579"/>
                  <a:gd name="connsiteY6" fmla="*/ 8400 h 63251"/>
                  <a:gd name="connsiteX7" fmla="*/ 7680 w 1030579"/>
                  <a:gd name="connsiteY7" fmla="*/ 8400 h 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579" h="63251">
                    <a:moveTo>
                      <a:pt x="1030579" y="63252"/>
                    </a:moveTo>
                    <a:lnTo>
                      <a:pt x="0" y="63252"/>
                    </a:lnTo>
                    <a:lnTo>
                      <a:pt x="0" y="0"/>
                    </a:lnTo>
                    <a:lnTo>
                      <a:pt x="1030579" y="0"/>
                    </a:lnTo>
                    <a:close/>
                    <a:moveTo>
                      <a:pt x="7680" y="54852"/>
                    </a:moveTo>
                    <a:lnTo>
                      <a:pt x="1022899" y="54852"/>
                    </a:lnTo>
                    <a:lnTo>
                      <a:pt x="102289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8F0FAC48-131D-94FC-6816-FDBC43CC4ECE}"/>
                  </a:ext>
                </a:extLst>
              </p:cNvPr>
              <p:cNvSpPr/>
              <p:nvPr/>
            </p:nvSpPr>
            <p:spPr>
              <a:xfrm>
                <a:off x="9335308" y="2352456"/>
                <a:ext cx="7680" cy="966419"/>
              </a:xfrm>
              <a:custGeom>
                <a:avLst/>
                <a:gdLst>
                  <a:gd name="connsiteX0" fmla="*/ 0 w 7680"/>
                  <a:gd name="connsiteY0" fmla="*/ 0 h 966419"/>
                  <a:gd name="connsiteX1" fmla="*/ 7680 w 7680"/>
                  <a:gd name="connsiteY1" fmla="*/ 0 h 966419"/>
                  <a:gd name="connsiteX2" fmla="*/ 7680 w 7680"/>
                  <a:gd name="connsiteY2" fmla="*/ 966420 h 966419"/>
                  <a:gd name="connsiteX3" fmla="*/ 0 w 7680"/>
                  <a:gd name="connsiteY3" fmla="*/ 966420 h 966419"/>
                </a:gdLst>
                <a:ahLst/>
                <a:cxnLst>
                  <a:cxn ang="0">
                    <a:pos x="connsiteX0" y="connsiteY0"/>
                  </a:cxn>
                  <a:cxn ang="0">
                    <a:pos x="connsiteX1" y="connsiteY1"/>
                  </a:cxn>
                  <a:cxn ang="0">
                    <a:pos x="connsiteX2" y="connsiteY2"/>
                  </a:cxn>
                  <a:cxn ang="0">
                    <a:pos x="connsiteX3" y="connsiteY3"/>
                  </a:cxn>
                </a:cxnLst>
                <a:rect l="l" t="t" r="r" b="b"/>
                <a:pathLst>
                  <a:path w="7680" h="966419">
                    <a:moveTo>
                      <a:pt x="0" y="0"/>
                    </a:moveTo>
                    <a:lnTo>
                      <a:pt x="7680" y="0"/>
                    </a:lnTo>
                    <a:lnTo>
                      <a:pt x="7680" y="966420"/>
                    </a:lnTo>
                    <a:lnTo>
                      <a:pt x="0" y="966420"/>
                    </a:lnTo>
                    <a:close/>
                  </a:path>
                </a:pathLst>
              </a:custGeom>
              <a:solidFill>
                <a:srgbClr val="263238"/>
              </a:solidFill>
              <a:ln w="7671"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F8E13FBA-8E4E-F566-CA6B-075AD61A27EC}"/>
                  </a:ext>
                </a:extLst>
              </p:cNvPr>
              <p:cNvSpPr/>
              <p:nvPr/>
            </p:nvSpPr>
            <p:spPr>
              <a:xfrm>
                <a:off x="9324172" y="2354052"/>
                <a:ext cx="7680" cy="663012"/>
              </a:xfrm>
              <a:custGeom>
                <a:avLst/>
                <a:gdLst>
                  <a:gd name="connsiteX0" fmla="*/ 0 w 7680"/>
                  <a:gd name="connsiteY0" fmla="*/ 0 h 663012"/>
                  <a:gd name="connsiteX1" fmla="*/ 7680 w 7680"/>
                  <a:gd name="connsiteY1" fmla="*/ 0 h 663012"/>
                  <a:gd name="connsiteX2" fmla="*/ 7680 w 7680"/>
                  <a:gd name="connsiteY2" fmla="*/ 663012 h 663012"/>
                  <a:gd name="connsiteX3" fmla="*/ 0 w 7680"/>
                  <a:gd name="connsiteY3" fmla="*/ 663012 h 663012"/>
                </a:gdLst>
                <a:ahLst/>
                <a:cxnLst>
                  <a:cxn ang="0">
                    <a:pos x="connsiteX0" y="connsiteY0"/>
                  </a:cxn>
                  <a:cxn ang="0">
                    <a:pos x="connsiteX1" y="connsiteY1"/>
                  </a:cxn>
                  <a:cxn ang="0">
                    <a:pos x="connsiteX2" y="connsiteY2"/>
                  </a:cxn>
                  <a:cxn ang="0">
                    <a:pos x="connsiteX3" y="connsiteY3"/>
                  </a:cxn>
                </a:cxnLst>
                <a:rect l="l" t="t" r="r" b="b"/>
                <a:pathLst>
                  <a:path w="7680" h="663012">
                    <a:moveTo>
                      <a:pt x="0" y="0"/>
                    </a:moveTo>
                    <a:lnTo>
                      <a:pt x="7680" y="0"/>
                    </a:lnTo>
                    <a:lnTo>
                      <a:pt x="7680" y="663012"/>
                    </a:lnTo>
                    <a:lnTo>
                      <a:pt x="0" y="663012"/>
                    </a:lnTo>
                    <a:close/>
                  </a:path>
                </a:pathLst>
              </a:custGeom>
              <a:solidFill>
                <a:srgbClr val="263238"/>
              </a:solidFill>
              <a:ln w="7671"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7968D73F-20C6-5C79-96D0-A8DE90E3684E}"/>
                  </a:ext>
                </a:extLst>
              </p:cNvPr>
              <p:cNvSpPr/>
              <p:nvPr/>
            </p:nvSpPr>
            <p:spPr>
              <a:xfrm>
                <a:off x="9332620" y="3316776"/>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813C1311-C6F4-6A19-8C1D-423DF7D5BC04}"/>
                  </a:ext>
                </a:extLst>
              </p:cNvPr>
              <p:cNvSpPr/>
              <p:nvPr/>
            </p:nvSpPr>
            <p:spPr>
              <a:xfrm>
                <a:off x="9328780" y="3312575"/>
                <a:ext cx="21427" cy="33012"/>
              </a:xfrm>
              <a:custGeom>
                <a:avLst/>
                <a:gdLst>
                  <a:gd name="connsiteX0" fmla="*/ 21427 w 21427"/>
                  <a:gd name="connsiteY0" fmla="*/ 33012 h 33012"/>
                  <a:gd name="connsiteX1" fmla="*/ 0 w 21427"/>
                  <a:gd name="connsiteY1" fmla="*/ 33012 h 33012"/>
                  <a:gd name="connsiteX2" fmla="*/ 0 w 21427"/>
                  <a:gd name="connsiteY2" fmla="*/ 0 h 33012"/>
                  <a:gd name="connsiteX3" fmla="*/ 21427 w 21427"/>
                  <a:gd name="connsiteY3" fmla="*/ 0 h 33012"/>
                  <a:gd name="connsiteX4" fmla="*/ 7680 w 21427"/>
                  <a:gd name="connsiteY4" fmla="*/ 24612 h 33012"/>
                  <a:gd name="connsiteX5" fmla="*/ 13747 w 21427"/>
                  <a:gd name="connsiteY5" fmla="*/ 24612 h 33012"/>
                  <a:gd name="connsiteX6" fmla="*/ 13747 w 21427"/>
                  <a:gd name="connsiteY6" fmla="*/ 8400 h 33012"/>
                  <a:gd name="connsiteX7" fmla="*/ 7680 w 21427"/>
                  <a:gd name="connsiteY7" fmla="*/ 8400 h 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2">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9DD878D2-A1D6-57A4-F20D-AA8275CE8C01}"/>
                  </a:ext>
                </a:extLst>
              </p:cNvPr>
              <p:cNvSpPr/>
              <p:nvPr/>
            </p:nvSpPr>
            <p:spPr>
              <a:xfrm>
                <a:off x="9320256" y="3011772"/>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5BDF0BAD-9F90-768D-D59C-9AA3D4D3D2DC}"/>
                  </a:ext>
                </a:extLst>
              </p:cNvPr>
              <p:cNvSpPr/>
              <p:nvPr/>
            </p:nvSpPr>
            <p:spPr>
              <a:xfrm>
                <a:off x="9316416" y="3007572"/>
                <a:ext cx="21503" cy="33011"/>
              </a:xfrm>
              <a:custGeom>
                <a:avLst/>
                <a:gdLst>
                  <a:gd name="connsiteX0" fmla="*/ 21504 w 21503"/>
                  <a:gd name="connsiteY0" fmla="*/ 33012 h 33011"/>
                  <a:gd name="connsiteX1" fmla="*/ 0 w 21503"/>
                  <a:gd name="connsiteY1" fmla="*/ 33012 h 33011"/>
                  <a:gd name="connsiteX2" fmla="*/ 0 w 21503"/>
                  <a:gd name="connsiteY2" fmla="*/ 0 h 33011"/>
                  <a:gd name="connsiteX3" fmla="*/ 21504 w 21503"/>
                  <a:gd name="connsiteY3" fmla="*/ 0 h 33011"/>
                  <a:gd name="connsiteX4" fmla="*/ 7757 w 21503"/>
                  <a:gd name="connsiteY4" fmla="*/ 24612 h 33011"/>
                  <a:gd name="connsiteX5" fmla="*/ 13824 w 21503"/>
                  <a:gd name="connsiteY5" fmla="*/ 24612 h 33011"/>
                  <a:gd name="connsiteX6" fmla="*/ 13824 w 21503"/>
                  <a:gd name="connsiteY6" fmla="*/ 8400 h 33011"/>
                  <a:gd name="connsiteX7" fmla="*/ 7757 w 21503"/>
                  <a:gd name="connsiteY7" fmla="*/ 8400 h 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03" h="33011">
                    <a:moveTo>
                      <a:pt x="21504" y="33012"/>
                    </a:moveTo>
                    <a:lnTo>
                      <a:pt x="0" y="33012"/>
                    </a:lnTo>
                    <a:lnTo>
                      <a:pt x="0" y="0"/>
                    </a:lnTo>
                    <a:lnTo>
                      <a:pt x="21504" y="0"/>
                    </a:lnTo>
                    <a:close/>
                    <a:moveTo>
                      <a:pt x="7757" y="24612"/>
                    </a:moveTo>
                    <a:lnTo>
                      <a:pt x="13824" y="24612"/>
                    </a:lnTo>
                    <a:lnTo>
                      <a:pt x="13824" y="8400"/>
                    </a:lnTo>
                    <a:lnTo>
                      <a:pt x="7757" y="8400"/>
                    </a:lnTo>
                    <a:close/>
                  </a:path>
                </a:pathLst>
              </a:custGeom>
              <a:solidFill>
                <a:srgbClr val="263238"/>
              </a:solidFill>
              <a:ln w="7671"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BE6AF608-A8AD-C94B-B9B4-8ECF7B57133C}"/>
                  </a:ext>
                </a:extLst>
              </p:cNvPr>
              <p:cNvSpPr/>
              <p:nvPr/>
            </p:nvSpPr>
            <p:spPr>
              <a:xfrm>
                <a:off x="10175040" y="2349767"/>
                <a:ext cx="498201" cy="81060"/>
              </a:xfrm>
              <a:custGeom>
                <a:avLst/>
                <a:gdLst>
                  <a:gd name="connsiteX0" fmla="*/ 497818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064 w 498201"/>
                  <a:gd name="connsiteY4" fmla="*/ 72660 h 81060"/>
                  <a:gd name="connsiteX5" fmla="*/ 490138 w 498201"/>
                  <a:gd name="connsiteY5" fmla="*/ 72660 h 81060"/>
                  <a:gd name="connsiteX6" fmla="*/ 490138 w 498201"/>
                  <a:gd name="connsiteY6" fmla="*/ 8400 h 81060"/>
                  <a:gd name="connsiteX7" fmla="*/ 13978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7818" y="81060"/>
                    </a:moveTo>
                    <a:lnTo>
                      <a:pt x="0" y="81060"/>
                    </a:lnTo>
                    <a:lnTo>
                      <a:pt x="7142" y="0"/>
                    </a:lnTo>
                    <a:lnTo>
                      <a:pt x="498202" y="0"/>
                    </a:lnTo>
                    <a:close/>
                    <a:moveTo>
                      <a:pt x="8064" y="72660"/>
                    </a:moveTo>
                    <a:lnTo>
                      <a:pt x="490138" y="72660"/>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FAFE852-D14B-3E48-A72A-3BE1F31696DB}"/>
                  </a:ext>
                </a:extLst>
              </p:cNvPr>
              <p:cNvSpPr/>
              <p:nvPr/>
            </p:nvSpPr>
            <p:spPr>
              <a:xfrm>
                <a:off x="10175040" y="2422427"/>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743238FF-7D5F-2884-7AC4-956662CC4D19}"/>
                  </a:ext>
                </a:extLst>
              </p:cNvPr>
              <p:cNvSpPr/>
              <p:nvPr/>
            </p:nvSpPr>
            <p:spPr>
              <a:xfrm>
                <a:off x="10175040" y="2495172"/>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820517A9-191F-DFE2-20C8-204C26558DF5}"/>
                  </a:ext>
                </a:extLst>
              </p:cNvPr>
              <p:cNvSpPr/>
              <p:nvPr/>
            </p:nvSpPr>
            <p:spPr>
              <a:xfrm>
                <a:off x="10175040" y="2567916"/>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E36F2D47-D53F-D3CC-0FC1-AD0514525870}"/>
                  </a:ext>
                </a:extLst>
              </p:cNvPr>
              <p:cNvSpPr/>
              <p:nvPr/>
            </p:nvSpPr>
            <p:spPr>
              <a:xfrm>
                <a:off x="10175040" y="2640659"/>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D111F60E-3F67-6B44-3DC2-9D6B4794F833}"/>
                  </a:ext>
                </a:extLst>
              </p:cNvPr>
              <p:cNvSpPr/>
              <p:nvPr/>
            </p:nvSpPr>
            <p:spPr>
              <a:xfrm>
                <a:off x="10175040" y="2713403"/>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2B3971BE-A643-4FB5-2706-8F2143C8CB49}"/>
                  </a:ext>
                </a:extLst>
              </p:cNvPr>
              <p:cNvSpPr/>
              <p:nvPr/>
            </p:nvSpPr>
            <p:spPr>
              <a:xfrm>
                <a:off x="10175040" y="2786148"/>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21B32ED1-D1F6-3F3C-4975-0F1E81D1E9E7}"/>
                  </a:ext>
                </a:extLst>
              </p:cNvPr>
              <p:cNvSpPr/>
              <p:nvPr/>
            </p:nvSpPr>
            <p:spPr>
              <a:xfrm>
                <a:off x="10175040" y="2858892"/>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116EDB3F-B04B-701F-46AF-355D555787F2}"/>
                  </a:ext>
                </a:extLst>
              </p:cNvPr>
              <p:cNvSpPr/>
              <p:nvPr/>
            </p:nvSpPr>
            <p:spPr>
              <a:xfrm>
                <a:off x="10175040" y="2931635"/>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D5855D78-0B14-31BE-44E0-3AEA36D07E1F}"/>
                  </a:ext>
                </a:extLst>
              </p:cNvPr>
              <p:cNvSpPr/>
              <p:nvPr/>
            </p:nvSpPr>
            <p:spPr>
              <a:xfrm>
                <a:off x="10175040" y="3004379"/>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6698090E-2096-E917-1163-39581EDA12A1}"/>
                  </a:ext>
                </a:extLst>
              </p:cNvPr>
              <p:cNvSpPr/>
              <p:nvPr/>
            </p:nvSpPr>
            <p:spPr>
              <a:xfrm>
                <a:off x="10175040" y="3077124"/>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917951E2-6801-1D90-3CBE-7AFB49FC1B55}"/>
                  </a:ext>
                </a:extLst>
              </p:cNvPr>
              <p:cNvSpPr/>
              <p:nvPr/>
            </p:nvSpPr>
            <p:spPr>
              <a:xfrm>
                <a:off x="10175040" y="3149868"/>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A695E615-339E-2CC2-1E16-D333A98C0197}"/>
                  </a:ext>
                </a:extLst>
              </p:cNvPr>
              <p:cNvSpPr/>
              <p:nvPr/>
            </p:nvSpPr>
            <p:spPr>
              <a:xfrm>
                <a:off x="10175040" y="3222611"/>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40D07E73-FE5B-802D-3264-94DDE8CA28E3}"/>
                  </a:ext>
                </a:extLst>
              </p:cNvPr>
              <p:cNvSpPr/>
              <p:nvPr/>
            </p:nvSpPr>
            <p:spPr>
              <a:xfrm>
                <a:off x="10175040" y="3295355"/>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89EAB78F-B255-4208-6E3A-35E080302A1E}"/>
                  </a:ext>
                </a:extLst>
              </p:cNvPr>
              <p:cNvSpPr/>
              <p:nvPr/>
            </p:nvSpPr>
            <p:spPr>
              <a:xfrm>
                <a:off x="10175040" y="3368100"/>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B5E0D967-85BD-F338-F3F7-5CCEDF74A904}"/>
                  </a:ext>
                </a:extLst>
              </p:cNvPr>
              <p:cNvSpPr/>
              <p:nvPr/>
            </p:nvSpPr>
            <p:spPr>
              <a:xfrm>
                <a:off x="10175040" y="3440675"/>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0D4B6D4-F47E-765A-B9B1-A9A67DE70F66}"/>
                  </a:ext>
                </a:extLst>
              </p:cNvPr>
              <p:cNvSpPr/>
              <p:nvPr/>
            </p:nvSpPr>
            <p:spPr>
              <a:xfrm>
                <a:off x="10175040" y="3513336"/>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064 h 81144"/>
                  <a:gd name="connsiteX7" fmla="*/ 13978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064"/>
                    </a:lnTo>
                    <a:lnTo>
                      <a:pt x="13978" y="8064"/>
                    </a:lnTo>
                    <a:close/>
                  </a:path>
                </a:pathLst>
              </a:custGeom>
              <a:solidFill>
                <a:srgbClr val="263238"/>
              </a:solidFill>
              <a:ln w="7671"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878309F5-6732-8048-00B6-4F3B999D0D61}"/>
                  </a:ext>
                </a:extLst>
              </p:cNvPr>
              <p:cNvSpPr/>
              <p:nvPr/>
            </p:nvSpPr>
            <p:spPr>
              <a:xfrm>
                <a:off x="10175040" y="3585911"/>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F700B31B-3AF4-F3FB-8B40-AB3873856A50}"/>
                  </a:ext>
                </a:extLst>
              </p:cNvPr>
              <p:cNvSpPr/>
              <p:nvPr/>
            </p:nvSpPr>
            <p:spPr>
              <a:xfrm>
                <a:off x="10175040" y="3658655"/>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91F0CD56-BA95-5355-C7A6-A161FA980D6F}"/>
                  </a:ext>
                </a:extLst>
              </p:cNvPr>
              <p:cNvSpPr/>
              <p:nvPr/>
            </p:nvSpPr>
            <p:spPr>
              <a:xfrm>
                <a:off x="10175040" y="3731148"/>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652 h 81144"/>
                  <a:gd name="connsiteX7" fmla="*/ 13978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652"/>
                    </a:lnTo>
                    <a:lnTo>
                      <a:pt x="13978" y="8652"/>
                    </a:lnTo>
                    <a:close/>
                  </a:path>
                </a:pathLst>
              </a:custGeom>
              <a:solidFill>
                <a:srgbClr val="263238"/>
              </a:solidFill>
              <a:ln w="7671"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CDF595CD-E05B-3205-2690-987EBD073238}"/>
                  </a:ext>
                </a:extLst>
              </p:cNvPr>
              <p:cNvSpPr/>
              <p:nvPr/>
            </p:nvSpPr>
            <p:spPr>
              <a:xfrm>
                <a:off x="10175040" y="3803723"/>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403E4EEC-067A-9F27-650E-4FF759EA0731}"/>
                  </a:ext>
                </a:extLst>
              </p:cNvPr>
              <p:cNvSpPr/>
              <p:nvPr/>
            </p:nvSpPr>
            <p:spPr>
              <a:xfrm>
                <a:off x="10671936" y="2349767"/>
                <a:ext cx="498201" cy="81060"/>
              </a:xfrm>
              <a:custGeom>
                <a:avLst/>
                <a:gdLst>
                  <a:gd name="connsiteX0" fmla="*/ 498202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448 w 498201"/>
                  <a:gd name="connsiteY4" fmla="*/ 72660 h 81060"/>
                  <a:gd name="connsiteX5" fmla="*/ 490522 w 498201"/>
                  <a:gd name="connsiteY5" fmla="*/ 72660 h 81060"/>
                  <a:gd name="connsiteX6" fmla="*/ 490522 w 498201"/>
                  <a:gd name="connsiteY6" fmla="*/ 8400 h 81060"/>
                  <a:gd name="connsiteX7" fmla="*/ 14362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8202" y="81060"/>
                    </a:moveTo>
                    <a:lnTo>
                      <a:pt x="0" y="81060"/>
                    </a:lnTo>
                    <a:lnTo>
                      <a:pt x="7142" y="0"/>
                    </a:lnTo>
                    <a:lnTo>
                      <a:pt x="498202" y="0"/>
                    </a:lnTo>
                    <a:close/>
                    <a:moveTo>
                      <a:pt x="8448" y="72660"/>
                    </a:moveTo>
                    <a:lnTo>
                      <a:pt x="490522" y="72660"/>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6AB67CD4-3929-5DFF-FD21-307D615CFE4E}"/>
                  </a:ext>
                </a:extLst>
              </p:cNvPr>
              <p:cNvSpPr/>
              <p:nvPr/>
            </p:nvSpPr>
            <p:spPr>
              <a:xfrm>
                <a:off x="10671936" y="2422427"/>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7F815430-9E77-52D0-88C7-9169167A3C7F}"/>
                  </a:ext>
                </a:extLst>
              </p:cNvPr>
              <p:cNvSpPr/>
              <p:nvPr/>
            </p:nvSpPr>
            <p:spPr>
              <a:xfrm>
                <a:off x="10671936" y="2495172"/>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B16258B7-E59E-651E-779A-8E97EE7A4C59}"/>
                  </a:ext>
                </a:extLst>
              </p:cNvPr>
              <p:cNvSpPr/>
              <p:nvPr/>
            </p:nvSpPr>
            <p:spPr>
              <a:xfrm>
                <a:off x="10671936" y="2567916"/>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CE355480-11D3-7FF2-0C56-2B74E775C5B7}"/>
                  </a:ext>
                </a:extLst>
              </p:cNvPr>
              <p:cNvSpPr/>
              <p:nvPr/>
            </p:nvSpPr>
            <p:spPr>
              <a:xfrm>
                <a:off x="10671936" y="264065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58A60C1D-489F-E6D5-BF8A-FF5078712C6B}"/>
                  </a:ext>
                </a:extLst>
              </p:cNvPr>
              <p:cNvSpPr/>
              <p:nvPr/>
            </p:nvSpPr>
            <p:spPr>
              <a:xfrm>
                <a:off x="10671936" y="271340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9B0F092-CBF6-6B71-5332-742B2F8C5DF3}"/>
                  </a:ext>
                </a:extLst>
              </p:cNvPr>
              <p:cNvSpPr/>
              <p:nvPr/>
            </p:nvSpPr>
            <p:spPr>
              <a:xfrm>
                <a:off x="10671936" y="2786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300D0C7C-91C8-7AC2-168D-85614FA635C9}"/>
                  </a:ext>
                </a:extLst>
              </p:cNvPr>
              <p:cNvSpPr/>
              <p:nvPr/>
            </p:nvSpPr>
            <p:spPr>
              <a:xfrm>
                <a:off x="10671936" y="2858892"/>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365CAF19-BA47-2248-3674-7D97C60C53DC}"/>
                  </a:ext>
                </a:extLst>
              </p:cNvPr>
              <p:cNvSpPr/>
              <p:nvPr/>
            </p:nvSpPr>
            <p:spPr>
              <a:xfrm>
                <a:off x="10671936" y="293163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08040BE6-202B-5244-3D0D-A1F5726F5158}"/>
                  </a:ext>
                </a:extLst>
              </p:cNvPr>
              <p:cNvSpPr/>
              <p:nvPr/>
            </p:nvSpPr>
            <p:spPr>
              <a:xfrm>
                <a:off x="10671936" y="300437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19C6BE69-4CED-5ADB-7C3D-ADF84C45D53B}"/>
                  </a:ext>
                </a:extLst>
              </p:cNvPr>
              <p:cNvSpPr/>
              <p:nvPr/>
            </p:nvSpPr>
            <p:spPr>
              <a:xfrm>
                <a:off x="10671936" y="3077124"/>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46C6D7ED-3761-795A-5FE1-CAAE83E73436}"/>
                  </a:ext>
                </a:extLst>
              </p:cNvPr>
              <p:cNvSpPr/>
              <p:nvPr/>
            </p:nvSpPr>
            <p:spPr>
              <a:xfrm>
                <a:off x="10671936" y="3149868"/>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51BF506A-BBF2-2954-2659-9BB72ED63815}"/>
                  </a:ext>
                </a:extLst>
              </p:cNvPr>
              <p:cNvSpPr/>
              <p:nvPr/>
            </p:nvSpPr>
            <p:spPr>
              <a:xfrm>
                <a:off x="10671936" y="32226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30EA717-D08A-A4E9-3F2E-8072E62D6065}"/>
                  </a:ext>
                </a:extLst>
              </p:cNvPr>
              <p:cNvSpPr/>
              <p:nvPr/>
            </p:nvSpPr>
            <p:spPr>
              <a:xfrm>
                <a:off x="10671936" y="32953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416105A3-3D90-7474-354A-3DAE11A02EC4}"/>
                  </a:ext>
                </a:extLst>
              </p:cNvPr>
              <p:cNvSpPr/>
              <p:nvPr/>
            </p:nvSpPr>
            <p:spPr>
              <a:xfrm>
                <a:off x="10671936" y="3368100"/>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D619741A-D998-F1CA-09AD-473E7370AA93}"/>
                  </a:ext>
                </a:extLst>
              </p:cNvPr>
              <p:cNvSpPr/>
              <p:nvPr/>
            </p:nvSpPr>
            <p:spPr>
              <a:xfrm>
                <a:off x="10671936" y="3440675"/>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C9A39779-0B9A-6273-C630-40F87DBF051E}"/>
                  </a:ext>
                </a:extLst>
              </p:cNvPr>
              <p:cNvSpPr/>
              <p:nvPr/>
            </p:nvSpPr>
            <p:spPr>
              <a:xfrm>
                <a:off x="10671936" y="3513336"/>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064 h 81144"/>
                  <a:gd name="connsiteX7" fmla="*/ 14362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064"/>
                    </a:lnTo>
                    <a:lnTo>
                      <a:pt x="14362" y="8064"/>
                    </a:lnTo>
                    <a:close/>
                  </a:path>
                </a:pathLst>
              </a:custGeom>
              <a:solidFill>
                <a:srgbClr val="263238"/>
              </a:solidFill>
              <a:ln w="7671"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ACC7E6E7-6A23-F102-9801-A060E67A34D7}"/>
                  </a:ext>
                </a:extLst>
              </p:cNvPr>
              <p:cNvSpPr/>
              <p:nvPr/>
            </p:nvSpPr>
            <p:spPr>
              <a:xfrm>
                <a:off x="10671936" y="35859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C7E4CE0A-F70E-193F-5FFE-904A122B8F8D}"/>
                  </a:ext>
                </a:extLst>
              </p:cNvPr>
              <p:cNvSpPr/>
              <p:nvPr/>
            </p:nvSpPr>
            <p:spPr>
              <a:xfrm>
                <a:off x="10671936" y="36586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8F0039BB-FC1F-A5F3-4EB1-D5D86612E674}"/>
                  </a:ext>
                </a:extLst>
              </p:cNvPr>
              <p:cNvSpPr/>
              <p:nvPr/>
            </p:nvSpPr>
            <p:spPr>
              <a:xfrm>
                <a:off x="10671936" y="3731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652 h 81144"/>
                  <a:gd name="connsiteX7" fmla="*/ 14362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652"/>
                    </a:lnTo>
                    <a:lnTo>
                      <a:pt x="14362" y="8652"/>
                    </a:lnTo>
                    <a:close/>
                  </a:path>
                </a:pathLst>
              </a:custGeom>
              <a:solidFill>
                <a:srgbClr val="263238"/>
              </a:solidFill>
              <a:ln w="7671"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26058E0-150B-0460-E7F1-69138A7A8602}"/>
                  </a:ext>
                </a:extLst>
              </p:cNvPr>
              <p:cNvSpPr/>
              <p:nvPr/>
            </p:nvSpPr>
            <p:spPr>
              <a:xfrm>
                <a:off x="10671936" y="380372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507F3F49-BDBC-BC06-814F-A0CCF774AEC4}"/>
                  </a:ext>
                </a:extLst>
              </p:cNvPr>
              <p:cNvSpPr/>
              <p:nvPr/>
            </p:nvSpPr>
            <p:spPr>
              <a:xfrm>
                <a:off x="10163750" y="2293403"/>
                <a:ext cx="1030578" cy="63251"/>
              </a:xfrm>
              <a:custGeom>
                <a:avLst/>
                <a:gdLst>
                  <a:gd name="connsiteX0" fmla="*/ 1030579 w 1030578"/>
                  <a:gd name="connsiteY0" fmla="*/ 63252 h 63251"/>
                  <a:gd name="connsiteX1" fmla="*/ 0 w 1030578"/>
                  <a:gd name="connsiteY1" fmla="*/ 63252 h 63251"/>
                  <a:gd name="connsiteX2" fmla="*/ 0 w 1030578"/>
                  <a:gd name="connsiteY2" fmla="*/ 0 h 63251"/>
                  <a:gd name="connsiteX3" fmla="*/ 1030579 w 1030578"/>
                  <a:gd name="connsiteY3" fmla="*/ 0 h 63251"/>
                  <a:gd name="connsiteX4" fmla="*/ 7680 w 1030578"/>
                  <a:gd name="connsiteY4" fmla="*/ 54852 h 63251"/>
                  <a:gd name="connsiteX5" fmla="*/ 1022899 w 1030578"/>
                  <a:gd name="connsiteY5" fmla="*/ 54852 h 63251"/>
                  <a:gd name="connsiteX6" fmla="*/ 1022899 w 1030578"/>
                  <a:gd name="connsiteY6" fmla="*/ 8400 h 63251"/>
                  <a:gd name="connsiteX7" fmla="*/ 7680 w 1030578"/>
                  <a:gd name="connsiteY7" fmla="*/ 8400 h 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578" h="63251">
                    <a:moveTo>
                      <a:pt x="1030579" y="63252"/>
                    </a:moveTo>
                    <a:lnTo>
                      <a:pt x="0" y="63252"/>
                    </a:lnTo>
                    <a:lnTo>
                      <a:pt x="0" y="0"/>
                    </a:lnTo>
                    <a:lnTo>
                      <a:pt x="1030579" y="0"/>
                    </a:lnTo>
                    <a:close/>
                    <a:moveTo>
                      <a:pt x="7680" y="54852"/>
                    </a:moveTo>
                    <a:lnTo>
                      <a:pt x="1022899" y="54852"/>
                    </a:lnTo>
                    <a:lnTo>
                      <a:pt x="102289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F83C1F44-43F6-4ABA-A804-A5F75E702C7E}"/>
                  </a:ext>
                </a:extLst>
              </p:cNvPr>
              <p:cNvSpPr/>
              <p:nvPr/>
            </p:nvSpPr>
            <p:spPr>
              <a:xfrm>
                <a:off x="11186649" y="2352456"/>
                <a:ext cx="7680" cy="966419"/>
              </a:xfrm>
              <a:custGeom>
                <a:avLst/>
                <a:gdLst>
                  <a:gd name="connsiteX0" fmla="*/ 0 w 7680"/>
                  <a:gd name="connsiteY0" fmla="*/ 0 h 966419"/>
                  <a:gd name="connsiteX1" fmla="*/ 7680 w 7680"/>
                  <a:gd name="connsiteY1" fmla="*/ 0 h 966419"/>
                  <a:gd name="connsiteX2" fmla="*/ 7680 w 7680"/>
                  <a:gd name="connsiteY2" fmla="*/ 966420 h 966419"/>
                  <a:gd name="connsiteX3" fmla="*/ 0 w 7680"/>
                  <a:gd name="connsiteY3" fmla="*/ 966420 h 966419"/>
                </a:gdLst>
                <a:ahLst/>
                <a:cxnLst>
                  <a:cxn ang="0">
                    <a:pos x="connsiteX0" y="connsiteY0"/>
                  </a:cxn>
                  <a:cxn ang="0">
                    <a:pos x="connsiteX1" y="connsiteY1"/>
                  </a:cxn>
                  <a:cxn ang="0">
                    <a:pos x="connsiteX2" y="connsiteY2"/>
                  </a:cxn>
                  <a:cxn ang="0">
                    <a:pos x="connsiteX3" y="connsiteY3"/>
                  </a:cxn>
                </a:cxnLst>
                <a:rect l="l" t="t" r="r" b="b"/>
                <a:pathLst>
                  <a:path w="7680" h="966419">
                    <a:moveTo>
                      <a:pt x="0" y="0"/>
                    </a:moveTo>
                    <a:lnTo>
                      <a:pt x="7680" y="0"/>
                    </a:lnTo>
                    <a:lnTo>
                      <a:pt x="7680" y="966420"/>
                    </a:lnTo>
                    <a:lnTo>
                      <a:pt x="0" y="966420"/>
                    </a:lnTo>
                    <a:close/>
                  </a:path>
                </a:pathLst>
              </a:custGeom>
              <a:solidFill>
                <a:srgbClr val="263238"/>
              </a:solidFill>
              <a:ln w="7671"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E7DDE1A0-F3E7-4F7B-F4DB-0E78D1B2C4B7}"/>
                  </a:ext>
                </a:extLst>
              </p:cNvPr>
              <p:cNvSpPr/>
              <p:nvPr/>
            </p:nvSpPr>
            <p:spPr>
              <a:xfrm>
                <a:off x="11175513" y="2354052"/>
                <a:ext cx="7680" cy="663012"/>
              </a:xfrm>
              <a:custGeom>
                <a:avLst/>
                <a:gdLst>
                  <a:gd name="connsiteX0" fmla="*/ 0 w 7680"/>
                  <a:gd name="connsiteY0" fmla="*/ 0 h 663012"/>
                  <a:gd name="connsiteX1" fmla="*/ 7680 w 7680"/>
                  <a:gd name="connsiteY1" fmla="*/ 0 h 663012"/>
                  <a:gd name="connsiteX2" fmla="*/ 7680 w 7680"/>
                  <a:gd name="connsiteY2" fmla="*/ 663012 h 663012"/>
                  <a:gd name="connsiteX3" fmla="*/ 0 w 7680"/>
                  <a:gd name="connsiteY3" fmla="*/ 663012 h 663012"/>
                </a:gdLst>
                <a:ahLst/>
                <a:cxnLst>
                  <a:cxn ang="0">
                    <a:pos x="connsiteX0" y="connsiteY0"/>
                  </a:cxn>
                  <a:cxn ang="0">
                    <a:pos x="connsiteX1" y="connsiteY1"/>
                  </a:cxn>
                  <a:cxn ang="0">
                    <a:pos x="connsiteX2" y="connsiteY2"/>
                  </a:cxn>
                  <a:cxn ang="0">
                    <a:pos x="connsiteX3" y="connsiteY3"/>
                  </a:cxn>
                </a:cxnLst>
                <a:rect l="l" t="t" r="r" b="b"/>
                <a:pathLst>
                  <a:path w="7680" h="663012">
                    <a:moveTo>
                      <a:pt x="0" y="0"/>
                    </a:moveTo>
                    <a:lnTo>
                      <a:pt x="7680" y="0"/>
                    </a:lnTo>
                    <a:lnTo>
                      <a:pt x="7680" y="663012"/>
                    </a:lnTo>
                    <a:lnTo>
                      <a:pt x="0" y="663012"/>
                    </a:lnTo>
                    <a:close/>
                  </a:path>
                </a:pathLst>
              </a:custGeom>
              <a:solidFill>
                <a:srgbClr val="263238"/>
              </a:solidFill>
              <a:ln w="7671"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A752D67F-D5AE-974B-1EA8-5D0975976344}"/>
                  </a:ext>
                </a:extLst>
              </p:cNvPr>
              <p:cNvSpPr/>
              <p:nvPr/>
            </p:nvSpPr>
            <p:spPr>
              <a:xfrm>
                <a:off x="11183961" y="3316776"/>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4376DF10-A0F4-D95B-1E77-E1AAE6B12838}"/>
                  </a:ext>
                </a:extLst>
              </p:cNvPr>
              <p:cNvSpPr/>
              <p:nvPr/>
            </p:nvSpPr>
            <p:spPr>
              <a:xfrm>
                <a:off x="11180198" y="3312575"/>
                <a:ext cx="21427" cy="33012"/>
              </a:xfrm>
              <a:custGeom>
                <a:avLst/>
                <a:gdLst>
                  <a:gd name="connsiteX0" fmla="*/ 21427 w 21427"/>
                  <a:gd name="connsiteY0" fmla="*/ 33012 h 33012"/>
                  <a:gd name="connsiteX1" fmla="*/ 0 w 21427"/>
                  <a:gd name="connsiteY1" fmla="*/ 33012 h 33012"/>
                  <a:gd name="connsiteX2" fmla="*/ 0 w 21427"/>
                  <a:gd name="connsiteY2" fmla="*/ 0 h 33012"/>
                  <a:gd name="connsiteX3" fmla="*/ 21427 w 21427"/>
                  <a:gd name="connsiteY3" fmla="*/ 0 h 33012"/>
                  <a:gd name="connsiteX4" fmla="*/ 7680 w 21427"/>
                  <a:gd name="connsiteY4" fmla="*/ 24612 h 33012"/>
                  <a:gd name="connsiteX5" fmla="*/ 13747 w 21427"/>
                  <a:gd name="connsiteY5" fmla="*/ 24612 h 33012"/>
                  <a:gd name="connsiteX6" fmla="*/ 13747 w 21427"/>
                  <a:gd name="connsiteY6" fmla="*/ 8400 h 33012"/>
                  <a:gd name="connsiteX7" fmla="*/ 7680 w 21427"/>
                  <a:gd name="connsiteY7" fmla="*/ 8400 h 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2">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F27328D2-CEC3-3162-52A7-91DAE0829B29}"/>
                  </a:ext>
                </a:extLst>
              </p:cNvPr>
              <p:cNvSpPr/>
              <p:nvPr/>
            </p:nvSpPr>
            <p:spPr>
              <a:xfrm>
                <a:off x="11171596" y="3011772"/>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A32E9F09-9C4C-8EFB-94E3-01D276BB367A}"/>
                  </a:ext>
                </a:extLst>
              </p:cNvPr>
              <p:cNvSpPr/>
              <p:nvPr/>
            </p:nvSpPr>
            <p:spPr>
              <a:xfrm>
                <a:off x="11167756" y="3007572"/>
                <a:ext cx="21427" cy="33011"/>
              </a:xfrm>
              <a:custGeom>
                <a:avLst/>
                <a:gdLst>
                  <a:gd name="connsiteX0" fmla="*/ 21427 w 21427"/>
                  <a:gd name="connsiteY0" fmla="*/ 33012 h 33011"/>
                  <a:gd name="connsiteX1" fmla="*/ 0 w 21427"/>
                  <a:gd name="connsiteY1" fmla="*/ 33012 h 33011"/>
                  <a:gd name="connsiteX2" fmla="*/ 0 w 21427"/>
                  <a:gd name="connsiteY2" fmla="*/ 0 h 33011"/>
                  <a:gd name="connsiteX3" fmla="*/ 21427 w 21427"/>
                  <a:gd name="connsiteY3" fmla="*/ 0 h 33011"/>
                  <a:gd name="connsiteX4" fmla="*/ 7680 w 21427"/>
                  <a:gd name="connsiteY4" fmla="*/ 24612 h 33011"/>
                  <a:gd name="connsiteX5" fmla="*/ 13747 w 21427"/>
                  <a:gd name="connsiteY5" fmla="*/ 24612 h 33011"/>
                  <a:gd name="connsiteX6" fmla="*/ 13747 w 21427"/>
                  <a:gd name="connsiteY6" fmla="*/ 8400 h 33011"/>
                  <a:gd name="connsiteX7" fmla="*/ 7680 w 21427"/>
                  <a:gd name="connsiteY7" fmla="*/ 8400 h 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1">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grpSp>
        <p:grpSp>
          <p:nvGrpSpPr>
            <p:cNvPr id="211" name="图形 2">
              <a:extLst>
                <a:ext uri="{FF2B5EF4-FFF2-40B4-BE49-F238E27FC236}">
                  <a16:creationId xmlns:a16="http://schemas.microsoft.com/office/drawing/2014/main" id="{F29F64F8-F069-56DC-FBF5-24D14B633CEF}"/>
                </a:ext>
              </a:extLst>
            </p:cNvPr>
            <p:cNvGrpSpPr/>
            <p:nvPr/>
          </p:nvGrpSpPr>
          <p:grpSpPr>
            <a:xfrm>
              <a:off x="6128371" y="1879872"/>
              <a:ext cx="4686028" cy="612948"/>
              <a:chOff x="6128371" y="1879872"/>
              <a:chExt cx="4686028" cy="612948"/>
            </a:xfrm>
            <a:solidFill>
              <a:srgbClr val="263238"/>
            </a:solidFill>
          </p:grpSpPr>
          <p:sp>
            <p:nvSpPr>
              <p:cNvPr id="212" name="任意多边形: 形状 211">
                <a:extLst>
                  <a:ext uri="{FF2B5EF4-FFF2-40B4-BE49-F238E27FC236}">
                    <a16:creationId xmlns:a16="http://schemas.microsoft.com/office/drawing/2014/main" id="{8744BDE8-F94E-2A94-4DB9-6A5F81508A87}"/>
                  </a:ext>
                </a:extLst>
              </p:cNvPr>
              <p:cNvSpPr/>
              <p:nvPr/>
            </p:nvSpPr>
            <p:spPr>
              <a:xfrm>
                <a:off x="10330790" y="2275344"/>
                <a:ext cx="474393" cy="213275"/>
              </a:xfrm>
              <a:custGeom>
                <a:avLst/>
                <a:gdLst>
                  <a:gd name="connsiteX0" fmla="*/ 192614 w 474393"/>
                  <a:gd name="connsiteY0" fmla="*/ 0 h 213275"/>
                  <a:gd name="connsiteX1" fmla="*/ 0 w 474393"/>
                  <a:gd name="connsiteY1" fmla="*/ 213276 h 213275"/>
                  <a:gd name="connsiteX2" fmla="*/ 474393 w 474393"/>
                  <a:gd name="connsiteY2" fmla="*/ 213276 h 213275"/>
                  <a:gd name="connsiteX3" fmla="*/ 281856 w 474393"/>
                  <a:gd name="connsiteY3" fmla="*/ 0 h 213275"/>
                  <a:gd name="connsiteX4" fmla="*/ 192614 w 474393"/>
                  <a:gd name="connsiteY4" fmla="*/ 0 h 21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93" h="213275">
                    <a:moveTo>
                      <a:pt x="192614" y="0"/>
                    </a:moveTo>
                    <a:lnTo>
                      <a:pt x="0" y="213276"/>
                    </a:lnTo>
                    <a:lnTo>
                      <a:pt x="474393" y="213276"/>
                    </a:lnTo>
                    <a:lnTo>
                      <a:pt x="281856" y="0"/>
                    </a:lnTo>
                    <a:lnTo>
                      <a:pt x="192614" y="0"/>
                    </a:lnTo>
                    <a:close/>
                  </a:path>
                </a:pathLst>
              </a:custGeom>
              <a:solidFill>
                <a:srgbClr val="263238"/>
              </a:solidFill>
              <a:ln w="7671"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4F908E05-BDF0-27CF-0E07-3A4A0D4B85D0}"/>
                  </a:ext>
                </a:extLst>
              </p:cNvPr>
              <p:cNvSpPr/>
              <p:nvPr/>
            </p:nvSpPr>
            <p:spPr>
              <a:xfrm>
                <a:off x="10321651" y="2271144"/>
                <a:ext cx="492748" cy="221675"/>
              </a:xfrm>
              <a:custGeom>
                <a:avLst/>
                <a:gdLst>
                  <a:gd name="connsiteX0" fmla="*/ 492749 w 492748"/>
                  <a:gd name="connsiteY0" fmla="*/ 221676 h 221675"/>
                  <a:gd name="connsiteX1" fmla="*/ 0 w 492748"/>
                  <a:gd name="connsiteY1" fmla="*/ 221676 h 221675"/>
                  <a:gd name="connsiteX2" fmla="*/ 200141 w 492748"/>
                  <a:gd name="connsiteY2" fmla="*/ 0 h 221675"/>
                  <a:gd name="connsiteX3" fmla="*/ 292301 w 492748"/>
                  <a:gd name="connsiteY3" fmla="*/ 0 h 221675"/>
                  <a:gd name="connsiteX4" fmla="*/ 293376 w 492748"/>
                  <a:gd name="connsiteY4" fmla="*/ 1176 h 221675"/>
                  <a:gd name="connsiteX5" fmla="*/ 18355 w 492748"/>
                  <a:gd name="connsiteY5" fmla="*/ 213276 h 221675"/>
                  <a:gd name="connsiteX6" fmla="*/ 474393 w 492748"/>
                  <a:gd name="connsiteY6" fmla="*/ 213276 h 221675"/>
                  <a:gd name="connsiteX7" fmla="*/ 289382 w 492748"/>
                  <a:gd name="connsiteY7" fmla="*/ 8400 h 221675"/>
                  <a:gd name="connsiteX8" fmla="*/ 203366 w 492748"/>
                  <a:gd name="connsiteY8" fmla="*/ 8400 h 22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748" h="221675">
                    <a:moveTo>
                      <a:pt x="492749" y="221676"/>
                    </a:moveTo>
                    <a:lnTo>
                      <a:pt x="0" y="221676"/>
                    </a:lnTo>
                    <a:lnTo>
                      <a:pt x="200141" y="0"/>
                    </a:lnTo>
                    <a:lnTo>
                      <a:pt x="292301" y="0"/>
                    </a:lnTo>
                    <a:lnTo>
                      <a:pt x="293376" y="1176"/>
                    </a:lnTo>
                    <a:close/>
                    <a:moveTo>
                      <a:pt x="18355" y="213276"/>
                    </a:moveTo>
                    <a:lnTo>
                      <a:pt x="474393" y="213276"/>
                    </a:lnTo>
                    <a:lnTo>
                      <a:pt x="289382" y="8400"/>
                    </a:lnTo>
                    <a:lnTo>
                      <a:pt x="203366" y="8400"/>
                    </a:lnTo>
                    <a:close/>
                  </a:path>
                </a:pathLst>
              </a:custGeom>
              <a:solidFill>
                <a:srgbClr val="263238"/>
              </a:solidFill>
              <a:ln w="7671"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9D3637B4-16F8-E234-49FF-D229DB4659D0}"/>
                  </a:ext>
                </a:extLst>
              </p:cNvPr>
              <p:cNvSpPr/>
              <p:nvPr/>
            </p:nvSpPr>
            <p:spPr>
              <a:xfrm>
                <a:off x="10523404" y="2246868"/>
                <a:ext cx="88243" cy="28391"/>
              </a:xfrm>
              <a:custGeom>
                <a:avLst/>
                <a:gdLst>
                  <a:gd name="connsiteX0" fmla="*/ 0 w 88243"/>
                  <a:gd name="connsiteY0" fmla="*/ 0 h 28391"/>
                  <a:gd name="connsiteX1" fmla="*/ 88243 w 88243"/>
                  <a:gd name="connsiteY1" fmla="*/ 0 h 28391"/>
                  <a:gd name="connsiteX2" fmla="*/ 88243 w 88243"/>
                  <a:gd name="connsiteY2" fmla="*/ 28392 h 28391"/>
                  <a:gd name="connsiteX3" fmla="*/ 0 w 88243"/>
                  <a:gd name="connsiteY3" fmla="*/ 28392 h 28391"/>
                </a:gdLst>
                <a:ahLst/>
                <a:cxnLst>
                  <a:cxn ang="0">
                    <a:pos x="connsiteX0" y="connsiteY0"/>
                  </a:cxn>
                  <a:cxn ang="0">
                    <a:pos x="connsiteX1" y="connsiteY1"/>
                  </a:cxn>
                  <a:cxn ang="0">
                    <a:pos x="connsiteX2" y="connsiteY2"/>
                  </a:cxn>
                  <a:cxn ang="0">
                    <a:pos x="connsiteX3" y="connsiteY3"/>
                  </a:cxn>
                </a:cxnLst>
                <a:rect l="l" t="t" r="r" b="b"/>
                <a:pathLst>
                  <a:path w="88243" h="28391">
                    <a:moveTo>
                      <a:pt x="0" y="0"/>
                    </a:moveTo>
                    <a:lnTo>
                      <a:pt x="88243" y="0"/>
                    </a:lnTo>
                    <a:lnTo>
                      <a:pt x="88243" y="28392"/>
                    </a:lnTo>
                    <a:lnTo>
                      <a:pt x="0" y="28392"/>
                    </a:lnTo>
                    <a:close/>
                  </a:path>
                </a:pathLst>
              </a:custGeom>
              <a:solidFill>
                <a:srgbClr val="263238"/>
              </a:solidFill>
              <a:ln w="7671"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C0CE34FB-A72C-2844-7D09-F9B71A02D6B4}"/>
                  </a:ext>
                </a:extLst>
              </p:cNvPr>
              <p:cNvSpPr/>
              <p:nvPr/>
            </p:nvSpPr>
            <p:spPr>
              <a:xfrm>
                <a:off x="10519564" y="2242667"/>
                <a:ext cx="95923" cy="36876"/>
              </a:xfrm>
              <a:custGeom>
                <a:avLst/>
                <a:gdLst>
                  <a:gd name="connsiteX0" fmla="*/ 95923 w 95923"/>
                  <a:gd name="connsiteY0" fmla="*/ 36876 h 36876"/>
                  <a:gd name="connsiteX1" fmla="*/ 0 w 95923"/>
                  <a:gd name="connsiteY1" fmla="*/ 36876 h 36876"/>
                  <a:gd name="connsiteX2" fmla="*/ 0 w 95923"/>
                  <a:gd name="connsiteY2" fmla="*/ 0 h 36876"/>
                  <a:gd name="connsiteX3" fmla="*/ 95923 w 95923"/>
                  <a:gd name="connsiteY3" fmla="*/ 0 h 36876"/>
                  <a:gd name="connsiteX4" fmla="*/ 7680 w 95923"/>
                  <a:gd name="connsiteY4" fmla="*/ 28476 h 36876"/>
                  <a:gd name="connsiteX5" fmla="*/ 88243 w 95923"/>
                  <a:gd name="connsiteY5" fmla="*/ 28476 h 36876"/>
                  <a:gd name="connsiteX6" fmla="*/ 88243 w 95923"/>
                  <a:gd name="connsiteY6" fmla="*/ 8400 h 36876"/>
                  <a:gd name="connsiteX7" fmla="*/ 7680 w 95923"/>
                  <a:gd name="connsiteY7" fmla="*/ 8400 h 3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23" h="36876">
                    <a:moveTo>
                      <a:pt x="95923" y="36876"/>
                    </a:moveTo>
                    <a:lnTo>
                      <a:pt x="0" y="36876"/>
                    </a:lnTo>
                    <a:lnTo>
                      <a:pt x="0" y="0"/>
                    </a:lnTo>
                    <a:lnTo>
                      <a:pt x="95923" y="0"/>
                    </a:lnTo>
                    <a:close/>
                    <a:moveTo>
                      <a:pt x="7680" y="28476"/>
                    </a:moveTo>
                    <a:lnTo>
                      <a:pt x="88243" y="28476"/>
                    </a:lnTo>
                    <a:lnTo>
                      <a:pt x="88243"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B8680673-C437-50F8-293E-E905F363854C}"/>
                  </a:ext>
                </a:extLst>
              </p:cNvPr>
              <p:cNvSpPr/>
              <p:nvPr/>
            </p:nvSpPr>
            <p:spPr>
              <a:xfrm>
                <a:off x="10563110" y="1879872"/>
                <a:ext cx="7680" cy="367080"/>
              </a:xfrm>
              <a:custGeom>
                <a:avLst/>
                <a:gdLst>
                  <a:gd name="connsiteX0" fmla="*/ 0 w 7680"/>
                  <a:gd name="connsiteY0" fmla="*/ 0 h 367080"/>
                  <a:gd name="connsiteX1" fmla="*/ 7680 w 7680"/>
                  <a:gd name="connsiteY1" fmla="*/ 0 h 367080"/>
                  <a:gd name="connsiteX2" fmla="*/ 7680 w 7680"/>
                  <a:gd name="connsiteY2" fmla="*/ 367080 h 367080"/>
                  <a:gd name="connsiteX3" fmla="*/ 0 w 7680"/>
                  <a:gd name="connsiteY3" fmla="*/ 367080 h 367080"/>
                </a:gdLst>
                <a:ahLst/>
                <a:cxnLst>
                  <a:cxn ang="0">
                    <a:pos x="connsiteX0" y="connsiteY0"/>
                  </a:cxn>
                  <a:cxn ang="0">
                    <a:pos x="connsiteX1" y="connsiteY1"/>
                  </a:cxn>
                  <a:cxn ang="0">
                    <a:pos x="connsiteX2" y="connsiteY2"/>
                  </a:cxn>
                  <a:cxn ang="0">
                    <a:pos x="connsiteX3" y="connsiteY3"/>
                  </a:cxn>
                </a:cxnLst>
                <a:rect l="l" t="t" r="r" b="b"/>
                <a:pathLst>
                  <a:path w="7680" h="367080">
                    <a:moveTo>
                      <a:pt x="0" y="0"/>
                    </a:moveTo>
                    <a:lnTo>
                      <a:pt x="7680" y="0"/>
                    </a:lnTo>
                    <a:lnTo>
                      <a:pt x="7680" y="367080"/>
                    </a:lnTo>
                    <a:lnTo>
                      <a:pt x="0" y="367080"/>
                    </a:lnTo>
                    <a:close/>
                  </a:path>
                </a:pathLst>
              </a:custGeom>
              <a:solidFill>
                <a:srgbClr val="263238"/>
              </a:solidFill>
              <a:ln w="7671"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5A3CACB8-F400-6BCE-69CF-CA15609E774F}"/>
                  </a:ext>
                </a:extLst>
              </p:cNvPr>
              <p:cNvSpPr/>
              <p:nvPr/>
            </p:nvSpPr>
            <p:spPr>
              <a:xfrm>
                <a:off x="6137510" y="2275344"/>
                <a:ext cx="474393" cy="213275"/>
              </a:xfrm>
              <a:custGeom>
                <a:avLst/>
                <a:gdLst>
                  <a:gd name="connsiteX0" fmla="*/ 192614 w 474393"/>
                  <a:gd name="connsiteY0" fmla="*/ 0 h 213275"/>
                  <a:gd name="connsiteX1" fmla="*/ 0 w 474393"/>
                  <a:gd name="connsiteY1" fmla="*/ 213276 h 213275"/>
                  <a:gd name="connsiteX2" fmla="*/ 474394 w 474393"/>
                  <a:gd name="connsiteY2" fmla="*/ 213276 h 213275"/>
                  <a:gd name="connsiteX3" fmla="*/ 281856 w 474393"/>
                  <a:gd name="connsiteY3" fmla="*/ 0 h 213275"/>
                  <a:gd name="connsiteX4" fmla="*/ 192614 w 474393"/>
                  <a:gd name="connsiteY4" fmla="*/ 0 h 21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93" h="213275">
                    <a:moveTo>
                      <a:pt x="192614" y="0"/>
                    </a:moveTo>
                    <a:lnTo>
                      <a:pt x="0" y="213276"/>
                    </a:lnTo>
                    <a:lnTo>
                      <a:pt x="474394" y="213276"/>
                    </a:lnTo>
                    <a:lnTo>
                      <a:pt x="281856" y="0"/>
                    </a:lnTo>
                    <a:lnTo>
                      <a:pt x="192614" y="0"/>
                    </a:lnTo>
                    <a:close/>
                  </a:path>
                </a:pathLst>
              </a:custGeom>
              <a:solidFill>
                <a:srgbClr val="263238"/>
              </a:solidFill>
              <a:ln w="7671"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00C97470-FE2D-8D2A-03D5-44022C092782}"/>
                  </a:ext>
                </a:extLst>
              </p:cNvPr>
              <p:cNvSpPr/>
              <p:nvPr/>
            </p:nvSpPr>
            <p:spPr>
              <a:xfrm>
                <a:off x="6128371" y="2271144"/>
                <a:ext cx="492748" cy="221675"/>
              </a:xfrm>
              <a:custGeom>
                <a:avLst/>
                <a:gdLst>
                  <a:gd name="connsiteX0" fmla="*/ 492749 w 492748"/>
                  <a:gd name="connsiteY0" fmla="*/ 221676 h 221675"/>
                  <a:gd name="connsiteX1" fmla="*/ 0 w 492748"/>
                  <a:gd name="connsiteY1" fmla="*/ 221676 h 221675"/>
                  <a:gd name="connsiteX2" fmla="*/ 200141 w 492748"/>
                  <a:gd name="connsiteY2" fmla="*/ 0 h 221675"/>
                  <a:gd name="connsiteX3" fmla="*/ 292301 w 492748"/>
                  <a:gd name="connsiteY3" fmla="*/ 0 h 221675"/>
                  <a:gd name="connsiteX4" fmla="*/ 18355 w 492748"/>
                  <a:gd name="connsiteY4" fmla="*/ 213276 h 221675"/>
                  <a:gd name="connsiteX5" fmla="*/ 474394 w 492748"/>
                  <a:gd name="connsiteY5" fmla="*/ 213276 h 221675"/>
                  <a:gd name="connsiteX6" fmla="*/ 289382 w 492748"/>
                  <a:gd name="connsiteY6" fmla="*/ 8400 h 221675"/>
                  <a:gd name="connsiteX7" fmla="*/ 203366 w 492748"/>
                  <a:gd name="connsiteY7" fmla="*/ 8400 h 22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748" h="221675">
                    <a:moveTo>
                      <a:pt x="492749" y="221676"/>
                    </a:moveTo>
                    <a:lnTo>
                      <a:pt x="0" y="221676"/>
                    </a:lnTo>
                    <a:lnTo>
                      <a:pt x="200141" y="0"/>
                    </a:lnTo>
                    <a:lnTo>
                      <a:pt x="292301" y="0"/>
                    </a:lnTo>
                    <a:close/>
                    <a:moveTo>
                      <a:pt x="18355" y="213276"/>
                    </a:moveTo>
                    <a:lnTo>
                      <a:pt x="474394" y="213276"/>
                    </a:lnTo>
                    <a:lnTo>
                      <a:pt x="289382" y="8400"/>
                    </a:lnTo>
                    <a:lnTo>
                      <a:pt x="203366" y="8400"/>
                    </a:lnTo>
                    <a:close/>
                  </a:path>
                </a:pathLst>
              </a:custGeom>
              <a:solidFill>
                <a:srgbClr val="263238"/>
              </a:solidFill>
              <a:ln w="7671"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44C69326-960C-36C1-BFDD-9904D5A91E0B}"/>
                  </a:ext>
                </a:extLst>
              </p:cNvPr>
              <p:cNvSpPr/>
              <p:nvPr/>
            </p:nvSpPr>
            <p:spPr>
              <a:xfrm>
                <a:off x="6330124" y="2246868"/>
                <a:ext cx="88243" cy="28391"/>
              </a:xfrm>
              <a:custGeom>
                <a:avLst/>
                <a:gdLst>
                  <a:gd name="connsiteX0" fmla="*/ 0 w 88243"/>
                  <a:gd name="connsiteY0" fmla="*/ 0 h 28391"/>
                  <a:gd name="connsiteX1" fmla="*/ 88243 w 88243"/>
                  <a:gd name="connsiteY1" fmla="*/ 0 h 28391"/>
                  <a:gd name="connsiteX2" fmla="*/ 88243 w 88243"/>
                  <a:gd name="connsiteY2" fmla="*/ 28392 h 28391"/>
                  <a:gd name="connsiteX3" fmla="*/ 0 w 88243"/>
                  <a:gd name="connsiteY3" fmla="*/ 28392 h 28391"/>
                </a:gdLst>
                <a:ahLst/>
                <a:cxnLst>
                  <a:cxn ang="0">
                    <a:pos x="connsiteX0" y="connsiteY0"/>
                  </a:cxn>
                  <a:cxn ang="0">
                    <a:pos x="connsiteX1" y="connsiteY1"/>
                  </a:cxn>
                  <a:cxn ang="0">
                    <a:pos x="connsiteX2" y="connsiteY2"/>
                  </a:cxn>
                  <a:cxn ang="0">
                    <a:pos x="connsiteX3" y="connsiteY3"/>
                  </a:cxn>
                </a:cxnLst>
                <a:rect l="l" t="t" r="r" b="b"/>
                <a:pathLst>
                  <a:path w="88243" h="28391">
                    <a:moveTo>
                      <a:pt x="0" y="0"/>
                    </a:moveTo>
                    <a:lnTo>
                      <a:pt x="88243" y="0"/>
                    </a:lnTo>
                    <a:lnTo>
                      <a:pt x="88243" y="28392"/>
                    </a:lnTo>
                    <a:lnTo>
                      <a:pt x="0" y="28392"/>
                    </a:lnTo>
                    <a:close/>
                  </a:path>
                </a:pathLst>
              </a:custGeom>
              <a:solidFill>
                <a:srgbClr val="263238"/>
              </a:solidFill>
              <a:ln w="7671"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C8152412-981D-6A9E-877F-6566B759CF9E}"/>
                  </a:ext>
                </a:extLst>
              </p:cNvPr>
              <p:cNvSpPr/>
              <p:nvPr/>
            </p:nvSpPr>
            <p:spPr>
              <a:xfrm>
                <a:off x="6326284" y="2242667"/>
                <a:ext cx="95923" cy="36876"/>
              </a:xfrm>
              <a:custGeom>
                <a:avLst/>
                <a:gdLst>
                  <a:gd name="connsiteX0" fmla="*/ 95923 w 95923"/>
                  <a:gd name="connsiteY0" fmla="*/ 36876 h 36876"/>
                  <a:gd name="connsiteX1" fmla="*/ 0 w 95923"/>
                  <a:gd name="connsiteY1" fmla="*/ 36876 h 36876"/>
                  <a:gd name="connsiteX2" fmla="*/ 0 w 95923"/>
                  <a:gd name="connsiteY2" fmla="*/ 0 h 36876"/>
                  <a:gd name="connsiteX3" fmla="*/ 95923 w 95923"/>
                  <a:gd name="connsiteY3" fmla="*/ 0 h 36876"/>
                  <a:gd name="connsiteX4" fmla="*/ 7680 w 95923"/>
                  <a:gd name="connsiteY4" fmla="*/ 28476 h 36876"/>
                  <a:gd name="connsiteX5" fmla="*/ 88243 w 95923"/>
                  <a:gd name="connsiteY5" fmla="*/ 28476 h 36876"/>
                  <a:gd name="connsiteX6" fmla="*/ 88243 w 95923"/>
                  <a:gd name="connsiteY6" fmla="*/ 8400 h 36876"/>
                  <a:gd name="connsiteX7" fmla="*/ 7680 w 95923"/>
                  <a:gd name="connsiteY7" fmla="*/ 8400 h 3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23" h="36876">
                    <a:moveTo>
                      <a:pt x="95923" y="36876"/>
                    </a:moveTo>
                    <a:lnTo>
                      <a:pt x="0" y="36876"/>
                    </a:lnTo>
                    <a:lnTo>
                      <a:pt x="0" y="0"/>
                    </a:lnTo>
                    <a:lnTo>
                      <a:pt x="95923" y="0"/>
                    </a:lnTo>
                    <a:close/>
                    <a:moveTo>
                      <a:pt x="7680" y="28476"/>
                    </a:moveTo>
                    <a:lnTo>
                      <a:pt x="88243" y="28476"/>
                    </a:lnTo>
                    <a:lnTo>
                      <a:pt x="88243"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E9900283-1A9E-640E-EE53-A78D562BDC20}"/>
                  </a:ext>
                </a:extLst>
              </p:cNvPr>
              <p:cNvSpPr/>
              <p:nvPr/>
            </p:nvSpPr>
            <p:spPr>
              <a:xfrm>
                <a:off x="6369830" y="1879872"/>
                <a:ext cx="7680" cy="367080"/>
              </a:xfrm>
              <a:custGeom>
                <a:avLst/>
                <a:gdLst>
                  <a:gd name="connsiteX0" fmla="*/ 0 w 7680"/>
                  <a:gd name="connsiteY0" fmla="*/ 0 h 367080"/>
                  <a:gd name="connsiteX1" fmla="*/ 7680 w 7680"/>
                  <a:gd name="connsiteY1" fmla="*/ 0 h 367080"/>
                  <a:gd name="connsiteX2" fmla="*/ 7680 w 7680"/>
                  <a:gd name="connsiteY2" fmla="*/ 367080 h 367080"/>
                  <a:gd name="connsiteX3" fmla="*/ 0 w 7680"/>
                  <a:gd name="connsiteY3" fmla="*/ 367080 h 367080"/>
                </a:gdLst>
                <a:ahLst/>
                <a:cxnLst>
                  <a:cxn ang="0">
                    <a:pos x="connsiteX0" y="connsiteY0"/>
                  </a:cxn>
                  <a:cxn ang="0">
                    <a:pos x="connsiteX1" y="connsiteY1"/>
                  </a:cxn>
                  <a:cxn ang="0">
                    <a:pos x="connsiteX2" y="connsiteY2"/>
                  </a:cxn>
                  <a:cxn ang="0">
                    <a:pos x="connsiteX3" y="connsiteY3"/>
                  </a:cxn>
                </a:cxnLst>
                <a:rect l="l" t="t" r="r" b="b"/>
                <a:pathLst>
                  <a:path w="7680" h="367080">
                    <a:moveTo>
                      <a:pt x="0" y="0"/>
                    </a:moveTo>
                    <a:lnTo>
                      <a:pt x="7680" y="0"/>
                    </a:lnTo>
                    <a:lnTo>
                      <a:pt x="7680" y="367080"/>
                    </a:lnTo>
                    <a:lnTo>
                      <a:pt x="0" y="367080"/>
                    </a:lnTo>
                    <a:close/>
                  </a:path>
                </a:pathLst>
              </a:custGeom>
              <a:solidFill>
                <a:srgbClr val="263238"/>
              </a:solidFill>
              <a:ln w="7671" cap="flat">
                <a:noFill/>
                <a:prstDash val="solid"/>
                <a:miter/>
              </a:ln>
            </p:spPr>
            <p:txBody>
              <a:bodyPr rtlCol="0" anchor="ctr"/>
              <a:lstStyle/>
              <a:p>
                <a:endParaRPr lang="zh-CN" altLang="en-US"/>
              </a:p>
            </p:txBody>
          </p:sp>
        </p:grpSp>
        <p:grpSp>
          <p:nvGrpSpPr>
            <p:cNvPr id="222" name="图形 2">
              <a:extLst>
                <a:ext uri="{FF2B5EF4-FFF2-40B4-BE49-F238E27FC236}">
                  <a16:creationId xmlns:a16="http://schemas.microsoft.com/office/drawing/2014/main" id="{831A2C36-782A-0624-30B3-E4A26D7C438A}"/>
                </a:ext>
              </a:extLst>
            </p:cNvPr>
            <p:cNvGrpSpPr/>
            <p:nvPr/>
          </p:nvGrpSpPr>
          <p:grpSpPr>
            <a:xfrm>
              <a:off x="10577548" y="2816388"/>
              <a:ext cx="482541" cy="2271863"/>
              <a:chOff x="10577548" y="2816388"/>
              <a:chExt cx="482541" cy="2271863"/>
            </a:xfrm>
          </p:grpSpPr>
          <p:sp>
            <p:nvSpPr>
              <p:cNvPr id="223" name="任意多边形: 形状 222">
                <a:extLst>
                  <a:ext uri="{FF2B5EF4-FFF2-40B4-BE49-F238E27FC236}">
                    <a16:creationId xmlns:a16="http://schemas.microsoft.com/office/drawing/2014/main" id="{833B194A-56CB-78A2-69DF-537C78E3B6A1}"/>
                  </a:ext>
                </a:extLst>
              </p:cNvPr>
              <p:cNvSpPr/>
              <p:nvPr/>
            </p:nvSpPr>
            <p:spPr>
              <a:xfrm>
                <a:off x="10752115" y="2816388"/>
                <a:ext cx="153983" cy="274931"/>
              </a:xfrm>
              <a:custGeom>
                <a:avLst/>
                <a:gdLst>
                  <a:gd name="connsiteX0" fmla="*/ 128333 w 153983"/>
                  <a:gd name="connsiteY0" fmla="*/ 267456 h 274931"/>
                  <a:gd name="connsiteX1" fmla="*/ 153984 w 153983"/>
                  <a:gd name="connsiteY1" fmla="*/ 190764 h 274931"/>
                  <a:gd name="connsiteX2" fmla="*/ 140237 w 153983"/>
                  <a:gd name="connsiteY2" fmla="*/ 207648 h 274931"/>
                  <a:gd name="connsiteX3" fmla="*/ 140237 w 153983"/>
                  <a:gd name="connsiteY3" fmla="*/ 181440 h 274931"/>
                  <a:gd name="connsiteX4" fmla="*/ 111206 w 153983"/>
                  <a:gd name="connsiteY4" fmla="*/ 230076 h 274931"/>
                  <a:gd name="connsiteX5" fmla="*/ 136858 w 153983"/>
                  <a:gd name="connsiteY5" fmla="*/ 56112 h 274931"/>
                  <a:gd name="connsiteX6" fmla="*/ 102682 w 153983"/>
                  <a:gd name="connsiteY6" fmla="*/ 151536 h 274931"/>
                  <a:gd name="connsiteX7" fmla="*/ 99225 w 153983"/>
                  <a:gd name="connsiteY7" fmla="*/ 67368 h 274931"/>
                  <a:gd name="connsiteX8" fmla="*/ 94080 w 153983"/>
                  <a:gd name="connsiteY8" fmla="*/ 95424 h 274931"/>
                  <a:gd name="connsiteX9" fmla="*/ 87245 w 153983"/>
                  <a:gd name="connsiteY9" fmla="*/ 0 h 274931"/>
                  <a:gd name="connsiteX10" fmla="*/ 75264 w 153983"/>
                  <a:gd name="connsiteY10" fmla="*/ 145908 h 274931"/>
                  <a:gd name="connsiteX11" fmla="*/ 58214 w 153983"/>
                  <a:gd name="connsiteY11" fmla="*/ 95424 h 274931"/>
                  <a:gd name="connsiteX12" fmla="*/ 61593 w 153983"/>
                  <a:gd name="connsiteY12" fmla="*/ 160860 h 274931"/>
                  <a:gd name="connsiteX13" fmla="*/ 15437 w 153983"/>
                  <a:gd name="connsiteY13" fmla="*/ 11172 h 274931"/>
                  <a:gd name="connsiteX14" fmla="*/ 37632 w 153983"/>
                  <a:gd name="connsiteY14" fmla="*/ 198240 h 274931"/>
                  <a:gd name="connsiteX15" fmla="*/ 5145 w 153983"/>
                  <a:gd name="connsiteY15" fmla="*/ 172116 h 274931"/>
                  <a:gd name="connsiteX16" fmla="*/ 23962 w 153983"/>
                  <a:gd name="connsiteY16" fmla="*/ 205716 h 274931"/>
                  <a:gd name="connsiteX17" fmla="*/ 0 w 153983"/>
                  <a:gd name="connsiteY17" fmla="*/ 187068 h 274931"/>
                  <a:gd name="connsiteX18" fmla="*/ 27418 w 153983"/>
                  <a:gd name="connsiteY18" fmla="*/ 273084 h 274931"/>
                  <a:gd name="connsiteX19" fmla="*/ 126566 w 153983"/>
                  <a:gd name="connsiteY19" fmla="*/ 274932 h 274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3983" h="274931">
                    <a:moveTo>
                      <a:pt x="128333" y="267456"/>
                    </a:moveTo>
                    <a:lnTo>
                      <a:pt x="153984" y="190764"/>
                    </a:lnTo>
                    <a:lnTo>
                      <a:pt x="140237" y="207648"/>
                    </a:lnTo>
                    <a:lnTo>
                      <a:pt x="140237" y="181440"/>
                    </a:lnTo>
                    <a:lnTo>
                      <a:pt x="111206" y="230076"/>
                    </a:lnTo>
                    <a:lnTo>
                      <a:pt x="136858" y="56112"/>
                    </a:lnTo>
                    <a:lnTo>
                      <a:pt x="102682" y="151536"/>
                    </a:lnTo>
                    <a:lnTo>
                      <a:pt x="99225" y="67368"/>
                    </a:lnTo>
                    <a:lnTo>
                      <a:pt x="94080" y="95424"/>
                    </a:lnTo>
                    <a:lnTo>
                      <a:pt x="87245" y="0"/>
                    </a:lnTo>
                    <a:lnTo>
                      <a:pt x="75264" y="145908"/>
                    </a:lnTo>
                    <a:lnTo>
                      <a:pt x="58214" y="95424"/>
                    </a:lnTo>
                    <a:lnTo>
                      <a:pt x="61593" y="160860"/>
                    </a:lnTo>
                    <a:lnTo>
                      <a:pt x="15437" y="11172"/>
                    </a:lnTo>
                    <a:lnTo>
                      <a:pt x="37632" y="198240"/>
                    </a:lnTo>
                    <a:lnTo>
                      <a:pt x="5145" y="172116"/>
                    </a:lnTo>
                    <a:lnTo>
                      <a:pt x="23962" y="205716"/>
                    </a:lnTo>
                    <a:lnTo>
                      <a:pt x="0" y="187068"/>
                    </a:lnTo>
                    <a:lnTo>
                      <a:pt x="27418" y="273084"/>
                    </a:lnTo>
                    <a:lnTo>
                      <a:pt x="126566" y="274932"/>
                    </a:lnTo>
                  </a:path>
                </a:pathLst>
              </a:custGeom>
              <a:solidFill>
                <a:schemeClr val="accent1"/>
              </a:solidFill>
              <a:ln w="7671"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38BCE59C-2A69-1DC4-2321-2DB75F78BEA4}"/>
                  </a:ext>
                </a:extLst>
              </p:cNvPr>
              <p:cNvSpPr/>
              <p:nvPr/>
            </p:nvSpPr>
            <p:spPr>
              <a:xfrm>
                <a:off x="10741900" y="3070151"/>
                <a:ext cx="164582" cy="202607"/>
              </a:xfrm>
              <a:custGeom>
                <a:avLst/>
                <a:gdLst>
                  <a:gd name="connsiteX0" fmla="*/ 28800 w 164582"/>
                  <a:gd name="connsiteY0" fmla="*/ 202608 h 202607"/>
                  <a:gd name="connsiteX1" fmla="*/ 135782 w 164582"/>
                  <a:gd name="connsiteY1" fmla="*/ 202608 h 202607"/>
                  <a:gd name="connsiteX2" fmla="*/ 164582 w 164582"/>
                  <a:gd name="connsiteY2" fmla="*/ 0 h 202607"/>
                  <a:gd name="connsiteX3" fmla="*/ 0 w 164582"/>
                  <a:gd name="connsiteY3" fmla="*/ 0 h 202607"/>
                  <a:gd name="connsiteX4" fmla="*/ 28800 w 164582"/>
                  <a:gd name="connsiteY4" fmla="*/ 202608 h 202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582" h="202607">
                    <a:moveTo>
                      <a:pt x="28800" y="202608"/>
                    </a:moveTo>
                    <a:lnTo>
                      <a:pt x="135782" y="202608"/>
                    </a:lnTo>
                    <a:lnTo>
                      <a:pt x="164582" y="0"/>
                    </a:lnTo>
                    <a:lnTo>
                      <a:pt x="0" y="0"/>
                    </a:lnTo>
                    <a:lnTo>
                      <a:pt x="28800" y="202608"/>
                    </a:lnTo>
                    <a:close/>
                  </a:path>
                </a:pathLst>
              </a:custGeom>
              <a:solidFill>
                <a:srgbClr val="263238"/>
              </a:solidFill>
              <a:ln w="7671"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CBEAD8DD-A3E3-F47B-911F-4644C03285B9}"/>
                  </a:ext>
                </a:extLst>
              </p:cNvPr>
              <p:cNvSpPr/>
              <p:nvPr/>
            </p:nvSpPr>
            <p:spPr>
              <a:xfrm>
                <a:off x="10738033" y="3065868"/>
                <a:ext cx="172258" cy="211094"/>
              </a:xfrm>
              <a:custGeom>
                <a:avLst/>
                <a:gdLst>
                  <a:gd name="connsiteX0" fmla="*/ 139649 w 172258"/>
                  <a:gd name="connsiteY0" fmla="*/ 211092 h 211094"/>
                  <a:gd name="connsiteX1" fmla="*/ 32667 w 172258"/>
                  <a:gd name="connsiteY1" fmla="*/ 211092 h 211094"/>
                  <a:gd name="connsiteX2" fmla="*/ 28827 w 172258"/>
                  <a:gd name="connsiteY2" fmla="*/ 207564 h 211094"/>
                  <a:gd name="connsiteX3" fmla="*/ 27 w 172258"/>
                  <a:gd name="connsiteY3" fmla="*/ 4872 h 211094"/>
                  <a:gd name="connsiteX4" fmla="*/ 3529 w 172258"/>
                  <a:gd name="connsiteY4" fmla="*/ 25 h 211094"/>
                  <a:gd name="connsiteX5" fmla="*/ 3867 w 172258"/>
                  <a:gd name="connsiteY5" fmla="*/ 0 h 211094"/>
                  <a:gd name="connsiteX6" fmla="*/ 168449 w 172258"/>
                  <a:gd name="connsiteY6" fmla="*/ 0 h 211094"/>
                  <a:gd name="connsiteX7" fmla="*/ 172259 w 172258"/>
                  <a:gd name="connsiteY7" fmla="*/ 4234 h 211094"/>
                  <a:gd name="connsiteX8" fmla="*/ 172212 w 172258"/>
                  <a:gd name="connsiteY8" fmla="*/ 4872 h 211094"/>
                  <a:gd name="connsiteX9" fmla="*/ 143566 w 172258"/>
                  <a:gd name="connsiteY9" fmla="*/ 207564 h 211094"/>
                  <a:gd name="connsiteX10" fmla="*/ 139649 w 172258"/>
                  <a:gd name="connsiteY10" fmla="*/ 211092 h 211094"/>
                  <a:gd name="connsiteX11" fmla="*/ 35969 w 172258"/>
                  <a:gd name="connsiteY11" fmla="*/ 202692 h 211094"/>
                  <a:gd name="connsiteX12" fmla="*/ 136347 w 172258"/>
                  <a:gd name="connsiteY12" fmla="*/ 202692 h 211094"/>
                  <a:gd name="connsiteX13" fmla="*/ 163918 w 172258"/>
                  <a:gd name="connsiteY13" fmla="*/ 8400 h 211094"/>
                  <a:gd name="connsiteX14" fmla="*/ 8321 w 172258"/>
                  <a:gd name="connsiteY14" fmla="*/ 8400 h 211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258" h="211094">
                    <a:moveTo>
                      <a:pt x="139649" y="211092"/>
                    </a:moveTo>
                    <a:lnTo>
                      <a:pt x="32667" y="211092"/>
                    </a:lnTo>
                    <a:cubicBezTo>
                      <a:pt x="30778" y="211084"/>
                      <a:pt x="29157" y="209597"/>
                      <a:pt x="28827" y="207564"/>
                    </a:cubicBezTo>
                    <a:lnTo>
                      <a:pt x="27" y="4872"/>
                    </a:lnTo>
                    <a:cubicBezTo>
                      <a:pt x="-227" y="2478"/>
                      <a:pt x="1340" y="311"/>
                      <a:pt x="3529" y="25"/>
                    </a:cubicBezTo>
                    <a:cubicBezTo>
                      <a:pt x="3644" y="17"/>
                      <a:pt x="3752" y="0"/>
                      <a:pt x="3867" y="0"/>
                    </a:cubicBezTo>
                    <a:lnTo>
                      <a:pt x="168449" y="0"/>
                    </a:lnTo>
                    <a:cubicBezTo>
                      <a:pt x="170569" y="17"/>
                      <a:pt x="172274" y="1907"/>
                      <a:pt x="172259" y="4234"/>
                    </a:cubicBezTo>
                    <a:cubicBezTo>
                      <a:pt x="172259" y="4444"/>
                      <a:pt x="172243" y="4662"/>
                      <a:pt x="172212" y="4872"/>
                    </a:cubicBezTo>
                    <a:lnTo>
                      <a:pt x="143566" y="207564"/>
                    </a:lnTo>
                    <a:cubicBezTo>
                      <a:pt x="143259" y="209647"/>
                      <a:pt x="141577" y="211159"/>
                      <a:pt x="139649" y="211092"/>
                    </a:cubicBezTo>
                    <a:close/>
                    <a:moveTo>
                      <a:pt x="35969" y="202692"/>
                    </a:moveTo>
                    <a:lnTo>
                      <a:pt x="136347" y="202692"/>
                    </a:lnTo>
                    <a:lnTo>
                      <a:pt x="163918" y="8400"/>
                    </a:lnTo>
                    <a:lnTo>
                      <a:pt x="8321" y="8400"/>
                    </a:lnTo>
                    <a:close/>
                  </a:path>
                </a:pathLst>
              </a:custGeom>
              <a:solidFill>
                <a:srgbClr val="263238"/>
              </a:solidFill>
              <a:ln w="7671"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DAE12A9D-C55C-F5C9-02E7-7D4074BB285B}"/>
                  </a:ext>
                </a:extLst>
              </p:cNvPr>
              <p:cNvSpPr/>
              <p:nvPr/>
            </p:nvSpPr>
            <p:spPr>
              <a:xfrm rot="10800000">
                <a:off x="10581312" y="3271332"/>
                <a:ext cx="474854" cy="1812720"/>
              </a:xfrm>
              <a:custGeom>
                <a:avLst/>
                <a:gdLst>
                  <a:gd name="connsiteX0" fmla="*/ 0 w 474854"/>
                  <a:gd name="connsiteY0" fmla="*/ 0 h 1812720"/>
                  <a:gd name="connsiteX1" fmla="*/ 474854 w 474854"/>
                  <a:gd name="connsiteY1" fmla="*/ 0 h 1812720"/>
                  <a:gd name="connsiteX2" fmla="*/ 474854 w 474854"/>
                  <a:gd name="connsiteY2" fmla="*/ 1812720 h 1812720"/>
                  <a:gd name="connsiteX3" fmla="*/ 0 w 474854"/>
                  <a:gd name="connsiteY3" fmla="*/ 1812720 h 1812720"/>
                </a:gdLst>
                <a:ahLst/>
                <a:cxnLst>
                  <a:cxn ang="0">
                    <a:pos x="connsiteX0" y="connsiteY0"/>
                  </a:cxn>
                  <a:cxn ang="0">
                    <a:pos x="connsiteX1" y="connsiteY1"/>
                  </a:cxn>
                  <a:cxn ang="0">
                    <a:pos x="connsiteX2" y="connsiteY2"/>
                  </a:cxn>
                  <a:cxn ang="0">
                    <a:pos x="connsiteX3" y="connsiteY3"/>
                  </a:cxn>
                </a:cxnLst>
                <a:rect l="l" t="t" r="r" b="b"/>
                <a:pathLst>
                  <a:path w="474854" h="1812720">
                    <a:moveTo>
                      <a:pt x="0" y="0"/>
                    </a:moveTo>
                    <a:lnTo>
                      <a:pt x="474854" y="0"/>
                    </a:lnTo>
                    <a:lnTo>
                      <a:pt x="474854" y="1812720"/>
                    </a:lnTo>
                    <a:lnTo>
                      <a:pt x="0" y="1812720"/>
                    </a:lnTo>
                    <a:close/>
                  </a:path>
                </a:pathLst>
              </a:custGeom>
              <a:solidFill>
                <a:srgbClr val="FFFFFF"/>
              </a:solidFill>
              <a:ln w="7671"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E6AD8D1B-5E6B-102C-FDD5-96652465D6BA}"/>
                  </a:ext>
                </a:extLst>
              </p:cNvPr>
              <p:cNvSpPr/>
              <p:nvPr/>
            </p:nvSpPr>
            <p:spPr>
              <a:xfrm>
                <a:off x="10577548" y="3267216"/>
                <a:ext cx="482541" cy="1821035"/>
              </a:xfrm>
              <a:custGeom>
                <a:avLst/>
                <a:gdLst>
                  <a:gd name="connsiteX0" fmla="*/ 478695 w 482541"/>
                  <a:gd name="connsiteY0" fmla="*/ 1821036 h 1821035"/>
                  <a:gd name="connsiteX1" fmla="*/ 3840 w 482541"/>
                  <a:gd name="connsiteY1" fmla="*/ 1821036 h 1821035"/>
                  <a:gd name="connsiteX2" fmla="*/ 0 w 482541"/>
                  <a:gd name="connsiteY2" fmla="*/ 1816836 h 1821035"/>
                  <a:gd name="connsiteX3" fmla="*/ 0 w 482541"/>
                  <a:gd name="connsiteY3" fmla="*/ 4200 h 1821035"/>
                  <a:gd name="connsiteX4" fmla="*/ 3840 w 482541"/>
                  <a:gd name="connsiteY4" fmla="*/ 0 h 1821035"/>
                  <a:gd name="connsiteX5" fmla="*/ 478695 w 482541"/>
                  <a:gd name="connsiteY5" fmla="*/ 0 h 1821035"/>
                  <a:gd name="connsiteX6" fmla="*/ 482535 w 482541"/>
                  <a:gd name="connsiteY6" fmla="*/ 4200 h 1821035"/>
                  <a:gd name="connsiteX7" fmla="*/ 482535 w 482541"/>
                  <a:gd name="connsiteY7" fmla="*/ 1816584 h 1821035"/>
                  <a:gd name="connsiteX8" fmla="*/ 478933 w 482541"/>
                  <a:gd name="connsiteY8" fmla="*/ 1821028 h 1821035"/>
                  <a:gd name="connsiteX9" fmla="*/ 478695 w 482541"/>
                  <a:gd name="connsiteY9" fmla="*/ 1821036 h 1821035"/>
                  <a:gd name="connsiteX10" fmla="*/ 7680 w 482541"/>
                  <a:gd name="connsiteY10" fmla="*/ 1812636 h 1821035"/>
                  <a:gd name="connsiteX11" fmla="*/ 474855 w 482541"/>
                  <a:gd name="connsiteY11" fmla="*/ 1812636 h 1821035"/>
                  <a:gd name="connsiteX12" fmla="*/ 474855 w 482541"/>
                  <a:gd name="connsiteY12" fmla="*/ 8400 h 1821035"/>
                  <a:gd name="connsiteX13" fmla="*/ 7680 w 482541"/>
                  <a:gd name="connsiteY13" fmla="*/ 8400 h 182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2541" h="1821035">
                    <a:moveTo>
                      <a:pt x="478695" y="1821036"/>
                    </a:moveTo>
                    <a:lnTo>
                      <a:pt x="3840" y="1821036"/>
                    </a:lnTo>
                    <a:cubicBezTo>
                      <a:pt x="1720" y="1821036"/>
                      <a:pt x="0" y="1819154"/>
                      <a:pt x="0" y="1816836"/>
                    </a:cubicBezTo>
                    <a:lnTo>
                      <a:pt x="0" y="4200"/>
                    </a:lnTo>
                    <a:cubicBezTo>
                      <a:pt x="0" y="1882"/>
                      <a:pt x="1720" y="0"/>
                      <a:pt x="3840" y="0"/>
                    </a:cubicBezTo>
                    <a:lnTo>
                      <a:pt x="478695" y="0"/>
                    </a:lnTo>
                    <a:cubicBezTo>
                      <a:pt x="480814" y="0"/>
                      <a:pt x="482535" y="1882"/>
                      <a:pt x="482535" y="4200"/>
                    </a:cubicBezTo>
                    <a:lnTo>
                      <a:pt x="482535" y="1816584"/>
                    </a:lnTo>
                    <a:cubicBezTo>
                      <a:pt x="482665" y="1818902"/>
                      <a:pt x="481052" y="1820893"/>
                      <a:pt x="478933" y="1821028"/>
                    </a:cubicBezTo>
                    <a:cubicBezTo>
                      <a:pt x="478856" y="1821036"/>
                      <a:pt x="478771" y="1821036"/>
                      <a:pt x="478695" y="1821036"/>
                    </a:cubicBezTo>
                    <a:close/>
                    <a:moveTo>
                      <a:pt x="7680" y="1812636"/>
                    </a:moveTo>
                    <a:lnTo>
                      <a:pt x="474855" y="1812636"/>
                    </a:lnTo>
                    <a:lnTo>
                      <a:pt x="474855"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F4169667-9E1F-8EBC-394F-31234D04830B}"/>
                  </a:ext>
                </a:extLst>
              </p:cNvPr>
              <p:cNvSpPr/>
              <p:nvPr/>
            </p:nvSpPr>
            <p:spPr>
              <a:xfrm rot="10800000">
                <a:off x="10613644" y="3330972"/>
                <a:ext cx="414950" cy="436632"/>
              </a:xfrm>
              <a:custGeom>
                <a:avLst/>
                <a:gdLst>
                  <a:gd name="connsiteX0" fmla="*/ 0 w 414950"/>
                  <a:gd name="connsiteY0" fmla="*/ 0 h 436632"/>
                  <a:gd name="connsiteX1" fmla="*/ 414951 w 414950"/>
                  <a:gd name="connsiteY1" fmla="*/ 0 h 436632"/>
                  <a:gd name="connsiteX2" fmla="*/ 414951 w 414950"/>
                  <a:gd name="connsiteY2" fmla="*/ 436632 h 436632"/>
                  <a:gd name="connsiteX3" fmla="*/ 0 w 414950"/>
                  <a:gd name="connsiteY3" fmla="*/ 436632 h 436632"/>
                </a:gdLst>
                <a:ahLst/>
                <a:cxnLst>
                  <a:cxn ang="0">
                    <a:pos x="connsiteX0" y="connsiteY0"/>
                  </a:cxn>
                  <a:cxn ang="0">
                    <a:pos x="connsiteX1" y="connsiteY1"/>
                  </a:cxn>
                  <a:cxn ang="0">
                    <a:pos x="connsiteX2" y="connsiteY2"/>
                  </a:cxn>
                  <a:cxn ang="0">
                    <a:pos x="connsiteX3" y="connsiteY3"/>
                  </a:cxn>
                </a:cxnLst>
                <a:rect l="l" t="t" r="r" b="b"/>
                <a:pathLst>
                  <a:path w="414950" h="436632">
                    <a:moveTo>
                      <a:pt x="0" y="0"/>
                    </a:moveTo>
                    <a:lnTo>
                      <a:pt x="414951" y="0"/>
                    </a:lnTo>
                    <a:lnTo>
                      <a:pt x="414951" y="436632"/>
                    </a:lnTo>
                    <a:lnTo>
                      <a:pt x="0" y="436632"/>
                    </a:lnTo>
                    <a:close/>
                  </a:path>
                </a:pathLst>
              </a:custGeom>
              <a:solidFill>
                <a:srgbClr val="FFFFFF"/>
              </a:solidFill>
              <a:ln w="7671"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2AAC873B-7AC4-E31E-71AE-5F00D6347889}"/>
                  </a:ext>
                </a:extLst>
              </p:cNvPr>
              <p:cNvSpPr/>
              <p:nvPr/>
            </p:nvSpPr>
            <p:spPr>
              <a:xfrm>
                <a:off x="10610035" y="3326520"/>
                <a:ext cx="422400" cy="445199"/>
              </a:xfrm>
              <a:custGeom>
                <a:avLst/>
                <a:gdLst>
                  <a:gd name="connsiteX0" fmla="*/ 418560 w 422400"/>
                  <a:gd name="connsiteY0" fmla="*/ 445200 h 445199"/>
                  <a:gd name="connsiteX1" fmla="*/ 3840 w 422400"/>
                  <a:gd name="connsiteY1" fmla="*/ 445200 h 445199"/>
                  <a:gd name="connsiteX2" fmla="*/ 0 w 422400"/>
                  <a:gd name="connsiteY2" fmla="*/ 441000 h 445199"/>
                  <a:gd name="connsiteX3" fmla="*/ 0 w 422400"/>
                  <a:gd name="connsiteY3" fmla="*/ 4200 h 445199"/>
                  <a:gd name="connsiteX4" fmla="*/ 3840 w 422400"/>
                  <a:gd name="connsiteY4" fmla="*/ 0 h 445199"/>
                  <a:gd name="connsiteX5" fmla="*/ 418560 w 422400"/>
                  <a:gd name="connsiteY5" fmla="*/ 0 h 445199"/>
                  <a:gd name="connsiteX6" fmla="*/ 422400 w 422400"/>
                  <a:gd name="connsiteY6" fmla="*/ 4200 h 445199"/>
                  <a:gd name="connsiteX7" fmla="*/ 422400 w 422400"/>
                  <a:gd name="connsiteY7" fmla="*/ 441000 h 445199"/>
                  <a:gd name="connsiteX8" fmla="*/ 418560 w 422400"/>
                  <a:gd name="connsiteY8" fmla="*/ 445200 h 445199"/>
                  <a:gd name="connsiteX9" fmla="*/ 7449 w 422400"/>
                  <a:gd name="connsiteY9" fmla="*/ 436800 h 445199"/>
                  <a:gd name="connsiteX10" fmla="*/ 414489 w 422400"/>
                  <a:gd name="connsiteY10" fmla="*/ 436800 h 445199"/>
                  <a:gd name="connsiteX11" fmla="*/ 414489 w 422400"/>
                  <a:gd name="connsiteY11" fmla="*/ 8400 h 445199"/>
                  <a:gd name="connsiteX12" fmla="*/ 7449 w 422400"/>
                  <a:gd name="connsiteY12" fmla="*/ 8400 h 44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2400" h="445199">
                    <a:moveTo>
                      <a:pt x="418560" y="445200"/>
                    </a:moveTo>
                    <a:lnTo>
                      <a:pt x="3840" y="445200"/>
                    </a:lnTo>
                    <a:cubicBezTo>
                      <a:pt x="1720" y="445200"/>
                      <a:pt x="0" y="443318"/>
                      <a:pt x="0" y="441000"/>
                    </a:cubicBezTo>
                    <a:lnTo>
                      <a:pt x="0" y="4200"/>
                    </a:lnTo>
                    <a:cubicBezTo>
                      <a:pt x="0" y="1882"/>
                      <a:pt x="1720" y="0"/>
                      <a:pt x="3840" y="0"/>
                    </a:cubicBezTo>
                    <a:lnTo>
                      <a:pt x="418560" y="0"/>
                    </a:lnTo>
                    <a:cubicBezTo>
                      <a:pt x="420664" y="42"/>
                      <a:pt x="422362" y="1898"/>
                      <a:pt x="422400" y="4200"/>
                    </a:cubicBezTo>
                    <a:lnTo>
                      <a:pt x="422400" y="441000"/>
                    </a:lnTo>
                    <a:cubicBezTo>
                      <a:pt x="422400" y="443318"/>
                      <a:pt x="420680" y="445200"/>
                      <a:pt x="418560" y="445200"/>
                    </a:cubicBezTo>
                    <a:close/>
                    <a:moveTo>
                      <a:pt x="7449" y="436800"/>
                    </a:moveTo>
                    <a:lnTo>
                      <a:pt x="414489" y="436800"/>
                    </a:lnTo>
                    <a:lnTo>
                      <a:pt x="414489" y="8400"/>
                    </a:lnTo>
                    <a:lnTo>
                      <a:pt x="7449" y="8400"/>
                    </a:lnTo>
                    <a:close/>
                  </a:path>
                </a:pathLst>
              </a:custGeom>
              <a:solidFill>
                <a:srgbClr val="263238"/>
              </a:solidFill>
              <a:ln w="7671"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8338BF47-C713-D471-6054-BB050B009407}"/>
                  </a:ext>
                </a:extLst>
              </p:cNvPr>
              <p:cNvSpPr/>
              <p:nvPr/>
            </p:nvSpPr>
            <p:spPr>
              <a:xfrm rot="10800000">
                <a:off x="10738137" y="3509556"/>
                <a:ext cx="165964" cy="79379"/>
              </a:xfrm>
              <a:custGeom>
                <a:avLst/>
                <a:gdLst>
                  <a:gd name="connsiteX0" fmla="*/ 0 w 165964"/>
                  <a:gd name="connsiteY0" fmla="*/ 0 h 79379"/>
                  <a:gd name="connsiteX1" fmla="*/ 165965 w 165964"/>
                  <a:gd name="connsiteY1" fmla="*/ 0 h 79379"/>
                  <a:gd name="connsiteX2" fmla="*/ 165965 w 165964"/>
                  <a:gd name="connsiteY2" fmla="*/ 79380 h 79379"/>
                  <a:gd name="connsiteX3" fmla="*/ 0 w 165964"/>
                  <a:gd name="connsiteY3" fmla="*/ 79380 h 79379"/>
                </a:gdLst>
                <a:ahLst/>
                <a:cxnLst>
                  <a:cxn ang="0">
                    <a:pos x="connsiteX0" y="connsiteY0"/>
                  </a:cxn>
                  <a:cxn ang="0">
                    <a:pos x="connsiteX1" y="connsiteY1"/>
                  </a:cxn>
                  <a:cxn ang="0">
                    <a:pos x="connsiteX2" y="connsiteY2"/>
                  </a:cxn>
                  <a:cxn ang="0">
                    <a:pos x="connsiteX3" y="connsiteY3"/>
                  </a:cxn>
                </a:cxnLst>
                <a:rect l="l" t="t" r="r" b="b"/>
                <a:pathLst>
                  <a:path w="165964" h="79379">
                    <a:moveTo>
                      <a:pt x="0" y="0"/>
                    </a:moveTo>
                    <a:lnTo>
                      <a:pt x="165965" y="0"/>
                    </a:lnTo>
                    <a:lnTo>
                      <a:pt x="165965" y="79380"/>
                    </a:lnTo>
                    <a:lnTo>
                      <a:pt x="0" y="79380"/>
                    </a:lnTo>
                    <a:close/>
                  </a:path>
                </a:pathLst>
              </a:custGeom>
              <a:solidFill>
                <a:srgbClr val="263238"/>
              </a:solidFill>
              <a:ln w="7671"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5C8BFE66-5EFC-167A-DC38-49563BF09C5C}"/>
                  </a:ext>
                </a:extLst>
              </p:cNvPr>
              <p:cNvSpPr/>
              <p:nvPr/>
            </p:nvSpPr>
            <p:spPr>
              <a:xfrm rot="10800000">
                <a:off x="10613644" y="3840347"/>
                <a:ext cx="414950" cy="436632"/>
              </a:xfrm>
              <a:custGeom>
                <a:avLst/>
                <a:gdLst>
                  <a:gd name="connsiteX0" fmla="*/ 0 w 414950"/>
                  <a:gd name="connsiteY0" fmla="*/ 0 h 436632"/>
                  <a:gd name="connsiteX1" fmla="*/ 414951 w 414950"/>
                  <a:gd name="connsiteY1" fmla="*/ 0 h 436632"/>
                  <a:gd name="connsiteX2" fmla="*/ 414951 w 414950"/>
                  <a:gd name="connsiteY2" fmla="*/ 436632 h 436632"/>
                  <a:gd name="connsiteX3" fmla="*/ 0 w 414950"/>
                  <a:gd name="connsiteY3" fmla="*/ 436632 h 436632"/>
                </a:gdLst>
                <a:ahLst/>
                <a:cxnLst>
                  <a:cxn ang="0">
                    <a:pos x="connsiteX0" y="connsiteY0"/>
                  </a:cxn>
                  <a:cxn ang="0">
                    <a:pos x="connsiteX1" y="connsiteY1"/>
                  </a:cxn>
                  <a:cxn ang="0">
                    <a:pos x="connsiteX2" y="connsiteY2"/>
                  </a:cxn>
                  <a:cxn ang="0">
                    <a:pos x="connsiteX3" y="connsiteY3"/>
                  </a:cxn>
                </a:cxnLst>
                <a:rect l="l" t="t" r="r" b="b"/>
                <a:pathLst>
                  <a:path w="414950" h="436632">
                    <a:moveTo>
                      <a:pt x="0" y="0"/>
                    </a:moveTo>
                    <a:lnTo>
                      <a:pt x="414951" y="0"/>
                    </a:lnTo>
                    <a:lnTo>
                      <a:pt x="414951" y="436632"/>
                    </a:lnTo>
                    <a:lnTo>
                      <a:pt x="0" y="436632"/>
                    </a:lnTo>
                    <a:close/>
                  </a:path>
                </a:pathLst>
              </a:custGeom>
              <a:solidFill>
                <a:srgbClr val="FFFFFF"/>
              </a:solidFill>
              <a:ln w="7671"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5FB05F23-93EE-9440-A066-A5BF7A01246C}"/>
                  </a:ext>
                </a:extLst>
              </p:cNvPr>
              <p:cNvSpPr/>
              <p:nvPr/>
            </p:nvSpPr>
            <p:spPr>
              <a:xfrm>
                <a:off x="10610035" y="3836400"/>
                <a:ext cx="422400" cy="444780"/>
              </a:xfrm>
              <a:custGeom>
                <a:avLst/>
                <a:gdLst>
                  <a:gd name="connsiteX0" fmla="*/ 418560 w 422400"/>
                  <a:gd name="connsiteY0" fmla="*/ 444780 h 444780"/>
                  <a:gd name="connsiteX1" fmla="*/ 3840 w 422400"/>
                  <a:gd name="connsiteY1" fmla="*/ 444780 h 444780"/>
                  <a:gd name="connsiteX2" fmla="*/ 0 w 422400"/>
                  <a:gd name="connsiteY2" fmla="*/ 440580 h 444780"/>
                  <a:gd name="connsiteX3" fmla="*/ 0 w 422400"/>
                  <a:gd name="connsiteY3" fmla="*/ 4200 h 444780"/>
                  <a:gd name="connsiteX4" fmla="*/ 3840 w 422400"/>
                  <a:gd name="connsiteY4" fmla="*/ 0 h 444780"/>
                  <a:gd name="connsiteX5" fmla="*/ 418560 w 422400"/>
                  <a:gd name="connsiteY5" fmla="*/ 0 h 444780"/>
                  <a:gd name="connsiteX6" fmla="*/ 422400 w 422400"/>
                  <a:gd name="connsiteY6" fmla="*/ 4200 h 444780"/>
                  <a:gd name="connsiteX7" fmla="*/ 422400 w 422400"/>
                  <a:gd name="connsiteY7" fmla="*/ 441000 h 444780"/>
                  <a:gd name="connsiteX8" fmla="*/ 418560 w 422400"/>
                  <a:gd name="connsiteY8" fmla="*/ 444780 h 444780"/>
                  <a:gd name="connsiteX9" fmla="*/ 7449 w 422400"/>
                  <a:gd name="connsiteY9" fmla="*/ 436380 h 444780"/>
                  <a:gd name="connsiteX10" fmla="*/ 414489 w 422400"/>
                  <a:gd name="connsiteY10" fmla="*/ 436380 h 444780"/>
                  <a:gd name="connsiteX11" fmla="*/ 414489 w 422400"/>
                  <a:gd name="connsiteY11" fmla="*/ 7980 h 444780"/>
                  <a:gd name="connsiteX12" fmla="*/ 7449 w 422400"/>
                  <a:gd name="connsiteY12" fmla="*/ 7980 h 4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2400" h="444780">
                    <a:moveTo>
                      <a:pt x="418560" y="444780"/>
                    </a:moveTo>
                    <a:lnTo>
                      <a:pt x="3840" y="444780"/>
                    </a:lnTo>
                    <a:cubicBezTo>
                      <a:pt x="1720" y="444780"/>
                      <a:pt x="0" y="442899"/>
                      <a:pt x="0" y="440580"/>
                    </a:cubicBezTo>
                    <a:lnTo>
                      <a:pt x="0" y="4200"/>
                    </a:lnTo>
                    <a:cubicBezTo>
                      <a:pt x="0" y="1882"/>
                      <a:pt x="1720" y="0"/>
                      <a:pt x="3840" y="0"/>
                    </a:cubicBezTo>
                    <a:lnTo>
                      <a:pt x="418560" y="0"/>
                    </a:lnTo>
                    <a:cubicBezTo>
                      <a:pt x="420680" y="0"/>
                      <a:pt x="422400" y="1882"/>
                      <a:pt x="422400" y="4200"/>
                    </a:cubicBezTo>
                    <a:lnTo>
                      <a:pt x="422400" y="441000"/>
                    </a:lnTo>
                    <a:cubicBezTo>
                      <a:pt x="422169" y="443134"/>
                      <a:pt x="420526" y="444755"/>
                      <a:pt x="418560" y="444780"/>
                    </a:cubicBezTo>
                    <a:close/>
                    <a:moveTo>
                      <a:pt x="7449" y="436380"/>
                    </a:moveTo>
                    <a:lnTo>
                      <a:pt x="414489" y="436380"/>
                    </a:lnTo>
                    <a:lnTo>
                      <a:pt x="414489" y="7980"/>
                    </a:lnTo>
                    <a:lnTo>
                      <a:pt x="7449" y="7980"/>
                    </a:lnTo>
                    <a:close/>
                  </a:path>
                </a:pathLst>
              </a:custGeom>
              <a:solidFill>
                <a:srgbClr val="263238"/>
              </a:solidFill>
              <a:ln w="7671"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44176526-7811-FD34-F4F6-9F974F06102D}"/>
                  </a:ext>
                </a:extLst>
              </p:cNvPr>
              <p:cNvSpPr/>
              <p:nvPr/>
            </p:nvSpPr>
            <p:spPr>
              <a:xfrm rot="10800000">
                <a:off x="10738137" y="4019015"/>
                <a:ext cx="165964" cy="79379"/>
              </a:xfrm>
              <a:custGeom>
                <a:avLst/>
                <a:gdLst>
                  <a:gd name="connsiteX0" fmla="*/ 0 w 165964"/>
                  <a:gd name="connsiteY0" fmla="*/ 0 h 79379"/>
                  <a:gd name="connsiteX1" fmla="*/ 165965 w 165964"/>
                  <a:gd name="connsiteY1" fmla="*/ 0 h 79379"/>
                  <a:gd name="connsiteX2" fmla="*/ 165965 w 165964"/>
                  <a:gd name="connsiteY2" fmla="*/ 79380 h 79379"/>
                  <a:gd name="connsiteX3" fmla="*/ 0 w 165964"/>
                  <a:gd name="connsiteY3" fmla="*/ 79380 h 79379"/>
                </a:gdLst>
                <a:ahLst/>
                <a:cxnLst>
                  <a:cxn ang="0">
                    <a:pos x="connsiteX0" y="connsiteY0"/>
                  </a:cxn>
                  <a:cxn ang="0">
                    <a:pos x="connsiteX1" y="connsiteY1"/>
                  </a:cxn>
                  <a:cxn ang="0">
                    <a:pos x="connsiteX2" y="connsiteY2"/>
                  </a:cxn>
                  <a:cxn ang="0">
                    <a:pos x="connsiteX3" y="connsiteY3"/>
                  </a:cxn>
                </a:cxnLst>
                <a:rect l="l" t="t" r="r" b="b"/>
                <a:pathLst>
                  <a:path w="165964" h="79379">
                    <a:moveTo>
                      <a:pt x="0" y="0"/>
                    </a:moveTo>
                    <a:lnTo>
                      <a:pt x="165965" y="0"/>
                    </a:lnTo>
                    <a:lnTo>
                      <a:pt x="165965" y="79380"/>
                    </a:lnTo>
                    <a:lnTo>
                      <a:pt x="0" y="79380"/>
                    </a:lnTo>
                    <a:close/>
                  </a:path>
                </a:pathLst>
              </a:custGeom>
              <a:solidFill>
                <a:srgbClr val="263238"/>
              </a:solidFill>
              <a:ln w="7671"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5836374A-C41C-B62E-718E-2038F26E1963}"/>
                  </a:ext>
                </a:extLst>
              </p:cNvPr>
              <p:cNvSpPr/>
              <p:nvPr/>
            </p:nvSpPr>
            <p:spPr>
              <a:xfrm rot="10800000">
                <a:off x="10613644" y="4349724"/>
                <a:ext cx="414950" cy="436632"/>
              </a:xfrm>
              <a:custGeom>
                <a:avLst/>
                <a:gdLst>
                  <a:gd name="connsiteX0" fmla="*/ 0 w 414950"/>
                  <a:gd name="connsiteY0" fmla="*/ 0 h 436632"/>
                  <a:gd name="connsiteX1" fmla="*/ 414951 w 414950"/>
                  <a:gd name="connsiteY1" fmla="*/ 0 h 436632"/>
                  <a:gd name="connsiteX2" fmla="*/ 414951 w 414950"/>
                  <a:gd name="connsiteY2" fmla="*/ 436632 h 436632"/>
                  <a:gd name="connsiteX3" fmla="*/ 0 w 414950"/>
                  <a:gd name="connsiteY3" fmla="*/ 436632 h 436632"/>
                </a:gdLst>
                <a:ahLst/>
                <a:cxnLst>
                  <a:cxn ang="0">
                    <a:pos x="connsiteX0" y="connsiteY0"/>
                  </a:cxn>
                  <a:cxn ang="0">
                    <a:pos x="connsiteX1" y="connsiteY1"/>
                  </a:cxn>
                  <a:cxn ang="0">
                    <a:pos x="connsiteX2" y="connsiteY2"/>
                  </a:cxn>
                  <a:cxn ang="0">
                    <a:pos x="connsiteX3" y="connsiteY3"/>
                  </a:cxn>
                </a:cxnLst>
                <a:rect l="l" t="t" r="r" b="b"/>
                <a:pathLst>
                  <a:path w="414950" h="436632">
                    <a:moveTo>
                      <a:pt x="0" y="0"/>
                    </a:moveTo>
                    <a:lnTo>
                      <a:pt x="414951" y="0"/>
                    </a:lnTo>
                    <a:lnTo>
                      <a:pt x="414951" y="436632"/>
                    </a:lnTo>
                    <a:lnTo>
                      <a:pt x="0" y="436632"/>
                    </a:lnTo>
                    <a:close/>
                  </a:path>
                </a:pathLst>
              </a:custGeom>
              <a:solidFill>
                <a:srgbClr val="FFFFFF"/>
              </a:solidFill>
              <a:ln w="7671"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2D4C4567-8AE6-AC9A-74E7-D7CD6285DE39}"/>
                  </a:ext>
                </a:extLst>
              </p:cNvPr>
              <p:cNvSpPr/>
              <p:nvPr/>
            </p:nvSpPr>
            <p:spPr>
              <a:xfrm>
                <a:off x="10610035" y="4345355"/>
                <a:ext cx="422400" cy="445200"/>
              </a:xfrm>
              <a:custGeom>
                <a:avLst/>
                <a:gdLst>
                  <a:gd name="connsiteX0" fmla="*/ 418560 w 422400"/>
                  <a:gd name="connsiteY0" fmla="*/ 445200 h 445200"/>
                  <a:gd name="connsiteX1" fmla="*/ 3840 w 422400"/>
                  <a:gd name="connsiteY1" fmla="*/ 445200 h 445200"/>
                  <a:gd name="connsiteX2" fmla="*/ 0 w 422400"/>
                  <a:gd name="connsiteY2" fmla="*/ 441000 h 445200"/>
                  <a:gd name="connsiteX3" fmla="*/ 0 w 422400"/>
                  <a:gd name="connsiteY3" fmla="*/ 4200 h 445200"/>
                  <a:gd name="connsiteX4" fmla="*/ 3840 w 422400"/>
                  <a:gd name="connsiteY4" fmla="*/ 0 h 445200"/>
                  <a:gd name="connsiteX5" fmla="*/ 418560 w 422400"/>
                  <a:gd name="connsiteY5" fmla="*/ 0 h 445200"/>
                  <a:gd name="connsiteX6" fmla="*/ 422400 w 422400"/>
                  <a:gd name="connsiteY6" fmla="*/ 4200 h 445200"/>
                  <a:gd name="connsiteX7" fmla="*/ 422400 w 422400"/>
                  <a:gd name="connsiteY7" fmla="*/ 441000 h 445200"/>
                  <a:gd name="connsiteX8" fmla="*/ 418560 w 422400"/>
                  <a:gd name="connsiteY8" fmla="*/ 445200 h 445200"/>
                  <a:gd name="connsiteX9" fmla="*/ 7449 w 422400"/>
                  <a:gd name="connsiteY9" fmla="*/ 436800 h 445200"/>
                  <a:gd name="connsiteX10" fmla="*/ 414489 w 422400"/>
                  <a:gd name="connsiteY10" fmla="*/ 436800 h 445200"/>
                  <a:gd name="connsiteX11" fmla="*/ 414489 w 422400"/>
                  <a:gd name="connsiteY11" fmla="*/ 8400 h 445200"/>
                  <a:gd name="connsiteX12" fmla="*/ 7449 w 422400"/>
                  <a:gd name="connsiteY12" fmla="*/ 8400 h 44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2400" h="445200">
                    <a:moveTo>
                      <a:pt x="418560" y="445200"/>
                    </a:moveTo>
                    <a:lnTo>
                      <a:pt x="3840" y="445200"/>
                    </a:lnTo>
                    <a:cubicBezTo>
                      <a:pt x="1720" y="445200"/>
                      <a:pt x="0" y="443318"/>
                      <a:pt x="0" y="441000"/>
                    </a:cubicBezTo>
                    <a:lnTo>
                      <a:pt x="0" y="4200"/>
                    </a:lnTo>
                    <a:cubicBezTo>
                      <a:pt x="0" y="1882"/>
                      <a:pt x="1720" y="0"/>
                      <a:pt x="3840" y="0"/>
                    </a:cubicBezTo>
                    <a:lnTo>
                      <a:pt x="418560" y="0"/>
                    </a:lnTo>
                    <a:cubicBezTo>
                      <a:pt x="420680" y="0"/>
                      <a:pt x="422400" y="1882"/>
                      <a:pt x="422400" y="4200"/>
                    </a:cubicBezTo>
                    <a:lnTo>
                      <a:pt x="422400" y="441000"/>
                    </a:lnTo>
                    <a:cubicBezTo>
                      <a:pt x="422400" y="443318"/>
                      <a:pt x="420680" y="445200"/>
                      <a:pt x="418560" y="445200"/>
                    </a:cubicBezTo>
                    <a:close/>
                    <a:moveTo>
                      <a:pt x="7449" y="436800"/>
                    </a:moveTo>
                    <a:lnTo>
                      <a:pt x="414489" y="436800"/>
                    </a:lnTo>
                    <a:lnTo>
                      <a:pt x="414489" y="8400"/>
                    </a:lnTo>
                    <a:lnTo>
                      <a:pt x="7449" y="8400"/>
                    </a:lnTo>
                    <a:close/>
                  </a:path>
                </a:pathLst>
              </a:custGeom>
              <a:solidFill>
                <a:srgbClr val="263238"/>
              </a:solidFill>
              <a:ln w="7671"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F81DC9F9-0498-B414-170C-7C03A3832E33}"/>
                  </a:ext>
                </a:extLst>
              </p:cNvPr>
              <p:cNvSpPr/>
              <p:nvPr/>
            </p:nvSpPr>
            <p:spPr>
              <a:xfrm rot="10800000">
                <a:off x="10738137" y="4528308"/>
                <a:ext cx="165964" cy="79379"/>
              </a:xfrm>
              <a:custGeom>
                <a:avLst/>
                <a:gdLst>
                  <a:gd name="connsiteX0" fmla="*/ 0 w 165964"/>
                  <a:gd name="connsiteY0" fmla="*/ 0 h 79379"/>
                  <a:gd name="connsiteX1" fmla="*/ 165965 w 165964"/>
                  <a:gd name="connsiteY1" fmla="*/ 0 h 79379"/>
                  <a:gd name="connsiteX2" fmla="*/ 165965 w 165964"/>
                  <a:gd name="connsiteY2" fmla="*/ 79380 h 79379"/>
                  <a:gd name="connsiteX3" fmla="*/ 0 w 165964"/>
                  <a:gd name="connsiteY3" fmla="*/ 79380 h 79379"/>
                </a:gdLst>
                <a:ahLst/>
                <a:cxnLst>
                  <a:cxn ang="0">
                    <a:pos x="connsiteX0" y="connsiteY0"/>
                  </a:cxn>
                  <a:cxn ang="0">
                    <a:pos x="connsiteX1" y="connsiteY1"/>
                  </a:cxn>
                  <a:cxn ang="0">
                    <a:pos x="connsiteX2" y="connsiteY2"/>
                  </a:cxn>
                  <a:cxn ang="0">
                    <a:pos x="connsiteX3" y="connsiteY3"/>
                  </a:cxn>
                </a:cxnLst>
                <a:rect l="l" t="t" r="r" b="b"/>
                <a:pathLst>
                  <a:path w="165964" h="79379">
                    <a:moveTo>
                      <a:pt x="0" y="0"/>
                    </a:moveTo>
                    <a:lnTo>
                      <a:pt x="165965" y="0"/>
                    </a:lnTo>
                    <a:lnTo>
                      <a:pt x="165965" y="79380"/>
                    </a:lnTo>
                    <a:lnTo>
                      <a:pt x="0" y="79380"/>
                    </a:lnTo>
                    <a:close/>
                  </a:path>
                </a:pathLst>
              </a:custGeom>
              <a:solidFill>
                <a:srgbClr val="263238"/>
              </a:solidFill>
              <a:ln w="7671" cap="flat">
                <a:noFill/>
                <a:prstDash val="solid"/>
                <a:miter/>
              </a:ln>
            </p:spPr>
            <p:txBody>
              <a:bodyPr rtlCol="0" anchor="ctr"/>
              <a:lstStyle/>
              <a:p>
                <a:endParaRPr lang="zh-CN" altLang="en-US"/>
              </a:p>
            </p:txBody>
          </p:sp>
        </p:grpSp>
        <p:grpSp>
          <p:nvGrpSpPr>
            <p:cNvPr id="237" name="图形 2">
              <a:extLst>
                <a:ext uri="{FF2B5EF4-FFF2-40B4-BE49-F238E27FC236}">
                  <a16:creationId xmlns:a16="http://schemas.microsoft.com/office/drawing/2014/main" id="{D2C3B1DA-5905-6ACA-29C0-DF69C667B8DE}"/>
                </a:ext>
              </a:extLst>
            </p:cNvPr>
            <p:cNvGrpSpPr/>
            <p:nvPr/>
          </p:nvGrpSpPr>
          <p:grpSpPr>
            <a:xfrm>
              <a:off x="9514905" y="3220344"/>
              <a:ext cx="662438" cy="1883426"/>
              <a:chOff x="9514905" y="3220344"/>
              <a:chExt cx="662438" cy="1883426"/>
            </a:xfrm>
          </p:grpSpPr>
          <p:sp>
            <p:nvSpPr>
              <p:cNvPr id="238" name="任意多边形: 形状 237">
                <a:extLst>
                  <a:ext uri="{FF2B5EF4-FFF2-40B4-BE49-F238E27FC236}">
                    <a16:creationId xmlns:a16="http://schemas.microsoft.com/office/drawing/2014/main" id="{F92C4100-E358-D3E8-5522-FA7B74D28B99}"/>
                  </a:ext>
                </a:extLst>
              </p:cNvPr>
              <p:cNvSpPr/>
              <p:nvPr/>
            </p:nvSpPr>
            <p:spPr>
              <a:xfrm>
                <a:off x="9516463" y="4399679"/>
                <a:ext cx="59092" cy="695292"/>
              </a:xfrm>
              <a:custGeom>
                <a:avLst/>
                <a:gdLst>
                  <a:gd name="connsiteX0" fmla="*/ 15377 w 59092"/>
                  <a:gd name="connsiteY0" fmla="*/ 695293 h 695292"/>
                  <a:gd name="connsiteX1" fmla="*/ 14609 w 59092"/>
                  <a:gd name="connsiteY1" fmla="*/ 695293 h 695292"/>
                  <a:gd name="connsiteX2" fmla="*/ 17 w 59092"/>
                  <a:gd name="connsiteY2" fmla="*/ 677737 h 695292"/>
                  <a:gd name="connsiteX3" fmla="*/ 28356 w 59092"/>
                  <a:gd name="connsiteY3" fmla="*/ 16069 h 695292"/>
                  <a:gd name="connsiteX4" fmla="*/ 44369 w 59092"/>
                  <a:gd name="connsiteY4" fmla="*/ 16 h 695292"/>
                  <a:gd name="connsiteX5" fmla="*/ 44484 w 59092"/>
                  <a:gd name="connsiteY5" fmla="*/ 25 h 695292"/>
                  <a:gd name="connsiteX6" fmla="*/ 59076 w 59092"/>
                  <a:gd name="connsiteY6" fmla="*/ 17581 h 695292"/>
                  <a:gd name="connsiteX7" fmla="*/ 30660 w 59092"/>
                  <a:gd name="connsiteY7" fmla="*/ 679333 h 695292"/>
                  <a:gd name="connsiteX8" fmla="*/ 15377 w 59092"/>
                  <a:gd name="connsiteY8" fmla="*/ 695293 h 69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092" h="695292">
                    <a:moveTo>
                      <a:pt x="15377" y="695293"/>
                    </a:moveTo>
                    <a:lnTo>
                      <a:pt x="14609" y="695293"/>
                    </a:lnTo>
                    <a:cubicBezTo>
                      <a:pt x="6153" y="694839"/>
                      <a:pt x="-375" y="686985"/>
                      <a:pt x="17" y="677737"/>
                    </a:cubicBezTo>
                    <a:lnTo>
                      <a:pt x="28356" y="16069"/>
                    </a:lnTo>
                    <a:cubicBezTo>
                      <a:pt x="28725" y="6795"/>
                      <a:pt x="35898" y="-387"/>
                      <a:pt x="44369" y="16"/>
                    </a:cubicBezTo>
                    <a:cubicBezTo>
                      <a:pt x="44407" y="25"/>
                      <a:pt x="44446" y="25"/>
                      <a:pt x="44484" y="25"/>
                    </a:cubicBezTo>
                    <a:cubicBezTo>
                      <a:pt x="52940" y="478"/>
                      <a:pt x="59468" y="8332"/>
                      <a:pt x="59076" y="17581"/>
                    </a:cubicBezTo>
                    <a:lnTo>
                      <a:pt x="30660" y="679333"/>
                    </a:lnTo>
                    <a:cubicBezTo>
                      <a:pt x="30253" y="688245"/>
                      <a:pt x="23540" y="695259"/>
                      <a:pt x="15377" y="695293"/>
                    </a:cubicBezTo>
                    <a:close/>
                  </a:path>
                </a:pathLst>
              </a:custGeom>
              <a:solidFill>
                <a:srgbClr val="263238"/>
              </a:solidFill>
              <a:ln w="7671"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934E3477-AA3D-07ED-3B3A-0A77F41F257F}"/>
                  </a:ext>
                </a:extLst>
              </p:cNvPr>
              <p:cNvSpPr/>
              <p:nvPr/>
            </p:nvSpPr>
            <p:spPr>
              <a:xfrm>
                <a:off x="9561391" y="4190021"/>
                <a:ext cx="68308" cy="904698"/>
              </a:xfrm>
              <a:custGeom>
                <a:avLst/>
                <a:gdLst>
                  <a:gd name="connsiteX0" fmla="*/ 15377 w 68308"/>
                  <a:gd name="connsiteY0" fmla="*/ 904698 h 904698"/>
                  <a:gd name="connsiteX1" fmla="*/ 14609 w 68308"/>
                  <a:gd name="connsiteY1" fmla="*/ 904698 h 904698"/>
                  <a:gd name="connsiteX2" fmla="*/ 17 w 68308"/>
                  <a:gd name="connsiteY2" fmla="*/ 887142 h 904698"/>
                  <a:gd name="connsiteX3" fmla="*/ 37649 w 68308"/>
                  <a:gd name="connsiteY3" fmla="*/ 15978 h 904698"/>
                  <a:gd name="connsiteX4" fmla="*/ 53700 w 68308"/>
                  <a:gd name="connsiteY4" fmla="*/ 18 h 904698"/>
                  <a:gd name="connsiteX5" fmla="*/ 68292 w 68308"/>
                  <a:gd name="connsiteY5" fmla="*/ 17574 h 904698"/>
                  <a:gd name="connsiteX6" fmla="*/ 30737 w 68308"/>
                  <a:gd name="connsiteY6" fmla="*/ 888738 h 904698"/>
                  <a:gd name="connsiteX7" fmla="*/ 15377 w 68308"/>
                  <a:gd name="connsiteY7" fmla="*/ 904698 h 90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08" h="904698">
                    <a:moveTo>
                      <a:pt x="15377" y="904698"/>
                    </a:moveTo>
                    <a:lnTo>
                      <a:pt x="14609" y="904698"/>
                    </a:lnTo>
                    <a:cubicBezTo>
                      <a:pt x="6153" y="904245"/>
                      <a:pt x="-375" y="896391"/>
                      <a:pt x="17" y="887142"/>
                    </a:cubicBezTo>
                    <a:lnTo>
                      <a:pt x="37649" y="15978"/>
                    </a:lnTo>
                    <a:cubicBezTo>
                      <a:pt x="38063" y="6730"/>
                      <a:pt x="45244" y="-410"/>
                      <a:pt x="53700" y="18"/>
                    </a:cubicBezTo>
                    <a:cubicBezTo>
                      <a:pt x="62156" y="472"/>
                      <a:pt x="68683" y="8326"/>
                      <a:pt x="68292" y="17574"/>
                    </a:cubicBezTo>
                    <a:lnTo>
                      <a:pt x="30737" y="888738"/>
                    </a:lnTo>
                    <a:cubicBezTo>
                      <a:pt x="30330" y="897684"/>
                      <a:pt x="23571" y="904707"/>
                      <a:pt x="15377" y="904698"/>
                    </a:cubicBezTo>
                    <a:close/>
                  </a:path>
                </a:pathLst>
              </a:custGeom>
              <a:solidFill>
                <a:srgbClr val="263238"/>
              </a:solidFill>
              <a:ln w="7671"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76935A0A-EAA1-1523-B31D-8B2FF1CF3496}"/>
                  </a:ext>
                </a:extLst>
              </p:cNvPr>
              <p:cNvSpPr/>
              <p:nvPr/>
            </p:nvSpPr>
            <p:spPr>
              <a:xfrm>
                <a:off x="10046380" y="4200350"/>
                <a:ext cx="71003" cy="894369"/>
              </a:xfrm>
              <a:custGeom>
                <a:avLst/>
                <a:gdLst>
                  <a:gd name="connsiteX0" fmla="*/ 55546 w 71003"/>
                  <a:gd name="connsiteY0" fmla="*/ 894369 h 894369"/>
                  <a:gd name="connsiteX1" fmla="*/ 40186 w 71003"/>
                  <a:gd name="connsiteY1" fmla="*/ 878493 h 894369"/>
                  <a:gd name="connsiteX2" fmla="*/ 19 w 71003"/>
                  <a:gd name="connsiteY2" fmla="*/ 17661 h 894369"/>
                  <a:gd name="connsiteX3" fmla="*/ 14612 w 71003"/>
                  <a:gd name="connsiteY3" fmla="*/ 21 h 894369"/>
                  <a:gd name="connsiteX4" fmla="*/ 30739 w 71003"/>
                  <a:gd name="connsiteY4" fmla="*/ 15981 h 894369"/>
                  <a:gd name="connsiteX5" fmla="*/ 70983 w 71003"/>
                  <a:gd name="connsiteY5" fmla="*/ 876729 h 894369"/>
                  <a:gd name="connsiteX6" fmla="*/ 56429 w 71003"/>
                  <a:gd name="connsiteY6" fmla="*/ 894369 h 894369"/>
                  <a:gd name="connsiteX7" fmla="*/ 56391 w 71003"/>
                  <a:gd name="connsiteY7" fmla="*/ 894369 h 89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003" h="894369">
                    <a:moveTo>
                      <a:pt x="55546" y="894369"/>
                    </a:moveTo>
                    <a:cubicBezTo>
                      <a:pt x="47382" y="894386"/>
                      <a:pt x="40631" y="887406"/>
                      <a:pt x="40186" y="878493"/>
                    </a:cubicBezTo>
                    <a:lnTo>
                      <a:pt x="19" y="17661"/>
                    </a:lnTo>
                    <a:cubicBezTo>
                      <a:pt x="-403" y="8379"/>
                      <a:pt x="6125" y="483"/>
                      <a:pt x="14612" y="21"/>
                    </a:cubicBezTo>
                    <a:cubicBezTo>
                      <a:pt x="23098" y="-441"/>
                      <a:pt x="30317" y="6699"/>
                      <a:pt x="30739" y="15981"/>
                    </a:cubicBezTo>
                    <a:lnTo>
                      <a:pt x="70983" y="876729"/>
                    </a:lnTo>
                    <a:cubicBezTo>
                      <a:pt x="71420" y="885995"/>
                      <a:pt x="64900" y="893891"/>
                      <a:pt x="56429" y="894369"/>
                    </a:cubicBezTo>
                    <a:cubicBezTo>
                      <a:pt x="56414" y="894369"/>
                      <a:pt x="56406" y="894369"/>
                      <a:pt x="56391" y="894369"/>
                    </a:cubicBezTo>
                    <a:close/>
                  </a:path>
                </a:pathLst>
              </a:custGeom>
              <a:solidFill>
                <a:srgbClr val="263238"/>
              </a:solidFill>
              <a:ln w="7671"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19DDEE32-4A42-AA0B-227A-6C60E93A8D27}"/>
                  </a:ext>
                </a:extLst>
              </p:cNvPr>
              <p:cNvSpPr/>
              <p:nvPr/>
            </p:nvSpPr>
            <p:spPr>
              <a:xfrm>
                <a:off x="10098223" y="4399602"/>
                <a:ext cx="59168" cy="695369"/>
              </a:xfrm>
              <a:custGeom>
                <a:avLst/>
                <a:gdLst>
                  <a:gd name="connsiteX0" fmla="*/ 43945 w 59168"/>
                  <a:gd name="connsiteY0" fmla="*/ 695370 h 695369"/>
                  <a:gd name="connsiteX1" fmla="*/ 28585 w 59168"/>
                  <a:gd name="connsiteY1" fmla="*/ 679326 h 695369"/>
                  <a:gd name="connsiteX2" fmla="*/ 16 w 59168"/>
                  <a:gd name="connsiteY2" fmla="*/ 17574 h 695369"/>
                  <a:gd name="connsiteX3" fmla="*/ 14685 w 59168"/>
                  <a:gd name="connsiteY3" fmla="*/ 18 h 695369"/>
                  <a:gd name="connsiteX4" fmla="*/ 30736 w 59168"/>
                  <a:gd name="connsiteY4" fmla="*/ 16062 h 695369"/>
                  <a:gd name="connsiteX5" fmla="*/ 59152 w 59168"/>
                  <a:gd name="connsiteY5" fmla="*/ 677730 h 695369"/>
                  <a:gd name="connsiteX6" fmla="*/ 44514 w 59168"/>
                  <a:gd name="connsiteY6" fmla="*/ 695286 h 695369"/>
                  <a:gd name="connsiteX7" fmla="*/ 44483 w 59168"/>
                  <a:gd name="connsiteY7" fmla="*/ 695286 h 69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68" h="695369">
                    <a:moveTo>
                      <a:pt x="43945" y="695370"/>
                    </a:moveTo>
                    <a:cubicBezTo>
                      <a:pt x="35728" y="695378"/>
                      <a:pt x="28954" y="688305"/>
                      <a:pt x="28585" y="679326"/>
                    </a:cubicBezTo>
                    <a:lnTo>
                      <a:pt x="16" y="17574"/>
                    </a:lnTo>
                    <a:cubicBezTo>
                      <a:pt x="-368" y="8292"/>
                      <a:pt x="6198" y="438"/>
                      <a:pt x="14685" y="18"/>
                    </a:cubicBezTo>
                    <a:cubicBezTo>
                      <a:pt x="23171" y="-402"/>
                      <a:pt x="30352" y="6780"/>
                      <a:pt x="30736" y="16062"/>
                    </a:cubicBezTo>
                    <a:lnTo>
                      <a:pt x="59152" y="677730"/>
                    </a:lnTo>
                    <a:cubicBezTo>
                      <a:pt x="59544" y="686995"/>
                      <a:pt x="52985" y="694857"/>
                      <a:pt x="44514" y="695286"/>
                    </a:cubicBezTo>
                    <a:cubicBezTo>
                      <a:pt x="44506" y="695286"/>
                      <a:pt x="44491" y="695286"/>
                      <a:pt x="44483" y="695286"/>
                    </a:cubicBezTo>
                    <a:close/>
                  </a:path>
                </a:pathLst>
              </a:custGeom>
              <a:solidFill>
                <a:srgbClr val="263238"/>
              </a:solidFill>
              <a:ln w="7671"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8C7B82BF-C00E-F03B-260C-24D95FBA18AC}"/>
                  </a:ext>
                </a:extLst>
              </p:cNvPr>
              <p:cNvSpPr/>
              <p:nvPr/>
            </p:nvSpPr>
            <p:spPr>
              <a:xfrm>
                <a:off x="9581222" y="3735516"/>
                <a:ext cx="506880" cy="503832"/>
              </a:xfrm>
              <a:custGeom>
                <a:avLst/>
                <a:gdLst>
                  <a:gd name="connsiteX0" fmla="*/ 472320 w 506880"/>
                  <a:gd name="connsiteY0" fmla="*/ 0 h 503832"/>
                  <a:gd name="connsiteX1" fmla="*/ 506880 w 506880"/>
                  <a:gd name="connsiteY1" fmla="*/ 0 h 503832"/>
                  <a:gd name="connsiteX2" fmla="*/ 506880 w 506880"/>
                  <a:gd name="connsiteY2" fmla="*/ 503832 h 503832"/>
                  <a:gd name="connsiteX3" fmla="*/ 472320 w 506880"/>
                  <a:gd name="connsiteY3" fmla="*/ 503832 h 503832"/>
                  <a:gd name="connsiteX4" fmla="*/ 34560 w 506880"/>
                  <a:gd name="connsiteY4" fmla="*/ 503832 h 503832"/>
                  <a:gd name="connsiteX5" fmla="*/ 0 w 506880"/>
                  <a:gd name="connsiteY5" fmla="*/ 503832 h 503832"/>
                  <a:gd name="connsiteX6" fmla="*/ 0 w 506880"/>
                  <a:gd name="connsiteY6" fmla="*/ 0 h 503832"/>
                  <a:gd name="connsiteX7" fmla="*/ 34560 w 506880"/>
                  <a:gd name="connsiteY7" fmla="*/ 0 h 50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880" h="503832">
                    <a:moveTo>
                      <a:pt x="472320" y="0"/>
                    </a:moveTo>
                    <a:cubicBezTo>
                      <a:pt x="491407" y="0"/>
                      <a:pt x="506880" y="0"/>
                      <a:pt x="506880" y="0"/>
                    </a:cubicBezTo>
                    <a:lnTo>
                      <a:pt x="506880" y="503832"/>
                    </a:lnTo>
                    <a:cubicBezTo>
                      <a:pt x="506880" y="503832"/>
                      <a:pt x="491407" y="503832"/>
                      <a:pt x="472320" y="503832"/>
                    </a:cubicBezTo>
                    <a:lnTo>
                      <a:pt x="34560" y="503832"/>
                    </a:lnTo>
                    <a:cubicBezTo>
                      <a:pt x="15473" y="503832"/>
                      <a:pt x="0" y="503832"/>
                      <a:pt x="0" y="503832"/>
                    </a:cubicBezTo>
                    <a:lnTo>
                      <a:pt x="0" y="0"/>
                    </a:lnTo>
                    <a:cubicBezTo>
                      <a:pt x="0" y="0"/>
                      <a:pt x="15473" y="0"/>
                      <a:pt x="34560" y="0"/>
                    </a:cubicBezTo>
                    <a:close/>
                  </a:path>
                </a:pathLst>
              </a:custGeom>
              <a:solidFill>
                <a:srgbClr val="C4C4C4"/>
              </a:solidFill>
              <a:ln w="7671"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41398A38-1075-CCB4-AA3C-A4C3FC6D450C}"/>
                  </a:ext>
                </a:extLst>
              </p:cNvPr>
              <p:cNvSpPr/>
              <p:nvPr/>
            </p:nvSpPr>
            <p:spPr>
              <a:xfrm>
                <a:off x="9577382" y="3731400"/>
                <a:ext cx="514560" cy="512400"/>
              </a:xfrm>
              <a:custGeom>
                <a:avLst/>
                <a:gdLst>
                  <a:gd name="connsiteX0" fmla="*/ 476160 w 514560"/>
                  <a:gd name="connsiteY0" fmla="*/ 512400 h 512400"/>
                  <a:gd name="connsiteX1" fmla="*/ 38400 w 514560"/>
                  <a:gd name="connsiteY1" fmla="*/ 512400 h 512400"/>
                  <a:gd name="connsiteX2" fmla="*/ 0 w 514560"/>
                  <a:gd name="connsiteY2" fmla="*/ 470400 h 512400"/>
                  <a:gd name="connsiteX3" fmla="*/ 0 w 514560"/>
                  <a:gd name="connsiteY3" fmla="*/ 42000 h 512400"/>
                  <a:gd name="connsiteX4" fmla="*/ 38400 w 514560"/>
                  <a:gd name="connsiteY4" fmla="*/ 0 h 512400"/>
                  <a:gd name="connsiteX5" fmla="*/ 476160 w 514560"/>
                  <a:gd name="connsiteY5" fmla="*/ 0 h 512400"/>
                  <a:gd name="connsiteX6" fmla="*/ 514560 w 514560"/>
                  <a:gd name="connsiteY6" fmla="*/ 42000 h 512400"/>
                  <a:gd name="connsiteX7" fmla="*/ 514560 w 514560"/>
                  <a:gd name="connsiteY7" fmla="*/ 470400 h 512400"/>
                  <a:gd name="connsiteX8" fmla="*/ 476160 w 514560"/>
                  <a:gd name="connsiteY8" fmla="*/ 512400 h 512400"/>
                  <a:gd name="connsiteX9" fmla="*/ 38400 w 514560"/>
                  <a:gd name="connsiteY9" fmla="*/ 8400 h 512400"/>
                  <a:gd name="connsiteX10" fmla="*/ 7680 w 514560"/>
                  <a:gd name="connsiteY10" fmla="*/ 42000 h 512400"/>
                  <a:gd name="connsiteX11" fmla="*/ 7680 w 514560"/>
                  <a:gd name="connsiteY11" fmla="*/ 470400 h 512400"/>
                  <a:gd name="connsiteX12" fmla="*/ 38400 w 514560"/>
                  <a:gd name="connsiteY12" fmla="*/ 504000 h 512400"/>
                  <a:gd name="connsiteX13" fmla="*/ 476160 w 514560"/>
                  <a:gd name="connsiteY13" fmla="*/ 504000 h 512400"/>
                  <a:gd name="connsiteX14" fmla="*/ 506880 w 514560"/>
                  <a:gd name="connsiteY14" fmla="*/ 470400 h 512400"/>
                  <a:gd name="connsiteX15" fmla="*/ 506880 w 514560"/>
                  <a:gd name="connsiteY15" fmla="*/ 42000 h 512400"/>
                  <a:gd name="connsiteX16" fmla="*/ 476160 w 514560"/>
                  <a:gd name="connsiteY16" fmla="*/ 8400 h 51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4560" h="512400">
                    <a:moveTo>
                      <a:pt x="476160" y="512400"/>
                    </a:moveTo>
                    <a:lnTo>
                      <a:pt x="38400" y="512400"/>
                    </a:lnTo>
                    <a:cubicBezTo>
                      <a:pt x="17196" y="512400"/>
                      <a:pt x="0" y="493592"/>
                      <a:pt x="0" y="470400"/>
                    </a:cubicBezTo>
                    <a:lnTo>
                      <a:pt x="0" y="42000"/>
                    </a:lnTo>
                    <a:cubicBezTo>
                      <a:pt x="0" y="18808"/>
                      <a:pt x="17196" y="0"/>
                      <a:pt x="38400" y="0"/>
                    </a:cubicBezTo>
                    <a:lnTo>
                      <a:pt x="476160" y="0"/>
                    </a:lnTo>
                    <a:cubicBezTo>
                      <a:pt x="497364" y="0"/>
                      <a:pt x="514560" y="18808"/>
                      <a:pt x="514560" y="42000"/>
                    </a:cubicBezTo>
                    <a:lnTo>
                      <a:pt x="514560" y="470400"/>
                    </a:lnTo>
                    <a:cubicBezTo>
                      <a:pt x="514560" y="493592"/>
                      <a:pt x="497364" y="512400"/>
                      <a:pt x="476160" y="512400"/>
                    </a:cubicBezTo>
                    <a:close/>
                    <a:moveTo>
                      <a:pt x="38400" y="8400"/>
                    </a:moveTo>
                    <a:cubicBezTo>
                      <a:pt x="21435" y="8400"/>
                      <a:pt x="7680" y="23444"/>
                      <a:pt x="7680" y="42000"/>
                    </a:cubicBezTo>
                    <a:lnTo>
                      <a:pt x="7680" y="470400"/>
                    </a:lnTo>
                    <a:cubicBezTo>
                      <a:pt x="7680" y="488956"/>
                      <a:pt x="21435" y="504000"/>
                      <a:pt x="38400" y="504000"/>
                    </a:cubicBezTo>
                    <a:lnTo>
                      <a:pt x="476160" y="504000"/>
                    </a:lnTo>
                    <a:cubicBezTo>
                      <a:pt x="493125" y="504000"/>
                      <a:pt x="506880" y="488956"/>
                      <a:pt x="506880" y="470400"/>
                    </a:cubicBezTo>
                    <a:lnTo>
                      <a:pt x="506880" y="42000"/>
                    </a:lnTo>
                    <a:cubicBezTo>
                      <a:pt x="506880" y="23444"/>
                      <a:pt x="493125" y="8400"/>
                      <a:pt x="476160" y="8400"/>
                    </a:cubicBezTo>
                    <a:close/>
                  </a:path>
                </a:pathLst>
              </a:custGeom>
              <a:solidFill>
                <a:srgbClr val="263238"/>
              </a:solidFill>
              <a:ln w="7671"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711224C8-B56D-4A84-D5A9-8F85748F0607}"/>
                  </a:ext>
                </a:extLst>
              </p:cNvPr>
              <p:cNvSpPr/>
              <p:nvPr/>
            </p:nvSpPr>
            <p:spPr>
              <a:xfrm>
                <a:off x="9520089" y="4392480"/>
                <a:ext cx="653414" cy="63000"/>
              </a:xfrm>
              <a:custGeom>
                <a:avLst/>
                <a:gdLst>
                  <a:gd name="connsiteX0" fmla="*/ 624614 w 653414"/>
                  <a:gd name="connsiteY0" fmla="*/ 63000 h 63000"/>
                  <a:gd name="connsiteX1" fmla="*/ 28800 w 653414"/>
                  <a:gd name="connsiteY1" fmla="*/ 63000 h 63000"/>
                  <a:gd name="connsiteX2" fmla="*/ 0 w 653414"/>
                  <a:gd name="connsiteY2" fmla="*/ 31500 h 63000"/>
                  <a:gd name="connsiteX3" fmla="*/ 0 w 653414"/>
                  <a:gd name="connsiteY3" fmla="*/ 31500 h 63000"/>
                  <a:gd name="connsiteX4" fmla="*/ 28800 w 653414"/>
                  <a:gd name="connsiteY4" fmla="*/ 0 h 63000"/>
                  <a:gd name="connsiteX5" fmla="*/ 624614 w 653414"/>
                  <a:gd name="connsiteY5" fmla="*/ 0 h 63000"/>
                  <a:gd name="connsiteX6" fmla="*/ 653414 w 653414"/>
                  <a:gd name="connsiteY6" fmla="*/ 31500 h 63000"/>
                  <a:gd name="connsiteX7" fmla="*/ 653414 w 653414"/>
                  <a:gd name="connsiteY7" fmla="*/ 31500 h 63000"/>
                  <a:gd name="connsiteX8" fmla="*/ 624614 w 653414"/>
                  <a:gd name="connsiteY8" fmla="*/ 63000 h 6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3414" h="63000">
                    <a:moveTo>
                      <a:pt x="624614" y="63000"/>
                    </a:moveTo>
                    <a:lnTo>
                      <a:pt x="28800" y="63000"/>
                    </a:lnTo>
                    <a:cubicBezTo>
                      <a:pt x="12895" y="63000"/>
                      <a:pt x="0" y="48896"/>
                      <a:pt x="0" y="31500"/>
                    </a:cubicBezTo>
                    <a:lnTo>
                      <a:pt x="0" y="31500"/>
                    </a:lnTo>
                    <a:cubicBezTo>
                      <a:pt x="0" y="14103"/>
                      <a:pt x="12895" y="0"/>
                      <a:pt x="28800" y="0"/>
                    </a:cubicBezTo>
                    <a:lnTo>
                      <a:pt x="624614" y="0"/>
                    </a:lnTo>
                    <a:cubicBezTo>
                      <a:pt x="640519" y="0"/>
                      <a:pt x="653414" y="14103"/>
                      <a:pt x="653414" y="31500"/>
                    </a:cubicBezTo>
                    <a:lnTo>
                      <a:pt x="653414" y="31500"/>
                    </a:lnTo>
                    <a:cubicBezTo>
                      <a:pt x="653414" y="48896"/>
                      <a:pt x="640519" y="63000"/>
                      <a:pt x="624614" y="63000"/>
                    </a:cubicBezTo>
                    <a:close/>
                  </a:path>
                </a:pathLst>
              </a:custGeom>
              <a:solidFill>
                <a:srgbClr val="C4C4C4"/>
              </a:solidFill>
              <a:ln w="7671"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863F944C-D0EB-E49F-DCA6-CAA033036213}"/>
                  </a:ext>
                </a:extLst>
              </p:cNvPr>
              <p:cNvSpPr/>
              <p:nvPr/>
            </p:nvSpPr>
            <p:spPr>
              <a:xfrm>
                <a:off x="9516249" y="4388280"/>
                <a:ext cx="661094" cy="71400"/>
              </a:xfrm>
              <a:custGeom>
                <a:avLst/>
                <a:gdLst>
                  <a:gd name="connsiteX0" fmla="*/ 628454 w 661094"/>
                  <a:gd name="connsiteY0" fmla="*/ 71400 h 71400"/>
                  <a:gd name="connsiteX1" fmla="*/ 32640 w 661094"/>
                  <a:gd name="connsiteY1" fmla="*/ 71400 h 71400"/>
                  <a:gd name="connsiteX2" fmla="*/ 0 w 661094"/>
                  <a:gd name="connsiteY2" fmla="*/ 35700 h 71400"/>
                  <a:gd name="connsiteX3" fmla="*/ 32640 w 661094"/>
                  <a:gd name="connsiteY3" fmla="*/ 0 h 71400"/>
                  <a:gd name="connsiteX4" fmla="*/ 628454 w 661094"/>
                  <a:gd name="connsiteY4" fmla="*/ 0 h 71400"/>
                  <a:gd name="connsiteX5" fmla="*/ 661094 w 661094"/>
                  <a:gd name="connsiteY5" fmla="*/ 35700 h 71400"/>
                  <a:gd name="connsiteX6" fmla="*/ 628454 w 661094"/>
                  <a:gd name="connsiteY6" fmla="*/ 71400 h 71400"/>
                  <a:gd name="connsiteX7" fmla="*/ 32640 w 661094"/>
                  <a:gd name="connsiteY7" fmla="*/ 8400 h 71400"/>
                  <a:gd name="connsiteX8" fmla="*/ 7680 w 661094"/>
                  <a:gd name="connsiteY8" fmla="*/ 35700 h 71400"/>
                  <a:gd name="connsiteX9" fmla="*/ 32640 w 661094"/>
                  <a:gd name="connsiteY9" fmla="*/ 63000 h 71400"/>
                  <a:gd name="connsiteX10" fmla="*/ 628454 w 661094"/>
                  <a:gd name="connsiteY10" fmla="*/ 63000 h 71400"/>
                  <a:gd name="connsiteX11" fmla="*/ 653414 w 661094"/>
                  <a:gd name="connsiteY11" fmla="*/ 35700 h 71400"/>
                  <a:gd name="connsiteX12" fmla="*/ 628454 w 661094"/>
                  <a:gd name="connsiteY12" fmla="*/ 8400 h 7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1094" h="71400">
                    <a:moveTo>
                      <a:pt x="628454" y="71400"/>
                    </a:moveTo>
                    <a:lnTo>
                      <a:pt x="32640" y="71400"/>
                    </a:lnTo>
                    <a:cubicBezTo>
                      <a:pt x="14615" y="71400"/>
                      <a:pt x="0" y="55415"/>
                      <a:pt x="0" y="35700"/>
                    </a:cubicBezTo>
                    <a:cubicBezTo>
                      <a:pt x="0" y="15985"/>
                      <a:pt x="14615" y="0"/>
                      <a:pt x="32640" y="0"/>
                    </a:cubicBezTo>
                    <a:lnTo>
                      <a:pt x="628454" y="0"/>
                    </a:lnTo>
                    <a:cubicBezTo>
                      <a:pt x="646479" y="0"/>
                      <a:pt x="661094" y="15985"/>
                      <a:pt x="661094" y="35700"/>
                    </a:cubicBezTo>
                    <a:cubicBezTo>
                      <a:pt x="661094" y="55415"/>
                      <a:pt x="646479" y="71400"/>
                      <a:pt x="628454" y="71400"/>
                    </a:cubicBezTo>
                    <a:close/>
                    <a:moveTo>
                      <a:pt x="32640" y="8400"/>
                    </a:moveTo>
                    <a:cubicBezTo>
                      <a:pt x="18854" y="8400"/>
                      <a:pt x="7680" y="20622"/>
                      <a:pt x="7680" y="35700"/>
                    </a:cubicBezTo>
                    <a:cubicBezTo>
                      <a:pt x="7680" y="50778"/>
                      <a:pt x="18854" y="63000"/>
                      <a:pt x="32640" y="63000"/>
                    </a:cubicBezTo>
                    <a:lnTo>
                      <a:pt x="628454" y="63000"/>
                    </a:lnTo>
                    <a:cubicBezTo>
                      <a:pt x="642240" y="63000"/>
                      <a:pt x="653414" y="50778"/>
                      <a:pt x="653414" y="35700"/>
                    </a:cubicBezTo>
                    <a:cubicBezTo>
                      <a:pt x="653414" y="20622"/>
                      <a:pt x="642240" y="8400"/>
                      <a:pt x="628454" y="8400"/>
                    </a:cubicBezTo>
                    <a:close/>
                  </a:path>
                </a:pathLst>
              </a:custGeom>
              <a:solidFill>
                <a:srgbClr val="263238"/>
              </a:solidFill>
              <a:ln w="7671"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7A5F99F5-036F-B236-D391-EE6650FA79D3}"/>
                  </a:ext>
                </a:extLst>
              </p:cNvPr>
              <p:cNvSpPr/>
              <p:nvPr/>
            </p:nvSpPr>
            <p:spPr>
              <a:xfrm>
                <a:off x="9518813" y="3865128"/>
                <a:ext cx="117551" cy="204923"/>
              </a:xfrm>
              <a:custGeom>
                <a:avLst/>
                <a:gdLst>
                  <a:gd name="connsiteX0" fmla="*/ 117551 w 117551"/>
                  <a:gd name="connsiteY0" fmla="*/ 60564 h 204923"/>
                  <a:gd name="connsiteX1" fmla="*/ 89903 w 117551"/>
                  <a:gd name="connsiteY1" fmla="*/ 184380 h 204923"/>
                  <a:gd name="connsiteX2" fmla="*/ 37065 w 117551"/>
                  <a:gd name="connsiteY2" fmla="*/ 201768 h 204923"/>
                  <a:gd name="connsiteX3" fmla="*/ 124 w 117551"/>
                  <a:gd name="connsiteY3" fmla="*/ 198156 h 204923"/>
                  <a:gd name="connsiteX4" fmla="*/ 45359 w 117551"/>
                  <a:gd name="connsiteY4" fmla="*/ 0 h 204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51" h="204923">
                    <a:moveTo>
                      <a:pt x="117551" y="60564"/>
                    </a:moveTo>
                    <a:lnTo>
                      <a:pt x="89903" y="184380"/>
                    </a:lnTo>
                    <a:cubicBezTo>
                      <a:pt x="72915" y="192251"/>
                      <a:pt x="55205" y="198080"/>
                      <a:pt x="37065" y="201768"/>
                    </a:cubicBezTo>
                    <a:cubicBezTo>
                      <a:pt x="10031" y="207144"/>
                      <a:pt x="-1335" y="205464"/>
                      <a:pt x="124" y="198156"/>
                    </a:cubicBezTo>
                    <a:cubicBezTo>
                      <a:pt x="1583" y="190848"/>
                      <a:pt x="45359" y="0"/>
                      <a:pt x="45359" y="0"/>
                    </a:cubicBezTo>
                    <a:close/>
                  </a:path>
                </a:pathLst>
              </a:custGeom>
              <a:solidFill>
                <a:srgbClr val="C4C4C4"/>
              </a:solidFill>
              <a:ln w="7671"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275DAAD8-5F10-436F-8471-6D7AB9F699FB}"/>
                  </a:ext>
                </a:extLst>
              </p:cNvPr>
              <p:cNvSpPr/>
              <p:nvPr/>
            </p:nvSpPr>
            <p:spPr>
              <a:xfrm>
                <a:off x="9514905" y="3860930"/>
                <a:ext cx="125428" cy="213357"/>
              </a:xfrm>
              <a:custGeom>
                <a:avLst/>
                <a:gdLst>
                  <a:gd name="connsiteX0" fmla="*/ 16013 w 125428"/>
                  <a:gd name="connsiteY0" fmla="*/ 213357 h 213357"/>
                  <a:gd name="connsiteX1" fmla="*/ 1959 w 125428"/>
                  <a:gd name="connsiteY1" fmla="*/ 209157 h 213357"/>
                  <a:gd name="connsiteX2" fmla="*/ 269 w 125428"/>
                  <a:gd name="connsiteY2" fmla="*/ 201345 h 213357"/>
                  <a:gd name="connsiteX3" fmla="*/ 45735 w 125428"/>
                  <a:gd name="connsiteY3" fmla="*/ 3189 h 213357"/>
                  <a:gd name="connsiteX4" fmla="*/ 48193 w 125428"/>
                  <a:gd name="connsiteY4" fmla="*/ 249 h 213357"/>
                  <a:gd name="connsiteX5" fmla="*/ 51802 w 125428"/>
                  <a:gd name="connsiteY5" fmla="*/ 837 h 213357"/>
                  <a:gd name="connsiteX6" fmla="*/ 123917 w 125428"/>
                  <a:gd name="connsiteY6" fmla="*/ 61401 h 213357"/>
                  <a:gd name="connsiteX7" fmla="*/ 125300 w 125428"/>
                  <a:gd name="connsiteY7" fmla="*/ 65769 h 213357"/>
                  <a:gd name="connsiteX8" fmla="*/ 97498 w 125428"/>
                  <a:gd name="connsiteY8" fmla="*/ 189669 h 213357"/>
                  <a:gd name="connsiteX9" fmla="*/ 95348 w 125428"/>
                  <a:gd name="connsiteY9" fmla="*/ 192525 h 213357"/>
                  <a:gd name="connsiteX10" fmla="*/ 41588 w 125428"/>
                  <a:gd name="connsiteY10" fmla="*/ 210333 h 213357"/>
                  <a:gd name="connsiteX11" fmla="*/ 16013 w 125428"/>
                  <a:gd name="connsiteY11" fmla="*/ 213357 h 213357"/>
                  <a:gd name="connsiteX12" fmla="*/ 51572 w 125428"/>
                  <a:gd name="connsiteY12" fmla="*/ 11757 h 213357"/>
                  <a:gd name="connsiteX13" fmla="*/ 7719 w 125428"/>
                  <a:gd name="connsiteY13" fmla="*/ 203697 h 213357"/>
                  <a:gd name="connsiteX14" fmla="*/ 40282 w 125428"/>
                  <a:gd name="connsiteY14" fmla="*/ 202185 h 213357"/>
                  <a:gd name="connsiteX15" fmla="*/ 90509 w 125428"/>
                  <a:gd name="connsiteY15" fmla="*/ 185805 h 213357"/>
                  <a:gd name="connsiteX16" fmla="*/ 117082 w 125428"/>
                  <a:gd name="connsiteY16" fmla="*/ 66777 h 21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428" h="213357">
                    <a:moveTo>
                      <a:pt x="16013" y="213357"/>
                    </a:moveTo>
                    <a:cubicBezTo>
                      <a:pt x="7181" y="213357"/>
                      <a:pt x="3802" y="211257"/>
                      <a:pt x="1959" y="209157"/>
                    </a:cubicBezTo>
                    <a:cubicBezTo>
                      <a:pt x="223" y="207032"/>
                      <a:pt x="-414" y="204092"/>
                      <a:pt x="269" y="201345"/>
                    </a:cubicBezTo>
                    <a:lnTo>
                      <a:pt x="45735" y="3189"/>
                    </a:lnTo>
                    <a:cubicBezTo>
                      <a:pt x="46011" y="1795"/>
                      <a:pt x="46948" y="669"/>
                      <a:pt x="48193" y="249"/>
                    </a:cubicBezTo>
                    <a:cubicBezTo>
                      <a:pt x="49406" y="-229"/>
                      <a:pt x="50765" y="-11"/>
                      <a:pt x="51802" y="837"/>
                    </a:cubicBezTo>
                    <a:lnTo>
                      <a:pt x="123917" y="61401"/>
                    </a:lnTo>
                    <a:cubicBezTo>
                      <a:pt x="125154" y="62409"/>
                      <a:pt x="125699" y="64140"/>
                      <a:pt x="125300" y="65769"/>
                    </a:cubicBezTo>
                    <a:lnTo>
                      <a:pt x="97498" y="189669"/>
                    </a:lnTo>
                    <a:cubicBezTo>
                      <a:pt x="97245" y="190946"/>
                      <a:pt x="96446" y="192013"/>
                      <a:pt x="95348" y="192525"/>
                    </a:cubicBezTo>
                    <a:cubicBezTo>
                      <a:pt x="78083" y="200623"/>
                      <a:pt x="60058" y="206595"/>
                      <a:pt x="41588" y="210333"/>
                    </a:cubicBezTo>
                    <a:cubicBezTo>
                      <a:pt x="33155" y="212123"/>
                      <a:pt x="24599" y="213131"/>
                      <a:pt x="16013" y="213357"/>
                    </a:cubicBezTo>
                    <a:close/>
                    <a:moveTo>
                      <a:pt x="51572" y="11757"/>
                    </a:moveTo>
                    <a:cubicBezTo>
                      <a:pt x="43892" y="44601"/>
                      <a:pt x="9255" y="197145"/>
                      <a:pt x="7719" y="203697"/>
                    </a:cubicBezTo>
                    <a:cubicBezTo>
                      <a:pt x="7719" y="203697"/>
                      <a:pt x="11328" y="207981"/>
                      <a:pt x="40282" y="202185"/>
                    </a:cubicBezTo>
                    <a:cubicBezTo>
                      <a:pt x="57501" y="198666"/>
                      <a:pt x="74335" y="193181"/>
                      <a:pt x="90509" y="185805"/>
                    </a:cubicBezTo>
                    <a:lnTo>
                      <a:pt x="117082" y="66777"/>
                    </a:lnTo>
                    <a:close/>
                  </a:path>
                </a:pathLst>
              </a:custGeom>
              <a:solidFill>
                <a:srgbClr val="263238"/>
              </a:solidFill>
              <a:ln w="7671"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7E1FFFCF-9ACF-029E-1ED4-51ECC60BDD23}"/>
                  </a:ext>
                </a:extLst>
              </p:cNvPr>
              <p:cNvSpPr/>
              <p:nvPr/>
            </p:nvSpPr>
            <p:spPr>
              <a:xfrm>
                <a:off x="9524774" y="3556848"/>
                <a:ext cx="589132" cy="857021"/>
              </a:xfrm>
              <a:custGeom>
                <a:avLst/>
                <a:gdLst>
                  <a:gd name="connsiteX0" fmla="*/ 244915 w 589132"/>
                  <a:gd name="connsiteY0" fmla="*/ 0 h 857021"/>
                  <a:gd name="connsiteX1" fmla="*/ 233165 w 589132"/>
                  <a:gd name="connsiteY1" fmla="*/ 80724 h 857021"/>
                  <a:gd name="connsiteX2" fmla="*/ 145920 w 589132"/>
                  <a:gd name="connsiteY2" fmla="*/ 115752 h 857021"/>
                  <a:gd name="connsiteX3" fmla="*/ 70426 w 589132"/>
                  <a:gd name="connsiteY3" fmla="*/ 165312 h 857021"/>
                  <a:gd name="connsiteX4" fmla="*/ 0 w 589132"/>
                  <a:gd name="connsiteY4" fmla="*/ 347004 h 857021"/>
                  <a:gd name="connsiteX5" fmla="*/ 114048 w 589132"/>
                  <a:gd name="connsiteY5" fmla="*/ 413028 h 857021"/>
                  <a:gd name="connsiteX6" fmla="*/ 129408 w 589132"/>
                  <a:gd name="connsiteY6" fmla="*/ 352464 h 857021"/>
                  <a:gd name="connsiteX7" fmla="*/ 174643 w 589132"/>
                  <a:gd name="connsiteY7" fmla="*/ 436464 h 857021"/>
                  <a:gd name="connsiteX8" fmla="*/ 84096 w 589132"/>
                  <a:gd name="connsiteY8" fmla="*/ 629160 h 857021"/>
                  <a:gd name="connsiteX9" fmla="*/ 99456 w 589132"/>
                  <a:gd name="connsiteY9" fmla="*/ 803460 h 857021"/>
                  <a:gd name="connsiteX10" fmla="*/ 218573 w 589132"/>
                  <a:gd name="connsiteY10" fmla="*/ 854784 h 857021"/>
                  <a:gd name="connsiteX11" fmla="*/ 493747 w 589132"/>
                  <a:gd name="connsiteY11" fmla="*/ 843780 h 857021"/>
                  <a:gd name="connsiteX12" fmla="*/ 559181 w 589132"/>
                  <a:gd name="connsiteY12" fmla="*/ 691488 h 857021"/>
                  <a:gd name="connsiteX13" fmla="*/ 458266 w 589132"/>
                  <a:gd name="connsiteY13" fmla="*/ 440412 h 857021"/>
                  <a:gd name="connsiteX14" fmla="*/ 448205 w 589132"/>
                  <a:gd name="connsiteY14" fmla="*/ 416556 h 857021"/>
                  <a:gd name="connsiteX15" fmla="*/ 461645 w 589132"/>
                  <a:gd name="connsiteY15" fmla="*/ 337596 h 857021"/>
                  <a:gd name="connsiteX16" fmla="*/ 483456 w 589132"/>
                  <a:gd name="connsiteY16" fmla="*/ 394548 h 857021"/>
                  <a:gd name="connsiteX17" fmla="*/ 589133 w 589132"/>
                  <a:gd name="connsiteY17" fmla="*/ 315588 h 857021"/>
                  <a:gd name="connsiteX18" fmla="*/ 508570 w 589132"/>
                  <a:gd name="connsiteY18" fmla="*/ 146832 h 857021"/>
                  <a:gd name="connsiteX19" fmla="*/ 406272 w 589132"/>
                  <a:gd name="connsiteY19" fmla="*/ 102732 h 857021"/>
                  <a:gd name="connsiteX20" fmla="*/ 349210 w 589132"/>
                  <a:gd name="connsiteY20" fmla="*/ 67872 h 857021"/>
                  <a:gd name="connsiteX21" fmla="*/ 339149 w 589132"/>
                  <a:gd name="connsiteY21" fmla="*/ 0 h 85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9132" h="857021">
                    <a:moveTo>
                      <a:pt x="244915" y="0"/>
                    </a:moveTo>
                    <a:cubicBezTo>
                      <a:pt x="244915" y="0"/>
                      <a:pt x="243226" y="62412"/>
                      <a:pt x="233165" y="80724"/>
                    </a:cubicBezTo>
                    <a:cubicBezTo>
                      <a:pt x="223104" y="99036"/>
                      <a:pt x="174106" y="108276"/>
                      <a:pt x="145920" y="115752"/>
                    </a:cubicBezTo>
                    <a:cubicBezTo>
                      <a:pt x="117735" y="123228"/>
                      <a:pt x="87245" y="139608"/>
                      <a:pt x="70426" y="165312"/>
                    </a:cubicBezTo>
                    <a:cubicBezTo>
                      <a:pt x="53606" y="191016"/>
                      <a:pt x="0" y="347004"/>
                      <a:pt x="0" y="347004"/>
                    </a:cubicBezTo>
                    <a:lnTo>
                      <a:pt x="114048" y="413028"/>
                    </a:lnTo>
                    <a:lnTo>
                      <a:pt x="129408" y="352464"/>
                    </a:lnTo>
                    <a:lnTo>
                      <a:pt x="174643" y="436464"/>
                    </a:lnTo>
                    <a:cubicBezTo>
                      <a:pt x="174643" y="436464"/>
                      <a:pt x="107597" y="555744"/>
                      <a:pt x="84096" y="629160"/>
                    </a:cubicBezTo>
                    <a:cubicBezTo>
                      <a:pt x="60595" y="702576"/>
                      <a:pt x="62285" y="759360"/>
                      <a:pt x="99456" y="803460"/>
                    </a:cubicBezTo>
                    <a:cubicBezTo>
                      <a:pt x="136627" y="847560"/>
                      <a:pt x="178330" y="852936"/>
                      <a:pt x="218573" y="854784"/>
                    </a:cubicBezTo>
                    <a:cubicBezTo>
                      <a:pt x="258816" y="856632"/>
                      <a:pt x="450125" y="862176"/>
                      <a:pt x="493747" y="843780"/>
                    </a:cubicBezTo>
                    <a:cubicBezTo>
                      <a:pt x="537370" y="825384"/>
                      <a:pt x="564173" y="786912"/>
                      <a:pt x="559181" y="691488"/>
                    </a:cubicBezTo>
                    <a:cubicBezTo>
                      <a:pt x="554189" y="596064"/>
                      <a:pt x="462950" y="453264"/>
                      <a:pt x="458266" y="440412"/>
                    </a:cubicBezTo>
                    <a:cubicBezTo>
                      <a:pt x="453581" y="427560"/>
                      <a:pt x="448205" y="416556"/>
                      <a:pt x="448205" y="416556"/>
                    </a:cubicBezTo>
                    <a:lnTo>
                      <a:pt x="461645" y="337596"/>
                    </a:lnTo>
                    <a:lnTo>
                      <a:pt x="483456" y="394548"/>
                    </a:lnTo>
                    <a:lnTo>
                      <a:pt x="589133" y="315588"/>
                    </a:lnTo>
                    <a:cubicBezTo>
                      <a:pt x="589133" y="315588"/>
                      <a:pt x="537139" y="179844"/>
                      <a:pt x="508570" y="146832"/>
                    </a:cubicBezTo>
                    <a:cubicBezTo>
                      <a:pt x="480000" y="113820"/>
                      <a:pt x="438144" y="108276"/>
                      <a:pt x="406272" y="102732"/>
                    </a:cubicBezTo>
                    <a:cubicBezTo>
                      <a:pt x="374400" y="97188"/>
                      <a:pt x="360960" y="88116"/>
                      <a:pt x="349210" y="67872"/>
                    </a:cubicBezTo>
                    <a:cubicBezTo>
                      <a:pt x="337459" y="47628"/>
                      <a:pt x="339149" y="0"/>
                      <a:pt x="339149" y="0"/>
                    </a:cubicBezTo>
                    <a:close/>
                  </a:path>
                </a:pathLst>
              </a:custGeom>
              <a:solidFill>
                <a:srgbClr val="C4C4C4"/>
              </a:solidFill>
              <a:ln w="7671"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20B5BF33-E75A-CE68-0611-A047B2003684}"/>
                  </a:ext>
                </a:extLst>
              </p:cNvPr>
              <p:cNvSpPr/>
              <p:nvPr/>
            </p:nvSpPr>
            <p:spPr>
              <a:xfrm>
                <a:off x="9520909" y="3553067"/>
                <a:ext cx="596496" cy="865200"/>
              </a:xfrm>
              <a:custGeom>
                <a:avLst/>
                <a:gdLst>
                  <a:gd name="connsiteX0" fmla="*/ 332953 w 596496"/>
                  <a:gd name="connsiteY0" fmla="*/ 865200 h 865200"/>
                  <a:gd name="connsiteX1" fmla="*/ 221747 w 596496"/>
                  <a:gd name="connsiteY1" fmla="*/ 863016 h 865200"/>
                  <a:gd name="connsiteX2" fmla="*/ 100019 w 596496"/>
                  <a:gd name="connsiteY2" fmla="*/ 810264 h 865200"/>
                  <a:gd name="connsiteX3" fmla="*/ 84121 w 596496"/>
                  <a:gd name="connsiteY3" fmla="*/ 631764 h 865200"/>
                  <a:gd name="connsiteX4" fmla="*/ 173824 w 596496"/>
                  <a:gd name="connsiteY4" fmla="*/ 440496 h 865200"/>
                  <a:gd name="connsiteX5" fmla="*/ 134348 w 596496"/>
                  <a:gd name="connsiteY5" fmla="*/ 366828 h 865200"/>
                  <a:gd name="connsiteX6" fmla="*/ 121599 w 596496"/>
                  <a:gd name="connsiteY6" fmla="*/ 417732 h 865200"/>
                  <a:gd name="connsiteX7" fmla="*/ 119449 w 596496"/>
                  <a:gd name="connsiteY7" fmla="*/ 420504 h 865200"/>
                  <a:gd name="connsiteX8" fmla="*/ 116147 w 596496"/>
                  <a:gd name="connsiteY8" fmla="*/ 420504 h 865200"/>
                  <a:gd name="connsiteX9" fmla="*/ 2022 w 596496"/>
                  <a:gd name="connsiteY9" fmla="*/ 354732 h 865200"/>
                  <a:gd name="connsiteX10" fmla="*/ 255 w 596496"/>
                  <a:gd name="connsiteY10" fmla="*/ 349524 h 865200"/>
                  <a:gd name="connsiteX11" fmla="*/ 71142 w 596496"/>
                  <a:gd name="connsiteY11" fmla="*/ 166908 h 865200"/>
                  <a:gd name="connsiteX12" fmla="*/ 148940 w 596496"/>
                  <a:gd name="connsiteY12" fmla="*/ 115752 h 865200"/>
                  <a:gd name="connsiteX13" fmla="*/ 162073 w 596496"/>
                  <a:gd name="connsiteY13" fmla="*/ 112476 h 865200"/>
                  <a:gd name="connsiteX14" fmla="*/ 233728 w 596496"/>
                  <a:gd name="connsiteY14" fmla="*/ 82824 h 865200"/>
                  <a:gd name="connsiteX15" fmla="*/ 244940 w 596496"/>
                  <a:gd name="connsiteY15" fmla="*/ 4116 h 865200"/>
                  <a:gd name="connsiteX16" fmla="*/ 248780 w 596496"/>
                  <a:gd name="connsiteY16" fmla="*/ 0 h 865200"/>
                  <a:gd name="connsiteX17" fmla="*/ 342707 w 596496"/>
                  <a:gd name="connsiteY17" fmla="*/ 0 h 865200"/>
                  <a:gd name="connsiteX18" fmla="*/ 345471 w 596496"/>
                  <a:gd name="connsiteY18" fmla="*/ 1344 h 865200"/>
                  <a:gd name="connsiteX19" fmla="*/ 346547 w 596496"/>
                  <a:gd name="connsiteY19" fmla="*/ 4368 h 865200"/>
                  <a:gd name="connsiteX20" fmla="*/ 355993 w 596496"/>
                  <a:gd name="connsiteY20" fmla="*/ 69888 h 865200"/>
                  <a:gd name="connsiteX21" fmla="*/ 410444 w 596496"/>
                  <a:gd name="connsiteY21" fmla="*/ 102816 h 865200"/>
                  <a:gd name="connsiteX22" fmla="*/ 415667 w 596496"/>
                  <a:gd name="connsiteY22" fmla="*/ 103740 h 865200"/>
                  <a:gd name="connsiteX23" fmla="*/ 514969 w 596496"/>
                  <a:gd name="connsiteY23" fmla="*/ 148092 h 865200"/>
                  <a:gd name="connsiteX24" fmla="*/ 596224 w 596496"/>
                  <a:gd name="connsiteY24" fmla="*/ 318192 h 865200"/>
                  <a:gd name="connsiteX25" fmla="*/ 594841 w 596496"/>
                  <a:gd name="connsiteY25" fmla="*/ 323316 h 865200"/>
                  <a:gd name="connsiteX26" fmla="*/ 489164 w 596496"/>
                  <a:gd name="connsiteY26" fmla="*/ 402192 h 865200"/>
                  <a:gd name="connsiteX27" fmla="*/ 485862 w 596496"/>
                  <a:gd name="connsiteY27" fmla="*/ 402780 h 865200"/>
                  <a:gd name="connsiteX28" fmla="*/ 483481 w 596496"/>
                  <a:gd name="connsiteY28" fmla="*/ 400344 h 865200"/>
                  <a:gd name="connsiteX29" fmla="*/ 466585 w 596496"/>
                  <a:gd name="connsiteY29" fmla="*/ 356412 h 865200"/>
                  <a:gd name="connsiteX30" fmla="*/ 455756 w 596496"/>
                  <a:gd name="connsiteY30" fmla="*/ 420084 h 865200"/>
                  <a:gd name="connsiteX31" fmla="*/ 465356 w 596496"/>
                  <a:gd name="connsiteY31" fmla="*/ 442932 h 865200"/>
                  <a:gd name="connsiteX32" fmla="*/ 474649 w 596496"/>
                  <a:gd name="connsiteY32" fmla="*/ 460152 h 865200"/>
                  <a:gd name="connsiteX33" fmla="*/ 566271 w 596496"/>
                  <a:gd name="connsiteY33" fmla="*/ 695352 h 865200"/>
                  <a:gd name="connsiteX34" fmla="*/ 498457 w 596496"/>
                  <a:gd name="connsiteY34" fmla="*/ 851844 h 865200"/>
                  <a:gd name="connsiteX35" fmla="*/ 332953 w 596496"/>
                  <a:gd name="connsiteY35" fmla="*/ 865200 h 865200"/>
                  <a:gd name="connsiteX36" fmla="*/ 133273 w 596496"/>
                  <a:gd name="connsiteY36" fmla="*/ 351876 h 865200"/>
                  <a:gd name="connsiteX37" fmla="*/ 136575 w 596496"/>
                  <a:gd name="connsiteY37" fmla="*/ 353976 h 865200"/>
                  <a:gd name="connsiteX38" fmla="*/ 181888 w 596496"/>
                  <a:gd name="connsiteY38" fmla="*/ 437976 h 865200"/>
                  <a:gd name="connsiteX39" fmla="*/ 181888 w 596496"/>
                  <a:gd name="connsiteY39" fmla="*/ 442260 h 865200"/>
                  <a:gd name="connsiteX40" fmla="*/ 91648 w 596496"/>
                  <a:gd name="connsiteY40" fmla="*/ 634116 h 865200"/>
                  <a:gd name="connsiteX41" fmla="*/ 105932 w 596496"/>
                  <a:gd name="connsiteY41" fmla="*/ 804216 h 865200"/>
                  <a:gd name="connsiteX42" fmla="*/ 222361 w 596496"/>
                  <a:gd name="connsiteY42" fmla="*/ 854196 h 865200"/>
                  <a:gd name="connsiteX43" fmla="*/ 495999 w 596496"/>
                  <a:gd name="connsiteY43" fmla="*/ 843528 h 865200"/>
                  <a:gd name="connsiteX44" fmla="*/ 558975 w 596496"/>
                  <a:gd name="connsiteY44" fmla="*/ 695352 h 865200"/>
                  <a:gd name="connsiteX45" fmla="*/ 468121 w 596496"/>
                  <a:gd name="connsiteY45" fmla="*/ 463932 h 865200"/>
                  <a:gd name="connsiteX46" fmla="*/ 458291 w 596496"/>
                  <a:gd name="connsiteY46" fmla="*/ 445620 h 865200"/>
                  <a:gd name="connsiteX47" fmla="*/ 448307 w 596496"/>
                  <a:gd name="connsiteY47" fmla="*/ 422016 h 865200"/>
                  <a:gd name="connsiteX48" fmla="*/ 448307 w 596496"/>
                  <a:gd name="connsiteY48" fmla="*/ 419328 h 865200"/>
                  <a:gd name="connsiteX49" fmla="*/ 461747 w 596496"/>
                  <a:gd name="connsiteY49" fmla="*/ 340452 h 865200"/>
                  <a:gd name="connsiteX50" fmla="*/ 465049 w 596496"/>
                  <a:gd name="connsiteY50" fmla="*/ 337092 h 865200"/>
                  <a:gd name="connsiteX51" fmla="*/ 469043 w 596496"/>
                  <a:gd name="connsiteY51" fmla="*/ 339612 h 865200"/>
                  <a:gd name="connsiteX52" fmla="*/ 489011 w 596496"/>
                  <a:gd name="connsiteY52" fmla="*/ 391776 h 865200"/>
                  <a:gd name="connsiteX53" fmla="*/ 588236 w 596496"/>
                  <a:gd name="connsiteY53" fmla="*/ 317688 h 865200"/>
                  <a:gd name="connsiteX54" fmla="*/ 509670 w 596496"/>
                  <a:gd name="connsiteY54" fmla="*/ 153300 h 865200"/>
                  <a:gd name="connsiteX55" fmla="*/ 414822 w 596496"/>
                  <a:gd name="connsiteY55" fmla="*/ 111300 h 865200"/>
                  <a:gd name="connsiteX56" fmla="*/ 409523 w 596496"/>
                  <a:gd name="connsiteY56" fmla="*/ 110376 h 865200"/>
                  <a:gd name="connsiteX57" fmla="*/ 349849 w 596496"/>
                  <a:gd name="connsiteY57" fmla="*/ 73584 h 865200"/>
                  <a:gd name="connsiteX58" fmla="*/ 339097 w 596496"/>
                  <a:gd name="connsiteY58" fmla="*/ 7644 h 865200"/>
                  <a:gd name="connsiteX59" fmla="*/ 252467 w 596496"/>
                  <a:gd name="connsiteY59" fmla="*/ 7644 h 865200"/>
                  <a:gd name="connsiteX60" fmla="*/ 240332 w 596496"/>
                  <a:gd name="connsiteY60" fmla="*/ 86352 h 865200"/>
                  <a:gd name="connsiteX61" fmla="*/ 163532 w 596496"/>
                  <a:gd name="connsiteY61" fmla="*/ 119952 h 865200"/>
                  <a:gd name="connsiteX62" fmla="*/ 150399 w 596496"/>
                  <a:gd name="connsiteY62" fmla="*/ 123144 h 865200"/>
                  <a:gd name="connsiteX63" fmla="*/ 77209 w 596496"/>
                  <a:gd name="connsiteY63" fmla="*/ 171024 h 865200"/>
                  <a:gd name="connsiteX64" fmla="*/ 8089 w 596496"/>
                  <a:gd name="connsiteY64" fmla="*/ 348264 h 865200"/>
                  <a:gd name="connsiteX65" fmla="*/ 114918 w 596496"/>
                  <a:gd name="connsiteY65" fmla="*/ 410172 h 865200"/>
                  <a:gd name="connsiteX66" fmla="*/ 128742 w 596496"/>
                  <a:gd name="connsiteY66" fmla="*/ 354648 h 865200"/>
                  <a:gd name="connsiteX67" fmla="*/ 131968 w 596496"/>
                  <a:gd name="connsiteY67" fmla="*/ 351624 h 86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96496" h="865200">
                    <a:moveTo>
                      <a:pt x="332953" y="865200"/>
                    </a:moveTo>
                    <a:cubicBezTo>
                      <a:pt x="274124" y="865200"/>
                      <a:pt x="222822" y="863100"/>
                      <a:pt x="221747" y="863016"/>
                    </a:cubicBezTo>
                    <a:cubicBezTo>
                      <a:pt x="180966" y="861168"/>
                      <a:pt x="137958" y="855540"/>
                      <a:pt x="100019" y="810264"/>
                    </a:cubicBezTo>
                    <a:cubicBezTo>
                      <a:pt x="63923" y="767256"/>
                      <a:pt x="58854" y="710556"/>
                      <a:pt x="84121" y="631764"/>
                    </a:cubicBezTo>
                    <a:cubicBezTo>
                      <a:pt x="105702" y="564564"/>
                      <a:pt x="164684" y="456960"/>
                      <a:pt x="173824" y="440496"/>
                    </a:cubicBezTo>
                    <a:lnTo>
                      <a:pt x="134348" y="366828"/>
                    </a:lnTo>
                    <a:lnTo>
                      <a:pt x="121599" y="417732"/>
                    </a:lnTo>
                    <a:cubicBezTo>
                      <a:pt x="121315" y="418967"/>
                      <a:pt x="120524" y="419992"/>
                      <a:pt x="119449" y="420504"/>
                    </a:cubicBezTo>
                    <a:cubicBezTo>
                      <a:pt x="118404" y="421050"/>
                      <a:pt x="117191" y="421050"/>
                      <a:pt x="116147" y="420504"/>
                    </a:cubicBezTo>
                    <a:lnTo>
                      <a:pt x="2022" y="354732"/>
                    </a:lnTo>
                    <a:cubicBezTo>
                      <a:pt x="317" y="353733"/>
                      <a:pt x="-436" y="351498"/>
                      <a:pt x="255" y="349524"/>
                    </a:cubicBezTo>
                    <a:cubicBezTo>
                      <a:pt x="2483" y="343140"/>
                      <a:pt x="54015" y="192780"/>
                      <a:pt x="71142" y="166908"/>
                    </a:cubicBezTo>
                    <a:cubicBezTo>
                      <a:pt x="86502" y="143052"/>
                      <a:pt x="115071" y="124404"/>
                      <a:pt x="148940" y="115752"/>
                    </a:cubicBezTo>
                    <a:cubicBezTo>
                      <a:pt x="152934" y="114660"/>
                      <a:pt x="157388" y="113568"/>
                      <a:pt x="162073" y="112476"/>
                    </a:cubicBezTo>
                    <a:cubicBezTo>
                      <a:pt x="189030" y="105924"/>
                      <a:pt x="225971" y="97020"/>
                      <a:pt x="233728" y="82824"/>
                    </a:cubicBezTo>
                    <a:cubicBezTo>
                      <a:pt x="241484" y="68628"/>
                      <a:pt x="244479" y="21168"/>
                      <a:pt x="244940" y="4116"/>
                    </a:cubicBezTo>
                    <a:cubicBezTo>
                      <a:pt x="245025" y="1848"/>
                      <a:pt x="246707" y="42"/>
                      <a:pt x="248780" y="0"/>
                    </a:cubicBezTo>
                    <a:lnTo>
                      <a:pt x="342707" y="0"/>
                    </a:lnTo>
                    <a:cubicBezTo>
                      <a:pt x="343759" y="-8"/>
                      <a:pt x="344765" y="487"/>
                      <a:pt x="345471" y="1344"/>
                    </a:cubicBezTo>
                    <a:cubicBezTo>
                      <a:pt x="346209" y="2134"/>
                      <a:pt x="346600" y="3234"/>
                      <a:pt x="346547" y="4368"/>
                    </a:cubicBezTo>
                    <a:cubicBezTo>
                      <a:pt x="346547" y="4872"/>
                      <a:pt x="345088" y="50988"/>
                      <a:pt x="355993" y="69888"/>
                    </a:cubicBezTo>
                    <a:cubicBezTo>
                      <a:pt x="366898" y="88788"/>
                      <a:pt x="380799" y="97692"/>
                      <a:pt x="410444" y="102816"/>
                    </a:cubicBezTo>
                    <a:lnTo>
                      <a:pt x="415667" y="103740"/>
                    </a:lnTo>
                    <a:cubicBezTo>
                      <a:pt x="447462" y="109116"/>
                      <a:pt x="487091" y="115836"/>
                      <a:pt x="514969" y="148092"/>
                    </a:cubicBezTo>
                    <a:cubicBezTo>
                      <a:pt x="542848" y="180348"/>
                      <a:pt x="594073" y="312648"/>
                      <a:pt x="596224" y="318192"/>
                    </a:cubicBezTo>
                    <a:cubicBezTo>
                      <a:pt x="596884" y="320049"/>
                      <a:pt x="596316" y="322149"/>
                      <a:pt x="594841" y="323316"/>
                    </a:cubicBezTo>
                    <a:lnTo>
                      <a:pt x="489164" y="402192"/>
                    </a:lnTo>
                    <a:cubicBezTo>
                      <a:pt x="488189" y="402889"/>
                      <a:pt x="486991" y="403099"/>
                      <a:pt x="485862" y="402780"/>
                    </a:cubicBezTo>
                    <a:cubicBezTo>
                      <a:pt x="484779" y="402394"/>
                      <a:pt x="483904" y="401503"/>
                      <a:pt x="483481" y="400344"/>
                    </a:cubicBezTo>
                    <a:lnTo>
                      <a:pt x="466585" y="356412"/>
                    </a:lnTo>
                    <a:lnTo>
                      <a:pt x="455756" y="420084"/>
                    </a:lnTo>
                    <a:cubicBezTo>
                      <a:pt x="457215" y="423444"/>
                      <a:pt x="461286" y="432600"/>
                      <a:pt x="465356" y="442932"/>
                    </a:cubicBezTo>
                    <a:cubicBezTo>
                      <a:pt x="466124" y="444864"/>
                      <a:pt x="469888" y="451332"/>
                      <a:pt x="474649" y="460152"/>
                    </a:cubicBezTo>
                    <a:cubicBezTo>
                      <a:pt x="498611" y="502740"/>
                      <a:pt x="562124" y="615888"/>
                      <a:pt x="566271" y="695352"/>
                    </a:cubicBezTo>
                    <a:cubicBezTo>
                      <a:pt x="570879" y="781872"/>
                      <a:pt x="549913" y="829752"/>
                      <a:pt x="498457" y="851844"/>
                    </a:cubicBezTo>
                    <a:cubicBezTo>
                      <a:pt x="472652" y="862596"/>
                      <a:pt x="398156" y="865200"/>
                      <a:pt x="332953" y="865200"/>
                    </a:cubicBezTo>
                    <a:close/>
                    <a:moveTo>
                      <a:pt x="133273" y="351876"/>
                    </a:moveTo>
                    <a:cubicBezTo>
                      <a:pt x="134640" y="351885"/>
                      <a:pt x="135892" y="352683"/>
                      <a:pt x="136575" y="353976"/>
                    </a:cubicBezTo>
                    <a:lnTo>
                      <a:pt x="181888" y="437976"/>
                    </a:lnTo>
                    <a:cubicBezTo>
                      <a:pt x="182617" y="439295"/>
                      <a:pt x="182617" y="440941"/>
                      <a:pt x="181888" y="442260"/>
                    </a:cubicBezTo>
                    <a:cubicBezTo>
                      <a:pt x="181196" y="443436"/>
                      <a:pt x="114764" y="561960"/>
                      <a:pt x="91648" y="634116"/>
                    </a:cubicBezTo>
                    <a:cubicBezTo>
                      <a:pt x="67455" y="709716"/>
                      <a:pt x="72063" y="763728"/>
                      <a:pt x="105932" y="804216"/>
                    </a:cubicBezTo>
                    <a:cubicBezTo>
                      <a:pt x="141875" y="847140"/>
                      <a:pt x="183193" y="852432"/>
                      <a:pt x="222361" y="854196"/>
                    </a:cubicBezTo>
                    <a:cubicBezTo>
                      <a:pt x="269670" y="856380"/>
                      <a:pt x="454604" y="860916"/>
                      <a:pt x="495999" y="843528"/>
                    </a:cubicBezTo>
                    <a:cubicBezTo>
                      <a:pt x="544537" y="823032"/>
                      <a:pt x="563353" y="778764"/>
                      <a:pt x="558975" y="695352"/>
                    </a:cubicBezTo>
                    <a:cubicBezTo>
                      <a:pt x="554291" y="618072"/>
                      <a:pt x="491775" y="505932"/>
                      <a:pt x="468121" y="463932"/>
                    </a:cubicBezTo>
                    <a:cubicBezTo>
                      <a:pt x="462131" y="453264"/>
                      <a:pt x="459212" y="448056"/>
                      <a:pt x="458291" y="445620"/>
                    </a:cubicBezTo>
                    <a:cubicBezTo>
                      <a:pt x="453375" y="433104"/>
                      <a:pt x="448384" y="422100"/>
                      <a:pt x="448307" y="422016"/>
                    </a:cubicBezTo>
                    <a:cubicBezTo>
                      <a:pt x="448038" y="421143"/>
                      <a:pt x="448038" y="420202"/>
                      <a:pt x="448307" y="419328"/>
                    </a:cubicBezTo>
                    <a:lnTo>
                      <a:pt x="461747" y="340452"/>
                    </a:lnTo>
                    <a:cubicBezTo>
                      <a:pt x="462046" y="338655"/>
                      <a:pt x="463390" y="337285"/>
                      <a:pt x="465049" y="337092"/>
                    </a:cubicBezTo>
                    <a:cubicBezTo>
                      <a:pt x="466746" y="336865"/>
                      <a:pt x="468374" y="337890"/>
                      <a:pt x="469043" y="339612"/>
                    </a:cubicBezTo>
                    <a:lnTo>
                      <a:pt x="489011" y="391776"/>
                    </a:lnTo>
                    <a:lnTo>
                      <a:pt x="588236" y="317688"/>
                    </a:lnTo>
                    <a:cubicBezTo>
                      <a:pt x="580556" y="297192"/>
                      <a:pt x="535014" y="182616"/>
                      <a:pt x="509670" y="153300"/>
                    </a:cubicBezTo>
                    <a:cubicBezTo>
                      <a:pt x="484326" y="123984"/>
                      <a:pt x="445465" y="116592"/>
                      <a:pt x="414822" y="111300"/>
                    </a:cubicBezTo>
                    <a:lnTo>
                      <a:pt x="409523" y="110376"/>
                    </a:lnTo>
                    <a:cubicBezTo>
                      <a:pt x="377651" y="104832"/>
                      <a:pt x="362598" y="95592"/>
                      <a:pt x="349849" y="73584"/>
                    </a:cubicBezTo>
                    <a:cubicBezTo>
                      <a:pt x="339635" y="56028"/>
                      <a:pt x="339020" y="20160"/>
                      <a:pt x="339097" y="7644"/>
                    </a:cubicBezTo>
                    <a:lnTo>
                      <a:pt x="252467" y="7644"/>
                    </a:lnTo>
                    <a:cubicBezTo>
                      <a:pt x="251852" y="22092"/>
                      <a:pt x="249318" y="69888"/>
                      <a:pt x="240332" y="86352"/>
                    </a:cubicBezTo>
                    <a:cubicBezTo>
                      <a:pt x="231347" y="102816"/>
                      <a:pt x="193638" y="112644"/>
                      <a:pt x="163532" y="119952"/>
                    </a:cubicBezTo>
                    <a:lnTo>
                      <a:pt x="150399" y="123144"/>
                    </a:lnTo>
                    <a:cubicBezTo>
                      <a:pt x="118374" y="131544"/>
                      <a:pt x="91648" y="148848"/>
                      <a:pt x="77209" y="171024"/>
                    </a:cubicBezTo>
                    <a:cubicBezTo>
                      <a:pt x="62771" y="193200"/>
                      <a:pt x="16383" y="325164"/>
                      <a:pt x="8089" y="348264"/>
                    </a:cubicBezTo>
                    <a:lnTo>
                      <a:pt x="114918" y="410172"/>
                    </a:lnTo>
                    <a:lnTo>
                      <a:pt x="128742" y="354648"/>
                    </a:lnTo>
                    <a:cubicBezTo>
                      <a:pt x="129164" y="353019"/>
                      <a:pt x="130431" y="351834"/>
                      <a:pt x="131968" y="351624"/>
                    </a:cubicBezTo>
                    <a:close/>
                  </a:path>
                </a:pathLst>
              </a:custGeom>
              <a:solidFill>
                <a:srgbClr val="263238"/>
              </a:solidFill>
              <a:ln w="7671"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8CB1FA39-65C2-1FC4-71B2-183E0B86687A}"/>
                  </a:ext>
                </a:extLst>
              </p:cNvPr>
              <p:cNvSpPr/>
              <p:nvPr/>
            </p:nvSpPr>
            <p:spPr>
              <a:xfrm>
                <a:off x="9765619" y="3556848"/>
                <a:ext cx="40627" cy="45275"/>
              </a:xfrm>
              <a:custGeom>
                <a:avLst/>
                <a:gdLst>
                  <a:gd name="connsiteX0" fmla="*/ 0 w 40627"/>
                  <a:gd name="connsiteY0" fmla="*/ 45276 h 45275"/>
                  <a:gd name="connsiteX1" fmla="*/ 40627 w 40627"/>
                  <a:gd name="connsiteY1" fmla="*/ 28224 h 45275"/>
                  <a:gd name="connsiteX2" fmla="*/ 4070 w 40627"/>
                  <a:gd name="connsiteY2" fmla="*/ 0 h 45275"/>
                  <a:gd name="connsiteX3" fmla="*/ 0 w 40627"/>
                  <a:gd name="connsiteY3" fmla="*/ 45276 h 45275"/>
                </a:gdLst>
                <a:ahLst/>
                <a:cxnLst>
                  <a:cxn ang="0">
                    <a:pos x="connsiteX0" y="connsiteY0"/>
                  </a:cxn>
                  <a:cxn ang="0">
                    <a:pos x="connsiteX1" y="connsiteY1"/>
                  </a:cxn>
                  <a:cxn ang="0">
                    <a:pos x="connsiteX2" y="connsiteY2"/>
                  </a:cxn>
                  <a:cxn ang="0">
                    <a:pos x="connsiteX3" y="connsiteY3"/>
                  </a:cxn>
                </a:cxnLst>
                <a:rect l="l" t="t" r="r" b="b"/>
                <a:pathLst>
                  <a:path w="40627" h="45275">
                    <a:moveTo>
                      <a:pt x="0" y="45276"/>
                    </a:moveTo>
                    <a:lnTo>
                      <a:pt x="40627" y="28224"/>
                    </a:lnTo>
                    <a:lnTo>
                      <a:pt x="4070" y="0"/>
                    </a:lnTo>
                    <a:lnTo>
                      <a:pt x="0" y="45276"/>
                    </a:lnTo>
                    <a:close/>
                  </a:path>
                </a:pathLst>
              </a:custGeom>
              <a:solidFill>
                <a:srgbClr val="263238"/>
              </a:solidFill>
              <a:ln w="7671"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E8D7A288-3D7A-39C4-9F6E-CDB30A138E22}"/>
                  </a:ext>
                </a:extLst>
              </p:cNvPr>
              <p:cNvSpPr/>
              <p:nvPr/>
            </p:nvSpPr>
            <p:spPr>
              <a:xfrm>
                <a:off x="9761764" y="3552507"/>
                <a:ext cx="48349" cy="53819"/>
              </a:xfrm>
              <a:custGeom>
                <a:avLst/>
                <a:gdLst>
                  <a:gd name="connsiteX0" fmla="*/ 3854 w 48349"/>
                  <a:gd name="connsiteY0" fmla="*/ 53817 h 53819"/>
                  <a:gd name="connsiteX1" fmla="*/ 1550 w 48349"/>
                  <a:gd name="connsiteY1" fmla="*/ 52977 h 53819"/>
                  <a:gd name="connsiteX2" fmla="*/ 14 w 48349"/>
                  <a:gd name="connsiteY2" fmla="*/ 49197 h 53819"/>
                  <a:gd name="connsiteX3" fmla="*/ 4085 w 48349"/>
                  <a:gd name="connsiteY3" fmla="*/ 3921 h 53819"/>
                  <a:gd name="connsiteX4" fmla="*/ 6312 w 48349"/>
                  <a:gd name="connsiteY4" fmla="*/ 561 h 53819"/>
                  <a:gd name="connsiteX5" fmla="*/ 10152 w 48349"/>
                  <a:gd name="connsiteY5" fmla="*/ 561 h 53819"/>
                  <a:gd name="connsiteX6" fmla="*/ 46709 w 48349"/>
                  <a:gd name="connsiteY6" fmla="*/ 28785 h 53819"/>
                  <a:gd name="connsiteX7" fmla="*/ 48321 w 48349"/>
                  <a:gd name="connsiteY7" fmla="*/ 32733 h 53819"/>
                  <a:gd name="connsiteX8" fmla="*/ 45864 w 48349"/>
                  <a:gd name="connsiteY8" fmla="*/ 36093 h 53819"/>
                  <a:gd name="connsiteX9" fmla="*/ 5237 w 48349"/>
                  <a:gd name="connsiteY9" fmla="*/ 52893 h 53819"/>
                  <a:gd name="connsiteX10" fmla="*/ 11074 w 48349"/>
                  <a:gd name="connsiteY10" fmla="*/ 11817 h 53819"/>
                  <a:gd name="connsiteX11" fmla="*/ 8309 w 48349"/>
                  <a:gd name="connsiteY11" fmla="*/ 43149 h 53819"/>
                  <a:gd name="connsiteX12" fmla="*/ 36418 w 48349"/>
                  <a:gd name="connsiteY12" fmla="*/ 31389 h 5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349" h="53819">
                    <a:moveTo>
                      <a:pt x="3854" y="53817"/>
                    </a:moveTo>
                    <a:cubicBezTo>
                      <a:pt x="3017" y="53850"/>
                      <a:pt x="2203" y="53556"/>
                      <a:pt x="1550" y="52977"/>
                    </a:cubicBezTo>
                    <a:cubicBezTo>
                      <a:pt x="483" y="52086"/>
                      <a:pt x="-101" y="50658"/>
                      <a:pt x="14" y="49197"/>
                    </a:cubicBezTo>
                    <a:lnTo>
                      <a:pt x="4085" y="3921"/>
                    </a:lnTo>
                    <a:cubicBezTo>
                      <a:pt x="4246" y="2459"/>
                      <a:pt x="5091" y="1191"/>
                      <a:pt x="6312" y="561"/>
                    </a:cubicBezTo>
                    <a:cubicBezTo>
                      <a:pt x="7502" y="-187"/>
                      <a:pt x="8961" y="-187"/>
                      <a:pt x="10152" y="561"/>
                    </a:cubicBezTo>
                    <a:lnTo>
                      <a:pt x="46709" y="28785"/>
                    </a:lnTo>
                    <a:cubicBezTo>
                      <a:pt x="47876" y="29675"/>
                      <a:pt x="48491" y="31195"/>
                      <a:pt x="48321" y="32733"/>
                    </a:cubicBezTo>
                    <a:cubicBezTo>
                      <a:pt x="48114" y="34253"/>
                      <a:pt x="47177" y="35538"/>
                      <a:pt x="45864" y="36093"/>
                    </a:cubicBezTo>
                    <a:lnTo>
                      <a:pt x="5237" y="52893"/>
                    </a:lnTo>
                    <a:close/>
                    <a:moveTo>
                      <a:pt x="11074" y="11817"/>
                    </a:moveTo>
                    <a:lnTo>
                      <a:pt x="8309" y="43149"/>
                    </a:lnTo>
                    <a:lnTo>
                      <a:pt x="36418" y="31389"/>
                    </a:lnTo>
                    <a:close/>
                  </a:path>
                </a:pathLst>
              </a:custGeom>
              <a:solidFill>
                <a:srgbClr val="263238"/>
              </a:solidFill>
              <a:ln w="7671"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D4F289FA-F33B-0900-A797-9AE05B5B4E7B}"/>
                  </a:ext>
                </a:extLst>
              </p:cNvPr>
              <p:cNvSpPr/>
              <p:nvPr/>
            </p:nvSpPr>
            <p:spPr>
              <a:xfrm>
                <a:off x="10017983" y="3865128"/>
                <a:ext cx="118415" cy="254972"/>
              </a:xfrm>
              <a:custGeom>
                <a:avLst/>
                <a:gdLst>
                  <a:gd name="connsiteX0" fmla="*/ 0 w 118415"/>
                  <a:gd name="connsiteY0" fmla="*/ 60564 h 254972"/>
                  <a:gd name="connsiteX1" fmla="*/ 41856 w 118415"/>
                  <a:gd name="connsiteY1" fmla="*/ 233016 h 254972"/>
                  <a:gd name="connsiteX2" fmla="*/ 93850 w 118415"/>
                  <a:gd name="connsiteY2" fmla="*/ 253176 h 254972"/>
                  <a:gd name="connsiteX3" fmla="*/ 117351 w 118415"/>
                  <a:gd name="connsiteY3" fmla="*/ 198156 h 254972"/>
                  <a:gd name="connsiteX4" fmla="*/ 72038 w 118415"/>
                  <a:gd name="connsiteY4" fmla="*/ 0 h 254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415" h="254972">
                    <a:moveTo>
                      <a:pt x="0" y="60564"/>
                    </a:moveTo>
                    <a:lnTo>
                      <a:pt x="41856" y="233016"/>
                    </a:lnTo>
                    <a:cubicBezTo>
                      <a:pt x="41856" y="233016"/>
                      <a:pt x="65357" y="262416"/>
                      <a:pt x="93850" y="253176"/>
                    </a:cubicBezTo>
                    <a:cubicBezTo>
                      <a:pt x="122342" y="243936"/>
                      <a:pt x="119040" y="205464"/>
                      <a:pt x="117351" y="198156"/>
                    </a:cubicBezTo>
                    <a:lnTo>
                      <a:pt x="72038" y="0"/>
                    </a:lnTo>
                    <a:close/>
                  </a:path>
                </a:pathLst>
              </a:custGeom>
              <a:solidFill>
                <a:srgbClr val="C4C4C4"/>
              </a:solidFill>
              <a:ln w="7671"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9B72B1D6-BEA3-7A98-52A6-F744805CDA28}"/>
                  </a:ext>
                </a:extLst>
              </p:cNvPr>
              <p:cNvSpPr/>
              <p:nvPr/>
            </p:nvSpPr>
            <p:spPr>
              <a:xfrm>
                <a:off x="10014095" y="3860930"/>
                <a:ext cx="126243" cy="263421"/>
              </a:xfrm>
              <a:custGeom>
                <a:avLst/>
                <a:gdLst>
                  <a:gd name="connsiteX0" fmla="*/ 86448 w 126243"/>
                  <a:gd name="connsiteY0" fmla="*/ 263421 h 263421"/>
                  <a:gd name="connsiteX1" fmla="*/ 42903 w 126243"/>
                  <a:gd name="connsiteY1" fmla="*/ 239985 h 263421"/>
                  <a:gd name="connsiteX2" fmla="*/ 42058 w 126243"/>
                  <a:gd name="connsiteY2" fmla="*/ 238305 h 263421"/>
                  <a:gd name="connsiteX3" fmla="*/ 125 w 126243"/>
                  <a:gd name="connsiteY3" fmla="*/ 65853 h 263421"/>
                  <a:gd name="connsiteX4" fmla="*/ 1508 w 126243"/>
                  <a:gd name="connsiteY4" fmla="*/ 61401 h 263421"/>
                  <a:gd name="connsiteX5" fmla="*/ 73623 w 126243"/>
                  <a:gd name="connsiteY5" fmla="*/ 837 h 263421"/>
                  <a:gd name="connsiteX6" fmla="*/ 77232 w 126243"/>
                  <a:gd name="connsiteY6" fmla="*/ 249 h 263421"/>
                  <a:gd name="connsiteX7" fmla="*/ 79690 w 126243"/>
                  <a:gd name="connsiteY7" fmla="*/ 3189 h 263421"/>
                  <a:gd name="connsiteX8" fmla="*/ 125002 w 126243"/>
                  <a:gd name="connsiteY8" fmla="*/ 201345 h 263421"/>
                  <a:gd name="connsiteX9" fmla="*/ 98890 w 126243"/>
                  <a:gd name="connsiteY9" fmla="*/ 261405 h 263421"/>
                  <a:gd name="connsiteX10" fmla="*/ 86448 w 126243"/>
                  <a:gd name="connsiteY10" fmla="*/ 263421 h 263421"/>
                  <a:gd name="connsiteX11" fmla="*/ 49277 w 126243"/>
                  <a:gd name="connsiteY11" fmla="*/ 235113 h 263421"/>
                  <a:gd name="connsiteX12" fmla="*/ 96740 w 126243"/>
                  <a:gd name="connsiteY12" fmla="*/ 253341 h 263421"/>
                  <a:gd name="connsiteX13" fmla="*/ 117552 w 126243"/>
                  <a:gd name="connsiteY13" fmla="*/ 203361 h 263421"/>
                  <a:gd name="connsiteX14" fmla="*/ 73700 w 126243"/>
                  <a:gd name="connsiteY14" fmla="*/ 11421 h 263421"/>
                  <a:gd name="connsiteX15" fmla="*/ 8266 w 126243"/>
                  <a:gd name="connsiteY15" fmla="*/ 66357 h 26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6243" h="263421">
                    <a:moveTo>
                      <a:pt x="86448" y="263421"/>
                    </a:moveTo>
                    <a:cubicBezTo>
                      <a:pt x="61949" y="263421"/>
                      <a:pt x="43825" y="241077"/>
                      <a:pt x="42903" y="239985"/>
                    </a:cubicBezTo>
                    <a:cubicBezTo>
                      <a:pt x="42519" y="239498"/>
                      <a:pt x="42235" y="238919"/>
                      <a:pt x="42058" y="238305"/>
                    </a:cubicBezTo>
                    <a:lnTo>
                      <a:pt x="125" y="65853"/>
                    </a:lnTo>
                    <a:cubicBezTo>
                      <a:pt x="-267" y="64198"/>
                      <a:pt x="279" y="62451"/>
                      <a:pt x="1508" y="61401"/>
                    </a:cubicBezTo>
                    <a:lnTo>
                      <a:pt x="73623" y="837"/>
                    </a:lnTo>
                    <a:cubicBezTo>
                      <a:pt x="74660" y="-11"/>
                      <a:pt x="76019" y="-229"/>
                      <a:pt x="77232" y="249"/>
                    </a:cubicBezTo>
                    <a:cubicBezTo>
                      <a:pt x="78477" y="669"/>
                      <a:pt x="79413" y="1795"/>
                      <a:pt x="79690" y="3189"/>
                    </a:cubicBezTo>
                    <a:lnTo>
                      <a:pt x="125002" y="201345"/>
                    </a:lnTo>
                    <a:cubicBezTo>
                      <a:pt x="127306" y="211509"/>
                      <a:pt x="129764" y="251745"/>
                      <a:pt x="98890" y="261405"/>
                    </a:cubicBezTo>
                    <a:cubicBezTo>
                      <a:pt x="94858" y="262749"/>
                      <a:pt x="90665" y="263430"/>
                      <a:pt x="86448" y="263421"/>
                    </a:cubicBezTo>
                    <a:close/>
                    <a:moveTo>
                      <a:pt x="49277" y="235113"/>
                    </a:moveTo>
                    <a:cubicBezTo>
                      <a:pt x="52887" y="239313"/>
                      <a:pt x="73316" y="260901"/>
                      <a:pt x="96740" y="253341"/>
                    </a:cubicBezTo>
                    <a:cubicBezTo>
                      <a:pt x="124541" y="244437"/>
                      <a:pt x="117629" y="203781"/>
                      <a:pt x="117552" y="203361"/>
                    </a:cubicBezTo>
                    <a:cubicBezTo>
                      <a:pt x="116093" y="196809"/>
                      <a:pt x="81226" y="44265"/>
                      <a:pt x="73700" y="11421"/>
                    </a:cubicBezTo>
                    <a:lnTo>
                      <a:pt x="8266" y="66357"/>
                    </a:lnTo>
                    <a:close/>
                  </a:path>
                </a:pathLst>
              </a:custGeom>
              <a:solidFill>
                <a:srgbClr val="263238"/>
              </a:solidFill>
              <a:ln w="7671"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D8DFF274-8B46-5B9A-B71C-C8C4AF83BC10}"/>
                  </a:ext>
                </a:extLst>
              </p:cNvPr>
              <p:cNvSpPr/>
              <p:nvPr/>
            </p:nvSpPr>
            <p:spPr>
              <a:xfrm>
                <a:off x="9524774" y="3664871"/>
                <a:ext cx="588825" cy="748829"/>
              </a:xfrm>
              <a:custGeom>
                <a:avLst/>
                <a:gdLst>
                  <a:gd name="connsiteX0" fmla="*/ 558643 w 588825"/>
                  <a:gd name="connsiteY0" fmla="*/ 583716 h 748829"/>
                  <a:gd name="connsiteX1" fmla="*/ 457959 w 588825"/>
                  <a:gd name="connsiteY1" fmla="*/ 332388 h 748829"/>
                  <a:gd name="connsiteX2" fmla="*/ 447898 w 588825"/>
                  <a:gd name="connsiteY2" fmla="*/ 308532 h 748829"/>
                  <a:gd name="connsiteX3" fmla="*/ 461338 w 588825"/>
                  <a:gd name="connsiteY3" fmla="*/ 229572 h 748829"/>
                  <a:gd name="connsiteX4" fmla="*/ 483149 w 588825"/>
                  <a:gd name="connsiteY4" fmla="*/ 286524 h 748829"/>
                  <a:gd name="connsiteX5" fmla="*/ 588826 w 588825"/>
                  <a:gd name="connsiteY5" fmla="*/ 207564 h 748829"/>
                  <a:gd name="connsiteX6" fmla="*/ 508263 w 588825"/>
                  <a:gd name="connsiteY6" fmla="*/ 38808 h 748829"/>
                  <a:gd name="connsiteX7" fmla="*/ 434765 w 588825"/>
                  <a:gd name="connsiteY7" fmla="*/ 0 h 748829"/>
                  <a:gd name="connsiteX8" fmla="*/ 402586 w 588825"/>
                  <a:gd name="connsiteY8" fmla="*/ 137844 h 748829"/>
                  <a:gd name="connsiteX9" fmla="*/ 194611 w 588825"/>
                  <a:gd name="connsiteY9" fmla="*/ 137844 h 748829"/>
                  <a:gd name="connsiteX10" fmla="*/ 154675 w 588825"/>
                  <a:gd name="connsiteY10" fmla="*/ 5376 h 748829"/>
                  <a:gd name="connsiteX11" fmla="*/ 145920 w 588825"/>
                  <a:gd name="connsiteY11" fmla="*/ 7560 h 748829"/>
                  <a:gd name="connsiteX12" fmla="*/ 70426 w 588825"/>
                  <a:gd name="connsiteY12" fmla="*/ 57120 h 748829"/>
                  <a:gd name="connsiteX13" fmla="*/ 0 w 588825"/>
                  <a:gd name="connsiteY13" fmla="*/ 238812 h 748829"/>
                  <a:gd name="connsiteX14" fmla="*/ 114048 w 588825"/>
                  <a:gd name="connsiteY14" fmla="*/ 304836 h 748829"/>
                  <a:gd name="connsiteX15" fmla="*/ 129408 w 588825"/>
                  <a:gd name="connsiteY15" fmla="*/ 244272 h 748829"/>
                  <a:gd name="connsiteX16" fmla="*/ 174643 w 588825"/>
                  <a:gd name="connsiteY16" fmla="*/ 328272 h 748829"/>
                  <a:gd name="connsiteX17" fmla="*/ 84096 w 588825"/>
                  <a:gd name="connsiteY17" fmla="*/ 520968 h 748829"/>
                  <a:gd name="connsiteX18" fmla="*/ 99456 w 588825"/>
                  <a:gd name="connsiteY18" fmla="*/ 695268 h 748829"/>
                  <a:gd name="connsiteX19" fmla="*/ 218573 w 588825"/>
                  <a:gd name="connsiteY19" fmla="*/ 746592 h 748829"/>
                  <a:gd name="connsiteX20" fmla="*/ 493747 w 588825"/>
                  <a:gd name="connsiteY20" fmla="*/ 735588 h 748829"/>
                  <a:gd name="connsiteX21" fmla="*/ 558643 w 588825"/>
                  <a:gd name="connsiteY21" fmla="*/ 583716 h 74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8825" h="748829">
                    <a:moveTo>
                      <a:pt x="558643" y="583716"/>
                    </a:moveTo>
                    <a:cubicBezTo>
                      <a:pt x="553574" y="488292"/>
                      <a:pt x="462950" y="345240"/>
                      <a:pt x="457959" y="332388"/>
                    </a:cubicBezTo>
                    <a:cubicBezTo>
                      <a:pt x="452967" y="319536"/>
                      <a:pt x="447898" y="308532"/>
                      <a:pt x="447898" y="308532"/>
                    </a:cubicBezTo>
                    <a:lnTo>
                      <a:pt x="461338" y="229572"/>
                    </a:lnTo>
                    <a:lnTo>
                      <a:pt x="483149" y="286524"/>
                    </a:lnTo>
                    <a:lnTo>
                      <a:pt x="588826" y="207564"/>
                    </a:lnTo>
                    <a:cubicBezTo>
                      <a:pt x="588826" y="207564"/>
                      <a:pt x="536832" y="71820"/>
                      <a:pt x="508263" y="38808"/>
                    </a:cubicBezTo>
                    <a:cubicBezTo>
                      <a:pt x="487834" y="15036"/>
                      <a:pt x="460416" y="5208"/>
                      <a:pt x="434765" y="0"/>
                    </a:cubicBezTo>
                    <a:lnTo>
                      <a:pt x="402586" y="137844"/>
                    </a:lnTo>
                    <a:lnTo>
                      <a:pt x="194611" y="137844"/>
                    </a:lnTo>
                    <a:lnTo>
                      <a:pt x="154675" y="5376"/>
                    </a:lnTo>
                    <a:lnTo>
                      <a:pt x="145920" y="7560"/>
                    </a:lnTo>
                    <a:cubicBezTo>
                      <a:pt x="117427" y="14952"/>
                      <a:pt x="87245" y="31416"/>
                      <a:pt x="70426" y="57120"/>
                    </a:cubicBezTo>
                    <a:cubicBezTo>
                      <a:pt x="53606" y="82824"/>
                      <a:pt x="0" y="238812"/>
                      <a:pt x="0" y="238812"/>
                    </a:cubicBezTo>
                    <a:lnTo>
                      <a:pt x="114048" y="304836"/>
                    </a:lnTo>
                    <a:lnTo>
                      <a:pt x="129408" y="244272"/>
                    </a:lnTo>
                    <a:lnTo>
                      <a:pt x="174643" y="328272"/>
                    </a:lnTo>
                    <a:cubicBezTo>
                      <a:pt x="174643" y="328272"/>
                      <a:pt x="107597" y="447552"/>
                      <a:pt x="84096" y="520968"/>
                    </a:cubicBezTo>
                    <a:cubicBezTo>
                      <a:pt x="60595" y="594384"/>
                      <a:pt x="62285" y="651168"/>
                      <a:pt x="99456" y="695268"/>
                    </a:cubicBezTo>
                    <a:cubicBezTo>
                      <a:pt x="136627" y="739368"/>
                      <a:pt x="178330" y="744744"/>
                      <a:pt x="218573" y="746592"/>
                    </a:cubicBezTo>
                    <a:cubicBezTo>
                      <a:pt x="258816" y="748440"/>
                      <a:pt x="450125" y="753984"/>
                      <a:pt x="493747" y="735588"/>
                    </a:cubicBezTo>
                    <a:cubicBezTo>
                      <a:pt x="537370" y="717192"/>
                      <a:pt x="563635" y="679140"/>
                      <a:pt x="558643" y="583716"/>
                    </a:cubicBezTo>
                    <a:close/>
                  </a:path>
                </a:pathLst>
              </a:custGeom>
              <a:solidFill>
                <a:schemeClr val="accent1"/>
              </a:solidFill>
              <a:ln w="7671"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03825A1D-6E36-A926-667F-DDB33ED67C83}"/>
                  </a:ext>
                </a:extLst>
              </p:cNvPr>
              <p:cNvSpPr/>
              <p:nvPr/>
            </p:nvSpPr>
            <p:spPr>
              <a:xfrm>
                <a:off x="9520909" y="3661028"/>
                <a:ext cx="596265" cy="757239"/>
              </a:xfrm>
              <a:custGeom>
                <a:avLst/>
                <a:gdLst>
                  <a:gd name="connsiteX0" fmla="*/ 332953 w 596265"/>
                  <a:gd name="connsiteY0" fmla="*/ 757239 h 757239"/>
                  <a:gd name="connsiteX1" fmla="*/ 221747 w 596265"/>
                  <a:gd name="connsiteY1" fmla="*/ 755056 h 757239"/>
                  <a:gd name="connsiteX2" fmla="*/ 100019 w 596265"/>
                  <a:gd name="connsiteY2" fmla="*/ 702304 h 757239"/>
                  <a:gd name="connsiteX3" fmla="*/ 84121 w 596265"/>
                  <a:gd name="connsiteY3" fmla="*/ 523804 h 757239"/>
                  <a:gd name="connsiteX4" fmla="*/ 173824 w 596265"/>
                  <a:gd name="connsiteY4" fmla="*/ 332535 h 757239"/>
                  <a:gd name="connsiteX5" fmla="*/ 134348 w 596265"/>
                  <a:gd name="connsiteY5" fmla="*/ 258868 h 757239"/>
                  <a:gd name="connsiteX6" fmla="*/ 121599 w 596265"/>
                  <a:gd name="connsiteY6" fmla="*/ 309772 h 757239"/>
                  <a:gd name="connsiteX7" fmla="*/ 119449 w 596265"/>
                  <a:gd name="connsiteY7" fmla="*/ 312543 h 757239"/>
                  <a:gd name="connsiteX8" fmla="*/ 116147 w 596265"/>
                  <a:gd name="connsiteY8" fmla="*/ 312543 h 757239"/>
                  <a:gd name="connsiteX9" fmla="*/ 2022 w 596265"/>
                  <a:gd name="connsiteY9" fmla="*/ 246772 h 757239"/>
                  <a:gd name="connsiteX10" fmla="*/ 255 w 596265"/>
                  <a:gd name="connsiteY10" fmla="*/ 241564 h 757239"/>
                  <a:gd name="connsiteX11" fmla="*/ 71142 w 596265"/>
                  <a:gd name="connsiteY11" fmla="*/ 58948 h 757239"/>
                  <a:gd name="connsiteX12" fmla="*/ 148940 w 596265"/>
                  <a:gd name="connsiteY12" fmla="*/ 7791 h 757239"/>
                  <a:gd name="connsiteX13" fmla="*/ 157695 w 596265"/>
                  <a:gd name="connsiteY13" fmla="*/ 5608 h 757239"/>
                  <a:gd name="connsiteX14" fmla="*/ 162227 w 596265"/>
                  <a:gd name="connsiteY14" fmla="*/ 8379 h 757239"/>
                  <a:gd name="connsiteX15" fmla="*/ 201011 w 596265"/>
                  <a:gd name="connsiteY15" fmla="*/ 137572 h 757239"/>
                  <a:gd name="connsiteX16" fmla="*/ 403225 w 596265"/>
                  <a:gd name="connsiteY16" fmla="*/ 137572 h 757239"/>
                  <a:gd name="connsiteX17" fmla="*/ 434713 w 596265"/>
                  <a:gd name="connsiteY17" fmla="*/ 3172 h 757239"/>
                  <a:gd name="connsiteX18" fmla="*/ 439168 w 596265"/>
                  <a:gd name="connsiteY18" fmla="*/ 64 h 757239"/>
                  <a:gd name="connsiteX19" fmla="*/ 514738 w 596265"/>
                  <a:gd name="connsiteY19" fmla="*/ 40048 h 757239"/>
                  <a:gd name="connsiteX20" fmla="*/ 595993 w 596265"/>
                  <a:gd name="connsiteY20" fmla="*/ 210148 h 757239"/>
                  <a:gd name="connsiteX21" fmla="*/ 594611 w 596265"/>
                  <a:gd name="connsiteY21" fmla="*/ 215272 h 757239"/>
                  <a:gd name="connsiteX22" fmla="*/ 488934 w 596265"/>
                  <a:gd name="connsiteY22" fmla="*/ 294148 h 757239"/>
                  <a:gd name="connsiteX23" fmla="*/ 485631 w 596265"/>
                  <a:gd name="connsiteY23" fmla="*/ 294735 h 757239"/>
                  <a:gd name="connsiteX24" fmla="*/ 483251 w 596265"/>
                  <a:gd name="connsiteY24" fmla="*/ 292300 h 757239"/>
                  <a:gd name="connsiteX25" fmla="*/ 466355 w 596265"/>
                  <a:gd name="connsiteY25" fmla="*/ 248368 h 757239"/>
                  <a:gd name="connsiteX26" fmla="*/ 455526 w 596265"/>
                  <a:gd name="connsiteY26" fmla="*/ 312039 h 757239"/>
                  <a:gd name="connsiteX27" fmla="*/ 465126 w 596265"/>
                  <a:gd name="connsiteY27" fmla="*/ 334887 h 757239"/>
                  <a:gd name="connsiteX28" fmla="*/ 474418 w 596265"/>
                  <a:gd name="connsiteY28" fmla="*/ 352108 h 757239"/>
                  <a:gd name="connsiteX29" fmla="*/ 566041 w 596265"/>
                  <a:gd name="connsiteY29" fmla="*/ 587308 h 757239"/>
                  <a:gd name="connsiteX30" fmla="*/ 498227 w 596265"/>
                  <a:gd name="connsiteY30" fmla="*/ 743800 h 757239"/>
                  <a:gd name="connsiteX31" fmla="*/ 332953 w 596265"/>
                  <a:gd name="connsiteY31" fmla="*/ 757239 h 757239"/>
                  <a:gd name="connsiteX32" fmla="*/ 133273 w 596265"/>
                  <a:gd name="connsiteY32" fmla="*/ 243916 h 757239"/>
                  <a:gd name="connsiteX33" fmla="*/ 136575 w 596265"/>
                  <a:gd name="connsiteY33" fmla="*/ 246016 h 757239"/>
                  <a:gd name="connsiteX34" fmla="*/ 181888 w 596265"/>
                  <a:gd name="connsiteY34" fmla="*/ 330016 h 757239"/>
                  <a:gd name="connsiteX35" fmla="*/ 181888 w 596265"/>
                  <a:gd name="connsiteY35" fmla="*/ 334300 h 757239"/>
                  <a:gd name="connsiteX36" fmla="*/ 91648 w 596265"/>
                  <a:gd name="connsiteY36" fmla="*/ 526156 h 757239"/>
                  <a:gd name="connsiteX37" fmla="*/ 105932 w 596265"/>
                  <a:gd name="connsiteY37" fmla="*/ 696256 h 757239"/>
                  <a:gd name="connsiteX38" fmla="*/ 222361 w 596265"/>
                  <a:gd name="connsiteY38" fmla="*/ 746235 h 757239"/>
                  <a:gd name="connsiteX39" fmla="*/ 495999 w 596265"/>
                  <a:gd name="connsiteY39" fmla="*/ 735568 h 757239"/>
                  <a:gd name="connsiteX40" fmla="*/ 558975 w 596265"/>
                  <a:gd name="connsiteY40" fmla="*/ 587391 h 757239"/>
                  <a:gd name="connsiteX41" fmla="*/ 468121 w 596265"/>
                  <a:gd name="connsiteY41" fmla="*/ 355972 h 757239"/>
                  <a:gd name="connsiteX42" fmla="*/ 458291 w 596265"/>
                  <a:gd name="connsiteY42" fmla="*/ 337660 h 757239"/>
                  <a:gd name="connsiteX43" fmla="*/ 448307 w 596265"/>
                  <a:gd name="connsiteY43" fmla="*/ 314056 h 757239"/>
                  <a:gd name="connsiteX44" fmla="*/ 448307 w 596265"/>
                  <a:gd name="connsiteY44" fmla="*/ 311368 h 757239"/>
                  <a:gd name="connsiteX45" fmla="*/ 461747 w 596265"/>
                  <a:gd name="connsiteY45" fmla="*/ 232491 h 757239"/>
                  <a:gd name="connsiteX46" fmla="*/ 465049 w 596265"/>
                  <a:gd name="connsiteY46" fmla="*/ 229131 h 757239"/>
                  <a:gd name="connsiteX47" fmla="*/ 469043 w 596265"/>
                  <a:gd name="connsiteY47" fmla="*/ 231652 h 757239"/>
                  <a:gd name="connsiteX48" fmla="*/ 489011 w 596265"/>
                  <a:gd name="connsiteY48" fmla="*/ 283816 h 757239"/>
                  <a:gd name="connsiteX49" fmla="*/ 588236 w 596265"/>
                  <a:gd name="connsiteY49" fmla="*/ 209727 h 757239"/>
                  <a:gd name="connsiteX50" fmla="*/ 509670 w 596265"/>
                  <a:gd name="connsiteY50" fmla="*/ 45339 h 757239"/>
                  <a:gd name="connsiteX51" fmla="*/ 441778 w 596265"/>
                  <a:gd name="connsiteY51" fmla="*/ 8631 h 757239"/>
                  <a:gd name="connsiteX52" fmla="*/ 410521 w 596265"/>
                  <a:gd name="connsiteY52" fmla="*/ 142612 h 757239"/>
                  <a:gd name="connsiteX53" fmla="*/ 406758 w 596265"/>
                  <a:gd name="connsiteY53" fmla="*/ 145720 h 757239"/>
                  <a:gd name="connsiteX54" fmla="*/ 198476 w 596265"/>
                  <a:gd name="connsiteY54" fmla="*/ 145720 h 757239"/>
                  <a:gd name="connsiteX55" fmla="*/ 194790 w 596265"/>
                  <a:gd name="connsiteY55" fmla="*/ 142864 h 757239"/>
                  <a:gd name="connsiteX56" fmla="*/ 156006 w 596265"/>
                  <a:gd name="connsiteY56" fmla="*/ 14008 h 757239"/>
                  <a:gd name="connsiteX57" fmla="*/ 150630 w 596265"/>
                  <a:gd name="connsiteY57" fmla="*/ 15352 h 757239"/>
                  <a:gd name="connsiteX58" fmla="*/ 77439 w 596265"/>
                  <a:gd name="connsiteY58" fmla="*/ 63231 h 757239"/>
                  <a:gd name="connsiteX59" fmla="*/ 8319 w 596265"/>
                  <a:gd name="connsiteY59" fmla="*/ 240472 h 757239"/>
                  <a:gd name="connsiteX60" fmla="*/ 115148 w 596265"/>
                  <a:gd name="connsiteY60" fmla="*/ 302379 h 757239"/>
                  <a:gd name="connsiteX61" fmla="*/ 128972 w 596265"/>
                  <a:gd name="connsiteY61" fmla="*/ 246856 h 757239"/>
                  <a:gd name="connsiteX62" fmla="*/ 132198 w 596265"/>
                  <a:gd name="connsiteY62" fmla="*/ 243831 h 75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96265" h="757239">
                    <a:moveTo>
                      <a:pt x="332953" y="757239"/>
                    </a:moveTo>
                    <a:cubicBezTo>
                      <a:pt x="274048" y="757239"/>
                      <a:pt x="222822" y="755139"/>
                      <a:pt x="221747" y="755056"/>
                    </a:cubicBezTo>
                    <a:cubicBezTo>
                      <a:pt x="180966" y="753208"/>
                      <a:pt x="137958" y="747579"/>
                      <a:pt x="100019" y="702304"/>
                    </a:cubicBezTo>
                    <a:cubicBezTo>
                      <a:pt x="63923" y="659295"/>
                      <a:pt x="58854" y="602595"/>
                      <a:pt x="84121" y="523804"/>
                    </a:cubicBezTo>
                    <a:cubicBezTo>
                      <a:pt x="105702" y="456604"/>
                      <a:pt x="164684" y="349000"/>
                      <a:pt x="173824" y="332535"/>
                    </a:cubicBezTo>
                    <a:lnTo>
                      <a:pt x="134348" y="258868"/>
                    </a:lnTo>
                    <a:lnTo>
                      <a:pt x="121599" y="309772"/>
                    </a:lnTo>
                    <a:cubicBezTo>
                      <a:pt x="121315" y="311006"/>
                      <a:pt x="120524" y="312031"/>
                      <a:pt x="119449" y="312543"/>
                    </a:cubicBezTo>
                    <a:cubicBezTo>
                      <a:pt x="118404" y="313089"/>
                      <a:pt x="117191" y="313089"/>
                      <a:pt x="116147" y="312543"/>
                    </a:cubicBezTo>
                    <a:lnTo>
                      <a:pt x="2022" y="246772"/>
                    </a:lnTo>
                    <a:cubicBezTo>
                      <a:pt x="317" y="245772"/>
                      <a:pt x="-436" y="243537"/>
                      <a:pt x="255" y="241564"/>
                    </a:cubicBezTo>
                    <a:cubicBezTo>
                      <a:pt x="2483" y="235179"/>
                      <a:pt x="54015" y="84820"/>
                      <a:pt x="71142" y="58948"/>
                    </a:cubicBezTo>
                    <a:cubicBezTo>
                      <a:pt x="86502" y="35091"/>
                      <a:pt x="115071" y="16443"/>
                      <a:pt x="148940" y="7791"/>
                    </a:cubicBezTo>
                    <a:lnTo>
                      <a:pt x="157695" y="5608"/>
                    </a:lnTo>
                    <a:cubicBezTo>
                      <a:pt x="159631" y="5104"/>
                      <a:pt x="161605" y="6313"/>
                      <a:pt x="162227" y="8379"/>
                    </a:cubicBezTo>
                    <a:lnTo>
                      <a:pt x="201011" y="137572"/>
                    </a:lnTo>
                    <a:lnTo>
                      <a:pt x="403225" y="137572"/>
                    </a:lnTo>
                    <a:lnTo>
                      <a:pt x="434713" y="3172"/>
                    </a:lnTo>
                    <a:cubicBezTo>
                      <a:pt x="435243" y="1029"/>
                      <a:pt x="437171" y="-315"/>
                      <a:pt x="439168" y="64"/>
                    </a:cubicBezTo>
                    <a:cubicBezTo>
                      <a:pt x="462591" y="5187"/>
                      <a:pt x="492390" y="14260"/>
                      <a:pt x="514738" y="40048"/>
                    </a:cubicBezTo>
                    <a:cubicBezTo>
                      <a:pt x="543385" y="73648"/>
                      <a:pt x="593843" y="204604"/>
                      <a:pt x="595993" y="210148"/>
                    </a:cubicBezTo>
                    <a:cubicBezTo>
                      <a:pt x="596653" y="212004"/>
                      <a:pt x="596085" y="214104"/>
                      <a:pt x="594611" y="215272"/>
                    </a:cubicBezTo>
                    <a:lnTo>
                      <a:pt x="488934" y="294148"/>
                    </a:lnTo>
                    <a:cubicBezTo>
                      <a:pt x="487958" y="294845"/>
                      <a:pt x="486760" y="295055"/>
                      <a:pt x="485631" y="294735"/>
                    </a:cubicBezTo>
                    <a:cubicBezTo>
                      <a:pt x="484549" y="294349"/>
                      <a:pt x="483673" y="293459"/>
                      <a:pt x="483251" y="292300"/>
                    </a:cubicBezTo>
                    <a:lnTo>
                      <a:pt x="466355" y="248368"/>
                    </a:lnTo>
                    <a:lnTo>
                      <a:pt x="455526" y="312039"/>
                    </a:lnTo>
                    <a:cubicBezTo>
                      <a:pt x="456985" y="315400"/>
                      <a:pt x="461055" y="324556"/>
                      <a:pt x="465126" y="334887"/>
                    </a:cubicBezTo>
                    <a:cubicBezTo>
                      <a:pt x="465894" y="336820"/>
                      <a:pt x="469657" y="343287"/>
                      <a:pt x="474418" y="352108"/>
                    </a:cubicBezTo>
                    <a:cubicBezTo>
                      <a:pt x="498380" y="394695"/>
                      <a:pt x="561894" y="507843"/>
                      <a:pt x="566041" y="587308"/>
                    </a:cubicBezTo>
                    <a:cubicBezTo>
                      <a:pt x="570649" y="673828"/>
                      <a:pt x="549683" y="721708"/>
                      <a:pt x="498227" y="743800"/>
                    </a:cubicBezTo>
                    <a:cubicBezTo>
                      <a:pt x="472652" y="754635"/>
                      <a:pt x="398156" y="757239"/>
                      <a:pt x="332953" y="757239"/>
                    </a:cubicBezTo>
                    <a:close/>
                    <a:moveTo>
                      <a:pt x="133273" y="243916"/>
                    </a:moveTo>
                    <a:cubicBezTo>
                      <a:pt x="134640" y="243924"/>
                      <a:pt x="135892" y="244722"/>
                      <a:pt x="136575" y="246016"/>
                    </a:cubicBezTo>
                    <a:lnTo>
                      <a:pt x="181888" y="330016"/>
                    </a:lnTo>
                    <a:cubicBezTo>
                      <a:pt x="182617" y="331334"/>
                      <a:pt x="182617" y="332981"/>
                      <a:pt x="181888" y="334300"/>
                    </a:cubicBezTo>
                    <a:cubicBezTo>
                      <a:pt x="181196" y="335475"/>
                      <a:pt x="114764" y="454000"/>
                      <a:pt x="91648" y="526156"/>
                    </a:cubicBezTo>
                    <a:cubicBezTo>
                      <a:pt x="67455" y="601756"/>
                      <a:pt x="72063" y="655768"/>
                      <a:pt x="105932" y="696256"/>
                    </a:cubicBezTo>
                    <a:cubicBezTo>
                      <a:pt x="141875" y="739179"/>
                      <a:pt x="183193" y="744472"/>
                      <a:pt x="222361" y="746235"/>
                    </a:cubicBezTo>
                    <a:cubicBezTo>
                      <a:pt x="269670" y="748420"/>
                      <a:pt x="454604" y="752956"/>
                      <a:pt x="495999" y="735568"/>
                    </a:cubicBezTo>
                    <a:cubicBezTo>
                      <a:pt x="544537" y="715072"/>
                      <a:pt x="563353" y="670804"/>
                      <a:pt x="558975" y="587391"/>
                    </a:cubicBezTo>
                    <a:cubicBezTo>
                      <a:pt x="554291" y="510112"/>
                      <a:pt x="491775" y="397972"/>
                      <a:pt x="468121" y="355972"/>
                    </a:cubicBezTo>
                    <a:cubicBezTo>
                      <a:pt x="462131" y="345304"/>
                      <a:pt x="459212" y="340095"/>
                      <a:pt x="458291" y="337660"/>
                    </a:cubicBezTo>
                    <a:cubicBezTo>
                      <a:pt x="453375" y="325143"/>
                      <a:pt x="448384" y="314139"/>
                      <a:pt x="448307" y="314056"/>
                    </a:cubicBezTo>
                    <a:cubicBezTo>
                      <a:pt x="448038" y="313182"/>
                      <a:pt x="448038" y="312241"/>
                      <a:pt x="448307" y="311368"/>
                    </a:cubicBezTo>
                    <a:lnTo>
                      <a:pt x="461747" y="232491"/>
                    </a:lnTo>
                    <a:cubicBezTo>
                      <a:pt x="462046" y="230694"/>
                      <a:pt x="463390" y="229325"/>
                      <a:pt x="465049" y="229131"/>
                    </a:cubicBezTo>
                    <a:cubicBezTo>
                      <a:pt x="466746" y="228905"/>
                      <a:pt x="468374" y="229929"/>
                      <a:pt x="469043" y="231652"/>
                    </a:cubicBezTo>
                    <a:lnTo>
                      <a:pt x="489011" y="283816"/>
                    </a:lnTo>
                    <a:lnTo>
                      <a:pt x="588236" y="209727"/>
                    </a:lnTo>
                    <a:cubicBezTo>
                      <a:pt x="580556" y="189231"/>
                      <a:pt x="535014" y="74656"/>
                      <a:pt x="509670" y="45339"/>
                    </a:cubicBezTo>
                    <a:cubicBezTo>
                      <a:pt x="489932" y="22491"/>
                      <a:pt x="463590" y="13587"/>
                      <a:pt x="441778" y="8631"/>
                    </a:cubicBezTo>
                    <a:lnTo>
                      <a:pt x="410521" y="142612"/>
                    </a:lnTo>
                    <a:cubicBezTo>
                      <a:pt x="410068" y="144468"/>
                      <a:pt x="408516" y="145745"/>
                      <a:pt x="406758" y="145720"/>
                    </a:cubicBezTo>
                    <a:lnTo>
                      <a:pt x="198476" y="145720"/>
                    </a:lnTo>
                    <a:cubicBezTo>
                      <a:pt x="196817" y="145720"/>
                      <a:pt x="195343" y="144569"/>
                      <a:pt x="194790" y="142864"/>
                    </a:cubicBezTo>
                    <a:lnTo>
                      <a:pt x="156006" y="14008"/>
                    </a:lnTo>
                    <a:lnTo>
                      <a:pt x="150630" y="15352"/>
                    </a:lnTo>
                    <a:cubicBezTo>
                      <a:pt x="118604" y="23752"/>
                      <a:pt x="91878" y="41056"/>
                      <a:pt x="77439" y="63231"/>
                    </a:cubicBezTo>
                    <a:cubicBezTo>
                      <a:pt x="63001" y="85408"/>
                      <a:pt x="16614" y="217372"/>
                      <a:pt x="8319" y="240472"/>
                    </a:cubicBezTo>
                    <a:lnTo>
                      <a:pt x="115148" y="302379"/>
                    </a:lnTo>
                    <a:lnTo>
                      <a:pt x="128972" y="246856"/>
                    </a:lnTo>
                    <a:cubicBezTo>
                      <a:pt x="129395" y="245226"/>
                      <a:pt x="130662" y="244041"/>
                      <a:pt x="132198" y="243831"/>
                    </a:cubicBezTo>
                    <a:close/>
                  </a:path>
                </a:pathLst>
              </a:custGeom>
              <a:solidFill>
                <a:srgbClr val="263238"/>
              </a:solidFill>
              <a:ln w="7671"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55B656C0-5011-7149-887E-A951B8AB5CE1}"/>
                  </a:ext>
                </a:extLst>
              </p:cNvPr>
              <p:cNvSpPr/>
              <p:nvPr/>
            </p:nvSpPr>
            <p:spPr>
              <a:xfrm>
                <a:off x="9752934" y="3953600"/>
                <a:ext cx="135533" cy="30652"/>
              </a:xfrm>
              <a:custGeom>
                <a:avLst/>
                <a:gdLst>
                  <a:gd name="connsiteX0" fmla="*/ 4160 w 135533"/>
                  <a:gd name="connsiteY0" fmla="*/ 30639 h 30652"/>
                  <a:gd name="connsiteX1" fmla="*/ 12 w 135533"/>
                  <a:gd name="connsiteY1" fmla="*/ 26775 h 30652"/>
                  <a:gd name="connsiteX2" fmla="*/ 3545 w 135533"/>
                  <a:gd name="connsiteY2" fmla="*/ 22239 h 30652"/>
                  <a:gd name="connsiteX3" fmla="*/ 131110 w 135533"/>
                  <a:gd name="connsiteY3" fmla="*/ 63 h 30652"/>
                  <a:gd name="connsiteX4" fmla="*/ 135472 w 135533"/>
                  <a:gd name="connsiteY4" fmla="*/ 3398 h 30652"/>
                  <a:gd name="connsiteX5" fmla="*/ 135488 w 135533"/>
                  <a:gd name="connsiteY5" fmla="*/ 3507 h 30652"/>
                  <a:gd name="connsiteX6" fmla="*/ 132339 w 135533"/>
                  <a:gd name="connsiteY6" fmla="*/ 8295 h 30652"/>
                  <a:gd name="connsiteX7" fmla="*/ 4774 w 135533"/>
                  <a:gd name="connsiteY7" fmla="*/ 30555 h 3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533" h="30652">
                    <a:moveTo>
                      <a:pt x="4160" y="30639"/>
                    </a:moveTo>
                    <a:cubicBezTo>
                      <a:pt x="2040" y="30824"/>
                      <a:pt x="182" y="29094"/>
                      <a:pt x="12" y="26775"/>
                    </a:cubicBezTo>
                    <a:cubicBezTo>
                      <a:pt x="-156" y="24457"/>
                      <a:pt x="1426" y="22424"/>
                      <a:pt x="3545" y="22239"/>
                    </a:cubicBezTo>
                    <a:lnTo>
                      <a:pt x="131110" y="63"/>
                    </a:lnTo>
                    <a:cubicBezTo>
                      <a:pt x="133153" y="-332"/>
                      <a:pt x="135111" y="1164"/>
                      <a:pt x="135472" y="3398"/>
                    </a:cubicBezTo>
                    <a:cubicBezTo>
                      <a:pt x="135480" y="3432"/>
                      <a:pt x="135480" y="3474"/>
                      <a:pt x="135488" y="3507"/>
                    </a:cubicBezTo>
                    <a:cubicBezTo>
                      <a:pt x="135810" y="5775"/>
                      <a:pt x="134405" y="7909"/>
                      <a:pt x="132339" y="8295"/>
                    </a:cubicBezTo>
                    <a:lnTo>
                      <a:pt x="4774" y="30555"/>
                    </a:lnTo>
                    <a:close/>
                  </a:path>
                </a:pathLst>
              </a:custGeom>
              <a:solidFill>
                <a:srgbClr val="263238"/>
              </a:solidFill>
              <a:ln w="7671"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DBB865AA-432B-08D1-8B51-6D0729EE12D7}"/>
                  </a:ext>
                </a:extLst>
              </p:cNvPr>
              <p:cNvSpPr/>
              <p:nvPr/>
            </p:nvSpPr>
            <p:spPr>
              <a:xfrm>
                <a:off x="9799042" y="3969690"/>
                <a:ext cx="93236" cy="28745"/>
              </a:xfrm>
              <a:custGeom>
                <a:avLst/>
                <a:gdLst>
                  <a:gd name="connsiteX0" fmla="*/ 4285 w 93236"/>
                  <a:gd name="connsiteY0" fmla="*/ 28662 h 28745"/>
                  <a:gd name="connsiteX1" fmla="*/ 23 w 93236"/>
                  <a:gd name="connsiteY1" fmla="*/ 24924 h 28745"/>
                  <a:gd name="connsiteX2" fmla="*/ 3441 w 93236"/>
                  <a:gd name="connsiteY2" fmla="*/ 20262 h 28745"/>
                  <a:gd name="connsiteX3" fmla="*/ 88458 w 93236"/>
                  <a:gd name="connsiteY3" fmla="*/ 102 h 28745"/>
                  <a:gd name="connsiteX4" fmla="*/ 93143 w 93236"/>
                  <a:gd name="connsiteY4" fmla="*/ 3378 h 28745"/>
                  <a:gd name="connsiteX5" fmla="*/ 90148 w 93236"/>
                  <a:gd name="connsiteY5" fmla="*/ 8502 h 28745"/>
                  <a:gd name="connsiteX6" fmla="*/ 5130 w 93236"/>
                  <a:gd name="connsiteY6" fmla="*/ 28746 h 28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236" h="28745">
                    <a:moveTo>
                      <a:pt x="4285" y="28662"/>
                    </a:moveTo>
                    <a:cubicBezTo>
                      <a:pt x="2166" y="28914"/>
                      <a:pt x="254" y="27242"/>
                      <a:pt x="23" y="24924"/>
                    </a:cubicBezTo>
                    <a:cubicBezTo>
                      <a:pt x="-207" y="22605"/>
                      <a:pt x="1321" y="20514"/>
                      <a:pt x="3441" y="20262"/>
                    </a:cubicBezTo>
                    <a:lnTo>
                      <a:pt x="88458" y="102"/>
                    </a:lnTo>
                    <a:cubicBezTo>
                      <a:pt x="90578" y="-410"/>
                      <a:pt x="92675" y="1059"/>
                      <a:pt x="93143" y="3378"/>
                    </a:cubicBezTo>
                    <a:cubicBezTo>
                      <a:pt x="93612" y="5696"/>
                      <a:pt x="92268" y="7990"/>
                      <a:pt x="90148" y="8502"/>
                    </a:cubicBezTo>
                    <a:lnTo>
                      <a:pt x="5130" y="28746"/>
                    </a:lnTo>
                    <a:close/>
                  </a:path>
                </a:pathLst>
              </a:custGeom>
              <a:solidFill>
                <a:srgbClr val="263238"/>
              </a:solidFill>
              <a:ln w="7671"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2AAE4D8C-6D47-A50B-C6EF-0982C02105E1}"/>
                  </a:ext>
                </a:extLst>
              </p:cNvPr>
              <p:cNvSpPr/>
              <p:nvPr/>
            </p:nvSpPr>
            <p:spPr>
              <a:xfrm>
                <a:off x="9963972" y="3799904"/>
                <a:ext cx="25923" cy="98739"/>
              </a:xfrm>
              <a:custGeom>
                <a:avLst/>
                <a:gdLst>
                  <a:gd name="connsiteX0" fmla="*/ 22140 w 25923"/>
                  <a:gd name="connsiteY0" fmla="*/ 98740 h 98739"/>
                  <a:gd name="connsiteX1" fmla="*/ 18376 w 25923"/>
                  <a:gd name="connsiteY1" fmla="*/ 95464 h 98739"/>
                  <a:gd name="connsiteX2" fmla="*/ 98 w 25923"/>
                  <a:gd name="connsiteY2" fmla="*/ 5164 h 98739"/>
                  <a:gd name="connsiteX3" fmla="*/ 2986 w 25923"/>
                  <a:gd name="connsiteY3" fmla="*/ 132 h 98739"/>
                  <a:gd name="connsiteX4" fmla="*/ 3016 w 25923"/>
                  <a:gd name="connsiteY4" fmla="*/ 124 h 98739"/>
                  <a:gd name="connsiteX5" fmla="*/ 7494 w 25923"/>
                  <a:gd name="connsiteY5" fmla="*/ 3047 h 98739"/>
                  <a:gd name="connsiteX6" fmla="*/ 7548 w 25923"/>
                  <a:gd name="connsiteY6" fmla="*/ 3316 h 98739"/>
                  <a:gd name="connsiteX7" fmla="*/ 25826 w 25923"/>
                  <a:gd name="connsiteY7" fmla="*/ 93700 h 98739"/>
                  <a:gd name="connsiteX8" fmla="*/ 23000 w 25923"/>
                  <a:gd name="connsiteY8" fmla="*/ 98631 h 98739"/>
                  <a:gd name="connsiteX9" fmla="*/ 22908 w 25923"/>
                  <a:gd name="connsiteY9" fmla="*/ 98656 h 9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23" h="98739">
                    <a:moveTo>
                      <a:pt x="22140" y="98740"/>
                    </a:moveTo>
                    <a:cubicBezTo>
                      <a:pt x="20335" y="98748"/>
                      <a:pt x="18776" y="97387"/>
                      <a:pt x="18376" y="95464"/>
                    </a:cubicBezTo>
                    <a:lnTo>
                      <a:pt x="98" y="5164"/>
                    </a:lnTo>
                    <a:cubicBezTo>
                      <a:pt x="-378" y="2904"/>
                      <a:pt x="920" y="653"/>
                      <a:pt x="2986" y="132"/>
                    </a:cubicBezTo>
                    <a:cubicBezTo>
                      <a:pt x="2993" y="132"/>
                      <a:pt x="3009" y="124"/>
                      <a:pt x="3016" y="124"/>
                    </a:cubicBezTo>
                    <a:cubicBezTo>
                      <a:pt x="4990" y="-422"/>
                      <a:pt x="6995" y="888"/>
                      <a:pt x="7494" y="3047"/>
                    </a:cubicBezTo>
                    <a:cubicBezTo>
                      <a:pt x="7517" y="3131"/>
                      <a:pt x="7532" y="3223"/>
                      <a:pt x="7548" y="3316"/>
                    </a:cubicBezTo>
                    <a:lnTo>
                      <a:pt x="25826" y="93700"/>
                    </a:lnTo>
                    <a:cubicBezTo>
                      <a:pt x="26295" y="95917"/>
                      <a:pt x="25028" y="98127"/>
                      <a:pt x="23000" y="98631"/>
                    </a:cubicBezTo>
                    <a:cubicBezTo>
                      <a:pt x="22969" y="98639"/>
                      <a:pt x="22939" y="98647"/>
                      <a:pt x="22908" y="98656"/>
                    </a:cubicBezTo>
                    <a:close/>
                  </a:path>
                </a:pathLst>
              </a:custGeom>
              <a:solidFill>
                <a:srgbClr val="263238"/>
              </a:solidFill>
              <a:ln w="7671"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CB53689A-B23C-A8ED-D7DB-CD87A5B8745C}"/>
                  </a:ext>
                </a:extLst>
              </p:cNvPr>
              <p:cNvSpPr/>
              <p:nvPr/>
            </p:nvSpPr>
            <p:spPr>
              <a:xfrm>
                <a:off x="9691020" y="4262008"/>
                <a:ext cx="151191" cy="837466"/>
              </a:xfrm>
              <a:custGeom>
                <a:avLst/>
                <a:gdLst>
                  <a:gd name="connsiteX0" fmla="*/ 80359 w 151191"/>
                  <a:gd name="connsiteY0" fmla="*/ 608012 h 837466"/>
                  <a:gd name="connsiteX1" fmla="*/ 180 w 151191"/>
                  <a:gd name="connsiteY1" fmla="*/ 94856 h 837466"/>
                  <a:gd name="connsiteX2" fmla="*/ 72295 w 151191"/>
                  <a:gd name="connsiteY2" fmla="*/ 1280 h 837466"/>
                  <a:gd name="connsiteX3" fmla="*/ 149095 w 151191"/>
                  <a:gd name="connsiteY3" fmla="*/ 69152 h 837466"/>
                  <a:gd name="connsiteX4" fmla="*/ 150861 w 151191"/>
                  <a:gd name="connsiteY4" fmla="*/ 600872 h 837466"/>
                  <a:gd name="connsiteX5" fmla="*/ 144948 w 151191"/>
                  <a:gd name="connsiteY5" fmla="*/ 665132 h 837466"/>
                  <a:gd name="connsiteX6" fmla="*/ 137268 w 151191"/>
                  <a:gd name="connsiteY6" fmla="*/ 708980 h 837466"/>
                  <a:gd name="connsiteX7" fmla="*/ 115457 w 151191"/>
                  <a:gd name="connsiteY7" fmla="*/ 804404 h 837466"/>
                  <a:gd name="connsiteX8" fmla="*/ 55092 w 151191"/>
                  <a:gd name="connsiteY8" fmla="*/ 819020 h 837466"/>
                  <a:gd name="connsiteX9" fmla="*/ 61774 w 151191"/>
                  <a:gd name="connsiteY9" fmla="*/ 705284 h 837466"/>
                  <a:gd name="connsiteX10" fmla="*/ 78593 w 151191"/>
                  <a:gd name="connsiteY10" fmla="*/ 655724 h 83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191" h="837466">
                    <a:moveTo>
                      <a:pt x="80359" y="608012"/>
                    </a:moveTo>
                    <a:cubicBezTo>
                      <a:pt x="80359" y="608012"/>
                      <a:pt x="3175" y="148028"/>
                      <a:pt x="180" y="94856"/>
                    </a:cubicBezTo>
                    <a:cubicBezTo>
                      <a:pt x="-2816" y="41684"/>
                      <a:pt x="32052" y="10856"/>
                      <a:pt x="72295" y="1280"/>
                    </a:cubicBezTo>
                    <a:cubicBezTo>
                      <a:pt x="112538" y="-8296"/>
                      <a:pt x="146177" y="37988"/>
                      <a:pt x="149095" y="69152"/>
                    </a:cubicBezTo>
                    <a:cubicBezTo>
                      <a:pt x="151937" y="95612"/>
                      <a:pt x="151168" y="484952"/>
                      <a:pt x="150861" y="600872"/>
                    </a:cubicBezTo>
                    <a:cubicBezTo>
                      <a:pt x="150854" y="622452"/>
                      <a:pt x="148872" y="643981"/>
                      <a:pt x="144948" y="665132"/>
                    </a:cubicBezTo>
                    <a:cubicBezTo>
                      <a:pt x="141722" y="682688"/>
                      <a:pt x="138266" y="702344"/>
                      <a:pt x="137268" y="708980"/>
                    </a:cubicBezTo>
                    <a:cubicBezTo>
                      <a:pt x="135655" y="721832"/>
                      <a:pt x="135655" y="775004"/>
                      <a:pt x="115457" y="804404"/>
                    </a:cubicBezTo>
                    <a:cubicBezTo>
                      <a:pt x="95258" y="833804"/>
                      <a:pt x="65153" y="853880"/>
                      <a:pt x="55092" y="819020"/>
                    </a:cubicBezTo>
                    <a:cubicBezTo>
                      <a:pt x="45031" y="784160"/>
                      <a:pt x="53402" y="732836"/>
                      <a:pt x="61774" y="705284"/>
                    </a:cubicBezTo>
                    <a:cubicBezTo>
                      <a:pt x="70144" y="677732"/>
                      <a:pt x="78593" y="655724"/>
                      <a:pt x="78593" y="655724"/>
                    </a:cubicBezTo>
                    <a:close/>
                  </a:path>
                </a:pathLst>
              </a:custGeom>
              <a:solidFill>
                <a:srgbClr val="C4C4C4"/>
              </a:solidFill>
              <a:ln w="7671"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E60FA7DB-B5D5-DEA0-CD40-D14885FC9599}"/>
                  </a:ext>
                </a:extLst>
              </p:cNvPr>
              <p:cNvSpPr/>
              <p:nvPr/>
            </p:nvSpPr>
            <p:spPr>
              <a:xfrm>
                <a:off x="9686739" y="4258324"/>
                <a:ext cx="159311" cy="845446"/>
              </a:xfrm>
              <a:custGeom>
                <a:avLst/>
                <a:gdLst>
                  <a:gd name="connsiteX0" fmla="*/ 77727 w 159311"/>
                  <a:gd name="connsiteY0" fmla="*/ 845383 h 845446"/>
                  <a:gd name="connsiteX1" fmla="*/ 74118 w 159311"/>
                  <a:gd name="connsiteY1" fmla="*/ 845383 h 845446"/>
                  <a:gd name="connsiteX2" fmla="*/ 55763 w 159311"/>
                  <a:gd name="connsiteY2" fmla="*/ 824299 h 845446"/>
                  <a:gd name="connsiteX3" fmla="*/ 62521 w 159311"/>
                  <a:gd name="connsiteY3" fmla="*/ 707959 h 845446"/>
                  <a:gd name="connsiteX4" fmla="*/ 79110 w 159311"/>
                  <a:gd name="connsiteY4" fmla="*/ 658819 h 845446"/>
                  <a:gd name="connsiteX5" fmla="*/ 80723 w 159311"/>
                  <a:gd name="connsiteY5" fmla="*/ 612367 h 845446"/>
                  <a:gd name="connsiteX6" fmla="*/ 236 w 159311"/>
                  <a:gd name="connsiteY6" fmla="*/ 99127 h 845446"/>
                  <a:gd name="connsiteX7" fmla="*/ 75423 w 159311"/>
                  <a:gd name="connsiteY7" fmla="*/ 1183 h 845446"/>
                  <a:gd name="connsiteX8" fmla="*/ 123039 w 159311"/>
                  <a:gd name="connsiteY8" fmla="*/ 13615 h 845446"/>
                  <a:gd name="connsiteX9" fmla="*/ 157216 w 159311"/>
                  <a:gd name="connsiteY9" fmla="*/ 72415 h 845446"/>
                  <a:gd name="connsiteX10" fmla="*/ 158982 w 159311"/>
                  <a:gd name="connsiteY10" fmla="*/ 604639 h 845446"/>
                  <a:gd name="connsiteX11" fmla="*/ 152992 w 159311"/>
                  <a:gd name="connsiteY11" fmla="*/ 669739 h 845446"/>
                  <a:gd name="connsiteX12" fmla="*/ 145312 w 159311"/>
                  <a:gd name="connsiteY12" fmla="*/ 713335 h 845446"/>
                  <a:gd name="connsiteX13" fmla="*/ 144467 w 159311"/>
                  <a:gd name="connsiteY13" fmla="*/ 722911 h 845446"/>
                  <a:gd name="connsiteX14" fmla="*/ 122732 w 159311"/>
                  <a:gd name="connsiteY14" fmla="*/ 810691 h 845446"/>
                  <a:gd name="connsiteX15" fmla="*/ 77727 w 159311"/>
                  <a:gd name="connsiteY15" fmla="*/ 845383 h 845446"/>
                  <a:gd name="connsiteX16" fmla="*/ 86713 w 159311"/>
                  <a:gd name="connsiteY16" fmla="*/ 7987 h 845446"/>
                  <a:gd name="connsiteX17" fmla="*/ 77036 w 159311"/>
                  <a:gd name="connsiteY17" fmla="*/ 9079 h 845446"/>
                  <a:gd name="connsiteX18" fmla="*/ 7916 w 159311"/>
                  <a:gd name="connsiteY18" fmla="*/ 98287 h 845446"/>
                  <a:gd name="connsiteX19" fmla="*/ 88403 w 159311"/>
                  <a:gd name="connsiteY19" fmla="*/ 610687 h 845446"/>
                  <a:gd name="connsiteX20" fmla="*/ 88403 w 159311"/>
                  <a:gd name="connsiteY20" fmla="*/ 611611 h 845446"/>
                  <a:gd name="connsiteX21" fmla="*/ 86713 w 159311"/>
                  <a:gd name="connsiteY21" fmla="*/ 659323 h 845446"/>
                  <a:gd name="connsiteX22" fmla="*/ 86713 w 159311"/>
                  <a:gd name="connsiteY22" fmla="*/ 660752 h 845446"/>
                  <a:gd name="connsiteX23" fmla="*/ 70047 w 159311"/>
                  <a:gd name="connsiteY23" fmla="*/ 710059 h 845446"/>
                  <a:gd name="connsiteX24" fmla="*/ 63366 w 159311"/>
                  <a:gd name="connsiteY24" fmla="*/ 821191 h 845446"/>
                  <a:gd name="connsiteX25" fmla="*/ 75654 w 159311"/>
                  <a:gd name="connsiteY25" fmla="*/ 836479 h 845446"/>
                  <a:gd name="connsiteX26" fmla="*/ 116972 w 159311"/>
                  <a:gd name="connsiteY26" fmla="*/ 805315 h 845446"/>
                  <a:gd name="connsiteX27" fmla="*/ 137247 w 159311"/>
                  <a:gd name="connsiteY27" fmla="*/ 721904 h 845446"/>
                  <a:gd name="connsiteX28" fmla="*/ 138092 w 159311"/>
                  <a:gd name="connsiteY28" fmla="*/ 711823 h 845446"/>
                  <a:gd name="connsiteX29" fmla="*/ 145772 w 159311"/>
                  <a:gd name="connsiteY29" fmla="*/ 667723 h 845446"/>
                  <a:gd name="connsiteX30" fmla="*/ 151609 w 159311"/>
                  <a:gd name="connsiteY30" fmla="*/ 604304 h 845446"/>
                  <a:gd name="connsiteX31" fmla="*/ 149919 w 159311"/>
                  <a:gd name="connsiteY31" fmla="*/ 73087 h 845446"/>
                  <a:gd name="connsiteX32" fmla="*/ 119199 w 159311"/>
                  <a:gd name="connsiteY32" fmla="*/ 19831 h 845446"/>
                  <a:gd name="connsiteX33" fmla="*/ 86713 w 159311"/>
                  <a:gd name="connsiteY33" fmla="*/ 7987 h 84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9311" h="845446">
                    <a:moveTo>
                      <a:pt x="77727" y="845383"/>
                    </a:moveTo>
                    <a:cubicBezTo>
                      <a:pt x="76522" y="845467"/>
                      <a:pt x="75324" y="845467"/>
                      <a:pt x="74118" y="845383"/>
                    </a:cubicBezTo>
                    <a:cubicBezTo>
                      <a:pt x="68204" y="844291"/>
                      <a:pt x="60217" y="839756"/>
                      <a:pt x="55763" y="824299"/>
                    </a:cubicBezTo>
                    <a:cubicBezTo>
                      <a:pt x="44703" y="785995"/>
                      <a:pt x="55763" y="731479"/>
                      <a:pt x="62521" y="707959"/>
                    </a:cubicBezTo>
                    <a:cubicBezTo>
                      <a:pt x="69279" y="684439"/>
                      <a:pt x="77881" y="662852"/>
                      <a:pt x="79110" y="658819"/>
                    </a:cubicBezTo>
                    <a:lnTo>
                      <a:pt x="80723" y="612367"/>
                    </a:lnTo>
                    <a:cubicBezTo>
                      <a:pt x="76652" y="587839"/>
                      <a:pt x="3923" y="151627"/>
                      <a:pt x="236" y="99127"/>
                    </a:cubicBezTo>
                    <a:cubicBezTo>
                      <a:pt x="-3450" y="40327"/>
                      <a:pt x="36639" y="10003"/>
                      <a:pt x="75423" y="1183"/>
                    </a:cubicBezTo>
                    <a:cubicBezTo>
                      <a:pt x="92189" y="-2370"/>
                      <a:pt x="109546" y="2166"/>
                      <a:pt x="123039" y="13615"/>
                    </a:cubicBezTo>
                    <a:cubicBezTo>
                      <a:pt x="140919" y="27685"/>
                      <a:pt x="153153" y="48744"/>
                      <a:pt x="157216" y="72415"/>
                    </a:cubicBezTo>
                    <a:cubicBezTo>
                      <a:pt x="160057" y="99211"/>
                      <a:pt x="159289" y="486619"/>
                      <a:pt x="158982" y="604639"/>
                    </a:cubicBezTo>
                    <a:cubicBezTo>
                      <a:pt x="158951" y="626505"/>
                      <a:pt x="156947" y="648311"/>
                      <a:pt x="152992" y="669739"/>
                    </a:cubicBezTo>
                    <a:cubicBezTo>
                      <a:pt x="148691" y="693427"/>
                      <a:pt x="146156" y="708043"/>
                      <a:pt x="145312" y="713335"/>
                    </a:cubicBezTo>
                    <a:cubicBezTo>
                      <a:pt x="145312" y="715435"/>
                      <a:pt x="144774" y="718795"/>
                      <a:pt x="144467" y="722911"/>
                    </a:cubicBezTo>
                    <a:cubicBezTo>
                      <a:pt x="143084" y="743156"/>
                      <a:pt x="140089" y="785323"/>
                      <a:pt x="122732" y="810691"/>
                    </a:cubicBezTo>
                    <a:cubicBezTo>
                      <a:pt x="111059" y="827911"/>
                      <a:pt x="93395" y="845383"/>
                      <a:pt x="77727" y="845383"/>
                    </a:cubicBezTo>
                    <a:close/>
                    <a:moveTo>
                      <a:pt x="86713" y="7987"/>
                    </a:moveTo>
                    <a:cubicBezTo>
                      <a:pt x="83464" y="7987"/>
                      <a:pt x="80216" y="8349"/>
                      <a:pt x="77036" y="9079"/>
                    </a:cubicBezTo>
                    <a:cubicBezTo>
                      <a:pt x="41401" y="17479"/>
                      <a:pt x="4537" y="44863"/>
                      <a:pt x="7916" y="98287"/>
                    </a:cubicBezTo>
                    <a:cubicBezTo>
                      <a:pt x="11296" y="151711"/>
                      <a:pt x="87635" y="606404"/>
                      <a:pt x="88403" y="610687"/>
                    </a:cubicBezTo>
                    <a:cubicBezTo>
                      <a:pt x="88403" y="610687"/>
                      <a:pt x="88403" y="611359"/>
                      <a:pt x="88403" y="611611"/>
                    </a:cubicBezTo>
                    <a:lnTo>
                      <a:pt x="86713" y="659323"/>
                    </a:lnTo>
                    <a:cubicBezTo>
                      <a:pt x="86759" y="659802"/>
                      <a:pt x="86759" y="660273"/>
                      <a:pt x="86713" y="660752"/>
                    </a:cubicBezTo>
                    <a:cubicBezTo>
                      <a:pt x="86713" y="660752"/>
                      <a:pt x="78265" y="683011"/>
                      <a:pt x="70047" y="710059"/>
                    </a:cubicBezTo>
                    <a:cubicBezTo>
                      <a:pt x="63136" y="732656"/>
                      <a:pt x="52844" y="784987"/>
                      <a:pt x="63366" y="821191"/>
                    </a:cubicBezTo>
                    <a:cubicBezTo>
                      <a:pt x="65977" y="830347"/>
                      <a:pt x="70124" y="835471"/>
                      <a:pt x="75654" y="836479"/>
                    </a:cubicBezTo>
                    <a:cubicBezTo>
                      <a:pt x="86252" y="838495"/>
                      <a:pt x="102841" y="825895"/>
                      <a:pt x="116972" y="805315"/>
                    </a:cubicBezTo>
                    <a:cubicBezTo>
                      <a:pt x="133023" y="781963"/>
                      <a:pt x="135865" y="741391"/>
                      <a:pt x="137247" y="721904"/>
                    </a:cubicBezTo>
                    <a:cubicBezTo>
                      <a:pt x="137247" y="717535"/>
                      <a:pt x="137785" y="714091"/>
                      <a:pt x="138092" y="711823"/>
                    </a:cubicBezTo>
                    <a:cubicBezTo>
                      <a:pt x="138783" y="706279"/>
                      <a:pt x="141318" y="691915"/>
                      <a:pt x="145772" y="667723"/>
                    </a:cubicBezTo>
                    <a:cubicBezTo>
                      <a:pt x="149635" y="646849"/>
                      <a:pt x="151586" y="625606"/>
                      <a:pt x="151609" y="604304"/>
                    </a:cubicBezTo>
                    <a:cubicBezTo>
                      <a:pt x="152300" y="361207"/>
                      <a:pt x="152147" y="94003"/>
                      <a:pt x="149919" y="73087"/>
                    </a:cubicBezTo>
                    <a:cubicBezTo>
                      <a:pt x="146302" y="51684"/>
                      <a:pt x="135304" y="32616"/>
                      <a:pt x="119199" y="19831"/>
                    </a:cubicBezTo>
                    <a:cubicBezTo>
                      <a:pt x="109807" y="12187"/>
                      <a:pt x="98417" y="8038"/>
                      <a:pt x="86713" y="7987"/>
                    </a:cubicBezTo>
                    <a:close/>
                  </a:path>
                </a:pathLst>
              </a:custGeom>
              <a:solidFill>
                <a:srgbClr val="263238"/>
              </a:solidFill>
              <a:ln w="7671"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7594AC8F-5585-2570-B169-27936A61759F}"/>
                  </a:ext>
                </a:extLst>
              </p:cNvPr>
              <p:cNvSpPr/>
              <p:nvPr/>
            </p:nvSpPr>
            <p:spPr>
              <a:xfrm>
                <a:off x="9741587" y="4914876"/>
                <a:ext cx="96454" cy="184576"/>
              </a:xfrm>
              <a:custGeom>
                <a:avLst/>
                <a:gdLst>
                  <a:gd name="connsiteX0" fmla="*/ 85165 w 96454"/>
                  <a:gd name="connsiteY0" fmla="*/ 30408 h 184576"/>
                  <a:gd name="connsiteX1" fmla="*/ 39853 w 96454"/>
                  <a:gd name="connsiteY1" fmla="*/ 90972 h 184576"/>
                  <a:gd name="connsiteX2" fmla="*/ 11283 w 96454"/>
                  <a:gd name="connsiteY2" fmla="*/ 52416 h 184576"/>
                  <a:gd name="connsiteX3" fmla="*/ 4601 w 96454"/>
                  <a:gd name="connsiteY3" fmla="*/ 166152 h 184576"/>
                  <a:gd name="connsiteX4" fmla="*/ 64967 w 96454"/>
                  <a:gd name="connsiteY4" fmla="*/ 151536 h 184576"/>
                  <a:gd name="connsiteX5" fmla="*/ 86777 w 96454"/>
                  <a:gd name="connsiteY5" fmla="*/ 56112 h 184576"/>
                  <a:gd name="connsiteX6" fmla="*/ 94457 w 96454"/>
                  <a:gd name="connsiteY6" fmla="*/ 12264 h 184576"/>
                  <a:gd name="connsiteX7" fmla="*/ 96454 w 96454"/>
                  <a:gd name="connsiteY7" fmla="*/ 0 h 184576"/>
                  <a:gd name="connsiteX8" fmla="*/ 85165 w 96454"/>
                  <a:gd name="connsiteY8" fmla="*/ 30408 h 1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454" h="184576">
                    <a:moveTo>
                      <a:pt x="85165" y="30408"/>
                    </a:moveTo>
                    <a:cubicBezTo>
                      <a:pt x="73414" y="63420"/>
                      <a:pt x="64967" y="89208"/>
                      <a:pt x="39853" y="90972"/>
                    </a:cubicBezTo>
                    <a:cubicBezTo>
                      <a:pt x="14739" y="92736"/>
                      <a:pt x="11283" y="52416"/>
                      <a:pt x="11283" y="52416"/>
                    </a:cubicBezTo>
                    <a:cubicBezTo>
                      <a:pt x="2912" y="79968"/>
                      <a:pt x="-5459" y="131292"/>
                      <a:pt x="4601" y="166152"/>
                    </a:cubicBezTo>
                    <a:cubicBezTo>
                      <a:pt x="14662" y="201012"/>
                      <a:pt x="44845" y="180852"/>
                      <a:pt x="64967" y="151536"/>
                    </a:cubicBezTo>
                    <a:cubicBezTo>
                      <a:pt x="85088" y="122220"/>
                      <a:pt x="85165" y="68964"/>
                      <a:pt x="86777" y="56112"/>
                    </a:cubicBezTo>
                    <a:cubicBezTo>
                      <a:pt x="87699" y="49476"/>
                      <a:pt x="91155" y="29820"/>
                      <a:pt x="94457" y="12264"/>
                    </a:cubicBezTo>
                    <a:cubicBezTo>
                      <a:pt x="95226" y="8232"/>
                      <a:pt x="95840" y="3864"/>
                      <a:pt x="96454" y="0"/>
                    </a:cubicBezTo>
                    <a:cubicBezTo>
                      <a:pt x="92461" y="10248"/>
                      <a:pt x="88544" y="20832"/>
                      <a:pt x="85165" y="30408"/>
                    </a:cubicBezTo>
                    <a:close/>
                  </a:path>
                </a:pathLst>
              </a:custGeom>
              <a:solidFill>
                <a:srgbClr val="263238"/>
              </a:solidFill>
              <a:ln w="7671"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9ADA1E38-55A2-D244-982C-D6A0E61AF255}"/>
                  </a:ext>
                </a:extLst>
              </p:cNvPr>
              <p:cNvSpPr/>
              <p:nvPr/>
            </p:nvSpPr>
            <p:spPr>
              <a:xfrm>
                <a:off x="9737806" y="4880519"/>
                <a:ext cx="109220" cy="223251"/>
              </a:xfrm>
              <a:custGeom>
                <a:avLst/>
                <a:gdLst>
                  <a:gd name="connsiteX0" fmla="*/ 26661 w 109220"/>
                  <a:gd name="connsiteY0" fmla="*/ 223188 h 223251"/>
                  <a:gd name="connsiteX1" fmla="*/ 23051 w 109220"/>
                  <a:gd name="connsiteY1" fmla="*/ 223188 h 223251"/>
                  <a:gd name="connsiteX2" fmla="*/ 4696 w 109220"/>
                  <a:gd name="connsiteY2" fmla="*/ 202104 h 223251"/>
                  <a:gd name="connsiteX3" fmla="*/ 11455 w 109220"/>
                  <a:gd name="connsiteY3" fmla="*/ 85764 h 223251"/>
                  <a:gd name="connsiteX4" fmla="*/ 17215 w 109220"/>
                  <a:gd name="connsiteY4" fmla="*/ 66864 h 223251"/>
                  <a:gd name="connsiteX5" fmla="*/ 18904 w 109220"/>
                  <a:gd name="connsiteY5" fmla="*/ 86688 h 223251"/>
                  <a:gd name="connsiteX6" fmla="*/ 43327 w 109220"/>
                  <a:gd name="connsiteY6" fmla="*/ 121464 h 223251"/>
                  <a:gd name="connsiteX7" fmla="*/ 84338 w 109220"/>
                  <a:gd name="connsiteY7" fmla="*/ 66360 h 223251"/>
                  <a:gd name="connsiteX8" fmla="*/ 85336 w 109220"/>
                  <a:gd name="connsiteY8" fmla="*/ 63588 h 223251"/>
                  <a:gd name="connsiteX9" fmla="*/ 96626 w 109220"/>
                  <a:gd name="connsiteY9" fmla="*/ 33096 h 223251"/>
                  <a:gd name="connsiteX10" fmla="*/ 109221 w 109220"/>
                  <a:gd name="connsiteY10" fmla="*/ 0 h 223251"/>
                  <a:gd name="connsiteX11" fmla="*/ 103922 w 109220"/>
                  <a:gd name="connsiteY11" fmla="*/ 35280 h 223251"/>
                  <a:gd name="connsiteX12" fmla="*/ 101925 w 109220"/>
                  <a:gd name="connsiteY12" fmla="*/ 47712 h 223251"/>
                  <a:gd name="connsiteX13" fmla="*/ 94245 w 109220"/>
                  <a:gd name="connsiteY13" fmla="*/ 91308 h 223251"/>
                  <a:gd name="connsiteX14" fmla="*/ 93400 w 109220"/>
                  <a:gd name="connsiteY14" fmla="*/ 100884 h 223251"/>
                  <a:gd name="connsiteX15" fmla="*/ 71666 w 109220"/>
                  <a:gd name="connsiteY15" fmla="*/ 188664 h 223251"/>
                  <a:gd name="connsiteX16" fmla="*/ 26661 w 109220"/>
                  <a:gd name="connsiteY16" fmla="*/ 223188 h 223251"/>
                  <a:gd name="connsiteX17" fmla="*/ 14834 w 109220"/>
                  <a:gd name="connsiteY17" fmla="*/ 103740 h 223251"/>
                  <a:gd name="connsiteX18" fmla="*/ 12222 w 109220"/>
                  <a:gd name="connsiteY18" fmla="*/ 199248 h 223251"/>
                  <a:gd name="connsiteX19" fmla="*/ 24511 w 109220"/>
                  <a:gd name="connsiteY19" fmla="*/ 214536 h 223251"/>
                  <a:gd name="connsiteX20" fmla="*/ 65829 w 109220"/>
                  <a:gd name="connsiteY20" fmla="*/ 183372 h 223251"/>
                  <a:gd name="connsiteX21" fmla="*/ 86104 w 109220"/>
                  <a:gd name="connsiteY21" fmla="*/ 99960 h 223251"/>
                  <a:gd name="connsiteX22" fmla="*/ 86949 w 109220"/>
                  <a:gd name="connsiteY22" fmla="*/ 89880 h 223251"/>
                  <a:gd name="connsiteX23" fmla="*/ 89176 w 109220"/>
                  <a:gd name="connsiteY23" fmla="*/ 76104 h 223251"/>
                  <a:gd name="connsiteX24" fmla="*/ 44018 w 109220"/>
                  <a:gd name="connsiteY24" fmla="*/ 129528 h 223251"/>
                  <a:gd name="connsiteX25" fmla="*/ 14834 w 109220"/>
                  <a:gd name="connsiteY25" fmla="*/ 103740 h 22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220" h="223251">
                    <a:moveTo>
                      <a:pt x="26661" y="223188"/>
                    </a:moveTo>
                    <a:cubicBezTo>
                      <a:pt x="25455" y="223272"/>
                      <a:pt x="24257" y="223272"/>
                      <a:pt x="23051" y="223188"/>
                    </a:cubicBezTo>
                    <a:cubicBezTo>
                      <a:pt x="17138" y="222096"/>
                      <a:pt x="9151" y="217560"/>
                      <a:pt x="4696" y="202104"/>
                    </a:cubicBezTo>
                    <a:cubicBezTo>
                      <a:pt x="-6363" y="163800"/>
                      <a:pt x="4696" y="109284"/>
                      <a:pt x="11455" y="85764"/>
                    </a:cubicBezTo>
                    <a:lnTo>
                      <a:pt x="17215" y="66864"/>
                    </a:lnTo>
                    <a:lnTo>
                      <a:pt x="18904" y="86688"/>
                    </a:lnTo>
                    <a:cubicBezTo>
                      <a:pt x="18904" y="87108"/>
                      <a:pt x="22283" y="122808"/>
                      <a:pt x="43327" y="121464"/>
                    </a:cubicBezTo>
                    <a:cubicBezTo>
                      <a:pt x="64370" y="120120"/>
                      <a:pt x="73278" y="97440"/>
                      <a:pt x="84338" y="66360"/>
                    </a:cubicBezTo>
                    <a:lnTo>
                      <a:pt x="85336" y="63588"/>
                    </a:lnTo>
                    <a:cubicBezTo>
                      <a:pt x="88715" y="54012"/>
                      <a:pt x="93016" y="43428"/>
                      <a:pt x="96626" y="33096"/>
                    </a:cubicBezTo>
                    <a:lnTo>
                      <a:pt x="109221" y="0"/>
                    </a:lnTo>
                    <a:lnTo>
                      <a:pt x="103922" y="35280"/>
                    </a:lnTo>
                    <a:cubicBezTo>
                      <a:pt x="103308" y="39480"/>
                      <a:pt x="102693" y="43680"/>
                      <a:pt x="101925" y="47712"/>
                    </a:cubicBezTo>
                    <a:cubicBezTo>
                      <a:pt x="97624" y="71400"/>
                      <a:pt x="95090" y="86016"/>
                      <a:pt x="94245" y="91308"/>
                    </a:cubicBezTo>
                    <a:cubicBezTo>
                      <a:pt x="94245" y="93408"/>
                      <a:pt x="93708" y="96768"/>
                      <a:pt x="93400" y="100884"/>
                    </a:cubicBezTo>
                    <a:cubicBezTo>
                      <a:pt x="92018" y="121128"/>
                      <a:pt x="89022" y="163296"/>
                      <a:pt x="71666" y="188664"/>
                    </a:cubicBezTo>
                    <a:cubicBezTo>
                      <a:pt x="59992" y="205716"/>
                      <a:pt x="42328" y="223188"/>
                      <a:pt x="26661" y="223188"/>
                    </a:cubicBezTo>
                    <a:close/>
                    <a:moveTo>
                      <a:pt x="14834" y="103740"/>
                    </a:moveTo>
                    <a:cubicBezTo>
                      <a:pt x="8843" y="129780"/>
                      <a:pt x="3698" y="169848"/>
                      <a:pt x="12222" y="199248"/>
                    </a:cubicBezTo>
                    <a:cubicBezTo>
                      <a:pt x="14834" y="208404"/>
                      <a:pt x="18981" y="213528"/>
                      <a:pt x="24511" y="214536"/>
                    </a:cubicBezTo>
                    <a:cubicBezTo>
                      <a:pt x="35109" y="216552"/>
                      <a:pt x="51698" y="203952"/>
                      <a:pt x="65829" y="183372"/>
                    </a:cubicBezTo>
                    <a:cubicBezTo>
                      <a:pt x="81880" y="160020"/>
                      <a:pt x="84722" y="119448"/>
                      <a:pt x="86104" y="99960"/>
                    </a:cubicBezTo>
                    <a:cubicBezTo>
                      <a:pt x="86104" y="95592"/>
                      <a:pt x="86642" y="92148"/>
                      <a:pt x="86949" y="89880"/>
                    </a:cubicBezTo>
                    <a:cubicBezTo>
                      <a:pt x="87256" y="87612"/>
                      <a:pt x="88024" y="82740"/>
                      <a:pt x="89176" y="76104"/>
                    </a:cubicBezTo>
                    <a:cubicBezTo>
                      <a:pt x="78655" y="105336"/>
                      <a:pt x="68978" y="127680"/>
                      <a:pt x="44018" y="129528"/>
                    </a:cubicBezTo>
                    <a:cubicBezTo>
                      <a:pt x="27967" y="130788"/>
                      <a:pt x="19058" y="117180"/>
                      <a:pt x="14834" y="103740"/>
                    </a:cubicBezTo>
                    <a:close/>
                  </a:path>
                </a:pathLst>
              </a:custGeom>
              <a:solidFill>
                <a:srgbClr val="263238"/>
              </a:solidFill>
              <a:ln w="7671"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9460A701-6BCE-EEB2-F20D-3196219F3887}"/>
                  </a:ext>
                </a:extLst>
              </p:cNvPr>
              <p:cNvSpPr/>
              <p:nvPr/>
            </p:nvSpPr>
            <p:spPr>
              <a:xfrm>
                <a:off x="9851996" y="4262008"/>
                <a:ext cx="151361" cy="837466"/>
              </a:xfrm>
              <a:custGeom>
                <a:avLst/>
                <a:gdLst>
                  <a:gd name="connsiteX0" fmla="*/ 70525 w 151361"/>
                  <a:gd name="connsiteY0" fmla="*/ 608012 h 837466"/>
                  <a:gd name="connsiteX1" fmla="*/ 151088 w 151361"/>
                  <a:gd name="connsiteY1" fmla="*/ 94856 h 837466"/>
                  <a:gd name="connsiteX2" fmla="*/ 78896 w 151361"/>
                  <a:gd name="connsiteY2" fmla="*/ 1280 h 837466"/>
                  <a:gd name="connsiteX3" fmla="*/ 2096 w 151361"/>
                  <a:gd name="connsiteY3" fmla="*/ 69152 h 837466"/>
                  <a:gd name="connsiteX4" fmla="*/ 330 w 151361"/>
                  <a:gd name="connsiteY4" fmla="*/ 600872 h 837466"/>
                  <a:gd name="connsiteX5" fmla="*/ 6243 w 151361"/>
                  <a:gd name="connsiteY5" fmla="*/ 665132 h 837466"/>
                  <a:gd name="connsiteX6" fmla="*/ 13923 w 151361"/>
                  <a:gd name="connsiteY6" fmla="*/ 708980 h 837466"/>
                  <a:gd name="connsiteX7" fmla="*/ 35735 w 151361"/>
                  <a:gd name="connsiteY7" fmla="*/ 804404 h 837466"/>
                  <a:gd name="connsiteX8" fmla="*/ 96176 w 151361"/>
                  <a:gd name="connsiteY8" fmla="*/ 819020 h 837466"/>
                  <a:gd name="connsiteX9" fmla="*/ 89418 w 151361"/>
                  <a:gd name="connsiteY9" fmla="*/ 705284 h 837466"/>
                  <a:gd name="connsiteX10" fmla="*/ 72675 w 151361"/>
                  <a:gd name="connsiteY10" fmla="*/ 655724 h 83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361" h="837466">
                    <a:moveTo>
                      <a:pt x="70525" y="608012"/>
                    </a:moveTo>
                    <a:cubicBezTo>
                      <a:pt x="70525" y="608012"/>
                      <a:pt x="147325" y="148028"/>
                      <a:pt x="151088" y="94856"/>
                    </a:cubicBezTo>
                    <a:cubicBezTo>
                      <a:pt x="154851" y="41684"/>
                      <a:pt x="119216" y="10856"/>
                      <a:pt x="78896" y="1280"/>
                    </a:cubicBezTo>
                    <a:cubicBezTo>
                      <a:pt x="38576" y="-8296"/>
                      <a:pt x="5091" y="37988"/>
                      <a:pt x="2096" y="69152"/>
                    </a:cubicBezTo>
                    <a:cubicBezTo>
                      <a:pt x="-745" y="95612"/>
                      <a:pt x="22" y="484952"/>
                      <a:pt x="330" y="600872"/>
                    </a:cubicBezTo>
                    <a:cubicBezTo>
                      <a:pt x="337" y="622452"/>
                      <a:pt x="2319" y="643981"/>
                      <a:pt x="6243" y="665132"/>
                    </a:cubicBezTo>
                    <a:cubicBezTo>
                      <a:pt x="9392" y="682688"/>
                      <a:pt x="12925" y="702344"/>
                      <a:pt x="13923" y="708980"/>
                    </a:cubicBezTo>
                    <a:cubicBezTo>
                      <a:pt x="15613" y="721832"/>
                      <a:pt x="15613" y="775004"/>
                      <a:pt x="35735" y="804404"/>
                    </a:cubicBezTo>
                    <a:cubicBezTo>
                      <a:pt x="55856" y="833804"/>
                      <a:pt x="86115" y="853880"/>
                      <a:pt x="96176" y="819020"/>
                    </a:cubicBezTo>
                    <a:cubicBezTo>
                      <a:pt x="106237" y="784160"/>
                      <a:pt x="97866" y="732836"/>
                      <a:pt x="89418" y="705284"/>
                    </a:cubicBezTo>
                    <a:cubicBezTo>
                      <a:pt x="80970" y="677732"/>
                      <a:pt x="72675" y="655724"/>
                      <a:pt x="72675" y="655724"/>
                    </a:cubicBezTo>
                    <a:close/>
                  </a:path>
                </a:pathLst>
              </a:custGeom>
              <a:solidFill>
                <a:srgbClr val="C4C4C4"/>
              </a:solidFill>
              <a:ln w="7671"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2C5CBD75-2989-0769-1C2A-9DEDE773CEDE}"/>
                  </a:ext>
                </a:extLst>
              </p:cNvPr>
              <p:cNvSpPr/>
              <p:nvPr/>
            </p:nvSpPr>
            <p:spPr>
              <a:xfrm>
                <a:off x="9847647" y="4258235"/>
                <a:ext cx="159204" cy="845503"/>
              </a:xfrm>
              <a:custGeom>
                <a:avLst/>
                <a:gdLst>
                  <a:gd name="connsiteX0" fmla="*/ 81632 w 159204"/>
                  <a:gd name="connsiteY0" fmla="*/ 845473 h 845503"/>
                  <a:gd name="connsiteX1" fmla="*/ 36397 w 159204"/>
                  <a:gd name="connsiteY1" fmla="*/ 810697 h 845503"/>
                  <a:gd name="connsiteX2" fmla="*/ 14663 w 159204"/>
                  <a:gd name="connsiteY2" fmla="*/ 722917 h 845503"/>
                  <a:gd name="connsiteX3" fmla="*/ 13894 w 159204"/>
                  <a:gd name="connsiteY3" fmla="*/ 713341 h 845503"/>
                  <a:gd name="connsiteX4" fmla="*/ 6214 w 159204"/>
                  <a:gd name="connsiteY4" fmla="*/ 669745 h 845503"/>
                  <a:gd name="connsiteX5" fmla="*/ 224 w 159204"/>
                  <a:gd name="connsiteY5" fmla="*/ 604645 h 845503"/>
                  <a:gd name="connsiteX6" fmla="*/ 1991 w 159204"/>
                  <a:gd name="connsiteY6" fmla="*/ 72421 h 845503"/>
                  <a:gd name="connsiteX7" fmla="*/ 36167 w 159204"/>
                  <a:gd name="connsiteY7" fmla="*/ 13621 h 845503"/>
                  <a:gd name="connsiteX8" fmla="*/ 83783 w 159204"/>
                  <a:gd name="connsiteY8" fmla="*/ 1189 h 845503"/>
                  <a:gd name="connsiteX9" fmla="*/ 158970 w 159204"/>
                  <a:gd name="connsiteY9" fmla="*/ 99133 h 845503"/>
                  <a:gd name="connsiteX10" fmla="*/ 78407 w 159204"/>
                  <a:gd name="connsiteY10" fmla="*/ 612373 h 845503"/>
                  <a:gd name="connsiteX11" fmla="*/ 80096 w 159204"/>
                  <a:gd name="connsiteY11" fmla="*/ 658825 h 845503"/>
                  <a:gd name="connsiteX12" fmla="*/ 96992 w 159204"/>
                  <a:gd name="connsiteY12" fmla="*/ 707965 h 845503"/>
                  <a:gd name="connsiteX13" fmla="*/ 103751 w 159204"/>
                  <a:gd name="connsiteY13" fmla="*/ 824305 h 845503"/>
                  <a:gd name="connsiteX14" fmla="*/ 85395 w 159204"/>
                  <a:gd name="connsiteY14" fmla="*/ 845389 h 845503"/>
                  <a:gd name="connsiteX15" fmla="*/ 81632 w 159204"/>
                  <a:gd name="connsiteY15" fmla="*/ 845473 h 845503"/>
                  <a:gd name="connsiteX16" fmla="*/ 72647 w 159204"/>
                  <a:gd name="connsiteY16" fmla="*/ 8077 h 845503"/>
                  <a:gd name="connsiteX17" fmla="*/ 40774 w 159204"/>
                  <a:gd name="connsiteY17" fmla="*/ 20173 h 845503"/>
                  <a:gd name="connsiteX18" fmla="*/ 10054 w 159204"/>
                  <a:gd name="connsiteY18" fmla="*/ 73429 h 845503"/>
                  <a:gd name="connsiteX19" fmla="*/ 8365 w 159204"/>
                  <a:gd name="connsiteY19" fmla="*/ 604645 h 845503"/>
                  <a:gd name="connsiteX20" fmla="*/ 14201 w 159204"/>
                  <a:gd name="connsiteY20" fmla="*/ 668065 h 845503"/>
                  <a:gd name="connsiteX21" fmla="*/ 21881 w 159204"/>
                  <a:gd name="connsiteY21" fmla="*/ 712165 h 845503"/>
                  <a:gd name="connsiteX22" fmla="*/ 22727 w 159204"/>
                  <a:gd name="connsiteY22" fmla="*/ 722245 h 845503"/>
                  <a:gd name="connsiteX23" fmla="*/ 42925 w 159204"/>
                  <a:gd name="connsiteY23" fmla="*/ 805657 h 845503"/>
                  <a:gd name="connsiteX24" fmla="*/ 84320 w 159204"/>
                  <a:gd name="connsiteY24" fmla="*/ 836821 h 845503"/>
                  <a:gd name="connsiteX25" fmla="*/ 96608 w 159204"/>
                  <a:gd name="connsiteY25" fmla="*/ 821533 h 845503"/>
                  <a:gd name="connsiteX26" fmla="*/ 89927 w 159204"/>
                  <a:gd name="connsiteY26" fmla="*/ 710401 h 845503"/>
                  <a:gd name="connsiteX27" fmla="*/ 73261 w 159204"/>
                  <a:gd name="connsiteY27" fmla="*/ 661093 h 845503"/>
                  <a:gd name="connsiteX28" fmla="*/ 73261 w 159204"/>
                  <a:gd name="connsiteY28" fmla="*/ 659665 h 845503"/>
                  <a:gd name="connsiteX29" fmla="*/ 71571 w 159204"/>
                  <a:gd name="connsiteY29" fmla="*/ 611953 h 845503"/>
                  <a:gd name="connsiteX30" fmla="*/ 71571 w 159204"/>
                  <a:gd name="connsiteY30" fmla="*/ 611029 h 845503"/>
                  <a:gd name="connsiteX31" fmla="*/ 152058 w 159204"/>
                  <a:gd name="connsiteY31" fmla="*/ 98629 h 845503"/>
                  <a:gd name="connsiteX32" fmla="*/ 82938 w 159204"/>
                  <a:gd name="connsiteY32" fmla="*/ 9421 h 845503"/>
                  <a:gd name="connsiteX33" fmla="*/ 72800 w 159204"/>
                  <a:gd name="connsiteY33" fmla="*/ 8077 h 84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9204" h="845503">
                    <a:moveTo>
                      <a:pt x="81632" y="845473"/>
                    </a:moveTo>
                    <a:cubicBezTo>
                      <a:pt x="66272" y="845473"/>
                      <a:pt x="48301" y="828001"/>
                      <a:pt x="36397" y="810697"/>
                    </a:cubicBezTo>
                    <a:cubicBezTo>
                      <a:pt x="19117" y="785497"/>
                      <a:pt x="16121" y="743497"/>
                      <a:pt x="14663" y="722917"/>
                    </a:cubicBezTo>
                    <a:cubicBezTo>
                      <a:pt x="14663" y="718801"/>
                      <a:pt x="14201" y="715441"/>
                      <a:pt x="13894" y="713341"/>
                    </a:cubicBezTo>
                    <a:cubicBezTo>
                      <a:pt x="13204" y="708049"/>
                      <a:pt x="10515" y="692593"/>
                      <a:pt x="6214" y="669745"/>
                    </a:cubicBezTo>
                    <a:cubicBezTo>
                      <a:pt x="2267" y="648316"/>
                      <a:pt x="263" y="626510"/>
                      <a:pt x="224" y="604645"/>
                    </a:cubicBezTo>
                    <a:cubicBezTo>
                      <a:pt x="224" y="486541"/>
                      <a:pt x="-928" y="99133"/>
                      <a:pt x="1991" y="72421"/>
                    </a:cubicBezTo>
                    <a:cubicBezTo>
                      <a:pt x="6053" y="48750"/>
                      <a:pt x="18288" y="27691"/>
                      <a:pt x="36167" y="13621"/>
                    </a:cubicBezTo>
                    <a:cubicBezTo>
                      <a:pt x="49653" y="2155"/>
                      <a:pt x="67017" y="-2373"/>
                      <a:pt x="83783" y="1189"/>
                    </a:cubicBezTo>
                    <a:cubicBezTo>
                      <a:pt x="122183" y="10009"/>
                      <a:pt x="162656" y="40417"/>
                      <a:pt x="158970" y="99133"/>
                    </a:cubicBezTo>
                    <a:cubicBezTo>
                      <a:pt x="155591" y="151633"/>
                      <a:pt x="82170" y="587845"/>
                      <a:pt x="78407" y="612373"/>
                    </a:cubicBezTo>
                    <a:lnTo>
                      <a:pt x="80096" y="658825"/>
                    </a:lnTo>
                    <a:cubicBezTo>
                      <a:pt x="81632" y="662605"/>
                      <a:pt x="89312" y="682765"/>
                      <a:pt x="96992" y="707965"/>
                    </a:cubicBezTo>
                    <a:cubicBezTo>
                      <a:pt x="104672" y="733165"/>
                      <a:pt x="114733" y="786085"/>
                      <a:pt x="103751" y="824305"/>
                    </a:cubicBezTo>
                    <a:cubicBezTo>
                      <a:pt x="99296" y="839761"/>
                      <a:pt x="91309" y="844297"/>
                      <a:pt x="85395" y="845389"/>
                    </a:cubicBezTo>
                    <a:cubicBezTo>
                      <a:pt x="84144" y="845506"/>
                      <a:pt x="82884" y="845532"/>
                      <a:pt x="81632" y="845473"/>
                    </a:cubicBezTo>
                    <a:close/>
                    <a:moveTo>
                      <a:pt x="72647" y="8077"/>
                    </a:moveTo>
                    <a:cubicBezTo>
                      <a:pt x="61127" y="8354"/>
                      <a:pt x="49975" y="12588"/>
                      <a:pt x="40774" y="20173"/>
                    </a:cubicBezTo>
                    <a:cubicBezTo>
                      <a:pt x="24662" y="32949"/>
                      <a:pt x="13664" y="52017"/>
                      <a:pt x="10054" y="73429"/>
                    </a:cubicBezTo>
                    <a:cubicBezTo>
                      <a:pt x="7213" y="99637"/>
                      <a:pt x="8058" y="486709"/>
                      <a:pt x="8365" y="604645"/>
                    </a:cubicBezTo>
                    <a:cubicBezTo>
                      <a:pt x="8388" y="625947"/>
                      <a:pt x="10346" y="647191"/>
                      <a:pt x="14201" y="668065"/>
                    </a:cubicBezTo>
                    <a:cubicBezTo>
                      <a:pt x="17120" y="684361"/>
                      <a:pt x="20884" y="705193"/>
                      <a:pt x="21881" y="712165"/>
                    </a:cubicBezTo>
                    <a:cubicBezTo>
                      <a:pt x="21881" y="714433"/>
                      <a:pt x="22419" y="717877"/>
                      <a:pt x="22727" y="722245"/>
                    </a:cubicBezTo>
                    <a:cubicBezTo>
                      <a:pt x="24109" y="741733"/>
                      <a:pt x="26951" y="782305"/>
                      <a:pt x="42925" y="805657"/>
                    </a:cubicBezTo>
                    <a:cubicBezTo>
                      <a:pt x="57133" y="826237"/>
                      <a:pt x="73645" y="838837"/>
                      <a:pt x="84320" y="836821"/>
                    </a:cubicBezTo>
                    <a:cubicBezTo>
                      <a:pt x="89850" y="835813"/>
                      <a:pt x="93997" y="830689"/>
                      <a:pt x="96608" y="821533"/>
                    </a:cubicBezTo>
                    <a:cubicBezTo>
                      <a:pt x="107053" y="785329"/>
                      <a:pt x="96608" y="732997"/>
                      <a:pt x="89927" y="710401"/>
                    </a:cubicBezTo>
                    <a:cubicBezTo>
                      <a:pt x="81709" y="683353"/>
                      <a:pt x="73338" y="661345"/>
                      <a:pt x="73261" y="661093"/>
                    </a:cubicBezTo>
                    <a:cubicBezTo>
                      <a:pt x="73184" y="660622"/>
                      <a:pt x="73184" y="660135"/>
                      <a:pt x="73261" y="659665"/>
                    </a:cubicBezTo>
                    <a:lnTo>
                      <a:pt x="71571" y="611953"/>
                    </a:lnTo>
                    <a:cubicBezTo>
                      <a:pt x="71533" y="611642"/>
                      <a:pt x="71533" y="611340"/>
                      <a:pt x="71571" y="611029"/>
                    </a:cubicBezTo>
                    <a:cubicBezTo>
                      <a:pt x="72339" y="606493"/>
                      <a:pt x="148371" y="150709"/>
                      <a:pt x="152058" y="98629"/>
                    </a:cubicBezTo>
                    <a:cubicBezTo>
                      <a:pt x="155744" y="46549"/>
                      <a:pt x="118573" y="17485"/>
                      <a:pt x="82938" y="9421"/>
                    </a:cubicBezTo>
                    <a:cubicBezTo>
                      <a:pt x="79612" y="8581"/>
                      <a:pt x="76210" y="8127"/>
                      <a:pt x="72800" y="8077"/>
                    </a:cubicBezTo>
                    <a:close/>
                  </a:path>
                </a:pathLst>
              </a:custGeom>
              <a:solidFill>
                <a:srgbClr val="263238"/>
              </a:solidFill>
              <a:ln w="7671"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08EF6676-462F-2A15-D0E0-69D5D0540624}"/>
                  </a:ext>
                </a:extLst>
              </p:cNvPr>
              <p:cNvSpPr/>
              <p:nvPr/>
            </p:nvSpPr>
            <p:spPr>
              <a:xfrm>
                <a:off x="9855782" y="4914876"/>
                <a:ext cx="96528" cy="184576"/>
              </a:xfrm>
              <a:custGeom>
                <a:avLst/>
                <a:gdLst>
                  <a:gd name="connsiteX0" fmla="*/ 11366 w 96528"/>
                  <a:gd name="connsiteY0" fmla="*/ 30408 h 184576"/>
                  <a:gd name="connsiteX1" fmla="*/ 56678 w 96528"/>
                  <a:gd name="connsiteY1" fmla="*/ 90972 h 184576"/>
                  <a:gd name="connsiteX2" fmla="*/ 85171 w 96528"/>
                  <a:gd name="connsiteY2" fmla="*/ 52416 h 184576"/>
                  <a:gd name="connsiteX3" fmla="*/ 91930 w 96528"/>
                  <a:gd name="connsiteY3" fmla="*/ 166152 h 184576"/>
                  <a:gd name="connsiteX4" fmla="*/ 31488 w 96528"/>
                  <a:gd name="connsiteY4" fmla="*/ 151536 h 184576"/>
                  <a:gd name="connsiteX5" fmla="*/ 9677 w 96528"/>
                  <a:gd name="connsiteY5" fmla="*/ 56112 h 184576"/>
                  <a:gd name="connsiteX6" fmla="*/ 1997 w 96528"/>
                  <a:gd name="connsiteY6" fmla="*/ 12264 h 184576"/>
                  <a:gd name="connsiteX7" fmla="*/ 0 w 96528"/>
                  <a:gd name="connsiteY7" fmla="*/ 0 h 184576"/>
                  <a:gd name="connsiteX8" fmla="*/ 11366 w 96528"/>
                  <a:gd name="connsiteY8" fmla="*/ 30408 h 1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528" h="184576">
                    <a:moveTo>
                      <a:pt x="11366" y="30408"/>
                    </a:moveTo>
                    <a:cubicBezTo>
                      <a:pt x="23117" y="63420"/>
                      <a:pt x="31488" y="89208"/>
                      <a:pt x="56678" y="90972"/>
                    </a:cubicBezTo>
                    <a:cubicBezTo>
                      <a:pt x="81869" y="92736"/>
                      <a:pt x="85171" y="52416"/>
                      <a:pt x="85171" y="52416"/>
                    </a:cubicBezTo>
                    <a:cubicBezTo>
                      <a:pt x="93619" y="79968"/>
                      <a:pt x="101991" y="131292"/>
                      <a:pt x="91930" y="166152"/>
                    </a:cubicBezTo>
                    <a:cubicBezTo>
                      <a:pt x="81869" y="201012"/>
                      <a:pt x="51686" y="180852"/>
                      <a:pt x="31488" y="151536"/>
                    </a:cubicBezTo>
                    <a:cubicBezTo>
                      <a:pt x="11290" y="122220"/>
                      <a:pt x="11366" y="68964"/>
                      <a:pt x="9677" y="56112"/>
                    </a:cubicBezTo>
                    <a:cubicBezTo>
                      <a:pt x="8832" y="49476"/>
                      <a:pt x="5299" y="29820"/>
                      <a:pt x="1997" y="12264"/>
                    </a:cubicBezTo>
                    <a:cubicBezTo>
                      <a:pt x="1229" y="8232"/>
                      <a:pt x="615" y="3864"/>
                      <a:pt x="0" y="0"/>
                    </a:cubicBezTo>
                    <a:cubicBezTo>
                      <a:pt x="4378" y="10248"/>
                      <a:pt x="7987" y="20832"/>
                      <a:pt x="11366" y="30408"/>
                    </a:cubicBezTo>
                    <a:close/>
                  </a:path>
                </a:pathLst>
              </a:custGeom>
              <a:solidFill>
                <a:srgbClr val="263238"/>
              </a:solidFill>
              <a:ln w="7671"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CF31E820-0D2A-EEA0-5AA8-CC7C6C9AB3CB}"/>
                  </a:ext>
                </a:extLst>
              </p:cNvPr>
              <p:cNvSpPr/>
              <p:nvPr/>
            </p:nvSpPr>
            <p:spPr>
              <a:xfrm>
                <a:off x="9846720" y="4880436"/>
                <a:ext cx="109416" cy="223302"/>
              </a:xfrm>
              <a:custGeom>
                <a:avLst/>
                <a:gdLst>
                  <a:gd name="connsiteX0" fmla="*/ 82560 w 109416"/>
                  <a:gd name="connsiteY0" fmla="*/ 223272 h 223302"/>
                  <a:gd name="connsiteX1" fmla="*/ 37325 w 109416"/>
                  <a:gd name="connsiteY1" fmla="*/ 188496 h 223302"/>
                  <a:gd name="connsiteX2" fmla="*/ 15591 w 109416"/>
                  <a:gd name="connsiteY2" fmla="*/ 100716 h 223302"/>
                  <a:gd name="connsiteX3" fmla="*/ 14822 w 109416"/>
                  <a:gd name="connsiteY3" fmla="*/ 91140 h 223302"/>
                  <a:gd name="connsiteX4" fmla="*/ 7142 w 109416"/>
                  <a:gd name="connsiteY4" fmla="*/ 47544 h 223302"/>
                  <a:gd name="connsiteX5" fmla="*/ 5145 w 109416"/>
                  <a:gd name="connsiteY5" fmla="*/ 35112 h 223302"/>
                  <a:gd name="connsiteX6" fmla="*/ 0 w 109416"/>
                  <a:gd name="connsiteY6" fmla="*/ 0 h 223302"/>
                  <a:gd name="connsiteX7" fmla="*/ 12442 w 109416"/>
                  <a:gd name="connsiteY7" fmla="*/ 32844 h 223302"/>
                  <a:gd name="connsiteX8" fmla="*/ 23731 w 109416"/>
                  <a:gd name="connsiteY8" fmla="*/ 63336 h 223302"/>
                  <a:gd name="connsiteX9" fmla="*/ 24729 w 109416"/>
                  <a:gd name="connsiteY9" fmla="*/ 66192 h 223302"/>
                  <a:gd name="connsiteX10" fmla="*/ 65664 w 109416"/>
                  <a:gd name="connsiteY10" fmla="*/ 121212 h 223302"/>
                  <a:gd name="connsiteX11" fmla="*/ 90163 w 109416"/>
                  <a:gd name="connsiteY11" fmla="*/ 86436 h 223302"/>
                  <a:gd name="connsiteX12" fmla="*/ 91853 w 109416"/>
                  <a:gd name="connsiteY12" fmla="*/ 66612 h 223302"/>
                  <a:gd name="connsiteX13" fmla="*/ 97920 w 109416"/>
                  <a:gd name="connsiteY13" fmla="*/ 85764 h 223302"/>
                  <a:gd name="connsiteX14" fmla="*/ 104678 w 109416"/>
                  <a:gd name="connsiteY14" fmla="*/ 202104 h 223302"/>
                  <a:gd name="connsiteX15" fmla="*/ 86323 w 109416"/>
                  <a:gd name="connsiteY15" fmla="*/ 223188 h 223302"/>
                  <a:gd name="connsiteX16" fmla="*/ 82560 w 109416"/>
                  <a:gd name="connsiteY16" fmla="*/ 223272 h 223302"/>
                  <a:gd name="connsiteX17" fmla="*/ 20198 w 109416"/>
                  <a:gd name="connsiteY17" fmla="*/ 76188 h 223302"/>
                  <a:gd name="connsiteX18" fmla="*/ 22425 w 109416"/>
                  <a:gd name="connsiteY18" fmla="*/ 89964 h 223302"/>
                  <a:gd name="connsiteX19" fmla="*/ 23271 w 109416"/>
                  <a:gd name="connsiteY19" fmla="*/ 100044 h 223302"/>
                  <a:gd name="connsiteX20" fmla="*/ 43469 w 109416"/>
                  <a:gd name="connsiteY20" fmla="*/ 183456 h 223302"/>
                  <a:gd name="connsiteX21" fmla="*/ 84864 w 109416"/>
                  <a:gd name="connsiteY21" fmla="*/ 214620 h 223302"/>
                  <a:gd name="connsiteX22" fmla="*/ 97152 w 109416"/>
                  <a:gd name="connsiteY22" fmla="*/ 199332 h 223302"/>
                  <a:gd name="connsiteX23" fmla="*/ 94541 w 109416"/>
                  <a:gd name="connsiteY23" fmla="*/ 103740 h 223302"/>
                  <a:gd name="connsiteX24" fmla="*/ 65357 w 109416"/>
                  <a:gd name="connsiteY24" fmla="*/ 129612 h 223302"/>
                  <a:gd name="connsiteX25" fmla="*/ 20352 w 109416"/>
                  <a:gd name="connsiteY25" fmla="*/ 76188 h 223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416" h="223302">
                    <a:moveTo>
                      <a:pt x="82560" y="223272"/>
                    </a:moveTo>
                    <a:cubicBezTo>
                      <a:pt x="67200" y="223272"/>
                      <a:pt x="49229" y="205800"/>
                      <a:pt x="37325" y="188496"/>
                    </a:cubicBezTo>
                    <a:cubicBezTo>
                      <a:pt x="20045" y="163296"/>
                      <a:pt x="17049" y="121296"/>
                      <a:pt x="15591" y="100716"/>
                    </a:cubicBezTo>
                    <a:cubicBezTo>
                      <a:pt x="15591" y="96600"/>
                      <a:pt x="15129" y="93240"/>
                      <a:pt x="14822" y="91140"/>
                    </a:cubicBezTo>
                    <a:cubicBezTo>
                      <a:pt x="14131" y="85848"/>
                      <a:pt x="11443" y="70392"/>
                      <a:pt x="7142" y="47544"/>
                    </a:cubicBezTo>
                    <a:cubicBezTo>
                      <a:pt x="6375" y="43428"/>
                      <a:pt x="5760" y="39144"/>
                      <a:pt x="5145" y="35112"/>
                    </a:cubicBezTo>
                    <a:lnTo>
                      <a:pt x="0" y="0"/>
                    </a:lnTo>
                    <a:lnTo>
                      <a:pt x="12442" y="32844"/>
                    </a:lnTo>
                    <a:cubicBezTo>
                      <a:pt x="16358" y="43176"/>
                      <a:pt x="20122" y="53760"/>
                      <a:pt x="23731" y="63336"/>
                    </a:cubicBezTo>
                    <a:lnTo>
                      <a:pt x="24729" y="66192"/>
                    </a:lnTo>
                    <a:cubicBezTo>
                      <a:pt x="35789" y="97188"/>
                      <a:pt x="43699" y="119616"/>
                      <a:pt x="65664" y="121212"/>
                    </a:cubicBezTo>
                    <a:cubicBezTo>
                      <a:pt x="87629" y="122808"/>
                      <a:pt x="90086" y="86856"/>
                      <a:pt x="90163" y="86436"/>
                    </a:cubicBezTo>
                    <a:lnTo>
                      <a:pt x="91853" y="66612"/>
                    </a:lnTo>
                    <a:lnTo>
                      <a:pt x="97920" y="85764"/>
                    </a:lnTo>
                    <a:cubicBezTo>
                      <a:pt x="105062" y="109284"/>
                      <a:pt x="115661" y="163884"/>
                      <a:pt x="104678" y="202104"/>
                    </a:cubicBezTo>
                    <a:cubicBezTo>
                      <a:pt x="100224" y="217560"/>
                      <a:pt x="92237" y="222096"/>
                      <a:pt x="86323" y="223188"/>
                    </a:cubicBezTo>
                    <a:cubicBezTo>
                      <a:pt x="85072" y="223305"/>
                      <a:pt x="83812" y="223331"/>
                      <a:pt x="82560" y="223272"/>
                    </a:cubicBezTo>
                    <a:close/>
                    <a:moveTo>
                      <a:pt x="20198" y="76188"/>
                    </a:moveTo>
                    <a:cubicBezTo>
                      <a:pt x="21274" y="82152"/>
                      <a:pt x="22042" y="87192"/>
                      <a:pt x="22425" y="89964"/>
                    </a:cubicBezTo>
                    <a:cubicBezTo>
                      <a:pt x="22809" y="92736"/>
                      <a:pt x="22963" y="95676"/>
                      <a:pt x="23271" y="100044"/>
                    </a:cubicBezTo>
                    <a:cubicBezTo>
                      <a:pt x="24653" y="119532"/>
                      <a:pt x="27495" y="160104"/>
                      <a:pt x="43469" y="183456"/>
                    </a:cubicBezTo>
                    <a:cubicBezTo>
                      <a:pt x="57677" y="204036"/>
                      <a:pt x="74189" y="216636"/>
                      <a:pt x="84864" y="214620"/>
                    </a:cubicBezTo>
                    <a:cubicBezTo>
                      <a:pt x="90394" y="213612"/>
                      <a:pt x="94541" y="208488"/>
                      <a:pt x="97152" y="199332"/>
                    </a:cubicBezTo>
                    <a:cubicBezTo>
                      <a:pt x="105677" y="169932"/>
                      <a:pt x="100455" y="129864"/>
                      <a:pt x="94541" y="103740"/>
                    </a:cubicBezTo>
                    <a:cubicBezTo>
                      <a:pt x="90163" y="117264"/>
                      <a:pt x="81024" y="130704"/>
                      <a:pt x="65357" y="129612"/>
                    </a:cubicBezTo>
                    <a:cubicBezTo>
                      <a:pt x="40551" y="127764"/>
                      <a:pt x="30874" y="105420"/>
                      <a:pt x="20352" y="76188"/>
                    </a:cubicBezTo>
                    <a:close/>
                  </a:path>
                </a:pathLst>
              </a:custGeom>
              <a:solidFill>
                <a:srgbClr val="263238"/>
              </a:solidFill>
              <a:ln w="7671"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60AA122D-393F-96CA-9FB2-98CE61196242}"/>
                  </a:ext>
                </a:extLst>
              </p:cNvPr>
              <p:cNvSpPr/>
              <p:nvPr/>
            </p:nvSpPr>
            <p:spPr>
              <a:xfrm>
                <a:off x="9651417" y="3224544"/>
                <a:ext cx="326707" cy="340031"/>
              </a:xfrm>
              <a:custGeom>
                <a:avLst/>
                <a:gdLst>
                  <a:gd name="connsiteX0" fmla="*/ 326707 w 326707"/>
                  <a:gd name="connsiteY0" fmla="*/ 170016 h 340031"/>
                  <a:gd name="connsiteX1" fmla="*/ 163353 w 326707"/>
                  <a:gd name="connsiteY1" fmla="*/ 340032 h 340031"/>
                  <a:gd name="connsiteX2" fmla="*/ 0 w 326707"/>
                  <a:gd name="connsiteY2" fmla="*/ 170016 h 340031"/>
                  <a:gd name="connsiteX3" fmla="*/ 163353 w 326707"/>
                  <a:gd name="connsiteY3" fmla="*/ 0 h 340031"/>
                  <a:gd name="connsiteX4" fmla="*/ 326707 w 326707"/>
                  <a:gd name="connsiteY4" fmla="*/ 170016 h 34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07" h="340031">
                    <a:moveTo>
                      <a:pt x="326707" y="170016"/>
                    </a:moveTo>
                    <a:cubicBezTo>
                      <a:pt x="326707" y="263913"/>
                      <a:pt x="253571" y="340032"/>
                      <a:pt x="163353" y="340032"/>
                    </a:cubicBezTo>
                    <a:cubicBezTo>
                      <a:pt x="73136" y="340032"/>
                      <a:pt x="0" y="263913"/>
                      <a:pt x="0" y="170016"/>
                    </a:cubicBezTo>
                    <a:cubicBezTo>
                      <a:pt x="0" y="76119"/>
                      <a:pt x="73136" y="0"/>
                      <a:pt x="163353" y="0"/>
                    </a:cubicBezTo>
                    <a:cubicBezTo>
                      <a:pt x="253571" y="0"/>
                      <a:pt x="326707" y="76118"/>
                      <a:pt x="326707" y="170016"/>
                    </a:cubicBezTo>
                    <a:close/>
                  </a:path>
                </a:pathLst>
              </a:custGeom>
              <a:solidFill>
                <a:srgbClr val="263238"/>
              </a:solidFill>
              <a:ln w="7671"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D2E7D74E-4E4F-738F-3DAB-2CE3E09E46BE}"/>
                  </a:ext>
                </a:extLst>
              </p:cNvPr>
              <p:cNvSpPr/>
              <p:nvPr/>
            </p:nvSpPr>
            <p:spPr>
              <a:xfrm>
                <a:off x="9647654" y="3220344"/>
                <a:ext cx="334310" cy="348432"/>
              </a:xfrm>
              <a:custGeom>
                <a:avLst/>
                <a:gdLst>
                  <a:gd name="connsiteX0" fmla="*/ 167117 w 334310"/>
                  <a:gd name="connsiteY0" fmla="*/ 348432 h 348432"/>
                  <a:gd name="connsiteX1" fmla="*/ 0 w 334310"/>
                  <a:gd name="connsiteY1" fmla="*/ 174216 h 348432"/>
                  <a:gd name="connsiteX2" fmla="*/ 167117 w 334310"/>
                  <a:gd name="connsiteY2" fmla="*/ 0 h 348432"/>
                  <a:gd name="connsiteX3" fmla="*/ 334310 w 334310"/>
                  <a:gd name="connsiteY3" fmla="*/ 174216 h 348432"/>
                  <a:gd name="connsiteX4" fmla="*/ 167117 w 334310"/>
                  <a:gd name="connsiteY4" fmla="*/ 348432 h 348432"/>
                  <a:gd name="connsiteX5" fmla="*/ 167117 w 334310"/>
                  <a:gd name="connsiteY5" fmla="*/ 8400 h 348432"/>
                  <a:gd name="connsiteX6" fmla="*/ 7680 w 334310"/>
                  <a:gd name="connsiteY6" fmla="*/ 174216 h 348432"/>
                  <a:gd name="connsiteX7" fmla="*/ 167117 w 334310"/>
                  <a:gd name="connsiteY7" fmla="*/ 340032 h 348432"/>
                  <a:gd name="connsiteX8" fmla="*/ 326630 w 334310"/>
                  <a:gd name="connsiteY8" fmla="*/ 174216 h 348432"/>
                  <a:gd name="connsiteX9" fmla="*/ 167117 w 334310"/>
                  <a:gd name="connsiteY9" fmla="*/ 8400 h 34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10" h="348432">
                    <a:moveTo>
                      <a:pt x="167117" y="348432"/>
                    </a:moveTo>
                    <a:cubicBezTo>
                      <a:pt x="74957" y="348432"/>
                      <a:pt x="0" y="270312"/>
                      <a:pt x="0" y="174216"/>
                    </a:cubicBezTo>
                    <a:cubicBezTo>
                      <a:pt x="0" y="78120"/>
                      <a:pt x="74957" y="0"/>
                      <a:pt x="167117" y="0"/>
                    </a:cubicBezTo>
                    <a:cubicBezTo>
                      <a:pt x="259277" y="0"/>
                      <a:pt x="334310" y="78120"/>
                      <a:pt x="334310" y="174216"/>
                    </a:cubicBezTo>
                    <a:cubicBezTo>
                      <a:pt x="334310" y="270312"/>
                      <a:pt x="259277" y="348432"/>
                      <a:pt x="167117" y="348432"/>
                    </a:cubicBezTo>
                    <a:close/>
                    <a:moveTo>
                      <a:pt x="167117" y="8400"/>
                    </a:moveTo>
                    <a:cubicBezTo>
                      <a:pt x="79181" y="8400"/>
                      <a:pt x="7680" y="82824"/>
                      <a:pt x="7680" y="174216"/>
                    </a:cubicBezTo>
                    <a:cubicBezTo>
                      <a:pt x="7680" y="265608"/>
                      <a:pt x="79181" y="340032"/>
                      <a:pt x="167117" y="340032"/>
                    </a:cubicBezTo>
                    <a:cubicBezTo>
                      <a:pt x="255053" y="340032"/>
                      <a:pt x="326630" y="265692"/>
                      <a:pt x="326630" y="174216"/>
                    </a:cubicBezTo>
                    <a:cubicBezTo>
                      <a:pt x="326630" y="82740"/>
                      <a:pt x="255053" y="8400"/>
                      <a:pt x="167117" y="8400"/>
                    </a:cubicBezTo>
                    <a:close/>
                  </a:path>
                </a:pathLst>
              </a:custGeom>
              <a:solidFill>
                <a:srgbClr val="263238"/>
              </a:solidFill>
              <a:ln w="7671"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5030D81B-6B79-C069-9DA0-9A5974C8B666}"/>
                  </a:ext>
                </a:extLst>
              </p:cNvPr>
              <p:cNvSpPr/>
              <p:nvPr/>
            </p:nvSpPr>
            <p:spPr>
              <a:xfrm>
                <a:off x="9698503" y="3431021"/>
                <a:ext cx="29940" cy="59464"/>
              </a:xfrm>
              <a:custGeom>
                <a:avLst/>
                <a:gdLst>
                  <a:gd name="connsiteX0" fmla="*/ 27948 w 29940"/>
                  <a:gd name="connsiteY0" fmla="*/ 7387 h 59464"/>
                  <a:gd name="connsiteX1" fmla="*/ 1913 w 29940"/>
                  <a:gd name="connsiteY1" fmla="*/ 8311 h 59464"/>
                  <a:gd name="connsiteX2" fmla="*/ 28716 w 29940"/>
                  <a:gd name="connsiteY2" fmla="*/ 58711 h 59464"/>
                  <a:gd name="connsiteX3" fmla="*/ 27948 w 29940"/>
                  <a:gd name="connsiteY3" fmla="*/ 7387 h 59464"/>
                </a:gdLst>
                <a:ahLst/>
                <a:cxnLst>
                  <a:cxn ang="0">
                    <a:pos x="connsiteX0" y="connsiteY0"/>
                  </a:cxn>
                  <a:cxn ang="0">
                    <a:pos x="connsiteX1" y="connsiteY1"/>
                  </a:cxn>
                  <a:cxn ang="0">
                    <a:pos x="connsiteX2" y="connsiteY2"/>
                  </a:cxn>
                  <a:cxn ang="0">
                    <a:pos x="connsiteX3" y="connsiteY3"/>
                  </a:cxn>
                </a:cxnLst>
                <a:rect l="l" t="t" r="r" b="b"/>
                <a:pathLst>
                  <a:path w="29940" h="59464">
                    <a:moveTo>
                      <a:pt x="27948" y="7387"/>
                    </a:moveTo>
                    <a:cubicBezTo>
                      <a:pt x="27948" y="7387"/>
                      <a:pt x="12128" y="-9833"/>
                      <a:pt x="1913" y="8311"/>
                    </a:cubicBezTo>
                    <a:cubicBezTo>
                      <a:pt x="-8302" y="26455"/>
                      <a:pt x="25568" y="65347"/>
                      <a:pt x="28716" y="58711"/>
                    </a:cubicBezTo>
                    <a:cubicBezTo>
                      <a:pt x="31865" y="52075"/>
                      <a:pt x="27948" y="7387"/>
                      <a:pt x="27948" y="7387"/>
                    </a:cubicBezTo>
                    <a:close/>
                  </a:path>
                </a:pathLst>
              </a:custGeom>
              <a:solidFill>
                <a:srgbClr val="C4C4C4"/>
              </a:solidFill>
              <a:ln w="7671"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04A52848-A681-DE37-ED81-2D78903EB21F}"/>
                  </a:ext>
                </a:extLst>
              </p:cNvPr>
              <p:cNvSpPr/>
              <p:nvPr/>
            </p:nvSpPr>
            <p:spPr>
              <a:xfrm>
                <a:off x="9694700" y="3426898"/>
                <a:ext cx="37487" cy="67537"/>
              </a:xfrm>
              <a:custGeom>
                <a:avLst/>
                <a:gdLst>
                  <a:gd name="connsiteX0" fmla="*/ 31213 w 37487"/>
                  <a:gd name="connsiteY0" fmla="*/ 67538 h 67537"/>
                  <a:gd name="connsiteX1" fmla="*/ 6023 w 37487"/>
                  <a:gd name="connsiteY1" fmla="*/ 41162 h 67537"/>
                  <a:gd name="connsiteX2" fmla="*/ 2413 w 37487"/>
                  <a:gd name="connsiteY2" fmla="*/ 10166 h 67537"/>
                  <a:gd name="connsiteX3" fmla="*/ 15546 w 37487"/>
                  <a:gd name="connsiteY3" fmla="*/ 2 h 67537"/>
                  <a:gd name="connsiteX4" fmla="*/ 34439 w 37487"/>
                  <a:gd name="connsiteY4" fmla="*/ 8402 h 67537"/>
                  <a:gd name="connsiteX5" fmla="*/ 35591 w 37487"/>
                  <a:gd name="connsiteY5" fmla="*/ 11006 h 67537"/>
                  <a:gd name="connsiteX6" fmla="*/ 35591 w 37487"/>
                  <a:gd name="connsiteY6" fmla="*/ 64262 h 67537"/>
                  <a:gd name="connsiteX7" fmla="*/ 31060 w 37487"/>
                  <a:gd name="connsiteY7" fmla="*/ 67370 h 67537"/>
                  <a:gd name="connsiteX8" fmla="*/ 17389 w 37487"/>
                  <a:gd name="connsiteY8" fmla="*/ 8318 h 67537"/>
                  <a:gd name="connsiteX9" fmla="*/ 16391 w 37487"/>
                  <a:gd name="connsiteY9" fmla="*/ 8318 h 67537"/>
                  <a:gd name="connsiteX10" fmla="*/ 8711 w 37487"/>
                  <a:gd name="connsiteY10" fmla="*/ 14534 h 67537"/>
                  <a:gd name="connsiteX11" fmla="*/ 9940 w 37487"/>
                  <a:gd name="connsiteY11" fmla="*/ 31334 h 67537"/>
                  <a:gd name="connsiteX12" fmla="*/ 29370 w 37487"/>
                  <a:gd name="connsiteY12" fmla="*/ 58046 h 67537"/>
                  <a:gd name="connsiteX13" fmla="*/ 27834 w 37487"/>
                  <a:gd name="connsiteY13" fmla="*/ 13442 h 67537"/>
                  <a:gd name="connsiteX14" fmla="*/ 17389 w 37487"/>
                  <a:gd name="connsiteY14" fmla="*/ 8318 h 67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87" h="67537">
                    <a:moveTo>
                      <a:pt x="31213" y="67538"/>
                    </a:moveTo>
                    <a:cubicBezTo>
                      <a:pt x="23994" y="67538"/>
                      <a:pt x="11706" y="51998"/>
                      <a:pt x="6023" y="41162"/>
                    </a:cubicBezTo>
                    <a:cubicBezTo>
                      <a:pt x="-659" y="28478"/>
                      <a:pt x="-1657" y="17810"/>
                      <a:pt x="2413" y="10166"/>
                    </a:cubicBezTo>
                    <a:cubicBezTo>
                      <a:pt x="5071" y="4697"/>
                      <a:pt x="9947" y="926"/>
                      <a:pt x="15546" y="2"/>
                    </a:cubicBezTo>
                    <a:cubicBezTo>
                      <a:pt x="22619" y="-82"/>
                      <a:pt x="29432" y="2942"/>
                      <a:pt x="34439" y="8402"/>
                    </a:cubicBezTo>
                    <a:cubicBezTo>
                      <a:pt x="35115" y="9074"/>
                      <a:pt x="35529" y="10006"/>
                      <a:pt x="35591" y="11006"/>
                    </a:cubicBezTo>
                    <a:cubicBezTo>
                      <a:pt x="36512" y="21590"/>
                      <a:pt x="39354" y="56786"/>
                      <a:pt x="35591" y="64262"/>
                    </a:cubicBezTo>
                    <a:cubicBezTo>
                      <a:pt x="34707" y="66118"/>
                      <a:pt x="32972" y="67302"/>
                      <a:pt x="31060" y="67370"/>
                    </a:cubicBezTo>
                    <a:close/>
                    <a:moveTo>
                      <a:pt x="17389" y="8318"/>
                    </a:moveTo>
                    <a:lnTo>
                      <a:pt x="16391" y="8318"/>
                    </a:lnTo>
                    <a:cubicBezTo>
                      <a:pt x="13065" y="8914"/>
                      <a:pt x="10201" y="11224"/>
                      <a:pt x="8711" y="14534"/>
                    </a:cubicBezTo>
                    <a:cubicBezTo>
                      <a:pt x="6760" y="20044"/>
                      <a:pt x="7213" y="26235"/>
                      <a:pt x="9940" y="31334"/>
                    </a:cubicBezTo>
                    <a:cubicBezTo>
                      <a:pt x="14363" y="41817"/>
                      <a:pt x="21029" y="50973"/>
                      <a:pt x="29370" y="58046"/>
                    </a:cubicBezTo>
                    <a:cubicBezTo>
                      <a:pt x="29907" y="43152"/>
                      <a:pt x="29393" y="28242"/>
                      <a:pt x="27834" y="13442"/>
                    </a:cubicBezTo>
                    <a:cubicBezTo>
                      <a:pt x="24931" y="10577"/>
                      <a:pt x="21275" y="8788"/>
                      <a:pt x="17389" y="8318"/>
                    </a:cubicBezTo>
                    <a:close/>
                  </a:path>
                </a:pathLst>
              </a:custGeom>
              <a:solidFill>
                <a:srgbClr val="263238"/>
              </a:solidFill>
              <a:ln w="7671"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BAA0E4D4-2EE3-F347-9E7B-04728E1F147B}"/>
                  </a:ext>
                </a:extLst>
              </p:cNvPr>
              <p:cNvSpPr/>
              <p:nvPr/>
            </p:nvSpPr>
            <p:spPr>
              <a:xfrm>
                <a:off x="9896567" y="3431021"/>
                <a:ext cx="29940" cy="59464"/>
              </a:xfrm>
              <a:custGeom>
                <a:avLst/>
                <a:gdLst>
                  <a:gd name="connsiteX0" fmla="*/ 1993 w 29940"/>
                  <a:gd name="connsiteY0" fmla="*/ 7387 h 59464"/>
                  <a:gd name="connsiteX1" fmla="*/ 28028 w 29940"/>
                  <a:gd name="connsiteY1" fmla="*/ 8311 h 59464"/>
                  <a:gd name="connsiteX2" fmla="*/ 1225 w 29940"/>
                  <a:gd name="connsiteY2" fmla="*/ 58711 h 59464"/>
                  <a:gd name="connsiteX3" fmla="*/ 1993 w 29940"/>
                  <a:gd name="connsiteY3" fmla="*/ 7387 h 59464"/>
                </a:gdLst>
                <a:ahLst/>
                <a:cxnLst>
                  <a:cxn ang="0">
                    <a:pos x="connsiteX0" y="connsiteY0"/>
                  </a:cxn>
                  <a:cxn ang="0">
                    <a:pos x="connsiteX1" y="connsiteY1"/>
                  </a:cxn>
                  <a:cxn ang="0">
                    <a:pos x="connsiteX2" y="connsiteY2"/>
                  </a:cxn>
                  <a:cxn ang="0">
                    <a:pos x="connsiteX3" y="connsiteY3"/>
                  </a:cxn>
                </a:cxnLst>
                <a:rect l="l" t="t" r="r" b="b"/>
                <a:pathLst>
                  <a:path w="29940" h="59464">
                    <a:moveTo>
                      <a:pt x="1993" y="7387"/>
                    </a:moveTo>
                    <a:cubicBezTo>
                      <a:pt x="1993" y="7387"/>
                      <a:pt x="17814" y="-9833"/>
                      <a:pt x="28028" y="8311"/>
                    </a:cubicBezTo>
                    <a:cubicBezTo>
                      <a:pt x="38242" y="26455"/>
                      <a:pt x="4374" y="65347"/>
                      <a:pt x="1225" y="58711"/>
                    </a:cubicBezTo>
                    <a:cubicBezTo>
                      <a:pt x="-1924" y="52075"/>
                      <a:pt x="1993" y="7387"/>
                      <a:pt x="1993" y="7387"/>
                    </a:cubicBezTo>
                    <a:close/>
                  </a:path>
                </a:pathLst>
              </a:custGeom>
              <a:solidFill>
                <a:srgbClr val="C4C4C4"/>
              </a:solidFill>
              <a:ln w="7671"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EBDC836E-C89D-9002-DD52-6D0D9DCCD5AE}"/>
                  </a:ext>
                </a:extLst>
              </p:cNvPr>
              <p:cNvSpPr/>
              <p:nvPr/>
            </p:nvSpPr>
            <p:spPr>
              <a:xfrm>
                <a:off x="9893014" y="3427066"/>
                <a:ext cx="37319" cy="67369"/>
              </a:xfrm>
              <a:custGeom>
                <a:avLst/>
                <a:gdLst>
                  <a:gd name="connsiteX0" fmla="*/ 6237 w 37319"/>
                  <a:gd name="connsiteY0" fmla="*/ 67369 h 67369"/>
                  <a:gd name="connsiteX1" fmla="*/ 6237 w 37319"/>
                  <a:gd name="connsiteY1" fmla="*/ 67369 h 67369"/>
                  <a:gd name="connsiteX2" fmla="*/ 1629 w 37319"/>
                  <a:gd name="connsiteY2" fmla="*/ 64261 h 67369"/>
                  <a:gd name="connsiteX3" fmla="*/ 1629 w 37319"/>
                  <a:gd name="connsiteY3" fmla="*/ 11005 h 67369"/>
                  <a:gd name="connsiteX4" fmla="*/ 2781 w 37319"/>
                  <a:gd name="connsiteY4" fmla="*/ 8401 h 67369"/>
                  <a:gd name="connsiteX5" fmla="*/ 21673 w 37319"/>
                  <a:gd name="connsiteY5" fmla="*/ 1 h 67369"/>
                  <a:gd name="connsiteX6" fmla="*/ 34806 w 37319"/>
                  <a:gd name="connsiteY6" fmla="*/ 10165 h 67369"/>
                  <a:gd name="connsiteX7" fmla="*/ 31197 w 37319"/>
                  <a:gd name="connsiteY7" fmla="*/ 41161 h 67369"/>
                  <a:gd name="connsiteX8" fmla="*/ 6237 w 37319"/>
                  <a:gd name="connsiteY8" fmla="*/ 67369 h 67369"/>
                  <a:gd name="connsiteX9" fmla="*/ 8387 w 37319"/>
                  <a:gd name="connsiteY9" fmla="*/ 60481 h 67369"/>
                  <a:gd name="connsiteX10" fmla="*/ 8387 w 37319"/>
                  <a:gd name="connsiteY10" fmla="*/ 60481 h 67369"/>
                  <a:gd name="connsiteX11" fmla="*/ 9386 w 37319"/>
                  <a:gd name="connsiteY11" fmla="*/ 13441 h 67369"/>
                  <a:gd name="connsiteX12" fmla="*/ 7849 w 37319"/>
                  <a:gd name="connsiteY12" fmla="*/ 58045 h 67369"/>
                  <a:gd name="connsiteX13" fmla="*/ 27280 w 37319"/>
                  <a:gd name="connsiteY13" fmla="*/ 31333 h 67369"/>
                  <a:gd name="connsiteX14" fmla="*/ 28509 w 37319"/>
                  <a:gd name="connsiteY14" fmla="*/ 14533 h 67369"/>
                  <a:gd name="connsiteX15" fmla="*/ 20829 w 37319"/>
                  <a:gd name="connsiteY15" fmla="*/ 8317 h 67369"/>
                  <a:gd name="connsiteX16" fmla="*/ 9386 w 37319"/>
                  <a:gd name="connsiteY16" fmla="*/ 13441 h 6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319" h="67369">
                    <a:moveTo>
                      <a:pt x="6237" y="67369"/>
                    </a:moveTo>
                    <a:lnTo>
                      <a:pt x="6237" y="67369"/>
                    </a:lnTo>
                    <a:cubicBezTo>
                      <a:pt x="4293" y="67336"/>
                      <a:pt x="2527" y="66143"/>
                      <a:pt x="1629" y="64261"/>
                    </a:cubicBezTo>
                    <a:cubicBezTo>
                      <a:pt x="-1751" y="56785"/>
                      <a:pt x="1091" y="21589"/>
                      <a:pt x="1629" y="11005"/>
                    </a:cubicBezTo>
                    <a:cubicBezTo>
                      <a:pt x="1690" y="10005"/>
                      <a:pt x="2105" y="9073"/>
                      <a:pt x="2781" y="8401"/>
                    </a:cubicBezTo>
                    <a:cubicBezTo>
                      <a:pt x="7803" y="2958"/>
                      <a:pt x="14600" y="-66"/>
                      <a:pt x="21673" y="1"/>
                    </a:cubicBezTo>
                    <a:cubicBezTo>
                      <a:pt x="27272" y="925"/>
                      <a:pt x="32149" y="4697"/>
                      <a:pt x="34806" y="10165"/>
                    </a:cubicBezTo>
                    <a:cubicBezTo>
                      <a:pt x="39107" y="17809"/>
                      <a:pt x="37878" y="28477"/>
                      <a:pt x="31197" y="41161"/>
                    </a:cubicBezTo>
                    <a:cubicBezTo>
                      <a:pt x="25667" y="51829"/>
                      <a:pt x="13226" y="67369"/>
                      <a:pt x="6237" y="67369"/>
                    </a:cubicBezTo>
                    <a:close/>
                    <a:moveTo>
                      <a:pt x="8387" y="60481"/>
                    </a:moveTo>
                    <a:lnTo>
                      <a:pt x="8387" y="60481"/>
                    </a:lnTo>
                    <a:close/>
                    <a:moveTo>
                      <a:pt x="9386" y="13441"/>
                    </a:moveTo>
                    <a:cubicBezTo>
                      <a:pt x="7826" y="28242"/>
                      <a:pt x="7312" y="43152"/>
                      <a:pt x="7849" y="58045"/>
                    </a:cubicBezTo>
                    <a:cubicBezTo>
                      <a:pt x="16190" y="50972"/>
                      <a:pt x="22856" y="41816"/>
                      <a:pt x="27280" y="31333"/>
                    </a:cubicBezTo>
                    <a:cubicBezTo>
                      <a:pt x="30006" y="26234"/>
                      <a:pt x="30460" y="20044"/>
                      <a:pt x="28509" y="14533"/>
                    </a:cubicBezTo>
                    <a:cubicBezTo>
                      <a:pt x="27019" y="11223"/>
                      <a:pt x="24154" y="8913"/>
                      <a:pt x="20829" y="8317"/>
                    </a:cubicBezTo>
                    <a:cubicBezTo>
                      <a:pt x="16566" y="8435"/>
                      <a:pt x="12496" y="10257"/>
                      <a:pt x="9386" y="13441"/>
                    </a:cubicBezTo>
                    <a:close/>
                  </a:path>
                </a:pathLst>
              </a:custGeom>
              <a:solidFill>
                <a:srgbClr val="263238"/>
              </a:solidFill>
              <a:ln w="7671"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727F338F-8560-DB84-93D0-7E84AD71A515}"/>
                  </a:ext>
                </a:extLst>
              </p:cNvPr>
              <p:cNvSpPr/>
              <p:nvPr/>
            </p:nvSpPr>
            <p:spPr>
              <a:xfrm>
                <a:off x="9723314" y="3302738"/>
                <a:ext cx="180737" cy="293474"/>
              </a:xfrm>
              <a:custGeom>
                <a:avLst/>
                <a:gdLst>
                  <a:gd name="connsiteX0" fmla="*/ 180698 w 180737"/>
                  <a:gd name="connsiteY0" fmla="*/ 100473 h 293474"/>
                  <a:gd name="connsiteX1" fmla="*/ 94114 w 180737"/>
                  <a:gd name="connsiteY1" fmla="*/ 43 h 293474"/>
                  <a:gd name="connsiteX2" fmla="*/ 2292 w 180737"/>
                  <a:gd name="connsiteY2" fmla="*/ 94744 h 293474"/>
                  <a:gd name="connsiteX3" fmla="*/ 2292 w 180737"/>
                  <a:gd name="connsiteY3" fmla="*/ 100473 h 293474"/>
                  <a:gd name="connsiteX4" fmla="*/ 2292 w 180737"/>
                  <a:gd name="connsiteY4" fmla="*/ 107613 h 293474"/>
                  <a:gd name="connsiteX5" fmla="*/ 2292 w 180737"/>
                  <a:gd name="connsiteY5" fmla="*/ 107613 h 293474"/>
                  <a:gd name="connsiteX6" fmla="*/ 4903 w 180737"/>
                  <a:gd name="connsiteY6" fmla="*/ 200853 h 293474"/>
                  <a:gd name="connsiteX7" fmla="*/ 76634 w 180737"/>
                  <a:gd name="connsiteY7" fmla="*/ 289473 h 293474"/>
                  <a:gd name="connsiteX8" fmla="*/ 115034 w 180737"/>
                  <a:gd name="connsiteY8" fmla="*/ 284097 h 293474"/>
                  <a:gd name="connsiteX9" fmla="*/ 175322 w 180737"/>
                  <a:gd name="connsiteY9" fmla="*/ 195141 h 293474"/>
                  <a:gd name="connsiteX10" fmla="*/ 179162 w 180737"/>
                  <a:gd name="connsiteY10" fmla="*/ 118197 h 293474"/>
                  <a:gd name="connsiteX11" fmla="*/ 180698 w 180737"/>
                  <a:gd name="connsiteY11" fmla="*/ 100473 h 29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737" h="293474">
                    <a:moveTo>
                      <a:pt x="180698" y="100473"/>
                    </a:moveTo>
                    <a:cubicBezTo>
                      <a:pt x="182142" y="46587"/>
                      <a:pt x="143381" y="1622"/>
                      <a:pt x="94114" y="43"/>
                    </a:cubicBezTo>
                    <a:cubicBezTo>
                      <a:pt x="44847" y="-1537"/>
                      <a:pt x="3736" y="40867"/>
                      <a:pt x="2292" y="94744"/>
                    </a:cubicBezTo>
                    <a:cubicBezTo>
                      <a:pt x="2238" y="96651"/>
                      <a:pt x="2238" y="98566"/>
                      <a:pt x="2292" y="100473"/>
                    </a:cubicBezTo>
                    <a:cubicBezTo>
                      <a:pt x="2292" y="102825"/>
                      <a:pt x="2292" y="105261"/>
                      <a:pt x="2292" y="107613"/>
                    </a:cubicBezTo>
                    <a:lnTo>
                      <a:pt x="2292" y="107613"/>
                    </a:lnTo>
                    <a:cubicBezTo>
                      <a:pt x="2292" y="107613"/>
                      <a:pt x="-4313" y="176493"/>
                      <a:pt x="4903" y="200853"/>
                    </a:cubicBezTo>
                    <a:cubicBezTo>
                      <a:pt x="14119" y="225213"/>
                      <a:pt x="64807" y="283761"/>
                      <a:pt x="76634" y="289473"/>
                    </a:cubicBezTo>
                    <a:cubicBezTo>
                      <a:pt x="89245" y="296353"/>
                      <a:pt x="104413" y="294236"/>
                      <a:pt x="115034" y="284097"/>
                    </a:cubicBezTo>
                    <a:cubicBezTo>
                      <a:pt x="119872" y="278553"/>
                      <a:pt x="172711" y="229581"/>
                      <a:pt x="175322" y="195141"/>
                    </a:cubicBezTo>
                    <a:cubicBezTo>
                      <a:pt x="177549" y="166245"/>
                      <a:pt x="178855" y="129369"/>
                      <a:pt x="179162" y="118197"/>
                    </a:cubicBezTo>
                    <a:cubicBezTo>
                      <a:pt x="180138" y="112351"/>
                      <a:pt x="180652" y="106420"/>
                      <a:pt x="180698" y="100473"/>
                    </a:cubicBezTo>
                    <a:close/>
                  </a:path>
                </a:pathLst>
              </a:custGeom>
              <a:solidFill>
                <a:srgbClr val="C4C4C4"/>
              </a:solidFill>
              <a:ln w="7671"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064F83C0-4761-96BE-032C-265E2131BF91}"/>
                  </a:ext>
                </a:extLst>
              </p:cNvPr>
              <p:cNvSpPr/>
              <p:nvPr/>
            </p:nvSpPr>
            <p:spPr>
              <a:xfrm>
                <a:off x="9719408" y="3298480"/>
                <a:ext cx="188484" cy="301814"/>
              </a:xfrm>
              <a:custGeom>
                <a:avLst/>
                <a:gdLst>
                  <a:gd name="connsiteX0" fmla="*/ 97206 w 188484"/>
                  <a:gd name="connsiteY0" fmla="*/ 301796 h 301814"/>
                  <a:gd name="connsiteX1" fmla="*/ 78927 w 188484"/>
                  <a:gd name="connsiteY1" fmla="*/ 297596 h 301814"/>
                  <a:gd name="connsiteX2" fmla="*/ 5276 w 188484"/>
                  <a:gd name="connsiteY2" fmla="*/ 206708 h 301814"/>
                  <a:gd name="connsiteX3" fmla="*/ 2357 w 188484"/>
                  <a:gd name="connsiteY3" fmla="*/ 111452 h 301814"/>
                  <a:gd name="connsiteX4" fmla="*/ 2357 w 188484"/>
                  <a:gd name="connsiteY4" fmla="*/ 110612 h 301814"/>
                  <a:gd name="connsiteX5" fmla="*/ 2357 w 188484"/>
                  <a:gd name="connsiteY5" fmla="*/ 104732 h 301814"/>
                  <a:gd name="connsiteX6" fmla="*/ 92728 w 188484"/>
                  <a:gd name="connsiteY6" fmla="*/ 43 h 301814"/>
                  <a:gd name="connsiteX7" fmla="*/ 188444 w 188484"/>
                  <a:gd name="connsiteY7" fmla="*/ 98886 h 301814"/>
                  <a:gd name="connsiteX8" fmla="*/ 188444 w 188484"/>
                  <a:gd name="connsiteY8" fmla="*/ 104732 h 301814"/>
                  <a:gd name="connsiteX9" fmla="*/ 186908 w 188484"/>
                  <a:gd name="connsiteY9" fmla="*/ 123128 h 301814"/>
                  <a:gd name="connsiteX10" fmla="*/ 183145 w 188484"/>
                  <a:gd name="connsiteY10" fmla="*/ 199736 h 301814"/>
                  <a:gd name="connsiteX11" fmla="*/ 125391 w 188484"/>
                  <a:gd name="connsiteY11" fmla="*/ 287516 h 301814"/>
                  <a:gd name="connsiteX12" fmla="*/ 121782 w 188484"/>
                  <a:gd name="connsiteY12" fmla="*/ 291296 h 301814"/>
                  <a:gd name="connsiteX13" fmla="*/ 97206 w 188484"/>
                  <a:gd name="connsiteY13" fmla="*/ 301796 h 301814"/>
                  <a:gd name="connsiteX14" fmla="*/ 10191 w 188484"/>
                  <a:gd name="connsiteY14" fmla="*/ 113720 h 301814"/>
                  <a:gd name="connsiteX15" fmla="*/ 12649 w 188484"/>
                  <a:gd name="connsiteY15" fmla="*/ 203516 h 301814"/>
                  <a:gd name="connsiteX16" fmla="*/ 82383 w 188484"/>
                  <a:gd name="connsiteY16" fmla="*/ 289868 h 301814"/>
                  <a:gd name="connsiteX17" fmla="*/ 116559 w 188484"/>
                  <a:gd name="connsiteY17" fmla="*/ 285416 h 301814"/>
                  <a:gd name="connsiteX18" fmla="*/ 120476 w 188484"/>
                  <a:gd name="connsiteY18" fmla="*/ 281384 h 301814"/>
                  <a:gd name="connsiteX19" fmla="*/ 175849 w 188484"/>
                  <a:gd name="connsiteY19" fmla="*/ 199064 h 301814"/>
                  <a:gd name="connsiteX20" fmla="*/ 179612 w 188484"/>
                  <a:gd name="connsiteY20" fmla="*/ 122288 h 301814"/>
                  <a:gd name="connsiteX21" fmla="*/ 181071 w 188484"/>
                  <a:gd name="connsiteY21" fmla="*/ 104732 h 301814"/>
                  <a:gd name="connsiteX22" fmla="*/ 98266 w 188484"/>
                  <a:gd name="connsiteY22" fmla="*/ 8569 h 301814"/>
                  <a:gd name="connsiteX23" fmla="*/ 10345 w 188484"/>
                  <a:gd name="connsiteY23" fmla="*/ 99129 h 301814"/>
                  <a:gd name="connsiteX24" fmla="*/ 10345 w 188484"/>
                  <a:gd name="connsiteY24" fmla="*/ 104732 h 301814"/>
                  <a:gd name="connsiteX25" fmla="*/ 10345 w 188484"/>
                  <a:gd name="connsiteY25" fmla="*/ 111620 h 301814"/>
                  <a:gd name="connsiteX26" fmla="*/ 10191 w 188484"/>
                  <a:gd name="connsiteY26" fmla="*/ 113720 h 30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8484" h="301814">
                    <a:moveTo>
                      <a:pt x="97206" y="301796"/>
                    </a:moveTo>
                    <a:cubicBezTo>
                      <a:pt x="90916" y="301779"/>
                      <a:pt x="84695" y="300343"/>
                      <a:pt x="78927" y="297596"/>
                    </a:cubicBezTo>
                    <a:cubicBezTo>
                      <a:pt x="65948" y="291212"/>
                      <a:pt x="14876" y="232328"/>
                      <a:pt x="5276" y="206708"/>
                    </a:cubicBezTo>
                    <a:cubicBezTo>
                      <a:pt x="-4324" y="181088"/>
                      <a:pt x="2050" y="114308"/>
                      <a:pt x="2357" y="111452"/>
                    </a:cubicBezTo>
                    <a:cubicBezTo>
                      <a:pt x="2311" y="111175"/>
                      <a:pt x="2311" y="110889"/>
                      <a:pt x="2357" y="110612"/>
                    </a:cubicBezTo>
                    <a:cubicBezTo>
                      <a:pt x="2357" y="108680"/>
                      <a:pt x="2357" y="106664"/>
                      <a:pt x="2357" y="104732"/>
                    </a:cubicBezTo>
                    <a:cubicBezTo>
                      <a:pt x="883" y="48528"/>
                      <a:pt x="41341" y="1656"/>
                      <a:pt x="92728" y="43"/>
                    </a:cubicBezTo>
                    <a:cubicBezTo>
                      <a:pt x="144115" y="-1570"/>
                      <a:pt x="186969" y="42681"/>
                      <a:pt x="188444" y="98886"/>
                    </a:cubicBezTo>
                    <a:cubicBezTo>
                      <a:pt x="188498" y="100834"/>
                      <a:pt x="188498" y="102783"/>
                      <a:pt x="188444" y="104732"/>
                    </a:cubicBezTo>
                    <a:cubicBezTo>
                      <a:pt x="188421" y="110898"/>
                      <a:pt x="187914" y="117055"/>
                      <a:pt x="186908" y="123128"/>
                    </a:cubicBezTo>
                    <a:cubicBezTo>
                      <a:pt x="186908" y="133292"/>
                      <a:pt x="185372" y="170504"/>
                      <a:pt x="183145" y="199736"/>
                    </a:cubicBezTo>
                    <a:cubicBezTo>
                      <a:pt x="180764" y="231572"/>
                      <a:pt x="139062" y="273656"/>
                      <a:pt x="125391" y="287516"/>
                    </a:cubicBezTo>
                    <a:cubicBezTo>
                      <a:pt x="123625" y="289364"/>
                      <a:pt x="122319" y="290624"/>
                      <a:pt x="121782" y="291296"/>
                    </a:cubicBezTo>
                    <a:cubicBezTo>
                      <a:pt x="115246" y="298318"/>
                      <a:pt x="106368" y="302115"/>
                      <a:pt x="97206" y="301796"/>
                    </a:cubicBezTo>
                    <a:close/>
                    <a:moveTo>
                      <a:pt x="10191" y="113720"/>
                    </a:moveTo>
                    <a:cubicBezTo>
                      <a:pt x="9270" y="123800"/>
                      <a:pt x="4662" y="182264"/>
                      <a:pt x="12649" y="203516"/>
                    </a:cubicBezTo>
                    <a:cubicBezTo>
                      <a:pt x="21865" y="227960"/>
                      <a:pt x="72015" y="284828"/>
                      <a:pt x="82383" y="289868"/>
                    </a:cubicBezTo>
                    <a:cubicBezTo>
                      <a:pt x="93534" y="296160"/>
                      <a:pt x="107067" y="294396"/>
                      <a:pt x="116559" y="285416"/>
                    </a:cubicBezTo>
                    <a:lnTo>
                      <a:pt x="120476" y="281384"/>
                    </a:lnTo>
                    <a:cubicBezTo>
                      <a:pt x="155727" y="245684"/>
                      <a:pt x="174236" y="218048"/>
                      <a:pt x="175849" y="199064"/>
                    </a:cubicBezTo>
                    <a:cubicBezTo>
                      <a:pt x="177999" y="170000"/>
                      <a:pt x="179305" y="132956"/>
                      <a:pt x="179612" y="122288"/>
                    </a:cubicBezTo>
                    <a:cubicBezTo>
                      <a:pt x="180564" y="116492"/>
                      <a:pt x="181056" y="110620"/>
                      <a:pt x="181071" y="104732"/>
                    </a:cubicBezTo>
                    <a:cubicBezTo>
                      <a:pt x="182484" y="53164"/>
                      <a:pt x="145413" y="10114"/>
                      <a:pt x="98266" y="8569"/>
                    </a:cubicBezTo>
                    <a:cubicBezTo>
                      <a:pt x="51126" y="7015"/>
                      <a:pt x="11758" y="47570"/>
                      <a:pt x="10345" y="99129"/>
                    </a:cubicBezTo>
                    <a:cubicBezTo>
                      <a:pt x="10291" y="100994"/>
                      <a:pt x="10291" y="102867"/>
                      <a:pt x="10345" y="104732"/>
                    </a:cubicBezTo>
                    <a:cubicBezTo>
                      <a:pt x="10345" y="107000"/>
                      <a:pt x="10345" y="109352"/>
                      <a:pt x="10345" y="111620"/>
                    </a:cubicBezTo>
                    <a:cubicBezTo>
                      <a:pt x="10452" y="112326"/>
                      <a:pt x="10398" y="113048"/>
                      <a:pt x="10191" y="113720"/>
                    </a:cubicBezTo>
                    <a:close/>
                  </a:path>
                </a:pathLst>
              </a:custGeom>
              <a:solidFill>
                <a:srgbClr val="263238"/>
              </a:solidFill>
              <a:ln w="7671"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60D9BA67-8B20-AB09-E2C1-A94051062321}"/>
                  </a:ext>
                </a:extLst>
              </p:cNvPr>
              <p:cNvSpPr/>
              <p:nvPr/>
            </p:nvSpPr>
            <p:spPr>
              <a:xfrm>
                <a:off x="9791414" y="3468807"/>
                <a:ext cx="45013" cy="29216"/>
              </a:xfrm>
              <a:custGeom>
                <a:avLst/>
                <a:gdLst>
                  <a:gd name="connsiteX0" fmla="*/ 24279 w 45013"/>
                  <a:gd name="connsiteY0" fmla="*/ 29156 h 29216"/>
                  <a:gd name="connsiteX1" fmla="*/ 3159 w 45013"/>
                  <a:gd name="connsiteY1" fmla="*/ 19832 h 29216"/>
                  <a:gd name="connsiteX2" fmla="*/ 931 w 45013"/>
                  <a:gd name="connsiteY2" fmla="*/ 3620 h 29216"/>
                  <a:gd name="connsiteX3" fmla="*/ 5785 w 45013"/>
                  <a:gd name="connsiteY3" fmla="*/ 949 h 29216"/>
                  <a:gd name="connsiteX4" fmla="*/ 8227 w 45013"/>
                  <a:gd name="connsiteY4" fmla="*/ 6249 h 29216"/>
                  <a:gd name="connsiteX5" fmla="*/ 8150 w 45013"/>
                  <a:gd name="connsiteY5" fmla="*/ 6476 h 29216"/>
                  <a:gd name="connsiteX6" fmla="*/ 8150 w 45013"/>
                  <a:gd name="connsiteY6" fmla="*/ 6476 h 29216"/>
                  <a:gd name="connsiteX7" fmla="*/ 9072 w 45013"/>
                  <a:gd name="connsiteY7" fmla="*/ 14456 h 29216"/>
                  <a:gd name="connsiteX8" fmla="*/ 24432 w 45013"/>
                  <a:gd name="connsiteY8" fmla="*/ 20756 h 29216"/>
                  <a:gd name="connsiteX9" fmla="*/ 34186 w 45013"/>
                  <a:gd name="connsiteY9" fmla="*/ 17144 h 29216"/>
                  <a:gd name="connsiteX10" fmla="*/ 37181 w 45013"/>
                  <a:gd name="connsiteY10" fmla="*/ 4376 h 29216"/>
                  <a:gd name="connsiteX11" fmla="*/ 40860 w 45013"/>
                  <a:gd name="connsiteY11" fmla="*/ 8 h 29216"/>
                  <a:gd name="connsiteX12" fmla="*/ 40867 w 45013"/>
                  <a:gd name="connsiteY12" fmla="*/ 8 h 29216"/>
                  <a:gd name="connsiteX13" fmla="*/ 44853 w 45013"/>
                  <a:gd name="connsiteY13" fmla="*/ 3864 h 29216"/>
                  <a:gd name="connsiteX14" fmla="*/ 44861 w 45013"/>
                  <a:gd name="connsiteY14" fmla="*/ 3956 h 29216"/>
                  <a:gd name="connsiteX15" fmla="*/ 39715 w 45013"/>
                  <a:gd name="connsiteY15" fmla="*/ 22940 h 29216"/>
                  <a:gd name="connsiteX16" fmla="*/ 24279 w 45013"/>
                  <a:gd name="connsiteY16" fmla="*/ 29156 h 2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13" h="29216">
                    <a:moveTo>
                      <a:pt x="24279" y="29156"/>
                    </a:moveTo>
                    <a:cubicBezTo>
                      <a:pt x="16307" y="29719"/>
                      <a:pt x="8534" y="26292"/>
                      <a:pt x="3159" y="19832"/>
                    </a:cubicBezTo>
                    <a:cubicBezTo>
                      <a:pt x="-29" y="15179"/>
                      <a:pt x="-866" y="9089"/>
                      <a:pt x="931" y="3620"/>
                    </a:cubicBezTo>
                    <a:cubicBezTo>
                      <a:pt x="1600" y="1419"/>
                      <a:pt x="3765" y="218"/>
                      <a:pt x="5785" y="949"/>
                    </a:cubicBezTo>
                    <a:cubicBezTo>
                      <a:pt x="7797" y="1671"/>
                      <a:pt x="8888" y="4049"/>
                      <a:pt x="8227" y="6249"/>
                    </a:cubicBezTo>
                    <a:cubicBezTo>
                      <a:pt x="8204" y="6325"/>
                      <a:pt x="8181" y="6401"/>
                      <a:pt x="8150" y="6476"/>
                    </a:cubicBezTo>
                    <a:lnTo>
                      <a:pt x="8150" y="6476"/>
                    </a:lnTo>
                    <a:cubicBezTo>
                      <a:pt x="7290" y="9147"/>
                      <a:pt x="7636" y="12104"/>
                      <a:pt x="9072" y="14456"/>
                    </a:cubicBezTo>
                    <a:cubicBezTo>
                      <a:pt x="13089" y="18933"/>
                      <a:pt x="18710" y="21235"/>
                      <a:pt x="24432" y="20756"/>
                    </a:cubicBezTo>
                    <a:cubicBezTo>
                      <a:pt x="27995" y="21059"/>
                      <a:pt x="31521" y="19748"/>
                      <a:pt x="34186" y="17144"/>
                    </a:cubicBezTo>
                    <a:cubicBezTo>
                      <a:pt x="36735" y="13515"/>
                      <a:pt x="37811" y="8904"/>
                      <a:pt x="37181" y="4376"/>
                    </a:cubicBezTo>
                    <a:cubicBezTo>
                      <a:pt x="37097" y="2058"/>
                      <a:pt x="38740" y="101"/>
                      <a:pt x="40860" y="8"/>
                    </a:cubicBezTo>
                    <a:cubicBezTo>
                      <a:pt x="40860" y="8"/>
                      <a:pt x="40867" y="8"/>
                      <a:pt x="40867" y="8"/>
                    </a:cubicBezTo>
                    <a:cubicBezTo>
                      <a:pt x="42941" y="-135"/>
                      <a:pt x="44730" y="1596"/>
                      <a:pt x="44853" y="3864"/>
                    </a:cubicBezTo>
                    <a:cubicBezTo>
                      <a:pt x="44861" y="3889"/>
                      <a:pt x="44861" y="3923"/>
                      <a:pt x="44861" y="3956"/>
                    </a:cubicBezTo>
                    <a:cubicBezTo>
                      <a:pt x="45583" y="10785"/>
                      <a:pt x="43724" y="17648"/>
                      <a:pt x="39715" y="22940"/>
                    </a:cubicBezTo>
                    <a:cubicBezTo>
                      <a:pt x="35622" y="27333"/>
                      <a:pt x="30000" y="29593"/>
                      <a:pt x="24279" y="29156"/>
                    </a:cubicBezTo>
                    <a:close/>
                  </a:path>
                </a:pathLst>
              </a:custGeom>
              <a:solidFill>
                <a:srgbClr val="263238"/>
              </a:solidFill>
              <a:ln w="7671"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E46FB168-590B-727E-7BD5-D08B67C0522F}"/>
                  </a:ext>
                </a:extLst>
              </p:cNvPr>
              <p:cNvSpPr/>
              <p:nvPr/>
            </p:nvSpPr>
            <p:spPr>
              <a:xfrm>
                <a:off x="9775449" y="3507540"/>
                <a:ext cx="81254" cy="33585"/>
              </a:xfrm>
              <a:custGeom>
                <a:avLst/>
                <a:gdLst>
                  <a:gd name="connsiteX0" fmla="*/ 42624 w 81254"/>
                  <a:gd name="connsiteY0" fmla="*/ 0 h 33585"/>
                  <a:gd name="connsiteX1" fmla="*/ 23655 w 81254"/>
                  <a:gd name="connsiteY1" fmla="*/ 3444 h 33585"/>
                  <a:gd name="connsiteX2" fmla="*/ 0 w 81254"/>
                  <a:gd name="connsiteY2" fmla="*/ 8652 h 33585"/>
                  <a:gd name="connsiteX3" fmla="*/ 26035 w 81254"/>
                  <a:gd name="connsiteY3" fmla="*/ 30240 h 33585"/>
                  <a:gd name="connsiteX4" fmla="*/ 56755 w 81254"/>
                  <a:gd name="connsiteY4" fmla="*/ 30240 h 33585"/>
                  <a:gd name="connsiteX5" fmla="*/ 81255 w 81254"/>
                  <a:gd name="connsiteY5" fmla="*/ 6888 h 33585"/>
                  <a:gd name="connsiteX6" fmla="*/ 58215 w 81254"/>
                  <a:gd name="connsiteY6" fmla="*/ 2604 h 33585"/>
                  <a:gd name="connsiteX7" fmla="*/ 42624 w 81254"/>
                  <a:gd name="connsiteY7" fmla="*/ 0 h 3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4" h="33585">
                    <a:moveTo>
                      <a:pt x="42624" y="0"/>
                    </a:moveTo>
                    <a:cubicBezTo>
                      <a:pt x="36250" y="764"/>
                      <a:pt x="29914" y="1915"/>
                      <a:pt x="23655" y="3444"/>
                    </a:cubicBezTo>
                    <a:cubicBezTo>
                      <a:pt x="13364" y="6048"/>
                      <a:pt x="0" y="8652"/>
                      <a:pt x="0" y="8652"/>
                    </a:cubicBezTo>
                    <a:cubicBezTo>
                      <a:pt x="6490" y="18555"/>
                      <a:pt x="15568" y="26074"/>
                      <a:pt x="26035" y="30240"/>
                    </a:cubicBezTo>
                    <a:cubicBezTo>
                      <a:pt x="35866" y="34700"/>
                      <a:pt x="46925" y="34700"/>
                      <a:pt x="56755" y="30240"/>
                    </a:cubicBezTo>
                    <a:cubicBezTo>
                      <a:pt x="65849" y="23696"/>
                      <a:pt x="74089" y="15842"/>
                      <a:pt x="81255" y="6888"/>
                    </a:cubicBezTo>
                    <a:cubicBezTo>
                      <a:pt x="73475" y="6199"/>
                      <a:pt x="65764" y="4763"/>
                      <a:pt x="58215" y="2604"/>
                    </a:cubicBezTo>
                    <a:cubicBezTo>
                      <a:pt x="53161" y="924"/>
                      <a:pt x="47908" y="50"/>
                      <a:pt x="42624" y="0"/>
                    </a:cubicBezTo>
                    <a:close/>
                  </a:path>
                </a:pathLst>
              </a:custGeom>
              <a:solidFill>
                <a:srgbClr val="9E9E9E"/>
              </a:solidFill>
              <a:ln w="7671"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CF34B6E9-9C69-83B6-1508-2B34D2AC03AB}"/>
                  </a:ext>
                </a:extLst>
              </p:cNvPr>
              <p:cNvSpPr/>
              <p:nvPr/>
            </p:nvSpPr>
            <p:spPr>
              <a:xfrm>
                <a:off x="9771791" y="3503340"/>
                <a:ext cx="88836" cy="41915"/>
              </a:xfrm>
              <a:custGeom>
                <a:avLst/>
                <a:gdLst>
                  <a:gd name="connsiteX0" fmla="*/ 46589 w 88836"/>
                  <a:gd name="connsiteY0" fmla="*/ 41916 h 41915"/>
                  <a:gd name="connsiteX1" fmla="*/ 28618 w 88836"/>
                  <a:gd name="connsiteY1" fmla="*/ 38472 h 41915"/>
                  <a:gd name="connsiteX2" fmla="*/ 432 w 88836"/>
                  <a:gd name="connsiteY2" fmla="*/ 15204 h 41915"/>
                  <a:gd name="connsiteX3" fmla="*/ 432 w 88836"/>
                  <a:gd name="connsiteY3" fmla="*/ 11256 h 41915"/>
                  <a:gd name="connsiteX4" fmla="*/ 3351 w 88836"/>
                  <a:gd name="connsiteY4" fmla="*/ 8736 h 41915"/>
                  <a:gd name="connsiteX5" fmla="*/ 26851 w 88836"/>
                  <a:gd name="connsiteY5" fmla="*/ 3612 h 41915"/>
                  <a:gd name="connsiteX6" fmla="*/ 46282 w 88836"/>
                  <a:gd name="connsiteY6" fmla="*/ 0 h 41915"/>
                  <a:gd name="connsiteX7" fmla="*/ 46282 w 88836"/>
                  <a:gd name="connsiteY7" fmla="*/ 0 h 41915"/>
                  <a:gd name="connsiteX8" fmla="*/ 63408 w 88836"/>
                  <a:gd name="connsiteY8" fmla="*/ 2856 h 41915"/>
                  <a:gd name="connsiteX9" fmla="*/ 85373 w 88836"/>
                  <a:gd name="connsiteY9" fmla="*/ 6972 h 41915"/>
                  <a:gd name="connsiteX10" fmla="*/ 88599 w 88836"/>
                  <a:gd name="connsiteY10" fmla="*/ 9660 h 41915"/>
                  <a:gd name="connsiteX11" fmla="*/ 87831 w 88836"/>
                  <a:gd name="connsiteY11" fmla="*/ 13944 h 41915"/>
                  <a:gd name="connsiteX12" fmla="*/ 61949 w 88836"/>
                  <a:gd name="connsiteY12" fmla="*/ 38388 h 41915"/>
                  <a:gd name="connsiteX13" fmla="*/ 46589 w 88836"/>
                  <a:gd name="connsiteY13" fmla="*/ 41916 h 41915"/>
                  <a:gd name="connsiteX14" fmla="*/ 10723 w 88836"/>
                  <a:gd name="connsiteY14" fmla="*/ 15708 h 41915"/>
                  <a:gd name="connsiteX15" fmla="*/ 30768 w 88836"/>
                  <a:gd name="connsiteY15" fmla="*/ 30408 h 41915"/>
                  <a:gd name="connsiteX16" fmla="*/ 59107 w 88836"/>
                  <a:gd name="connsiteY16" fmla="*/ 30408 h 41915"/>
                  <a:gd name="connsiteX17" fmla="*/ 76848 w 88836"/>
                  <a:gd name="connsiteY17" fmla="*/ 14196 h 41915"/>
                  <a:gd name="connsiteX18" fmla="*/ 60720 w 88836"/>
                  <a:gd name="connsiteY18" fmla="*/ 10584 h 41915"/>
                  <a:gd name="connsiteX19" fmla="*/ 46435 w 88836"/>
                  <a:gd name="connsiteY19" fmla="*/ 8232 h 41915"/>
                  <a:gd name="connsiteX20" fmla="*/ 28157 w 88836"/>
                  <a:gd name="connsiteY20" fmla="*/ 11592 h 41915"/>
                  <a:gd name="connsiteX21" fmla="*/ 10723 w 88836"/>
                  <a:gd name="connsiteY21" fmla="*/ 15708 h 4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8836" h="41915">
                    <a:moveTo>
                      <a:pt x="46589" y="41916"/>
                    </a:moveTo>
                    <a:cubicBezTo>
                      <a:pt x="40476" y="41740"/>
                      <a:pt x="34424" y="40580"/>
                      <a:pt x="28618" y="38472"/>
                    </a:cubicBezTo>
                    <a:cubicBezTo>
                      <a:pt x="17274" y="34037"/>
                      <a:pt x="7444" y="25922"/>
                      <a:pt x="432" y="15204"/>
                    </a:cubicBezTo>
                    <a:cubicBezTo>
                      <a:pt x="-144" y="13961"/>
                      <a:pt x="-144" y="12499"/>
                      <a:pt x="432" y="11256"/>
                    </a:cubicBezTo>
                    <a:cubicBezTo>
                      <a:pt x="954" y="9929"/>
                      <a:pt x="2053" y="8988"/>
                      <a:pt x="3351" y="8736"/>
                    </a:cubicBezTo>
                    <a:cubicBezTo>
                      <a:pt x="3351" y="8736"/>
                      <a:pt x="16791" y="6132"/>
                      <a:pt x="26851" y="3612"/>
                    </a:cubicBezTo>
                    <a:cubicBezTo>
                      <a:pt x="33256" y="1991"/>
                      <a:pt x="39746" y="781"/>
                      <a:pt x="46282" y="0"/>
                    </a:cubicBezTo>
                    <a:lnTo>
                      <a:pt x="46282" y="0"/>
                    </a:lnTo>
                    <a:cubicBezTo>
                      <a:pt x="52088" y="50"/>
                      <a:pt x="57855" y="1008"/>
                      <a:pt x="63408" y="2856"/>
                    </a:cubicBezTo>
                    <a:cubicBezTo>
                      <a:pt x="70604" y="4931"/>
                      <a:pt x="77954" y="6308"/>
                      <a:pt x="85373" y="6972"/>
                    </a:cubicBezTo>
                    <a:cubicBezTo>
                      <a:pt x="86817" y="7157"/>
                      <a:pt x="88053" y="8190"/>
                      <a:pt x="88599" y="9660"/>
                    </a:cubicBezTo>
                    <a:cubicBezTo>
                      <a:pt x="89098" y="11130"/>
                      <a:pt x="88798" y="12785"/>
                      <a:pt x="87831" y="13944"/>
                    </a:cubicBezTo>
                    <a:cubicBezTo>
                      <a:pt x="80312" y="23402"/>
                      <a:pt x="71595" y="31634"/>
                      <a:pt x="61949" y="38388"/>
                    </a:cubicBezTo>
                    <a:cubicBezTo>
                      <a:pt x="57095" y="40664"/>
                      <a:pt x="51873" y="41866"/>
                      <a:pt x="46589" y="41916"/>
                    </a:cubicBezTo>
                    <a:close/>
                    <a:moveTo>
                      <a:pt x="10723" y="15708"/>
                    </a:moveTo>
                    <a:cubicBezTo>
                      <a:pt x="16130" y="22420"/>
                      <a:pt x="23034" y="27485"/>
                      <a:pt x="30768" y="30408"/>
                    </a:cubicBezTo>
                    <a:cubicBezTo>
                      <a:pt x="39831" y="34557"/>
                      <a:pt x="50045" y="34557"/>
                      <a:pt x="59107" y="30408"/>
                    </a:cubicBezTo>
                    <a:cubicBezTo>
                      <a:pt x="65682" y="25939"/>
                      <a:pt x="71656" y="20479"/>
                      <a:pt x="76848" y="14196"/>
                    </a:cubicBezTo>
                    <a:cubicBezTo>
                      <a:pt x="71388" y="13524"/>
                      <a:pt x="65989" y="12314"/>
                      <a:pt x="60720" y="10584"/>
                    </a:cubicBezTo>
                    <a:cubicBezTo>
                      <a:pt x="56089" y="9047"/>
                      <a:pt x="51274" y="8257"/>
                      <a:pt x="46435" y="8232"/>
                    </a:cubicBezTo>
                    <a:cubicBezTo>
                      <a:pt x="40291" y="8996"/>
                      <a:pt x="34193" y="10122"/>
                      <a:pt x="28157" y="11592"/>
                    </a:cubicBezTo>
                    <a:cubicBezTo>
                      <a:pt x="22397" y="13188"/>
                      <a:pt x="15639" y="14700"/>
                      <a:pt x="10723" y="15708"/>
                    </a:cubicBezTo>
                    <a:close/>
                  </a:path>
                </a:pathLst>
              </a:custGeom>
              <a:solidFill>
                <a:srgbClr val="263238"/>
              </a:solidFill>
              <a:ln w="7671"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0AF759AE-459F-0C05-C520-11DD661EB4A5}"/>
                  </a:ext>
                </a:extLst>
              </p:cNvPr>
              <p:cNvSpPr/>
              <p:nvPr/>
            </p:nvSpPr>
            <p:spPr>
              <a:xfrm>
                <a:off x="9775449" y="3507540"/>
                <a:ext cx="81331" cy="15845"/>
              </a:xfrm>
              <a:custGeom>
                <a:avLst/>
                <a:gdLst>
                  <a:gd name="connsiteX0" fmla="*/ 42624 w 81331"/>
                  <a:gd name="connsiteY0" fmla="*/ 0 h 15845"/>
                  <a:gd name="connsiteX1" fmla="*/ 23655 w 81331"/>
                  <a:gd name="connsiteY1" fmla="*/ 3444 h 15845"/>
                  <a:gd name="connsiteX2" fmla="*/ 0 w 81331"/>
                  <a:gd name="connsiteY2" fmla="*/ 8652 h 15845"/>
                  <a:gd name="connsiteX3" fmla="*/ 81331 w 81331"/>
                  <a:gd name="connsiteY3" fmla="*/ 6888 h 15845"/>
                  <a:gd name="connsiteX4" fmla="*/ 58291 w 81331"/>
                  <a:gd name="connsiteY4" fmla="*/ 2604 h 15845"/>
                  <a:gd name="connsiteX5" fmla="*/ 42624 w 81331"/>
                  <a:gd name="connsiteY5" fmla="*/ 0 h 1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331" h="15845">
                    <a:moveTo>
                      <a:pt x="42624" y="0"/>
                    </a:moveTo>
                    <a:cubicBezTo>
                      <a:pt x="36250" y="764"/>
                      <a:pt x="29914" y="1915"/>
                      <a:pt x="23655" y="3444"/>
                    </a:cubicBezTo>
                    <a:cubicBezTo>
                      <a:pt x="13364" y="6048"/>
                      <a:pt x="0" y="8652"/>
                      <a:pt x="0" y="8652"/>
                    </a:cubicBezTo>
                    <a:cubicBezTo>
                      <a:pt x="0" y="8652"/>
                      <a:pt x="47386" y="25956"/>
                      <a:pt x="81331" y="6888"/>
                    </a:cubicBezTo>
                    <a:cubicBezTo>
                      <a:pt x="73552" y="6199"/>
                      <a:pt x="65841" y="4763"/>
                      <a:pt x="58291" y="2604"/>
                    </a:cubicBezTo>
                    <a:cubicBezTo>
                      <a:pt x="53207" y="916"/>
                      <a:pt x="47931" y="42"/>
                      <a:pt x="42624" y="0"/>
                    </a:cubicBezTo>
                    <a:close/>
                  </a:path>
                </a:pathLst>
              </a:custGeom>
              <a:solidFill>
                <a:srgbClr val="9E9E9E"/>
              </a:solidFill>
              <a:ln w="7671"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25D42082-31AD-B6A2-8782-5A75089419E8}"/>
                  </a:ext>
                </a:extLst>
              </p:cNvPr>
              <p:cNvSpPr/>
              <p:nvPr/>
            </p:nvSpPr>
            <p:spPr>
              <a:xfrm>
                <a:off x="9771598" y="3503340"/>
                <a:ext cx="88623" cy="24296"/>
              </a:xfrm>
              <a:custGeom>
                <a:avLst/>
                <a:gdLst>
                  <a:gd name="connsiteX0" fmla="*/ 46552 w 88623"/>
                  <a:gd name="connsiteY0" fmla="*/ 24276 h 24296"/>
                  <a:gd name="connsiteX1" fmla="*/ 2622 w 88623"/>
                  <a:gd name="connsiteY1" fmla="*/ 16884 h 24296"/>
                  <a:gd name="connsiteX2" fmla="*/ 11 w 88623"/>
                  <a:gd name="connsiteY2" fmla="*/ 12516 h 24296"/>
                  <a:gd name="connsiteX3" fmla="*/ 3160 w 88623"/>
                  <a:gd name="connsiteY3" fmla="*/ 8736 h 24296"/>
                  <a:gd name="connsiteX4" fmla="*/ 26661 w 88623"/>
                  <a:gd name="connsiteY4" fmla="*/ 3612 h 24296"/>
                  <a:gd name="connsiteX5" fmla="*/ 46091 w 88623"/>
                  <a:gd name="connsiteY5" fmla="*/ 0 h 24296"/>
                  <a:gd name="connsiteX6" fmla="*/ 46091 w 88623"/>
                  <a:gd name="connsiteY6" fmla="*/ 0 h 24296"/>
                  <a:gd name="connsiteX7" fmla="*/ 63217 w 88623"/>
                  <a:gd name="connsiteY7" fmla="*/ 2856 h 24296"/>
                  <a:gd name="connsiteX8" fmla="*/ 85182 w 88623"/>
                  <a:gd name="connsiteY8" fmla="*/ 6972 h 24296"/>
                  <a:gd name="connsiteX9" fmla="*/ 88561 w 88623"/>
                  <a:gd name="connsiteY9" fmla="*/ 10332 h 24296"/>
                  <a:gd name="connsiteX10" fmla="*/ 86564 w 88623"/>
                  <a:gd name="connsiteY10" fmla="*/ 14868 h 24296"/>
                  <a:gd name="connsiteX11" fmla="*/ 46552 w 88623"/>
                  <a:gd name="connsiteY11" fmla="*/ 24276 h 24296"/>
                  <a:gd name="connsiteX12" fmla="*/ 21976 w 88623"/>
                  <a:gd name="connsiteY12" fmla="*/ 13272 h 24296"/>
                  <a:gd name="connsiteX13" fmla="*/ 69361 w 88623"/>
                  <a:gd name="connsiteY13" fmla="*/ 13272 h 24296"/>
                  <a:gd name="connsiteX14" fmla="*/ 60914 w 88623"/>
                  <a:gd name="connsiteY14" fmla="*/ 11004 h 24296"/>
                  <a:gd name="connsiteX15" fmla="*/ 46628 w 88623"/>
                  <a:gd name="connsiteY15" fmla="*/ 8652 h 24296"/>
                  <a:gd name="connsiteX16" fmla="*/ 28350 w 88623"/>
                  <a:gd name="connsiteY16" fmla="*/ 12012 h 2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623" h="24296">
                    <a:moveTo>
                      <a:pt x="46552" y="24276"/>
                    </a:moveTo>
                    <a:cubicBezTo>
                      <a:pt x="31660" y="24133"/>
                      <a:pt x="16861" y="21647"/>
                      <a:pt x="2622" y="16884"/>
                    </a:cubicBezTo>
                    <a:cubicBezTo>
                      <a:pt x="948" y="16246"/>
                      <a:pt x="-120" y="14448"/>
                      <a:pt x="11" y="12516"/>
                    </a:cubicBezTo>
                    <a:cubicBezTo>
                      <a:pt x="134" y="10609"/>
                      <a:pt x="1432" y="9047"/>
                      <a:pt x="3160" y="8736"/>
                    </a:cubicBezTo>
                    <a:cubicBezTo>
                      <a:pt x="3160" y="8736"/>
                      <a:pt x="16600" y="6132"/>
                      <a:pt x="26661" y="3612"/>
                    </a:cubicBezTo>
                    <a:cubicBezTo>
                      <a:pt x="33066" y="1991"/>
                      <a:pt x="39555" y="781"/>
                      <a:pt x="46091" y="0"/>
                    </a:cubicBezTo>
                    <a:lnTo>
                      <a:pt x="46091" y="0"/>
                    </a:lnTo>
                    <a:cubicBezTo>
                      <a:pt x="51897" y="50"/>
                      <a:pt x="57665" y="1008"/>
                      <a:pt x="63217" y="2856"/>
                    </a:cubicBezTo>
                    <a:cubicBezTo>
                      <a:pt x="70414" y="4931"/>
                      <a:pt x="77763" y="6308"/>
                      <a:pt x="85182" y="6972"/>
                    </a:cubicBezTo>
                    <a:cubicBezTo>
                      <a:pt x="86872" y="7132"/>
                      <a:pt x="88254" y="8509"/>
                      <a:pt x="88561" y="10332"/>
                    </a:cubicBezTo>
                    <a:cubicBezTo>
                      <a:pt x="88861" y="12155"/>
                      <a:pt x="88055" y="13986"/>
                      <a:pt x="86564" y="14868"/>
                    </a:cubicBezTo>
                    <a:cubicBezTo>
                      <a:pt x="74077" y="21361"/>
                      <a:pt x="60376" y="24587"/>
                      <a:pt x="46552" y="24276"/>
                    </a:cubicBezTo>
                    <a:close/>
                    <a:moveTo>
                      <a:pt x="21976" y="13272"/>
                    </a:moveTo>
                    <a:cubicBezTo>
                      <a:pt x="37604" y="16800"/>
                      <a:pt x="53733" y="16800"/>
                      <a:pt x="69361" y="13272"/>
                    </a:cubicBezTo>
                    <a:cubicBezTo>
                      <a:pt x="66489" y="12776"/>
                      <a:pt x="63670" y="12012"/>
                      <a:pt x="60914" y="11004"/>
                    </a:cubicBezTo>
                    <a:cubicBezTo>
                      <a:pt x="56282" y="9467"/>
                      <a:pt x="51467" y="8677"/>
                      <a:pt x="46628" y="8652"/>
                    </a:cubicBezTo>
                    <a:cubicBezTo>
                      <a:pt x="40484" y="9416"/>
                      <a:pt x="34387" y="10542"/>
                      <a:pt x="28350" y="12012"/>
                    </a:cubicBezTo>
                    <a:close/>
                  </a:path>
                </a:pathLst>
              </a:custGeom>
              <a:solidFill>
                <a:srgbClr val="263238"/>
              </a:solidFill>
              <a:ln w="7671"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8BE242DB-5BEF-7D4B-F1EE-8FB0F7DF93E1}"/>
                  </a:ext>
                </a:extLst>
              </p:cNvPr>
              <p:cNvSpPr/>
              <p:nvPr/>
            </p:nvSpPr>
            <p:spPr>
              <a:xfrm>
                <a:off x="9767308" y="3429588"/>
                <a:ext cx="13440" cy="19823"/>
              </a:xfrm>
              <a:custGeom>
                <a:avLst/>
                <a:gdLst>
                  <a:gd name="connsiteX0" fmla="*/ 13440 w 13440"/>
                  <a:gd name="connsiteY0" fmla="*/ 9912 h 19823"/>
                  <a:gd name="connsiteX1" fmla="*/ 6682 w 13440"/>
                  <a:gd name="connsiteY1" fmla="*/ 19824 h 19823"/>
                  <a:gd name="connsiteX2" fmla="*/ 0 w 13440"/>
                  <a:gd name="connsiteY2" fmla="*/ 9912 h 19823"/>
                  <a:gd name="connsiteX3" fmla="*/ 6682 w 13440"/>
                  <a:gd name="connsiteY3" fmla="*/ 0 h 19823"/>
                  <a:gd name="connsiteX4" fmla="*/ 13440 w 13440"/>
                  <a:gd name="connsiteY4" fmla="*/ 9912 h 1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0" h="19823">
                    <a:moveTo>
                      <a:pt x="13440" y="9912"/>
                    </a:moveTo>
                    <a:cubicBezTo>
                      <a:pt x="13440" y="15372"/>
                      <a:pt x="10445" y="19824"/>
                      <a:pt x="6682" y="19824"/>
                    </a:cubicBezTo>
                    <a:cubicBezTo>
                      <a:pt x="2918" y="19824"/>
                      <a:pt x="0" y="15372"/>
                      <a:pt x="0" y="9912"/>
                    </a:cubicBezTo>
                    <a:cubicBezTo>
                      <a:pt x="0" y="4452"/>
                      <a:pt x="2995" y="0"/>
                      <a:pt x="6682" y="0"/>
                    </a:cubicBezTo>
                    <a:cubicBezTo>
                      <a:pt x="10368" y="0"/>
                      <a:pt x="13440" y="4452"/>
                      <a:pt x="13440" y="9912"/>
                    </a:cubicBezTo>
                    <a:close/>
                  </a:path>
                </a:pathLst>
              </a:custGeom>
              <a:solidFill>
                <a:srgbClr val="263238"/>
              </a:solidFill>
              <a:ln w="7671"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E5674E2A-FB00-E66E-F96F-CB6B44CA59FF}"/>
                  </a:ext>
                </a:extLst>
              </p:cNvPr>
              <p:cNvSpPr/>
              <p:nvPr/>
            </p:nvSpPr>
            <p:spPr>
              <a:xfrm>
                <a:off x="9842342" y="3429588"/>
                <a:ext cx="13440" cy="19823"/>
              </a:xfrm>
              <a:custGeom>
                <a:avLst/>
                <a:gdLst>
                  <a:gd name="connsiteX0" fmla="*/ 13440 w 13440"/>
                  <a:gd name="connsiteY0" fmla="*/ 9912 h 19823"/>
                  <a:gd name="connsiteX1" fmla="*/ 6758 w 13440"/>
                  <a:gd name="connsiteY1" fmla="*/ 19824 h 19823"/>
                  <a:gd name="connsiteX2" fmla="*/ 0 w 13440"/>
                  <a:gd name="connsiteY2" fmla="*/ 9912 h 19823"/>
                  <a:gd name="connsiteX3" fmla="*/ 6758 w 13440"/>
                  <a:gd name="connsiteY3" fmla="*/ 0 h 19823"/>
                  <a:gd name="connsiteX4" fmla="*/ 13440 w 13440"/>
                  <a:gd name="connsiteY4" fmla="*/ 9912 h 1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0" h="19823">
                    <a:moveTo>
                      <a:pt x="13440" y="9912"/>
                    </a:moveTo>
                    <a:cubicBezTo>
                      <a:pt x="13440" y="15372"/>
                      <a:pt x="10445" y="19824"/>
                      <a:pt x="6758" y="19824"/>
                    </a:cubicBezTo>
                    <a:cubicBezTo>
                      <a:pt x="3072" y="19824"/>
                      <a:pt x="0" y="15372"/>
                      <a:pt x="0" y="9912"/>
                    </a:cubicBezTo>
                    <a:cubicBezTo>
                      <a:pt x="0" y="4452"/>
                      <a:pt x="3072" y="0"/>
                      <a:pt x="6758" y="0"/>
                    </a:cubicBezTo>
                    <a:cubicBezTo>
                      <a:pt x="10445" y="0"/>
                      <a:pt x="13440" y="4452"/>
                      <a:pt x="13440" y="9912"/>
                    </a:cubicBezTo>
                    <a:close/>
                  </a:path>
                </a:pathLst>
              </a:custGeom>
              <a:solidFill>
                <a:srgbClr val="263238"/>
              </a:solidFill>
              <a:ln w="7671"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9046EBC6-D35C-DB80-3CD9-65E99405E5BC}"/>
                  </a:ext>
                </a:extLst>
              </p:cNvPr>
              <p:cNvSpPr/>
              <p:nvPr/>
            </p:nvSpPr>
            <p:spPr>
              <a:xfrm>
                <a:off x="9728217" y="3389351"/>
                <a:ext cx="81868" cy="89544"/>
              </a:xfrm>
              <a:custGeom>
                <a:avLst/>
                <a:gdLst>
                  <a:gd name="connsiteX0" fmla="*/ 40858 w 81868"/>
                  <a:gd name="connsiteY0" fmla="*/ 89544 h 89544"/>
                  <a:gd name="connsiteX1" fmla="*/ 0 w 81868"/>
                  <a:gd name="connsiteY1" fmla="*/ 44688 h 89544"/>
                  <a:gd name="connsiteX2" fmla="*/ 41011 w 81868"/>
                  <a:gd name="connsiteY2" fmla="*/ 0 h 89544"/>
                  <a:gd name="connsiteX3" fmla="*/ 81869 w 81868"/>
                  <a:gd name="connsiteY3" fmla="*/ 44772 h 89544"/>
                  <a:gd name="connsiteX4" fmla="*/ 40935 w 81868"/>
                  <a:gd name="connsiteY4" fmla="*/ 89544 h 89544"/>
                  <a:gd name="connsiteX5" fmla="*/ 40858 w 81868"/>
                  <a:gd name="connsiteY5" fmla="*/ 89544 h 89544"/>
                  <a:gd name="connsiteX6" fmla="*/ 40858 w 81868"/>
                  <a:gd name="connsiteY6" fmla="*/ 8400 h 89544"/>
                  <a:gd name="connsiteX7" fmla="*/ 7680 w 81868"/>
                  <a:gd name="connsiteY7" fmla="*/ 44856 h 89544"/>
                  <a:gd name="connsiteX8" fmla="*/ 41011 w 81868"/>
                  <a:gd name="connsiteY8" fmla="*/ 81144 h 89544"/>
                  <a:gd name="connsiteX9" fmla="*/ 74189 w 81868"/>
                  <a:gd name="connsiteY9" fmla="*/ 44772 h 89544"/>
                  <a:gd name="connsiteX10" fmla="*/ 40935 w 81868"/>
                  <a:gd name="connsiteY10" fmla="*/ 8400 h 89544"/>
                  <a:gd name="connsiteX11" fmla="*/ 40858 w 81868"/>
                  <a:gd name="connsiteY11" fmla="*/ 8400 h 8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868" h="89544">
                    <a:moveTo>
                      <a:pt x="40858" y="89544"/>
                    </a:moveTo>
                    <a:cubicBezTo>
                      <a:pt x="18248" y="89494"/>
                      <a:pt x="-38" y="69418"/>
                      <a:pt x="0" y="44688"/>
                    </a:cubicBezTo>
                    <a:cubicBezTo>
                      <a:pt x="46" y="19959"/>
                      <a:pt x="18401" y="-50"/>
                      <a:pt x="41011" y="0"/>
                    </a:cubicBezTo>
                    <a:cubicBezTo>
                      <a:pt x="63590" y="50"/>
                      <a:pt x="81869" y="20076"/>
                      <a:pt x="81869" y="44772"/>
                    </a:cubicBezTo>
                    <a:cubicBezTo>
                      <a:pt x="81869" y="69502"/>
                      <a:pt x="63544" y="89544"/>
                      <a:pt x="40935" y="89544"/>
                    </a:cubicBezTo>
                    <a:cubicBezTo>
                      <a:pt x="40911" y="89544"/>
                      <a:pt x="40881" y="89544"/>
                      <a:pt x="40858" y="89544"/>
                    </a:cubicBezTo>
                    <a:close/>
                    <a:moveTo>
                      <a:pt x="40858" y="8400"/>
                    </a:moveTo>
                    <a:cubicBezTo>
                      <a:pt x="22495" y="8450"/>
                      <a:pt x="7642" y="24772"/>
                      <a:pt x="7680" y="44856"/>
                    </a:cubicBezTo>
                    <a:cubicBezTo>
                      <a:pt x="7726" y="64941"/>
                      <a:pt x="22648" y="81186"/>
                      <a:pt x="41011" y="81144"/>
                    </a:cubicBezTo>
                    <a:cubicBezTo>
                      <a:pt x="59343" y="81094"/>
                      <a:pt x="74189" y="64823"/>
                      <a:pt x="74189" y="44772"/>
                    </a:cubicBezTo>
                    <a:cubicBezTo>
                      <a:pt x="74189" y="24688"/>
                      <a:pt x="59297" y="8400"/>
                      <a:pt x="40935" y="8400"/>
                    </a:cubicBezTo>
                    <a:cubicBezTo>
                      <a:pt x="40911" y="8400"/>
                      <a:pt x="40881" y="8400"/>
                      <a:pt x="40858" y="8400"/>
                    </a:cubicBezTo>
                    <a:close/>
                  </a:path>
                </a:pathLst>
              </a:custGeom>
              <a:solidFill>
                <a:srgbClr val="263238"/>
              </a:solidFill>
              <a:ln w="7671"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BABE6091-58B8-9934-D5AC-91487FC89FA6}"/>
                  </a:ext>
                </a:extLst>
              </p:cNvPr>
              <p:cNvSpPr/>
              <p:nvPr/>
            </p:nvSpPr>
            <p:spPr>
              <a:xfrm>
                <a:off x="9816691" y="3389351"/>
                <a:ext cx="81868" cy="89544"/>
              </a:xfrm>
              <a:custGeom>
                <a:avLst/>
                <a:gdLst>
                  <a:gd name="connsiteX0" fmla="*/ 40857 w 81868"/>
                  <a:gd name="connsiteY0" fmla="*/ 89544 h 89544"/>
                  <a:gd name="connsiteX1" fmla="*/ 0 w 81868"/>
                  <a:gd name="connsiteY1" fmla="*/ 44688 h 89544"/>
                  <a:gd name="connsiteX2" fmla="*/ 41011 w 81868"/>
                  <a:gd name="connsiteY2" fmla="*/ 0 h 89544"/>
                  <a:gd name="connsiteX3" fmla="*/ 81869 w 81868"/>
                  <a:gd name="connsiteY3" fmla="*/ 44772 h 89544"/>
                  <a:gd name="connsiteX4" fmla="*/ 40934 w 81868"/>
                  <a:gd name="connsiteY4" fmla="*/ 89544 h 89544"/>
                  <a:gd name="connsiteX5" fmla="*/ 40857 w 81868"/>
                  <a:gd name="connsiteY5" fmla="*/ 89544 h 89544"/>
                  <a:gd name="connsiteX6" fmla="*/ 40857 w 81868"/>
                  <a:gd name="connsiteY6" fmla="*/ 8400 h 89544"/>
                  <a:gd name="connsiteX7" fmla="*/ 7680 w 81868"/>
                  <a:gd name="connsiteY7" fmla="*/ 44856 h 89544"/>
                  <a:gd name="connsiteX8" fmla="*/ 41011 w 81868"/>
                  <a:gd name="connsiteY8" fmla="*/ 81144 h 89544"/>
                  <a:gd name="connsiteX9" fmla="*/ 74189 w 81868"/>
                  <a:gd name="connsiteY9" fmla="*/ 44772 h 89544"/>
                  <a:gd name="connsiteX10" fmla="*/ 40934 w 81868"/>
                  <a:gd name="connsiteY10" fmla="*/ 8400 h 89544"/>
                  <a:gd name="connsiteX11" fmla="*/ 40857 w 81868"/>
                  <a:gd name="connsiteY11" fmla="*/ 8400 h 8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868" h="89544">
                    <a:moveTo>
                      <a:pt x="40857" y="89544"/>
                    </a:moveTo>
                    <a:cubicBezTo>
                      <a:pt x="18248" y="89494"/>
                      <a:pt x="-46" y="69418"/>
                      <a:pt x="0" y="44688"/>
                    </a:cubicBezTo>
                    <a:cubicBezTo>
                      <a:pt x="38" y="19959"/>
                      <a:pt x="18401" y="-50"/>
                      <a:pt x="41011" y="0"/>
                    </a:cubicBezTo>
                    <a:cubicBezTo>
                      <a:pt x="63590" y="50"/>
                      <a:pt x="81869" y="20076"/>
                      <a:pt x="81869" y="44772"/>
                    </a:cubicBezTo>
                    <a:cubicBezTo>
                      <a:pt x="81869" y="69502"/>
                      <a:pt x="63544" y="89544"/>
                      <a:pt x="40934" y="89544"/>
                    </a:cubicBezTo>
                    <a:cubicBezTo>
                      <a:pt x="40911" y="89544"/>
                      <a:pt x="40881" y="89544"/>
                      <a:pt x="40857" y="89544"/>
                    </a:cubicBezTo>
                    <a:close/>
                    <a:moveTo>
                      <a:pt x="40857" y="8400"/>
                    </a:moveTo>
                    <a:cubicBezTo>
                      <a:pt x="22494" y="8450"/>
                      <a:pt x="7634" y="24772"/>
                      <a:pt x="7680" y="44856"/>
                    </a:cubicBezTo>
                    <a:cubicBezTo>
                      <a:pt x="7718" y="64941"/>
                      <a:pt x="22648" y="81186"/>
                      <a:pt x="41011" y="81144"/>
                    </a:cubicBezTo>
                    <a:cubicBezTo>
                      <a:pt x="59343" y="81094"/>
                      <a:pt x="74189" y="64823"/>
                      <a:pt x="74189" y="44772"/>
                    </a:cubicBezTo>
                    <a:cubicBezTo>
                      <a:pt x="74189" y="24688"/>
                      <a:pt x="59297" y="8400"/>
                      <a:pt x="40934" y="8400"/>
                    </a:cubicBezTo>
                    <a:cubicBezTo>
                      <a:pt x="40911" y="8400"/>
                      <a:pt x="40881" y="8400"/>
                      <a:pt x="40857" y="8400"/>
                    </a:cubicBezTo>
                    <a:close/>
                  </a:path>
                </a:pathLst>
              </a:custGeom>
              <a:solidFill>
                <a:srgbClr val="263238"/>
              </a:solidFill>
              <a:ln w="7671"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89504015-2078-862E-0B2A-412D5B504D6F}"/>
                  </a:ext>
                </a:extLst>
              </p:cNvPr>
              <p:cNvSpPr/>
              <p:nvPr/>
            </p:nvSpPr>
            <p:spPr>
              <a:xfrm>
                <a:off x="9720460" y="3429924"/>
                <a:ext cx="15360" cy="8400"/>
              </a:xfrm>
              <a:custGeom>
                <a:avLst/>
                <a:gdLst>
                  <a:gd name="connsiteX0" fmla="*/ 11520 w 15360"/>
                  <a:gd name="connsiteY0" fmla="*/ 8400 h 8400"/>
                  <a:gd name="connsiteX1" fmla="*/ 3840 w 15360"/>
                  <a:gd name="connsiteY1" fmla="*/ 8400 h 8400"/>
                  <a:gd name="connsiteX2" fmla="*/ 0 w 15360"/>
                  <a:gd name="connsiteY2" fmla="*/ 4200 h 8400"/>
                  <a:gd name="connsiteX3" fmla="*/ 3840 w 15360"/>
                  <a:gd name="connsiteY3" fmla="*/ 0 h 8400"/>
                  <a:gd name="connsiteX4" fmla="*/ 11520 w 15360"/>
                  <a:gd name="connsiteY4" fmla="*/ 0 h 8400"/>
                  <a:gd name="connsiteX5" fmla="*/ 15360 w 15360"/>
                  <a:gd name="connsiteY5" fmla="*/ 4200 h 8400"/>
                  <a:gd name="connsiteX6" fmla="*/ 11520 w 15360"/>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0" h="8400">
                    <a:moveTo>
                      <a:pt x="11520" y="8400"/>
                    </a:moveTo>
                    <a:lnTo>
                      <a:pt x="3840" y="8400"/>
                    </a:lnTo>
                    <a:cubicBezTo>
                      <a:pt x="1720" y="8400"/>
                      <a:pt x="0" y="6518"/>
                      <a:pt x="0" y="4200"/>
                    </a:cubicBezTo>
                    <a:cubicBezTo>
                      <a:pt x="0" y="1882"/>
                      <a:pt x="1720" y="0"/>
                      <a:pt x="3840" y="0"/>
                    </a:cubicBezTo>
                    <a:lnTo>
                      <a:pt x="11520" y="0"/>
                    </a:lnTo>
                    <a:cubicBezTo>
                      <a:pt x="13640" y="0"/>
                      <a:pt x="15360" y="1882"/>
                      <a:pt x="15360" y="4200"/>
                    </a:cubicBezTo>
                    <a:cubicBezTo>
                      <a:pt x="15360" y="6518"/>
                      <a:pt x="13640" y="8400"/>
                      <a:pt x="11520" y="8400"/>
                    </a:cubicBezTo>
                    <a:close/>
                  </a:path>
                </a:pathLst>
              </a:custGeom>
              <a:solidFill>
                <a:srgbClr val="263238"/>
              </a:solidFill>
              <a:ln w="7671"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2D025A97-D809-D97A-B6BE-FAB29480C113}"/>
                  </a:ext>
                </a:extLst>
              </p:cNvPr>
              <p:cNvSpPr/>
              <p:nvPr/>
            </p:nvSpPr>
            <p:spPr>
              <a:xfrm>
                <a:off x="9805785" y="3429924"/>
                <a:ext cx="15360" cy="8400"/>
              </a:xfrm>
              <a:custGeom>
                <a:avLst/>
                <a:gdLst>
                  <a:gd name="connsiteX0" fmla="*/ 11520 w 15360"/>
                  <a:gd name="connsiteY0" fmla="*/ 8400 h 8400"/>
                  <a:gd name="connsiteX1" fmla="*/ 3840 w 15360"/>
                  <a:gd name="connsiteY1" fmla="*/ 8400 h 8400"/>
                  <a:gd name="connsiteX2" fmla="*/ 0 w 15360"/>
                  <a:gd name="connsiteY2" fmla="*/ 4200 h 8400"/>
                  <a:gd name="connsiteX3" fmla="*/ 3840 w 15360"/>
                  <a:gd name="connsiteY3" fmla="*/ 0 h 8400"/>
                  <a:gd name="connsiteX4" fmla="*/ 11520 w 15360"/>
                  <a:gd name="connsiteY4" fmla="*/ 0 h 8400"/>
                  <a:gd name="connsiteX5" fmla="*/ 15360 w 15360"/>
                  <a:gd name="connsiteY5" fmla="*/ 4200 h 8400"/>
                  <a:gd name="connsiteX6" fmla="*/ 11520 w 15360"/>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0" h="8400">
                    <a:moveTo>
                      <a:pt x="11520" y="8400"/>
                    </a:moveTo>
                    <a:lnTo>
                      <a:pt x="3840" y="8400"/>
                    </a:lnTo>
                    <a:cubicBezTo>
                      <a:pt x="1720" y="8400"/>
                      <a:pt x="0" y="6518"/>
                      <a:pt x="0" y="4200"/>
                    </a:cubicBezTo>
                    <a:cubicBezTo>
                      <a:pt x="0" y="1882"/>
                      <a:pt x="1720" y="0"/>
                      <a:pt x="3840" y="0"/>
                    </a:cubicBezTo>
                    <a:lnTo>
                      <a:pt x="11520" y="0"/>
                    </a:lnTo>
                    <a:cubicBezTo>
                      <a:pt x="13640" y="0"/>
                      <a:pt x="15360" y="1882"/>
                      <a:pt x="15360" y="4200"/>
                    </a:cubicBezTo>
                    <a:cubicBezTo>
                      <a:pt x="15360" y="6518"/>
                      <a:pt x="13640" y="8400"/>
                      <a:pt x="11520" y="8400"/>
                    </a:cubicBezTo>
                    <a:close/>
                  </a:path>
                </a:pathLst>
              </a:custGeom>
              <a:solidFill>
                <a:srgbClr val="263238"/>
              </a:solidFill>
              <a:ln w="7671"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9E0AF642-F5F8-D228-A9C2-4C6737350A12}"/>
                  </a:ext>
                </a:extLst>
              </p:cNvPr>
              <p:cNvSpPr/>
              <p:nvPr/>
            </p:nvSpPr>
            <p:spPr>
              <a:xfrm>
                <a:off x="9891033" y="3429924"/>
                <a:ext cx="15360" cy="8400"/>
              </a:xfrm>
              <a:custGeom>
                <a:avLst/>
                <a:gdLst>
                  <a:gd name="connsiteX0" fmla="*/ 11520 w 15360"/>
                  <a:gd name="connsiteY0" fmla="*/ 8400 h 8400"/>
                  <a:gd name="connsiteX1" fmla="*/ 3840 w 15360"/>
                  <a:gd name="connsiteY1" fmla="*/ 8400 h 8400"/>
                  <a:gd name="connsiteX2" fmla="*/ 0 w 15360"/>
                  <a:gd name="connsiteY2" fmla="*/ 4200 h 8400"/>
                  <a:gd name="connsiteX3" fmla="*/ 3840 w 15360"/>
                  <a:gd name="connsiteY3" fmla="*/ 0 h 8400"/>
                  <a:gd name="connsiteX4" fmla="*/ 11520 w 15360"/>
                  <a:gd name="connsiteY4" fmla="*/ 0 h 8400"/>
                  <a:gd name="connsiteX5" fmla="*/ 15360 w 15360"/>
                  <a:gd name="connsiteY5" fmla="*/ 4200 h 8400"/>
                  <a:gd name="connsiteX6" fmla="*/ 11520 w 15360"/>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0" h="8400">
                    <a:moveTo>
                      <a:pt x="11520" y="8400"/>
                    </a:moveTo>
                    <a:lnTo>
                      <a:pt x="3840" y="8400"/>
                    </a:lnTo>
                    <a:cubicBezTo>
                      <a:pt x="1720" y="8400"/>
                      <a:pt x="0" y="6518"/>
                      <a:pt x="0" y="4200"/>
                    </a:cubicBezTo>
                    <a:cubicBezTo>
                      <a:pt x="0" y="1882"/>
                      <a:pt x="1720" y="0"/>
                      <a:pt x="3840" y="0"/>
                    </a:cubicBezTo>
                    <a:lnTo>
                      <a:pt x="11520" y="0"/>
                    </a:lnTo>
                    <a:cubicBezTo>
                      <a:pt x="13640" y="0"/>
                      <a:pt x="15360" y="1882"/>
                      <a:pt x="15360" y="4200"/>
                    </a:cubicBezTo>
                    <a:cubicBezTo>
                      <a:pt x="15360" y="6518"/>
                      <a:pt x="13640" y="8400"/>
                      <a:pt x="11520" y="8400"/>
                    </a:cubicBezTo>
                    <a:close/>
                  </a:path>
                </a:pathLst>
              </a:custGeom>
              <a:solidFill>
                <a:srgbClr val="263238"/>
              </a:solidFill>
              <a:ln w="7671"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81B92C7B-D012-88EA-57E7-4E136F421334}"/>
                  </a:ext>
                </a:extLst>
              </p:cNvPr>
              <p:cNvSpPr/>
              <p:nvPr/>
            </p:nvSpPr>
            <p:spPr>
              <a:xfrm>
                <a:off x="9737653" y="3380371"/>
                <a:ext cx="50528" cy="18220"/>
              </a:xfrm>
              <a:custGeom>
                <a:avLst/>
                <a:gdLst>
                  <a:gd name="connsiteX0" fmla="*/ 3773 w 50528"/>
                  <a:gd name="connsiteY0" fmla="*/ 18220 h 18220"/>
                  <a:gd name="connsiteX1" fmla="*/ 3 w 50528"/>
                  <a:gd name="connsiteY1" fmla="*/ 13785 h 18220"/>
                  <a:gd name="connsiteX2" fmla="*/ 932 w 50528"/>
                  <a:gd name="connsiteY2" fmla="*/ 11164 h 18220"/>
                  <a:gd name="connsiteX3" fmla="*/ 48164 w 50528"/>
                  <a:gd name="connsiteY3" fmla="*/ 5956 h 18220"/>
                  <a:gd name="connsiteX4" fmla="*/ 50230 w 50528"/>
                  <a:gd name="connsiteY4" fmla="*/ 11450 h 18220"/>
                  <a:gd name="connsiteX5" fmla="*/ 45214 w 50528"/>
                  <a:gd name="connsiteY5" fmla="*/ 13709 h 18220"/>
                  <a:gd name="connsiteX6" fmla="*/ 44708 w 50528"/>
                  <a:gd name="connsiteY6" fmla="*/ 13432 h 18220"/>
                  <a:gd name="connsiteX7" fmla="*/ 6308 w 50528"/>
                  <a:gd name="connsiteY7" fmla="*/ 16876 h 18220"/>
                  <a:gd name="connsiteX8" fmla="*/ 3773 w 50528"/>
                  <a:gd name="connsiteY8" fmla="*/ 18220 h 1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528" h="18220">
                    <a:moveTo>
                      <a:pt x="3773" y="18220"/>
                    </a:moveTo>
                    <a:cubicBezTo>
                      <a:pt x="1608" y="18136"/>
                      <a:pt x="-74" y="16145"/>
                      <a:pt x="3" y="13785"/>
                    </a:cubicBezTo>
                    <a:cubicBezTo>
                      <a:pt x="33" y="12819"/>
                      <a:pt x="363" y="11895"/>
                      <a:pt x="932" y="11164"/>
                    </a:cubicBezTo>
                    <a:cubicBezTo>
                      <a:pt x="932" y="11164"/>
                      <a:pt x="19057" y="-10004"/>
                      <a:pt x="48164" y="5956"/>
                    </a:cubicBezTo>
                    <a:cubicBezTo>
                      <a:pt x="50122" y="6846"/>
                      <a:pt x="51051" y="9308"/>
                      <a:pt x="50230" y="11450"/>
                    </a:cubicBezTo>
                    <a:cubicBezTo>
                      <a:pt x="49415" y="13592"/>
                      <a:pt x="47165" y="14600"/>
                      <a:pt x="45214" y="13709"/>
                    </a:cubicBezTo>
                    <a:cubicBezTo>
                      <a:pt x="45038" y="13634"/>
                      <a:pt x="44869" y="13541"/>
                      <a:pt x="44708" y="13432"/>
                    </a:cubicBezTo>
                    <a:cubicBezTo>
                      <a:pt x="20977" y="496"/>
                      <a:pt x="7229" y="16204"/>
                      <a:pt x="6308" y="16876"/>
                    </a:cubicBezTo>
                    <a:cubicBezTo>
                      <a:pt x="5640" y="17649"/>
                      <a:pt x="4741" y="18128"/>
                      <a:pt x="3773" y="18220"/>
                    </a:cubicBezTo>
                    <a:close/>
                  </a:path>
                </a:pathLst>
              </a:custGeom>
              <a:solidFill>
                <a:srgbClr val="263238"/>
              </a:solidFill>
              <a:ln w="7671"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4D45AD51-AB69-FFD8-4ED8-3ECFD9A0A701}"/>
                  </a:ext>
                </a:extLst>
              </p:cNvPr>
              <p:cNvSpPr/>
              <p:nvPr/>
            </p:nvSpPr>
            <p:spPr>
              <a:xfrm>
                <a:off x="9832393" y="3383894"/>
                <a:ext cx="52795" cy="16462"/>
              </a:xfrm>
              <a:custGeom>
                <a:avLst/>
                <a:gdLst>
                  <a:gd name="connsiteX0" fmla="*/ 48886 w 52795"/>
                  <a:gd name="connsiteY0" fmla="*/ 16462 h 16462"/>
                  <a:gd name="connsiteX1" fmla="*/ 46659 w 52795"/>
                  <a:gd name="connsiteY1" fmla="*/ 15706 h 16462"/>
                  <a:gd name="connsiteX2" fmla="*/ 5879 w 52795"/>
                  <a:gd name="connsiteY2" fmla="*/ 14026 h 16462"/>
                  <a:gd name="connsiteX3" fmla="*/ 579 w 52795"/>
                  <a:gd name="connsiteY3" fmla="*/ 12766 h 16462"/>
                  <a:gd name="connsiteX4" fmla="*/ 1731 w 52795"/>
                  <a:gd name="connsiteY4" fmla="*/ 6970 h 16462"/>
                  <a:gd name="connsiteX5" fmla="*/ 51037 w 52795"/>
                  <a:gd name="connsiteY5" fmla="*/ 8734 h 16462"/>
                  <a:gd name="connsiteX6" fmla="*/ 52181 w 52795"/>
                  <a:gd name="connsiteY6" fmla="*/ 14538 h 16462"/>
                  <a:gd name="connsiteX7" fmla="*/ 48886 w 52795"/>
                  <a:gd name="connsiteY7" fmla="*/ 16462 h 1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5" h="16462">
                    <a:moveTo>
                      <a:pt x="48886" y="16462"/>
                    </a:moveTo>
                    <a:cubicBezTo>
                      <a:pt x="48095" y="16462"/>
                      <a:pt x="47320" y="16193"/>
                      <a:pt x="46659" y="15706"/>
                    </a:cubicBezTo>
                    <a:cubicBezTo>
                      <a:pt x="34532" y="6474"/>
                      <a:pt x="18604" y="5819"/>
                      <a:pt x="5879" y="14026"/>
                    </a:cubicBezTo>
                    <a:cubicBezTo>
                      <a:pt x="4097" y="15277"/>
                      <a:pt x="1724" y="14714"/>
                      <a:pt x="579" y="12766"/>
                    </a:cubicBezTo>
                    <a:cubicBezTo>
                      <a:pt x="-519" y="10808"/>
                      <a:pt x="-12" y="8255"/>
                      <a:pt x="1731" y="6970"/>
                    </a:cubicBezTo>
                    <a:cubicBezTo>
                      <a:pt x="17091" y="-2926"/>
                      <a:pt x="36299" y="-2237"/>
                      <a:pt x="51037" y="8734"/>
                    </a:cubicBezTo>
                    <a:cubicBezTo>
                      <a:pt x="52819" y="9994"/>
                      <a:pt x="53333" y="12589"/>
                      <a:pt x="52181" y="14538"/>
                    </a:cubicBezTo>
                    <a:cubicBezTo>
                      <a:pt x="51459" y="15764"/>
                      <a:pt x="50215" y="16487"/>
                      <a:pt x="48886" y="16462"/>
                    </a:cubicBezTo>
                    <a:close/>
                  </a:path>
                </a:pathLst>
              </a:custGeom>
              <a:solidFill>
                <a:srgbClr val="263238"/>
              </a:solidFill>
              <a:ln w="7671"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CB0A5FB6-B0DF-A61D-623D-AE3961B73059}"/>
                  </a:ext>
                </a:extLst>
              </p:cNvPr>
              <p:cNvSpPr/>
              <p:nvPr/>
            </p:nvSpPr>
            <p:spPr>
              <a:xfrm>
                <a:off x="9949862" y="4019940"/>
                <a:ext cx="186768" cy="66219"/>
              </a:xfrm>
              <a:custGeom>
                <a:avLst/>
                <a:gdLst>
                  <a:gd name="connsiteX0" fmla="*/ 134246 w 186768"/>
                  <a:gd name="connsiteY0" fmla="*/ 0 h 66219"/>
                  <a:gd name="connsiteX1" fmla="*/ 72806 w 186768"/>
                  <a:gd name="connsiteY1" fmla="*/ 29568 h 66219"/>
                  <a:gd name="connsiteX2" fmla="*/ 28570 w 186768"/>
                  <a:gd name="connsiteY2" fmla="*/ 17472 h 66219"/>
                  <a:gd name="connsiteX3" fmla="*/ 0 w 186768"/>
                  <a:gd name="connsiteY3" fmla="*/ 37464 h 66219"/>
                  <a:gd name="connsiteX4" fmla="*/ 40858 w 186768"/>
                  <a:gd name="connsiteY4" fmla="*/ 56364 h 66219"/>
                  <a:gd name="connsiteX5" fmla="*/ 87552 w 186768"/>
                  <a:gd name="connsiteY5" fmla="*/ 65772 h 66219"/>
                  <a:gd name="connsiteX6" fmla="*/ 182170 w 186768"/>
                  <a:gd name="connsiteY6" fmla="*/ 65772 h 66219"/>
                  <a:gd name="connsiteX7" fmla="*/ 185549 w 186768"/>
                  <a:gd name="connsiteY7" fmla="*/ 43344 h 66219"/>
                  <a:gd name="connsiteX8" fmla="*/ 172339 w 186768"/>
                  <a:gd name="connsiteY8" fmla="*/ 4032 h 66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68" h="66219">
                    <a:moveTo>
                      <a:pt x="134246" y="0"/>
                    </a:moveTo>
                    <a:cubicBezTo>
                      <a:pt x="118272" y="4032"/>
                      <a:pt x="72806" y="29568"/>
                      <a:pt x="72806" y="29568"/>
                    </a:cubicBezTo>
                    <a:lnTo>
                      <a:pt x="28570" y="17472"/>
                    </a:lnTo>
                    <a:lnTo>
                      <a:pt x="0" y="37464"/>
                    </a:lnTo>
                    <a:cubicBezTo>
                      <a:pt x="12734" y="45839"/>
                      <a:pt x="26489" y="52206"/>
                      <a:pt x="40858" y="56364"/>
                    </a:cubicBezTo>
                    <a:cubicBezTo>
                      <a:pt x="59290" y="60396"/>
                      <a:pt x="83865" y="64764"/>
                      <a:pt x="87552" y="65772"/>
                    </a:cubicBezTo>
                    <a:cubicBezTo>
                      <a:pt x="91238" y="66780"/>
                      <a:pt x="182170" y="65772"/>
                      <a:pt x="182170" y="65772"/>
                    </a:cubicBezTo>
                    <a:cubicBezTo>
                      <a:pt x="186716" y="59413"/>
                      <a:pt x="187991" y="50963"/>
                      <a:pt x="185549" y="43344"/>
                    </a:cubicBezTo>
                    <a:cubicBezTo>
                      <a:pt x="181962" y="29929"/>
                      <a:pt x="177546" y="16792"/>
                      <a:pt x="172339" y="4032"/>
                    </a:cubicBezTo>
                  </a:path>
                </a:pathLst>
              </a:custGeom>
              <a:solidFill>
                <a:srgbClr val="C4C4C4"/>
              </a:solidFill>
              <a:ln w="7671"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180B5AE4-CD8B-E8E6-C0A5-9FA2D928F8B2}"/>
                  </a:ext>
                </a:extLst>
              </p:cNvPr>
              <p:cNvSpPr/>
              <p:nvPr/>
            </p:nvSpPr>
            <p:spPr>
              <a:xfrm>
                <a:off x="9945712" y="4015728"/>
                <a:ext cx="194711" cy="74972"/>
              </a:xfrm>
              <a:custGeom>
                <a:avLst/>
                <a:gdLst>
                  <a:gd name="connsiteX0" fmla="*/ 120886 w 194711"/>
                  <a:gd name="connsiteY0" fmla="*/ 74855 h 74972"/>
                  <a:gd name="connsiteX1" fmla="*/ 90166 w 194711"/>
                  <a:gd name="connsiteY1" fmla="*/ 74015 h 74972"/>
                  <a:gd name="connsiteX2" fmla="*/ 71811 w 194711"/>
                  <a:gd name="connsiteY2" fmla="*/ 70235 h 74972"/>
                  <a:gd name="connsiteX3" fmla="*/ 44009 w 194711"/>
                  <a:gd name="connsiteY3" fmla="*/ 64691 h 74972"/>
                  <a:gd name="connsiteX4" fmla="*/ 1846 w 194711"/>
                  <a:gd name="connsiteY4" fmla="*/ 45287 h 74972"/>
                  <a:gd name="connsiteX5" fmla="*/ 3 w 194711"/>
                  <a:gd name="connsiteY5" fmla="*/ 41759 h 74972"/>
                  <a:gd name="connsiteX6" fmla="*/ 1769 w 194711"/>
                  <a:gd name="connsiteY6" fmla="*/ 38148 h 74972"/>
                  <a:gd name="connsiteX7" fmla="*/ 30339 w 194711"/>
                  <a:gd name="connsiteY7" fmla="*/ 18071 h 74972"/>
                  <a:gd name="connsiteX8" fmla="*/ 33334 w 194711"/>
                  <a:gd name="connsiteY8" fmla="*/ 17567 h 74972"/>
                  <a:gd name="connsiteX9" fmla="*/ 76188 w 194711"/>
                  <a:gd name="connsiteY9" fmla="*/ 29243 h 74972"/>
                  <a:gd name="connsiteX10" fmla="*/ 137245 w 194711"/>
                  <a:gd name="connsiteY10" fmla="*/ 95 h 74972"/>
                  <a:gd name="connsiteX11" fmla="*/ 141852 w 194711"/>
                  <a:gd name="connsiteY11" fmla="*/ 3203 h 74972"/>
                  <a:gd name="connsiteX12" fmla="*/ 138965 w 194711"/>
                  <a:gd name="connsiteY12" fmla="*/ 8235 h 74972"/>
                  <a:gd name="connsiteX13" fmla="*/ 138934 w 194711"/>
                  <a:gd name="connsiteY13" fmla="*/ 8243 h 74972"/>
                  <a:gd name="connsiteX14" fmla="*/ 78416 w 194711"/>
                  <a:gd name="connsiteY14" fmla="*/ 37475 h 74972"/>
                  <a:gd name="connsiteX15" fmla="*/ 75728 w 194711"/>
                  <a:gd name="connsiteY15" fmla="*/ 37475 h 74972"/>
                  <a:gd name="connsiteX16" fmla="*/ 33411 w 194711"/>
                  <a:gd name="connsiteY16" fmla="*/ 26471 h 74972"/>
                  <a:gd name="connsiteX17" fmla="*/ 11600 w 194711"/>
                  <a:gd name="connsiteY17" fmla="*/ 41843 h 74972"/>
                  <a:gd name="connsiteX18" fmla="*/ 45776 w 194711"/>
                  <a:gd name="connsiteY18" fmla="*/ 56795 h 74972"/>
                  <a:gd name="connsiteX19" fmla="*/ 73424 w 194711"/>
                  <a:gd name="connsiteY19" fmla="*/ 62339 h 74972"/>
                  <a:gd name="connsiteX20" fmla="*/ 92931 w 194711"/>
                  <a:gd name="connsiteY20" fmla="*/ 66371 h 74972"/>
                  <a:gd name="connsiteX21" fmla="*/ 184400 w 194711"/>
                  <a:gd name="connsiteY21" fmla="*/ 66371 h 74972"/>
                  <a:gd name="connsiteX22" fmla="*/ 185936 w 194711"/>
                  <a:gd name="connsiteY22" fmla="*/ 49067 h 74972"/>
                  <a:gd name="connsiteX23" fmla="*/ 172956 w 194711"/>
                  <a:gd name="connsiteY23" fmla="*/ 10427 h 74972"/>
                  <a:gd name="connsiteX24" fmla="*/ 174930 w 194711"/>
                  <a:gd name="connsiteY24" fmla="*/ 4892 h 74972"/>
                  <a:gd name="connsiteX25" fmla="*/ 174953 w 194711"/>
                  <a:gd name="connsiteY25" fmla="*/ 4883 h 74972"/>
                  <a:gd name="connsiteX26" fmla="*/ 180022 w 194711"/>
                  <a:gd name="connsiteY26" fmla="*/ 6983 h 74972"/>
                  <a:gd name="connsiteX27" fmla="*/ 193385 w 194711"/>
                  <a:gd name="connsiteY27" fmla="*/ 47051 h 74972"/>
                  <a:gd name="connsiteX28" fmla="*/ 189008 w 194711"/>
                  <a:gd name="connsiteY28" fmla="*/ 73511 h 74972"/>
                  <a:gd name="connsiteX29" fmla="*/ 186320 w 194711"/>
                  <a:gd name="connsiteY29" fmla="*/ 74687 h 74972"/>
                  <a:gd name="connsiteX30" fmla="*/ 120886 w 194711"/>
                  <a:gd name="connsiteY30" fmla="*/ 74855 h 7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4711" h="74972">
                    <a:moveTo>
                      <a:pt x="120886" y="74855"/>
                    </a:moveTo>
                    <a:cubicBezTo>
                      <a:pt x="110641" y="75158"/>
                      <a:pt x="100388" y="74872"/>
                      <a:pt x="90166" y="74015"/>
                    </a:cubicBezTo>
                    <a:cubicBezTo>
                      <a:pt x="88553" y="73427"/>
                      <a:pt x="80028" y="71831"/>
                      <a:pt x="71811" y="70235"/>
                    </a:cubicBezTo>
                    <a:cubicBezTo>
                      <a:pt x="63593" y="68639"/>
                      <a:pt x="52841" y="66707"/>
                      <a:pt x="44009" y="64691"/>
                    </a:cubicBezTo>
                    <a:cubicBezTo>
                      <a:pt x="29179" y="60458"/>
                      <a:pt x="14979" y="53923"/>
                      <a:pt x="1846" y="45287"/>
                    </a:cubicBezTo>
                    <a:cubicBezTo>
                      <a:pt x="709" y="44548"/>
                      <a:pt x="10" y="43204"/>
                      <a:pt x="3" y="41759"/>
                    </a:cubicBezTo>
                    <a:cubicBezTo>
                      <a:pt x="-51" y="40289"/>
                      <a:pt x="625" y="38912"/>
                      <a:pt x="1769" y="38148"/>
                    </a:cubicBezTo>
                    <a:lnTo>
                      <a:pt x="30339" y="18071"/>
                    </a:lnTo>
                    <a:cubicBezTo>
                      <a:pt x="31245" y="17500"/>
                      <a:pt x="32313" y="17315"/>
                      <a:pt x="33334" y="17567"/>
                    </a:cubicBezTo>
                    <a:lnTo>
                      <a:pt x="76188" y="29243"/>
                    </a:lnTo>
                    <a:cubicBezTo>
                      <a:pt x="83868" y="25043"/>
                      <a:pt x="122268" y="4043"/>
                      <a:pt x="137245" y="95"/>
                    </a:cubicBezTo>
                    <a:cubicBezTo>
                      <a:pt x="139295" y="-383"/>
                      <a:pt x="141323" y="986"/>
                      <a:pt x="141852" y="3203"/>
                    </a:cubicBezTo>
                    <a:cubicBezTo>
                      <a:pt x="142329" y="5463"/>
                      <a:pt x="141031" y="7714"/>
                      <a:pt x="138965" y="8235"/>
                    </a:cubicBezTo>
                    <a:cubicBezTo>
                      <a:pt x="138957" y="8235"/>
                      <a:pt x="138942" y="8243"/>
                      <a:pt x="138934" y="8243"/>
                    </a:cubicBezTo>
                    <a:cubicBezTo>
                      <a:pt x="123574" y="12107"/>
                      <a:pt x="78876" y="37223"/>
                      <a:pt x="78416" y="37475"/>
                    </a:cubicBezTo>
                    <a:cubicBezTo>
                      <a:pt x="77555" y="37853"/>
                      <a:pt x="76588" y="37853"/>
                      <a:pt x="75728" y="37475"/>
                    </a:cubicBezTo>
                    <a:lnTo>
                      <a:pt x="33411" y="26471"/>
                    </a:lnTo>
                    <a:lnTo>
                      <a:pt x="11600" y="41843"/>
                    </a:lnTo>
                    <a:cubicBezTo>
                      <a:pt x="22313" y="48513"/>
                      <a:pt x="33810" y="53545"/>
                      <a:pt x="45776" y="56795"/>
                    </a:cubicBezTo>
                    <a:cubicBezTo>
                      <a:pt x="54608" y="58727"/>
                      <a:pt x="64822" y="60659"/>
                      <a:pt x="73424" y="62339"/>
                    </a:cubicBezTo>
                    <a:cubicBezTo>
                      <a:pt x="84790" y="64439"/>
                      <a:pt x="90857" y="65615"/>
                      <a:pt x="92931" y="66371"/>
                    </a:cubicBezTo>
                    <a:cubicBezTo>
                      <a:pt x="96925" y="67127"/>
                      <a:pt x="150377" y="66371"/>
                      <a:pt x="184400" y="66371"/>
                    </a:cubicBezTo>
                    <a:cubicBezTo>
                      <a:pt x="187042" y="61071"/>
                      <a:pt x="187602" y="54821"/>
                      <a:pt x="185936" y="49067"/>
                    </a:cubicBezTo>
                    <a:cubicBezTo>
                      <a:pt x="182411" y="35879"/>
                      <a:pt x="178071" y="22977"/>
                      <a:pt x="172956" y="10427"/>
                    </a:cubicBezTo>
                    <a:cubicBezTo>
                      <a:pt x="172104" y="8302"/>
                      <a:pt x="172987" y="5824"/>
                      <a:pt x="174930" y="4892"/>
                    </a:cubicBezTo>
                    <a:cubicBezTo>
                      <a:pt x="174938" y="4892"/>
                      <a:pt x="174946" y="4883"/>
                      <a:pt x="174953" y="4883"/>
                    </a:cubicBezTo>
                    <a:cubicBezTo>
                      <a:pt x="176889" y="3985"/>
                      <a:pt x="179124" y="4909"/>
                      <a:pt x="180022" y="6983"/>
                    </a:cubicBezTo>
                    <a:cubicBezTo>
                      <a:pt x="185321" y="19987"/>
                      <a:pt x="189783" y="33376"/>
                      <a:pt x="193385" y="47051"/>
                    </a:cubicBezTo>
                    <a:cubicBezTo>
                      <a:pt x="196166" y="56107"/>
                      <a:pt x="194514" y="66094"/>
                      <a:pt x="189008" y="73511"/>
                    </a:cubicBezTo>
                    <a:cubicBezTo>
                      <a:pt x="188286" y="74276"/>
                      <a:pt x="187318" y="74696"/>
                      <a:pt x="186320" y="74687"/>
                    </a:cubicBezTo>
                    <a:cubicBezTo>
                      <a:pt x="167427" y="74519"/>
                      <a:pt x="141161" y="74855"/>
                      <a:pt x="120886" y="74855"/>
                    </a:cubicBezTo>
                    <a:close/>
                  </a:path>
                </a:pathLst>
              </a:custGeom>
              <a:solidFill>
                <a:srgbClr val="263238"/>
              </a:solidFill>
              <a:ln w="7671"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A5CA50FD-6DD0-9185-2130-310344DF0863}"/>
                  </a:ext>
                </a:extLst>
              </p:cNvPr>
              <p:cNvSpPr/>
              <p:nvPr/>
            </p:nvSpPr>
            <p:spPr>
              <a:xfrm>
                <a:off x="9518847" y="3993900"/>
                <a:ext cx="182950" cy="93240"/>
              </a:xfrm>
              <a:custGeom>
                <a:avLst/>
                <a:gdLst>
                  <a:gd name="connsiteX0" fmla="*/ 44711 w 182950"/>
                  <a:gd name="connsiteY0" fmla="*/ 19068 h 93240"/>
                  <a:gd name="connsiteX1" fmla="*/ 123046 w 182950"/>
                  <a:gd name="connsiteY1" fmla="*/ 24696 h 93240"/>
                  <a:gd name="connsiteX2" fmla="*/ 151539 w 182950"/>
                  <a:gd name="connsiteY2" fmla="*/ 15708 h 93240"/>
                  <a:gd name="connsiteX3" fmla="*/ 182951 w 182950"/>
                  <a:gd name="connsiteY3" fmla="*/ 29904 h 93240"/>
                  <a:gd name="connsiteX4" fmla="*/ 145779 w 182950"/>
                  <a:gd name="connsiteY4" fmla="*/ 56448 h 93240"/>
                  <a:gd name="connsiteX5" fmla="*/ 101389 w 182950"/>
                  <a:gd name="connsiteY5" fmla="*/ 74760 h 93240"/>
                  <a:gd name="connsiteX6" fmla="*/ 8307 w 182950"/>
                  <a:gd name="connsiteY6" fmla="*/ 93240 h 93240"/>
                  <a:gd name="connsiteX7" fmla="*/ 90 w 182950"/>
                  <a:gd name="connsiteY7" fmla="*/ 69384 h 93240"/>
                  <a:gd name="connsiteX8" fmla="*/ 16218 w 182950"/>
                  <a:gd name="connsiteY8" fmla="*/ 0 h 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950" h="93240">
                    <a:moveTo>
                      <a:pt x="44711" y="19068"/>
                    </a:moveTo>
                    <a:cubicBezTo>
                      <a:pt x="61069" y="19992"/>
                      <a:pt x="123046" y="24696"/>
                      <a:pt x="123046" y="24696"/>
                    </a:cubicBezTo>
                    <a:lnTo>
                      <a:pt x="151539" y="15708"/>
                    </a:lnTo>
                    <a:lnTo>
                      <a:pt x="182951" y="29904"/>
                    </a:lnTo>
                    <a:cubicBezTo>
                      <a:pt x="171768" y="40622"/>
                      <a:pt x="159250" y="49560"/>
                      <a:pt x="145779" y="56448"/>
                    </a:cubicBezTo>
                    <a:cubicBezTo>
                      <a:pt x="128269" y="64008"/>
                      <a:pt x="104768" y="72744"/>
                      <a:pt x="101389" y="74760"/>
                    </a:cubicBezTo>
                    <a:cubicBezTo>
                      <a:pt x="98010" y="76776"/>
                      <a:pt x="8307" y="93240"/>
                      <a:pt x="8307" y="93240"/>
                    </a:cubicBezTo>
                    <a:cubicBezTo>
                      <a:pt x="2440" y="87032"/>
                      <a:pt x="-571" y="78280"/>
                      <a:pt x="90" y="69384"/>
                    </a:cubicBezTo>
                    <a:cubicBezTo>
                      <a:pt x="934" y="53844"/>
                      <a:pt x="16218" y="0"/>
                      <a:pt x="16218" y="0"/>
                    </a:cubicBezTo>
                  </a:path>
                </a:pathLst>
              </a:custGeom>
              <a:solidFill>
                <a:srgbClr val="C4C4C4"/>
              </a:solidFill>
              <a:ln w="7671"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E2F14D3-A03F-67A3-C89A-E9501ED3065B}"/>
                  </a:ext>
                </a:extLst>
              </p:cNvPr>
              <p:cNvSpPr/>
              <p:nvPr/>
            </p:nvSpPr>
            <p:spPr>
              <a:xfrm>
                <a:off x="9514992" y="3989688"/>
                <a:ext cx="190633" cy="101651"/>
              </a:xfrm>
              <a:custGeom>
                <a:avLst/>
                <a:gdLst>
                  <a:gd name="connsiteX0" fmla="*/ 12163 w 190633"/>
                  <a:gd name="connsiteY0" fmla="*/ 101651 h 101651"/>
                  <a:gd name="connsiteX1" fmla="*/ 9706 w 190633"/>
                  <a:gd name="connsiteY1" fmla="*/ 100643 h 101651"/>
                  <a:gd name="connsiteX2" fmla="*/ 106 w 190633"/>
                  <a:gd name="connsiteY2" fmla="*/ 73343 h 101651"/>
                  <a:gd name="connsiteX3" fmla="*/ 16387 w 190633"/>
                  <a:gd name="connsiteY3" fmla="*/ 2951 h 101651"/>
                  <a:gd name="connsiteX4" fmla="*/ 21226 w 190633"/>
                  <a:gd name="connsiteY4" fmla="*/ 179 h 101651"/>
                  <a:gd name="connsiteX5" fmla="*/ 23760 w 190633"/>
                  <a:gd name="connsiteY5" fmla="*/ 5471 h 101651"/>
                  <a:gd name="connsiteX6" fmla="*/ 7786 w 190633"/>
                  <a:gd name="connsiteY6" fmla="*/ 73847 h 101651"/>
                  <a:gd name="connsiteX7" fmla="*/ 13469 w 190633"/>
                  <a:gd name="connsiteY7" fmla="*/ 92915 h 101651"/>
                  <a:gd name="connsiteX8" fmla="*/ 103632 w 190633"/>
                  <a:gd name="connsiteY8" fmla="*/ 75191 h 101651"/>
                  <a:gd name="connsiteX9" fmla="*/ 121987 w 190633"/>
                  <a:gd name="connsiteY9" fmla="*/ 67547 h 101651"/>
                  <a:gd name="connsiteX10" fmla="*/ 148253 w 190633"/>
                  <a:gd name="connsiteY10" fmla="*/ 56795 h 101651"/>
                  <a:gd name="connsiteX11" fmla="*/ 179433 w 190633"/>
                  <a:gd name="connsiteY11" fmla="*/ 35291 h 101651"/>
                  <a:gd name="connsiteX12" fmla="*/ 155165 w 190633"/>
                  <a:gd name="connsiteY12" fmla="*/ 24371 h 101651"/>
                  <a:gd name="connsiteX13" fmla="*/ 127901 w 190633"/>
                  <a:gd name="connsiteY13" fmla="*/ 32771 h 101651"/>
                  <a:gd name="connsiteX14" fmla="*/ 126595 w 190633"/>
                  <a:gd name="connsiteY14" fmla="*/ 32771 h 101651"/>
                  <a:gd name="connsiteX15" fmla="*/ 48413 w 190633"/>
                  <a:gd name="connsiteY15" fmla="*/ 27143 h 101651"/>
                  <a:gd name="connsiteX16" fmla="*/ 44726 w 190633"/>
                  <a:gd name="connsiteY16" fmla="*/ 22784 h 101651"/>
                  <a:gd name="connsiteX17" fmla="*/ 44726 w 190633"/>
                  <a:gd name="connsiteY17" fmla="*/ 22775 h 101651"/>
                  <a:gd name="connsiteX18" fmla="*/ 48466 w 190633"/>
                  <a:gd name="connsiteY18" fmla="*/ 18802 h 101651"/>
                  <a:gd name="connsiteX19" fmla="*/ 48797 w 190633"/>
                  <a:gd name="connsiteY19" fmla="*/ 18827 h 101651"/>
                  <a:gd name="connsiteX20" fmla="*/ 126441 w 190633"/>
                  <a:gd name="connsiteY20" fmla="*/ 24287 h 101651"/>
                  <a:gd name="connsiteX21" fmla="*/ 154320 w 190633"/>
                  <a:gd name="connsiteY21" fmla="*/ 15887 h 101651"/>
                  <a:gd name="connsiteX22" fmla="*/ 156854 w 190633"/>
                  <a:gd name="connsiteY22" fmla="*/ 15887 h 101651"/>
                  <a:gd name="connsiteX23" fmla="*/ 188266 w 190633"/>
                  <a:gd name="connsiteY23" fmla="*/ 29999 h 101651"/>
                  <a:gd name="connsiteX24" fmla="*/ 190569 w 190633"/>
                  <a:gd name="connsiteY24" fmla="*/ 33191 h 101651"/>
                  <a:gd name="connsiteX25" fmla="*/ 189341 w 190633"/>
                  <a:gd name="connsiteY25" fmla="*/ 37055 h 101651"/>
                  <a:gd name="connsiteX26" fmla="*/ 150941 w 190633"/>
                  <a:gd name="connsiteY26" fmla="*/ 64439 h 101651"/>
                  <a:gd name="connsiteX27" fmla="*/ 124521 w 190633"/>
                  <a:gd name="connsiteY27" fmla="*/ 75275 h 101651"/>
                  <a:gd name="connsiteX28" fmla="*/ 107011 w 190633"/>
                  <a:gd name="connsiteY28" fmla="*/ 82499 h 101651"/>
                  <a:gd name="connsiteX29" fmla="*/ 12701 w 190633"/>
                  <a:gd name="connsiteY29" fmla="*/ 101399 h 10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0633" h="101651">
                    <a:moveTo>
                      <a:pt x="12163" y="101651"/>
                    </a:moveTo>
                    <a:cubicBezTo>
                      <a:pt x="11257" y="101668"/>
                      <a:pt x="10381" y="101307"/>
                      <a:pt x="9706" y="100643"/>
                    </a:cubicBezTo>
                    <a:cubicBezTo>
                      <a:pt x="2862" y="93621"/>
                      <a:pt x="-670" y="83566"/>
                      <a:pt x="106" y="73343"/>
                    </a:cubicBezTo>
                    <a:cubicBezTo>
                      <a:pt x="950" y="57467"/>
                      <a:pt x="15466" y="5219"/>
                      <a:pt x="16387" y="2951"/>
                    </a:cubicBezTo>
                    <a:cubicBezTo>
                      <a:pt x="17048" y="751"/>
                      <a:pt x="19190" y="-484"/>
                      <a:pt x="21226" y="179"/>
                    </a:cubicBezTo>
                    <a:cubicBezTo>
                      <a:pt x="23238" y="902"/>
                      <a:pt x="24367" y="3245"/>
                      <a:pt x="23760" y="5471"/>
                    </a:cubicBezTo>
                    <a:cubicBezTo>
                      <a:pt x="23760" y="5975"/>
                      <a:pt x="8400" y="58979"/>
                      <a:pt x="7786" y="73847"/>
                    </a:cubicBezTo>
                    <a:cubicBezTo>
                      <a:pt x="7256" y="80777"/>
                      <a:pt x="9306" y="87657"/>
                      <a:pt x="13469" y="92915"/>
                    </a:cubicBezTo>
                    <a:cubicBezTo>
                      <a:pt x="47030" y="86783"/>
                      <a:pt x="99561" y="76871"/>
                      <a:pt x="103632" y="75191"/>
                    </a:cubicBezTo>
                    <a:cubicBezTo>
                      <a:pt x="105321" y="74183"/>
                      <a:pt x="111312" y="71831"/>
                      <a:pt x="121987" y="67547"/>
                    </a:cubicBezTo>
                    <a:cubicBezTo>
                      <a:pt x="130205" y="64271"/>
                      <a:pt x="139881" y="60323"/>
                      <a:pt x="148253" y="56795"/>
                    </a:cubicBezTo>
                    <a:cubicBezTo>
                      <a:pt x="159481" y="51192"/>
                      <a:pt x="169972" y="43960"/>
                      <a:pt x="179433" y="35291"/>
                    </a:cubicBezTo>
                    <a:lnTo>
                      <a:pt x="155165" y="24371"/>
                    </a:lnTo>
                    <a:lnTo>
                      <a:pt x="127901" y="32771"/>
                    </a:lnTo>
                    <a:lnTo>
                      <a:pt x="126595" y="32771"/>
                    </a:lnTo>
                    <a:cubicBezTo>
                      <a:pt x="125981" y="32771"/>
                      <a:pt x="64541" y="27983"/>
                      <a:pt x="48413" y="27143"/>
                    </a:cubicBezTo>
                    <a:cubicBezTo>
                      <a:pt x="46293" y="27051"/>
                      <a:pt x="44642" y="25102"/>
                      <a:pt x="44726" y="22784"/>
                    </a:cubicBezTo>
                    <a:cubicBezTo>
                      <a:pt x="44726" y="22784"/>
                      <a:pt x="44726" y="22775"/>
                      <a:pt x="44726" y="22775"/>
                    </a:cubicBezTo>
                    <a:cubicBezTo>
                      <a:pt x="44757" y="20549"/>
                      <a:pt x="46431" y="18769"/>
                      <a:pt x="48466" y="18802"/>
                    </a:cubicBezTo>
                    <a:cubicBezTo>
                      <a:pt x="48582" y="18811"/>
                      <a:pt x="48689" y="18819"/>
                      <a:pt x="48797" y="18827"/>
                    </a:cubicBezTo>
                    <a:cubicBezTo>
                      <a:pt x="64157" y="19583"/>
                      <a:pt x="119683" y="23783"/>
                      <a:pt x="126441" y="24287"/>
                    </a:cubicBezTo>
                    <a:lnTo>
                      <a:pt x="154320" y="15887"/>
                    </a:lnTo>
                    <a:cubicBezTo>
                      <a:pt x="155142" y="15593"/>
                      <a:pt x="156032" y="15593"/>
                      <a:pt x="156854" y="15887"/>
                    </a:cubicBezTo>
                    <a:lnTo>
                      <a:pt x="188266" y="29999"/>
                    </a:lnTo>
                    <a:cubicBezTo>
                      <a:pt x="189479" y="30571"/>
                      <a:pt x="190339" y="31772"/>
                      <a:pt x="190569" y="33191"/>
                    </a:cubicBezTo>
                    <a:cubicBezTo>
                      <a:pt x="190815" y="34628"/>
                      <a:pt x="190347" y="36098"/>
                      <a:pt x="189341" y="37055"/>
                    </a:cubicBezTo>
                    <a:cubicBezTo>
                      <a:pt x="177821" y="48169"/>
                      <a:pt x="164888" y="57392"/>
                      <a:pt x="150941" y="64439"/>
                    </a:cubicBezTo>
                    <a:cubicBezTo>
                      <a:pt x="142569" y="68051"/>
                      <a:pt x="132816" y="71915"/>
                      <a:pt x="124521" y="75275"/>
                    </a:cubicBezTo>
                    <a:cubicBezTo>
                      <a:pt x="116227" y="78635"/>
                      <a:pt x="108547" y="81659"/>
                      <a:pt x="107011" y="82499"/>
                    </a:cubicBezTo>
                    <a:cubicBezTo>
                      <a:pt x="103555" y="84599"/>
                      <a:pt x="46416" y="95267"/>
                      <a:pt x="12701" y="101399"/>
                    </a:cubicBezTo>
                    <a:close/>
                  </a:path>
                </a:pathLst>
              </a:custGeom>
              <a:solidFill>
                <a:srgbClr val="263238"/>
              </a:solidFill>
              <a:ln w="7671"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B0D47711-ABDF-93CF-FE7A-37DCBDB9CA99}"/>
                  </a:ext>
                </a:extLst>
              </p:cNvPr>
              <p:cNvSpPr/>
              <p:nvPr/>
            </p:nvSpPr>
            <p:spPr>
              <a:xfrm>
                <a:off x="9866966" y="4020704"/>
                <a:ext cx="82895" cy="44557"/>
              </a:xfrm>
              <a:custGeom>
                <a:avLst/>
                <a:gdLst>
                  <a:gd name="connsiteX0" fmla="*/ 50947 w 82895"/>
                  <a:gd name="connsiteY0" fmla="*/ 8476 h 44557"/>
                  <a:gd name="connsiteX1" fmla="*/ 25142 w 82895"/>
                  <a:gd name="connsiteY1" fmla="*/ 76 h 44557"/>
                  <a:gd name="connsiteX2" fmla="*/ 2102 w 82895"/>
                  <a:gd name="connsiteY2" fmla="*/ 29644 h 44557"/>
                  <a:gd name="connsiteX3" fmla="*/ 8246 w 82895"/>
                  <a:gd name="connsiteY3" fmla="*/ 44428 h 44557"/>
                  <a:gd name="connsiteX4" fmla="*/ 31286 w 82895"/>
                  <a:gd name="connsiteY4" fmla="*/ 26367 h 44557"/>
                  <a:gd name="connsiteX5" fmla="*/ 82895 w 82895"/>
                  <a:gd name="connsiteY5" fmla="*/ 36363 h 44557"/>
                  <a:gd name="connsiteX6" fmla="*/ 50947 w 82895"/>
                  <a:gd name="connsiteY6" fmla="*/ 8476 h 4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95" h="44557">
                    <a:moveTo>
                      <a:pt x="50947" y="8476"/>
                    </a:moveTo>
                    <a:cubicBezTo>
                      <a:pt x="50947" y="8476"/>
                      <a:pt x="28828" y="-933"/>
                      <a:pt x="25142" y="76"/>
                    </a:cubicBezTo>
                    <a:cubicBezTo>
                      <a:pt x="21455" y="1084"/>
                      <a:pt x="6710" y="22924"/>
                      <a:pt x="2102" y="29644"/>
                    </a:cubicBezTo>
                    <a:cubicBezTo>
                      <a:pt x="-2506" y="36363"/>
                      <a:pt x="873" y="45772"/>
                      <a:pt x="8246" y="44428"/>
                    </a:cubicBezTo>
                    <a:cubicBezTo>
                      <a:pt x="15619" y="43084"/>
                      <a:pt x="31286" y="26367"/>
                      <a:pt x="31286" y="26367"/>
                    </a:cubicBezTo>
                    <a:cubicBezTo>
                      <a:pt x="31286" y="26367"/>
                      <a:pt x="82895" y="40396"/>
                      <a:pt x="82895" y="36363"/>
                    </a:cubicBezTo>
                    <a:cubicBezTo>
                      <a:pt x="82895" y="32332"/>
                      <a:pt x="50947" y="8476"/>
                      <a:pt x="50947" y="8476"/>
                    </a:cubicBezTo>
                    <a:close/>
                  </a:path>
                </a:pathLst>
              </a:custGeom>
              <a:solidFill>
                <a:srgbClr val="C4C4C4"/>
              </a:solidFill>
              <a:ln w="7671"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E155BC58-96D7-8371-2247-E732E10A412D}"/>
                  </a:ext>
                </a:extLst>
              </p:cNvPr>
              <p:cNvSpPr/>
              <p:nvPr/>
            </p:nvSpPr>
            <p:spPr>
              <a:xfrm>
                <a:off x="9862714" y="4016954"/>
                <a:ext cx="90988" cy="52944"/>
              </a:xfrm>
              <a:custGeom>
                <a:avLst/>
                <a:gdLst>
                  <a:gd name="connsiteX0" fmla="*/ 10809 w 90988"/>
                  <a:gd name="connsiteY0" fmla="*/ 52882 h 52944"/>
                  <a:gd name="connsiteX1" fmla="*/ 1593 w 90988"/>
                  <a:gd name="connsiteY1" fmla="*/ 47086 h 52944"/>
                  <a:gd name="connsiteX2" fmla="*/ 3052 w 90988"/>
                  <a:gd name="connsiteY2" fmla="*/ 31126 h 52944"/>
                  <a:gd name="connsiteX3" fmla="*/ 6431 w 90988"/>
                  <a:gd name="connsiteY3" fmla="*/ 26422 h 52944"/>
                  <a:gd name="connsiteX4" fmla="*/ 28166 w 90988"/>
                  <a:gd name="connsiteY4" fmla="*/ 214 h 52944"/>
                  <a:gd name="connsiteX5" fmla="*/ 56582 w 90988"/>
                  <a:gd name="connsiteY5" fmla="*/ 8614 h 52944"/>
                  <a:gd name="connsiteX6" fmla="*/ 57350 w 90988"/>
                  <a:gd name="connsiteY6" fmla="*/ 9034 h 52944"/>
                  <a:gd name="connsiteX7" fmla="*/ 90988 w 90988"/>
                  <a:gd name="connsiteY7" fmla="*/ 40702 h 52944"/>
                  <a:gd name="connsiteX8" fmla="*/ 89299 w 90988"/>
                  <a:gd name="connsiteY8" fmla="*/ 44398 h 52944"/>
                  <a:gd name="connsiteX9" fmla="*/ 36614 w 90988"/>
                  <a:gd name="connsiteY9" fmla="*/ 35326 h 52944"/>
                  <a:gd name="connsiteX10" fmla="*/ 12806 w 90988"/>
                  <a:gd name="connsiteY10" fmla="*/ 52882 h 52944"/>
                  <a:gd name="connsiteX11" fmla="*/ 10809 w 90988"/>
                  <a:gd name="connsiteY11" fmla="*/ 52882 h 52944"/>
                  <a:gd name="connsiteX12" fmla="*/ 30470 w 90988"/>
                  <a:gd name="connsiteY12" fmla="*/ 8446 h 52944"/>
                  <a:gd name="connsiteX13" fmla="*/ 30470 w 90988"/>
                  <a:gd name="connsiteY13" fmla="*/ 8446 h 52944"/>
                  <a:gd name="connsiteX14" fmla="*/ 12729 w 90988"/>
                  <a:gd name="connsiteY14" fmla="*/ 31798 h 52944"/>
                  <a:gd name="connsiteX15" fmla="*/ 9273 w 90988"/>
                  <a:gd name="connsiteY15" fmla="*/ 36586 h 52944"/>
                  <a:gd name="connsiteX16" fmla="*/ 8428 w 90988"/>
                  <a:gd name="connsiteY16" fmla="*/ 43054 h 52944"/>
                  <a:gd name="connsiteX17" fmla="*/ 11807 w 90988"/>
                  <a:gd name="connsiteY17" fmla="*/ 44566 h 52944"/>
                  <a:gd name="connsiteX18" fmla="*/ 33081 w 90988"/>
                  <a:gd name="connsiteY18" fmla="*/ 27766 h 52944"/>
                  <a:gd name="connsiteX19" fmla="*/ 36691 w 90988"/>
                  <a:gd name="connsiteY19" fmla="*/ 26674 h 52944"/>
                  <a:gd name="connsiteX20" fmla="*/ 78470 w 90988"/>
                  <a:gd name="connsiteY20" fmla="*/ 36586 h 52944"/>
                  <a:gd name="connsiteX21" fmla="*/ 53587 w 90988"/>
                  <a:gd name="connsiteY21" fmla="*/ 16342 h 52944"/>
                  <a:gd name="connsiteX22" fmla="*/ 30470 w 90988"/>
                  <a:gd name="connsiteY22" fmla="*/ 8446 h 5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988" h="52944">
                    <a:moveTo>
                      <a:pt x="10809" y="52882"/>
                    </a:moveTo>
                    <a:cubicBezTo>
                      <a:pt x="7000" y="52932"/>
                      <a:pt x="3467" y="50715"/>
                      <a:pt x="1593" y="47086"/>
                    </a:cubicBezTo>
                    <a:cubicBezTo>
                      <a:pt x="-980" y="41945"/>
                      <a:pt x="-396" y="35603"/>
                      <a:pt x="3052" y="31126"/>
                    </a:cubicBezTo>
                    <a:lnTo>
                      <a:pt x="6431" y="26422"/>
                    </a:lnTo>
                    <a:cubicBezTo>
                      <a:pt x="20102" y="7270"/>
                      <a:pt x="24940" y="1222"/>
                      <a:pt x="28166" y="214"/>
                    </a:cubicBezTo>
                    <a:cubicBezTo>
                      <a:pt x="31391" y="-794"/>
                      <a:pt x="41068" y="1726"/>
                      <a:pt x="56582" y="8614"/>
                    </a:cubicBezTo>
                    <a:lnTo>
                      <a:pt x="57350" y="9034"/>
                    </a:lnTo>
                    <a:cubicBezTo>
                      <a:pt x="90988" y="34234"/>
                      <a:pt x="90988" y="38518"/>
                      <a:pt x="90988" y="40702"/>
                    </a:cubicBezTo>
                    <a:cubicBezTo>
                      <a:pt x="90904" y="42130"/>
                      <a:pt x="90297" y="43465"/>
                      <a:pt x="89299" y="44398"/>
                    </a:cubicBezTo>
                    <a:cubicBezTo>
                      <a:pt x="87840" y="45658"/>
                      <a:pt x="84691" y="48346"/>
                      <a:pt x="36614" y="35326"/>
                    </a:cubicBezTo>
                    <a:cubicBezTo>
                      <a:pt x="31929" y="40114"/>
                      <a:pt x="19948" y="51622"/>
                      <a:pt x="12806" y="52882"/>
                    </a:cubicBezTo>
                    <a:cubicBezTo>
                      <a:pt x="12145" y="52966"/>
                      <a:pt x="11469" y="52966"/>
                      <a:pt x="10809" y="52882"/>
                    </a:cubicBezTo>
                    <a:close/>
                    <a:moveTo>
                      <a:pt x="30470" y="8446"/>
                    </a:moveTo>
                    <a:lnTo>
                      <a:pt x="30470" y="8446"/>
                    </a:lnTo>
                    <a:cubicBezTo>
                      <a:pt x="24149" y="15846"/>
                      <a:pt x="18220" y="23641"/>
                      <a:pt x="12729" y="31798"/>
                    </a:cubicBezTo>
                    <a:lnTo>
                      <a:pt x="9273" y="36586"/>
                    </a:lnTo>
                    <a:cubicBezTo>
                      <a:pt x="7799" y="38350"/>
                      <a:pt x="7468" y="40912"/>
                      <a:pt x="8428" y="43054"/>
                    </a:cubicBezTo>
                    <a:cubicBezTo>
                      <a:pt x="9127" y="44314"/>
                      <a:pt x="10502" y="44927"/>
                      <a:pt x="11807" y="44566"/>
                    </a:cubicBezTo>
                    <a:cubicBezTo>
                      <a:pt x="19764" y="40408"/>
                      <a:pt x="26968" y="34713"/>
                      <a:pt x="33081" y="27766"/>
                    </a:cubicBezTo>
                    <a:cubicBezTo>
                      <a:pt x="34033" y="26758"/>
                      <a:pt x="35393" y="26346"/>
                      <a:pt x="36691" y="26674"/>
                    </a:cubicBezTo>
                    <a:cubicBezTo>
                      <a:pt x="52051" y="30874"/>
                      <a:pt x="68870" y="35074"/>
                      <a:pt x="78470" y="36586"/>
                    </a:cubicBezTo>
                    <a:cubicBezTo>
                      <a:pt x="72557" y="31210"/>
                      <a:pt x="62649" y="23146"/>
                      <a:pt x="53587" y="16342"/>
                    </a:cubicBezTo>
                    <a:cubicBezTo>
                      <a:pt x="46145" y="12864"/>
                      <a:pt x="38395" y="10218"/>
                      <a:pt x="30470" y="8446"/>
                    </a:cubicBezTo>
                    <a:close/>
                  </a:path>
                </a:pathLst>
              </a:custGeom>
              <a:solidFill>
                <a:srgbClr val="263238"/>
              </a:solidFill>
              <a:ln w="7671"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88A9ED42-7299-D11A-CE6A-11F0B82321C6}"/>
                  </a:ext>
                </a:extLst>
              </p:cNvPr>
              <p:cNvSpPr/>
              <p:nvPr/>
            </p:nvSpPr>
            <p:spPr>
              <a:xfrm>
                <a:off x="9898252" y="3998519"/>
                <a:ext cx="51148" cy="58971"/>
              </a:xfrm>
              <a:custGeom>
                <a:avLst/>
                <a:gdLst>
                  <a:gd name="connsiteX0" fmla="*/ 51149 w 51148"/>
                  <a:gd name="connsiteY0" fmla="*/ 5964 h 58971"/>
                  <a:gd name="connsiteX1" fmla="*/ 24115 w 51148"/>
                  <a:gd name="connsiteY1" fmla="*/ 0 h 58971"/>
                  <a:gd name="connsiteX2" fmla="*/ 0 w 51148"/>
                  <a:gd name="connsiteY2" fmla="*/ 48888 h 58971"/>
                  <a:gd name="connsiteX3" fmla="*/ 9669 w 51148"/>
                  <a:gd name="connsiteY3" fmla="*/ 58968 h 58971"/>
                  <a:gd name="connsiteX4" fmla="*/ 17049 w 51148"/>
                  <a:gd name="connsiteY4" fmla="*/ 54768 h 58971"/>
                  <a:gd name="connsiteX5" fmla="*/ 31258 w 51148"/>
                  <a:gd name="connsiteY5" fmla="*/ 20748 h 5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8" h="58971">
                    <a:moveTo>
                      <a:pt x="51149" y="5964"/>
                    </a:moveTo>
                    <a:cubicBezTo>
                      <a:pt x="42563" y="2125"/>
                      <a:pt x="33392" y="101"/>
                      <a:pt x="24115" y="0"/>
                    </a:cubicBezTo>
                    <a:cubicBezTo>
                      <a:pt x="14208" y="1512"/>
                      <a:pt x="0" y="38472"/>
                      <a:pt x="0" y="48888"/>
                    </a:cubicBezTo>
                    <a:cubicBezTo>
                      <a:pt x="123" y="54592"/>
                      <a:pt x="4454" y="59102"/>
                      <a:pt x="9669" y="58968"/>
                    </a:cubicBezTo>
                    <a:cubicBezTo>
                      <a:pt x="12595" y="58893"/>
                      <a:pt x="15314" y="57339"/>
                      <a:pt x="17049" y="54768"/>
                    </a:cubicBezTo>
                    <a:cubicBezTo>
                      <a:pt x="22886" y="44016"/>
                      <a:pt x="27648" y="32609"/>
                      <a:pt x="31258" y="20748"/>
                    </a:cubicBezTo>
                  </a:path>
                </a:pathLst>
              </a:custGeom>
              <a:solidFill>
                <a:srgbClr val="C4C4C4"/>
              </a:solidFill>
              <a:ln w="7671"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E67999F3-EFA4-FE80-2349-8896C0014A6E}"/>
                  </a:ext>
                </a:extLst>
              </p:cNvPr>
              <p:cNvSpPr/>
              <p:nvPr/>
            </p:nvSpPr>
            <p:spPr>
              <a:xfrm>
                <a:off x="9894407" y="3994403"/>
                <a:ext cx="58800" cy="67207"/>
              </a:xfrm>
              <a:custGeom>
                <a:avLst/>
                <a:gdLst>
                  <a:gd name="connsiteX0" fmla="*/ 12908 w 58800"/>
                  <a:gd name="connsiteY0" fmla="*/ 67200 h 67207"/>
                  <a:gd name="connsiteX1" fmla="*/ 8300 w 58800"/>
                  <a:gd name="connsiteY1" fmla="*/ 66360 h 67207"/>
                  <a:gd name="connsiteX2" fmla="*/ 6 w 58800"/>
                  <a:gd name="connsiteY2" fmla="*/ 53004 h 67207"/>
                  <a:gd name="connsiteX3" fmla="*/ 27500 w 58800"/>
                  <a:gd name="connsiteY3" fmla="*/ 0 h 67207"/>
                  <a:gd name="connsiteX4" fmla="*/ 56377 w 58800"/>
                  <a:gd name="connsiteY4" fmla="*/ 6132 h 67207"/>
                  <a:gd name="connsiteX5" fmla="*/ 58527 w 58800"/>
                  <a:gd name="connsiteY5" fmla="*/ 11584 h 67207"/>
                  <a:gd name="connsiteX6" fmla="*/ 58527 w 58800"/>
                  <a:gd name="connsiteY6" fmla="*/ 11592 h 67207"/>
                  <a:gd name="connsiteX7" fmla="*/ 53543 w 58800"/>
                  <a:gd name="connsiteY7" fmla="*/ 13944 h 67207"/>
                  <a:gd name="connsiteX8" fmla="*/ 53535 w 58800"/>
                  <a:gd name="connsiteY8" fmla="*/ 13944 h 67207"/>
                  <a:gd name="connsiteX9" fmla="*/ 28498 w 58800"/>
                  <a:gd name="connsiteY9" fmla="*/ 8316 h 67207"/>
                  <a:gd name="connsiteX10" fmla="*/ 7686 w 58800"/>
                  <a:gd name="connsiteY10" fmla="*/ 53004 h 67207"/>
                  <a:gd name="connsiteX11" fmla="*/ 10911 w 58800"/>
                  <a:gd name="connsiteY11" fmla="*/ 58464 h 67207"/>
                  <a:gd name="connsiteX12" fmla="*/ 17900 w 58800"/>
                  <a:gd name="connsiteY12" fmla="*/ 56196 h 67207"/>
                  <a:gd name="connsiteX13" fmla="*/ 31417 w 58800"/>
                  <a:gd name="connsiteY13" fmla="*/ 23520 h 67207"/>
                  <a:gd name="connsiteX14" fmla="*/ 36524 w 58800"/>
                  <a:gd name="connsiteY14" fmla="*/ 20706 h 67207"/>
                  <a:gd name="connsiteX15" fmla="*/ 39097 w 58800"/>
                  <a:gd name="connsiteY15" fmla="*/ 26292 h 67207"/>
                  <a:gd name="connsiteX16" fmla="*/ 24197 w 58800"/>
                  <a:gd name="connsiteY16" fmla="*/ 61572 h 67207"/>
                  <a:gd name="connsiteX17" fmla="*/ 12908 w 58800"/>
                  <a:gd name="connsiteY17" fmla="*/ 67200 h 6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800" h="67207">
                    <a:moveTo>
                      <a:pt x="12908" y="67200"/>
                    </a:moveTo>
                    <a:cubicBezTo>
                      <a:pt x="11341" y="67217"/>
                      <a:pt x="9782" y="66932"/>
                      <a:pt x="8300" y="66360"/>
                    </a:cubicBezTo>
                    <a:cubicBezTo>
                      <a:pt x="3193" y="64336"/>
                      <a:pt x="-156" y="58951"/>
                      <a:pt x="6" y="53004"/>
                    </a:cubicBezTo>
                    <a:cubicBezTo>
                      <a:pt x="6" y="42672"/>
                      <a:pt x="13983" y="2016"/>
                      <a:pt x="27500" y="0"/>
                    </a:cubicBezTo>
                    <a:cubicBezTo>
                      <a:pt x="37399" y="-25"/>
                      <a:pt x="47207" y="2058"/>
                      <a:pt x="56377" y="6132"/>
                    </a:cubicBezTo>
                    <a:cubicBezTo>
                      <a:pt x="58350" y="6989"/>
                      <a:pt x="59310" y="9425"/>
                      <a:pt x="58527" y="11584"/>
                    </a:cubicBezTo>
                    <a:cubicBezTo>
                      <a:pt x="58527" y="11584"/>
                      <a:pt x="58527" y="11592"/>
                      <a:pt x="58527" y="11592"/>
                    </a:cubicBezTo>
                    <a:cubicBezTo>
                      <a:pt x="57744" y="13751"/>
                      <a:pt x="55516" y="14801"/>
                      <a:pt x="53543" y="13944"/>
                    </a:cubicBezTo>
                    <a:cubicBezTo>
                      <a:pt x="53543" y="13944"/>
                      <a:pt x="53535" y="13944"/>
                      <a:pt x="53535" y="13944"/>
                    </a:cubicBezTo>
                    <a:cubicBezTo>
                      <a:pt x="45601" y="10324"/>
                      <a:pt x="37100" y="8409"/>
                      <a:pt x="28498" y="8316"/>
                    </a:cubicBezTo>
                    <a:cubicBezTo>
                      <a:pt x="22124" y="9240"/>
                      <a:pt x="7686" y="42336"/>
                      <a:pt x="7686" y="53004"/>
                    </a:cubicBezTo>
                    <a:cubicBezTo>
                      <a:pt x="7516" y="55407"/>
                      <a:pt x="8837" y="57641"/>
                      <a:pt x="10911" y="58464"/>
                    </a:cubicBezTo>
                    <a:cubicBezTo>
                      <a:pt x="13446" y="59380"/>
                      <a:pt x="16233" y="58481"/>
                      <a:pt x="17900" y="56196"/>
                    </a:cubicBezTo>
                    <a:cubicBezTo>
                      <a:pt x="23491" y="45881"/>
                      <a:pt x="28030" y="34927"/>
                      <a:pt x="31417" y="23520"/>
                    </a:cubicBezTo>
                    <a:cubicBezTo>
                      <a:pt x="32115" y="21202"/>
                      <a:pt x="34404" y="19942"/>
                      <a:pt x="36524" y="20706"/>
                    </a:cubicBezTo>
                    <a:cubicBezTo>
                      <a:pt x="38644" y="21471"/>
                      <a:pt x="39795" y="23974"/>
                      <a:pt x="39097" y="26292"/>
                    </a:cubicBezTo>
                    <a:cubicBezTo>
                      <a:pt x="35395" y="38640"/>
                      <a:pt x="30395" y="50484"/>
                      <a:pt x="24197" y="61572"/>
                    </a:cubicBezTo>
                    <a:cubicBezTo>
                      <a:pt x="21433" y="65260"/>
                      <a:pt x="17262" y="67343"/>
                      <a:pt x="12908" y="67200"/>
                    </a:cubicBezTo>
                    <a:close/>
                  </a:path>
                </a:pathLst>
              </a:custGeom>
              <a:solidFill>
                <a:srgbClr val="263238"/>
              </a:solidFill>
              <a:ln w="7671"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5C005193-384E-2851-F0B5-0194A494A67E}"/>
                  </a:ext>
                </a:extLst>
              </p:cNvPr>
              <p:cNvSpPr/>
              <p:nvPr/>
            </p:nvSpPr>
            <p:spPr>
              <a:xfrm>
                <a:off x="9922839" y="4001415"/>
                <a:ext cx="35312" cy="69618"/>
              </a:xfrm>
              <a:custGeom>
                <a:avLst/>
                <a:gdLst>
                  <a:gd name="connsiteX0" fmla="*/ 33090 w 35312"/>
                  <a:gd name="connsiteY0" fmla="*/ 4832 h 69618"/>
                  <a:gd name="connsiteX1" fmla="*/ 10050 w 35312"/>
                  <a:gd name="connsiteY1" fmla="*/ 15584 h 69618"/>
                  <a:gd name="connsiteX2" fmla="*/ 3446 w 35312"/>
                  <a:gd name="connsiteY2" fmla="*/ 69429 h 69618"/>
                  <a:gd name="connsiteX3" fmla="*/ 26486 w 35312"/>
                  <a:gd name="connsiteY3" fmla="*/ 44229 h 69618"/>
                  <a:gd name="connsiteX4" fmla="*/ 33090 w 35312"/>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 h="69618">
                    <a:moveTo>
                      <a:pt x="33090" y="4832"/>
                    </a:moveTo>
                    <a:cubicBezTo>
                      <a:pt x="33090" y="4832"/>
                      <a:pt x="16656" y="-11379"/>
                      <a:pt x="10050" y="15584"/>
                    </a:cubicBezTo>
                    <a:cubicBezTo>
                      <a:pt x="3446" y="42548"/>
                      <a:pt x="-4772" y="67665"/>
                      <a:pt x="3446" y="69429"/>
                    </a:cubicBezTo>
                    <a:cubicBezTo>
                      <a:pt x="11663" y="71192"/>
                      <a:pt x="23183" y="60525"/>
                      <a:pt x="26486" y="44229"/>
                    </a:cubicBezTo>
                    <a:cubicBezTo>
                      <a:pt x="29788" y="27932"/>
                      <a:pt x="39696" y="22808"/>
                      <a:pt x="33090" y="4832"/>
                    </a:cubicBezTo>
                    <a:close/>
                  </a:path>
                </a:pathLst>
              </a:custGeom>
              <a:solidFill>
                <a:srgbClr val="C4C4C4"/>
              </a:solidFill>
              <a:ln w="7671"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E423DD17-1BD7-1205-F273-0608053A4749}"/>
                  </a:ext>
                </a:extLst>
              </p:cNvPr>
              <p:cNvSpPr/>
              <p:nvPr/>
            </p:nvSpPr>
            <p:spPr>
              <a:xfrm>
                <a:off x="9919125" y="3997845"/>
                <a:ext cx="42792" cy="77513"/>
              </a:xfrm>
              <a:custGeom>
                <a:avLst/>
                <a:gdLst>
                  <a:gd name="connsiteX0" fmla="*/ 9156 w 42792"/>
                  <a:gd name="connsiteY0" fmla="*/ 77451 h 77513"/>
                  <a:gd name="connsiteX1" fmla="*/ 6545 w 42792"/>
                  <a:gd name="connsiteY1" fmla="*/ 77451 h 77513"/>
                  <a:gd name="connsiteX2" fmla="*/ 1553 w 42792"/>
                  <a:gd name="connsiteY2" fmla="*/ 73671 h 77513"/>
                  <a:gd name="connsiteX3" fmla="*/ 6775 w 42792"/>
                  <a:gd name="connsiteY3" fmla="*/ 31671 h 77513"/>
                  <a:gd name="connsiteX4" fmla="*/ 10154 w 42792"/>
                  <a:gd name="connsiteY4" fmla="*/ 18399 h 77513"/>
                  <a:gd name="connsiteX5" fmla="*/ 22596 w 42792"/>
                  <a:gd name="connsiteY5" fmla="*/ 339 h 77513"/>
                  <a:gd name="connsiteX6" fmla="*/ 39415 w 42792"/>
                  <a:gd name="connsiteY6" fmla="*/ 5631 h 77513"/>
                  <a:gd name="connsiteX7" fmla="*/ 40414 w 42792"/>
                  <a:gd name="connsiteY7" fmla="*/ 7143 h 77513"/>
                  <a:gd name="connsiteX8" fmla="*/ 38417 w 42792"/>
                  <a:gd name="connsiteY8" fmla="*/ 36375 h 77513"/>
                  <a:gd name="connsiteX9" fmla="*/ 33962 w 42792"/>
                  <a:gd name="connsiteY9" fmla="*/ 49143 h 77513"/>
                  <a:gd name="connsiteX10" fmla="*/ 9156 w 42792"/>
                  <a:gd name="connsiteY10" fmla="*/ 77451 h 77513"/>
                  <a:gd name="connsiteX11" fmla="*/ 26436 w 42792"/>
                  <a:gd name="connsiteY11" fmla="*/ 7815 h 77513"/>
                  <a:gd name="connsiteX12" fmla="*/ 24747 w 42792"/>
                  <a:gd name="connsiteY12" fmla="*/ 7815 h 77513"/>
                  <a:gd name="connsiteX13" fmla="*/ 17527 w 42792"/>
                  <a:gd name="connsiteY13" fmla="*/ 19995 h 77513"/>
                  <a:gd name="connsiteX14" fmla="*/ 14148 w 42792"/>
                  <a:gd name="connsiteY14" fmla="*/ 33351 h 77513"/>
                  <a:gd name="connsiteX15" fmla="*/ 8157 w 42792"/>
                  <a:gd name="connsiteY15" fmla="*/ 68799 h 77513"/>
                  <a:gd name="connsiteX16" fmla="*/ 26513 w 42792"/>
                  <a:gd name="connsiteY16" fmla="*/ 46707 h 77513"/>
                  <a:gd name="connsiteX17" fmla="*/ 31505 w 42792"/>
                  <a:gd name="connsiteY17" fmla="*/ 32175 h 77513"/>
                  <a:gd name="connsiteX18" fmla="*/ 33578 w 42792"/>
                  <a:gd name="connsiteY18" fmla="*/ 10671 h 77513"/>
                  <a:gd name="connsiteX19" fmla="*/ 26436 w 42792"/>
                  <a:gd name="connsiteY19" fmla="*/ 7815 h 7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792" h="77513">
                    <a:moveTo>
                      <a:pt x="9156" y="77451"/>
                    </a:moveTo>
                    <a:cubicBezTo>
                      <a:pt x="8288" y="77535"/>
                      <a:pt x="7413" y="77535"/>
                      <a:pt x="6545" y="77451"/>
                    </a:cubicBezTo>
                    <a:cubicBezTo>
                      <a:pt x="4479" y="76997"/>
                      <a:pt x="2674" y="75628"/>
                      <a:pt x="1553" y="73671"/>
                    </a:cubicBezTo>
                    <a:cubicBezTo>
                      <a:pt x="-2057" y="67119"/>
                      <a:pt x="1015" y="54015"/>
                      <a:pt x="6775" y="31671"/>
                    </a:cubicBezTo>
                    <a:lnTo>
                      <a:pt x="10154" y="18399"/>
                    </a:lnTo>
                    <a:cubicBezTo>
                      <a:pt x="12612" y="8319"/>
                      <a:pt x="16759" y="2187"/>
                      <a:pt x="22596" y="339"/>
                    </a:cubicBezTo>
                    <a:cubicBezTo>
                      <a:pt x="28648" y="-846"/>
                      <a:pt x="34861" y="1112"/>
                      <a:pt x="39415" y="5631"/>
                    </a:cubicBezTo>
                    <a:cubicBezTo>
                      <a:pt x="39830" y="6059"/>
                      <a:pt x="40168" y="6572"/>
                      <a:pt x="40414" y="7143"/>
                    </a:cubicBezTo>
                    <a:cubicBezTo>
                      <a:pt x="44185" y="16652"/>
                      <a:pt x="43439" y="27580"/>
                      <a:pt x="38417" y="36375"/>
                    </a:cubicBezTo>
                    <a:cubicBezTo>
                      <a:pt x="36474" y="40424"/>
                      <a:pt x="34984" y="44708"/>
                      <a:pt x="33962" y="49143"/>
                    </a:cubicBezTo>
                    <a:cubicBezTo>
                      <a:pt x="30737" y="64935"/>
                      <a:pt x="19601" y="77451"/>
                      <a:pt x="9156" y="77451"/>
                    </a:cubicBezTo>
                    <a:close/>
                    <a:moveTo>
                      <a:pt x="26436" y="7815"/>
                    </a:moveTo>
                    <a:cubicBezTo>
                      <a:pt x="25875" y="7731"/>
                      <a:pt x="25307" y="7731"/>
                      <a:pt x="24747" y="7815"/>
                    </a:cubicBezTo>
                    <a:cubicBezTo>
                      <a:pt x="20983" y="9075"/>
                      <a:pt x="18756" y="15123"/>
                      <a:pt x="17527" y="19995"/>
                    </a:cubicBezTo>
                    <a:cubicBezTo>
                      <a:pt x="16298" y="24867"/>
                      <a:pt x="15300" y="28983"/>
                      <a:pt x="14148" y="33351"/>
                    </a:cubicBezTo>
                    <a:cubicBezTo>
                      <a:pt x="10846" y="46203"/>
                      <a:pt x="5854" y="65691"/>
                      <a:pt x="8157" y="68799"/>
                    </a:cubicBezTo>
                    <a:cubicBezTo>
                      <a:pt x="13457" y="69807"/>
                      <a:pt x="23517" y="61659"/>
                      <a:pt x="26513" y="46707"/>
                    </a:cubicBezTo>
                    <a:cubicBezTo>
                      <a:pt x="27642" y="41667"/>
                      <a:pt x="29316" y="36786"/>
                      <a:pt x="31505" y="32175"/>
                    </a:cubicBezTo>
                    <a:cubicBezTo>
                      <a:pt x="35421" y="25833"/>
                      <a:pt x="36197" y="17769"/>
                      <a:pt x="33578" y="10671"/>
                    </a:cubicBezTo>
                    <a:cubicBezTo>
                      <a:pt x="31505" y="8966"/>
                      <a:pt x="29024" y="7975"/>
                      <a:pt x="26436" y="7815"/>
                    </a:cubicBezTo>
                    <a:close/>
                  </a:path>
                </a:pathLst>
              </a:custGeom>
              <a:solidFill>
                <a:srgbClr val="263238"/>
              </a:solidFill>
              <a:ln w="7671"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011E3AD8-C78A-DF2E-428D-266B6DAB9D50}"/>
                  </a:ext>
                </a:extLst>
              </p:cNvPr>
              <p:cNvSpPr/>
              <p:nvPr/>
            </p:nvSpPr>
            <p:spPr>
              <a:xfrm>
                <a:off x="9944957" y="4006791"/>
                <a:ext cx="35312" cy="69618"/>
              </a:xfrm>
              <a:custGeom>
                <a:avLst/>
                <a:gdLst>
                  <a:gd name="connsiteX0" fmla="*/ 33090 w 35312"/>
                  <a:gd name="connsiteY0" fmla="*/ 4832 h 69618"/>
                  <a:gd name="connsiteX1" fmla="*/ 10050 w 35312"/>
                  <a:gd name="connsiteY1" fmla="*/ 15585 h 69618"/>
                  <a:gd name="connsiteX2" fmla="*/ 3446 w 35312"/>
                  <a:gd name="connsiteY2" fmla="*/ 69428 h 69618"/>
                  <a:gd name="connsiteX3" fmla="*/ 26486 w 35312"/>
                  <a:gd name="connsiteY3" fmla="*/ 44228 h 69618"/>
                  <a:gd name="connsiteX4" fmla="*/ 33090 w 35312"/>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 h="69618">
                    <a:moveTo>
                      <a:pt x="33090" y="4832"/>
                    </a:moveTo>
                    <a:cubicBezTo>
                      <a:pt x="33090" y="4832"/>
                      <a:pt x="16656" y="-11379"/>
                      <a:pt x="10050" y="15585"/>
                    </a:cubicBezTo>
                    <a:cubicBezTo>
                      <a:pt x="3446" y="42549"/>
                      <a:pt x="-4772" y="67665"/>
                      <a:pt x="3446" y="69428"/>
                    </a:cubicBezTo>
                    <a:cubicBezTo>
                      <a:pt x="11663" y="71193"/>
                      <a:pt x="23183" y="60524"/>
                      <a:pt x="26486" y="44228"/>
                    </a:cubicBezTo>
                    <a:cubicBezTo>
                      <a:pt x="29788" y="27932"/>
                      <a:pt x="39696" y="22809"/>
                      <a:pt x="33090" y="4832"/>
                    </a:cubicBezTo>
                    <a:close/>
                  </a:path>
                </a:pathLst>
              </a:custGeom>
              <a:solidFill>
                <a:srgbClr val="C4C4C4"/>
              </a:solidFill>
              <a:ln w="7671"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56317797-D4CB-208A-2866-FA60AA1D7CBA}"/>
                  </a:ext>
                </a:extLst>
              </p:cNvPr>
              <p:cNvSpPr/>
              <p:nvPr/>
            </p:nvSpPr>
            <p:spPr>
              <a:xfrm>
                <a:off x="9941244" y="4003221"/>
                <a:ext cx="42792" cy="77539"/>
              </a:xfrm>
              <a:custGeom>
                <a:avLst/>
                <a:gdLst>
                  <a:gd name="connsiteX0" fmla="*/ 9156 w 42792"/>
                  <a:gd name="connsiteY0" fmla="*/ 77451 h 77539"/>
                  <a:gd name="connsiteX1" fmla="*/ 6468 w 42792"/>
                  <a:gd name="connsiteY1" fmla="*/ 77451 h 77539"/>
                  <a:gd name="connsiteX2" fmla="*/ 1553 w 42792"/>
                  <a:gd name="connsiteY2" fmla="*/ 73671 h 77539"/>
                  <a:gd name="connsiteX3" fmla="*/ 6775 w 42792"/>
                  <a:gd name="connsiteY3" fmla="*/ 31671 h 77539"/>
                  <a:gd name="connsiteX4" fmla="*/ 10077 w 42792"/>
                  <a:gd name="connsiteY4" fmla="*/ 18399 h 77539"/>
                  <a:gd name="connsiteX5" fmla="*/ 22596 w 42792"/>
                  <a:gd name="connsiteY5" fmla="*/ 339 h 77539"/>
                  <a:gd name="connsiteX6" fmla="*/ 39415 w 42792"/>
                  <a:gd name="connsiteY6" fmla="*/ 5631 h 77539"/>
                  <a:gd name="connsiteX7" fmla="*/ 40414 w 42792"/>
                  <a:gd name="connsiteY7" fmla="*/ 7143 h 77539"/>
                  <a:gd name="connsiteX8" fmla="*/ 38417 w 42792"/>
                  <a:gd name="connsiteY8" fmla="*/ 36375 h 77539"/>
                  <a:gd name="connsiteX9" fmla="*/ 33962 w 42792"/>
                  <a:gd name="connsiteY9" fmla="*/ 49143 h 77539"/>
                  <a:gd name="connsiteX10" fmla="*/ 9156 w 42792"/>
                  <a:gd name="connsiteY10" fmla="*/ 77451 h 77539"/>
                  <a:gd name="connsiteX11" fmla="*/ 26436 w 42792"/>
                  <a:gd name="connsiteY11" fmla="*/ 7815 h 77539"/>
                  <a:gd name="connsiteX12" fmla="*/ 24747 w 42792"/>
                  <a:gd name="connsiteY12" fmla="*/ 7815 h 77539"/>
                  <a:gd name="connsiteX13" fmla="*/ 17527 w 42792"/>
                  <a:gd name="connsiteY13" fmla="*/ 19995 h 77539"/>
                  <a:gd name="connsiteX14" fmla="*/ 14148 w 42792"/>
                  <a:gd name="connsiteY14" fmla="*/ 33435 h 77539"/>
                  <a:gd name="connsiteX15" fmla="*/ 8157 w 42792"/>
                  <a:gd name="connsiteY15" fmla="*/ 68799 h 77539"/>
                  <a:gd name="connsiteX16" fmla="*/ 26513 w 42792"/>
                  <a:gd name="connsiteY16" fmla="*/ 46707 h 77539"/>
                  <a:gd name="connsiteX17" fmla="*/ 31504 w 42792"/>
                  <a:gd name="connsiteY17" fmla="*/ 32175 h 77539"/>
                  <a:gd name="connsiteX18" fmla="*/ 33578 w 42792"/>
                  <a:gd name="connsiteY18" fmla="*/ 10671 h 77539"/>
                  <a:gd name="connsiteX19" fmla="*/ 26436 w 42792"/>
                  <a:gd name="connsiteY19" fmla="*/ 7815 h 7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792" h="77539">
                    <a:moveTo>
                      <a:pt x="9156" y="77451"/>
                    </a:moveTo>
                    <a:cubicBezTo>
                      <a:pt x="8265" y="77568"/>
                      <a:pt x="7359" y="77568"/>
                      <a:pt x="6468" y="77451"/>
                    </a:cubicBezTo>
                    <a:cubicBezTo>
                      <a:pt x="4425" y="76972"/>
                      <a:pt x="2651" y="75611"/>
                      <a:pt x="1553" y="73671"/>
                    </a:cubicBezTo>
                    <a:cubicBezTo>
                      <a:pt x="-2057" y="67203"/>
                      <a:pt x="1015" y="54183"/>
                      <a:pt x="6775" y="31671"/>
                    </a:cubicBezTo>
                    <a:cubicBezTo>
                      <a:pt x="7850" y="27387"/>
                      <a:pt x="9002" y="23271"/>
                      <a:pt x="10077" y="18399"/>
                    </a:cubicBezTo>
                    <a:cubicBezTo>
                      <a:pt x="12612" y="8319"/>
                      <a:pt x="16759" y="2187"/>
                      <a:pt x="22596" y="339"/>
                    </a:cubicBezTo>
                    <a:cubicBezTo>
                      <a:pt x="28648" y="-845"/>
                      <a:pt x="34861" y="1112"/>
                      <a:pt x="39415" y="5631"/>
                    </a:cubicBezTo>
                    <a:cubicBezTo>
                      <a:pt x="39830" y="6059"/>
                      <a:pt x="40168" y="6572"/>
                      <a:pt x="40414" y="7143"/>
                    </a:cubicBezTo>
                    <a:cubicBezTo>
                      <a:pt x="44184" y="16652"/>
                      <a:pt x="43439" y="27580"/>
                      <a:pt x="38417" y="36375"/>
                    </a:cubicBezTo>
                    <a:cubicBezTo>
                      <a:pt x="36474" y="40424"/>
                      <a:pt x="34984" y="44708"/>
                      <a:pt x="33962" y="49143"/>
                    </a:cubicBezTo>
                    <a:cubicBezTo>
                      <a:pt x="30737" y="64935"/>
                      <a:pt x="19601" y="77451"/>
                      <a:pt x="9156" y="77451"/>
                    </a:cubicBezTo>
                    <a:close/>
                    <a:moveTo>
                      <a:pt x="26436" y="7815"/>
                    </a:moveTo>
                    <a:cubicBezTo>
                      <a:pt x="25875" y="7689"/>
                      <a:pt x="25307" y="7689"/>
                      <a:pt x="24747" y="7815"/>
                    </a:cubicBezTo>
                    <a:cubicBezTo>
                      <a:pt x="20907" y="9075"/>
                      <a:pt x="18756" y="15123"/>
                      <a:pt x="17527" y="19995"/>
                    </a:cubicBezTo>
                    <a:cubicBezTo>
                      <a:pt x="16298" y="24867"/>
                      <a:pt x="15300" y="29067"/>
                      <a:pt x="14148" y="33435"/>
                    </a:cubicBezTo>
                    <a:cubicBezTo>
                      <a:pt x="10845" y="46287"/>
                      <a:pt x="5854" y="65691"/>
                      <a:pt x="8157" y="68799"/>
                    </a:cubicBezTo>
                    <a:cubicBezTo>
                      <a:pt x="13303" y="69807"/>
                      <a:pt x="23517" y="61659"/>
                      <a:pt x="26513" y="46707"/>
                    </a:cubicBezTo>
                    <a:cubicBezTo>
                      <a:pt x="27642" y="41667"/>
                      <a:pt x="29316" y="36787"/>
                      <a:pt x="31504" y="32175"/>
                    </a:cubicBezTo>
                    <a:cubicBezTo>
                      <a:pt x="35421" y="25833"/>
                      <a:pt x="36197" y="17769"/>
                      <a:pt x="33578" y="10671"/>
                    </a:cubicBezTo>
                    <a:cubicBezTo>
                      <a:pt x="31504" y="8982"/>
                      <a:pt x="29016" y="7991"/>
                      <a:pt x="26436" y="7815"/>
                    </a:cubicBezTo>
                    <a:close/>
                  </a:path>
                </a:pathLst>
              </a:custGeom>
              <a:solidFill>
                <a:srgbClr val="263238"/>
              </a:solidFill>
              <a:ln w="7671"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EBD5E118-AA8E-A9FC-1099-D310DD6BAE64}"/>
                  </a:ext>
                </a:extLst>
              </p:cNvPr>
              <p:cNvSpPr/>
              <p:nvPr/>
            </p:nvSpPr>
            <p:spPr>
              <a:xfrm>
                <a:off x="9968262" y="4016260"/>
                <a:ext cx="26725" cy="52210"/>
              </a:xfrm>
              <a:custGeom>
                <a:avLst/>
                <a:gdLst>
                  <a:gd name="connsiteX0" fmla="*/ 25068 w 26725"/>
                  <a:gd name="connsiteY0" fmla="*/ 3511 h 52210"/>
                  <a:gd name="connsiteX1" fmla="*/ 7635 w 26725"/>
                  <a:gd name="connsiteY1" fmla="*/ 11911 h 52210"/>
                  <a:gd name="connsiteX2" fmla="*/ 2642 w 26725"/>
                  <a:gd name="connsiteY2" fmla="*/ 52063 h 52210"/>
                  <a:gd name="connsiteX3" fmla="*/ 20076 w 26725"/>
                  <a:gd name="connsiteY3" fmla="*/ 33331 h 52210"/>
                  <a:gd name="connsiteX4" fmla="*/ 25068 w 26725"/>
                  <a:gd name="connsiteY4" fmla="*/ 3511 h 5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25" h="52210">
                    <a:moveTo>
                      <a:pt x="25068" y="3511"/>
                    </a:moveTo>
                    <a:cubicBezTo>
                      <a:pt x="25068" y="3511"/>
                      <a:pt x="12626" y="-8501"/>
                      <a:pt x="7635" y="11911"/>
                    </a:cubicBezTo>
                    <a:cubicBezTo>
                      <a:pt x="2642" y="32323"/>
                      <a:pt x="-3655" y="50719"/>
                      <a:pt x="2642" y="52063"/>
                    </a:cubicBezTo>
                    <a:cubicBezTo>
                      <a:pt x="8940" y="53407"/>
                      <a:pt x="18002" y="45427"/>
                      <a:pt x="20076" y="33331"/>
                    </a:cubicBezTo>
                    <a:cubicBezTo>
                      <a:pt x="22150" y="21235"/>
                      <a:pt x="30137" y="16951"/>
                      <a:pt x="25068" y="3511"/>
                    </a:cubicBezTo>
                    <a:close/>
                  </a:path>
                </a:pathLst>
              </a:custGeom>
              <a:solidFill>
                <a:srgbClr val="C4C4C4"/>
              </a:solidFill>
              <a:ln w="7671"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39FA550B-94C9-54CA-ECA5-CD284ECF5FF1}"/>
                  </a:ext>
                </a:extLst>
              </p:cNvPr>
              <p:cNvSpPr/>
              <p:nvPr/>
            </p:nvSpPr>
            <p:spPr>
              <a:xfrm>
                <a:off x="9964410" y="4012358"/>
                <a:ext cx="34427" cy="60060"/>
              </a:xfrm>
              <a:custGeom>
                <a:avLst/>
                <a:gdLst>
                  <a:gd name="connsiteX0" fmla="*/ 7877 w 34427"/>
                  <a:gd name="connsiteY0" fmla="*/ 59997 h 60060"/>
                  <a:gd name="connsiteX1" fmla="*/ 5727 w 34427"/>
                  <a:gd name="connsiteY1" fmla="*/ 59997 h 60060"/>
                  <a:gd name="connsiteX2" fmla="*/ 1349 w 34427"/>
                  <a:gd name="connsiteY2" fmla="*/ 56721 h 60060"/>
                  <a:gd name="connsiteX3" fmla="*/ 5189 w 34427"/>
                  <a:gd name="connsiteY3" fmla="*/ 24465 h 60060"/>
                  <a:gd name="connsiteX4" fmla="*/ 7724 w 34427"/>
                  <a:gd name="connsiteY4" fmla="*/ 14637 h 60060"/>
                  <a:gd name="connsiteX5" fmla="*/ 17785 w 34427"/>
                  <a:gd name="connsiteY5" fmla="*/ 357 h 60060"/>
                  <a:gd name="connsiteX6" fmla="*/ 31455 w 34427"/>
                  <a:gd name="connsiteY6" fmla="*/ 4557 h 60060"/>
                  <a:gd name="connsiteX7" fmla="*/ 32453 w 34427"/>
                  <a:gd name="connsiteY7" fmla="*/ 6069 h 60060"/>
                  <a:gd name="connsiteX8" fmla="*/ 30994 w 34427"/>
                  <a:gd name="connsiteY8" fmla="*/ 28833 h 60060"/>
                  <a:gd name="connsiteX9" fmla="*/ 27692 w 34427"/>
                  <a:gd name="connsiteY9" fmla="*/ 38073 h 60060"/>
                  <a:gd name="connsiteX10" fmla="*/ 7877 w 34427"/>
                  <a:gd name="connsiteY10" fmla="*/ 59997 h 60060"/>
                  <a:gd name="connsiteX11" fmla="*/ 7877 w 34427"/>
                  <a:gd name="connsiteY11" fmla="*/ 51597 h 60060"/>
                  <a:gd name="connsiteX12" fmla="*/ 7877 w 34427"/>
                  <a:gd name="connsiteY12" fmla="*/ 51597 h 60060"/>
                  <a:gd name="connsiteX13" fmla="*/ 20165 w 34427"/>
                  <a:gd name="connsiteY13" fmla="*/ 35973 h 60060"/>
                  <a:gd name="connsiteX14" fmla="*/ 24082 w 34427"/>
                  <a:gd name="connsiteY14" fmla="*/ 24885 h 60060"/>
                  <a:gd name="connsiteX15" fmla="*/ 25695 w 34427"/>
                  <a:gd name="connsiteY15" fmla="*/ 10017 h 60060"/>
                  <a:gd name="connsiteX16" fmla="*/ 20012 w 34427"/>
                  <a:gd name="connsiteY16" fmla="*/ 8169 h 60060"/>
                  <a:gd name="connsiteX17" fmla="*/ 15173 w 34427"/>
                  <a:gd name="connsiteY17" fmla="*/ 16569 h 60060"/>
                  <a:gd name="connsiteX18" fmla="*/ 12562 w 34427"/>
                  <a:gd name="connsiteY18" fmla="*/ 26565 h 60060"/>
                  <a:gd name="connsiteX19" fmla="*/ 7724 w 34427"/>
                  <a:gd name="connsiteY19" fmla="*/ 51597 h 6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427" h="60060">
                    <a:moveTo>
                      <a:pt x="7877" y="59997"/>
                    </a:moveTo>
                    <a:cubicBezTo>
                      <a:pt x="7163" y="60081"/>
                      <a:pt x="6441" y="60081"/>
                      <a:pt x="5727" y="59997"/>
                    </a:cubicBezTo>
                    <a:cubicBezTo>
                      <a:pt x="3899" y="59661"/>
                      <a:pt x="2294" y="58468"/>
                      <a:pt x="1349" y="56721"/>
                    </a:cubicBezTo>
                    <a:cubicBezTo>
                      <a:pt x="-1646" y="51429"/>
                      <a:pt x="658" y="42021"/>
                      <a:pt x="5189" y="24465"/>
                    </a:cubicBezTo>
                    <a:cubicBezTo>
                      <a:pt x="6034" y="21273"/>
                      <a:pt x="6956" y="17997"/>
                      <a:pt x="7724" y="14637"/>
                    </a:cubicBezTo>
                    <a:cubicBezTo>
                      <a:pt x="8569" y="8287"/>
                      <a:pt x="12386" y="2869"/>
                      <a:pt x="17785" y="357"/>
                    </a:cubicBezTo>
                    <a:cubicBezTo>
                      <a:pt x="22692" y="-768"/>
                      <a:pt x="27799" y="802"/>
                      <a:pt x="31455" y="4557"/>
                    </a:cubicBezTo>
                    <a:cubicBezTo>
                      <a:pt x="31893" y="4960"/>
                      <a:pt x="32238" y="5481"/>
                      <a:pt x="32453" y="6069"/>
                    </a:cubicBezTo>
                    <a:cubicBezTo>
                      <a:pt x="35533" y="13436"/>
                      <a:pt x="34980" y="22004"/>
                      <a:pt x="30994" y="28833"/>
                    </a:cubicBezTo>
                    <a:cubicBezTo>
                      <a:pt x="29535" y="31748"/>
                      <a:pt x="28422" y="34848"/>
                      <a:pt x="27692" y="38073"/>
                    </a:cubicBezTo>
                    <a:cubicBezTo>
                      <a:pt x="25081" y="50337"/>
                      <a:pt x="16249" y="59997"/>
                      <a:pt x="7877" y="59997"/>
                    </a:cubicBezTo>
                    <a:close/>
                    <a:moveTo>
                      <a:pt x="7877" y="51597"/>
                    </a:moveTo>
                    <a:lnTo>
                      <a:pt x="7877" y="51597"/>
                    </a:lnTo>
                    <a:cubicBezTo>
                      <a:pt x="11794" y="51597"/>
                      <a:pt x="18169" y="45549"/>
                      <a:pt x="20165" y="35973"/>
                    </a:cubicBezTo>
                    <a:cubicBezTo>
                      <a:pt x="21049" y="32118"/>
                      <a:pt x="22370" y="28388"/>
                      <a:pt x="24082" y="24885"/>
                    </a:cubicBezTo>
                    <a:cubicBezTo>
                      <a:pt x="26847" y="20526"/>
                      <a:pt x="27446" y="14956"/>
                      <a:pt x="25695" y="10017"/>
                    </a:cubicBezTo>
                    <a:cubicBezTo>
                      <a:pt x="24105" y="8598"/>
                      <a:pt x="22055" y="7926"/>
                      <a:pt x="20012" y="8169"/>
                    </a:cubicBezTo>
                    <a:cubicBezTo>
                      <a:pt x="18092" y="8841"/>
                      <a:pt x="16325" y="11781"/>
                      <a:pt x="15173" y="16569"/>
                    </a:cubicBezTo>
                    <a:cubicBezTo>
                      <a:pt x="14329" y="19929"/>
                      <a:pt x="13484" y="23289"/>
                      <a:pt x="12562" y="26565"/>
                    </a:cubicBezTo>
                    <a:cubicBezTo>
                      <a:pt x="9935" y="34638"/>
                      <a:pt x="8308" y="43054"/>
                      <a:pt x="7724" y="51597"/>
                    </a:cubicBezTo>
                    <a:close/>
                  </a:path>
                </a:pathLst>
              </a:custGeom>
              <a:solidFill>
                <a:srgbClr val="263238"/>
              </a:solidFill>
              <a:ln w="7671"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26164C07-2E69-1650-2DF8-94F4BCB98773}"/>
                  </a:ext>
                </a:extLst>
              </p:cNvPr>
              <p:cNvSpPr/>
              <p:nvPr/>
            </p:nvSpPr>
            <p:spPr>
              <a:xfrm>
                <a:off x="9664473" y="4020704"/>
                <a:ext cx="82895" cy="44557"/>
              </a:xfrm>
              <a:custGeom>
                <a:avLst/>
                <a:gdLst>
                  <a:gd name="connsiteX0" fmla="*/ 31949 w 82895"/>
                  <a:gd name="connsiteY0" fmla="*/ 8476 h 44557"/>
                  <a:gd name="connsiteX1" fmla="*/ 57754 w 82895"/>
                  <a:gd name="connsiteY1" fmla="*/ 76 h 44557"/>
                  <a:gd name="connsiteX2" fmla="*/ 80794 w 82895"/>
                  <a:gd name="connsiteY2" fmla="*/ 29644 h 44557"/>
                  <a:gd name="connsiteX3" fmla="*/ 74650 w 82895"/>
                  <a:gd name="connsiteY3" fmla="*/ 44428 h 44557"/>
                  <a:gd name="connsiteX4" fmla="*/ 51610 w 82895"/>
                  <a:gd name="connsiteY4" fmla="*/ 26367 h 44557"/>
                  <a:gd name="connsiteX5" fmla="*/ 0 w 82895"/>
                  <a:gd name="connsiteY5" fmla="*/ 36363 h 44557"/>
                  <a:gd name="connsiteX6" fmla="*/ 31949 w 82895"/>
                  <a:gd name="connsiteY6" fmla="*/ 8476 h 4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95" h="44557">
                    <a:moveTo>
                      <a:pt x="31949" y="8476"/>
                    </a:moveTo>
                    <a:cubicBezTo>
                      <a:pt x="31949" y="8476"/>
                      <a:pt x="54067" y="-933"/>
                      <a:pt x="57754" y="76"/>
                    </a:cubicBezTo>
                    <a:cubicBezTo>
                      <a:pt x="61440" y="1084"/>
                      <a:pt x="76186" y="22924"/>
                      <a:pt x="80794" y="29644"/>
                    </a:cubicBezTo>
                    <a:cubicBezTo>
                      <a:pt x="85402" y="36363"/>
                      <a:pt x="82023" y="45772"/>
                      <a:pt x="74650" y="44428"/>
                    </a:cubicBezTo>
                    <a:cubicBezTo>
                      <a:pt x="67277" y="43084"/>
                      <a:pt x="51610" y="26367"/>
                      <a:pt x="51610" y="26367"/>
                    </a:cubicBezTo>
                    <a:cubicBezTo>
                      <a:pt x="51610" y="26367"/>
                      <a:pt x="0" y="40396"/>
                      <a:pt x="0" y="36363"/>
                    </a:cubicBezTo>
                    <a:cubicBezTo>
                      <a:pt x="0" y="32332"/>
                      <a:pt x="31949" y="8476"/>
                      <a:pt x="31949" y="8476"/>
                    </a:cubicBezTo>
                    <a:close/>
                  </a:path>
                </a:pathLst>
              </a:custGeom>
              <a:solidFill>
                <a:srgbClr val="C4C4C4"/>
              </a:solidFill>
              <a:ln w="7671"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65294074-A697-DF35-B814-8AA0E308594C}"/>
                  </a:ext>
                </a:extLst>
              </p:cNvPr>
              <p:cNvSpPr/>
              <p:nvPr/>
            </p:nvSpPr>
            <p:spPr>
              <a:xfrm>
                <a:off x="9660633" y="4016991"/>
                <a:ext cx="90988" cy="52907"/>
              </a:xfrm>
              <a:custGeom>
                <a:avLst/>
                <a:gdLst>
                  <a:gd name="connsiteX0" fmla="*/ 80179 w 90988"/>
                  <a:gd name="connsiteY0" fmla="*/ 52845 h 52907"/>
                  <a:gd name="connsiteX1" fmla="*/ 78183 w 90988"/>
                  <a:gd name="connsiteY1" fmla="*/ 52845 h 52907"/>
                  <a:gd name="connsiteX2" fmla="*/ 54374 w 90988"/>
                  <a:gd name="connsiteY2" fmla="*/ 35289 h 52907"/>
                  <a:gd name="connsiteX3" fmla="*/ 1690 w 90988"/>
                  <a:gd name="connsiteY3" fmla="*/ 44361 h 52907"/>
                  <a:gd name="connsiteX4" fmla="*/ 0 w 90988"/>
                  <a:gd name="connsiteY4" fmla="*/ 40665 h 52907"/>
                  <a:gd name="connsiteX5" fmla="*/ 33639 w 90988"/>
                  <a:gd name="connsiteY5" fmla="*/ 8997 h 52907"/>
                  <a:gd name="connsiteX6" fmla="*/ 34406 w 90988"/>
                  <a:gd name="connsiteY6" fmla="*/ 8577 h 52907"/>
                  <a:gd name="connsiteX7" fmla="*/ 62823 w 90988"/>
                  <a:gd name="connsiteY7" fmla="*/ 177 h 52907"/>
                  <a:gd name="connsiteX8" fmla="*/ 84557 w 90988"/>
                  <a:gd name="connsiteY8" fmla="*/ 26301 h 52907"/>
                  <a:gd name="connsiteX9" fmla="*/ 87936 w 90988"/>
                  <a:gd name="connsiteY9" fmla="*/ 31089 h 52907"/>
                  <a:gd name="connsiteX10" fmla="*/ 89395 w 90988"/>
                  <a:gd name="connsiteY10" fmla="*/ 47049 h 52907"/>
                  <a:gd name="connsiteX11" fmla="*/ 80179 w 90988"/>
                  <a:gd name="connsiteY11" fmla="*/ 52845 h 52907"/>
                  <a:gd name="connsiteX12" fmla="*/ 55450 w 90988"/>
                  <a:gd name="connsiteY12" fmla="*/ 26217 h 52907"/>
                  <a:gd name="connsiteX13" fmla="*/ 58138 w 90988"/>
                  <a:gd name="connsiteY13" fmla="*/ 27393 h 52907"/>
                  <a:gd name="connsiteX14" fmla="*/ 79411 w 90988"/>
                  <a:gd name="connsiteY14" fmla="*/ 44193 h 52907"/>
                  <a:gd name="connsiteX15" fmla="*/ 82790 w 90988"/>
                  <a:gd name="connsiteY15" fmla="*/ 42681 h 52907"/>
                  <a:gd name="connsiteX16" fmla="*/ 81946 w 90988"/>
                  <a:gd name="connsiteY16" fmla="*/ 36213 h 52907"/>
                  <a:gd name="connsiteX17" fmla="*/ 78490 w 90988"/>
                  <a:gd name="connsiteY17" fmla="*/ 31341 h 52907"/>
                  <a:gd name="connsiteX18" fmla="*/ 60134 w 90988"/>
                  <a:gd name="connsiteY18" fmla="*/ 7905 h 52907"/>
                  <a:gd name="connsiteX19" fmla="*/ 60134 w 90988"/>
                  <a:gd name="connsiteY19" fmla="*/ 7905 h 52907"/>
                  <a:gd name="connsiteX20" fmla="*/ 37632 w 90988"/>
                  <a:gd name="connsiteY20" fmla="*/ 15801 h 52907"/>
                  <a:gd name="connsiteX21" fmla="*/ 12749 w 90988"/>
                  <a:gd name="connsiteY21" fmla="*/ 36045 h 52907"/>
                  <a:gd name="connsiteX22" fmla="*/ 54528 w 90988"/>
                  <a:gd name="connsiteY22" fmla="*/ 26133 h 5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988" h="52907">
                    <a:moveTo>
                      <a:pt x="80179" y="52845"/>
                    </a:moveTo>
                    <a:cubicBezTo>
                      <a:pt x="79519" y="52929"/>
                      <a:pt x="78843" y="52929"/>
                      <a:pt x="78183" y="52845"/>
                    </a:cubicBezTo>
                    <a:cubicBezTo>
                      <a:pt x="71040" y="51585"/>
                      <a:pt x="59136" y="40077"/>
                      <a:pt x="54374" y="35289"/>
                    </a:cubicBezTo>
                    <a:cubicBezTo>
                      <a:pt x="6298" y="48309"/>
                      <a:pt x="3226" y="45621"/>
                      <a:pt x="1690" y="44361"/>
                    </a:cubicBezTo>
                    <a:cubicBezTo>
                      <a:pt x="691" y="43428"/>
                      <a:pt x="85" y="42093"/>
                      <a:pt x="0" y="40665"/>
                    </a:cubicBezTo>
                    <a:cubicBezTo>
                      <a:pt x="0" y="38481"/>
                      <a:pt x="0" y="34449"/>
                      <a:pt x="33639" y="8997"/>
                    </a:cubicBezTo>
                    <a:lnTo>
                      <a:pt x="34406" y="8577"/>
                    </a:lnTo>
                    <a:cubicBezTo>
                      <a:pt x="49766" y="1941"/>
                      <a:pt x="59443" y="-747"/>
                      <a:pt x="62823" y="177"/>
                    </a:cubicBezTo>
                    <a:cubicBezTo>
                      <a:pt x="66202" y="1101"/>
                      <a:pt x="70503" y="7233"/>
                      <a:pt x="84557" y="26301"/>
                    </a:cubicBezTo>
                    <a:lnTo>
                      <a:pt x="87936" y="31089"/>
                    </a:lnTo>
                    <a:cubicBezTo>
                      <a:pt x="91384" y="35566"/>
                      <a:pt x="91968" y="41908"/>
                      <a:pt x="89395" y="47049"/>
                    </a:cubicBezTo>
                    <a:cubicBezTo>
                      <a:pt x="87521" y="50678"/>
                      <a:pt x="83989" y="52895"/>
                      <a:pt x="80179" y="52845"/>
                    </a:cubicBezTo>
                    <a:close/>
                    <a:moveTo>
                      <a:pt x="55450" y="26217"/>
                    </a:moveTo>
                    <a:cubicBezTo>
                      <a:pt x="56448" y="26208"/>
                      <a:pt x="57416" y="26628"/>
                      <a:pt x="58138" y="27393"/>
                    </a:cubicBezTo>
                    <a:cubicBezTo>
                      <a:pt x="64266" y="34323"/>
                      <a:pt x="71470" y="40009"/>
                      <a:pt x="79411" y="44193"/>
                    </a:cubicBezTo>
                    <a:cubicBezTo>
                      <a:pt x="80717" y="44554"/>
                      <a:pt x="82091" y="43941"/>
                      <a:pt x="82790" y="42681"/>
                    </a:cubicBezTo>
                    <a:cubicBezTo>
                      <a:pt x="83797" y="40547"/>
                      <a:pt x="83459" y="37951"/>
                      <a:pt x="81946" y="36213"/>
                    </a:cubicBezTo>
                    <a:lnTo>
                      <a:pt x="78490" y="31341"/>
                    </a:lnTo>
                    <a:cubicBezTo>
                      <a:pt x="72929" y="23025"/>
                      <a:pt x="66793" y="15187"/>
                      <a:pt x="60134" y="7905"/>
                    </a:cubicBezTo>
                    <a:lnTo>
                      <a:pt x="60134" y="7905"/>
                    </a:lnTo>
                    <a:cubicBezTo>
                      <a:pt x="52454" y="9887"/>
                      <a:pt x="44928" y="12525"/>
                      <a:pt x="37632" y="15801"/>
                    </a:cubicBezTo>
                    <a:cubicBezTo>
                      <a:pt x="28570" y="22605"/>
                      <a:pt x="18739" y="30669"/>
                      <a:pt x="12749" y="36045"/>
                    </a:cubicBezTo>
                    <a:cubicBezTo>
                      <a:pt x="22349" y="34365"/>
                      <a:pt x="39245" y="30333"/>
                      <a:pt x="54528" y="26133"/>
                    </a:cubicBezTo>
                    <a:close/>
                  </a:path>
                </a:pathLst>
              </a:custGeom>
              <a:solidFill>
                <a:srgbClr val="263238"/>
              </a:solidFill>
              <a:ln w="7671"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73BD36B9-BC2C-BBBD-980D-4D307850E807}"/>
                  </a:ext>
                </a:extLst>
              </p:cNvPr>
              <p:cNvSpPr/>
              <p:nvPr/>
            </p:nvSpPr>
            <p:spPr>
              <a:xfrm>
                <a:off x="9665011" y="3998519"/>
                <a:ext cx="51071" cy="58971"/>
              </a:xfrm>
              <a:custGeom>
                <a:avLst/>
                <a:gdLst>
                  <a:gd name="connsiteX0" fmla="*/ 0 w 51071"/>
                  <a:gd name="connsiteY0" fmla="*/ 5964 h 58971"/>
                  <a:gd name="connsiteX1" fmla="*/ 26957 w 51071"/>
                  <a:gd name="connsiteY1" fmla="*/ 0 h 58971"/>
                  <a:gd name="connsiteX2" fmla="*/ 51072 w 51071"/>
                  <a:gd name="connsiteY2" fmla="*/ 48888 h 58971"/>
                  <a:gd name="connsiteX3" fmla="*/ 41403 w 51071"/>
                  <a:gd name="connsiteY3" fmla="*/ 58968 h 58971"/>
                  <a:gd name="connsiteX4" fmla="*/ 34023 w 51071"/>
                  <a:gd name="connsiteY4" fmla="*/ 54768 h 58971"/>
                  <a:gd name="connsiteX5" fmla="*/ 19891 w 51071"/>
                  <a:gd name="connsiteY5" fmla="*/ 20748 h 5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71" h="58971">
                    <a:moveTo>
                      <a:pt x="0" y="5964"/>
                    </a:moveTo>
                    <a:cubicBezTo>
                      <a:pt x="8563" y="2134"/>
                      <a:pt x="17710" y="109"/>
                      <a:pt x="26957" y="0"/>
                    </a:cubicBezTo>
                    <a:cubicBezTo>
                      <a:pt x="36864" y="1512"/>
                      <a:pt x="51072" y="38472"/>
                      <a:pt x="51072" y="48888"/>
                    </a:cubicBezTo>
                    <a:cubicBezTo>
                      <a:pt x="50949" y="54592"/>
                      <a:pt x="46617" y="59102"/>
                      <a:pt x="41403" y="58968"/>
                    </a:cubicBezTo>
                    <a:cubicBezTo>
                      <a:pt x="38477" y="58893"/>
                      <a:pt x="35758" y="57339"/>
                      <a:pt x="34023" y="54768"/>
                    </a:cubicBezTo>
                    <a:cubicBezTo>
                      <a:pt x="28201" y="44016"/>
                      <a:pt x="23470" y="32609"/>
                      <a:pt x="19891" y="20748"/>
                    </a:cubicBezTo>
                  </a:path>
                </a:pathLst>
              </a:custGeom>
              <a:solidFill>
                <a:srgbClr val="C4C4C4"/>
              </a:solidFill>
              <a:ln w="7671"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DB069EA0-0AB4-7CBC-BF57-AAF06DBDBF76}"/>
                  </a:ext>
                </a:extLst>
              </p:cNvPr>
              <p:cNvSpPr/>
              <p:nvPr/>
            </p:nvSpPr>
            <p:spPr>
              <a:xfrm>
                <a:off x="9661148" y="3994403"/>
                <a:ext cx="58780" cy="67200"/>
              </a:xfrm>
              <a:custGeom>
                <a:avLst/>
                <a:gdLst>
                  <a:gd name="connsiteX0" fmla="*/ 45872 w 58780"/>
                  <a:gd name="connsiteY0" fmla="*/ 67200 h 67200"/>
                  <a:gd name="connsiteX1" fmla="*/ 34967 w 58780"/>
                  <a:gd name="connsiteY1" fmla="*/ 61572 h 67200"/>
                  <a:gd name="connsiteX2" fmla="*/ 20068 w 58780"/>
                  <a:gd name="connsiteY2" fmla="*/ 26292 h 67200"/>
                  <a:gd name="connsiteX3" fmla="*/ 22449 w 58780"/>
                  <a:gd name="connsiteY3" fmla="*/ 20916 h 67200"/>
                  <a:gd name="connsiteX4" fmla="*/ 27364 w 58780"/>
                  <a:gd name="connsiteY4" fmla="*/ 23520 h 67200"/>
                  <a:gd name="connsiteX5" fmla="*/ 40880 w 58780"/>
                  <a:gd name="connsiteY5" fmla="*/ 56196 h 67200"/>
                  <a:gd name="connsiteX6" fmla="*/ 47869 w 58780"/>
                  <a:gd name="connsiteY6" fmla="*/ 58464 h 67200"/>
                  <a:gd name="connsiteX7" fmla="*/ 51095 w 58780"/>
                  <a:gd name="connsiteY7" fmla="*/ 53004 h 67200"/>
                  <a:gd name="connsiteX8" fmla="*/ 30282 w 58780"/>
                  <a:gd name="connsiteY8" fmla="*/ 8316 h 67200"/>
                  <a:gd name="connsiteX9" fmla="*/ 5245 w 58780"/>
                  <a:gd name="connsiteY9" fmla="*/ 13944 h 67200"/>
                  <a:gd name="connsiteX10" fmla="*/ 253 w 58780"/>
                  <a:gd name="connsiteY10" fmla="*/ 11601 h 67200"/>
                  <a:gd name="connsiteX11" fmla="*/ 253 w 58780"/>
                  <a:gd name="connsiteY11" fmla="*/ 11592 h 67200"/>
                  <a:gd name="connsiteX12" fmla="*/ 2404 w 58780"/>
                  <a:gd name="connsiteY12" fmla="*/ 6132 h 67200"/>
                  <a:gd name="connsiteX13" fmla="*/ 31357 w 58780"/>
                  <a:gd name="connsiteY13" fmla="*/ 0 h 67200"/>
                  <a:gd name="connsiteX14" fmla="*/ 58775 w 58780"/>
                  <a:gd name="connsiteY14" fmla="*/ 53004 h 67200"/>
                  <a:gd name="connsiteX15" fmla="*/ 50480 w 58780"/>
                  <a:gd name="connsiteY15" fmla="*/ 66360 h 67200"/>
                  <a:gd name="connsiteX16" fmla="*/ 45872 w 58780"/>
                  <a:gd name="connsiteY16" fmla="*/ 67200 h 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780" h="67200">
                    <a:moveTo>
                      <a:pt x="45872" y="67200"/>
                    </a:moveTo>
                    <a:cubicBezTo>
                      <a:pt x="41649" y="67209"/>
                      <a:pt x="37647" y="65142"/>
                      <a:pt x="34967" y="61572"/>
                    </a:cubicBezTo>
                    <a:cubicBezTo>
                      <a:pt x="28800" y="50467"/>
                      <a:pt x="23800" y="38632"/>
                      <a:pt x="20068" y="26292"/>
                    </a:cubicBezTo>
                    <a:cubicBezTo>
                      <a:pt x="19369" y="24092"/>
                      <a:pt x="20436" y="21681"/>
                      <a:pt x="22449" y="20916"/>
                    </a:cubicBezTo>
                    <a:cubicBezTo>
                      <a:pt x="24460" y="20152"/>
                      <a:pt x="26665" y="21319"/>
                      <a:pt x="27364" y="23520"/>
                    </a:cubicBezTo>
                    <a:cubicBezTo>
                      <a:pt x="30751" y="34927"/>
                      <a:pt x="35289" y="45881"/>
                      <a:pt x="40880" y="56196"/>
                    </a:cubicBezTo>
                    <a:cubicBezTo>
                      <a:pt x="42547" y="58481"/>
                      <a:pt x="45335" y="59380"/>
                      <a:pt x="47869" y="58464"/>
                    </a:cubicBezTo>
                    <a:cubicBezTo>
                      <a:pt x="49943" y="57641"/>
                      <a:pt x="51264" y="55407"/>
                      <a:pt x="51095" y="53004"/>
                    </a:cubicBezTo>
                    <a:cubicBezTo>
                      <a:pt x="51095" y="42336"/>
                      <a:pt x="36656" y="9240"/>
                      <a:pt x="30282" y="8316"/>
                    </a:cubicBezTo>
                    <a:cubicBezTo>
                      <a:pt x="21680" y="8417"/>
                      <a:pt x="13186" y="10332"/>
                      <a:pt x="5245" y="13944"/>
                    </a:cubicBezTo>
                    <a:cubicBezTo>
                      <a:pt x="3279" y="14801"/>
                      <a:pt x="1044" y="13751"/>
                      <a:pt x="253" y="11601"/>
                    </a:cubicBezTo>
                    <a:cubicBezTo>
                      <a:pt x="253" y="11601"/>
                      <a:pt x="253" y="11592"/>
                      <a:pt x="253" y="11592"/>
                    </a:cubicBezTo>
                    <a:cubicBezTo>
                      <a:pt x="-492" y="9434"/>
                      <a:pt x="461" y="7023"/>
                      <a:pt x="2404" y="6132"/>
                    </a:cubicBezTo>
                    <a:cubicBezTo>
                      <a:pt x="11604" y="2058"/>
                      <a:pt x="21435" y="-25"/>
                      <a:pt x="31357" y="0"/>
                    </a:cubicBezTo>
                    <a:cubicBezTo>
                      <a:pt x="44490" y="1932"/>
                      <a:pt x="58775" y="42924"/>
                      <a:pt x="58775" y="53004"/>
                    </a:cubicBezTo>
                    <a:cubicBezTo>
                      <a:pt x="58936" y="58951"/>
                      <a:pt x="55588" y="64336"/>
                      <a:pt x="50480" y="66360"/>
                    </a:cubicBezTo>
                    <a:cubicBezTo>
                      <a:pt x="48998" y="66932"/>
                      <a:pt x="47439" y="67217"/>
                      <a:pt x="45872" y="67200"/>
                    </a:cubicBezTo>
                    <a:close/>
                  </a:path>
                </a:pathLst>
              </a:custGeom>
              <a:solidFill>
                <a:srgbClr val="263238"/>
              </a:solidFill>
              <a:ln w="7671"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6F79D9A2-9608-F5A1-B0C4-91102F87E9A7}"/>
                  </a:ext>
                </a:extLst>
              </p:cNvPr>
              <p:cNvSpPr/>
              <p:nvPr/>
            </p:nvSpPr>
            <p:spPr>
              <a:xfrm>
                <a:off x="9656184" y="4001415"/>
                <a:ext cx="35312" cy="69618"/>
              </a:xfrm>
              <a:custGeom>
                <a:avLst/>
                <a:gdLst>
                  <a:gd name="connsiteX0" fmla="*/ 2222 w 35312"/>
                  <a:gd name="connsiteY0" fmla="*/ 4832 h 69618"/>
                  <a:gd name="connsiteX1" fmla="*/ 25262 w 35312"/>
                  <a:gd name="connsiteY1" fmla="*/ 15584 h 69618"/>
                  <a:gd name="connsiteX2" fmla="*/ 31867 w 35312"/>
                  <a:gd name="connsiteY2" fmla="*/ 69429 h 69618"/>
                  <a:gd name="connsiteX3" fmla="*/ 8827 w 35312"/>
                  <a:gd name="connsiteY3" fmla="*/ 44229 h 69618"/>
                  <a:gd name="connsiteX4" fmla="*/ 2222 w 35312"/>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 h="69618">
                    <a:moveTo>
                      <a:pt x="2222" y="4832"/>
                    </a:moveTo>
                    <a:cubicBezTo>
                      <a:pt x="2222" y="4832"/>
                      <a:pt x="18657" y="-11379"/>
                      <a:pt x="25262" y="15584"/>
                    </a:cubicBezTo>
                    <a:cubicBezTo>
                      <a:pt x="31867" y="42548"/>
                      <a:pt x="40084" y="67665"/>
                      <a:pt x="31867" y="69429"/>
                    </a:cubicBezTo>
                    <a:cubicBezTo>
                      <a:pt x="23649" y="71192"/>
                      <a:pt x="12129" y="60525"/>
                      <a:pt x="8827" y="44229"/>
                    </a:cubicBezTo>
                    <a:cubicBezTo>
                      <a:pt x="5524" y="27932"/>
                      <a:pt x="-4383" y="22808"/>
                      <a:pt x="2222" y="4832"/>
                    </a:cubicBezTo>
                    <a:close/>
                  </a:path>
                </a:pathLst>
              </a:custGeom>
              <a:solidFill>
                <a:srgbClr val="C4C4C4"/>
              </a:solidFill>
              <a:ln w="7671"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34F822AD-F7DB-7D0B-F791-38ABD2B78767}"/>
                  </a:ext>
                </a:extLst>
              </p:cNvPr>
              <p:cNvSpPr/>
              <p:nvPr/>
            </p:nvSpPr>
            <p:spPr>
              <a:xfrm>
                <a:off x="9652430" y="3997509"/>
                <a:ext cx="42813" cy="77786"/>
              </a:xfrm>
              <a:custGeom>
                <a:avLst/>
                <a:gdLst>
                  <a:gd name="connsiteX0" fmla="*/ 33624 w 42813"/>
                  <a:gd name="connsiteY0" fmla="*/ 77787 h 77786"/>
                  <a:gd name="connsiteX1" fmla="*/ 8817 w 42813"/>
                  <a:gd name="connsiteY1" fmla="*/ 49143 h 77786"/>
                  <a:gd name="connsiteX2" fmla="*/ 4363 w 42813"/>
                  <a:gd name="connsiteY2" fmla="*/ 36375 h 77786"/>
                  <a:gd name="connsiteX3" fmla="*/ 2443 w 42813"/>
                  <a:gd name="connsiteY3" fmla="*/ 7143 h 77786"/>
                  <a:gd name="connsiteX4" fmla="*/ 3441 w 42813"/>
                  <a:gd name="connsiteY4" fmla="*/ 5631 h 77786"/>
                  <a:gd name="connsiteX5" fmla="*/ 20184 w 42813"/>
                  <a:gd name="connsiteY5" fmla="*/ 339 h 77786"/>
                  <a:gd name="connsiteX6" fmla="*/ 32702 w 42813"/>
                  <a:gd name="connsiteY6" fmla="*/ 18399 h 77786"/>
                  <a:gd name="connsiteX7" fmla="*/ 36005 w 42813"/>
                  <a:gd name="connsiteY7" fmla="*/ 31755 h 77786"/>
                  <a:gd name="connsiteX8" fmla="*/ 41227 w 42813"/>
                  <a:gd name="connsiteY8" fmla="*/ 73755 h 77786"/>
                  <a:gd name="connsiteX9" fmla="*/ 36312 w 42813"/>
                  <a:gd name="connsiteY9" fmla="*/ 77535 h 77786"/>
                  <a:gd name="connsiteX10" fmla="*/ 9201 w 42813"/>
                  <a:gd name="connsiteY10" fmla="*/ 11091 h 77786"/>
                  <a:gd name="connsiteX11" fmla="*/ 11275 w 42813"/>
                  <a:gd name="connsiteY11" fmla="*/ 32595 h 77786"/>
                  <a:gd name="connsiteX12" fmla="*/ 16267 w 42813"/>
                  <a:gd name="connsiteY12" fmla="*/ 47127 h 77786"/>
                  <a:gd name="connsiteX13" fmla="*/ 34776 w 42813"/>
                  <a:gd name="connsiteY13" fmla="*/ 69051 h 77786"/>
                  <a:gd name="connsiteX14" fmla="*/ 28632 w 42813"/>
                  <a:gd name="connsiteY14" fmla="*/ 33855 h 77786"/>
                  <a:gd name="connsiteX15" fmla="*/ 25252 w 42813"/>
                  <a:gd name="connsiteY15" fmla="*/ 20415 h 77786"/>
                  <a:gd name="connsiteX16" fmla="*/ 17572 w 42813"/>
                  <a:gd name="connsiteY16" fmla="*/ 8151 h 77786"/>
                  <a:gd name="connsiteX17" fmla="*/ 9201 w 42813"/>
                  <a:gd name="connsiteY17" fmla="*/ 11091 h 7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13" h="77786">
                    <a:moveTo>
                      <a:pt x="33624" y="77787"/>
                    </a:moveTo>
                    <a:cubicBezTo>
                      <a:pt x="23179" y="77787"/>
                      <a:pt x="12043" y="65271"/>
                      <a:pt x="8817" y="49143"/>
                    </a:cubicBezTo>
                    <a:cubicBezTo>
                      <a:pt x="7796" y="44708"/>
                      <a:pt x="6306" y="40424"/>
                      <a:pt x="4363" y="36375"/>
                    </a:cubicBezTo>
                    <a:cubicBezTo>
                      <a:pt x="-675" y="27580"/>
                      <a:pt x="-1397" y="16635"/>
                      <a:pt x="2443" y="7143"/>
                    </a:cubicBezTo>
                    <a:cubicBezTo>
                      <a:pt x="2627" y="6538"/>
                      <a:pt x="2980" y="6017"/>
                      <a:pt x="3441" y="5631"/>
                    </a:cubicBezTo>
                    <a:cubicBezTo>
                      <a:pt x="7965" y="1112"/>
                      <a:pt x="14155" y="-845"/>
                      <a:pt x="20184" y="339"/>
                    </a:cubicBezTo>
                    <a:cubicBezTo>
                      <a:pt x="26021" y="2187"/>
                      <a:pt x="30245" y="8319"/>
                      <a:pt x="32702" y="18399"/>
                    </a:cubicBezTo>
                    <a:cubicBezTo>
                      <a:pt x="33777" y="22935"/>
                      <a:pt x="34929" y="27387"/>
                      <a:pt x="36005" y="31755"/>
                    </a:cubicBezTo>
                    <a:cubicBezTo>
                      <a:pt x="41765" y="54183"/>
                      <a:pt x="44913" y="67203"/>
                      <a:pt x="41227" y="73755"/>
                    </a:cubicBezTo>
                    <a:cubicBezTo>
                      <a:pt x="40129" y="75695"/>
                      <a:pt x="38354" y="77056"/>
                      <a:pt x="36312" y="77535"/>
                    </a:cubicBezTo>
                    <a:close/>
                    <a:moveTo>
                      <a:pt x="9201" y="11091"/>
                    </a:moveTo>
                    <a:cubicBezTo>
                      <a:pt x="6582" y="18189"/>
                      <a:pt x="7358" y="26253"/>
                      <a:pt x="11275" y="32595"/>
                    </a:cubicBezTo>
                    <a:cubicBezTo>
                      <a:pt x="13495" y="37190"/>
                      <a:pt x="15169" y="42070"/>
                      <a:pt x="16267" y="47127"/>
                    </a:cubicBezTo>
                    <a:cubicBezTo>
                      <a:pt x="19339" y="62079"/>
                      <a:pt x="29476" y="70227"/>
                      <a:pt x="34776" y="69051"/>
                    </a:cubicBezTo>
                    <a:cubicBezTo>
                      <a:pt x="36926" y="66111"/>
                      <a:pt x="31934" y="46707"/>
                      <a:pt x="28632" y="33855"/>
                    </a:cubicBezTo>
                    <a:cubicBezTo>
                      <a:pt x="27556" y="29487"/>
                      <a:pt x="26328" y="24951"/>
                      <a:pt x="25252" y="20415"/>
                    </a:cubicBezTo>
                    <a:cubicBezTo>
                      <a:pt x="24177" y="15879"/>
                      <a:pt x="21796" y="9411"/>
                      <a:pt x="17572" y="8151"/>
                    </a:cubicBezTo>
                    <a:cubicBezTo>
                      <a:pt x="14531" y="7865"/>
                      <a:pt x="11521" y="8924"/>
                      <a:pt x="9201" y="11091"/>
                    </a:cubicBezTo>
                    <a:close/>
                  </a:path>
                </a:pathLst>
              </a:custGeom>
              <a:solidFill>
                <a:srgbClr val="263238"/>
              </a:solidFill>
              <a:ln w="7671"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E3A6F6EB-9BD7-283F-7032-AA67D6C8A0B1}"/>
                  </a:ext>
                </a:extLst>
              </p:cNvPr>
              <p:cNvSpPr/>
              <p:nvPr/>
            </p:nvSpPr>
            <p:spPr>
              <a:xfrm>
                <a:off x="9634098" y="4006791"/>
                <a:ext cx="35280" cy="69618"/>
              </a:xfrm>
              <a:custGeom>
                <a:avLst/>
                <a:gdLst>
                  <a:gd name="connsiteX0" fmla="*/ 2190 w 35280"/>
                  <a:gd name="connsiteY0" fmla="*/ 4832 h 69618"/>
                  <a:gd name="connsiteX1" fmla="*/ 25230 w 35280"/>
                  <a:gd name="connsiteY1" fmla="*/ 15585 h 69618"/>
                  <a:gd name="connsiteX2" fmla="*/ 31835 w 35280"/>
                  <a:gd name="connsiteY2" fmla="*/ 69428 h 69618"/>
                  <a:gd name="connsiteX3" fmla="*/ 8795 w 35280"/>
                  <a:gd name="connsiteY3" fmla="*/ 44228 h 69618"/>
                  <a:gd name="connsiteX4" fmla="*/ 2190 w 35280"/>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80" h="69618">
                    <a:moveTo>
                      <a:pt x="2190" y="4832"/>
                    </a:moveTo>
                    <a:cubicBezTo>
                      <a:pt x="2190" y="4832"/>
                      <a:pt x="18625" y="-11379"/>
                      <a:pt x="25230" y="15585"/>
                    </a:cubicBezTo>
                    <a:cubicBezTo>
                      <a:pt x="31835" y="42549"/>
                      <a:pt x="40052" y="67665"/>
                      <a:pt x="31835" y="69428"/>
                    </a:cubicBezTo>
                    <a:cubicBezTo>
                      <a:pt x="23617" y="71193"/>
                      <a:pt x="12097" y="60524"/>
                      <a:pt x="8795" y="44228"/>
                    </a:cubicBezTo>
                    <a:cubicBezTo>
                      <a:pt x="5492" y="27932"/>
                      <a:pt x="-4338" y="22809"/>
                      <a:pt x="2190" y="4832"/>
                    </a:cubicBezTo>
                    <a:close/>
                  </a:path>
                </a:pathLst>
              </a:custGeom>
              <a:solidFill>
                <a:srgbClr val="C4C4C4"/>
              </a:solidFill>
              <a:ln w="7671"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911DC5E8-4B0B-103E-CFF7-63AEFC6DEB65}"/>
                  </a:ext>
                </a:extLst>
              </p:cNvPr>
              <p:cNvSpPr/>
              <p:nvPr/>
            </p:nvSpPr>
            <p:spPr>
              <a:xfrm>
                <a:off x="9630312" y="4002885"/>
                <a:ext cx="42813" cy="77788"/>
              </a:xfrm>
              <a:custGeom>
                <a:avLst/>
                <a:gdLst>
                  <a:gd name="connsiteX0" fmla="*/ 33624 w 42813"/>
                  <a:gd name="connsiteY0" fmla="*/ 77787 h 77788"/>
                  <a:gd name="connsiteX1" fmla="*/ 8817 w 42813"/>
                  <a:gd name="connsiteY1" fmla="*/ 49143 h 77788"/>
                  <a:gd name="connsiteX2" fmla="*/ 4363 w 42813"/>
                  <a:gd name="connsiteY2" fmla="*/ 36375 h 77788"/>
                  <a:gd name="connsiteX3" fmla="*/ 2443 w 42813"/>
                  <a:gd name="connsiteY3" fmla="*/ 7143 h 77788"/>
                  <a:gd name="connsiteX4" fmla="*/ 3441 w 42813"/>
                  <a:gd name="connsiteY4" fmla="*/ 5631 h 77788"/>
                  <a:gd name="connsiteX5" fmla="*/ 20184 w 42813"/>
                  <a:gd name="connsiteY5" fmla="*/ 339 h 77788"/>
                  <a:gd name="connsiteX6" fmla="*/ 32702 w 42813"/>
                  <a:gd name="connsiteY6" fmla="*/ 18399 h 77788"/>
                  <a:gd name="connsiteX7" fmla="*/ 36004 w 42813"/>
                  <a:gd name="connsiteY7" fmla="*/ 31671 h 77788"/>
                  <a:gd name="connsiteX8" fmla="*/ 41227 w 42813"/>
                  <a:gd name="connsiteY8" fmla="*/ 73671 h 77788"/>
                  <a:gd name="connsiteX9" fmla="*/ 36311 w 42813"/>
                  <a:gd name="connsiteY9" fmla="*/ 77451 h 77788"/>
                  <a:gd name="connsiteX10" fmla="*/ 33624 w 42813"/>
                  <a:gd name="connsiteY10" fmla="*/ 77787 h 77788"/>
                  <a:gd name="connsiteX11" fmla="*/ 9201 w 42813"/>
                  <a:gd name="connsiteY11" fmla="*/ 11259 h 77788"/>
                  <a:gd name="connsiteX12" fmla="*/ 11275 w 42813"/>
                  <a:gd name="connsiteY12" fmla="*/ 32763 h 77788"/>
                  <a:gd name="connsiteX13" fmla="*/ 16267 w 42813"/>
                  <a:gd name="connsiteY13" fmla="*/ 47295 h 77788"/>
                  <a:gd name="connsiteX14" fmla="*/ 34776 w 42813"/>
                  <a:gd name="connsiteY14" fmla="*/ 69219 h 77788"/>
                  <a:gd name="connsiteX15" fmla="*/ 28631 w 42813"/>
                  <a:gd name="connsiteY15" fmla="*/ 33939 h 77788"/>
                  <a:gd name="connsiteX16" fmla="*/ 25252 w 42813"/>
                  <a:gd name="connsiteY16" fmla="*/ 20583 h 77788"/>
                  <a:gd name="connsiteX17" fmla="*/ 18033 w 42813"/>
                  <a:gd name="connsiteY17" fmla="*/ 8403 h 77788"/>
                  <a:gd name="connsiteX18" fmla="*/ 9201 w 42813"/>
                  <a:gd name="connsiteY18" fmla="*/ 11259 h 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13" h="77788">
                    <a:moveTo>
                      <a:pt x="33624" y="77787"/>
                    </a:moveTo>
                    <a:cubicBezTo>
                      <a:pt x="23256" y="77787"/>
                      <a:pt x="12043" y="65271"/>
                      <a:pt x="8817" y="49143"/>
                    </a:cubicBezTo>
                    <a:cubicBezTo>
                      <a:pt x="7796" y="44708"/>
                      <a:pt x="6306" y="40424"/>
                      <a:pt x="4363" y="36375"/>
                    </a:cubicBezTo>
                    <a:cubicBezTo>
                      <a:pt x="-675" y="27580"/>
                      <a:pt x="-1397" y="16635"/>
                      <a:pt x="2443" y="7143"/>
                    </a:cubicBezTo>
                    <a:cubicBezTo>
                      <a:pt x="2658" y="6555"/>
                      <a:pt x="3004" y="6043"/>
                      <a:pt x="3441" y="5631"/>
                    </a:cubicBezTo>
                    <a:cubicBezTo>
                      <a:pt x="7965" y="1112"/>
                      <a:pt x="14155" y="-845"/>
                      <a:pt x="20184" y="339"/>
                    </a:cubicBezTo>
                    <a:cubicBezTo>
                      <a:pt x="26020" y="2187"/>
                      <a:pt x="30244" y="8319"/>
                      <a:pt x="32702" y="18399"/>
                    </a:cubicBezTo>
                    <a:cubicBezTo>
                      <a:pt x="33777" y="22935"/>
                      <a:pt x="34929" y="27387"/>
                      <a:pt x="36004" y="31671"/>
                    </a:cubicBezTo>
                    <a:cubicBezTo>
                      <a:pt x="41764" y="54183"/>
                      <a:pt x="44913" y="67203"/>
                      <a:pt x="41227" y="73671"/>
                    </a:cubicBezTo>
                    <a:cubicBezTo>
                      <a:pt x="40129" y="75611"/>
                      <a:pt x="38354" y="76972"/>
                      <a:pt x="36311" y="77451"/>
                    </a:cubicBezTo>
                    <a:cubicBezTo>
                      <a:pt x="35428" y="77686"/>
                      <a:pt x="34530" y="77804"/>
                      <a:pt x="33624" y="77787"/>
                    </a:cubicBezTo>
                    <a:close/>
                    <a:moveTo>
                      <a:pt x="9201" y="11259"/>
                    </a:moveTo>
                    <a:cubicBezTo>
                      <a:pt x="6582" y="18357"/>
                      <a:pt x="7358" y="26421"/>
                      <a:pt x="11275" y="32763"/>
                    </a:cubicBezTo>
                    <a:cubicBezTo>
                      <a:pt x="13494" y="37358"/>
                      <a:pt x="15169" y="42238"/>
                      <a:pt x="16267" y="47295"/>
                    </a:cubicBezTo>
                    <a:cubicBezTo>
                      <a:pt x="19339" y="62247"/>
                      <a:pt x="29400" y="70395"/>
                      <a:pt x="34776" y="69219"/>
                    </a:cubicBezTo>
                    <a:cubicBezTo>
                      <a:pt x="36926" y="66279"/>
                      <a:pt x="31934" y="46875"/>
                      <a:pt x="28631" y="33939"/>
                    </a:cubicBezTo>
                    <a:cubicBezTo>
                      <a:pt x="27556" y="29571"/>
                      <a:pt x="26328" y="25119"/>
                      <a:pt x="25252" y="20583"/>
                    </a:cubicBezTo>
                    <a:cubicBezTo>
                      <a:pt x="24177" y="16047"/>
                      <a:pt x="21873" y="9663"/>
                      <a:pt x="18033" y="8403"/>
                    </a:cubicBezTo>
                    <a:cubicBezTo>
                      <a:pt x="14854" y="7958"/>
                      <a:pt x="11651" y="8999"/>
                      <a:pt x="9201" y="11259"/>
                    </a:cubicBezTo>
                    <a:close/>
                  </a:path>
                </a:pathLst>
              </a:custGeom>
              <a:solidFill>
                <a:srgbClr val="263238"/>
              </a:solidFill>
              <a:ln w="7671"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43A487CD-3DA5-D5C6-8F52-E3D3152D7EC4}"/>
                  </a:ext>
                </a:extLst>
              </p:cNvPr>
              <p:cNvSpPr/>
              <p:nvPr/>
            </p:nvSpPr>
            <p:spPr>
              <a:xfrm>
                <a:off x="9619320" y="4016260"/>
                <a:ext cx="26769" cy="52210"/>
              </a:xfrm>
              <a:custGeom>
                <a:avLst/>
                <a:gdLst>
                  <a:gd name="connsiteX0" fmla="*/ 1684 w 26769"/>
                  <a:gd name="connsiteY0" fmla="*/ 3511 h 52210"/>
                  <a:gd name="connsiteX1" fmla="*/ 19195 w 26769"/>
                  <a:gd name="connsiteY1" fmla="*/ 11911 h 52210"/>
                  <a:gd name="connsiteX2" fmla="*/ 24110 w 26769"/>
                  <a:gd name="connsiteY2" fmla="*/ 52063 h 52210"/>
                  <a:gd name="connsiteX3" fmla="*/ 6676 w 26769"/>
                  <a:gd name="connsiteY3" fmla="*/ 33331 h 52210"/>
                  <a:gd name="connsiteX4" fmla="*/ 1684 w 26769"/>
                  <a:gd name="connsiteY4" fmla="*/ 3511 h 5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9" h="52210">
                    <a:moveTo>
                      <a:pt x="1684" y="3511"/>
                    </a:moveTo>
                    <a:cubicBezTo>
                      <a:pt x="1684" y="3511"/>
                      <a:pt x="14203" y="-8501"/>
                      <a:pt x="19195" y="11911"/>
                    </a:cubicBezTo>
                    <a:cubicBezTo>
                      <a:pt x="24187" y="32323"/>
                      <a:pt x="30408" y="50719"/>
                      <a:pt x="24110" y="52063"/>
                    </a:cubicBezTo>
                    <a:cubicBezTo>
                      <a:pt x="17812" y="53407"/>
                      <a:pt x="9211" y="45427"/>
                      <a:pt x="6676" y="33331"/>
                    </a:cubicBezTo>
                    <a:cubicBezTo>
                      <a:pt x="4142" y="21235"/>
                      <a:pt x="-3308" y="16951"/>
                      <a:pt x="1684" y="3511"/>
                    </a:cubicBezTo>
                    <a:close/>
                  </a:path>
                </a:pathLst>
              </a:custGeom>
              <a:solidFill>
                <a:srgbClr val="C4C4C4"/>
              </a:solidFill>
              <a:ln w="7671"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04AAC3A2-1B4D-AEAA-0778-4FCCD73E146C}"/>
                  </a:ext>
                </a:extLst>
              </p:cNvPr>
              <p:cNvSpPr/>
              <p:nvPr/>
            </p:nvSpPr>
            <p:spPr>
              <a:xfrm>
                <a:off x="9615562" y="4012139"/>
                <a:ext cx="34363" cy="60216"/>
              </a:xfrm>
              <a:custGeom>
                <a:avLst/>
                <a:gdLst>
                  <a:gd name="connsiteX0" fmla="*/ 26486 w 34363"/>
                  <a:gd name="connsiteY0" fmla="*/ 60217 h 60216"/>
                  <a:gd name="connsiteX1" fmla="*/ 6671 w 34363"/>
                  <a:gd name="connsiteY1" fmla="*/ 38041 h 60216"/>
                  <a:gd name="connsiteX2" fmla="*/ 3446 w 34363"/>
                  <a:gd name="connsiteY2" fmla="*/ 28801 h 60216"/>
                  <a:gd name="connsiteX3" fmla="*/ 1910 w 34363"/>
                  <a:gd name="connsiteY3" fmla="*/ 6037 h 60216"/>
                  <a:gd name="connsiteX4" fmla="*/ 2908 w 34363"/>
                  <a:gd name="connsiteY4" fmla="*/ 4525 h 60216"/>
                  <a:gd name="connsiteX5" fmla="*/ 16579 w 34363"/>
                  <a:gd name="connsiteY5" fmla="*/ 325 h 60216"/>
                  <a:gd name="connsiteX6" fmla="*/ 26639 w 34363"/>
                  <a:gd name="connsiteY6" fmla="*/ 14605 h 60216"/>
                  <a:gd name="connsiteX7" fmla="*/ 29174 w 34363"/>
                  <a:gd name="connsiteY7" fmla="*/ 24433 h 60216"/>
                  <a:gd name="connsiteX8" fmla="*/ 33014 w 34363"/>
                  <a:gd name="connsiteY8" fmla="*/ 56689 h 60216"/>
                  <a:gd name="connsiteX9" fmla="*/ 28636 w 34363"/>
                  <a:gd name="connsiteY9" fmla="*/ 59965 h 60216"/>
                  <a:gd name="connsiteX10" fmla="*/ 26486 w 34363"/>
                  <a:gd name="connsiteY10" fmla="*/ 60217 h 60216"/>
                  <a:gd name="connsiteX11" fmla="*/ 8668 w 34363"/>
                  <a:gd name="connsiteY11" fmla="*/ 10237 h 60216"/>
                  <a:gd name="connsiteX12" fmla="*/ 10281 w 34363"/>
                  <a:gd name="connsiteY12" fmla="*/ 25105 h 60216"/>
                  <a:gd name="connsiteX13" fmla="*/ 14198 w 34363"/>
                  <a:gd name="connsiteY13" fmla="*/ 36193 h 60216"/>
                  <a:gd name="connsiteX14" fmla="*/ 26639 w 34363"/>
                  <a:gd name="connsiteY14" fmla="*/ 51817 h 60216"/>
                  <a:gd name="connsiteX15" fmla="*/ 21801 w 34363"/>
                  <a:gd name="connsiteY15" fmla="*/ 26617 h 60216"/>
                  <a:gd name="connsiteX16" fmla="*/ 19190 w 34363"/>
                  <a:gd name="connsiteY16" fmla="*/ 16621 h 60216"/>
                  <a:gd name="connsiteX17" fmla="*/ 14351 w 34363"/>
                  <a:gd name="connsiteY17" fmla="*/ 8221 h 60216"/>
                  <a:gd name="connsiteX18" fmla="*/ 8668 w 34363"/>
                  <a:gd name="connsiteY18" fmla="*/ 10237 h 6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363" h="60216">
                    <a:moveTo>
                      <a:pt x="26486" y="60217"/>
                    </a:moveTo>
                    <a:cubicBezTo>
                      <a:pt x="18191" y="60217"/>
                      <a:pt x="9282" y="50557"/>
                      <a:pt x="6671" y="38041"/>
                    </a:cubicBezTo>
                    <a:cubicBezTo>
                      <a:pt x="5965" y="34823"/>
                      <a:pt x="4882" y="31715"/>
                      <a:pt x="3446" y="28801"/>
                    </a:cubicBezTo>
                    <a:cubicBezTo>
                      <a:pt x="-525" y="21971"/>
                      <a:pt x="-1101" y="13429"/>
                      <a:pt x="1910" y="6037"/>
                    </a:cubicBezTo>
                    <a:cubicBezTo>
                      <a:pt x="2125" y="5449"/>
                      <a:pt x="2470" y="4936"/>
                      <a:pt x="2908" y="4525"/>
                    </a:cubicBezTo>
                    <a:cubicBezTo>
                      <a:pt x="6595" y="829"/>
                      <a:pt x="11671" y="-734"/>
                      <a:pt x="16579" y="325"/>
                    </a:cubicBezTo>
                    <a:cubicBezTo>
                      <a:pt x="21978" y="2836"/>
                      <a:pt x="25795" y="8254"/>
                      <a:pt x="26639" y="14605"/>
                    </a:cubicBezTo>
                    <a:cubicBezTo>
                      <a:pt x="27507" y="17965"/>
                      <a:pt x="28352" y="21241"/>
                      <a:pt x="29174" y="24433"/>
                    </a:cubicBezTo>
                    <a:cubicBezTo>
                      <a:pt x="33705" y="41989"/>
                      <a:pt x="36009" y="51397"/>
                      <a:pt x="33014" y="56689"/>
                    </a:cubicBezTo>
                    <a:cubicBezTo>
                      <a:pt x="32069" y="58436"/>
                      <a:pt x="30464" y="59629"/>
                      <a:pt x="28636" y="59965"/>
                    </a:cubicBezTo>
                    <a:cubicBezTo>
                      <a:pt x="27930" y="60133"/>
                      <a:pt x="27208" y="60217"/>
                      <a:pt x="26486" y="60217"/>
                    </a:cubicBezTo>
                    <a:close/>
                    <a:moveTo>
                      <a:pt x="8668" y="10237"/>
                    </a:moveTo>
                    <a:cubicBezTo>
                      <a:pt x="6917" y="15176"/>
                      <a:pt x="7516" y="20745"/>
                      <a:pt x="10281" y="25105"/>
                    </a:cubicBezTo>
                    <a:cubicBezTo>
                      <a:pt x="12032" y="28591"/>
                      <a:pt x="13345" y="32320"/>
                      <a:pt x="14198" y="36193"/>
                    </a:cubicBezTo>
                    <a:cubicBezTo>
                      <a:pt x="16195" y="45937"/>
                      <a:pt x="22799" y="51817"/>
                      <a:pt x="26639" y="51817"/>
                    </a:cubicBezTo>
                    <a:cubicBezTo>
                      <a:pt x="26071" y="43215"/>
                      <a:pt x="24443" y="34740"/>
                      <a:pt x="21801" y="26617"/>
                    </a:cubicBezTo>
                    <a:cubicBezTo>
                      <a:pt x="20956" y="23341"/>
                      <a:pt x="20035" y="19981"/>
                      <a:pt x="19190" y="16621"/>
                    </a:cubicBezTo>
                    <a:cubicBezTo>
                      <a:pt x="18038" y="11833"/>
                      <a:pt x="16348" y="8893"/>
                      <a:pt x="14351" y="8221"/>
                    </a:cubicBezTo>
                    <a:cubicBezTo>
                      <a:pt x="12285" y="8028"/>
                      <a:pt x="10235" y="8750"/>
                      <a:pt x="8668" y="10237"/>
                    </a:cubicBezTo>
                    <a:close/>
                  </a:path>
                </a:pathLst>
              </a:custGeom>
              <a:solidFill>
                <a:srgbClr val="263238"/>
              </a:solidFill>
              <a:ln w="7671" cap="flat">
                <a:noFill/>
                <a:prstDash val="solid"/>
                <a:miter/>
              </a:ln>
            </p:spPr>
            <p:txBody>
              <a:bodyPr rtlCol="0" anchor="ctr"/>
              <a:lstStyle/>
              <a:p>
                <a:endParaRPr lang="zh-CN" altLang="en-US"/>
              </a:p>
            </p:txBody>
          </p:sp>
        </p:grpSp>
        <p:grpSp>
          <p:nvGrpSpPr>
            <p:cNvPr id="313" name="图形 2">
              <a:extLst>
                <a:ext uri="{FF2B5EF4-FFF2-40B4-BE49-F238E27FC236}">
                  <a16:creationId xmlns:a16="http://schemas.microsoft.com/office/drawing/2014/main" id="{CCC819A1-F25A-8BE6-F726-0F625EA0D7D6}"/>
                </a:ext>
              </a:extLst>
            </p:cNvPr>
            <p:cNvGrpSpPr/>
            <p:nvPr/>
          </p:nvGrpSpPr>
          <p:grpSpPr>
            <a:xfrm>
              <a:off x="8918054" y="3578267"/>
              <a:ext cx="1514265" cy="1512536"/>
              <a:chOff x="8918054" y="3578267"/>
              <a:chExt cx="1514265" cy="1512536"/>
            </a:xfrm>
          </p:grpSpPr>
          <p:sp>
            <p:nvSpPr>
              <p:cNvPr id="314" name="任意多边形: 形状 313">
                <a:extLst>
                  <a:ext uri="{FF2B5EF4-FFF2-40B4-BE49-F238E27FC236}">
                    <a16:creationId xmlns:a16="http://schemas.microsoft.com/office/drawing/2014/main" id="{5ECBAB1C-48F3-4E7A-6346-254B1F021BB8}"/>
                  </a:ext>
                </a:extLst>
              </p:cNvPr>
              <p:cNvSpPr/>
              <p:nvPr/>
            </p:nvSpPr>
            <p:spPr>
              <a:xfrm rot="-389999">
                <a:off x="10241870" y="3841660"/>
                <a:ext cx="18278" cy="203784"/>
              </a:xfrm>
              <a:custGeom>
                <a:avLst/>
                <a:gdLst>
                  <a:gd name="connsiteX0" fmla="*/ 0 w 18278"/>
                  <a:gd name="connsiteY0" fmla="*/ 0 h 203784"/>
                  <a:gd name="connsiteX1" fmla="*/ 18278 w 18278"/>
                  <a:gd name="connsiteY1" fmla="*/ 0 h 203784"/>
                  <a:gd name="connsiteX2" fmla="*/ 18278 w 18278"/>
                  <a:gd name="connsiteY2" fmla="*/ 203784 h 203784"/>
                  <a:gd name="connsiteX3" fmla="*/ 0 w 18278"/>
                  <a:gd name="connsiteY3" fmla="*/ 203784 h 203784"/>
                </a:gdLst>
                <a:ahLst/>
                <a:cxnLst>
                  <a:cxn ang="0">
                    <a:pos x="connsiteX0" y="connsiteY0"/>
                  </a:cxn>
                  <a:cxn ang="0">
                    <a:pos x="connsiteX1" y="connsiteY1"/>
                  </a:cxn>
                  <a:cxn ang="0">
                    <a:pos x="connsiteX2" y="connsiteY2"/>
                  </a:cxn>
                  <a:cxn ang="0">
                    <a:pos x="connsiteX3" y="connsiteY3"/>
                  </a:cxn>
                </a:cxnLst>
                <a:rect l="l" t="t" r="r" b="b"/>
                <a:pathLst>
                  <a:path w="18278" h="203784">
                    <a:moveTo>
                      <a:pt x="0" y="0"/>
                    </a:moveTo>
                    <a:lnTo>
                      <a:pt x="18278" y="0"/>
                    </a:lnTo>
                    <a:lnTo>
                      <a:pt x="18278" y="203784"/>
                    </a:lnTo>
                    <a:lnTo>
                      <a:pt x="0" y="203784"/>
                    </a:lnTo>
                    <a:close/>
                  </a:path>
                </a:pathLst>
              </a:custGeom>
              <a:solidFill>
                <a:srgbClr val="FFFFFF"/>
              </a:solidFill>
              <a:ln w="7671"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14CE01B5-307C-4A98-379D-23F7ACBFA012}"/>
                  </a:ext>
                </a:extLst>
              </p:cNvPr>
              <p:cNvSpPr/>
              <p:nvPr/>
            </p:nvSpPr>
            <p:spPr>
              <a:xfrm>
                <a:off x="10227624" y="3836643"/>
                <a:ext cx="47277" cy="213201"/>
              </a:xfrm>
              <a:custGeom>
                <a:avLst/>
                <a:gdLst>
                  <a:gd name="connsiteX0" fmla="*/ 24983 w 47277"/>
                  <a:gd name="connsiteY0" fmla="*/ 213201 h 213201"/>
                  <a:gd name="connsiteX1" fmla="*/ 22602 w 47277"/>
                  <a:gd name="connsiteY1" fmla="*/ 212277 h 213201"/>
                  <a:gd name="connsiteX2" fmla="*/ 21143 w 47277"/>
                  <a:gd name="connsiteY2" fmla="*/ 209421 h 213201"/>
                  <a:gd name="connsiteX3" fmla="*/ 23 w 47277"/>
                  <a:gd name="connsiteY3" fmla="*/ 6980 h 213201"/>
                  <a:gd name="connsiteX4" fmla="*/ 3402 w 47277"/>
                  <a:gd name="connsiteY4" fmla="*/ 2277 h 213201"/>
                  <a:gd name="connsiteX5" fmla="*/ 21604 w 47277"/>
                  <a:gd name="connsiteY5" fmla="*/ 9 h 213201"/>
                  <a:gd name="connsiteX6" fmla="*/ 24446 w 47277"/>
                  <a:gd name="connsiteY6" fmla="*/ 933 h 213201"/>
                  <a:gd name="connsiteX7" fmla="*/ 25828 w 47277"/>
                  <a:gd name="connsiteY7" fmla="*/ 3705 h 213201"/>
                  <a:gd name="connsiteX8" fmla="*/ 47255 w 47277"/>
                  <a:gd name="connsiteY8" fmla="*/ 206229 h 213201"/>
                  <a:gd name="connsiteX9" fmla="*/ 43876 w 47277"/>
                  <a:gd name="connsiteY9" fmla="*/ 210849 h 213201"/>
                  <a:gd name="connsiteX10" fmla="*/ 25675 w 47277"/>
                  <a:gd name="connsiteY10" fmla="*/ 213117 h 213201"/>
                  <a:gd name="connsiteX11" fmla="*/ 8088 w 47277"/>
                  <a:gd name="connsiteY11" fmla="*/ 10173 h 213201"/>
                  <a:gd name="connsiteX12" fmla="*/ 28362 w 47277"/>
                  <a:gd name="connsiteY12" fmla="*/ 204297 h 213201"/>
                  <a:gd name="connsiteX13" fmla="*/ 38884 w 47277"/>
                  <a:gd name="connsiteY13" fmla="*/ 202953 h 213201"/>
                  <a:gd name="connsiteX14" fmla="*/ 18686 w 47277"/>
                  <a:gd name="connsiteY14" fmla="*/ 8829 h 21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277" h="213201">
                    <a:moveTo>
                      <a:pt x="24983" y="213201"/>
                    </a:moveTo>
                    <a:cubicBezTo>
                      <a:pt x="24116" y="213217"/>
                      <a:pt x="23271" y="212890"/>
                      <a:pt x="22602" y="212277"/>
                    </a:cubicBezTo>
                    <a:cubicBezTo>
                      <a:pt x="21804" y="211563"/>
                      <a:pt x="21282" y="210538"/>
                      <a:pt x="21143" y="209421"/>
                    </a:cubicBezTo>
                    <a:lnTo>
                      <a:pt x="23" y="6980"/>
                    </a:lnTo>
                    <a:cubicBezTo>
                      <a:pt x="-207" y="4671"/>
                      <a:pt x="1298" y="2579"/>
                      <a:pt x="3402" y="2277"/>
                    </a:cubicBezTo>
                    <a:lnTo>
                      <a:pt x="21604" y="9"/>
                    </a:lnTo>
                    <a:cubicBezTo>
                      <a:pt x="22618" y="-59"/>
                      <a:pt x="23632" y="269"/>
                      <a:pt x="24446" y="933"/>
                    </a:cubicBezTo>
                    <a:cubicBezTo>
                      <a:pt x="25229" y="1613"/>
                      <a:pt x="25729" y="2613"/>
                      <a:pt x="25828" y="3705"/>
                    </a:cubicBezTo>
                    <a:lnTo>
                      <a:pt x="47255" y="206229"/>
                    </a:lnTo>
                    <a:cubicBezTo>
                      <a:pt x="47478" y="208522"/>
                      <a:pt x="45973" y="210588"/>
                      <a:pt x="43876" y="210849"/>
                    </a:cubicBezTo>
                    <a:lnTo>
                      <a:pt x="25675" y="213117"/>
                    </a:lnTo>
                    <a:close/>
                    <a:moveTo>
                      <a:pt x="8088" y="10173"/>
                    </a:moveTo>
                    <a:lnTo>
                      <a:pt x="28362" y="204297"/>
                    </a:lnTo>
                    <a:lnTo>
                      <a:pt x="38884" y="202953"/>
                    </a:lnTo>
                    <a:lnTo>
                      <a:pt x="18686" y="8829"/>
                    </a:lnTo>
                    <a:close/>
                  </a:path>
                </a:pathLst>
              </a:custGeom>
              <a:solidFill>
                <a:srgbClr val="263238"/>
              </a:solidFill>
              <a:ln w="7671"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92474D37-8B6F-7064-7FE5-2B916D5DB4D4}"/>
                  </a:ext>
                </a:extLst>
              </p:cNvPr>
              <p:cNvSpPr/>
              <p:nvPr/>
            </p:nvSpPr>
            <p:spPr>
              <a:xfrm rot="-389999">
                <a:off x="10241870" y="3841660"/>
                <a:ext cx="18278" cy="203784"/>
              </a:xfrm>
              <a:custGeom>
                <a:avLst/>
                <a:gdLst>
                  <a:gd name="connsiteX0" fmla="*/ 0 w 18278"/>
                  <a:gd name="connsiteY0" fmla="*/ 0 h 203784"/>
                  <a:gd name="connsiteX1" fmla="*/ 18278 w 18278"/>
                  <a:gd name="connsiteY1" fmla="*/ 0 h 203784"/>
                  <a:gd name="connsiteX2" fmla="*/ 18278 w 18278"/>
                  <a:gd name="connsiteY2" fmla="*/ 203784 h 203784"/>
                  <a:gd name="connsiteX3" fmla="*/ 0 w 18278"/>
                  <a:gd name="connsiteY3" fmla="*/ 203784 h 203784"/>
                </a:gdLst>
                <a:ahLst/>
                <a:cxnLst>
                  <a:cxn ang="0">
                    <a:pos x="connsiteX0" y="connsiteY0"/>
                  </a:cxn>
                  <a:cxn ang="0">
                    <a:pos x="connsiteX1" y="connsiteY1"/>
                  </a:cxn>
                  <a:cxn ang="0">
                    <a:pos x="connsiteX2" y="connsiteY2"/>
                  </a:cxn>
                  <a:cxn ang="0">
                    <a:pos x="connsiteX3" y="connsiteY3"/>
                  </a:cxn>
                </a:cxnLst>
                <a:rect l="l" t="t" r="r" b="b"/>
                <a:pathLst>
                  <a:path w="18278" h="203784">
                    <a:moveTo>
                      <a:pt x="0" y="0"/>
                    </a:moveTo>
                    <a:lnTo>
                      <a:pt x="18278" y="0"/>
                    </a:lnTo>
                    <a:lnTo>
                      <a:pt x="18278" y="203784"/>
                    </a:lnTo>
                    <a:lnTo>
                      <a:pt x="0" y="203784"/>
                    </a:lnTo>
                    <a:close/>
                  </a:path>
                </a:pathLst>
              </a:custGeom>
              <a:solidFill>
                <a:srgbClr val="FFFFFF"/>
              </a:solidFill>
              <a:ln w="7671"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CE2F8438-C807-3303-B510-4ED3CD723E42}"/>
                  </a:ext>
                </a:extLst>
              </p:cNvPr>
              <p:cNvSpPr/>
              <p:nvPr/>
            </p:nvSpPr>
            <p:spPr>
              <a:xfrm>
                <a:off x="10227624" y="3836643"/>
                <a:ext cx="47277" cy="213201"/>
              </a:xfrm>
              <a:custGeom>
                <a:avLst/>
                <a:gdLst>
                  <a:gd name="connsiteX0" fmla="*/ 24983 w 47277"/>
                  <a:gd name="connsiteY0" fmla="*/ 213201 h 213201"/>
                  <a:gd name="connsiteX1" fmla="*/ 22602 w 47277"/>
                  <a:gd name="connsiteY1" fmla="*/ 212277 h 213201"/>
                  <a:gd name="connsiteX2" fmla="*/ 21143 w 47277"/>
                  <a:gd name="connsiteY2" fmla="*/ 209421 h 213201"/>
                  <a:gd name="connsiteX3" fmla="*/ 23 w 47277"/>
                  <a:gd name="connsiteY3" fmla="*/ 6980 h 213201"/>
                  <a:gd name="connsiteX4" fmla="*/ 3402 w 47277"/>
                  <a:gd name="connsiteY4" fmla="*/ 2277 h 213201"/>
                  <a:gd name="connsiteX5" fmla="*/ 21604 w 47277"/>
                  <a:gd name="connsiteY5" fmla="*/ 9 h 213201"/>
                  <a:gd name="connsiteX6" fmla="*/ 24446 w 47277"/>
                  <a:gd name="connsiteY6" fmla="*/ 933 h 213201"/>
                  <a:gd name="connsiteX7" fmla="*/ 25828 w 47277"/>
                  <a:gd name="connsiteY7" fmla="*/ 3705 h 213201"/>
                  <a:gd name="connsiteX8" fmla="*/ 47255 w 47277"/>
                  <a:gd name="connsiteY8" fmla="*/ 206229 h 213201"/>
                  <a:gd name="connsiteX9" fmla="*/ 43876 w 47277"/>
                  <a:gd name="connsiteY9" fmla="*/ 210849 h 213201"/>
                  <a:gd name="connsiteX10" fmla="*/ 25675 w 47277"/>
                  <a:gd name="connsiteY10" fmla="*/ 213117 h 213201"/>
                  <a:gd name="connsiteX11" fmla="*/ 8088 w 47277"/>
                  <a:gd name="connsiteY11" fmla="*/ 10173 h 213201"/>
                  <a:gd name="connsiteX12" fmla="*/ 28362 w 47277"/>
                  <a:gd name="connsiteY12" fmla="*/ 204297 h 213201"/>
                  <a:gd name="connsiteX13" fmla="*/ 38884 w 47277"/>
                  <a:gd name="connsiteY13" fmla="*/ 202953 h 213201"/>
                  <a:gd name="connsiteX14" fmla="*/ 18686 w 47277"/>
                  <a:gd name="connsiteY14" fmla="*/ 8829 h 21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277" h="213201">
                    <a:moveTo>
                      <a:pt x="24983" y="213201"/>
                    </a:moveTo>
                    <a:cubicBezTo>
                      <a:pt x="24116" y="213217"/>
                      <a:pt x="23271" y="212890"/>
                      <a:pt x="22602" y="212277"/>
                    </a:cubicBezTo>
                    <a:cubicBezTo>
                      <a:pt x="21804" y="211563"/>
                      <a:pt x="21282" y="210538"/>
                      <a:pt x="21143" y="209421"/>
                    </a:cubicBezTo>
                    <a:lnTo>
                      <a:pt x="23" y="6980"/>
                    </a:lnTo>
                    <a:cubicBezTo>
                      <a:pt x="-207" y="4671"/>
                      <a:pt x="1298" y="2579"/>
                      <a:pt x="3402" y="2277"/>
                    </a:cubicBezTo>
                    <a:lnTo>
                      <a:pt x="21604" y="9"/>
                    </a:lnTo>
                    <a:cubicBezTo>
                      <a:pt x="22618" y="-59"/>
                      <a:pt x="23632" y="269"/>
                      <a:pt x="24446" y="933"/>
                    </a:cubicBezTo>
                    <a:cubicBezTo>
                      <a:pt x="25229" y="1613"/>
                      <a:pt x="25729" y="2613"/>
                      <a:pt x="25828" y="3705"/>
                    </a:cubicBezTo>
                    <a:lnTo>
                      <a:pt x="47255" y="206229"/>
                    </a:lnTo>
                    <a:cubicBezTo>
                      <a:pt x="47478" y="208522"/>
                      <a:pt x="45973" y="210588"/>
                      <a:pt x="43876" y="210849"/>
                    </a:cubicBezTo>
                    <a:lnTo>
                      <a:pt x="25675" y="213117"/>
                    </a:lnTo>
                    <a:close/>
                    <a:moveTo>
                      <a:pt x="8088" y="10173"/>
                    </a:moveTo>
                    <a:lnTo>
                      <a:pt x="28362" y="204297"/>
                    </a:lnTo>
                    <a:lnTo>
                      <a:pt x="38884" y="202953"/>
                    </a:lnTo>
                    <a:lnTo>
                      <a:pt x="18686" y="8829"/>
                    </a:lnTo>
                    <a:close/>
                  </a:path>
                </a:pathLst>
              </a:custGeom>
              <a:solidFill>
                <a:srgbClr val="263238"/>
              </a:solidFill>
              <a:ln w="7671"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9EA27F78-4AD8-5693-1B66-71BD38D4813E}"/>
                  </a:ext>
                </a:extLst>
              </p:cNvPr>
              <p:cNvSpPr/>
              <p:nvPr/>
            </p:nvSpPr>
            <p:spPr>
              <a:xfrm rot="-389999">
                <a:off x="10232664" y="3842038"/>
                <a:ext cx="18278" cy="25200"/>
              </a:xfrm>
              <a:custGeom>
                <a:avLst/>
                <a:gdLst>
                  <a:gd name="connsiteX0" fmla="*/ 0 w 18278"/>
                  <a:gd name="connsiteY0" fmla="*/ 0 h 25200"/>
                  <a:gd name="connsiteX1" fmla="*/ 18279 w 18278"/>
                  <a:gd name="connsiteY1" fmla="*/ 0 h 25200"/>
                  <a:gd name="connsiteX2" fmla="*/ 18279 w 18278"/>
                  <a:gd name="connsiteY2" fmla="*/ 25200 h 25200"/>
                  <a:gd name="connsiteX3" fmla="*/ 0 w 18278"/>
                  <a:gd name="connsiteY3" fmla="*/ 25200 h 25200"/>
                </a:gdLst>
                <a:ahLst/>
                <a:cxnLst>
                  <a:cxn ang="0">
                    <a:pos x="connsiteX0" y="connsiteY0"/>
                  </a:cxn>
                  <a:cxn ang="0">
                    <a:pos x="connsiteX1" y="connsiteY1"/>
                  </a:cxn>
                  <a:cxn ang="0">
                    <a:pos x="connsiteX2" y="connsiteY2"/>
                  </a:cxn>
                  <a:cxn ang="0">
                    <a:pos x="connsiteX3" y="connsiteY3"/>
                  </a:cxn>
                </a:cxnLst>
                <a:rect l="l" t="t" r="r" b="b"/>
                <a:pathLst>
                  <a:path w="18278" h="25200">
                    <a:moveTo>
                      <a:pt x="0" y="0"/>
                    </a:moveTo>
                    <a:lnTo>
                      <a:pt x="18279" y="0"/>
                    </a:lnTo>
                    <a:lnTo>
                      <a:pt x="18279" y="25200"/>
                    </a:lnTo>
                    <a:lnTo>
                      <a:pt x="0" y="25200"/>
                    </a:lnTo>
                    <a:close/>
                  </a:path>
                </a:pathLst>
              </a:custGeom>
              <a:solidFill>
                <a:schemeClr val="accent1"/>
              </a:solidFill>
              <a:ln w="7671"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B289ED56-A80A-2ACC-4800-C67B3CA3BAF0}"/>
                  </a:ext>
                </a:extLst>
              </p:cNvPr>
              <p:cNvSpPr/>
              <p:nvPr/>
            </p:nvSpPr>
            <p:spPr>
              <a:xfrm>
                <a:off x="10227624" y="3836475"/>
                <a:ext cx="28474" cy="35876"/>
              </a:xfrm>
              <a:custGeom>
                <a:avLst/>
                <a:gdLst>
                  <a:gd name="connsiteX0" fmla="*/ 6475 w 28474"/>
                  <a:gd name="connsiteY0" fmla="*/ 35877 h 35876"/>
                  <a:gd name="connsiteX1" fmla="*/ 2635 w 28474"/>
                  <a:gd name="connsiteY1" fmla="*/ 32180 h 35876"/>
                  <a:gd name="connsiteX2" fmla="*/ 23 w 28474"/>
                  <a:gd name="connsiteY2" fmla="*/ 6980 h 35876"/>
                  <a:gd name="connsiteX3" fmla="*/ 3402 w 28474"/>
                  <a:gd name="connsiteY3" fmla="*/ 2277 h 35876"/>
                  <a:gd name="connsiteX4" fmla="*/ 21604 w 28474"/>
                  <a:gd name="connsiteY4" fmla="*/ 9 h 35876"/>
                  <a:gd name="connsiteX5" fmla="*/ 24446 w 28474"/>
                  <a:gd name="connsiteY5" fmla="*/ 932 h 35876"/>
                  <a:gd name="connsiteX6" fmla="*/ 25828 w 28474"/>
                  <a:gd name="connsiteY6" fmla="*/ 3705 h 35876"/>
                  <a:gd name="connsiteX7" fmla="*/ 28439 w 28474"/>
                  <a:gd name="connsiteY7" fmla="*/ 28905 h 35876"/>
                  <a:gd name="connsiteX8" fmla="*/ 27672 w 28474"/>
                  <a:gd name="connsiteY8" fmla="*/ 31929 h 35876"/>
                  <a:gd name="connsiteX9" fmla="*/ 25060 w 28474"/>
                  <a:gd name="connsiteY9" fmla="*/ 33525 h 35876"/>
                  <a:gd name="connsiteX10" fmla="*/ 6935 w 28474"/>
                  <a:gd name="connsiteY10" fmla="*/ 35792 h 35876"/>
                  <a:gd name="connsiteX11" fmla="*/ 8088 w 28474"/>
                  <a:gd name="connsiteY11" fmla="*/ 10677 h 35876"/>
                  <a:gd name="connsiteX12" fmla="*/ 9854 w 28474"/>
                  <a:gd name="connsiteY12" fmla="*/ 27477 h 35876"/>
                  <a:gd name="connsiteX13" fmla="*/ 20375 w 28474"/>
                  <a:gd name="connsiteY13" fmla="*/ 26132 h 35876"/>
                  <a:gd name="connsiteX14" fmla="*/ 18686 w 28474"/>
                  <a:gd name="connsiteY14" fmla="*/ 9332 h 3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474" h="35876">
                    <a:moveTo>
                      <a:pt x="6475" y="35877"/>
                    </a:moveTo>
                    <a:cubicBezTo>
                      <a:pt x="4532" y="35851"/>
                      <a:pt x="2903" y="34281"/>
                      <a:pt x="2635" y="32180"/>
                    </a:cubicBezTo>
                    <a:lnTo>
                      <a:pt x="23" y="6980"/>
                    </a:lnTo>
                    <a:cubicBezTo>
                      <a:pt x="-207" y="4671"/>
                      <a:pt x="1298" y="2579"/>
                      <a:pt x="3402" y="2277"/>
                    </a:cubicBezTo>
                    <a:lnTo>
                      <a:pt x="21604" y="9"/>
                    </a:lnTo>
                    <a:cubicBezTo>
                      <a:pt x="22618" y="-59"/>
                      <a:pt x="23632" y="269"/>
                      <a:pt x="24446" y="932"/>
                    </a:cubicBezTo>
                    <a:cubicBezTo>
                      <a:pt x="25229" y="1613"/>
                      <a:pt x="25729" y="2613"/>
                      <a:pt x="25828" y="3705"/>
                    </a:cubicBezTo>
                    <a:lnTo>
                      <a:pt x="28439" y="28905"/>
                    </a:lnTo>
                    <a:cubicBezTo>
                      <a:pt x="28578" y="29988"/>
                      <a:pt x="28301" y="31080"/>
                      <a:pt x="27672" y="31929"/>
                    </a:cubicBezTo>
                    <a:cubicBezTo>
                      <a:pt x="27042" y="32836"/>
                      <a:pt x="26097" y="33407"/>
                      <a:pt x="25060" y="33525"/>
                    </a:cubicBezTo>
                    <a:lnTo>
                      <a:pt x="6935" y="35792"/>
                    </a:lnTo>
                    <a:close/>
                    <a:moveTo>
                      <a:pt x="8088" y="10677"/>
                    </a:moveTo>
                    <a:lnTo>
                      <a:pt x="9854" y="27477"/>
                    </a:lnTo>
                    <a:lnTo>
                      <a:pt x="20375" y="26132"/>
                    </a:lnTo>
                    <a:lnTo>
                      <a:pt x="18686" y="9332"/>
                    </a:lnTo>
                    <a:close/>
                  </a:path>
                </a:pathLst>
              </a:custGeom>
              <a:solidFill>
                <a:srgbClr val="263238"/>
              </a:solidFill>
              <a:ln w="7671"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300E3B07-FEA6-E365-EA40-285E166AB662}"/>
                  </a:ext>
                </a:extLst>
              </p:cNvPr>
              <p:cNvSpPr/>
              <p:nvPr/>
            </p:nvSpPr>
            <p:spPr>
              <a:xfrm rot="286800">
                <a:off x="10272201" y="3861301"/>
                <a:ext cx="16511" cy="184127"/>
              </a:xfrm>
              <a:custGeom>
                <a:avLst/>
                <a:gdLst>
                  <a:gd name="connsiteX0" fmla="*/ 0 w 16511"/>
                  <a:gd name="connsiteY0" fmla="*/ 0 h 184127"/>
                  <a:gd name="connsiteX1" fmla="*/ 16512 w 16511"/>
                  <a:gd name="connsiteY1" fmla="*/ 0 h 184127"/>
                  <a:gd name="connsiteX2" fmla="*/ 16512 w 16511"/>
                  <a:gd name="connsiteY2" fmla="*/ 184128 h 184127"/>
                  <a:gd name="connsiteX3" fmla="*/ 0 w 16511"/>
                  <a:gd name="connsiteY3" fmla="*/ 184128 h 184127"/>
                </a:gdLst>
                <a:ahLst/>
                <a:cxnLst>
                  <a:cxn ang="0">
                    <a:pos x="connsiteX0" y="connsiteY0"/>
                  </a:cxn>
                  <a:cxn ang="0">
                    <a:pos x="connsiteX1" y="connsiteY1"/>
                  </a:cxn>
                  <a:cxn ang="0">
                    <a:pos x="connsiteX2" y="connsiteY2"/>
                  </a:cxn>
                  <a:cxn ang="0">
                    <a:pos x="connsiteX3" y="connsiteY3"/>
                  </a:cxn>
                </a:cxnLst>
                <a:rect l="l" t="t" r="r" b="b"/>
                <a:pathLst>
                  <a:path w="16511" h="184127">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BFDFD69E-43DA-26F7-DFCD-A88732DE513A}"/>
                  </a:ext>
                </a:extLst>
              </p:cNvPr>
              <p:cNvSpPr/>
              <p:nvPr/>
            </p:nvSpPr>
            <p:spPr>
              <a:xfrm>
                <a:off x="10261966" y="3856375"/>
                <a:ext cx="38123" cy="193315"/>
              </a:xfrm>
              <a:custGeom>
                <a:avLst/>
                <a:gdLst>
                  <a:gd name="connsiteX0" fmla="*/ 19979 w 38123"/>
                  <a:gd name="connsiteY0" fmla="*/ 193301 h 193315"/>
                  <a:gd name="connsiteX1" fmla="*/ 19979 w 38123"/>
                  <a:gd name="connsiteY1" fmla="*/ 193301 h 193315"/>
                  <a:gd name="connsiteX2" fmla="*/ 3468 w 38123"/>
                  <a:gd name="connsiteY2" fmla="*/ 191873 h 193315"/>
                  <a:gd name="connsiteX3" fmla="*/ 856 w 38123"/>
                  <a:gd name="connsiteY3" fmla="*/ 190361 h 193315"/>
                  <a:gd name="connsiteX4" fmla="*/ 12 w 38123"/>
                  <a:gd name="connsiteY4" fmla="*/ 187336 h 193315"/>
                  <a:gd name="connsiteX5" fmla="*/ 13989 w 38123"/>
                  <a:gd name="connsiteY5" fmla="*/ 3881 h 193315"/>
                  <a:gd name="connsiteX6" fmla="*/ 15372 w 38123"/>
                  <a:gd name="connsiteY6" fmla="*/ 1025 h 193315"/>
                  <a:gd name="connsiteX7" fmla="*/ 18136 w 38123"/>
                  <a:gd name="connsiteY7" fmla="*/ 17 h 193315"/>
                  <a:gd name="connsiteX8" fmla="*/ 34649 w 38123"/>
                  <a:gd name="connsiteY8" fmla="*/ 1529 h 193315"/>
                  <a:gd name="connsiteX9" fmla="*/ 38112 w 38123"/>
                  <a:gd name="connsiteY9" fmla="*/ 5947 h 193315"/>
                  <a:gd name="connsiteX10" fmla="*/ 38105 w 38123"/>
                  <a:gd name="connsiteY10" fmla="*/ 6065 h 193315"/>
                  <a:gd name="connsiteX11" fmla="*/ 24127 w 38123"/>
                  <a:gd name="connsiteY11" fmla="*/ 189521 h 193315"/>
                  <a:gd name="connsiteX12" fmla="*/ 19979 w 38123"/>
                  <a:gd name="connsiteY12" fmla="*/ 193301 h 193315"/>
                  <a:gd name="connsiteX13" fmla="*/ 7692 w 38123"/>
                  <a:gd name="connsiteY13" fmla="*/ 183725 h 193315"/>
                  <a:gd name="connsiteX14" fmla="*/ 16447 w 38123"/>
                  <a:gd name="connsiteY14" fmla="*/ 184565 h 193315"/>
                  <a:gd name="connsiteX15" fmla="*/ 29810 w 38123"/>
                  <a:gd name="connsiteY15" fmla="*/ 9425 h 193315"/>
                  <a:gd name="connsiteX16" fmla="*/ 21055 w 38123"/>
                  <a:gd name="connsiteY16" fmla="*/ 8669 h 19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23" h="193315">
                    <a:moveTo>
                      <a:pt x="19979" y="193301"/>
                    </a:moveTo>
                    <a:lnTo>
                      <a:pt x="19979" y="193301"/>
                    </a:lnTo>
                    <a:lnTo>
                      <a:pt x="3468" y="191873"/>
                    </a:lnTo>
                    <a:cubicBezTo>
                      <a:pt x="2461" y="191713"/>
                      <a:pt x="1540" y="191184"/>
                      <a:pt x="856" y="190361"/>
                    </a:cubicBezTo>
                    <a:cubicBezTo>
                      <a:pt x="242" y="189504"/>
                      <a:pt x="-65" y="188429"/>
                      <a:pt x="12" y="187336"/>
                    </a:cubicBezTo>
                    <a:lnTo>
                      <a:pt x="13989" y="3881"/>
                    </a:lnTo>
                    <a:cubicBezTo>
                      <a:pt x="14066" y="2763"/>
                      <a:pt x="14565" y="1722"/>
                      <a:pt x="15372" y="1025"/>
                    </a:cubicBezTo>
                    <a:cubicBezTo>
                      <a:pt x="16124" y="277"/>
                      <a:pt x="17122" y="-84"/>
                      <a:pt x="18136" y="17"/>
                    </a:cubicBezTo>
                    <a:lnTo>
                      <a:pt x="34649" y="1529"/>
                    </a:lnTo>
                    <a:cubicBezTo>
                      <a:pt x="36722" y="1705"/>
                      <a:pt x="38273" y="3679"/>
                      <a:pt x="38112" y="5947"/>
                    </a:cubicBezTo>
                    <a:cubicBezTo>
                      <a:pt x="38112" y="5989"/>
                      <a:pt x="38112" y="6023"/>
                      <a:pt x="38105" y="6065"/>
                    </a:cubicBezTo>
                    <a:lnTo>
                      <a:pt x="24127" y="189521"/>
                    </a:lnTo>
                    <a:cubicBezTo>
                      <a:pt x="23927" y="191814"/>
                      <a:pt x="22076" y="193494"/>
                      <a:pt x="19979" y="193301"/>
                    </a:cubicBezTo>
                    <a:close/>
                    <a:moveTo>
                      <a:pt x="7692" y="183725"/>
                    </a:moveTo>
                    <a:lnTo>
                      <a:pt x="16447" y="184565"/>
                    </a:lnTo>
                    <a:lnTo>
                      <a:pt x="29810" y="9425"/>
                    </a:lnTo>
                    <a:lnTo>
                      <a:pt x="21055" y="8669"/>
                    </a:lnTo>
                    <a:close/>
                  </a:path>
                </a:pathLst>
              </a:custGeom>
              <a:solidFill>
                <a:srgbClr val="263238"/>
              </a:solidFill>
              <a:ln w="7671"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89D4DC8D-966A-F87D-D3FF-BEC35DF52626}"/>
                  </a:ext>
                </a:extLst>
              </p:cNvPr>
              <p:cNvSpPr/>
              <p:nvPr/>
            </p:nvSpPr>
            <p:spPr>
              <a:xfrm rot="286800">
                <a:off x="10272201" y="3861301"/>
                <a:ext cx="16511" cy="184127"/>
              </a:xfrm>
              <a:custGeom>
                <a:avLst/>
                <a:gdLst>
                  <a:gd name="connsiteX0" fmla="*/ 0 w 16511"/>
                  <a:gd name="connsiteY0" fmla="*/ 0 h 184127"/>
                  <a:gd name="connsiteX1" fmla="*/ 16512 w 16511"/>
                  <a:gd name="connsiteY1" fmla="*/ 0 h 184127"/>
                  <a:gd name="connsiteX2" fmla="*/ 16512 w 16511"/>
                  <a:gd name="connsiteY2" fmla="*/ 184128 h 184127"/>
                  <a:gd name="connsiteX3" fmla="*/ 0 w 16511"/>
                  <a:gd name="connsiteY3" fmla="*/ 184128 h 184127"/>
                </a:gdLst>
                <a:ahLst/>
                <a:cxnLst>
                  <a:cxn ang="0">
                    <a:pos x="connsiteX0" y="connsiteY0"/>
                  </a:cxn>
                  <a:cxn ang="0">
                    <a:pos x="connsiteX1" y="connsiteY1"/>
                  </a:cxn>
                  <a:cxn ang="0">
                    <a:pos x="connsiteX2" y="connsiteY2"/>
                  </a:cxn>
                  <a:cxn ang="0">
                    <a:pos x="connsiteX3" y="connsiteY3"/>
                  </a:cxn>
                </a:cxnLst>
                <a:rect l="l" t="t" r="r" b="b"/>
                <a:pathLst>
                  <a:path w="16511" h="184127">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8E366AA5-AF5F-03A1-7F3C-EE5E0A636B4C}"/>
                  </a:ext>
                </a:extLst>
              </p:cNvPr>
              <p:cNvSpPr/>
              <p:nvPr/>
            </p:nvSpPr>
            <p:spPr>
              <a:xfrm>
                <a:off x="10261966" y="3856375"/>
                <a:ext cx="38123" cy="193315"/>
              </a:xfrm>
              <a:custGeom>
                <a:avLst/>
                <a:gdLst>
                  <a:gd name="connsiteX0" fmla="*/ 19979 w 38123"/>
                  <a:gd name="connsiteY0" fmla="*/ 193301 h 193315"/>
                  <a:gd name="connsiteX1" fmla="*/ 19979 w 38123"/>
                  <a:gd name="connsiteY1" fmla="*/ 193301 h 193315"/>
                  <a:gd name="connsiteX2" fmla="*/ 3468 w 38123"/>
                  <a:gd name="connsiteY2" fmla="*/ 191873 h 193315"/>
                  <a:gd name="connsiteX3" fmla="*/ 856 w 38123"/>
                  <a:gd name="connsiteY3" fmla="*/ 190361 h 193315"/>
                  <a:gd name="connsiteX4" fmla="*/ 12 w 38123"/>
                  <a:gd name="connsiteY4" fmla="*/ 187336 h 193315"/>
                  <a:gd name="connsiteX5" fmla="*/ 13989 w 38123"/>
                  <a:gd name="connsiteY5" fmla="*/ 3881 h 193315"/>
                  <a:gd name="connsiteX6" fmla="*/ 15372 w 38123"/>
                  <a:gd name="connsiteY6" fmla="*/ 1025 h 193315"/>
                  <a:gd name="connsiteX7" fmla="*/ 18136 w 38123"/>
                  <a:gd name="connsiteY7" fmla="*/ 17 h 193315"/>
                  <a:gd name="connsiteX8" fmla="*/ 34649 w 38123"/>
                  <a:gd name="connsiteY8" fmla="*/ 1529 h 193315"/>
                  <a:gd name="connsiteX9" fmla="*/ 38112 w 38123"/>
                  <a:gd name="connsiteY9" fmla="*/ 5947 h 193315"/>
                  <a:gd name="connsiteX10" fmla="*/ 38105 w 38123"/>
                  <a:gd name="connsiteY10" fmla="*/ 6065 h 193315"/>
                  <a:gd name="connsiteX11" fmla="*/ 24127 w 38123"/>
                  <a:gd name="connsiteY11" fmla="*/ 189521 h 193315"/>
                  <a:gd name="connsiteX12" fmla="*/ 19979 w 38123"/>
                  <a:gd name="connsiteY12" fmla="*/ 193301 h 193315"/>
                  <a:gd name="connsiteX13" fmla="*/ 7692 w 38123"/>
                  <a:gd name="connsiteY13" fmla="*/ 183725 h 193315"/>
                  <a:gd name="connsiteX14" fmla="*/ 16447 w 38123"/>
                  <a:gd name="connsiteY14" fmla="*/ 184565 h 193315"/>
                  <a:gd name="connsiteX15" fmla="*/ 29810 w 38123"/>
                  <a:gd name="connsiteY15" fmla="*/ 9425 h 193315"/>
                  <a:gd name="connsiteX16" fmla="*/ 21055 w 38123"/>
                  <a:gd name="connsiteY16" fmla="*/ 8669 h 19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23" h="193315">
                    <a:moveTo>
                      <a:pt x="19979" y="193301"/>
                    </a:moveTo>
                    <a:lnTo>
                      <a:pt x="19979" y="193301"/>
                    </a:lnTo>
                    <a:lnTo>
                      <a:pt x="3468" y="191873"/>
                    </a:lnTo>
                    <a:cubicBezTo>
                      <a:pt x="2461" y="191713"/>
                      <a:pt x="1540" y="191184"/>
                      <a:pt x="856" y="190361"/>
                    </a:cubicBezTo>
                    <a:cubicBezTo>
                      <a:pt x="242" y="189504"/>
                      <a:pt x="-65" y="188429"/>
                      <a:pt x="12" y="187336"/>
                    </a:cubicBezTo>
                    <a:lnTo>
                      <a:pt x="13989" y="3881"/>
                    </a:lnTo>
                    <a:cubicBezTo>
                      <a:pt x="14066" y="2763"/>
                      <a:pt x="14565" y="1722"/>
                      <a:pt x="15372" y="1025"/>
                    </a:cubicBezTo>
                    <a:cubicBezTo>
                      <a:pt x="16124" y="277"/>
                      <a:pt x="17122" y="-84"/>
                      <a:pt x="18136" y="17"/>
                    </a:cubicBezTo>
                    <a:lnTo>
                      <a:pt x="34649" y="1529"/>
                    </a:lnTo>
                    <a:cubicBezTo>
                      <a:pt x="36722" y="1705"/>
                      <a:pt x="38273" y="3679"/>
                      <a:pt x="38112" y="5947"/>
                    </a:cubicBezTo>
                    <a:cubicBezTo>
                      <a:pt x="38112" y="5989"/>
                      <a:pt x="38112" y="6023"/>
                      <a:pt x="38105" y="6065"/>
                    </a:cubicBezTo>
                    <a:lnTo>
                      <a:pt x="24127" y="189521"/>
                    </a:lnTo>
                    <a:cubicBezTo>
                      <a:pt x="23927" y="191814"/>
                      <a:pt x="22076" y="193494"/>
                      <a:pt x="19979" y="193301"/>
                    </a:cubicBezTo>
                    <a:close/>
                    <a:moveTo>
                      <a:pt x="7692" y="183725"/>
                    </a:moveTo>
                    <a:lnTo>
                      <a:pt x="16447" y="184565"/>
                    </a:lnTo>
                    <a:lnTo>
                      <a:pt x="29810" y="9425"/>
                    </a:lnTo>
                    <a:lnTo>
                      <a:pt x="21055" y="8669"/>
                    </a:lnTo>
                    <a:close/>
                  </a:path>
                </a:pathLst>
              </a:custGeom>
              <a:solidFill>
                <a:srgbClr val="263238"/>
              </a:solidFill>
              <a:ln w="7671"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E1847C2A-95D9-7735-59AA-966EA236D6FF}"/>
                  </a:ext>
                </a:extLst>
              </p:cNvPr>
              <p:cNvSpPr/>
              <p:nvPr/>
            </p:nvSpPr>
            <p:spPr>
              <a:xfrm rot="-5113200">
                <a:off x="10276757" y="3863814"/>
                <a:ext cx="20812" cy="18059"/>
              </a:xfrm>
              <a:custGeom>
                <a:avLst/>
                <a:gdLst>
                  <a:gd name="connsiteX0" fmla="*/ 0 w 20812"/>
                  <a:gd name="connsiteY0" fmla="*/ 0 h 18059"/>
                  <a:gd name="connsiteX1" fmla="*/ 20813 w 20812"/>
                  <a:gd name="connsiteY1" fmla="*/ 0 h 18059"/>
                  <a:gd name="connsiteX2" fmla="*/ 20813 w 20812"/>
                  <a:gd name="connsiteY2" fmla="*/ 18060 h 18059"/>
                  <a:gd name="connsiteX3" fmla="*/ 0 w 20812"/>
                  <a:gd name="connsiteY3" fmla="*/ 18060 h 18059"/>
                </a:gdLst>
                <a:ahLst/>
                <a:cxnLst>
                  <a:cxn ang="0">
                    <a:pos x="connsiteX0" y="connsiteY0"/>
                  </a:cxn>
                  <a:cxn ang="0">
                    <a:pos x="connsiteX1" y="connsiteY1"/>
                  </a:cxn>
                  <a:cxn ang="0">
                    <a:pos x="connsiteX2" y="connsiteY2"/>
                  </a:cxn>
                  <a:cxn ang="0">
                    <a:pos x="connsiteX3" y="connsiteY3"/>
                  </a:cxn>
                </a:cxnLst>
                <a:rect l="l" t="t" r="r" b="b"/>
                <a:pathLst>
                  <a:path w="20812" h="18059">
                    <a:moveTo>
                      <a:pt x="0" y="0"/>
                    </a:moveTo>
                    <a:lnTo>
                      <a:pt x="20813" y="0"/>
                    </a:lnTo>
                    <a:lnTo>
                      <a:pt x="20813" y="18060"/>
                    </a:lnTo>
                    <a:lnTo>
                      <a:pt x="0" y="18060"/>
                    </a:lnTo>
                    <a:close/>
                  </a:path>
                </a:pathLst>
              </a:custGeom>
              <a:solidFill>
                <a:schemeClr val="accent1"/>
              </a:solidFill>
              <a:ln w="7671"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0DEBB638-F412-90B1-631D-4722BBB0D69E}"/>
                  </a:ext>
                </a:extLst>
              </p:cNvPr>
              <p:cNvSpPr/>
              <p:nvPr/>
            </p:nvSpPr>
            <p:spPr>
              <a:xfrm>
                <a:off x="10274241" y="3856291"/>
                <a:ext cx="25847" cy="32620"/>
              </a:xfrm>
              <a:custGeom>
                <a:avLst/>
                <a:gdLst>
                  <a:gd name="connsiteX0" fmla="*/ 19992 w 25847"/>
                  <a:gd name="connsiteY0" fmla="*/ 32609 h 32620"/>
                  <a:gd name="connsiteX1" fmla="*/ 19992 w 25847"/>
                  <a:gd name="connsiteY1" fmla="*/ 32609 h 32620"/>
                  <a:gd name="connsiteX2" fmla="*/ 3480 w 25847"/>
                  <a:gd name="connsiteY2" fmla="*/ 31097 h 32620"/>
                  <a:gd name="connsiteX3" fmla="*/ 869 w 25847"/>
                  <a:gd name="connsiteY3" fmla="*/ 29585 h 32620"/>
                  <a:gd name="connsiteX4" fmla="*/ 24 w 25847"/>
                  <a:gd name="connsiteY4" fmla="*/ 26561 h 32620"/>
                  <a:gd name="connsiteX5" fmla="*/ 1713 w 25847"/>
                  <a:gd name="connsiteY5" fmla="*/ 3881 h 32620"/>
                  <a:gd name="connsiteX6" fmla="*/ 3096 w 25847"/>
                  <a:gd name="connsiteY6" fmla="*/ 1025 h 32620"/>
                  <a:gd name="connsiteX7" fmla="*/ 5861 w 25847"/>
                  <a:gd name="connsiteY7" fmla="*/ 17 h 32620"/>
                  <a:gd name="connsiteX8" fmla="*/ 22373 w 25847"/>
                  <a:gd name="connsiteY8" fmla="*/ 1529 h 32620"/>
                  <a:gd name="connsiteX9" fmla="*/ 25836 w 25847"/>
                  <a:gd name="connsiteY9" fmla="*/ 5947 h 32620"/>
                  <a:gd name="connsiteX10" fmla="*/ 25829 w 25847"/>
                  <a:gd name="connsiteY10" fmla="*/ 6065 h 32620"/>
                  <a:gd name="connsiteX11" fmla="*/ 24139 w 25847"/>
                  <a:gd name="connsiteY11" fmla="*/ 28745 h 32620"/>
                  <a:gd name="connsiteX12" fmla="*/ 20015 w 25847"/>
                  <a:gd name="connsiteY12" fmla="*/ 32609 h 32620"/>
                  <a:gd name="connsiteX13" fmla="*/ 19992 w 25847"/>
                  <a:gd name="connsiteY13" fmla="*/ 32609 h 32620"/>
                  <a:gd name="connsiteX14" fmla="*/ 7627 w 25847"/>
                  <a:gd name="connsiteY14" fmla="*/ 23032 h 32620"/>
                  <a:gd name="connsiteX15" fmla="*/ 16459 w 25847"/>
                  <a:gd name="connsiteY15" fmla="*/ 23873 h 32620"/>
                  <a:gd name="connsiteX16" fmla="*/ 17534 w 25847"/>
                  <a:gd name="connsiteY16" fmla="*/ 9509 h 32620"/>
                  <a:gd name="connsiteX17" fmla="*/ 8779 w 25847"/>
                  <a:gd name="connsiteY17" fmla="*/ 8753 h 3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47" h="32620">
                    <a:moveTo>
                      <a:pt x="19992" y="32609"/>
                    </a:moveTo>
                    <a:lnTo>
                      <a:pt x="19992" y="32609"/>
                    </a:lnTo>
                    <a:lnTo>
                      <a:pt x="3480" y="31097"/>
                    </a:lnTo>
                    <a:cubicBezTo>
                      <a:pt x="2466" y="30979"/>
                      <a:pt x="1529" y="30433"/>
                      <a:pt x="869" y="29585"/>
                    </a:cubicBezTo>
                    <a:cubicBezTo>
                      <a:pt x="216" y="28753"/>
                      <a:pt x="-91" y="27653"/>
                      <a:pt x="24" y="26561"/>
                    </a:cubicBezTo>
                    <a:lnTo>
                      <a:pt x="1713" y="3881"/>
                    </a:lnTo>
                    <a:cubicBezTo>
                      <a:pt x="1790" y="2763"/>
                      <a:pt x="2290" y="1722"/>
                      <a:pt x="3096" y="1025"/>
                    </a:cubicBezTo>
                    <a:cubicBezTo>
                      <a:pt x="3849" y="277"/>
                      <a:pt x="4847" y="-84"/>
                      <a:pt x="5861" y="17"/>
                    </a:cubicBezTo>
                    <a:lnTo>
                      <a:pt x="22373" y="1529"/>
                    </a:lnTo>
                    <a:cubicBezTo>
                      <a:pt x="24446" y="1705"/>
                      <a:pt x="25998" y="3679"/>
                      <a:pt x="25836" y="5947"/>
                    </a:cubicBezTo>
                    <a:cubicBezTo>
                      <a:pt x="25836" y="5989"/>
                      <a:pt x="25836" y="6023"/>
                      <a:pt x="25829" y="6065"/>
                    </a:cubicBezTo>
                    <a:lnTo>
                      <a:pt x="24139" y="28745"/>
                    </a:lnTo>
                    <a:cubicBezTo>
                      <a:pt x="23978" y="31055"/>
                      <a:pt x="22135" y="32785"/>
                      <a:pt x="20015" y="32609"/>
                    </a:cubicBezTo>
                    <a:cubicBezTo>
                      <a:pt x="20007" y="32609"/>
                      <a:pt x="19999" y="32609"/>
                      <a:pt x="19992" y="32609"/>
                    </a:cubicBezTo>
                    <a:close/>
                    <a:moveTo>
                      <a:pt x="7627" y="23032"/>
                    </a:moveTo>
                    <a:lnTo>
                      <a:pt x="16459" y="23873"/>
                    </a:lnTo>
                    <a:lnTo>
                      <a:pt x="17534" y="9509"/>
                    </a:lnTo>
                    <a:lnTo>
                      <a:pt x="8779" y="8753"/>
                    </a:lnTo>
                    <a:close/>
                  </a:path>
                </a:pathLst>
              </a:custGeom>
              <a:solidFill>
                <a:srgbClr val="263238"/>
              </a:solidFill>
              <a:ln w="7671"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DF53E2CC-ACE8-D73A-1028-AC4BE1AD6341}"/>
                  </a:ext>
                </a:extLst>
              </p:cNvPr>
              <p:cNvSpPr/>
              <p:nvPr/>
            </p:nvSpPr>
            <p:spPr>
              <a:xfrm rot="286200">
                <a:off x="10300828" y="3839767"/>
                <a:ext cx="16512" cy="184128"/>
              </a:xfrm>
              <a:custGeom>
                <a:avLst/>
                <a:gdLst>
                  <a:gd name="connsiteX0" fmla="*/ 0 w 16512"/>
                  <a:gd name="connsiteY0" fmla="*/ 0 h 184128"/>
                  <a:gd name="connsiteX1" fmla="*/ 16512 w 16512"/>
                  <a:gd name="connsiteY1" fmla="*/ 0 h 184128"/>
                  <a:gd name="connsiteX2" fmla="*/ 16512 w 16512"/>
                  <a:gd name="connsiteY2" fmla="*/ 184128 h 184128"/>
                  <a:gd name="connsiteX3" fmla="*/ 0 w 16512"/>
                  <a:gd name="connsiteY3" fmla="*/ 184128 h 184128"/>
                </a:gdLst>
                <a:ahLst/>
                <a:cxnLst>
                  <a:cxn ang="0">
                    <a:pos x="connsiteX0" y="connsiteY0"/>
                  </a:cxn>
                  <a:cxn ang="0">
                    <a:pos x="connsiteX1" y="connsiteY1"/>
                  </a:cxn>
                  <a:cxn ang="0">
                    <a:pos x="connsiteX2" y="connsiteY2"/>
                  </a:cxn>
                  <a:cxn ang="0">
                    <a:pos x="connsiteX3" y="connsiteY3"/>
                  </a:cxn>
                </a:cxnLst>
                <a:rect l="l" t="t" r="r" b="b"/>
                <a:pathLst>
                  <a:path w="16512" h="184128">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DB947A01-4DE4-CD77-87C5-6250FB29151B}"/>
                  </a:ext>
                </a:extLst>
              </p:cNvPr>
              <p:cNvSpPr/>
              <p:nvPr/>
            </p:nvSpPr>
            <p:spPr>
              <a:xfrm>
                <a:off x="10290151" y="3835382"/>
                <a:ext cx="38133" cy="193300"/>
              </a:xfrm>
              <a:custGeom>
                <a:avLst/>
                <a:gdLst>
                  <a:gd name="connsiteX0" fmla="*/ 19980 w 38133"/>
                  <a:gd name="connsiteY0" fmla="*/ 193294 h 193300"/>
                  <a:gd name="connsiteX1" fmla="*/ 19980 w 38133"/>
                  <a:gd name="connsiteY1" fmla="*/ 193294 h 193300"/>
                  <a:gd name="connsiteX2" fmla="*/ 3544 w 38133"/>
                  <a:gd name="connsiteY2" fmla="*/ 191781 h 193300"/>
                  <a:gd name="connsiteX3" fmla="*/ 11 w 38133"/>
                  <a:gd name="connsiteY3" fmla="*/ 187271 h 193300"/>
                  <a:gd name="connsiteX4" fmla="*/ 11 w 38133"/>
                  <a:gd name="connsiteY4" fmla="*/ 187246 h 193300"/>
                  <a:gd name="connsiteX5" fmla="*/ 13989 w 38133"/>
                  <a:gd name="connsiteY5" fmla="*/ 3789 h 193300"/>
                  <a:gd name="connsiteX6" fmla="*/ 18136 w 38133"/>
                  <a:gd name="connsiteY6" fmla="*/ 10 h 193300"/>
                  <a:gd name="connsiteX7" fmla="*/ 34648 w 38133"/>
                  <a:gd name="connsiteY7" fmla="*/ 1521 h 193300"/>
                  <a:gd name="connsiteX8" fmla="*/ 37260 w 38133"/>
                  <a:gd name="connsiteY8" fmla="*/ 2950 h 193300"/>
                  <a:gd name="connsiteX9" fmla="*/ 38104 w 38133"/>
                  <a:gd name="connsiteY9" fmla="*/ 6058 h 193300"/>
                  <a:gd name="connsiteX10" fmla="*/ 24127 w 38133"/>
                  <a:gd name="connsiteY10" fmla="*/ 189514 h 193300"/>
                  <a:gd name="connsiteX11" fmla="*/ 22821 w 38133"/>
                  <a:gd name="connsiteY11" fmla="*/ 192370 h 193300"/>
                  <a:gd name="connsiteX12" fmla="*/ 19980 w 38133"/>
                  <a:gd name="connsiteY12" fmla="*/ 193294 h 193300"/>
                  <a:gd name="connsiteX13" fmla="*/ 7691 w 38133"/>
                  <a:gd name="connsiteY13" fmla="*/ 183802 h 193300"/>
                  <a:gd name="connsiteX14" fmla="*/ 16447 w 38133"/>
                  <a:gd name="connsiteY14" fmla="*/ 184558 h 193300"/>
                  <a:gd name="connsiteX15" fmla="*/ 29887 w 38133"/>
                  <a:gd name="connsiteY15" fmla="*/ 9502 h 193300"/>
                  <a:gd name="connsiteX16" fmla="*/ 21054 w 38133"/>
                  <a:gd name="connsiteY16" fmla="*/ 8746 h 19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33" h="193300">
                    <a:moveTo>
                      <a:pt x="19980" y="193294"/>
                    </a:moveTo>
                    <a:lnTo>
                      <a:pt x="19980" y="193294"/>
                    </a:lnTo>
                    <a:lnTo>
                      <a:pt x="3544" y="191781"/>
                    </a:lnTo>
                    <a:cubicBezTo>
                      <a:pt x="1432" y="191605"/>
                      <a:pt x="-150" y="189589"/>
                      <a:pt x="11" y="187271"/>
                    </a:cubicBezTo>
                    <a:cubicBezTo>
                      <a:pt x="11" y="187262"/>
                      <a:pt x="11" y="187254"/>
                      <a:pt x="11" y="187246"/>
                    </a:cubicBezTo>
                    <a:lnTo>
                      <a:pt x="13989" y="3789"/>
                    </a:lnTo>
                    <a:cubicBezTo>
                      <a:pt x="14227" y="1521"/>
                      <a:pt x="16055" y="-142"/>
                      <a:pt x="18136" y="10"/>
                    </a:cubicBezTo>
                    <a:lnTo>
                      <a:pt x="34648" y="1521"/>
                    </a:lnTo>
                    <a:cubicBezTo>
                      <a:pt x="35654" y="1614"/>
                      <a:pt x="36591" y="2126"/>
                      <a:pt x="37260" y="2950"/>
                    </a:cubicBezTo>
                    <a:cubicBezTo>
                      <a:pt x="37928" y="3815"/>
                      <a:pt x="38235" y="4940"/>
                      <a:pt x="38104" y="6058"/>
                    </a:cubicBezTo>
                    <a:lnTo>
                      <a:pt x="24127" y="189514"/>
                    </a:lnTo>
                    <a:cubicBezTo>
                      <a:pt x="24042" y="190614"/>
                      <a:pt x="23573" y="191639"/>
                      <a:pt x="22821" y="192370"/>
                    </a:cubicBezTo>
                    <a:cubicBezTo>
                      <a:pt x="21999" y="193033"/>
                      <a:pt x="20993" y="193352"/>
                      <a:pt x="19980" y="193294"/>
                    </a:cubicBezTo>
                    <a:close/>
                    <a:moveTo>
                      <a:pt x="7691" y="183802"/>
                    </a:moveTo>
                    <a:lnTo>
                      <a:pt x="16447" y="184558"/>
                    </a:lnTo>
                    <a:lnTo>
                      <a:pt x="29887" y="9502"/>
                    </a:lnTo>
                    <a:lnTo>
                      <a:pt x="21054" y="8746"/>
                    </a:lnTo>
                    <a:close/>
                  </a:path>
                </a:pathLst>
              </a:custGeom>
              <a:solidFill>
                <a:srgbClr val="263238"/>
              </a:solidFill>
              <a:ln w="7671"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7F0E07BE-5CC0-0CEC-4AEA-96E04B2071D3}"/>
                  </a:ext>
                </a:extLst>
              </p:cNvPr>
              <p:cNvSpPr/>
              <p:nvPr/>
            </p:nvSpPr>
            <p:spPr>
              <a:xfrm rot="286200">
                <a:off x="10300828" y="3839767"/>
                <a:ext cx="16512" cy="184128"/>
              </a:xfrm>
              <a:custGeom>
                <a:avLst/>
                <a:gdLst>
                  <a:gd name="connsiteX0" fmla="*/ 0 w 16512"/>
                  <a:gd name="connsiteY0" fmla="*/ 0 h 184128"/>
                  <a:gd name="connsiteX1" fmla="*/ 16512 w 16512"/>
                  <a:gd name="connsiteY1" fmla="*/ 0 h 184128"/>
                  <a:gd name="connsiteX2" fmla="*/ 16512 w 16512"/>
                  <a:gd name="connsiteY2" fmla="*/ 184128 h 184128"/>
                  <a:gd name="connsiteX3" fmla="*/ 0 w 16512"/>
                  <a:gd name="connsiteY3" fmla="*/ 184128 h 184128"/>
                </a:gdLst>
                <a:ahLst/>
                <a:cxnLst>
                  <a:cxn ang="0">
                    <a:pos x="connsiteX0" y="connsiteY0"/>
                  </a:cxn>
                  <a:cxn ang="0">
                    <a:pos x="connsiteX1" y="connsiteY1"/>
                  </a:cxn>
                  <a:cxn ang="0">
                    <a:pos x="connsiteX2" y="connsiteY2"/>
                  </a:cxn>
                  <a:cxn ang="0">
                    <a:pos x="connsiteX3" y="connsiteY3"/>
                  </a:cxn>
                </a:cxnLst>
                <a:rect l="l" t="t" r="r" b="b"/>
                <a:pathLst>
                  <a:path w="16512" h="184128">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B2441B36-CBF4-F59C-85DF-97528215A9F5}"/>
                  </a:ext>
                </a:extLst>
              </p:cNvPr>
              <p:cNvSpPr/>
              <p:nvPr/>
            </p:nvSpPr>
            <p:spPr>
              <a:xfrm>
                <a:off x="10290151" y="3835382"/>
                <a:ext cx="38133" cy="193300"/>
              </a:xfrm>
              <a:custGeom>
                <a:avLst/>
                <a:gdLst>
                  <a:gd name="connsiteX0" fmla="*/ 19980 w 38133"/>
                  <a:gd name="connsiteY0" fmla="*/ 193294 h 193300"/>
                  <a:gd name="connsiteX1" fmla="*/ 19980 w 38133"/>
                  <a:gd name="connsiteY1" fmla="*/ 193294 h 193300"/>
                  <a:gd name="connsiteX2" fmla="*/ 3544 w 38133"/>
                  <a:gd name="connsiteY2" fmla="*/ 191781 h 193300"/>
                  <a:gd name="connsiteX3" fmla="*/ 11 w 38133"/>
                  <a:gd name="connsiteY3" fmla="*/ 187271 h 193300"/>
                  <a:gd name="connsiteX4" fmla="*/ 11 w 38133"/>
                  <a:gd name="connsiteY4" fmla="*/ 187246 h 193300"/>
                  <a:gd name="connsiteX5" fmla="*/ 13989 w 38133"/>
                  <a:gd name="connsiteY5" fmla="*/ 3789 h 193300"/>
                  <a:gd name="connsiteX6" fmla="*/ 18136 w 38133"/>
                  <a:gd name="connsiteY6" fmla="*/ 10 h 193300"/>
                  <a:gd name="connsiteX7" fmla="*/ 34648 w 38133"/>
                  <a:gd name="connsiteY7" fmla="*/ 1521 h 193300"/>
                  <a:gd name="connsiteX8" fmla="*/ 37260 w 38133"/>
                  <a:gd name="connsiteY8" fmla="*/ 2950 h 193300"/>
                  <a:gd name="connsiteX9" fmla="*/ 38104 w 38133"/>
                  <a:gd name="connsiteY9" fmla="*/ 6058 h 193300"/>
                  <a:gd name="connsiteX10" fmla="*/ 24127 w 38133"/>
                  <a:gd name="connsiteY10" fmla="*/ 189514 h 193300"/>
                  <a:gd name="connsiteX11" fmla="*/ 22821 w 38133"/>
                  <a:gd name="connsiteY11" fmla="*/ 192370 h 193300"/>
                  <a:gd name="connsiteX12" fmla="*/ 19980 w 38133"/>
                  <a:gd name="connsiteY12" fmla="*/ 193294 h 193300"/>
                  <a:gd name="connsiteX13" fmla="*/ 7691 w 38133"/>
                  <a:gd name="connsiteY13" fmla="*/ 183802 h 193300"/>
                  <a:gd name="connsiteX14" fmla="*/ 16447 w 38133"/>
                  <a:gd name="connsiteY14" fmla="*/ 184558 h 193300"/>
                  <a:gd name="connsiteX15" fmla="*/ 29887 w 38133"/>
                  <a:gd name="connsiteY15" fmla="*/ 9502 h 193300"/>
                  <a:gd name="connsiteX16" fmla="*/ 21054 w 38133"/>
                  <a:gd name="connsiteY16" fmla="*/ 8746 h 19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33" h="193300">
                    <a:moveTo>
                      <a:pt x="19980" y="193294"/>
                    </a:moveTo>
                    <a:lnTo>
                      <a:pt x="19980" y="193294"/>
                    </a:lnTo>
                    <a:lnTo>
                      <a:pt x="3544" y="191781"/>
                    </a:lnTo>
                    <a:cubicBezTo>
                      <a:pt x="1432" y="191605"/>
                      <a:pt x="-150" y="189589"/>
                      <a:pt x="11" y="187271"/>
                    </a:cubicBezTo>
                    <a:cubicBezTo>
                      <a:pt x="11" y="187262"/>
                      <a:pt x="11" y="187254"/>
                      <a:pt x="11" y="187246"/>
                    </a:cubicBezTo>
                    <a:lnTo>
                      <a:pt x="13989" y="3789"/>
                    </a:lnTo>
                    <a:cubicBezTo>
                      <a:pt x="14227" y="1521"/>
                      <a:pt x="16055" y="-142"/>
                      <a:pt x="18136" y="10"/>
                    </a:cubicBezTo>
                    <a:lnTo>
                      <a:pt x="34648" y="1521"/>
                    </a:lnTo>
                    <a:cubicBezTo>
                      <a:pt x="35654" y="1614"/>
                      <a:pt x="36591" y="2126"/>
                      <a:pt x="37260" y="2950"/>
                    </a:cubicBezTo>
                    <a:cubicBezTo>
                      <a:pt x="37928" y="3815"/>
                      <a:pt x="38235" y="4940"/>
                      <a:pt x="38104" y="6058"/>
                    </a:cubicBezTo>
                    <a:lnTo>
                      <a:pt x="24127" y="189514"/>
                    </a:lnTo>
                    <a:cubicBezTo>
                      <a:pt x="24042" y="190614"/>
                      <a:pt x="23573" y="191639"/>
                      <a:pt x="22821" y="192370"/>
                    </a:cubicBezTo>
                    <a:cubicBezTo>
                      <a:pt x="21999" y="193033"/>
                      <a:pt x="20993" y="193352"/>
                      <a:pt x="19980" y="193294"/>
                    </a:cubicBezTo>
                    <a:close/>
                    <a:moveTo>
                      <a:pt x="7691" y="183802"/>
                    </a:moveTo>
                    <a:lnTo>
                      <a:pt x="16447" y="184558"/>
                    </a:lnTo>
                    <a:lnTo>
                      <a:pt x="29887" y="9502"/>
                    </a:lnTo>
                    <a:lnTo>
                      <a:pt x="21054" y="8746"/>
                    </a:lnTo>
                    <a:close/>
                  </a:path>
                </a:pathLst>
              </a:custGeom>
              <a:solidFill>
                <a:srgbClr val="263238"/>
              </a:solidFill>
              <a:ln w="7671"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1BADDF51-9045-A6F9-0E50-2576DB7F752F}"/>
                  </a:ext>
                </a:extLst>
              </p:cNvPr>
              <p:cNvSpPr/>
              <p:nvPr/>
            </p:nvSpPr>
            <p:spPr>
              <a:xfrm rot="-5113200">
                <a:off x="10304983" y="3842859"/>
                <a:ext cx="20812" cy="18059"/>
              </a:xfrm>
              <a:custGeom>
                <a:avLst/>
                <a:gdLst>
                  <a:gd name="connsiteX0" fmla="*/ 0 w 20812"/>
                  <a:gd name="connsiteY0" fmla="*/ 0 h 18059"/>
                  <a:gd name="connsiteX1" fmla="*/ 20813 w 20812"/>
                  <a:gd name="connsiteY1" fmla="*/ 0 h 18059"/>
                  <a:gd name="connsiteX2" fmla="*/ 20813 w 20812"/>
                  <a:gd name="connsiteY2" fmla="*/ 18060 h 18059"/>
                  <a:gd name="connsiteX3" fmla="*/ 0 w 20812"/>
                  <a:gd name="connsiteY3" fmla="*/ 18060 h 18059"/>
                </a:gdLst>
                <a:ahLst/>
                <a:cxnLst>
                  <a:cxn ang="0">
                    <a:pos x="connsiteX0" y="connsiteY0"/>
                  </a:cxn>
                  <a:cxn ang="0">
                    <a:pos x="connsiteX1" y="connsiteY1"/>
                  </a:cxn>
                  <a:cxn ang="0">
                    <a:pos x="connsiteX2" y="connsiteY2"/>
                  </a:cxn>
                  <a:cxn ang="0">
                    <a:pos x="connsiteX3" y="connsiteY3"/>
                  </a:cxn>
                </a:cxnLst>
                <a:rect l="l" t="t" r="r" b="b"/>
                <a:pathLst>
                  <a:path w="20812" h="18059">
                    <a:moveTo>
                      <a:pt x="0" y="0"/>
                    </a:moveTo>
                    <a:lnTo>
                      <a:pt x="20813" y="0"/>
                    </a:lnTo>
                    <a:lnTo>
                      <a:pt x="20813" y="18060"/>
                    </a:lnTo>
                    <a:lnTo>
                      <a:pt x="0" y="18060"/>
                    </a:lnTo>
                    <a:close/>
                  </a:path>
                </a:pathLst>
              </a:custGeom>
              <a:solidFill>
                <a:schemeClr val="accent1"/>
              </a:solidFill>
              <a:ln w="7671"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B9501B8E-A516-2800-646A-B5E20E60CEC5}"/>
                  </a:ext>
                </a:extLst>
              </p:cNvPr>
              <p:cNvSpPr/>
              <p:nvPr/>
            </p:nvSpPr>
            <p:spPr>
              <a:xfrm>
                <a:off x="10302437" y="3835466"/>
                <a:ext cx="25847" cy="32527"/>
              </a:xfrm>
              <a:custGeom>
                <a:avLst/>
                <a:gdLst>
                  <a:gd name="connsiteX0" fmla="*/ 19982 w 25847"/>
                  <a:gd name="connsiteY0" fmla="*/ 32518 h 32527"/>
                  <a:gd name="connsiteX1" fmla="*/ 19982 w 25847"/>
                  <a:gd name="connsiteY1" fmla="*/ 32518 h 32527"/>
                  <a:gd name="connsiteX2" fmla="*/ 3469 w 25847"/>
                  <a:gd name="connsiteY2" fmla="*/ 31089 h 32527"/>
                  <a:gd name="connsiteX3" fmla="*/ 14 w 25847"/>
                  <a:gd name="connsiteY3" fmla="*/ 26553 h 32527"/>
                  <a:gd name="connsiteX4" fmla="*/ 1703 w 25847"/>
                  <a:gd name="connsiteY4" fmla="*/ 3789 h 32527"/>
                  <a:gd name="connsiteX5" fmla="*/ 5850 w 25847"/>
                  <a:gd name="connsiteY5" fmla="*/ 10 h 32527"/>
                  <a:gd name="connsiteX6" fmla="*/ 22362 w 25847"/>
                  <a:gd name="connsiteY6" fmla="*/ 1521 h 32527"/>
                  <a:gd name="connsiteX7" fmla="*/ 24974 w 25847"/>
                  <a:gd name="connsiteY7" fmla="*/ 2949 h 32527"/>
                  <a:gd name="connsiteX8" fmla="*/ 25819 w 25847"/>
                  <a:gd name="connsiteY8" fmla="*/ 6057 h 32527"/>
                  <a:gd name="connsiteX9" fmla="*/ 24129 w 25847"/>
                  <a:gd name="connsiteY9" fmla="*/ 28737 h 32527"/>
                  <a:gd name="connsiteX10" fmla="*/ 22746 w 25847"/>
                  <a:gd name="connsiteY10" fmla="*/ 31593 h 32527"/>
                  <a:gd name="connsiteX11" fmla="*/ 19982 w 25847"/>
                  <a:gd name="connsiteY11" fmla="*/ 32518 h 32527"/>
                  <a:gd name="connsiteX12" fmla="*/ 7694 w 25847"/>
                  <a:gd name="connsiteY12" fmla="*/ 22941 h 32527"/>
                  <a:gd name="connsiteX13" fmla="*/ 16449 w 25847"/>
                  <a:gd name="connsiteY13" fmla="*/ 23781 h 32527"/>
                  <a:gd name="connsiteX14" fmla="*/ 17601 w 25847"/>
                  <a:gd name="connsiteY14" fmla="*/ 9418 h 32527"/>
                  <a:gd name="connsiteX15" fmla="*/ 8769 w 25847"/>
                  <a:gd name="connsiteY15" fmla="*/ 8662 h 3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47" h="32527">
                    <a:moveTo>
                      <a:pt x="19982" y="32518"/>
                    </a:moveTo>
                    <a:lnTo>
                      <a:pt x="19982" y="32518"/>
                    </a:lnTo>
                    <a:lnTo>
                      <a:pt x="3469" y="31089"/>
                    </a:lnTo>
                    <a:cubicBezTo>
                      <a:pt x="1373" y="30871"/>
                      <a:pt x="-163" y="28847"/>
                      <a:pt x="14" y="26553"/>
                    </a:cubicBezTo>
                    <a:lnTo>
                      <a:pt x="1703" y="3789"/>
                    </a:lnTo>
                    <a:cubicBezTo>
                      <a:pt x="1941" y="1521"/>
                      <a:pt x="3769" y="-142"/>
                      <a:pt x="5850" y="10"/>
                    </a:cubicBezTo>
                    <a:lnTo>
                      <a:pt x="22362" y="1521"/>
                    </a:lnTo>
                    <a:cubicBezTo>
                      <a:pt x="23368" y="1614"/>
                      <a:pt x="24305" y="2126"/>
                      <a:pt x="24974" y="2949"/>
                    </a:cubicBezTo>
                    <a:cubicBezTo>
                      <a:pt x="25642" y="3815"/>
                      <a:pt x="25949" y="4940"/>
                      <a:pt x="25819" y="6057"/>
                    </a:cubicBezTo>
                    <a:lnTo>
                      <a:pt x="24129" y="28737"/>
                    </a:lnTo>
                    <a:cubicBezTo>
                      <a:pt x="24021" y="29846"/>
                      <a:pt x="23522" y="30871"/>
                      <a:pt x="22746" y="31593"/>
                    </a:cubicBezTo>
                    <a:cubicBezTo>
                      <a:pt x="21963" y="32257"/>
                      <a:pt x="20972" y="32593"/>
                      <a:pt x="19982" y="32518"/>
                    </a:cubicBezTo>
                    <a:close/>
                    <a:moveTo>
                      <a:pt x="7694" y="22941"/>
                    </a:moveTo>
                    <a:lnTo>
                      <a:pt x="16449" y="23781"/>
                    </a:lnTo>
                    <a:lnTo>
                      <a:pt x="17601" y="9418"/>
                    </a:lnTo>
                    <a:lnTo>
                      <a:pt x="8769" y="8662"/>
                    </a:lnTo>
                    <a:close/>
                  </a:path>
                </a:pathLst>
              </a:custGeom>
              <a:solidFill>
                <a:srgbClr val="263238"/>
              </a:solidFill>
              <a:ln w="7671"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4220921C-8BBD-7BBC-0849-BB8DD4481A6A}"/>
                  </a:ext>
                </a:extLst>
              </p:cNvPr>
              <p:cNvSpPr/>
              <p:nvPr/>
            </p:nvSpPr>
            <p:spPr>
              <a:xfrm>
                <a:off x="10225036" y="3923844"/>
                <a:ext cx="99840" cy="129191"/>
              </a:xfrm>
              <a:custGeom>
                <a:avLst/>
                <a:gdLst>
                  <a:gd name="connsiteX0" fmla="*/ 0 w 99840"/>
                  <a:gd name="connsiteY0" fmla="*/ 0 h 129191"/>
                  <a:gd name="connsiteX1" fmla="*/ 99840 w 99840"/>
                  <a:gd name="connsiteY1" fmla="*/ 0 h 129191"/>
                  <a:gd name="connsiteX2" fmla="*/ 99840 w 99840"/>
                  <a:gd name="connsiteY2" fmla="*/ 129192 h 129191"/>
                  <a:gd name="connsiteX3" fmla="*/ 0 w 99840"/>
                  <a:gd name="connsiteY3" fmla="*/ 129192 h 129191"/>
                </a:gdLst>
                <a:ahLst/>
                <a:cxnLst>
                  <a:cxn ang="0">
                    <a:pos x="connsiteX0" y="connsiteY0"/>
                  </a:cxn>
                  <a:cxn ang="0">
                    <a:pos x="connsiteX1" y="connsiteY1"/>
                  </a:cxn>
                  <a:cxn ang="0">
                    <a:pos x="connsiteX2" y="connsiteY2"/>
                  </a:cxn>
                  <a:cxn ang="0">
                    <a:pos x="connsiteX3" y="connsiteY3"/>
                  </a:cxn>
                </a:cxnLst>
                <a:rect l="l" t="t" r="r" b="b"/>
                <a:pathLst>
                  <a:path w="99840" h="129191">
                    <a:moveTo>
                      <a:pt x="0" y="0"/>
                    </a:moveTo>
                    <a:lnTo>
                      <a:pt x="99840" y="0"/>
                    </a:lnTo>
                    <a:lnTo>
                      <a:pt x="99840" y="129192"/>
                    </a:lnTo>
                    <a:lnTo>
                      <a:pt x="0" y="129192"/>
                    </a:lnTo>
                    <a:close/>
                  </a:path>
                </a:pathLst>
              </a:custGeom>
              <a:solidFill>
                <a:srgbClr val="263238"/>
              </a:solidFill>
              <a:ln w="7671"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2DBCF6F6-412A-421A-2A28-EED907DAAE17}"/>
                  </a:ext>
                </a:extLst>
              </p:cNvPr>
              <p:cNvSpPr/>
              <p:nvPr/>
            </p:nvSpPr>
            <p:spPr>
              <a:xfrm>
                <a:off x="10221196" y="3919644"/>
                <a:ext cx="107520" cy="137592"/>
              </a:xfrm>
              <a:custGeom>
                <a:avLst/>
                <a:gdLst>
                  <a:gd name="connsiteX0" fmla="*/ 103680 w 107520"/>
                  <a:gd name="connsiteY0" fmla="*/ 137592 h 137592"/>
                  <a:gd name="connsiteX1" fmla="*/ 3840 w 107520"/>
                  <a:gd name="connsiteY1" fmla="*/ 137592 h 137592"/>
                  <a:gd name="connsiteX2" fmla="*/ 0 w 107520"/>
                  <a:gd name="connsiteY2" fmla="*/ 133392 h 137592"/>
                  <a:gd name="connsiteX3" fmla="*/ 0 w 107520"/>
                  <a:gd name="connsiteY3" fmla="*/ 4200 h 137592"/>
                  <a:gd name="connsiteX4" fmla="*/ 3840 w 107520"/>
                  <a:gd name="connsiteY4" fmla="*/ 0 h 137592"/>
                  <a:gd name="connsiteX5" fmla="*/ 103680 w 107520"/>
                  <a:gd name="connsiteY5" fmla="*/ 0 h 137592"/>
                  <a:gd name="connsiteX6" fmla="*/ 107520 w 107520"/>
                  <a:gd name="connsiteY6" fmla="*/ 4200 h 137592"/>
                  <a:gd name="connsiteX7" fmla="*/ 107520 w 107520"/>
                  <a:gd name="connsiteY7" fmla="*/ 133392 h 137592"/>
                  <a:gd name="connsiteX8" fmla="*/ 103680 w 107520"/>
                  <a:gd name="connsiteY8" fmla="*/ 137592 h 137592"/>
                  <a:gd name="connsiteX9" fmla="*/ 7680 w 107520"/>
                  <a:gd name="connsiteY9" fmla="*/ 129192 h 137592"/>
                  <a:gd name="connsiteX10" fmla="*/ 99840 w 107520"/>
                  <a:gd name="connsiteY10" fmla="*/ 129192 h 137592"/>
                  <a:gd name="connsiteX11" fmla="*/ 99840 w 107520"/>
                  <a:gd name="connsiteY11" fmla="*/ 8400 h 137592"/>
                  <a:gd name="connsiteX12" fmla="*/ 7603 w 107520"/>
                  <a:gd name="connsiteY12" fmla="*/ 8400 h 137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520" h="137592">
                    <a:moveTo>
                      <a:pt x="103680" y="137592"/>
                    </a:moveTo>
                    <a:lnTo>
                      <a:pt x="3840" y="137592"/>
                    </a:lnTo>
                    <a:cubicBezTo>
                      <a:pt x="1736" y="137550"/>
                      <a:pt x="38" y="135694"/>
                      <a:pt x="0" y="133392"/>
                    </a:cubicBezTo>
                    <a:lnTo>
                      <a:pt x="0" y="4200"/>
                    </a:lnTo>
                    <a:cubicBezTo>
                      <a:pt x="0" y="1882"/>
                      <a:pt x="1720" y="0"/>
                      <a:pt x="3840" y="0"/>
                    </a:cubicBezTo>
                    <a:lnTo>
                      <a:pt x="103680" y="0"/>
                    </a:lnTo>
                    <a:cubicBezTo>
                      <a:pt x="105800" y="0"/>
                      <a:pt x="107520" y="1882"/>
                      <a:pt x="107520" y="4200"/>
                    </a:cubicBezTo>
                    <a:lnTo>
                      <a:pt x="107520" y="133392"/>
                    </a:lnTo>
                    <a:cubicBezTo>
                      <a:pt x="107520" y="135710"/>
                      <a:pt x="105800" y="137592"/>
                      <a:pt x="103680" y="137592"/>
                    </a:cubicBezTo>
                    <a:close/>
                    <a:moveTo>
                      <a:pt x="7680" y="129192"/>
                    </a:moveTo>
                    <a:lnTo>
                      <a:pt x="99840" y="129192"/>
                    </a:lnTo>
                    <a:lnTo>
                      <a:pt x="99840" y="8400"/>
                    </a:lnTo>
                    <a:lnTo>
                      <a:pt x="7603" y="8400"/>
                    </a:lnTo>
                    <a:close/>
                  </a:path>
                </a:pathLst>
              </a:custGeom>
              <a:solidFill>
                <a:srgbClr val="263238"/>
              </a:solidFill>
              <a:ln w="7671"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A014745F-F3E6-E754-2FDD-A29B3D619FFD}"/>
                  </a:ext>
                </a:extLst>
              </p:cNvPr>
              <p:cNvSpPr/>
              <p:nvPr/>
            </p:nvSpPr>
            <p:spPr>
              <a:xfrm>
                <a:off x="9242457" y="3932580"/>
                <a:ext cx="50150" cy="101891"/>
              </a:xfrm>
              <a:custGeom>
                <a:avLst/>
                <a:gdLst>
                  <a:gd name="connsiteX0" fmla="*/ 20198 w 50150"/>
                  <a:gd name="connsiteY0" fmla="*/ 101892 h 101891"/>
                  <a:gd name="connsiteX1" fmla="*/ 10445 w 50150"/>
                  <a:gd name="connsiteY1" fmla="*/ 101892 h 101891"/>
                  <a:gd name="connsiteX2" fmla="*/ 2765 w 50150"/>
                  <a:gd name="connsiteY2" fmla="*/ 93492 h 101891"/>
                  <a:gd name="connsiteX3" fmla="*/ 10445 w 50150"/>
                  <a:gd name="connsiteY3" fmla="*/ 85092 h 101891"/>
                  <a:gd name="connsiteX4" fmla="*/ 20198 w 50150"/>
                  <a:gd name="connsiteY4" fmla="*/ 85092 h 101891"/>
                  <a:gd name="connsiteX5" fmla="*/ 34790 w 50150"/>
                  <a:gd name="connsiteY5" fmla="*/ 69216 h 101891"/>
                  <a:gd name="connsiteX6" fmla="*/ 34790 w 50150"/>
                  <a:gd name="connsiteY6" fmla="*/ 32676 h 101891"/>
                  <a:gd name="connsiteX7" fmla="*/ 20198 w 50150"/>
                  <a:gd name="connsiteY7" fmla="*/ 16800 h 101891"/>
                  <a:gd name="connsiteX8" fmla="*/ 7680 w 50150"/>
                  <a:gd name="connsiteY8" fmla="*/ 16800 h 101891"/>
                  <a:gd name="connsiteX9" fmla="*/ 0 w 50150"/>
                  <a:gd name="connsiteY9" fmla="*/ 8400 h 101891"/>
                  <a:gd name="connsiteX10" fmla="*/ 7680 w 50150"/>
                  <a:gd name="connsiteY10" fmla="*/ 0 h 101891"/>
                  <a:gd name="connsiteX11" fmla="*/ 20198 w 50150"/>
                  <a:gd name="connsiteY11" fmla="*/ 0 h 101891"/>
                  <a:gd name="connsiteX12" fmla="*/ 50150 w 50150"/>
                  <a:gd name="connsiteY12" fmla="*/ 32676 h 101891"/>
                  <a:gd name="connsiteX13" fmla="*/ 50150 w 50150"/>
                  <a:gd name="connsiteY13" fmla="*/ 69216 h 101891"/>
                  <a:gd name="connsiteX14" fmla="*/ 20198 w 50150"/>
                  <a:gd name="connsiteY14" fmla="*/ 101892 h 10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50" h="101891">
                    <a:moveTo>
                      <a:pt x="20198" y="101892"/>
                    </a:moveTo>
                    <a:lnTo>
                      <a:pt x="10445" y="101892"/>
                    </a:lnTo>
                    <a:cubicBezTo>
                      <a:pt x="6205" y="101892"/>
                      <a:pt x="2765" y="98129"/>
                      <a:pt x="2765" y="93492"/>
                    </a:cubicBezTo>
                    <a:cubicBezTo>
                      <a:pt x="2765" y="88855"/>
                      <a:pt x="6205" y="85092"/>
                      <a:pt x="10445" y="85092"/>
                    </a:cubicBezTo>
                    <a:lnTo>
                      <a:pt x="20198" y="85092"/>
                    </a:lnTo>
                    <a:cubicBezTo>
                      <a:pt x="28224" y="85092"/>
                      <a:pt x="34752" y="77994"/>
                      <a:pt x="34790" y="69216"/>
                    </a:cubicBezTo>
                    <a:lnTo>
                      <a:pt x="34790" y="32676"/>
                    </a:lnTo>
                    <a:cubicBezTo>
                      <a:pt x="34752" y="23898"/>
                      <a:pt x="28224" y="16800"/>
                      <a:pt x="20198" y="16800"/>
                    </a:cubicBezTo>
                    <a:lnTo>
                      <a:pt x="7680" y="16800"/>
                    </a:lnTo>
                    <a:cubicBezTo>
                      <a:pt x="3441" y="16800"/>
                      <a:pt x="0" y="13037"/>
                      <a:pt x="0" y="8400"/>
                    </a:cubicBezTo>
                    <a:cubicBezTo>
                      <a:pt x="0" y="3763"/>
                      <a:pt x="3441" y="0"/>
                      <a:pt x="7680" y="0"/>
                    </a:cubicBezTo>
                    <a:lnTo>
                      <a:pt x="20198" y="0"/>
                    </a:lnTo>
                    <a:cubicBezTo>
                      <a:pt x="36710" y="0"/>
                      <a:pt x="50112" y="14616"/>
                      <a:pt x="50150" y="32676"/>
                    </a:cubicBezTo>
                    <a:lnTo>
                      <a:pt x="50150" y="69216"/>
                    </a:lnTo>
                    <a:cubicBezTo>
                      <a:pt x="50104" y="87276"/>
                      <a:pt x="36710" y="101892"/>
                      <a:pt x="20198" y="101892"/>
                    </a:cubicBezTo>
                    <a:close/>
                  </a:path>
                </a:pathLst>
              </a:custGeom>
              <a:solidFill>
                <a:srgbClr val="FFFFFF"/>
              </a:solidFill>
              <a:ln w="7671"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ABB8776C-F565-0D38-859E-B068DC5F36FC}"/>
                  </a:ext>
                </a:extLst>
              </p:cNvPr>
              <p:cNvSpPr/>
              <p:nvPr/>
            </p:nvSpPr>
            <p:spPr>
              <a:xfrm>
                <a:off x="9238617" y="3928380"/>
                <a:ext cx="57830" cy="110291"/>
              </a:xfrm>
              <a:custGeom>
                <a:avLst/>
                <a:gdLst>
                  <a:gd name="connsiteX0" fmla="*/ 24038 w 57830"/>
                  <a:gd name="connsiteY0" fmla="*/ 110292 h 110291"/>
                  <a:gd name="connsiteX1" fmla="*/ 14285 w 57830"/>
                  <a:gd name="connsiteY1" fmla="*/ 110292 h 110291"/>
                  <a:gd name="connsiteX2" fmla="*/ 2765 w 57830"/>
                  <a:gd name="connsiteY2" fmla="*/ 97692 h 110291"/>
                  <a:gd name="connsiteX3" fmla="*/ 14285 w 57830"/>
                  <a:gd name="connsiteY3" fmla="*/ 85092 h 110291"/>
                  <a:gd name="connsiteX4" fmla="*/ 24038 w 57830"/>
                  <a:gd name="connsiteY4" fmla="*/ 85092 h 110291"/>
                  <a:gd name="connsiteX5" fmla="*/ 34790 w 57830"/>
                  <a:gd name="connsiteY5" fmla="*/ 73416 h 110291"/>
                  <a:gd name="connsiteX6" fmla="*/ 34790 w 57830"/>
                  <a:gd name="connsiteY6" fmla="*/ 36876 h 110291"/>
                  <a:gd name="connsiteX7" fmla="*/ 24038 w 57830"/>
                  <a:gd name="connsiteY7" fmla="*/ 25200 h 110291"/>
                  <a:gd name="connsiteX8" fmla="*/ 11520 w 57830"/>
                  <a:gd name="connsiteY8" fmla="*/ 25200 h 110291"/>
                  <a:gd name="connsiteX9" fmla="*/ 0 w 57830"/>
                  <a:gd name="connsiteY9" fmla="*/ 12600 h 110291"/>
                  <a:gd name="connsiteX10" fmla="*/ 11520 w 57830"/>
                  <a:gd name="connsiteY10" fmla="*/ 0 h 110291"/>
                  <a:gd name="connsiteX11" fmla="*/ 24038 w 57830"/>
                  <a:gd name="connsiteY11" fmla="*/ 0 h 110291"/>
                  <a:gd name="connsiteX12" fmla="*/ 57830 w 57830"/>
                  <a:gd name="connsiteY12" fmla="*/ 36876 h 110291"/>
                  <a:gd name="connsiteX13" fmla="*/ 57830 w 57830"/>
                  <a:gd name="connsiteY13" fmla="*/ 73416 h 110291"/>
                  <a:gd name="connsiteX14" fmla="*/ 24038 w 57830"/>
                  <a:gd name="connsiteY14" fmla="*/ 110292 h 110291"/>
                  <a:gd name="connsiteX15" fmla="*/ 14285 w 57830"/>
                  <a:gd name="connsiteY15" fmla="*/ 93492 h 110291"/>
                  <a:gd name="connsiteX16" fmla="*/ 10445 w 57830"/>
                  <a:gd name="connsiteY16" fmla="*/ 97692 h 110291"/>
                  <a:gd name="connsiteX17" fmla="*/ 14285 w 57830"/>
                  <a:gd name="connsiteY17" fmla="*/ 101892 h 110291"/>
                  <a:gd name="connsiteX18" fmla="*/ 24038 w 57830"/>
                  <a:gd name="connsiteY18" fmla="*/ 101892 h 110291"/>
                  <a:gd name="connsiteX19" fmla="*/ 50150 w 57830"/>
                  <a:gd name="connsiteY19" fmla="*/ 73416 h 110291"/>
                  <a:gd name="connsiteX20" fmla="*/ 50150 w 57830"/>
                  <a:gd name="connsiteY20" fmla="*/ 36876 h 110291"/>
                  <a:gd name="connsiteX21" fmla="*/ 24038 w 57830"/>
                  <a:gd name="connsiteY21" fmla="*/ 8400 h 110291"/>
                  <a:gd name="connsiteX22" fmla="*/ 11520 w 57830"/>
                  <a:gd name="connsiteY22" fmla="*/ 8400 h 110291"/>
                  <a:gd name="connsiteX23" fmla="*/ 7680 w 57830"/>
                  <a:gd name="connsiteY23" fmla="*/ 12600 h 110291"/>
                  <a:gd name="connsiteX24" fmla="*/ 11520 w 57830"/>
                  <a:gd name="connsiteY24" fmla="*/ 16800 h 110291"/>
                  <a:gd name="connsiteX25" fmla="*/ 24038 w 57830"/>
                  <a:gd name="connsiteY25" fmla="*/ 16800 h 110291"/>
                  <a:gd name="connsiteX26" fmla="*/ 42470 w 57830"/>
                  <a:gd name="connsiteY26" fmla="*/ 36876 h 110291"/>
                  <a:gd name="connsiteX27" fmla="*/ 42470 w 57830"/>
                  <a:gd name="connsiteY27" fmla="*/ 73416 h 110291"/>
                  <a:gd name="connsiteX28" fmla="*/ 24038 w 57830"/>
                  <a:gd name="connsiteY28" fmla="*/ 93492 h 11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830" h="110291">
                    <a:moveTo>
                      <a:pt x="24038" y="110292"/>
                    </a:moveTo>
                    <a:lnTo>
                      <a:pt x="14285" y="110292"/>
                    </a:lnTo>
                    <a:cubicBezTo>
                      <a:pt x="7926" y="110292"/>
                      <a:pt x="2765" y="104647"/>
                      <a:pt x="2765" y="97692"/>
                    </a:cubicBezTo>
                    <a:cubicBezTo>
                      <a:pt x="2765" y="90737"/>
                      <a:pt x="7926" y="85092"/>
                      <a:pt x="14285" y="85092"/>
                    </a:cubicBezTo>
                    <a:lnTo>
                      <a:pt x="24038" y="85092"/>
                    </a:lnTo>
                    <a:cubicBezTo>
                      <a:pt x="29944" y="85092"/>
                      <a:pt x="34752" y="79876"/>
                      <a:pt x="34790" y="73416"/>
                    </a:cubicBezTo>
                    <a:lnTo>
                      <a:pt x="34790" y="36876"/>
                    </a:lnTo>
                    <a:cubicBezTo>
                      <a:pt x="34752" y="30416"/>
                      <a:pt x="29944" y="25200"/>
                      <a:pt x="24038" y="25200"/>
                    </a:cubicBezTo>
                    <a:lnTo>
                      <a:pt x="11520" y="25200"/>
                    </a:lnTo>
                    <a:cubicBezTo>
                      <a:pt x="5161" y="25200"/>
                      <a:pt x="0" y="19555"/>
                      <a:pt x="0" y="12600"/>
                    </a:cubicBezTo>
                    <a:cubicBezTo>
                      <a:pt x="0" y="5645"/>
                      <a:pt x="5161" y="0"/>
                      <a:pt x="11520" y="0"/>
                    </a:cubicBezTo>
                    <a:lnTo>
                      <a:pt x="24038" y="0"/>
                    </a:lnTo>
                    <a:cubicBezTo>
                      <a:pt x="42670" y="0"/>
                      <a:pt x="57792" y="16498"/>
                      <a:pt x="57830" y="36876"/>
                    </a:cubicBezTo>
                    <a:lnTo>
                      <a:pt x="57830" y="73416"/>
                    </a:lnTo>
                    <a:cubicBezTo>
                      <a:pt x="57784" y="93794"/>
                      <a:pt x="42670" y="110292"/>
                      <a:pt x="24038" y="110292"/>
                    </a:cubicBezTo>
                    <a:close/>
                    <a:moveTo>
                      <a:pt x="14285" y="93492"/>
                    </a:moveTo>
                    <a:cubicBezTo>
                      <a:pt x="12180" y="93534"/>
                      <a:pt x="10483" y="95390"/>
                      <a:pt x="10445" y="97692"/>
                    </a:cubicBezTo>
                    <a:cubicBezTo>
                      <a:pt x="10445" y="100010"/>
                      <a:pt x="12165" y="101892"/>
                      <a:pt x="14285" y="101892"/>
                    </a:cubicBezTo>
                    <a:lnTo>
                      <a:pt x="24038" y="101892"/>
                    </a:lnTo>
                    <a:cubicBezTo>
                      <a:pt x="38431" y="101892"/>
                      <a:pt x="50112" y="89157"/>
                      <a:pt x="50150" y="73416"/>
                    </a:cubicBezTo>
                    <a:lnTo>
                      <a:pt x="50150" y="36876"/>
                    </a:lnTo>
                    <a:cubicBezTo>
                      <a:pt x="50104" y="21134"/>
                      <a:pt x="38431" y="8400"/>
                      <a:pt x="24038" y="8400"/>
                    </a:cubicBezTo>
                    <a:lnTo>
                      <a:pt x="11520" y="8400"/>
                    </a:lnTo>
                    <a:cubicBezTo>
                      <a:pt x="9400" y="8400"/>
                      <a:pt x="7680" y="10282"/>
                      <a:pt x="7680" y="12600"/>
                    </a:cubicBezTo>
                    <a:cubicBezTo>
                      <a:pt x="7718" y="14901"/>
                      <a:pt x="9416" y="16758"/>
                      <a:pt x="11520" y="16800"/>
                    </a:cubicBezTo>
                    <a:lnTo>
                      <a:pt x="24038" y="16800"/>
                    </a:lnTo>
                    <a:cubicBezTo>
                      <a:pt x="34191" y="16800"/>
                      <a:pt x="42432" y="25771"/>
                      <a:pt x="42470" y="36876"/>
                    </a:cubicBezTo>
                    <a:lnTo>
                      <a:pt x="42470" y="73416"/>
                    </a:lnTo>
                    <a:cubicBezTo>
                      <a:pt x="42432" y="84521"/>
                      <a:pt x="34191" y="93492"/>
                      <a:pt x="24038" y="93492"/>
                    </a:cubicBezTo>
                    <a:close/>
                  </a:path>
                </a:pathLst>
              </a:custGeom>
              <a:solidFill>
                <a:srgbClr val="263238"/>
              </a:solidFill>
              <a:ln w="7671"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31EA6AA7-A881-A0D4-4660-A9E3CD139F24}"/>
                  </a:ext>
                </a:extLst>
              </p:cNvPr>
              <p:cNvSpPr/>
              <p:nvPr/>
            </p:nvSpPr>
            <p:spPr>
              <a:xfrm>
                <a:off x="9173721" y="3904524"/>
                <a:ext cx="93158" cy="150528"/>
              </a:xfrm>
              <a:custGeom>
                <a:avLst/>
                <a:gdLst>
                  <a:gd name="connsiteX0" fmla="*/ 0 w 93158"/>
                  <a:gd name="connsiteY0" fmla="*/ 0 h 150528"/>
                  <a:gd name="connsiteX1" fmla="*/ 93158 w 93158"/>
                  <a:gd name="connsiteY1" fmla="*/ 0 h 150528"/>
                  <a:gd name="connsiteX2" fmla="*/ 93158 w 93158"/>
                  <a:gd name="connsiteY2" fmla="*/ 150528 h 150528"/>
                  <a:gd name="connsiteX3" fmla="*/ 0 w 93158"/>
                  <a:gd name="connsiteY3" fmla="*/ 150528 h 150528"/>
                </a:gdLst>
                <a:ahLst/>
                <a:cxnLst>
                  <a:cxn ang="0">
                    <a:pos x="connsiteX0" y="connsiteY0"/>
                  </a:cxn>
                  <a:cxn ang="0">
                    <a:pos x="connsiteX1" y="connsiteY1"/>
                  </a:cxn>
                  <a:cxn ang="0">
                    <a:pos x="connsiteX2" y="connsiteY2"/>
                  </a:cxn>
                  <a:cxn ang="0">
                    <a:pos x="connsiteX3" y="connsiteY3"/>
                  </a:cxn>
                </a:cxnLst>
                <a:rect l="l" t="t" r="r" b="b"/>
                <a:pathLst>
                  <a:path w="93158" h="150528">
                    <a:moveTo>
                      <a:pt x="0" y="0"/>
                    </a:moveTo>
                    <a:lnTo>
                      <a:pt x="93158" y="0"/>
                    </a:lnTo>
                    <a:lnTo>
                      <a:pt x="93158" y="150528"/>
                    </a:lnTo>
                    <a:lnTo>
                      <a:pt x="0" y="150528"/>
                    </a:lnTo>
                    <a:close/>
                  </a:path>
                </a:pathLst>
              </a:custGeom>
              <a:solidFill>
                <a:srgbClr val="FFFFFF"/>
              </a:solidFill>
              <a:ln w="7671"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A36B6570-E7E5-0121-F21E-953794FD7E83}"/>
                  </a:ext>
                </a:extLst>
              </p:cNvPr>
              <p:cNvSpPr/>
              <p:nvPr/>
            </p:nvSpPr>
            <p:spPr>
              <a:xfrm>
                <a:off x="9169881" y="3900323"/>
                <a:ext cx="100761" cy="158676"/>
              </a:xfrm>
              <a:custGeom>
                <a:avLst/>
                <a:gdLst>
                  <a:gd name="connsiteX0" fmla="*/ 96922 w 100761"/>
                  <a:gd name="connsiteY0" fmla="*/ 158676 h 158676"/>
                  <a:gd name="connsiteX1" fmla="*/ 3840 w 100761"/>
                  <a:gd name="connsiteY1" fmla="*/ 158676 h 158676"/>
                  <a:gd name="connsiteX2" fmla="*/ 0 w 100761"/>
                  <a:gd name="connsiteY2" fmla="*/ 154476 h 158676"/>
                  <a:gd name="connsiteX3" fmla="*/ 0 w 100761"/>
                  <a:gd name="connsiteY3" fmla="*/ 4200 h 158676"/>
                  <a:gd name="connsiteX4" fmla="*/ 3840 w 100761"/>
                  <a:gd name="connsiteY4" fmla="*/ 0 h 158676"/>
                  <a:gd name="connsiteX5" fmla="*/ 96922 w 100761"/>
                  <a:gd name="connsiteY5" fmla="*/ 0 h 158676"/>
                  <a:gd name="connsiteX6" fmla="*/ 100762 w 100761"/>
                  <a:gd name="connsiteY6" fmla="*/ 4200 h 158676"/>
                  <a:gd name="connsiteX7" fmla="*/ 100762 w 100761"/>
                  <a:gd name="connsiteY7" fmla="*/ 154644 h 158676"/>
                  <a:gd name="connsiteX8" fmla="*/ 96922 w 100761"/>
                  <a:gd name="connsiteY8" fmla="*/ 158676 h 158676"/>
                  <a:gd name="connsiteX9" fmla="*/ 7680 w 100761"/>
                  <a:gd name="connsiteY9" fmla="*/ 150276 h 158676"/>
                  <a:gd name="connsiteX10" fmla="*/ 93082 w 100761"/>
                  <a:gd name="connsiteY10" fmla="*/ 150276 h 158676"/>
                  <a:gd name="connsiteX11" fmla="*/ 93082 w 100761"/>
                  <a:gd name="connsiteY11" fmla="*/ 8400 h 158676"/>
                  <a:gd name="connsiteX12" fmla="*/ 7680 w 100761"/>
                  <a:gd name="connsiteY12" fmla="*/ 8400 h 1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61" h="158676">
                    <a:moveTo>
                      <a:pt x="96922" y="158676"/>
                    </a:moveTo>
                    <a:lnTo>
                      <a:pt x="3840" y="158676"/>
                    </a:lnTo>
                    <a:cubicBezTo>
                      <a:pt x="1720" y="158676"/>
                      <a:pt x="0" y="156795"/>
                      <a:pt x="0" y="154476"/>
                    </a:cubicBezTo>
                    <a:lnTo>
                      <a:pt x="0" y="4200"/>
                    </a:lnTo>
                    <a:cubicBezTo>
                      <a:pt x="0" y="1882"/>
                      <a:pt x="1720" y="0"/>
                      <a:pt x="3840" y="0"/>
                    </a:cubicBezTo>
                    <a:lnTo>
                      <a:pt x="96922" y="0"/>
                    </a:lnTo>
                    <a:cubicBezTo>
                      <a:pt x="99041" y="0"/>
                      <a:pt x="100762" y="1882"/>
                      <a:pt x="100762" y="4200"/>
                    </a:cubicBezTo>
                    <a:lnTo>
                      <a:pt x="100762" y="154644"/>
                    </a:lnTo>
                    <a:cubicBezTo>
                      <a:pt x="100677" y="156895"/>
                      <a:pt x="98988" y="158676"/>
                      <a:pt x="96922" y="158676"/>
                    </a:cubicBezTo>
                    <a:close/>
                    <a:moveTo>
                      <a:pt x="7680" y="150276"/>
                    </a:moveTo>
                    <a:lnTo>
                      <a:pt x="93082" y="150276"/>
                    </a:lnTo>
                    <a:lnTo>
                      <a:pt x="93082"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98BE0E1B-222A-2A75-9321-9371A9495A8B}"/>
                  </a:ext>
                </a:extLst>
              </p:cNvPr>
              <p:cNvSpPr/>
              <p:nvPr/>
            </p:nvSpPr>
            <p:spPr>
              <a:xfrm>
                <a:off x="9609024" y="4036656"/>
                <a:ext cx="411187" cy="19908"/>
              </a:xfrm>
              <a:custGeom>
                <a:avLst/>
                <a:gdLst>
                  <a:gd name="connsiteX0" fmla="*/ 0 w 411187"/>
                  <a:gd name="connsiteY0" fmla="*/ 0 h 19908"/>
                  <a:gd name="connsiteX1" fmla="*/ 411187 w 411187"/>
                  <a:gd name="connsiteY1" fmla="*/ 0 h 19908"/>
                  <a:gd name="connsiteX2" fmla="*/ 411187 w 411187"/>
                  <a:gd name="connsiteY2" fmla="*/ 19908 h 19908"/>
                  <a:gd name="connsiteX3" fmla="*/ 0 w 411187"/>
                  <a:gd name="connsiteY3" fmla="*/ 19908 h 19908"/>
                </a:gdLst>
                <a:ahLst/>
                <a:cxnLst>
                  <a:cxn ang="0">
                    <a:pos x="connsiteX0" y="connsiteY0"/>
                  </a:cxn>
                  <a:cxn ang="0">
                    <a:pos x="connsiteX1" y="connsiteY1"/>
                  </a:cxn>
                  <a:cxn ang="0">
                    <a:pos x="connsiteX2" y="connsiteY2"/>
                  </a:cxn>
                  <a:cxn ang="0">
                    <a:pos x="connsiteX3" y="connsiteY3"/>
                  </a:cxn>
                </a:cxnLst>
                <a:rect l="l" t="t" r="r" b="b"/>
                <a:pathLst>
                  <a:path w="411187" h="19908">
                    <a:moveTo>
                      <a:pt x="0" y="0"/>
                    </a:moveTo>
                    <a:lnTo>
                      <a:pt x="411187" y="0"/>
                    </a:lnTo>
                    <a:lnTo>
                      <a:pt x="411187" y="19908"/>
                    </a:lnTo>
                    <a:lnTo>
                      <a:pt x="0" y="19908"/>
                    </a:lnTo>
                    <a:close/>
                  </a:path>
                </a:pathLst>
              </a:custGeom>
              <a:solidFill>
                <a:srgbClr val="FFFFFF"/>
              </a:solidFill>
              <a:ln w="7671"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E9F1434C-C746-27DD-34D5-6ED08D8A9229}"/>
                  </a:ext>
                </a:extLst>
              </p:cNvPr>
              <p:cNvSpPr/>
              <p:nvPr/>
            </p:nvSpPr>
            <p:spPr>
              <a:xfrm>
                <a:off x="9605183" y="4032455"/>
                <a:ext cx="418867" cy="28307"/>
              </a:xfrm>
              <a:custGeom>
                <a:avLst/>
                <a:gdLst>
                  <a:gd name="connsiteX0" fmla="*/ 415028 w 418867"/>
                  <a:gd name="connsiteY0" fmla="*/ 28308 h 28307"/>
                  <a:gd name="connsiteX1" fmla="*/ 3840 w 418867"/>
                  <a:gd name="connsiteY1" fmla="*/ 28308 h 28307"/>
                  <a:gd name="connsiteX2" fmla="*/ 0 w 418867"/>
                  <a:gd name="connsiteY2" fmla="*/ 24108 h 28307"/>
                  <a:gd name="connsiteX3" fmla="*/ 0 w 418867"/>
                  <a:gd name="connsiteY3" fmla="*/ 4200 h 28307"/>
                  <a:gd name="connsiteX4" fmla="*/ 3840 w 418867"/>
                  <a:gd name="connsiteY4" fmla="*/ 0 h 28307"/>
                  <a:gd name="connsiteX5" fmla="*/ 415028 w 418867"/>
                  <a:gd name="connsiteY5" fmla="*/ 0 h 28307"/>
                  <a:gd name="connsiteX6" fmla="*/ 418868 w 418867"/>
                  <a:gd name="connsiteY6" fmla="*/ 4200 h 28307"/>
                  <a:gd name="connsiteX7" fmla="*/ 418868 w 418867"/>
                  <a:gd name="connsiteY7" fmla="*/ 24108 h 28307"/>
                  <a:gd name="connsiteX8" fmla="*/ 415028 w 418867"/>
                  <a:gd name="connsiteY8" fmla="*/ 28308 h 28307"/>
                  <a:gd name="connsiteX9" fmla="*/ 7987 w 418867"/>
                  <a:gd name="connsiteY9" fmla="*/ 19908 h 28307"/>
                  <a:gd name="connsiteX10" fmla="*/ 411495 w 418867"/>
                  <a:gd name="connsiteY10" fmla="*/ 19908 h 28307"/>
                  <a:gd name="connsiteX11" fmla="*/ 411495 w 418867"/>
                  <a:gd name="connsiteY11" fmla="*/ 8400 h 28307"/>
                  <a:gd name="connsiteX12" fmla="*/ 7680 w 418867"/>
                  <a:gd name="connsiteY12" fmla="*/ 8400 h 2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8867" h="28307">
                    <a:moveTo>
                      <a:pt x="415028" y="28308"/>
                    </a:moveTo>
                    <a:lnTo>
                      <a:pt x="3840" y="28308"/>
                    </a:lnTo>
                    <a:cubicBezTo>
                      <a:pt x="1720" y="28308"/>
                      <a:pt x="0" y="26426"/>
                      <a:pt x="0" y="24108"/>
                    </a:cubicBezTo>
                    <a:lnTo>
                      <a:pt x="0" y="4200"/>
                    </a:lnTo>
                    <a:cubicBezTo>
                      <a:pt x="0" y="1882"/>
                      <a:pt x="1720" y="0"/>
                      <a:pt x="3840" y="0"/>
                    </a:cubicBezTo>
                    <a:lnTo>
                      <a:pt x="415028" y="0"/>
                    </a:lnTo>
                    <a:cubicBezTo>
                      <a:pt x="417147" y="0"/>
                      <a:pt x="418868" y="1882"/>
                      <a:pt x="418868" y="4200"/>
                    </a:cubicBezTo>
                    <a:lnTo>
                      <a:pt x="418868" y="24108"/>
                    </a:lnTo>
                    <a:cubicBezTo>
                      <a:pt x="418868" y="26426"/>
                      <a:pt x="417147" y="28308"/>
                      <a:pt x="415028" y="28308"/>
                    </a:cubicBezTo>
                    <a:close/>
                    <a:moveTo>
                      <a:pt x="7987" y="19908"/>
                    </a:moveTo>
                    <a:lnTo>
                      <a:pt x="411495" y="19908"/>
                    </a:lnTo>
                    <a:lnTo>
                      <a:pt x="411495"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223093E4-3EA2-FF3C-94C9-A13E8D485084}"/>
                  </a:ext>
                </a:extLst>
              </p:cNvPr>
              <p:cNvSpPr/>
              <p:nvPr/>
            </p:nvSpPr>
            <p:spPr>
              <a:xfrm>
                <a:off x="9240537" y="3582468"/>
                <a:ext cx="445286" cy="374640"/>
              </a:xfrm>
              <a:custGeom>
                <a:avLst/>
                <a:gdLst>
                  <a:gd name="connsiteX0" fmla="*/ 0 w 445286"/>
                  <a:gd name="connsiteY0" fmla="*/ 0 h 374640"/>
                  <a:gd name="connsiteX1" fmla="*/ 445286 w 445286"/>
                  <a:gd name="connsiteY1" fmla="*/ 0 h 374640"/>
                  <a:gd name="connsiteX2" fmla="*/ 445286 w 445286"/>
                  <a:gd name="connsiteY2" fmla="*/ 374640 h 374640"/>
                  <a:gd name="connsiteX3" fmla="*/ 0 w 445286"/>
                  <a:gd name="connsiteY3" fmla="*/ 374640 h 374640"/>
                </a:gdLst>
                <a:ahLst/>
                <a:cxnLst>
                  <a:cxn ang="0">
                    <a:pos x="connsiteX0" y="connsiteY0"/>
                  </a:cxn>
                  <a:cxn ang="0">
                    <a:pos x="connsiteX1" y="connsiteY1"/>
                  </a:cxn>
                  <a:cxn ang="0">
                    <a:pos x="connsiteX2" y="connsiteY2"/>
                  </a:cxn>
                  <a:cxn ang="0">
                    <a:pos x="connsiteX3" y="connsiteY3"/>
                  </a:cxn>
                </a:cxnLst>
                <a:rect l="l" t="t" r="r" b="b"/>
                <a:pathLst>
                  <a:path w="445286" h="374640">
                    <a:moveTo>
                      <a:pt x="0" y="0"/>
                    </a:moveTo>
                    <a:lnTo>
                      <a:pt x="445286" y="0"/>
                    </a:lnTo>
                    <a:lnTo>
                      <a:pt x="445286" y="374640"/>
                    </a:lnTo>
                    <a:lnTo>
                      <a:pt x="0" y="374640"/>
                    </a:lnTo>
                    <a:close/>
                  </a:path>
                </a:pathLst>
              </a:custGeom>
              <a:solidFill>
                <a:srgbClr val="FFFFFF"/>
              </a:solidFill>
              <a:ln w="7671"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4B4B90A9-C9FA-4BB2-5D61-3B60E077D76C}"/>
                  </a:ext>
                </a:extLst>
              </p:cNvPr>
              <p:cNvSpPr/>
              <p:nvPr/>
            </p:nvSpPr>
            <p:spPr>
              <a:xfrm>
                <a:off x="9236543" y="3578267"/>
                <a:ext cx="453120" cy="383040"/>
              </a:xfrm>
              <a:custGeom>
                <a:avLst/>
                <a:gdLst>
                  <a:gd name="connsiteX0" fmla="*/ 449280 w 453120"/>
                  <a:gd name="connsiteY0" fmla="*/ 383040 h 383040"/>
                  <a:gd name="connsiteX1" fmla="*/ 3840 w 453120"/>
                  <a:gd name="connsiteY1" fmla="*/ 383040 h 383040"/>
                  <a:gd name="connsiteX2" fmla="*/ 0 w 453120"/>
                  <a:gd name="connsiteY2" fmla="*/ 378840 h 383040"/>
                  <a:gd name="connsiteX3" fmla="*/ 0 w 453120"/>
                  <a:gd name="connsiteY3" fmla="*/ 4200 h 383040"/>
                  <a:gd name="connsiteX4" fmla="*/ 3840 w 453120"/>
                  <a:gd name="connsiteY4" fmla="*/ 0 h 383040"/>
                  <a:gd name="connsiteX5" fmla="*/ 449280 w 453120"/>
                  <a:gd name="connsiteY5" fmla="*/ 0 h 383040"/>
                  <a:gd name="connsiteX6" fmla="*/ 453120 w 453120"/>
                  <a:gd name="connsiteY6" fmla="*/ 4200 h 383040"/>
                  <a:gd name="connsiteX7" fmla="*/ 453120 w 453120"/>
                  <a:gd name="connsiteY7" fmla="*/ 378840 h 383040"/>
                  <a:gd name="connsiteX8" fmla="*/ 449280 w 453120"/>
                  <a:gd name="connsiteY8" fmla="*/ 383040 h 383040"/>
                  <a:gd name="connsiteX9" fmla="*/ 7834 w 453120"/>
                  <a:gd name="connsiteY9" fmla="*/ 374640 h 383040"/>
                  <a:gd name="connsiteX10" fmla="*/ 445594 w 453120"/>
                  <a:gd name="connsiteY10" fmla="*/ 374640 h 383040"/>
                  <a:gd name="connsiteX11" fmla="*/ 445594 w 453120"/>
                  <a:gd name="connsiteY11" fmla="*/ 8400 h 383040"/>
                  <a:gd name="connsiteX12" fmla="*/ 7834 w 453120"/>
                  <a:gd name="connsiteY12" fmla="*/ 8400 h 38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120" h="383040">
                    <a:moveTo>
                      <a:pt x="449280" y="383040"/>
                    </a:moveTo>
                    <a:lnTo>
                      <a:pt x="3840" y="383040"/>
                    </a:lnTo>
                    <a:cubicBezTo>
                      <a:pt x="1736" y="382998"/>
                      <a:pt x="38" y="381142"/>
                      <a:pt x="0" y="378840"/>
                    </a:cubicBezTo>
                    <a:lnTo>
                      <a:pt x="0" y="4200"/>
                    </a:lnTo>
                    <a:cubicBezTo>
                      <a:pt x="0" y="1882"/>
                      <a:pt x="1720" y="0"/>
                      <a:pt x="3840" y="0"/>
                    </a:cubicBezTo>
                    <a:lnTo>
                      <a:pt x="449280" y="0"/>
                    </a:lnTo>
                    <a:cubicBezTo>
                      <a:pt x="451400" y="0"/>
                      <a:pt x="453120" y="1882"/>
                      <a:pt x="453120" y="4200"/>
                    </a:cubicBezTo>
                    <a:lnTo>
                      <a:pt x="453120" y="378840"/>
                    </a:lnTo>
                    <a:cubicBezTo>
                      <a:pt x="453120" y="381158"/>
                      <a:pt x="451400" y="383040"/>
                      <a:pt x="449280" y="383040"/>
                    </a:cubicBezTo>
                    <a:close/>
                    <a:moveTo>
                      <a:pt x="7834" y="374640"/>
                    </a:moveTo>
                    <a:lnTo>
                      <a:pt x="445594" y="374640"/>
                    </a:lnTo>
                    <a:lnTo>
                      <a:pt x="445594" y="8400"/>
                    </a:lnTo>
                    <a:lnTo>
                      <a:pt x="7834" y="8400"/>
                    </a:lnTo>
                    <a:close/>
                  </a:path>
                </a:pathLst>
              </a:custGeom>
              <a:solidFill>
                <a:srgbClr val="263238"/>
              </a:solidFill>
              <a:ln w="7671"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8755D46D-CE43-F172-B228-551E8E29BB88}"/>
                  </a:ext>
                </a:extLst>
              </p:cNvPr>
              <p:cNvSpPr/>
              <p:nvPr/>
            </p:nvSpPr>
            <p:spPr>
              <a:xfrm>
                <a:off x="9229324" y="3582468"/>
                <a:ext cx="445286" cy="374640"/>
              </a:xfrm>
              <a:custGeom>
                <a:avLst/>
                <a:gdLst>
                  <a:gd name="connsiteX0" fmla="*/ 0 w 445286"/>
                  <a:gd name="connsiteY0" fmla="*/ 0 h 374640"/>
                  <a:gd name="connsiteX1" fmla="*/ 445286 w 445286"/>
                  <a:gd name="connsiteY1" fmla="*/ 0 h 374640"/>
                  <a:gd name="connsiteX2" fmla="*/ 445286 w 445286"/>
                  <a:gd name="connsiteY2" fmla="*/ 374640 h 374640"/>
                  <a:gd name="connsiteX3" fmla="*/ 0 w 445286"/>
                  <a:gd name="connsiteY3" fmla="*/ 374640 h 374640"/>
                </a:gdLst>
                <a:ahLst/>
                <a:cxnLst>
                  <a:cxn ang="0">
                    <a:pos x="connsiteX0" y="connsiteY0"/>
                  </a:cxn>
                  <a:cxn ang="0">
                    <a:pos x="connsiteX1" y="connsiteY1"/>
                  </a:cxn>
                  <a:cxn ang="0">
                    <a:pos x="connsiteX2" y="connsiteY2"/>
                  </a:cxn>
                  <a:cxn ang="0">
                    <a:pos x="connsiteX3" y="connsiteY3"/>
                  </a:cxn>
                </a:cxnLst>
                <a:rect l="l" t="t" r="r" b="b"/>
                <a:pathLst>
                  <a:path w="445286" h="374640">
                    <a:moveTo>
                      <a:pt x="0" y="0"/>
                    </a:moveTo>
                    <a:lnTo>
                      <a:pt x="445286" y="0"/>
                    </a:lnTo>
                    <a:lnTo>
                      <a:pt x="445286" y="374640"/>
                    </a:lnTo>
                    <a:lnTo>
                      <a:pt x="0" y="374640"/>
                    </a:lnTo>
                    <a:close/>
                  </a:path>
                </a:pathLst>
              </a:custGeom>
              <a:solidFill>
                <a:srgbClr val="FFFFFF"/>
              </a:solidFill>
              <a:ln w="7671"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BAE2171A-B321-345F-6031-4DA7BC987FC2}"/>
                  </a:ext>
                </a:extLst>
              </p:cNvPr>
              <p:cNvSpPr/>
              <p:nvPr/>
            </p:nvSpPr>
            <p:spPr>
              <a:xfrm>
                <a:off x="9225331" y="3578267"/>
                <a:ext cx="453120" cy="383040"/>
              </a:xfrm>
              <a:custGeom>
                <a:avLst/>
                <a:gdLst>
                  <a:gd name="connsiteX0" fmla="*/ 449280 w 453120"/>
                  <a:gd name="connsiteY0" fmla="*/ 383040 h 383040"/>
                  <a:gd name="connsiteX1" fmla="*/ 3840 w 453120"/>
                  <a:gd name="connsiteY1" fmla="*/ 383040 h 383040"/>
                  <a:gd name="connsiteX2" fmla="*/ 0 w 453120"/>
                  <a:gd name="connsiteY2" fmla="*/ 378840 h 383040"/>
                  <a:gd name="connsiteX3" fmla="*/ 0 w 453120"/>
                  <a:gd name="connsiteY3" fmla="*/ 4200 h 383040"/>
                  <a:gd name="connsiteX4" fmla="*/ 3840 w 453120"/>
                  <a:gd name="connsiteY4" fmla="*/ 0 h 383040"/>
                  <a:gd name="connsiteX5" fmla="*/ 449280 w 453120"/>
                  <a:gd name="connsiteY5" fmla="*/ 0 h 383040"/>
                  <a:gd name="connsiteX6" fmla="*/ 453120 w 453120"/>
                  <a:gd name="connsiteY6" fmla="*/ 4200 h 383040"/>
                  <a:gd name="connsiteX7" fmla="*/ 453120 w 453120"/>
                  <a:gd name="connsiteY7" fmla="*/ 378840 h 383040"/>
                  <a:gd name="connsiteX8" fmla="*/ 449280 w 453120"/>
                  <a:gd name="connsiteY8" fmla="*/ 383040 h 383040"/>
                  <a:gd name="connsiteX9" fmla="*/ 7834 w 453120"/>
                  <a:gd name="connsiteY9" fmla="*/ 374640 h 383040"/>
                  <a:gd name="connsiteX10" fmla="*/ 445594 w 453120"/>
                  <a:gd name="connsiteY10" fmla="*/ 374640 h 383040"/>
                  <a:gd name="connsiteX11" fmla="*/ 445594 w 453120"/>
                  <a:gd name="connsiteY11" fmla="*/ 8400 h 383040"/>
                  <a:gd name="connsiteX12" fmla="*/ 7834 w 453120"/>
                  <a:gd name="connsiteY12" fmla="*/ 8400 h 38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120" h="383040">
                    <a:moveTo>
                      <a:pt x="449280" y="383040"/>
                    </a:moveTo>
                    <a:lnTo>
                      <a:pt x="3840" y="383040"/>
                    </a:lnTo>
                    <a:cubicBezTo>
                      <a:pt x="1720" y="383040"/>
                      <a:pt x="0" y="381158"/>
                      <a:pt x="0" y="378840"/>
                    </a:cubicBezTo>
                    <a:lnTo>
                      <a:pt x="0" y="4200"/>
                    </a:lnTo>
                    <a:cubicBezTo>
                      <a:pt x="0" y="1882"/>
                      <a:pt x="1720" y="0"/>
                      <a:pt x="3840" y="0"/>
                    </a:cubicBezTo>
                    <a:lnTo>
                      <a:pt x="449280" y="0"/>
                    </a:lnTo>
                    <a:cubicBezTo>
                      <a:pt x="451400" y="0"/>
                      <a:pt x="453120" y="1882"/>
                      <a:pt x="453120" y="4200"/>
                    </a:cubicBezTo>
                    <a:lnTo>
                      <a:pt x="453120" y="378840"/>
                    </a:lnTo>
                    <a:cubicBezTo>
                      <a:pt x="453082" y="381142"/>
                      <a:pt x="451384" y="382998"/>
                      <a:pt x="449280" y="383040"/>
                    </a:cubicBezTo>
                    <a:close/>
                    <a:moveTo>
                      <a:pt x="7834" y="374640"/>
                    </a:moveTo>
                    <a:lnTo>
                      <a:pt x="445594" y="374640"/>
                    </a:lnTo>
                    <a:lnTo>
                      <a:pt x="445594" y="8400"/>
                    </a:lnTo>
                    <a:lnTo>
                      <a:pt x="7834" y="8400"/>
                    </a:lnTo>
                    <a:close/>
                  </a:path>
                </a:pathLst>
              </a:custGeom>
              <a:solidFill>
                <a:srgbClr val="263238"/>
              </a:solidFill>
              <a:ln w="7671"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EAAC53C9-6A8E-2DC6-F015-D90AF134192C}"/>
                  </a:ext>
                </a:extLst>
              </p:cNvPr>
              <p:cNvSpPr/>
              <p:nvPr/>
            </p:nvSpPr>
            <p:spPr>
              <a:xfrm>
                <a:off x="9408499" y="4034640"/>
                <a:ext cx="141465" cy="19151"/>
              </a:xfrm>
              <a:custGeom>
                <a:avLst/>
                <a:gdLst>
                  <a:gd name="connsiteX0" fmla="*/ 141465 w 141465"/>
                  <a:gd name="connsiteY0" fmla="*/ 0 h 19151"/>
                  <a:gd name="connsiteX1" fmla="*/ 30950 w 141465"/>
                  <a:gd name="connsiteY1" fmla="*/ 0 h 19151"/>
                  <a:gd name="connsiteX2" fmla="*/ 0 w 141465"/>
                  <a:gd name="connsiteY2" fmla="*/ 19152 h 19151"/>
                  <a:gd name="connsiteX3" fmla="*/ 141465 w 141465"/>
                  <a:gd name="connsiteY3" fmla="*/ 19152 h 19151"/>
                  <a:gd name="connsiteX4" fmla="*/ 141465 w 141465"/>
                  <a:gd name="connsiteY4" fmla="*/ 0 h 19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65" h="19151">
                    <a:moveTo>
                      <a:pt x="141465" y="0"/>
                    </a:moveTo>
                    <a:lnTo>
                      <a:pt x="30950" y="0"/>
                    </a:lnTo>
                    <a:lnTo>
                      <a:pt x="0" y="19152"/>
                    </a:lnTo>
                    <a:lnTo>
                      <a:pt x="141465" y="19152"/>
                    </a:lnTo>
                    <a:lnTo>
                      <a:pt x="141465" y="0"/>
                    </a:lnTo>
                    <a:close/>
                  </a:path>
                </a:pathLst>
              </a:custGeom>
              <a:solidFill>
                <a:srgbClr val="C7C7C7"/>
              </a:solidFill>
              <a:ln w="7671"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1B46189D-8BDE-7BCE-6F6B-474241FBAFCD}"/>
                  </a:ext>
                </a:extLst>
              </p:cNvPr>
              <p:cNvSpPr/>
              <p:nvPr/>
            </p:nvSpPr>
            <p:spPr>
              <a:xfrm>
                <a:off x="9404692" y="4030440"/>
                <a:ext cx="148958" cy="27551"/>
              </a:xfrm>
              <a:custGeom>
                <a:avLst/>
                <a:gdLst>
                  <a:gd name="connsiteX0" fmla="*/ 145272 w 148958"/>
                  <a:gd name="connsiteY0" fmla="*/ 27552 h 27551"/>
                  <a:gd name="connsiteX1" fmla="*/ 3806 w 148958"/>
                  <a:gd name="connsiteY1" fmla="*/ 27552 h 27551"/>
                  <a:gd name="connsiteX2" fmla="*/ 120 w 148958"/>
                  <a:gd name="connsiteY2" fmla="*/ 24360 h 27551"/>
                  <a:gd name="connsiteX3" fmla="*/ 1963 w 148958"/>
                  <a:gd name="connsiteY3" fmla="*/ 19656 h 27551"/>
                  <a:gd name="connsiteX4" fmla="*/ 32683 w 148958"/>
                  <a:gd name="connsiteY4" fmla="*/ 504 h 27551"/>
                  <a:gd name="connsiteX5" fmla="*/ 34603 w 148958"/>
                  <a:gd name="connsiteY5" fmla="*/ 0 h 27551"/>
                  <a:gd name="connsiteX6" fmla="*/ 145118 w 148958"/>
                  <a:gd name="connsiteY6" fmla="*/ 0 h 27551"/>
                  <a:gd name="connsiteX7" fmla="*/ 148958 w 148958"/>
                  <a:gd name="connsiteY7" fmla="*/ 4200 h 27551"/>
                  <a:gd name="connsiteX8" fmla="*/ 148958 w 148958"/>
                  <a:gd name="connsiteY8" fmla="*/ 23352 h 27551"/>
                  <a:gd name="connsiteX9" fmla="*/ 145272 w 148958"/>
                  <a:gd name="connsiteY9" fmla="*/ 27552 h 27551"/>
                  <a:gd name="connsiteX10" fmla="*/ 18398 w 148958"/>
                  <a:gd name="connsiteY10" fmla="*/ 19152 h 27551"/>
                  <a:gd name="connsiteX11" fmla="*/ 141278 w 148958"/>
                  <a:gd name="connsiteY11" fmla="*/ 19152 h 27551"/>
                  <a:gd name="connsiteX12" fmla="*/ 141278 w 148958"/>
                  <a:gd name="connsiteY12" fmla="*/ 8400 h 27551"/>
                  <a:gd name="connsiteX13" fmla="*/ 35755 w 148958"/>
                  <a:gd name="connsiteY13" fmla="*/ 8400 h 2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958" h="27551">
                    <a:moveTo>
                      <a:pt x="145272" y="27552"/>
                    </a:moveTo>
                    <a:lnTo>
                      <a:pt x="3806" y="27552"/>
                    </a:lnTo>
                    <a:cubicBezTo>
                      <a:pt x="2063" y="27501"/>
                      <a:pt x="565" y="26200"/>
                      <a:pt x="120" y="24360"/>
                    </a:cubicBezTo>
                    <a:cubicBezTo>
                      <a:pt x="-310" y="22520"/>
                      <a:pt x="443" y="20588"/>
                      <a:pt x="1963" y="19656"/>
                    </a:cubicBezTo>
                    <a:lnTo>
                      <a:pt x="32683" y="504"/>
                    </a:lnTo>
                    <a:cubicBezTo>
                      <a:pt x="33275" y="168"/>
                      <a:pt x="33935" y="0"/>
                      <a:pt x="34603" y="0"/>
                    </a:cubicBezTo>
                    <a:lnTo>
                      <a:pt x="145118" y="0"/>
                    </a:lnTo>
                    <a:cubicBezTo>
                      <a:pt x="147238" y="0"/>
                      <a:pt x="148958" y="1882"/>
                      <a:pt x="148958" y="4200"/>
                    </a:cubicBezTo>
                    <a:lnTo>
                      <a:pt x="148958" y="23352"/>
                    </a:lnTo>
                    <a:cubicBezTo>
                      <a:pt x="148920" y="25586"/>
                      <a:pt x="147315" y="27418"/>
                      <a:pt x="145272" y="27552"/>
                    </a:cubicBezTo>
                    <a:close/>
                    <a:moveTo>
                      <a:pt x="18398" y="19152"/>
                    </a:moveTo>
                    <a:lnTo>
                      <a:pt x="141278" y="19152"/>
                    </a:lnTo>
                    <a:lnTo>
                      <a:pt x="141278" y="8400"/>
                    </a:lnTo>
                    <a:lnTo>
                      <a:pt x="35755" y="8400"/>
                    </a:lnTo>
                    <a:close/>
                  </a:path>
                </a:pathLst>
              </a:custGeom>
              <a:solidFill>
                <a:srgbClr val="263238"/>
              </a:solidFill>
              <a:ln w="7671"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D585C7BB-8AD9-8EF5-EED8-BF6557CBC474}"/>
                  </a:ext>
                </a:extLst>
              </p:cNvPr>
              <p:cNvSpPr/>
              <p:nvPr/>
            </p:nvSpPr>
            <p:spPr>
              <a:xfrm>
                <a:off x="9378393" y="3716196"/>
                <a:ext cx="138700" cy="337596"/>
              </a:xfrm>
              <a:custGeom>
                <a:avLst/>
                <a:gdLst>
                  <a:gd name="connsiteX0" fmla="*/ 107750 w 138700"/>
                  <a:gd name="connsiteY0" fmla="*/ 337596 h 337596"/>
                  <a:gd name="connsiteX1" fmla="*/ 0 w 138700"/>
                  <a:gd name="connsiteY1" fmla="*/ 337596 h 337596"/>
                  <a:gd name="connsiteX2" fmla="*/ 30950 w 138700"/>
                  <a:gd name="connsiteY2" fmla="*/ 0 h 337596"/>
                  <a:gd name="connsiteX3" fmla="*/ 138701 w 138700"/>
                  <a:gd name="connsiteY3" fmla="*/ 0 h 337596"/>
                  <a:gd name="connsiteX4" fmla="*/ 107750 w 138700"/>
                  <a:gd name="connsiteY4" fmla="*/ 337596 h 337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00" h="337596">
                    <a:moveTo>
                      <a:pt x="107750" y="337596"/>
                    </a:moveTo>
                    <a:lnTo>
                      <a:pt x="0" y="337596"/>
                    </a:lnTo>
                    <a:lnTo>
                      <a:pt x="30950" y="0"/>
                    </a:lnTo>
                    <a:lnTo>
                      <a:pt x="138701" y="0"/>
                    </a:lnTo>
                    <a:lnTo>
                      <a:pt x="107750" y="337596"/>
                    </a:lnTo>
                    <a:close/>
                  </a:path>
                </a:pathLst>
              </a:custGeom>
              <a:solidFill>
                <a:srgbClr val="C7C7C7"/>
              </a:solidFill>
              <a:ln w="7671"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BC1FDB6E-B278-A095-7DB3-CA96F523AB68}"/>
                  </a:ext>
                </a:extLst>
              </p:cNvPr>
              <p:cNvSpPr/>
              <p:nvPr/>
            </p:nvSpPr>
            <p:spPr>
              <a:xfrm>
                <a:off x="9374830" y="3711911"/>
                <a:ext cx="145903" cy="346080"/>
              </a:xfrm>
              <a:custGeom>
                <a:avLst/>
                <a:gdLst>
                  <a:gd name="connsiteX0" fmla="*/ 111314 w 145903"/>
                  <a:gd name="connsiteY0" fmla="*/ 346080 h 346080"/>
                  <a:gd name="connsiteX1" fmla="*/ 3794 w 145903"/>
                  <a:gd name="connsiteY1" fmla="*/ 346080 h 346080"/>
                  <a:gd name="connsiteX2" fmla="*/ 952 w 145903"/>
                  <a:gd name="connsiteY2" fmla="*/ 344652 h 346080"/>
                  <a:gd name="connsiteX3" fmla="*/ 30 w 145903"/>
                  <a:gd name="connsiteY3" fmla="*/ 341460 h 346080"/>
                  <a:gd name="connsiteX4" fmla="*/ 30750 w 145903"/>
                  <a:gd name="connsiteY4" fmla="*/ 3780 h 346080"/>
                  <a:gd name="connsiteX5" fmla="*/ 34590 w 145903"/>
                  <a:gd name="connsiteY5" fmla="*/ 0 h 346080"/>
                  <a:gd name="connsiteX6" fmla="*/ 142110 w 145903"/>
                  <a:gd name="connsiteY6" fmla="*/ 0 h 346080"/>
                  <a:gd name="connsiteX7" fmla="*/ 144952 w 145903"/>
                  <a:gd name="connsiteY7" fmla="*/ 1428 h 346080"/>
                  <a:gd name="connsiteX8" fmla="*/ 145874 w 145903"/>
                  <a:gd name="connsiteY8" fmla="*/ 4620 h 346080"/>
                  <a:gd name="connsiteX9" fmla="*/ 115154 w 145903"/>
                  <a:gd name="connsiteY9" fmla="*/ 342300 h 346080"/>
                  <a:gd name="connsiteX10" fmla="*/ 111314 w 145903"/>
                  <a:gd name="connsiteY10" fmla="*/ 346080 h 346080"/>
                  <a:gd name="connsiteX11" fmla="*/ 7864 w 145903"/>
                  <a:gd name="connsiteY11" fmla="*/ 337680 h 346080"/>
                  <a:gd name="connsiteX12" fmla="*/ 107704 w 145903"/>
                  <a:gd name="connsiteY12" fmla="*/ 337680 h 346080"/>
                  <a:gd name="connsiteX13" fmla="*/ 137810 w 145903"/>
                  <a:gd name="connsiteY13" fmla="*/ 8400 h 346080"/>
                  <a:gd name="connsiteX14" fmla="*/ 37970 w 145903"/>
                  <a:gd name="connsiteY14" fmla="*/ 8400 h 34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903" h="346080">
                    <a:moveTo>
                      <a:pt x="111314" y="346080"/>
                    </a:moveTo>
                    <a:lnTo>
                      <a:pt x="3794" y="346080"/>
                    </a:lnTo>
                    <a:cubicBezTo>
                      <a:pt x="2703" y="346063"/>
                      <a:pt x="1674" y="345551"/>
                      <a:pt x="952" y="344652"/>
                    </a:cubicBezTo>
                    <a:cubicBezTo>
                      <a:pt x="230" y="343787"/>
                      <a:pt x="-108" y="342619"/>
                      <a:pt x="30" y="341460"/>
                    </a:cubicBezTo>
                    <a:lnTo>
                      <a:pt x="30750" y="3780"/>
                    </a:lnTo>
                    <a:cubicBezTo>
                      <a:pt x="30981" y="1647"/>
                      <a:pt x="32624" y="25"/>
                      <a:pt x="34590" y="0"/>
                    </a:cubicBezTo>
                    <a:lnTo>
                      <a:pt x="142110" y="0"/>
                    </a:lnTo>
                    <a:cubicBezTo>
                      <a:pt x="143201" y="17"/>
                      <a:pt x="144230" y="529"/>
                      <a:pt x="144952" y="1428"/>
                    </a:cubicBezTo>
                    <a:cubicBezTo>
                      <a:pt x="145674" y="2293"/>
                      <a:pt x="146012" y="3461"/>
                      <a:pt x="145874" y="4620"/>
                    </a:cubicBezTo>
                    <a:lnTo>
                      <a:pt x="115154" y="342300"/>
                    </a:lnTo>
                    <a:cubicBezTo>
                      <a:pt x="114923" y="344434"/>
                      <a:pt x="113280" y="346055"/>
                      <a:pt x="111314" y="346080"/>
                    </a:cubicBezTo>
                    <a:close/>
                    <a:moveTo>
                      <a:pt x="7864" y="337680"/>
                    </a:moveTo>
                    <a:lnTo>
                      <a:pt x="107704" y="337680"/>
                    </a:lnTo>
                    <a:lnTo>
                      <a:pt x="137810" y="8400"/>
                    </a:lnTo>
                    <a:lnTo>
                      <a:pt x="37970" y="8400"/>
                    </a:lnTo>
                    <a:close/>
                  </a:path>
                </a:pathLst>
              </a:custGeom>
              <a:solidFill>
                <a:srgbClr val="263238"/>
              </a:solidFill>
              <a:ln w="7671"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35DD6D3F-637E-6E8F-17EB-D31530618282}"/>
                  </a:ext>
                </a:extLst>
              </p:cNvPr>
              <p:cNvSpPr/>
              <p:nvPr/>
            </p:nvSpPr>
            <p:spPr>
              <a:xfrm>
                <a:off x="10303065" y="4133423"/>
                <a:ext cx="90635" cy="949290"/>
              </a:xfrm>
              <a:custGeom>
                <a:avLst/>
                <a:gdLst>
                  <a:gd name="connsiteX0" fmla="*/ 0 w 90635"/>
                  <a:gd name="connsiteY0" fmla="*/ 168 h 949290"/>
                  <a:gd name="connsiteX1" fmla="*/ 72346 w 90635"/>
                  <a:gd name="connsiteY1" fmla="*/ 940968 h 949290"/>
                  <a:gd name="connsiteX2" fmla="*/ 83029 w 90635"/>
                  <a:gd name="connsiteY2" fmla="*/ 949133 h 949290"/>
                  <a:gd name="connsiteX3" fmla="*/ 90624 w 90635"/>
                  <a:gd name="connsiteY3" fmla="*/ 938700 h 949290"/>
                  <a:gd name="connsiteX4" fmla="*/ 41395 w 90635"/>
                  <a:gd name="connsiteY4" fmla="*/ 0 h 949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35" h="949290">
                    <a:moveTo>
                      <a:pt x="0" y="168"/>
                    </a:moveTo>
                    <a:lnTo>
                      <a:pt x="72346" y="940968"/>
                    </a:lnTo>
                    <a:cubicBezTo>
                      <a:pt x="73237" y="946453"/>
                      <a:pt x="78021" y="950107"/>
                      <a:pt x="83029" y="949133"/>
                    </a:cubicBezTo>
                    <a:cubicBezTo>
                      <a:pt x="87606" y="948243"/>
                      <a:pt x="90855" y="943774"/>
                      <a:pt x="90624" y="938700"/>
                    </a:cubicBezTo>
                    <a:lnTo>
                      <a:pt x="41395" y="0"/>
                    </a:lnTo>
                    <a:close/>
                  </a:path>
                </a:pathLst>
              </a:custGeom>
              <a:solidFill>
                <a:srgbClr val="263238"/>
              </a:solidFill>
              <a:ln w="7671"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BF601CD3-BD05-B00B-F892-123BD4C1ECD3}"/>
                  </a:ext>
                </a:extLst>
              </p:cNvPr>
              <p:cNvSpPr/>
              <p:nvPr/>
            </p:nvSpPr>
            <p:spPr>
              <a:xfrm>
                <a:off x="10298981" y="4129728"/>
                <a:ext cx="98834" cy="957860"/>
              </a:xfrm>
              <a:custGeom>
                <a:avLst/>
                <a:gdLst>
                  <a:gd name="connsiteX0" fmla="*/ 85646 w 98834"/>
                  <a:gd name="connsiteY0" fmla="*/ 957852 h 957860"/>
                  <a:gd name="connsiteX1" fmla="*/ 77966 w 98834"/>
                  <a:gd name="connsiteY1" fmla="*/ 955416 h 957860"/>
                  <a:gd name="connsiteX2" fmla="*/ 72283 w 98834"/>
                  <a:gd name="connsiteY2" fmla="*/ 945420 h 957860"/>
                  <a:gd name="connsiteX3" fmla="*/ 14 w 98834"/>
                  <a:gd name="connsiteY3" fmla="*/ 4620 h 957860"/>
                  <a:gd name="connsiteX4" fmla="*/ 1013 w 98834"/>
                  <a:gd name="connsiteY4" fmla="*/ 1344 h 957860"/>
                  <a:gd name="connsiteX5" fmla="*/ 3777 w 98834"/>
                  <a:gd name="connsiteY5" fmla="*/ 0 h 957860"/>
                  <a:gd name="connsiteX6" fmla="*/ 45173 w 98834"/>
                  <a:gd name="connsiteY6" fmla="*/ 0 h 957860"/>
                  <a:gd name="connsiteX7" fmla="*/ 49013 w 98834"/>
                  <a:gd name="connsiteY7" fmla="*/ 4032 h 957860"/>
                  <a:gd name="connsiteX8" fmla="*/ 98779 w 98834"/>
                  <a:gd name="connsiteY8" fmla="*/ 942312 h 957860"/>
                  <a:gd name="connsiteX9" fmla="*/ 88795 w 98834"/>
                  <a:gd name="connsiteY9" fmla="*/ 957516 h 957860"/>
                  <a:gd name="connsiteX10" fmla="*/ 85646 w 98834"/>
                  <a:gd name="connsiteY10" fmla="*/ 957852 h 957860"/>
                  <a:gd name="connsiteX11" fmla="*/ 8308 w 98834"/>
                  <a:gd name="connsiteY11" fmla="*/ 8064 h 957860"/>
                  <a:gd name="connsiteX12" fmla="*/ 80270 w 98834"/>
                  <a:gd name="connsiteY12" fmla="*/ 944496 h 957860"/>
                  <a:gd name="connsiteX13" fmla="*/ 82651 w 98834"/>
                  <a:gd name="connsiteY13" fmla="*/ 948444 h 957860"/>
                  <a:gd name="connsiteX14" fmla="*/ 86875 w 98834"/>
                  <a:gd name="connsiteY14" fmla="*/ 949284 h 957860"/>
                  <a:gd name="connsiteX15" fmla="*/ 90868 w 98834"/>
                  <a:gd name="connsiteY15" fmla="*/ 942984 h 957860"/>
                  <a:gd name="connsiteX16" fmla="*/ 41870 w 98834"/>
                  <a:gd name="connsiteY16" fmla="*/ 8064 h 95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834" h="957860">
                    <a:moveTo>
                      <a:pt x="85646" y="957852"/>
                    </a:moveTo>
                    <a:cubicBezTo>
                      <a:pt x="82920" y="957919"/>
                      <a:pt x="80239" y="957062"/>
                      <a:pt x="77966" y="955416"/>
                    </a:cubicBezTo>
                    <a:cubicBezTo>
                      <a:pt x="74894" y="953081"/>
                      <a:pt x="72836" y="949469"/>
                      <a:pt x="72283" y="945420"/>
                    </a:cubicBezTo>
                    <a:lnTo>
                      <a:pt x="14" y="4620"/>
                    </a:lnTo>
                    <a:cubicBezTo>
                      <a:pt x="-78" y="3427"/>
                      <a:pt x="283" y="2243"/>
                      <a:pt x="1013" y="1344"/>
                    </a:cubicBezTo>
                    <a:cubicBezTo>
                      <a:pt x="1727" y="504"/>
                      <a:pt x="2725" y="17"/>
                      <a:pt x="3777" y="0"/>
                    </a:cubicBezTo>
                    <a:lnTo>
                      <a:pt x="45173" y="0"/>
                    </a:lnTo>
                    <a:cubicBezTo>
                      <a:pt x="47238" y="0"/>
                      <a:pt x="48928" y="1781"/>
                      <a:pt x="49013" y="4032"/>
                    </a:cubicBezTo>
                    <a:lnTo>
                      <a:pt x="98779" y="942312"/>
                    </a:lnTo>
                    <a:cubicBezTo>
                      <a:pt x="99378" y="949393"/>
                      <a:pt x="95116" y="955869"/>
                      <a:pt x="88795" y="957516"/>
                    </a:cubicBezTo>
                    <a:cubicBezTo>
                      <a:pt x="87766" y="957776"/>
                      <a:pt x="86706" y="957894"/>
                      <a:pt x="85646" y="957852"/>
                    </a:cubicBezTo>
                    <a:close/>
                    <a:moveTo>
                      <a:pt x="8308" y="8064"/>
                    </a:moveTo>
                    <a:lnTo>
                      <a:pt x="80270" y="944496"/>
                    </a:lnTo>
                    <a:cubicBezTo>
                      <a:pt x="80508" y="946125"/>
                      <a:pt x="81376" y="947562"/>
                      <a:pt x="82651" y="948444"/>
                    </a:cubicBezTo>
                    <a:cubicBezTo>
                      <a:pt x="83880" y="949393"/>
                      <a:pt x="85423" y="949704"/>
                      <a:pt x="86875" y="949284"/>
                    </a:cubicBezTo>
                    <a:cubicBezTo>
                      <a:pt x="89471" y="948587"/>
                      <a:pt x="91176" y="945882"/>
                      <a:pt x="90868" y="942984"/>
                    </a:cubicBezTo>
                    <a:lnTo>
                      <a:pt x="41870" y="8064"/>
                    </a:lnTo>
                    <a:close/>
                  </a:path>
                </a:pathLst>
              </a:custGeom>
              <a:solidFill>
                <a:srgbClr val="263238"/>
              </a:solidFill>
              <a:ln w="7671"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A8BB6E25-D064-5F61-705D-40A4616B84D5}"/>
                  </a:ext>
                </a:extLst>
              </p:cNvPr>
              <p:cNvSpPr/>
              <p:nvPr/>
            </p:nvSpPr>
            <p:spPr>
              <a:xfrm>
                <a:off x="10255910" y="4133340"/>
                <a:ext cx="91059" cy="952974"/>
              </a:xfrm>
              <a:custGeom>
                <a:avLst/>
                <a:gdLst>
                  <a:gd name="connsiteX0" fmla="*/ 0 w 91059"/>
                  <a:gd name="connsiteY0" fmla="*/ 252 h 952974"/>
                  <a:gd name="connsiteX1" fmla="*/ 72729 w 91059"/>
                  <a:gd name="connsiteY1" fmla="*/ 944328 h 952974"/>
                  <a:gd name="connsiteX2" fmla="*/ 83451 w 91059"/>
                  <a:gd name="connsiteY2" fmla="*/ 952846 h 952974"/>
                  <a:gd name="connsiteX3" fmla="*/ 84019 w 91059"/>
                  <a:gd name="connsiteY3" fmla="*/ 952728 h 952974"/>
                  <a:gd name="connsiteX4" fmla="*/ 91008 w 91059"/>
                  <a:gd name="connsiteY4" fmla="*/ 941808 h 952974"/>
                  <a:gd name="connsiteX5" fmla="*/ 41625 w 91059"/>
                  <a:gd name="connsiteY5" fmla="*/ 0 h 95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59" h="952974">
                    <a:moveTo>
                      <a:pt x="0" y="252"/>
                    </a:moveTo>
                    <a:lnTo>
                      <a:pt x="72729" y="944328"/>
                    </a:lnTo>
                    <a:cubicBezTo>
                      <a:pt x="73536" y="949914"/>
                      <a:pt x="78336" y="953736"/>
                      <a:pt x="83451" y="952846"/>
                    </a:cubicBezTo>
                    <a:cubicBezTo>
                      <a:pt x="83643" y="952812"/>
                      <a:pt x="83827" y="952770"/>
                      <a:pt x="84019" y="952728"/>
                    </a:cubicBezTo>
                    <a:cubicBezTo>
                      <a:pt x="88512" y="951502"/>
                      <a:pt x="91492" y="946840"/>
                      <a:pt x="91008" y="941808"/>
                    </a:cubicBezTo>
                    <a:lnTo>
                      <a:pt x="41625" y="0"/>
                    </a:lnTo>
                    <a:close/>
                  </a:path>
                </a:pathLst>
              </a:custGeom>
              <a:solidFill>
                <a:srgbClr val="263238"/>
              </a:solidFill>
              <a:ln w="7671"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775F6CF7-EACA-3565-C8D3-345157034A3D}"/>
                  </a:ext>
                </a:extLst>
              </p:cNvPr>
              <p:cNvSpPr/>
              <p:nvPr/>
            </p:nvSpPr>
            <p:spPr>
              <a:xfrm>
                <a:off x="10251833" y="4129392"/>
                <a:ext cx="98827" cy="961411"/>
              </a:xfrm>
              <a:custGeom>
                <a:avLst/>
                <a:gdLst>
                  <a:gd name="connsiteX0" fmla="*/ 85869 w 98827"/>
                  <a:gd name="connsiteY0" fmla="*/ 961380 h 961411"/>
                  <a:gd name="connsiteX1" fmla="*/ 78189 w 98827"/>
                  <a:gd name="connsiteY1" fmla="*/ 958860 h 961411"/>
                  <a:gd name="connsiteX2" fmla="*/ 72506 w 98827"/>
                  <a:gd name="connsiteY2" fmla="*/ 948864 h 961411"/>
                  <a:gd name="connsiteX3" fmla="*/ 7 w 98827"/>
                  <a:gd name="connsiteY3" fmla="*/ 4620 h 961411"/>
                  <a:gd name="connsiteX4" fmla="*/ 1005 w 98827"/>
                  <a:gd name="connsiteY4" fmla="*/ 1344 h 961411"/>
                  <a:gd name="connsiteX5" fmla="*/ 3847 w 98827"/>
                  <a:gd name="connsiteY5" fmla="*/ 0 h 961411"/>
                  <a:gd name="connsiteX6" fmla="*/ 45319 w 98827"/>
                  <a:gd name="connsiteY6" fmla="*/ 0 h 961411"/>
                  <a:gd name="connsiteX7" fmla="*/ 49159 w 98827"/>
                  <a:gd name="connsiteY7" fmla="*/ 4032 h 961411"/>
                  <a:gd name="connsiteX8" fmla="*/ 98771 w 98827"/>
                  <a:gd name="connsiteY8" fmla="*/ 946008 h 961411"/>
                  <a:gd name="connsiteX9" fmla="*/ 88788 w 98827"/>
                  <a:gd name="connsiteY9" fmla="*/ 961212 h 961411"/>
                  <a:gd name="connsiteX10" fmla="*/ 85869 w 98827"/>
                  <a:gd name="connsiteY10" fmla="*/ 961380 h 961411"/>
                  <a:gd name="connsiteX11" fmla="*/ 8301 w 98827"/>
                  <a:gd name="connsiteY11" fmla="*/ 8400 h 961411"/>
                  <a:gd name="connsiteX12" fmla="*/ 80416 w 98827"/>
                  <a:gd name="connsiteY12" fmla="*/ 947940 h 961411"/>
                  <a:gd name="connsiteX13" fmla="*/ 82874 w 98827"/>
                  <a:gd name="connsiteY13" fmla="*/ 951888 h 961411"/>
                  <a:gd name="connsiteX14" fmla="*/ 87021 w 98827"/>
                  <a:gd name="connsiteY14" fmla="*/ 952812 h 961411"/>
                  <a:gd name="connsiteX15" fmla="*/ 91091 w 98827"/>
                  <a:gd name="connsiteY15" fmla="*/ 946428 h 961411"/>
                  <a:gd name="connsiteX16" fmla="*/ 41940 w 98827"/>
                  <a:gd name="connsiteY16" fmla="*/ 840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827" h="961411">
                    <a:moveTo>
                      <a:pt x="85869" y="961380"/>
                    </a:moveTo>
                    <a:cubicBezTo>
                      <a:pt x="83135" y="961414"/>
                      <a:pt x="80455" y="960532"/>
                      <a:pt x="78189" y="958860"/>
                    </a:cubicBezTo>
                    <a:cubicBezTo>
                      <a:pt x="75094" y="956550"/>
                      <a:pt x="73028" y="952921"/>
                      <a:pt x="72506" y="948864"/>
                    </a:cubicBezTo>
                    <a:lnTo>
                      <a:pt x="7" y="4620"/>
                    </a:lnTo>
                    <a:cubicBezTo>
                      <a:pt x="-55" y="3427"/>
                      <a:pt x="306" y="2259"/>
                      <a:pt x="1005" y="1344"/>
                    </a:cubicBezTo>
                    <a:cubicBezTo>
                      <a:pt x="1750" y="496"/>
                      <a:pt x="2771" y="8"/>
                      <a:pt x="3847" y="0"/>
                    </a:cubicBezTo>
                    <a:lnTo>
                      <a:pt x="45319" y="0"/>
                    </a:lnTo>
                    <a:cubicBezTo>
                      <a:pt x="47369" y="42"/>
                      <a:pt x="49036" y="1798"/>
                      <a:pt x="49159" y="4032"/>
                    </a:cubicBezTo>
                    <a:lnTo>
                      <a:pt x="98771" y="946008"/>
                    </a:lnTo>
                    <a:cubicBezTo>
                      <a:pt x="99370" y="953089"/>
                      <a:pt x="95108" y="959566"/>
                      <a:pt x="88788" y="961212"/>
                    </a:cubicBezTo>
                    <a:cubicBezTo>
                      <a:pt x="87828" y="961397"/>
                      <a:pt x="86845" y="961456"/>
                      <a:pt x="85869" y="961380"/>
                    </a:cubicBezTo>
                    <a:close/>
                    <a:moveTo>
                      <a:pt x="8301" y="8400"/>
                    </a:moveTo>
                    <a:lnTo>
                      <a:pt x="80416" y="947940"/>
                    </a:lnTo>
                    <a:cubicBezTo>
                      <a:pt x="80731" y="949561"/>
                      <a:pt x="81614" y="950972"/>
                      <a:pt x="82874" y="951888"/>
                    </a:cubicBezTo>
                    <a:cubicBezTo>
                      <a:pt x="84064" y="952846"/>
                      <a:pt x="85585" y="953182"/>
                      <a:pt x="87021" y="952812"/>
                    </a:cubicBezTo>
                    <a:cubicBezTo>
                      <a:pt x="89655" y="952115"/>
                      <a:pt x="91399" y="949376"/>
                      <a:pt x="91091" y="946428"/>
                    </a:cubicBezTo>
                    <a:lnTo>
                      <a:pt x="41940" y="8400"/>
                    </a:lnTo>
                    <a:close/>
                  </a:path>
                </a:pathLst>
              </a:custGeom>
              <a:solidFill>
                <a:srgbClr val="263238"/>
              </a:solidFill>
              <a:ln w="7671"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6CFF3E24-3D3C-8F34-29C0-4F43DB48B177}"/>
                  </a:ext>
                </a:extLst>
              </p:cNvPr>
              <p:cNvSpPr/>
              <p:nvPr/>
            </p:nvSpPr>
            <p:spPr>
              <a:xfrm>
                <a:off x="8990900" y="4133255"/>
                <a:ext cx="79755" cy="943961"/>
              </a:xfrm>
              <a:custGeom>
                <a:avLst/>
                <a:gdLst>
                  <a:gd name="connsiteX0" fmla="*/ 38437 w 79755"/>
                  <a:gd name="connsiteY0" fmla="*/ 336 h 943961"/>
                  <a:gd name="connsiteX1" fmla="*/ 37 w 79755"/>
                  <a:gd name="connsiteY1" fmla="*/ 932736 h 943961"/>
                  <a:gd name="connsiteX2" fmla="*/ 7103 w 79755"/>
                  <a:gd name="connsiteY2" fmla="*/ 943656 h 943961"/>
                  <a:gd name="connsiteX3" fmla="*/ 7103 w 79755"/>
                  <a:gd name="connsiteY3" fmla="*/ 943656 h 943961"/>
                  <a:gd name="connsiteX4" fmla="*/ 18108 w 79755"/>
                  <a:gd name="connsiteY4" fmla="*/ 936474 h 943961"/>
                  <a:gd name="connsiteX5" fmla="*/ 18315 w 79755"/>
                  <a:gd name="connsiteY5" fmla="*/ 935256 h 943961"/>
                  <a:gd name="connsiteX6" fmla="*/ 79755 w 79755"/>
                  <a:gd name="connsiteY6" fmla="*/ 0 h 94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55" h="943961">
                    <a:moveTo>
                      <a:pt x="38437" y="336"/>
                    </a:moveTo>
                    <a:lnTo>
                      <a:pt x="37" y="932736"/>
                    </a:lnTo>
                    <a:cubicBezTo>
                      <a:pt x="-370" y="937776"/>
                      <a:pt x="2618" y="942396"/>
                      <a:pt x="7103" y="943656"/>
                    </a:cubicBezTo>
                    <a:lnTo>
                      <a:pt x="7103" y="943656"/>
                    </a:lnTo>
                    <a:cubicBezTo>
                      <a:pt x="11956" y="945000"/>
                      <a:pt x="16879" y="941783"/>
                      <a:pt x="18108" y="936474"/>
                    </a:cubicBezTo>
                    <a:cubicBezTo>
                      <a:pt x="18200" y="936071"/>
                      <a:pt x="18269" y="935668"/>
                      <a:pt x="18315" y="935256"/>
                    </a:cubicBezTo>
                    <a:lnTo>
                      <a:pt x="79755" y="0"/>
                    </a:lnTo>
                    <a:close/>
                  </a:path>
                </a:pathLst>
              </a:custGeom>
              <a:solidFill>
                <a:srgbClr val="263238"/>
              </a:solidFill>
              <a:ln w="7671"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E2101E56-FF76-09BA-4D5C-38756D9FB567}"/>
                  </a:ext>
                </a:extLst>
              </p:cNvPr>
              <p:cNvSpPr/>
              <p:nvPr/>
            </p:nvSpPr>
            <p:spPr>
              <a:xfrm>
                <a:off x="8987279" y="4129476"/>
                <a:ext cx="87385" cy="952391"/>
              </a:xfrm>
              <a:custGeom>
                <a:avLst/>
                <a:gdLst>
                  <a:gd name="connsiteX0" fmla="*/ 13181 w 87385"/>
                  <a:gd name="connsiteY0" fmla="*/ 952308 h 952391"/>
                  <a:gd name="connsiteX1" fmla="*/ 10033 w 87385"/>
                  <a:gd name="connsiteY1" fmla="*/ 951888 h 952391"/>
                  <a:gd name="connsiteX2" fmla="*/ 49 w 87385"/>
                  <a:gd name="connsiteY2" fmla="*/ 936432 h 952391"/>
                  <a:gd name="connsiteX3" fmla="*/ 38449 w 87385"/>
                  <a:gd name="connsiteY3" fmla="*/ 4032 h 952391"/>
                  <a:gd name="connsiteX4" fmla="*/ 42289 w 87385"/>
                  <a:gd name="connsiteY4" fmla="*/ 0 h 952391"/>
                  <a:gd name="connsiteX5" fmla="*/ 83530 w 87385"/>
                  <a:gd name="connsiteY5" fmla="*/ 0 h 952391"/>
                  <a:gd name="connsiteX6" fmla="*/ 87385 w 87385"/>
                  <a:gd name="connsiteY6" fmla="*/ 4183 h 952391"/>
                  <a:gd name="connsiteX7" fmla="*/ 87370 w 87385"/>
                  <a:gd name="connsiteY7" fmla="*/ 4536 h 952391"/>
                  <a:gd name="connsiteX8" fmla="*/ 25930 w 87385"/>
                  <a:gd name="connsiteY8" fmla="*/ 939708 h 952391"/>
                  <a:gd name="connsiteX9" fmla="*/ 13104 w 87385"/>
                  <a:gd name="connsiteY9" fmla="*/ 952392 h 952391"/>
                  <a:gd name="connsiteX10" fmla="*/ 45668 w 87385"/>
                  <a:gd name="connsiteY10" fmla="*/ 8316 h 952391"/>
                  <a:gd name="connsiteX11" fmla="*/ 7729 w 87385"/>
                  <a:gd name="connsiteY11" fmla="*/ 937020 h 952391"/>
                  <a:gd name="connsiteX12" fmla="*/ 11876 w 87385"/>
                  <a:gd name="connsiteY12" fmla="*/ 943740 h 952391"/>
                  <a:gd name="connsiteX13" fmla="*/ 16100 w 87385"/>
                  <a:gd name="connsiteY13" fmla="*/ 942900 h 952391"/>
                  <a:gd name="connsiteX14" fmla="*/ 18404 w 87385"/>
                  <a:gd name="connsiteY14" fmla="*/ 938784 h 952391"/>
                  <a:gd name="connsiteX15" fmla="*/ 79153 w 87385"/>
                  <a:gd name="connsiteY15" fmla="*/ 8316 h 95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385" h="952391">
                    <a:moveTo>
                      <a:pt x="13181" y="952308"/>
                    </a:moveTo>
                    <a:cubicBezTo>
                      <a:pt x="12121" y="952291"/>
                      <a:pt x="11062" y="952148"/>
                      <a:pt x="10033" y="951888"/>
                    </a:cubicBezTo>
                    <a:cubicBezTo>
                      <a:pt x="3712" y="950073"/>
                      <a:pt x="-504" y="943555"/>
                      <a:pt x="49" y="936432"/>
                    </a:cubicBezTo>
                    <a:lnTo>
                      <a:pt x="38449" y="4032"/>
                    </a:lnTo>
                    <a:cubicBezTo>
                      <a:pt x="38533" y="1781"/>
                      <a:pt x="40223" y="0"/>
                      <a:pt x="42289" y="0"/>
                    </a:cubicBezTo>
                    <a:lnTo>
                      <a:pt x="83530" y="0"/>
                    </a:lnTo>
                    <a:cubicBezTo>
                      <a:pt x="85650" y="-8"/>
                      <a:pt x="87378" y="1865"/>
                      <a:pt x="87385" y="4183"/>
                    </a:cubicBezTo>
                    <a:cubicBezTo>
                      <a:pt x="87385" y="4301"/>
                      <a:pt x="87378" y="4418"/>
                      <a:pt x="87370" y="4536"/>
                    </a:cubicBezTo>
                    <a:lnTo>
                      <a:pt x="25930" y="939708"/>
                    </a:lnTo>
                    <a:cubicBezTo>
                      <a:pt x="25262" y="946907"/>
                      <a:pt x="19717" y="952384"/>
                      <a:pt x="13104" y="952392"/>
                    </a:cubicBezTo>
                    <a:close/>
                    <a:moveTo>
                      <a:pt x="45668" y="8316"/>
                    </a:moveTo>
                    <a:lnTo>
                      <a:pt x="7729" y="937020"/>
                    </a:lnTo>
                    <a:cubicBezTo>
                      <a:pt x="7398" y="940077"/>
                      <a:pt x="9165" y="942934"/>
                      <a:pt x="11876" y="943740"/>
                    </a:cubicBezTo>
                    <a:cubicBezTo>
                      <a:pt x="13327" y="944101"/>
                      <a:pt x="14856" y="943799"/>
                      <a:pt x="16100" y="942900"/>
                    </a:cubicBezTo>
                    <a:cubicBezTo>
                      <a:pt x="17375" y="941959"/>
                      <a:pt x="18219" y="940456"/>
                      <a:pt x="18404" y="938784"/>
                    </a:cubicBezTo>
                    <a:lnTo>
                      <a:pt x="79153" y="8316"/>
                    </a:lnTo>
                    <a:close/>
                  </a:path>
                </a:pathLst>
              </a:custGeom>
              <a:solidFill>
                <a:srgbClr val="263238"/>
              </a:solidFill>
              <a:ln w="7671"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40EFC228-C2D2-8B31-B509-05A86F63CF36}"/>
                  </a:ext>
                </a:extLst>
              </p:cNvPr>
              <p:cNvSpPr/>
              <p:nvPr/>
            </p:nvSpPr>
            <p:spPr>
              <a:xfrm>
                <a:off x="8933747" y="4133340"/>
                <a:ext cx="79231" cy="941084"/>
              </a:xfrm>
              <a:custGeom>
                <a:avLst/>
                <a:gdLst>
                  <a:gd name="connsiteX0" fmla="*/ 38067 w 79231"/>
                  <a:gd name="connsiteY0" fmla="*/ 252 h 941084"/>
                  <a:gd name="connsiteX1" fmla="*/ 51 w 79231"/>
                  <a:gd name="connsiteY1" fmla="*/ 929796 h 941084"/>
                  <a:gd name="connsiteX2" fmla="*/ 7116 w 79231"/>
                  <a:gd name="connsiteY2" fmla="*/ 940800 h 941084"/>
                  <a:gd name="connsiteX3" fmla="*/ 18153 w 79231"/>
                  <a:gd name="connsiteY3" fmla="*/ 933442 h 941084"/>
                  <a:gd name="connsiteX4" fmla="*/ 18329 w 79231"/>
                  <a:gd name="connsiteY4" fmla="*/ 932400 h 941084"/>
                  <a:gd name="connsiteX5" fmla="*/ 79232 w 79231"/>
                  <a:gd name="connsiteY5" fmla="*/ 0 h 94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31" h="941084">
                    <a:moveTo>
                      <a:pt x="38067" y="252"/>
                    </a:moveTo>
                    <a:lnTo>
                      <a:pt x="51" y="929796"/>
                    </a:lnTo>
                    <a:cubicBezTo>
                      <a:pt x="-433" y="934878"/>
                      <a:pt x="2585" y="939574"/>
                      <a:pt x="7116" y="940800"/>
                    </a:cubicBezTo>
                    <a:cubicBezTo>
                      <a:pt x="12024" y="942102"/>
                      <a:pt x="16962" y="938809"/>
                      <a:pt x="18153" y="933442"/>
                    </a:cubicBezTo>
                    <a:cubicBezTo>
                      <a:pt x="18229" y="933097"/>
                      <a:pt x="18291" y="932753"/>
                      <a:pt x="18329" y="932400"/>
                    </a:cubicBezTo>
                    <a:lnTo>
                      <a:pt x="79232" y="0"/>
                    </a:lnTo>
                    <a:close/>
                  </a:path>
                </a:pathLst>
              </a:custGeom>
              <a:solidFill>
                <a:srgbClr val="263238"/>
              </a:solidFill>
              <a:ln w="7671"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1E0E83FA-47C6-950C-87C4-4D1BEA8CDE04}"/>
                  </a:ext>
                </a:extLst>
              </p:cNvPr>
              <p:cNvSpPr/>
              <p:nvPr/>
            </p:nvSpPr>
            <p:spPr>
              <a:xfrm>
                <a:off x="8929911" y="4129392"/>
                <a:ext cx="86923" cy="949207"/>
              </a:xfrm>
              <a:custGeom>
                <a:avLst/>
                <a:gdLst>
                  <a:gd name="connsiteX0" fmla="*/ 13180 w 86923"/>
                  <a:gd name="connsiteY0" fmla="*/ 949200 h 949207"/>
                  <a:gd name="connsiteX1" fmla="*/ 10031 w 86923"/>
                  <a:gd name="connsiteY1" fmla="*/ 948780 h 949207"/>
                  <a:gd name="connsiteX2" fmla="*/ 47 w 86923"/>
                  <a:gd name="connsiteY2" fmla="*/ 933408 h 949207"/>
                  <a:gd name="connsiteX3" fmla="*/ 38063 w 86923"/>
                  <a:gd name="connsiteY3" fmla="*/ 4032 h 949207"/>
                  <a:gd name="connsiteX4" fmla="*/ 41903 w 86923"/>
                  <a:gd name="connsiteY4" fmla="*/ 0 h 949207"/>
                  <a:gd name="connsiteX5" fmla="*/ 83068 w 86923"/>
                  <a:gd name="connsiteY5" fmla="*/ 0 h 949207"/>
                  <a:gd name="connsiteX6" fmla="*/ 86923 w 86923"/>
                  <a:gd name="connsiteY6" fmla="*/ 4183 h 949207"/>
                  <a:gd name="connsiteX7" fmla="*/ 86908 w 86923"/>
                  <a:gd name="connsiteY7" fmla="*/ 4536 h 949207"/>
                  <a:gd name="connsiteX8" fmla="*/ 26006 w 86923"/>
                  <a:gd name="connsiteY8" fmla="*/ 936936 h 949207"/>
                  <a:gd name="connsiteX9" fmla="*/ 20399 w 86923"/>
                  <a:gd name="connsiteY9" fmla="*/ 947100 h 949207"/>
                  <a:gd name="connsiteX10" fmla="*/ 13180 w 86923"/>
                  <a:gd name="connsiteY10" fmla="*/ 949200 h 949207"/>
                  <a:gd name="connsiteX11" fmla="*/ 45590 w 86923"/>
                  <a:gd name="connsiteY11" fmla="*/ 8400 h 949207"/>
                  <a:gd name="connsiteX12" fmla="*/ 7727 w 86923"/>
                  <a:gd name="connsiteY12" fmla="*/ 933996 h 949207"/>
                  <a:gd name="connsiteX13" fmla="*/ 11875 w 86923"/>
                  <a:gd name="connsiteY13" fmla="*/ 940632 h 949207"/>
                  <a:gd name="connsiteX14" fmla="*/ 16098 w 86923"/>
                  <a:gd name="connsiteY14" fmla="*/ 939876 h 949207"/>
                  <a:gd name="connsiteX15" fmla="*/ 18402 w 86923"/>
                  <a:gd name="connsiteY15" fmla="*/ 935760 h 949207"/>
                  <a:gd name="connsiteX16" fmla="*/ 78998 w 86923"/>
                  <a:gd name="connsiteY16" fmla="*/ 8400 h 94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923" h="949207">
                    <a:moveTo>
                      <a:pt x="13180" y="949200"/>
                    </a:moveTo>
                    <a:cubicBezTo>
                      <a:pt x="12120" y="949225"/>
                      <a:pt x="11060" y="949082"/>
                      <a:pt x="10031" y="948780"/>
                    </a:cubicBezTo>
                    <a:cubicBezTo>
                      <a:pt x="3726" y="946999"/>
                      <a:pt x="-498" y="940506"/>
                      <a:pt x="47" y="933408"/>
                    </a:cubicBezTo>
                    <a:lnTo>
                      <a:pt x="38063" y="4032"/>
                    </a:lnTo>
                    <a:cubicBezTo>
                      <a:pt x="38148" y="1781"/>
                      <a:pt x="39837" y="0"/>
                      <a:pt x="41903" y="0"/>
                    </a:cubicBezTo>
                    <a:lnTo>
                      <a:pt x="83068" y="0"/>
                    </a:lnTo>
                    <a:cubicBezTo>
                      <a:pt x="85188" y="-8"/>
                      <a:pt x="86916" y="1865"/>
                      <a:pt x="86923" y="4183"/>
                    </a:cubicBezTo>
                    <a:cubicBezTo>
                      <a:pt x="86923" y="4301"/>
                      <a:pt x="86916" y="4418"/>
                      <a:pt x="86908" y="4536"/>
                    </a:cubicBezTo>
                    <a:lnTo>
                      <a:pt x="26006" y="936936"/>
                    </a:lnTo>
                    <a:cubicBezTo>
                      <a:pt x="25568" y="941052"/>
                      <a:pt x="23517" y="944757"/>
                      <a:pt x="20399" y="947100"/>
                    </a:cubicBezTo>
                    <a:cubicBezTo>
                      <a:pt x="18233" y="948561"/>
                      <a:pt x="15722" y="949292"/>
                      <a:pt x="13180" y="949200"/>
                    </a:cubicBezTo>
                    <a:close/>
                    <a:moveTo>
                      <a:pt x="45590" y="8400"/>
                    </a:moveTo>
                    <a:lnTo>
                      <a:pt x="7727" y="933996"/>
                    </a:lnTo>
                    <a:cubicBezTo>
                      <a:pt x="7374" y="937037"/>
                      <a:pt x="9156" y="939893"/>
                      <a:pt x="11875" y="940632"/>
                    </a:cubicBezTo>
                    <a:cubicBezTo>
                      <a:pt x="13318" y="941077"/>
                      <a:pt x="14862" y="940800"/>
                      <a:pt x="16098" y="939876"/>
                    </a:cubicBezTo>
                    <a:cubicBezTo>
                      <a:pt x="17335" y="938893"/>
                      <a:pt x="18164" y="937415"/>
                      <a:pt x="18402" y="935760"/>
                    </a:cubicBezTo>
                    <a:lnTo>
                      <a:pt x="78998" y="8400"/>
                    </a:lnTo>
                    <a:close/>
                  </a:path>
                </a:pathLst>
              </a:custGeom>
              <a:solidFill>
                <a:srgbClr val="263238"/>
              </a:solidFill>
              <a:ln w="7671"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79482B83-A3DF-D855-F1D5-90A60EF115B2}"/>
                  </a:ext>
                </a:extLst>
              </p:cNvPr>
              <p:cNvSpPr/>
              <p:nvPr/>
            </p:nvSpPr>
            <p:spPr>
              <a:xfrm>
                <a:off x="8944857" y="4081512"/>
                <a:ext cx="1460889" cy="80808"/>
              </a:xfrm>
              <a:custGeom>
                <a:avLst/>
                <a:gdLst>
                  <a:gd name="connsiteX0" fmla="*/ 0 w 1460889"/>
                  <a:gd name="connsiteY0" fmla="*/ 0 h 80808"/>
                  <a:gd name="connsiteX1" fmla="*/ 1460889 w 1460889"/>
                  <a:gd name="connsiteY1" fmla="*/ 0 h 80808"/>
                  <a:gd name="connsiteX2" fmla="*/ 1460889 w 1460889"/>
                  <a:gd name="connsiteY2" fmla="*/ 80808 h 80808"/>
                  <a:gd name="connsiteX3" fmla="*/ 0 w 1460889"/>
                  <a:gd name="connsiteY3" fmla="*/ 80808 h 80808"/>
                </a:gdLst>
                <a:ahLst/>
                <a:cxnLst>
                  <a:cxn ang="0">
                    <a:pos x="connsiteX0" y="connsiteY0"/>
                  </a:cxn>
                  <a:cxn ang="0">
                    <a:pos x="connsiteX1" y="connsiteY1"/>
                  </a:cxn>
                  <a:cxn ang="0">
                    <a:pos x="connsiteX2" y="connsiteY2"/>
                  </a:cxn>
                  <a:cxn ang="0">
                    <a:pos x="connsiteX3" y="connsiteY3"/>
                  </a:cxn>
                </a:cxnLst>
                <a:rect l="l" t="t" r="r" b="b"/>
                <a:pathLst>
                  <a:path w="1460889" h="80808">
                    <a:moveTo>
                      <a:pt x="0" y="0"/>
                    </a:moveTo>
                    <a:lnTo>
                      <a:pt x="1460889" y="0"/>
                    </a:lnTo>
                    <a:lnTo>
                      <a:pt x="1460889" y="80808"/>
                    </a:lnTo>
                    <a:lnTo>
                      <a:pt x="0" y="80808"/>
                    </a:lnTo>
                    <a:close/>
                  </a:path>
                </a:pathLst>
              </a:custGeom>
              <a:solidFill>
                <a:srgbClr val="FFFFFF"/>
              </a:solidFill>
              <a:ln w="7671"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C3FB138E-59B4-D496-3F1A-36149AC8AEDE}"/>
                  </a:ext>
                </a:extLst>
              </p:cNvPr>
              <p:cNvSpPr/>
              <p:nvPr/>
            </p:nvSpPr>
            <p:spPr>
              <a:xfrm>
                <a:off x="8941017" y="4077311"/>
                <a:ext cx="1468262" cy="89207"/>
              </a:xfrm>
              <a:custGeom>
                <a:avLst/>
                <a:gdLst>
                  <a:gd name="connsiteX0" fmla="*/ 1464422 w 1468262"/>
                  <a:gd name="connsiteY0" fmla="*/ 89208 h 89207"/>
                  <a:gd name="connsiteX1" fmla="*/ 3840 w 1468262"/>
                  <a:gd name="connsiteY1" fmla="*/ 89208 h 89207"/>
                  <a:gd name="connsiteX2" fmla="*/ 0 w 1468262"/>
                  <a:gd name="connsiteY2" fmla="*/ 85008 h 89207"/>
                  <a:gd name="connsiteX3" fmla="*/ 0 w 1468262"/>
                  <a:gd name="connsiteY3" fmla="*/ 4200 h 89207"/>
                  <a:gd name="connsiteX4" fmla="*/ 3840 w 1468262"/>
                  <a:gd name="connsiteY4" fmla="*/ 0 h 89207"/>
                  <a:gd name="connsiteX5" fmla="*/ 1464422 w 1468262"/>
                  <a:gd name="connsiteY5" fmla="*/ 0 h 89207"/>
                  <a:gd name="connsiteX6" fmla="*/ 1468262 w 1468262"/>
                  <a:gd name="connsiteY6" fmla="*/ 4200 h 89207"/>
                  <a:gd name="connsiteX7" fmla="*/ 1468262 w 1468262"/>
                  <a:gd name="connsiteY7" fmla="*/ 85008 h 89207"/>
                  <a:gd name="connsiteX8" fmla="*/ 1464422 w 1468262"/>
                  <a:gd name="connsiteY8" fmla="*/ 89208 h 89207"/>
                  <a:gd name="connsiteX9" fmla="*/ 7373 w 1468262"/>
                  <a:gd name="connsiteY9" fmla="*/ 80808 h 89207"/>
                  <a:gd name="connsiteX10" fmla="*/ 1460889 w 1468262"/>
                  <a:gd name="connsiteY10" fmla="*/ 80808 h 89207"/>
                  <a:gd name="connsiteX11" fmla="*/ 1460889 w 1468262"/>
                  <a:gd name="connsiteY11" fmla="*/ 8400 h 89207"/>
                  <a:gd name="connsiteX12" fmla="*/ 7680 w 1468262"/>
                  <a:gd name="connsiteY12" fmla="*/ 8400 h 8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262" h="89207">
                    <a:moveTo>
                      <a:pt x="1464422" y="89208"/>
                    </a:moveTo>
                    <a:lnTo>
                      <a:pt x="3840" y="89208"/>
                    </a:lnTo>
                    <a:cubicBezTo>
                      <a:pt x="1720" y="89208"/>
                      <a:pt x="0" y="87326"/>
                      <a:pt x="0" y="85008"/>
                    </a:cubicBezTo>
                    <a:lnTo>
                      <a:pt x="0" y="4200"/>
                    </a:lnTo>
                    <a:cubicBezTo>
                      <a:pt x="0" y="1882"/>
                      <a:pt x="1720" y="0"/>
                      <a:pt x="3840" y="0"/>
                    </a:cubicBezTo>
                    <a:lnTo>
                      <a:pt x="1464422" y="0"/>
                    </a:lnTo>
                    <a:cubicBezTo>
                      <a:pt x="1466542" y="0"/>
                      <a:pt x="1468262" y="1882"/>
                      <a:pt x="1468262" y="4200"/>
                    </a:cubicBezTo>
                    <a:lnTo>
                      <a:pt x="1468262" y="85008"/>
                    </a:lnTo>
                    <a:cubicBezTo>
                      <a:pt x="1468224" y="87310"/>
                      <a:pt x="1466527" y="89166"/>
                      <a:pt x="1464422" y="89208"/>
                    </a:cubicBezTo>
                    <a:close/>
                    <a:moveTo>
                      <a:pt x="7373" y="80808"/>
                    </a:moveTo>
                    <a:lnTo>
                      <a:pt x="1460889" y="80808"/>
                    </a:lnTo>
                    <a:lnTo>
                      <a:pt x="146088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369C470B-5D8F-A41C-5D08-48A5593B0C87}"/>
                  </a:ext>
                </a:extLst>
              </p:cNvPr>
              <p:cNvSpPr/>
              <p:nvPr/>
            </p:nvSpPr>
            <p:spPr>
              <a:xfrm>
                <a:off x="8944857" y="4081512"/>
                <a:ext cx="1460889" cy="27720"/>
              </a:xfrm>
              <a:custGeom>
                <a:avLst/>
                <a:gdLst>
                  <a:gd name="connsiteX0" fmla="*/ 0 w 1460889"/>
                  <a:gd name="connsiteY0" fmla="*/ 0 h 27720"/>
                  <a:gd name="connsiteX1" fmla="*/ 1460889 w 1460889"/>
                  <a:gd name="connsiteY1" fmla="*/ 0 h 27720"/>
                  <a:gd name="connsiteX2" fmla="*/ 1460889 w 1460889"/>
                  <a:gd name="connsiteY2" fmla="*/ 27720 h 27720"/>
                  <a:gd name="connsiteX3" fmla="*/ 0 w 1460889"/>
                  <a:gd name="connsiteY3" fmla="*/ 27720 h 27720"/>
                </a:gdLst>
                <a:ahLst/>
                <a:cxnLst>
                  <a:cxn ang="0">
                    <a:pos x="connsiteX0" y="connsiteY0"/>
                  </a:cxn>
                  <a:cxn ang="0">
                    <a:pos x="connsiteX1" y="connsiteY1"/>
                  </a:cxn>
                  <a:cxn ang="0">
                    <a:pos x="connsiteX2" y="connsiteY2"/>
                  </a:cxn>
                  <a:cxn ang="0">
                    <a:pos x="connsiteX3" y="connsiteY3"/>
                  </a:cxn>
                </a:cxnLst>
                <a:rect l="l" t="t" r="r" b="b"/>
                <a:pathLst>
                  <a:path w="1460889" h="27720">
                    <a:moveTo>
                      <a:pt x="0" y="0"/>
                    </a:moveTo>
                    <a:lnTo>
                      <a:pt x="1460889" y="0"/>
                    </a:lnTo>
                    <a:lnTo>
                      <a:pt x="1460889" y="27720"/>
                    </a:lnTo>
                    <a:lnTo>
                      <a:pt x="0" y="27720"/>
                    </a:lnTo>
                    <a:close/>
                  </a:path>
                </a:pathLst>
              </a:custGeom>
              <a:solidFill>
                <a:srgbClr val="263238"/>
              </a:solidFill>
              <a:ln w="7671"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D992FECC-919E-D7A0-AD86-420F96915FFB}"/>
                  </a:ext>
                </a:extLst>
              </p:cNvPr>
              <p:cNvSpPr/>
              <p:nvPr/>
            </p:nvSpPr>
            <p:spPr>
              <a:xfrm>
                <a:off x="8941017" y="4077311"/>
                <a:ext cx="1468262" cy="36120"/>
              </a:xfrm>
              <a:custGeom>
                <a:avLst/>
                <a:gdLst>
                  <a:gd name="connsiteX0" fmla="*/ 1464422 w 1468262"/>
                  <a:gd name="connsiteY0" fmla="*/ 36120 h 36120"/>
                  <a:gd name="connsiteX1" fmla="*/ 3840 w 1468262"/>
                  <a:gd name="connsiteY1" fmla="*/ 36120 h 36120"/>
                  <a:gd name="connsiteX2" fmla="*/ 0 w 1468262"/>
                  <a:gd name="connsiteY2" fmla="*/ 31920 h 36120"/>
                  <a:gd name="connsiteX3" fmla="*/ 0 w 1468262"/>
                  <a:gd name="connsiteY3" fmla="*/ 4200 h 36120"/>
                  <a:gd name="connsiteX4" fmla="*/ 3840 w 1468262"/>
                  <a:gd name="connsiteY4" fmla="*/ 0 h 36120"/>
                  <a:gd name="connsiteX5" fmla="*/ 1464422 w 1468262"/>
                  <a:gd name="connsiteY5" fmla="*/ 0 h 36120"/>
                  <a:gd name="connsiteX6" fmla="*/ 1468262 w 1468262"/>
                  <a:gd name="connsiteY6" fmla="*/ 4200 h 36120"/>
                  <a:gd name="connsiteX7" fmla="*/ 1468262 w 1468262"/>
                  <a:gd name="connsiteY7" fmla="*/ 32088 h 36120"/>
                  <a:gd name="connsiteX8" fmla="*/ 1464422 w 1468262"/>
                  <a:gd name="connsiteY8" fmla="*/ 36120 h 36120"/>
                  <a:gd name="connsiteX9" fmla="*/ 7373 w 1468262"/>
                  <a:gd name="connsiteY9" fmla="*/ 27720 h 36120"/>
                  <a:gd name="connsiteX10" fmla="*/ 1460889 w 1468262"/>
                  <a:gd name="connsiteY10" fmla="*/ 27720 h 36120"/>
                  <a:gd name="connsiteX11" fmla="*/ 1460889 w 1468262"/>
                  <a:gd name="connsiteY11" fmla="*/ 8400 h 36120"/>
                  <a:gd name="connsiteX12" fmla="*/ 7680 w 1468262"/>
                  <a:gd name="connsiteY12" fmla="*/ 8400 h 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262" h="36120">
                    <a:moveTo>
                      <a:pt x="1464422" y="36120"/>
                    </a:moveTo>
                    <a:lnTo>
                      <a:pt x="3840" y="36120"/>
                    </a:lnTo>
                    <a:cubicBezTo>
                      <a:pt x="1720" y="36120"/>
                      <a:pt x="0" y="34239"/>
                      <a:pt x="0" y="31920"/>
                    </a:cubicBezTo>
                    <a:lnTo>
                      <a:pt x="0" y="4200"/>
                    </a:lnTo>
                    <a:cubicBezTo>
                      <a:pt x="0" y="1882"/>
                      <a:pt x="1720" y="0"/>
                      <a:pt x="3840" y="0"/>
                    </a:cubicBezTo>
                    <a:lnTo>
                      <a:pt x="1464422" y="0"/>
                    </a:lnTo>
                    <a:cubicBezTo>
                      <a:pt x="1466542" y="0"/>
                      <a:pt x="1468262" y="1882"/>
                      <a:pt x="1468262" y="4200"/>
                    </a:cubicBezTo>
                    <a:lnTo>
                      <a:pt x="1468262" y="32088"/>
                    </a:lnTo>
                    <a:cubicBezTo>
                      <a:pt x="1468140" y="34322"/>
                      <a:pt x="1466465" y="36078"/>
                      <a:pt x="1464422" y="36120"/>
                    </a:cubicBezTo>
                    <a:close/>
                    <a:moveTo>
                      <a:pt x="7373" y="27720"/>
                    </a:moveTo>
                    <a:lnTo>
                      <a:pt x="1460889" y="27720"/>
                    </a:lnTo>
                    <a:lnTo>
                      <a:pt x="146088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FF861189-9465-D8FD-5CCB-CE775EBA55C6}"/>
                  </a:ext>
                </a:extLst>
              </p:cNvPr>
              <p:cNvSpPr/>
              <p:nvPr/>
            </p:nvSpPr>
            <p:spPr>
              <a:xfrm>
                <a:off x="8921894" y="4054632"/>
                <a:ext cx="1506739" cy="30828"/>
              </a:xfrm>
              <a:custGeom>
                <a:avLst/>
                <a:gdLst>
                  <a:gd name="connsiteX0" fmla="*/ 0 w 1506739"/>
                  <a:gd name="connsiteY0" fmla="*/ 0 h 30828"/>
                  <a:gd name="connsiteX1" fmla="*/ 1506739 w 1506739"/>
                  <a:gd name="connsiteY1" fmla="*/ 0 h 30828"/>
                  <a:gd name="connsiteX2" fmla="*/ 1506739 w 1506739"/>
                  <a:gd name="connsiteY2" fmla="*/ 30828 h 30828"/>
                  <a:gd name="connsiteX3" fmla="*/ 0 w 1506739"/>
                  <a:gd name="connsiteY3" fmla="*/ 30828 h 30828"/>
                </a:gdLst>
                <a:ahLst/>
                <a:cxnLst>
                  <a:cxn ang="0">
                    <a:pos x="connsiteX0" y="connsiteY0"/>
                  </a:cxn>
                  <a:cxn ang="0">
                    <a:pos x="connsiteX1" y="connsiteY1"/>
                  </a:cxn>
                  <a:cxn ang="0">
                    <a:pos x="connsiteX2" y="connsiteY2"/>
                  </a:cxn>
                  <a:cxn ang="0">
                    <a:pos x="connsiteX3" y="connsiteY3"/>
                  </a:cxn>
                </a:cxnLst>
                <a:rect l="l" t="t" r="r" b="b"/>
                <a:pathLst>
                  <a:path w="1506739" h="30828">
                    <a:moveTo>
                      <a:pt x="0" y="0"/>
                    </a:moveTo>
                    <a:lnTo>
                      <a:pt x="1506739" y="0"/>
                    </a:lnTo>
                    <a:lnTo>
                      <a:pt x="1506739" y="30828"/>
                    </a:lnTo>
                    <a:lnTo>
                      <a:pt x="0" y="30828"/>
                    </a:lnTo>
                    <a:close/>
                  </a:path>
                </a:pathLst>
              </a:custGeom>
              <a:solidFill>
                <a:srgbClr val="FFFFFF"/>
              </a:solidFill>
              <a:ln w="7671"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E93005C1-A8A0-9DD4-E90B-2A96125993CC}"/>
                  </a:ext>
                </a:extLst>
              </p:cNvPr>
              <p:cNvSpPr/>
              <p:nvPr/>
            </p:nvSpPr>
            <p:spPr>
              <a:xfrm>
                <a:off x="8918054" y="4050432"/>
                <a:ext cx="1514265" cy="39227"/>
              </a:xfrm>
              <a:custGeom>
                <a:avLst/>
                <a:gdLst>
                  <a:gd name="connsiteX0" fmla="*/ 1510426 w 1514265"/>
                  <a:gd name="connsiteY0" fmla="*/ 39228 h 39227"/>
                  <a:gd name="connsiteX1" fmla="*/ 3840 w 1514265"/>
                  <a:gd name="connsiteY1" fmla="*/ 39228 h 39227"/>
                  <a:gd name="connsiteX2" fmla="*/ 0 w 1514265"/>
                  <a:gd name="connsiteY2" fmla="*/ 35028 h 39227"/>
                  <a:gd name="connsiteX3" fmla="*/ 0 w 1514265"/>
                  <a:gd name="connsiteY3" fmla="*/ 4200 h 39227"/>
                  <a:gd name="connsiteX4" fmla="*/ 3840 w 1514265"/>
                  <a:gd name="connsiteY4" fmla="*/ 0 h 39227"/>
                  <a:gd name="connsiteX5" fmla="*/ 1510426 w 1514265"/>
                  <a:gd name="connsiteY5" fmla="*/ 0 h 39227"/>
                  <a:gd name="connsiteX6" fmla="*/ 1514266 w 1514265"/>
                  <a:gd name="connsiteY6" fmla="*/ 4200 h 39227"/>
                  <a:gd name="connsiteX7" fmla="*/ 1514266 w 1514265"/>
                  <a:gd name="connsiteY7" fmla="*/ 35028 h 39227"/>
                  <a:gd name="connsiteX8" fmla="*/ 1510426 w 1514265"/>
                  <a:gd name="connsiteY8" fmla="*/ 39228 h 39227"/>
                  <a:gd name="connsiteX9" fmla="*/ 7526 w 1514265"/>
                  <a:gd name="connsiteY9" fmla="*/ 30828 h 39227"/>
                  <a:gd name="connsiteX10" fmla="*/ 1506740 w 1514265"/>
                  <a:gd name="connsiteY10" fmla="*/ 30828 h 39227"/>
                  <a:gd name="connsiteX11" fmla="*/ 1506740 w 1514265"/>
                  <a:gd name="connsiteY11" fmla="*/ 8568 h 39227"/>
                  <a:gd name="connsiteX12" fmla="*/ 7680 w 1514265"/>
                  <a:gd name="connsiteY12" fmla="*/ 8568 h 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4265" h="39227">
                    <a:moveTo>
                      <a:pt x="1510426" y="39228"/>
                    </a:moveTo>
                    <a:lnTo>
                      <a:pt x="3840" y="39228"/>
                    </a:lnTo>
                    <a:cubicBezTo>
                      <a:pt x="1720" y="39228"/>
                      <a:pt x="0" y="37346"/>
                      <a:pt x="0" y="35028"/>
                    </a:cubicBezTo>
                    <a:lnTo>
                      <a:pt x="0" y="4200"/>
                    </a:lnTo>
                    <a:cubicBezTo>
                      <a:pt x="0" y="1882"/>
                      <a:pt x="1720" y="0"/>
                      <a:pt x="3840" y="0"/>
                    </a:cubicBezTo>
                    <a:lnTo>
                      <a:pt x="1510426" y="0"/>
                    </a:lnTo>
                    <a:cubicBezTo>
                      <a:pt x="1512545" y="0"/>
                      <a:pt x="1514266" y="1882"/>
                      <a:pt x="1514266" y="4200"/>
                    </a:cubicBezTo>
                    <a:lnTo>
                      <a:pt x="1514266" y="35028"/>
                    </a:lnTo>
                    <a:cubicBezTo>
                      <a:pt x="1514266" y="37346"/>
                      <a:pt x="1512545" y="39228"/>
                      <a:pt x="1510426" y="39228"/>
                    </a:cubicBezTo>
                    <a:close/>
                    <a:moveTo>
                      <a:pt x="7526" y="30828"/>
                    </a:moveTo>
                    <a:lnTo>
                      <a:pt x="1506740" y="30828"/>
                    </a:lnTo>
                    <a:lnTo>
                      <a:pt x="1506740" y="8568"/>
                    </a:lnTo>
                    <a:lnTo>
                      <a:pt x="7680" y="8568"/>
                    </a:lnTo>
                    <a:close/>
                  </a:path>
                </a:pathLst>
              </a:custGeom>
              <a:solidFill>
                <a:srgbClr val="263238"/>
              </a:solidFill>
              <a:ln w="7671" cap="flat">
                <a:noFill/>
                <a:prstDash val="solid"/>
                <a:miter/>
              </a:ln>
            </p:spPr>
            <p:txBody>
              <a:bodyPr rtlCol="0" anchor="ctr"/>
              <a:lstStyle/>
              <a:p>
                <a:endParaRPr lang="zh-CN" altLang="en-US"/>
              </a:p>
            </p:txBody>
          </p:sp>
        </p:grpSp>
        <p:grpSp>
          <p:nvGrpSpPr>
            <p:cNvPr id="362" name="图形 2">
              <a:extLst>
                <a:ext uri="{FF2B5EF4-FFF2-40B4-BE49-F238E27FC236}">
                  <a16:creationId xmlns:a16="http://schemas.microsoft.com/office/drawing/2014/main" id="{03F08A86-F826-648F-2971-8EF9E92E8B3D}"/>
                </a:ext>
              </a:extLst>
            </p:cNvPr>
            <p:cNvGrpSpPr/>
            <p:nvPr/>
          </p:nvGrpSpPr>
          <p:grpSpPr>
            <a:xfrm>
              <a:off x="6769574" y="3578267"/>
              <a:ext cx="1884057" cy="1512536"/>
              <a:chOff x="6769574" y="3578267"/>
              <a:chExt cx="1884057" cy="1512536"/>
            </a:xfrm>
          </p:grpSpPr>
          <p:sp>
            <p:nvSpPr>
              <p:cNvPr id="363" name="任意多边形: 形状 362">
                <a:extLst>
                  <a:ext uri="{FF2B5EF4-FFF2-40B4-BE49-F238E27FC236}">
                    <a16:creationId xmlns:a16="http://schemas.microsoft.com/office/drawing/2014/main" id="{354257FE-81D0-631D-F8D0-E10B05ACEB75}"/>
                  </a:ext>
                </a:extLst>
              </p:cNvPr>
              <p:cNvSpPr/>
              <p:nvPr/>
            </p:nvSpPr>
            <p:spPr>
              <a:xfrm>
                <a:off x="7798848" y="3909396"/>
                <a:ext cx="129484" cy="143807"/>
              </a:xfrm>
              <a:custGeom>
                <a:avLst/>
                <a:gdLst>
                  <a:gd name="connsiteX0" fmla="*/ 129485 w 129484"/>
                  <a:gd name="connsiteY0" fmla="*/ 143808 h 143807"/>
                  <a:gd name="connsiteX1" fmla="*/ 26035 w 129484"/>
                  <a:gd name="connsiteY1" fmla="*/ 143808 h 143807"/>
                  <a:gd name="connsiteX2" fmla="*/ 0 w 129484"/>
                  <a:gd name="connsiteY2" fmla="*/ 0 h 143807"/>
                  <a:gd name="connsiteX3" fmla="*/ 103450 w 129484"/>
                  <a:gd name="connsiteY3" fmla="*/ 0 h 143807"/>
                  <a:gd name="connsiteX4" fmla="*/ 129485 w 129484"/>
                  <a:gd name="connsiteY4" fmla="*/ 143808 h 14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84" h="143807">
                    <a:moveTo>
                      <a:pt x="129485" y="143808"/>
                    </a:moveTo>
                    <a:lnTo>
                      <a:pt x="26035" y="143808"/>
                    </a:lnTo>
                    <a:lnTo>
                      <a:pt x="0" y="0"/>
                    </a:lnTo>
                    <a:lnTo>
                      <a:pt x="103450" y="0"/>
                    </a:lnTo>
                    <a:lnTo>
                      <a:pt x="129485" y="143808"/>
                    </a:lnTo>
                    <a:close/>
                  </a:path>
                </a:pathLst>
              </a:custGeom>
              <a:solidFill>
                <a:srgbClr val="C7C7C7"/>
              </a:solidFill>
              <a:ln w="7671"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08AFC6F7-6C7C-EE78-91CF-C0C6DE4EFCA4}"/>
                  </a:ext>
                </a:extLst>
              </p:cNvPr>
              <p:cNvSpPr/>
              <p:nvPr/>
            </p:nvSpPr>
            <p:spPr>
              <a:xfrm>
                <a:off x="7795091" y="3905196"/>
                <a:ext cx="137467" cy="152222"/>
              </a:xfrm>
              <a:custGeom>
                <a:avLst/>
                <a:gdLst>
                  <a:gd name="connsiteX0" fmla="*/ 133241 w 137467"/>
                  <a:gd name="connsiteY0" fmla="*/ 152208 h 152222"/>
                  <a:gd name="connsiteX1" fmla="*/ 29869 w 137467"/>
                  <a:gd name="connsiteY1" fmla="*/ 152208 h 152222"/>
                  <a:gd name="connsiteX2" fmla="*/ 26106 w 137467"/>
                  <a:gd name="connsiteY2" fmla="*/ 148764 h 152222"/>
                  <a:gd name="connsiteX3" fmla="*/ 70 w 137467"/>
                  <a:gd name="connsiteY3" fmla="*/ 5040 h 152222"/>
                  <a:gd name="connsiteX4" fmla="*/ 838 w 137467"/>
                  <a:gd name="connsiteY4" fmla="*/ 1512 h 152222"/>
                  <a:gd name="connsiteX5" fmla="*/ 3833 w 137467"/>
                  <a:gd name="connsiteY5" fmla="*/ 0 h 152222"/>
                  <a:gd name="connsiteX6" fmla="*/ 107283 w 137467"/>
                  <a:gd name="connsiteY6" fmla="*/ 0 h 152222"/>
                  <a:gd name="connsiteX7" fmla="*/ 111046 w 137467"/>
                  <a:gd name="connsiteY7" fmla="*/ 3360 h 152222"/>
                  <a:gd name="connsiteX8" fmla="*/ 137389 w 137467"/>
                  <a:gd name="connsiteY8" fmla="*/ 147168 h 152222"/>
                  <a:gd name="connsiteX9" fmla="*/ 136621 w 137467"/>
                  <a:gd name="connsiteY9" fmla="*/ 150612 h 152222"/>
                  <a:gd name="connsiteX10" fmla="*/ 133241 w 137467"/>
                  <a:gd name="connsiteY10" fmla="*/ 152208 h 152222"/>
                  <a:gd name="connsiteX11" fmla="*/ 32941 w 137467"/>
                  <a:gd name="connsiteY11" fmla="*/ 143808 h 152222"/>
                  <a:gd name="connsiteX12" fmla="*/ 128557 w 137467"/>
                  <a:gd name="connsiteY12" fmla="*/ 143808 h 152222"/>
                  <a:gd name="connsiteX13" fmla="*/ 104058 w 137467"/>
                  <a:gd name="connsiteY13" fmla="*/ 8400 h 152222"/>
                  <a:gd name="connsiteX14" fmla="*/ 8441 w 137467"/>
                  <a:gd name="connsiteY14" fmla="*/ 8400 h 152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467" h="152222">
                    <a:moveTo>
                      <a:pt x="133241" y="152208"/>
                    </a:moveTo>
                    <a:lnTo>
                      <a:pt x="29869" y="152208"/>
                    </a:lnTo>
                    <a:cubicBezTo>
                      <a:pt x="28018" y="152200"/>
                      <a:pt x="26436" y="150755"/>
                      <a:pt x="26106" y="148764"/>
                    </a:cubicBezTo>
                    <a:lnTo>
                      <a:pt x="70" y="5040"/>
                    </a:lnTo>
                    <a:cubicBezTo>
                      <a:pt x="-145" y="3797"/>
                      <a:pt x="139" y="2512"/>
                      <a:pt x="838" y="1512"/>
                    </a:cubicBezTo>
                    <a:cubicBezTo>
                      <a:pt x="1599" y="571"/>
                      <a:pt x="2681" y="17"/>
                      <a:pt x="3833" y="0"/>
                    </a:cubicBezTo>
                    <a:lnTo>
                      <a:pt x="107283" y="0"/>
                    </a:lnTo>
                    <a:cubicBezTo>
                      <a:pt x="109111" y="0"/>
                      <a:pt x="110678" y="1403"/>
                      <a:pt x="111046" y="3360"/>
                    </a:cubicBezTo>
                    <a:lnTo>
                      <a:pt x="137389" y="147168"/>
                    </a:lnTo>
                    <a:cubicBezTo>
                      <a:pt x="137619" y="148386"/>
                      <a:pt x="137335" y="149646"/>
                      <a:pt x="136621" y="150612"/>
                    </a:cubicBezTo>
                    <a:cubicBezTo>
                      <a:pt x="135807" y="151729"/>
                      <a:pt x="134539" y="152326"/>
                      <a:pt x="133241" y="152208"/>
                    </a:cubicBezTo>
                    <a:close/>
                    <a:moveTo>
                      <a:pt x="32941" y="143808"/>
                    </a:moveTo>
                    <a:lnTo>
                      <a:pt x="128557" y="143808"/>
                    </a:lnTo>
                    <a:lnTo>
                      <a:pt x="104058" y="8400"/>
                    </a:lnTo>
                    <a:lnTo>
                      <a:pt x="8441" y="8400"/>
                    </a:lnTo>
                    <a:close/>
                  </a:path>
                </a:pathLst>
              </a:custGeom>
              <a:solidFill>
                <a:srgbClr val="263238"/>
              </a:solidFill>
              <a:ln w="7671"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158DF260-22F4-C3CE-61D3-56BD7DFD76FA}"/>
                  </a:ext>
                </a:extLst>
              </p:cNvPr>
              <p:cNvSpPr/>
              <p:nvPr/>
            </p:nvSpPr>
            <p:spPr>
              <a:xfrm>
                <a:off x="7640947" y="3582468"/>
                <a:ext cx="445286" cy="374640"/>
              </a:xfrm>
              <a:custGeom>
                <a:avLst/>
                <a:gdLst>
                  <a:gd name="connsiteX0" fmla="*/ 0 w 445286"/>
                  <a:gd name="connsiteY0" fmla="*/ 0 h 374640"/>
                  <a:gd name="connsiteX1" fmla="*/ 445286 w 445286"/>
                  <a:gd name="connsiteY1" fmla="*/ 0 h 374640"/>
                  <a:gd name="connsiteX2" fmla="*/ 445286 w 445286"/>
                  <a:gd name="connsiteY2" fmla="*/ 374640 h 374640"/>
                  <a:gd name="connsiteX3" fmla="*/ 0 w 445286"/>
                  <a:gd name="connsiteY3" fmla="*/ 374640 h 374640"/>
                </a:gdLst>
                <a:ahLst/>
                <a:cxnLst>
                  <a:cxn ang="0">
                    <a:pos x="connsiteX0" y="connsiteY0"/>
                  </a:cxn>
                  <a:cxn ang="0">
                    <a:pos x="connsiteX1" y="connsiteY1"/>
                  </a:cxn>
                  <a:cxn ang="0">
                    <a:pos x="connsiteX2" y="connsiteY2"/>
                  </a:cxn>
                  <a:cxn ang="0">
                    <a:pos x="connsiteX3" y="connsiteY3"/>
                  </a:cxn>
                </a:cxnLst>
                <a:rect l="l" t="t" r="r" b="b"/>
                <a:pathLst>
                  <a:path w="445286" h="374640">
                    <a:moveTo>
                      <a:pt x="0" y="0"/>
                    </a:moveTo>
                    <a:lnTo>
                      <a:pt x="445286" y="0"/>
                    </a:lnTo>
                    <a:lnTo>
                      <a:pt x="445286" y="374640"/>
                    </a:lnTo>
                    <a:lnTo>
                      <a:pt x="0" y="374640"/>
                    </a:lnTo>
                    <a:close/>
                  </a:path>
                </a:pathLst>
              </a:custGeom>
              <a:solidFill>
                <a:srgbClr val="FFFFFF"/>
              </a:solidFill>
              <a:ln w="7671"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E78A9062-33B4-E1F4-EB74-51912873C88F}"/>
                  </a:ext>
                </a:extLst>
              </p:cNvPr>
              <p:cNvSpPr/>
              <p:nvPr/>
            </p:nvSpPr>
            <p:spPr>
              <a:xfrm>
                <a:off x="7636800" y="3578267"/>
                <a:ext cx="453120" cy="383040"/>
              </a:xfrm>
              <a:custGeom>
                <a:avLst/>
                <a:gdLst>
                  <a:gd name="connsiteX0" fmla="*/ 449280 w 453120"/>
                  <a:gd name="connsiteY0" fmla="*/ 383040 h 383040"/>
                  <a:gd name="connsiteX1" fmla="*/ 3840 w 453120"/>
                  <a:gd name="connsiteY1" fmla="*/ 383040 h 383040"/>
                  <a:gd name="connsiteX2" fmla="*/ 0 w 453120"/>
                  <a:gd name="connsiteY2" fmla="*/ 378840 h 383040"/>
                  <a:gd name="connsiteX3" fmla="*/ 0 w 453120"/>
                  <a:gd name="connsiteY3" fmla="*/ 4200 h 383040"/>
                  <a:gd name="connsiteX4" fmla="*/ 3840 w 453120"/>
                  <a:gd name="connsiteY4" fmla="*/ 0 h 383040"/>
                  <a:gd name="connsiteX5" fmla="*/ 449280 w 453120"/>
                  <a:gd name="connsiteY5" fmla="*/ 0 h 383040"/>
                  <a:gd name="connsiteX6" fmla="*/ 453120 w 453120"/>
                  <a:gd name="connsiteY6" fmla="*/ 4200 h 383040"/>
                  <a:gd name="connsiteX7" fmla="*/ 453120 w 453120"/>
                  <a:gd name="connsiteY7" fmla="*/ 378840 h 383040"/>
                  <a:gd name="connsiteX8" fmla="*/ 449280 w 453120"/>
                  <a:gd name="connsiteY8" fmla="*/ 383040 h 383040"/>
                  <a:gd name="connsiteX9" fmla="*/ 7834 w 453120"/>
                  <a:gd name="connsiteY9" fmla="*/ 374640 h 383040"/>
                  <a:gd name="connsiteX10" fmla="*/ 445594 w 453120"/>
                  <a:gd name="connsiteY10" fmla="*/ 374640 h 383040"/>
                  <a:gd name="connsiteX11" fmla="*/ 445594 w 453120"/>
                  <a:gd name="connsiteY11" fmla="*/ 8400 h 383040"/>
                  <a:gd name="connsiteX12" fmla="*/ 7834 w 453120"/>
                  <a:gd name="connsiteY12" fmla="*/ 8400 h 38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120" h="383040">
                    <a:moveTo>
                      <a:pt x="449280" y="383040"/>
                    </a:moveTo>
                    <a:lnTo>
                      <a:pt x="3840" y="383040"/>
                    </a:lnTo>
                    <a:cubicBezTo>
                      <a:pt x="1736" y="382998"/>
                      <a:pt x="38" y="381142"/>
                      <a:pt x="0" y="378840"/>
                    </a:cubicBezTo>
                    <a:lnTo>
                      <a:pt x="0" y="4200"/>
                    </a:lnTo>
                    <a:cubicBezTo>
                      <a:pt x="0" y="1882"/>
                      <a:pt x="1720" y="0"/>
                      <a:pt x="3840" y="0"/>
                    </a:cubicBezTo>
                    <a:lnTo>
                      <a:pt x="449280" y="0"/>
                    </a:lnTo>
                    <a:cubicBezTo>
                      <a:pt x="451400" y="0"/>
                      <a:pt x="453120" y="1882"/>
                      <a:pt x="453120" y="4200"/>
                    </a:cubicBezTo>
                    <a:lnTo>
                      <a:pt x="453120" y="378840"/>
                    </a:lnTo>
                    <a:cubicBezTo>
                      <a:pt x="453120" y="381158"/>
                      <a:pt x="451400" y="383040"/>
                      <a:pt x="449280" y="383040"/>
                    </a:cubicBezTo>
                    <a:close/>
                    <a:moveTo>
                      <a:pt x="7834" y="374640"/>
                    </a:moveTo>
                    <a:lnTo>
                      <a:pt x="445594" y="374640"/>
                    </a:lnTo>
                    <a:lnTo>
                      <a:pt x="445594" y="8400"/>
                    </a:lnTo>
                    <a:lnTo>
                      <a:pt x="7834" y="8400"/>
                    </a:lnTo>
                    <a:close/>
                  </a:path>
                </a:pathLst>
              </a:custGeom>
              <a:solidFill>
                <a:srgbClr val="263238"/>
              </a:solidFill>
              <a:ln w="7671"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A199BD0F-5669-BFD2-7DF1-B733978DA5A4}"/>
                  </a:ext>
                </a:extLst>
              </p:cNvPr>
              <p:cNvSpPr/>
              <p:nvPr/>
            </p:nvSpPr>
            <p:spPr>
              <a:xfrm>
                <a:off x="7667750" y="3611868"/>
                <a:ext cx="391756" cy="315756"/>
              </a:xfrm>
              <a:custGeom>
                <a:avLst/>
                <a:gdLst>
                  <a:gd name="connsiteX0" fmla="*/ 0 w 391756"/>
                  <a:gd name="connsiteY0" fmla="*/ 0 h 315756"/>
                  <a:gd name="connsiteX1" fmla="*/ 391757 w 391756"/>
                  <a:gd name="connsiteY1" fmla="*/ 0 h 315756"/>
                  <a:gd name="connsiteX2" fmla="*/ 391757 w 391756"/>
                  <a:gd name="connsiteY2" fmla="*/ 315756 h 315756"/>
                  <a:gd name="connsiteX3" fmla="*/ 0 w 391756"/>
                  <a:gd name="connsiteY3" fmla="*/ 315756 h 315756"/>
                </a:gdLst>
                <a:ahLst/>
                <a:cxnLst>
                  <a:cxn ang="0">
                    <a:pos x="connsiteX0" y="connsiteY0"/>
                  </a:cxn>
                  <a:cxn ang="0">
                    <a:pos x="connsiteX1" y="connsiteY1"/>
                  </a:cxn>
                  <a:cxn ang="0">
                    <a:pos x="connsiteX2" y="connsiteY2"/>
                  </a:cxn>
                  <a:cxn ang="0">
                    <a:pos x="connsiteX3" y="connsiteY3"/>
                  </a:cxn>
                </a:cxnLst>
                <a:rect l="l" t="t" r="r" b="b"/>
                <a:pathLst>
                  <a:path w="391756" h="315756">
                    <a:moveTo>
                      <a:pt x="0" y="0"/>
                    </a:moveTo>
                    <a:lnTo>
                      <a:pt x="391757" y="0"/>
                    </a:lnTo>
                    <a:lnTo>
                      <a:pt x="391757" y="315756"/>
                    </a:lnTo>
                    <a:lnTo>
                      <a:pt x="0" y="315756"/>
                    </a:lnTo>
                    <a:close/>
                  </a:path>
                </a:pathLst>
              </a:custGeom>
              <a:solidFill>
                <a:schemeClr val="accent1"/>
              </a:solidFill>
              <a:ln w="7671"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45EF9AED-C8F9-0C44-B66E-265B9B71C65D}"/>
                  </a:ext>
                </a:extLst>
              </p:cNvPr>
              <p:cNvSpPr/>
              <p:nvPr/>
            </p:nvSpPr>
            <p:spPr>
              <a:xfrm>
                <a:off x="7663910" y="3607667"/>
                <a:ext cx="399360" cy="324155"/>
              </a:xfrm>
              <a:custGeom>
                <a:avLst/>
                <a:gdLst>
                  <a:gd name="connsiteX0" fmla="*/ 395520 w 399360"/>
                  <a:gd name="connsiteY0" fmla="*/ 324156 h 324155"/>
                  <a:gd name="connsiteX1" fmla="*/ 3840 w 399360"/>
                  <a:gd name="connsiteY1" fmla="*/ 324156 h 324155"/>
                  <a:gd name="connsiteX2" fmla="*/ 0 w 399360"/>
                  <a:gd name="connsiteY2" fmla="*/ 319956 h 324155"/>
                  <a:gd name="connsiteX3" fmla="*/ 0 w 399360"/>
                  <a:gd name="connsiteY3" fmla="*/ 4200 h 324155"/>
                  <a:gd name="connsiteX4" fmla="*/ 3840 w 399360"/>
                  <a:gd name="connsiteY4" fmla="*/ 0 h 324155"/>
                  <a:gd name="connsiteX5" fmla="*/ 395520 w 399360"/>
                  <a:gd name="connsiteY5" fmla="*/ 0 h 324155"/>
                  <a:gd name="connsiteX6" fmla="*/ 399360 w 399360"/>
                  <a:gd name="connsiteY6" fmla="*/ 4200 h 324155"/>
                  <a:gd name="connsiteX7" fmla="*/ 399360 w 399360"/>
                  <a:gd name="connsiteY7" fmla="*/ 319956 h 324155"/>
                  <a:gd name="connsiteX8" fmla="*/ 395520 w 399360"/>
                  <a:gd name="connsiteY8" fmla="*/ 324156 h 324155"/>
                  <a:gd name="connsiteX9" fmla="*/ 7680 w 399360"/>
                  <a:gd name="connsiteY9" fmla="*/ 315756 h 324155"/>
                  <a:gd name="connsiteX10" fmla="*/ 391680 w 399360"/>
                  <a:gd name="connsiteY10" fmla="*/ 315756 h 324155"/>
                  <a:gd name="connsiteX11" fmla="*/ 391680 w 399360"/>
                  <a:gd name="connsiteY11" fmla="*/ 8400 h 324155"/>
                  <a:gd name="connsiteX12" fmla="*/ 7450 w 399360"/>
                  <a:gd name="connsiteY12" fmla="*/ 8400 h 32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9360" h="324155">
                    <a:moveTo>
                      <a:pt x="395520" y="324156"/>
                    </a:moveTo>
                    <a:lnTo>
                      <a:pt x="3840" y="324156"/>
                    </a:lnTo>
                    <a:cubicBezTo>
                      <a:pt x="1720" y="324156"/>
                      <a:pt x="0" y="322274"/>
                      <a:pt x="0" y="319956"/>
                    </a:cubicBezTo>
                    <a:lnTo>
                      <a:pt x="0" y="4200"/>
                    </a:lnTo>
                    <a:cubicBezTo>
                      <a:pt x="0" y="1882"/>
                      <a:pt x="1720" y="0"/>
                      <a:pt x="3840" y="0"/>
                    </a:cubicBezTo>
                    <a:lnTo>
                      <a:pt x="395520" y="0"/>
                    </a:lnTo>
                    <a:cubicBezTo>
                      <a:pt x="397640" y="0"/>
                      <a:pt x="399360" y="1882"/>
                      <a:pt x="399360" y="4200"/>
                    </a:cubicBezTo>
                    <a:lnTo>
                      <a:pt x="399360" y="319956"/>
                    </a:lnTo>
                    <a:cubicBezTo>
                      <a:pt x="399360" y="322274"/>
                      <a:pt x="397640" y="324156"/>
                      <a:pt x="395520" y="324156"/>
                    </a:cubicBezTo>
                    <a:close/>
                    <a:moveTo>
                      <a:pt x="7680" y="315756"/>
                    </a:moveTo>
                    <a:lnTo>
                      <a:pt x="391680" y="315756"/>
                    </a:lnTo>
                    <a:lnTo>
                      <a:pt x="391680" y="8400"/>
                    </a:lnTo>
                    <a:lnTo>
                      <a:pt x="7450" y="8400"/>
                    </a:lnTo>
                    <a:close/>
                  </a:path>
                </a:pathLst>
              </a:custGeom>
              <a:solidFill>
                <a:srgbClr val="263238"/>
              </a:solidFill>
              <a:ln w="7671"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5868CE41-CFA2-7DE6-97B4-FC899032B5B1}"/>
                  </a:ext>
                </a:extLst>
              </p:cNvPr>
              <p:cNvSpPr/>
              <p:nvPr/>
            </p:nvSpPr>
            <p:spPr>
              <a:xfrm>
                <a:off x="7667750" y="3611868"/>
                <a:ext cx="391756" cy="52583"/>
              </a:xfrm>
              <a:custGeom>
                <a:avLst/>
                <a:gdLst>
                  <a:gd name="connsiteX0" fmla="*/ 0 w 391756"/>
                  <a:gd name="connsiteY0" fmla="*/ 0 h 52583"/>
                  <a:gd name="connsiteX1" fmla="*/ 391757 w 391756"/>
                  <a:gd name="connsiteY1" fmla="*/ 0 h 52583"/>
                  <a:gd name="connsiteX2" fmla="*/ 391757 w 391756"/>
                  <a:gd name="connsiteY2" fmla="*/ 52584 h 52583"/>
                  <a:gd name="connsiteX3" fmla="*/ 0 w 391756"/>
                  <a:gd name="connsiteY3" fmla="*/ 52584 h 52583"/>
                </a:gdLst>
                <a:ahLst/>
                <a:cxnLst>
                  <a:cxn ang="0">
                    <a:pos x="connsiteX0" y="connsiteY0"/>
                  </a:cxn>
                  <a:cxn ang="0">
                    <a:pos x="connsiteX1" y="connsiteY1"/>
                  </a:cxn>
                  <a:cxn ang="0">
                    <a:pos x="connsiteX2" y="connsiteY2"/>
                  </a:cxn>
                  <a:cxn ang="0">
                    <a:pos x="connsiteX3" y="connsiteY3"/>
                  </a:cxn>
                </a:cxnLst>
                <a:rect l="l" t="t" r="r" b="b"/>
                <a:pathLst>
                  <a:path w="391756" h="52583">
                    <a:moveTo>
                      <a:pt x="0" y="0"/>
                    </a:moveTo>
                    <a:lnTo>
                      <a:pt x="391757" y="0"/>
                    </a:lnTo>
                    <a:lnTo>
                      <a:pt x="391757" y="52584"/>
                    </a:lnTo>
                    <a:lnTo>
                      <a:pt x="0" y="52584"/>
                    </a:lnTo>
                    <a:close/>
                  </a:path>
                </a:pathLst>
              </a:custGeom>
              <a:solidFill>
                <a:schemeClr val="accent1"/>
              </a:solidFill>
              <a:ln w="7671"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836ED2E2-B818-4EB8-9340-3853A645FF47}"/>
                  </a:ext>
                </a:extLst>
              </p:cNvPr>
              <p:cNvSpPr/>
              <p:nvPr/>
            </p:nvSpPr>
            <p:spPr>
              <a:xfrm>
                <a:off x="7663910" y="3607667"/>
                <a:ext cx="399372" cy="61068"/>
              </a:xfrm>
              <a:custGeom>
                <a:avLst/>
                <a:gdLst>
                  <a:gd name="connsiteX0" fmla="*/ 395520 w 399372"/>
                  <a:gd name="connsiteY0" fmla="*/ 61068 h 61068"/>
                  <a:gd name="connsiteX1" fmla="*/ 3840 w 399372"/>
                  <a:gd name="connsiteY1" fmla="*/ 61068 h 61068"/>
                  <a:gd name="connsiteX2" fmla="*/ 0 w 399372"/>
                  <a:gd name="connsiteY2" fmla="*/ 56868 h 61068"/>
                  <a:gd name="connsiteX3" fmla="*/ 0 w 399372"/>
                  <a:gd name="connsiteY3" fmla="*/ 4200 h 61068"/>
                  <a:gd name="connsiteX4" fmla="*/ 3840 w 399372"/>
                  <a:gd name="connsiteY4" fmla="*/ 0 h 61068"/>
                  <a:gd name="connsiteX5" fmla="*/ 395520 w 399372"/>
                  <a:gd name="connsiteY5" fmla="*/ 0 h 61068"/>
                  <a:gd name="connsiteX6" fmla="*/ 399360 w 399372"/>
                  <a:gd name="connsiteY6" fmla="*/ 4200 h 61068"/>
                  <a:gd name="connsiteX7" fmla="*/ 399360 w 399372"/>
                  <a:gd name="connsiteY7" fmla="*/ 56532 h 61068"/>
                  <a:gd name="connsiteX8" fmla="*/ 395843 w 399372"/>
                  <a:gd name="connsiteY8" fmla="*/ 61051 h 61068"/>
                  <a:gd name="connsiteX9" fmla="*/ 395520 w 399372"/>
                  <a:gd name="connsiteY9" fmla="*/ 61068 h 61068"/>
                  <a:gd name="connsiteX10" fmla="*/ 7680 w 399372"/>
                  <a:gd name="connsiteY10" fmla="*/ 52668 h 61068"/>
                  <a:gd name="connsiteX11" fmla="*/ 391680 w 399372"/>
                  <a:gd name="connsiteY11" fmla="*/ 52668 h 61068"/>
                  <a:gd name="connsiteX12" fmla="*/ 391680 w 399372"/>
                  <a:gd name="connsiteY12" fmla="*/ 8400 h 61068"/>
                  <a:gd name="connsiteX13" fmla="*/ 7450 w 399372"/>
                  <a:gd name="connsiteY13" fmla="*/ 8400 h 6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9372" h="61068">
                    <a:moveTo>
                      <a:pt x="395520" y="61068"/>
                    </a:moveTo>
                    <a:lnTo>
                      <a:pt x="3840" y="61068"/>
                    </a:lnTo>
                    <a:cubicBezTo>
                      <a:pt x="1720" y="61068"/>
                      <a:pt x="0" y="59187"/>
                      <a:pt x="0" y="56868"/>
                    </a:cubicBezTo>
                    <a:lnTo>
                      <a:pt x="0" y="4200"/>
                    </a:lnTo>
                    <a:cubicBezTo>
                      <a:pt x="0" y="1882"/>
                      <a:pt x="1720" y="0"/>
                      <a:pt x="3840" y="0"/>
                    </a:cubicBezTo>
                    <a:lnTo>
                      <a:pt x="395520" y="0"/>
                    </a:lnTo>
                    <a:cubicBezTo>
                      <a:pt x="397640" y="0"/>
                      <a:pt x="399360" y="1882"/>
                      <a:pt x="399360" y="4200"/>
                    </a:cubicBezTo>
                    <a:lnTo>
                      <a:pt x="399360" y="56532"/>
                    </a:lnTo>
                    <a:cubicBezTo>
                      <a:pt x="399529" y="58842"/>
                      <a:pt x="397954" y="60866"/>
                      <a:pt x="395843" y="61051"/>
                    </a:cubicBezTo>
                    <a:cubicBezTo>
                      <a:pt x="395735" y="61060"/>
                      <a:pt x="395628" y="61068"/>
                      <a:pt x="395520" y="61068"/>
                    </a:cubicBezTo>
                    <a:close/>
                    <a:moveTo>
                      <a:pt x="7680" y="52668"/>
                    </a:moveTo>
                    <a:lnTo>
                      <a:pt x="391680" y="52668"/>
                    </a:lnTo>
                    <a:lnTo>
                      <a:pt x="391680" y="8400"/>
                    </a:lnTo>
                    <a:lnTo>
                      <a:pt x="7450" y="8400"/>
                    </a:lnTo>
                    <a:close/>
                  </a:path>
                </a:pathLst>
              </a:custGeom>
              <a:solidFill>
                <a:srgbClr val="263238"/>
              </a:solidFill>
              <a:ln w="7671"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FF3FBD27-0266-EF39-A2ED-C13ECBF40F6B}"/>
                  </a:ext>
                </a:extLst>
              </p:cNvPr>
              <p:cNvSpPr/>
              <p:nvPr/>
            </p:nvSpPr>
            <p:spPr>
              <a:xfrm>
                <a:off x="7964889" y="3665376"/>
                <a:ext cx="7680" cy="266279"/>
              </a:xfrm>
              <a:custGeom>
                <a:avLst/>
                <a:gdLst>
                  <a:gd name="connsiteX0" fmla="*/ 3840 w 7680"/>
                  <a:gd name="connsiteY0" fmla="*/ 266280 h 266279"/>
                  <a:gd name="connsiteX1" fmla="*/ 0 w 7680"/>
                  <a:gd name="connsiteY1" fmla="*/ 262080 h 266279"/>
                  <a:gd name="connsiteX2" fmla="*/ 0 w 7680"/>
                  <a:gd name="connsiteY2" fmla="*/ 4200 h 266279"/>
                  <a:gd name="connsiteX3" fmla="*/ 3840 w 7680"/>
                  <a:gd name="connsiteY3" fmla="*/ 0 h 266279"/>
                  <a:gd name="connsiteX4" fmla="*/ 7680 w 7680"/>
                  <a:gd name="connsiteY4" fmla="*/ 4200 h 266279"/>
                  <a:gd name="connsiteX5" fmla="*/ 7680 w 7680"/>
                  <a:gd name="connsiteY5" fmla="*/ 262080 h 266279"/>
                  <a:gd name="connsiteX6" fmla="*/ 3840 w 7680"/>
                  <a:gd name="connsiteY6" fmla="*/ 266280 h 26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80" h="266279">
                    <a:moveTo>
                      <a:pt x="3840" y="266280"/>
                    </a:moveTo>
                    <a:cubicBezTo>
                      <a:pt x="1720" y="266280"/>
                      <a:pt x="0" y="264398"/>
                      <a:pt x="0" y="262080"/>
                    </a:cubicBezTo>
                    <a:lnTo>
                      <a:pt x="0" y="4200"/>
                    </a:lnTo>
                    <a:cubicBezTo>
                      <a:pt x="0" y="1882"/>
                      <a:pt x="1720" y="0"/>
                      <a:pt x="3840" y="0"/>
                    </a:cubicBezTo>
                    <a:cubicBezTo>
                      <a:pt x="5960" y="0"/>
                      <a:pt x="7680" y="1882"/>
                      <a:pt x="7680" y="4200"/>
                    </a:cubicBezTo>
                    <a:lnTo>
                      <a:pt x="7680" y="262080"/>
                    </a:lnTo>
                    <a:cubicBezTo>
                      <a:pt x="7680" y="264398"/>
                      <a:pt x="5960" y="266280"/>
                      <a:pt x="3840" y="266280"/>
                    </a:cubicBezTo>
                    <a:close/>
                  </a:path>
                </a:pathLst>
              </a:custGeom>
              <a:solidFill>
                <a:srgbClr val="263238"/>
              </a:solidFill>
              <a:ln w="7671"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107774C7-54DB-7C69-5266-829F4A759775}"/>
                  </a:ext>
                </a:extLst>
              </p:cNvPr>
              <p:cNvSpPr/>
              <p:nvPr/>
            </p:nvSpPr>
            <p:spPr>
              <a:xfrm>
                <a:off x="7384665" y="4036656"/>
                <a:ext cx="359423" cy="19908"/>
              </a:xfrm>
              <a:custGeom>
                <a:avLst/>
                <a:gdLst>
                  <a:gd name="connsiteX0" fmla="*/ 0 w 359423"/>
                  <a:gd name="connsiteY0" fmla="*/ 0 h 19908"/>
                  <a:gd name="connsiteX1" fmla="*/ 359424 w 359423"/>
                  <a:gd name="connsiteY1" fmla="*/ 0 h 19908"/>
                  <a:gd name="connsiteX2" fmla="*/ 359424 w 359423"/>
                  <a:gd name="connsiteY2" fmla="*/ 19908 h 19908"/>
                  <a:gd name="connsiteX3" fmla="*/ 0 w 359423"/>
                  <a:gd name="connsiteY3" fmla="*/ 19908 h 19908"/>
                </a:gdLst>
                <a:ahLst/>
                <a:cxnLst>
                  <a:cxn ang="0">
                    <a:pos x="connsiteX0" y="connsiteY0"/>
                  </a:cxn>
                  <a:cxn ang="0">
                    <a:pos x="connsiteX1" y="connsiteY1"/>
                  </a:cxn>
                  <a:cxn ang="0">
                    <a:pos x="connsiteX2" y="connsiteY2"/>
                  </a:cxn>
                  <a:cxn ang="0">
                    <a:pos x="connsiteX3" y="connsiteY3"/>
                  </a:cxn>
                </a:cxnLst>
                <a:rect l="l" t="t" r="r" b="b"/>
                <a:pathLst>
                  <a:path w="359423" h="19908">
                    <a:moveTo>
                      <a:pt x="0" y="0"/>
                    </a:moveTo>
                    <a:lnTo>
                      <a:pt x="359424" y="0"/>
                    </a:lnTo>
                    <a:lnTo>
                      <a:pt x="359424" y="19908"/>
                    </a:lnTo>
                    <a:lnTo>
                      <a:pt x="0" y="19908"/>
                    </a:lnTo>
                    <a:close/>
                  </a:path>
                </a:pathLst>
              </a:custGeom>
              <a:solidFill>
                <a:srgbClr val="FFFFFF"/>
              </a:solidFill>
              <a:ln w="7671"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15F92F7A-4F9B-2F1C-7934-C1875706B9D2}"/>
                  </a:ext>
                </a:extLst>
              </p:cNvPr>
              <p:cNvSpPr/>
              <p:nvPr/>
            </p:nvSpPr>
            <p:spPr>
              <a:xfrm>
                <a:off x="7380825" y="4032455"/>
                <a:ext cx="367027" cy="28307"/>
              </a:xfrm>
              <a:custGeom>
                <a:avLst/>
                <a:gdLst>
                  <a:gd name="connsiteX0" fmla="*/ 363187 w 367027"/>
                  <a:gd name="connsiteY0" fmla="*/ 28308 h 28307"/>
                  <a:gd name="connsiteX1" fmla="*/ 3840 w 367027"/>
                  <a:gd name="connsiteY1" fmla="*/ 28308 h 28307"/>
                  <a:gd name="connsiteX2" fmla="*/ 0 w 367027"/>
                  <a:gd name="connsiteY2" fmla="*/ 24108 h 28307"/>
                  <a:gd name="connsiteX3" fmla="*/ 0 w 367027"/>
                  <a:gd name="connsiteY3" fmla="*/ 4200 h 28307"/>
                  <a:gd name="connsiteX4" fmla="*/ 3840 w 367027"/>
                  <a:gd name="connsiteY4" fmla="*/ 0 h 28307"/>
                  <a:gd name="connsiteX5" fmla="*/ 363187 w 367027"/>
                  <a:gd name="connsiteY5" fmla="*/ 0 h 28307"/>
                  <a:gd name="connsiteX6" fmla="*/ 367027 w 367027"/>
                  <a:gd name="connsiteY6" fmla="*/ 4200 h 28307"/>
                  <a:gd name="connsiteX7" fmla="*/ 367027 w 367027"/>
                  <a:gd name="connsiteY7" fmla="*/ 24108 h 28307"/>
                  <a:gd name="connsiteX8" fmla="*/ 363187 w 367027"/>
                  <a:gd name="connsiteY8" fmla="*/ 28308 h 28307"/>
                  <a:gd name="connsiteX9" fmla="*/ 7680 w 367027"/>
                  <a:gd name="connsiteY9" fmla="*/ 19908 h 28307"/>
                  <a:gd name="connsiteX10" fmla="*/ 359654 w 367027"/>
                  <a:gd name="connsiteY10" fmla="*/ 19908 h 28307"/>
                  <a:gd name="connsiteX11" fmla="*/ 359654 w 367027"/>
                  <a:gd name="connsiteY11" fmla="*/ 8400 h 28307"/>
                  <a:gd name="connsiteX12" fmla="*/ 7680 w 367027"/>
                  <a:gd name="connsiteY12" fmla="*/ 8400 h 2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7027" h="28307">
                    <a:moveTo>
                      <a:pt x="363187" y="28308"/>
                    </a:moveTo>
                    <a:lnTo>
                      <a:pt x="3840" y="28308"/>
                    </a:lnTo>
                    <a:cubicBezTo>
                      <a:pt x="1720" y="28308"/>
                      <a:pt x="0" y="26426"/>
                      <a:pt x="0" y="24108"/>
                    </a:cubicBezTo>
                    <a:lnTo>
                      <a:pt x="0" y="4200"/>
                    </a:lnTo>
                    <a:cubicBezTo>
                      <a:pt x="0" y="1882"/>
                      <a:pt x="1720" y="0"/>
                      <a:pt x="3840" y="0"/>
                    </a:cubicBezTo>
                    <a:lnTo>
                      <a:pt x="363187" y="0"/>
                    </a:lnTo>
                    <a:cubicBezTo>
                      <a:pt x="365307" y="0"/>
                      <a:pt x="367027" y="1882"/>
                      <a:pt x="367027" y="4200"/>
                    </a:cubicBezTo>
                    <a:lnTo>
                      <a:pt x="367027" y="24108"/>
                    </a:lnTo>
                    <a:cubicBezTo>
                      <a:pt x="367027" y="26426"/>
                      <a:pt x="365307" y="28308"/>
                      <a:pt x="363187" y="28308"/>
                    </a:cubicBezTo>
                    <a:close/>
                    <a:moveTo>
                      <a:pt x="7680" y="19908"/>
                    </a:moveTo>
                    <a:lnTo>
                      <a:pt x="359654" y="19908"/>
                    </a:lnTo>
                    <a:lnTo>
                      <a:pt x="359654"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FBDF3CFE-C8E4-927D-A66A-4F070290ACA5}"/>
                  </a:ext>
                </a:extLst>
              </p:cNvPr>
              <p:cNvSpPr/>
              <p:nvPr/>
            </p:nvSpPr>
            <p:spPr>
              <a:xfrm>
                <a:off x="7763903" y="4044132"/>
                <a:ext cx="164275" cy="12431"/>
              </a:xfrm>
              <a:custGeom>
                <a:avLst/>
                <a:gdLst>
                  <a:gd name="connsiteX0" fmla="*/ 159130 w 164275"/>
                  <a:gd name="connsiteY0" fmla="*/ 0 h 12431"/>
                  <a:gd name="connsiteX1" fmla="*/ 0 w 164275"/>
                  <a:gd name="connsiteY1" fmla="*/ 0 h 12431"/>
                  <a:gd name="connsiteX2" fmla="*/ 0 w 164275"/>
                  <a:gd name="connsiteY2" fmla="*/ 12432 h 12431"/>
                  <a:gd name="connsiteX3" fmla="*/ 164275 w 164275"/>
                  <a:gd name="connsiteY3" fmla="*/ 12432 h 12431"/>
                  <a:gd name="connsiteX4" fmla="*/ 159130 w 164275"/>
                  <a:gd name="connsiteY4" fmla="*/ 0 h 12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75" h="12431">
                    <a:moveTo>
                      <a:pt x="159130" y="0"/>
                    </a:moveTo>
                    <a:lnTo>
                      <a:pt x="0" y="0"/>
                    </a:lnTo>
                    <a:lnTo>
                      <a:pt x="0" y="12432"/>
                    </a:lnTo>
                    <a:lnTo>
                      <a:pt x="164275" y="12432"/>
                    </a:lnTo>
                    <a:lnTo>
                      <a:pt x="159130" y="0"/>
                    </a:lnTo>
                    <a:close/>
                  </a:path>
                </a:pathLst>
              </a:custGeom>
              <a:solidFill>
                <a:srgbClr val="C7C7C7"/>
              </a:solidFill>
              <a:ln w="7671"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F3BE852D-6A66-22E2-9513-B64E62DE0E32}"/>
                  </a:ext>
                </a:extLst>
              </p:cNvPr>
              <p:cNvSpPr/>
              <p:nvPr/>
            </p:nvSpPr>
            <p:spPr>
              <a:xfrm>
                <a:off x="7760063" y="4039932"/>
                <a:ext cx="172012" cy="20832"/>
              </a:xfrm>
              <a:custGeom>
                <a:avLst/>
                <a:gdLst>
                  <a:gd name="connsiteX0" fmla="*/ 168192 w 172012"/>
                  <a:gd name="connsiteY0" fmla="*/ 20832 h 20832"/>
                  <a:gd name="connsiteX1" fmla="*/ 3840 w 172012"/>
                  <a:gd name="connsiteY1" fmla="*/ 20832 h 20832"/>
                  <a:gd name="connsiteX2" fmla="*/ 0 w 172012"/>
                  <a:gd name="connsiteY2" fmla="*/ 16632 h 20832"/>
                  <a:gd name="connsiteX3" fmla="*/ 0 w 172012"/>
                  <a:gd name="connsiteY3" fmla="*/ 4200 h 20832"/>
                  <a:gd name="connsiteX4" fmla="*/ 3840 w 172012"/>
                  <a:gd name="connsiteY4" fmla="*/ 0 h 20832"/>
                  <a:gd name="connsiteX5" fmla="*/ 162970 w 172012"/>
                  <a:gd name="connsiteY5" fmla="*/ 0 h 20832"/>
                  <a:gd name="connsiteX6" fmla="*/ 166426 w 172012"/>
                  <a:gd name="connsiteY6" fmla="*/ 2436 h 20832"/>
                  <a:gd name="connsiteX7" fmla="*/ 171648 w 172012"/>
                  <a:gd name="connsiteY7" fmla="*/ 14952 h 20832"/>
                  <a:gd name="connsiteX8" fmla="*/ 169859 w 172012"/>
                  <a:gd name="connsiteY8" fmla="*/ 20437 h 20832"/>
                  <a:gd name="connsiteX9" fmla="*/ 168192 w 172012"/>
                  <a:gd name="connsiteY9" fmla="*/ 20832 h 20832"/>
                  <a:gd name="connsiteX10" fmla="*/ 7680 w 172012"/>
                  <a:gd name="connsiteY10" fmla="*/ 12432 h 20832"/>
                  <a:gd name="connsiteX11" fmla="*/ 162202 w 172012"/>
                  <a:gd name="connsiteY11" fmla="*/ 12432 h 20832"/>
                  <a:gd name="connsiteX12" fmla="*/ 160512 w 172012"/>
                  <a:gd name="connsiteY12" fmla="*/ 8400 h 20832"/>
                  <a:gd name="connsiteX13" fmla="*/ 7680 w 172012"/>
                  <a:gd name="connsiteY13" fmla="*/ 8400 h 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012" h="20832">
                    <a:moveTo>
                      <a:pt x="168192" y="20832"/>
                    </a:moveTo>
                    <a:lnTo>
                      <a:pt x="3840" y="20832"/>
                    </a:lnTo>
                    <a:cubicBezTo>
                      <a:pt x="1720" y="20832"/>
                      <a:pt x="0" y="18950"/>
                      <a:pt x="0" y="16632"/>
                    </a:cubicBezTo>
                    <a:lnTo>
                      <a:pt x="0" y="4200"/>
                    </a:lnTo>
                    <a:cubicBezTo>
                      <a:pt x="38" y="1898"/>
                      <a:pt x="1736" y="42"/>
                      <a:pt x="3840" y="0"/>
                    </a:cubicBezTo>
                    <a:lnTo>
                      <a:pt x="162970" y="0"/>
                    </a:lnTo>
                    <a:cubicBezTo>
                      <a:pt x="164452" y="34"/>
                      <a:pt x="165788" y="974"/>
                      <a:pt x="166426" y="2436"/>
                    </a:cubicBezTo>
                    <a:lnTo>
                      <a:pt x="171648" y="14952"/>
                    </a:lnTo>
                    <a:cubicBezTo>
                      <a:pt x="172539" y="17010"/>
                      <a:pt x="171740" y="19463"/>
                      <a:pt x="169859" y="20437"/>
                    </a:cubicBezTo>
                    <a:cubicBezTo>
                      <a:pt x="169336" y="20706"/>
                      <a:pt x="168768" y="20840"/>
                      <a:pt x="168192" y="20832"/>
                    </a:cubicBezTo>
                    <a:close/>
                    <a:moveTo>
                      <a:pt x="7680" y="12432"/>
                    </a:moveTo>
                    <a:lnTo>
                      <a:pt x="162202" y="12432"/>
                    </a:lnTo>
                    <a:lnTo>
                      <a:pt x="160512"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47E92463-D374-F8DC-6B78-08FC6C895694}"/>
                  </a:ext>
                </a:extLst>
              </p:cNvPr>
              <p:cNvSpPr/>
              <p:nvPr/>
            </p:nvSpPr>
            <p:spPr>
              <a:xfrm>
                <a:off x="7879948" y="4007358"/>
                <a:ext cx="129945" cy="47021"/>
              </a:xfrm>
              <a:custGeom>
                <a:avLst/>
                <a:gdLst>
                  <a:gd name="connsiteX0" fmla="*/ 95923 w 129945"/>
                  <a:gd name="connsiteY0" fmla="*/ 18042 h 47021"/>
                  <a:gd name="connsiteX1" fmla="*/ 129945 w 129945"/>
                  <a:gd name="connsiteY1" fmla="*/ 47022 h 47021"/>
                  <a:gd name="connsiteX2" fmla="*/ 0 w 129945"/>
                  <a:gd name="connsiteY2" fmla="*/ 47022 h 47021"/>
                  <a:gd name="connsiteX3" fmla="*/ 24422 w 129945"/>
                  <a:gd name="connsiteY3" fmla="*/ 2922 h 47021"/>
                  <a:gd name="connsiteX4" fmla="*/ 95923 w 129945"/>
                  <a:gd name="connsiteY4" fmla="*/ 18042 h 47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45" h="47021">
                    <a:moveTo>
                      <a:pt x="95923" y="18042"/>
                    </a:moveTo>
                    <a:cubicBezTo>
                      <a:pt x="95923" y="18042"/>
                      <a:pt x="127488" y="29382"/>
                      <a:pt x="129945" y="47022"/>
                    </a:cubicBezTo>
                    <a:lnTo>
                      <a:pt x="0" y="47022"/>
                    </a:lnTo>
                    <a:cubicBezTo>
                      <a:pt x="0" y="47022"/>
                      <a:pt x="8294" y="11742"/>
                      <a:pt x="24422" y="2922"/>
                    </a:cubicBezTo>
                    <a:cubicBezTo>
                      <a:pt x="40550" y="-5899"/>
                      <a:pt x="90010" y="7038"/>
                      <a:pt x="95923" y="18042"/>
                    </a:cubicBezTo>
                    <a:close/>
                  </a:path>
                </a:pathLst>
              </a:custGeom>
              <a:solidFill>
                <a:srgbClr val="263238"/>
              </a:solidFill>
              <a:ln w="7671"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9DC2501E-2845-01E2-7229-E010BD8B20B2}"/>
                  </a:ext>
                </a:extLst>
              </p:cNvPr>
              <p:cNvSpPr/>
              <p:nvPr/>
            </p:nvSpPr>
            <p:spPr>
              <a:xfrm>
                <a:off x="7876130" y="4003696"/>
                <a:ext cx="137573" cy="55303"/>
              </a:xfrm>
              <a:custGeom>
                <a:avLst/>
                <a:gdLst>
                  <a:gd name="connsiteX0" fmla="*/ 133764 w 137573"/>
                  <a:gd name="connsiteY0" fmla="*/ 55304 h 55303"/>
                  <a:gd name="connsiteX1" fmla="*/ 3819 w 137573"/>
                  <a:gd name="connsiteY1" fmla="*/ 55304 h 55303"/>
                  <a:gd name="connsiteX2" fmla="*/ 823 w 137573"/>
                  <a:gd name="connsiteY2" fmla="*/ 53708 h 55303"/>
                  <a:gd name="connsiteX3" fmla="*/ 132 w 137573"/>
                  <a:gd name="connsiteY3" fmla="*/ 50012 h 55303"/>
                  <a:gd name="connsiteX4" fmla="*/ 26475 w 137573"/>
                  <a:gd name="connsiteY4" fmla="*/ 3308 h 55303"/>
                  <a:gd name="connsiteX5" fmla="*/ 102123 w 137573"/>
                  <a:gd name="connsiteY5" fmla="*/ 18596 h 55303"/>
                  <a:gd name="connsiteX6" fmla="*/ 137528 w 137573"/>
                  <a:gd name="connsiteY6" fmla="*/ 50432 h 55303"/>
                  <a:gd name="connsiteX7" fmla="*/ 136683 w 137573"/>
                  <a:gd name="connsiteY7" fmla="*/ 53792 h 55303"/>
                  <a:gd name="connsiteX8" fmla="*/ 133764 w 137573"/>
                  <a:gd name="connsiteY8" fmla="*/ 55304 h 55303"/>
                  <a:gd name="connsiteX9" fmla="*/ 8964 w 137573"/>
                  <a:gd name="connsiteY9" fmla="*/ 46904 h 55303"/>
                  <a:gd name="connsiteX10" fmla="*/ 128312 w 137573"/>
                  <a:gd name="connsiteY10" fmla="*/ 46904 h 55303"/>
                  <a:gd name="connsiteX11" fmla="*/ 98513 w 137573"/>
                  <a:gd name="connsiteY11" fmla="*/ 26156 h 55303"/>
                  <a:gd name="connsiteX12" fmla="*/ 96363 w 137573"/>
                  <a:gd name="connsiteY12" fmla="*/ 24224 h 55303"/>
                  <a:gd name="connsiteX13" fmla="*/ 29931 w 137573"/>
                  <a:gd name="connsiteY13" fmla="*/ 10784 h 55303"/>
                  <a:gd name="connsiteX14" fmla="*/ 8964 w 137573"/>
                  <a:gd name="connsiteY14" fmla="*/ 46904 h 5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573" h="55303">
                    <a:moveTo>
                      <a:pt x="133764" y="55304"/>
                    </a:moveTo>
                    <a:lnTo>
                      <a:pt x="3819" y="55304"/>
                    </a:lnTo>
                    <a:cubicBezTo>
                      <a:pt x="2651" y="55312"/>
                      <a:pt x="1538" y="54724"/>
                      <a:pt x="823" y="53708"/>
                    </a:cubicBezTo>
                    <a:cubicBezTo>
                      <a:pt x="71" y="52666"/>
                      <a:pt x="-182" y="51297"/>
                      <a:pt x="132" y="50012"/>
                    </a:cubicBezTo>
                    <a:cubicBezTo>
                      <a:pt x="132" y="48500"/>
                      <a:pt x="9041" y="12800"/>
                      <a:pt x="26475" y="3308"/>
                    </a:cubicBezTo>
                    <a:cubicBezTo>
                      <a:pt x="42756" y="-5596"/>
                      <a:pt x="92062" y="4820"/>
                      <a:pt x="102123" y="18596"/>
                    </a:cubicBezTo>
                    <a:cubicBezTo>
                      <a:pt x="108804" y="21200"/>
                      <a:pt x="135070" y="32288"/>
                      <a:pt x="137528" y="50432"/>
                    </a:cubicBezTo>
                    <a:cubicBezTo>
                      <a:pt x="137697" y="51633"/>
                      <a:pt x="137389" y="52851"/>
                      <a:pt x="136683" y="53792"/>
                    </a:cubicBezTo>
                    <a:cubicBezTo>
                      <a:pt x="135969" y="54749"/>
                      <a:pt x="134893" y="55304"/>
                      <a:pt x="133764" y="55304"/>
                    </a:cubicBezTo>
                    <a:close/>
                    <a:moveTo>
                      <a:pt x="8964" y="46904"/>
                    </a:moveTo>
                    <a:lnTo>
                      <a:pt x="128312" y="46904"/>
                    </a:lnTo>
                    <a:cubicBezTo>
                      <a:pt x="122705" y="36740"/>
                      <a:pt x="105272" y="28676"/>
                      <a:pt x="98513" y="26156"/>
                    </a:cubicBezTo>
                    <a:cubicBezTo>
                      <a:pt x="97599" y="25837"/>
                      <a:pt x="96831" y="25148"/>
                      <a:pt x="96363" y="24224"/>
                    </a:cubicBezTo>
                    <a:cubicBezTo>
                      <a:pt x="91755" y="15320"/>
                      <a:pt x="45137" y="2468"/>
                      <a:pt x="29931" y="10784"/>
                    </a:cubicBezTo>
                    <a:cubicBezTo>
                      <a:pt x="19793" y="16160"/>
                      <a:pt x="12343" y="35312"/>
                      <a:pt x="8964" y="46904"/>
                    </a:cubicBezTo>
                    <a:close/>
                  </a:path>
                </a:pathLst>
              </a:custGeom>
              <a:solidFill>
                <a:srgbClr val="263238"/>
              </a:solidFill>
              <a:ln w="7671"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F64869D9-0728-C216-AE97-363D79C784A6}"/>
                  </a:ext>
                </a:extLst>
              </p:cNvPr>
              <p:cNvSpPr/>
              <p:nvPr/>
            </p:nvSpPr>
            <p:spPr>
              <a:xfrm>
                <a:off x="8046758" y="4133423"/>
                <a:ext cx="90635" cy="949290"/>
              </a:xfrm>
              <a:custGeom>
                <a:avLst/>
                <a:gdLst>
                  <a:gd name="connsiteX0" fmla="*/ 0 w 90635"/>
                  <a:gd name="connsiteY0" fmla="*/ 168 h 949290"/>
                  <a:gd name="connsiteX1" fmla="*/ 72345 w 90635"/>
                  <a:gd name="connsiteY1" fmla="*/ 940968 h 949290"/>
                  <a:gd name="connsiteX2" fmla="*/ 83029 w 90635"/>
                  <a:gd name="connsiteY2" fmla="*/ 949133 h 949290"/>
                  <a:gd name="connsiteX3" fmla="*/ 90624 w 90635"/>
                  <a:gd name="connsiteY3" fmla="*/ 938700 h 949290"/>
                  <a:gd name="connsiteX4" fmla="*/ 41395 w 90635"/>
                  <a:gd name="connsiteY4" fmla="*/ 0 h 949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35" h="949290">
                    <a:moveTo>
                      <a:pt x="0" y="168"/>
                    </a:moveTo>
                    <a:lnTo>
                      <a:pt x="72345" y="940968"/>
                    </a:lnTo>
                    <a:cubicBezTo>
                      <a:pt x="73236" y="946453"/>
                      <a:pt x="78021" y="950107"/>
                      <a:pt x="83029" y="949133"/>
                    </a:cubicBezTo>
                    <a:cubicBezTo>
                      <a:pt x="87606" y="948243"/>
                      <a:pt x="90854" y="943774"/>
                      <a:pt x="90624" y="938700"/>
                    </a:cubicBezTo>
                    <a:lnTo>
                      <a:pt x="41395" y="0"/>
                    </a:lnTo>
                    <a:close/>
                  </a:path>
                </a:pathLst>
              </a:custGeom>
              <a:solidFill>
                <a:srgbClr val="263238"/>
              </a:solidFill>
              <a:ln w="7671"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3F3041D3-47BF-F8D3-2222-CFF9D5CFB7A2}"/>
                  </a:ext>
                </a:extLst>
              </p:cNvPr>
              <p:cNvSpPr/>
              <p:nvPr/>
            </p:nvSpPr>
            <p:spPr>
              <a:xfrm>
                <a:off x="8042668" y="4129728"/>
                <a:ext cx="98303" cy="957927"/>
              </a:xfrm>
              <a:custGeom>
                <a:avLst/>
                <a:gdLst>
                  <a:gd name="connsiteX0" fmla="*/ 85652 w 98303"/>
                  <a:gd name="connsiteY0" fmla="*/ 957852 h 957927"/>
                  <a:gd name="connsiteX1" fmla="*/ 77972 w 98303"/>
                  <a:gd name="connsiteY1" fmla="*/ 955416 h 957927"/>
                  <a:gd name="connsiteX2" fmla="*/ 72289 w 98303"/>
                  <a:gd name="connsiteY2" fmla="*/ 945420 h 957927"/>
                  <a:gd name="connsiteX3" fmla="*/ 20 w 98303"/>
                  <a:gd name="connsiteY3" fmla="*/ 4620 h 957927"/>
                  <a:gd name="connsiteX4" fmla="*/ 3453 w 98303"/>
                  <a:gd name="connsiteY4" fmla="*/ 17 h 957927"/>
                  <a:gd name="connsiteX5" fmla="*/ 3783 w 98303"/>
                  <a:gd name="connsiteY5" fmla="*/ 0 h 957927"/>
                  <a:gd name="connsiteX6" fmla="*/ 45178 w 98303"/>
                  <a:gd name="connsiteY6" fmla="*/ 0 h 957927"/>
                  <a:gd name="connsiteX7" fmla="*/ 49018 w 98303"/>
                  <a:gd name="connsiteY7" fmla="*/ 4032 h 957927"/>
                  <a:gd name="connsiteX8" fmla="*/ 98247 w 98303"/>
                  <a:gd name="connsiteY8" fmla="*/ 942648 h 957927"/>
                  <a:gd name="connsiteX9" fmla="*/ 88263 w 98303"/>
                  <a:gd name="connsiteY9" fmla="*/ 957852 h 957927"/>
                  <a:gd name="connsiteX10" fmla="*/ 85652 w 98303"/>
                  <a:gd name="connsiteY10" fmla="*/ 957852 h 957927"/>
                  <a:gd name="connsiteX11" fmla="*/ 8314 w 98303"/>
                  <a:gd name="connsiteY11" fmla="*/ 8064 h 957927"/>
                  <a:gd name="connsiteX12" fmla="*/ 80276 w 98303"/>
                  <a:gd name="connsiteY12" fmla="*/ 944496 h 957927"/>
                  <a:gd name="connsiteX13" fmla="*/ 82657 w 98303"/>
                  <a:gd name="connsiteY13" fmla="*/ 948444 h 957927"/>
                  <a:gd name="connsiteX14" fmla="*/ 86881 w 98303"/>
                  <a:gd name="connsiteY14" fmla="*/ 949284 h 957927"/>
                  <a:gd name="connsiteX15" fmla="*/ 90874 w 98303"/>
                  <a:gd name="connsiteY15" fmla="*/ 942984 h 957927"/>
                  <a:gd name="connsiteX16" fmla="*/ 41876 w 98303"/>
                  <a:gd name="connsiteY16" fmla="*/ 8064 h 957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303" h="957927">
                    <a:moveTo>
                      <a:pt x="85652" y="957852"/>
                    </a:moveTo>
                    <a:cubicBezTo>
                      <a:pt x="82925" y="957919"/>
                      <a:pt x="80245" y="957062"/>
                      <a:pt x="77972" y="955416"/>
                    </a:cubicBezTo>
                    <a:cubicBezTo>
                      <a:pt x="74900" y="953081"/>
                      <a:pt x="72842" y="949469"/>
                      <a:pt x="72289" y="945420"/>
                    </a:cubicBezTo>
                    <a:lnTo>
                      <a:pt x="20" y="4620"/>
                    </a:lnTo>
                    <a:cubicBezTo>
                      <a:pt x="-195" y="2310"/>
                      <a:pt x="1349" y="252"/>
                      <a:pt x="3453" y="17"/>
                    </a:cubicBezTo>
                    <a:cubicBezTo>
                      <a:pt x="3568" y="8"/>
                      <a:pt x="3676" y="0"/>
                      <a:pt x="3783" y="0"/>
                    </a:cubicBezTo>
                    <a:lnTo>
                      <a:pt x="45178" y="0"/>
                    </a:lnTo>
                    <a:cubicBezTo>
                      <a:pt x="47244" y="0"/>
                      <a:pt x="48934" y="1781"/>
                      <a:pt x="49018" y="4032"/>
                    </a:cubicBezTo>
                    <a:lnTo>
                      <a:pt x="98247" y="942648"/>
                    </a:lnTo>
                    <a:cubicBezTo>
                      <a:pt x="98846" y="949729"/>
                      <a:pt x="94592" y="956206"/>
                      <a:pt x="88263" y="957852"/>
                    </a:cubicBezTo>
                    <a:cubicBezTo>
                      <a:pt x="87395" y="957953"/>
                      <a:pt x="86520" y="957953"/>
                      <a:pt x="85652" y="957852"/>
                    </a:cubicBezTo>
                    <a:close/>
                    <a:moveTo>
                      <a:pt x="8314" y="8064"/>
                    </a:moveTo>
                    <a:lnTo>
                      <a:pt x="80276" y="944496"/>
                    </a:lnTo>
                    <a:cubicBezTo>
                      <a:pt x="80514" y="946125"/>
                      <a:pt x="81382" y="947562"/>
                      <a:pt x="82657" y="948444"/>
                    </a:cubicBezTo>
                    <a:cubicBezTo>
                      <a:pt x="83885" y="949385"/>
                      <a:pt x="85429" y="949687"/>
                      <a:pt x="86881" y="949284"/>
                    </a:cubicBezTo>
                    <a:cubicBezTo>
                      <a:pt x="89469" y="948587"/>
                      <a:pt x="91182" y="945882"/>
                      <a:pt x="90874" y="942984"/>
                    </a:cubicBezTo>
                    <a:lnTo>
                      <a:pt x="41876" y="8064"/>
                    </a:lnTo>
                    <a:close/>
                  </a:path>
                </a:pathLst>
              </a:custGeom>
              <a:solidFill>
                <a:srgbClr val="263238"/>
              </a:solidFill>
              <a:ln w="7671"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F5007AD5-35F5-2FF2-F882-B2ACDA350989}"/>
                  </a:ext>
                </a:extLst>
              </p:cNvPr>
              <p:cNvSpPr/>
              <p:nvPr/>
            </p:nvSpPr>
            <p:spPr>
              <a:xfrm>
                <a:off x="8532364" y="4133340"/>
                <a:ext cx="90905" cy="952974"/>
              </a:xfrm>
              <a:custGeom>
                <a:avLst/>
                <a:gdLst>
                  <a:gd name="connsiteX0" fmla="*/ 0 w 90905"/>
                  <a:gd name="connsiteY0" fmla="*/ 252 h 952974"/>
                  <a:gd name="connsiteX1" fmla="*/ 72576 w 90905"/>
                  <a:gd name="connsiteY1" fmla="*/ 944328 h 952974"/>
                  <a:gd name="connsiteX2" fmla="*/ 83297 w 90905"/>
                  <a:gd name="connsiteY2" fmla="*/ 952846 h 952974"/>
                  <a:gd name="connsiteX3" fmla="*/ 83866 w 90905"/>
                  <a:gd name="connsiteY3" fmla="*/ 952728 h 952974"/>
                  <a:gd name="connsiteX4" fmla="*/ 90855 w 90905"/>
                  <a:gd name="connsiteY4" fmla="*/ 941808 h 952974"/>
                  <a:gd name="connsiteX5" fmla="*/ 41472 w 90905"/>
                  <a:gd name="connsiteY5" fmla="*/ 0 h 95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05" h="952974">
                    <a:moveTo>
                      <a:pt x="0" y="252"/>
                    </a:moveTo>
                    <a:lnTo>
                      <a:pt x="72576" y="944328"/>
                    </a:lnTo>
                    <a:cubicBezTo>
                      <a:pt x="73383" y="949914"/>
                      <a:pt x="78183" y="953736"/>
                      <a:pt x="83297" y="952846"/>
                    </a:cubicBezTo>
                    <a:cubicBezTo>
                      <a:pt x="83489" y="952812"/>
                      <a:pt x="83674" y="952770"/>
                      <a:pt x="83866" y="952728"/>
                    </a:cubicBezTo>
                    <a:cubicBezTo>
                      <a:pt x="88358" y="951502"/>
                      <a:pt x="91338" y="946840"/>
                      <a:pt x="90855" y="941808"/>
                    </a:cubicBezTo>
                    <a:lnTo>
                      <a:pt x="41472" y="0"/>
                    </a:lnTo>
                    <a:close/>
                  </a:path>
                </a:pathLst>
              </a:custGeom>
              <a:solidFill>
                <a:srgbClr val="263238"/>
              </a:solidFill>
              <a:ln w="7671"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738955E7-7621-38D8-A50F-D09427B52493}"/>
                  </a:ext>
                </a:extLst>
              </p:cNvPr>
              <p:cNvSpPr/>
              <p:nvPr/>
            </p:nvSpPr>
            <p:spPr>
              <a:xfrm>
                <a:off x="8528517" y="4129392"/>
                <a:ext cx="98597" cy="961411"/>
              </a:xfrm>
              <a:custGeom>
                <a:avLst/>
                <a:gdLst>
                  <a:gd name="connsiteX0" fmla="*/ 85639 w 98597"/>
                  <a:gd name="connsiteY0" fmla="*/ 961380 h 961411"/>
                  <a:gd name="connsiteX1" fmla="*/ 72583 w 98597"/>
                  <a:gd name="connsiteY1" fmla="*/ 948864 h 961411"/>
                  <a:gd name="connsiteX2" fmla="*/ 7 w 98597"/>
                  <a:gd name="connsiteY2" fmla="*/ 4620 h 961411"/>
                  <a:gd name="connsiteX3" fmla="*/ 1005 w 98597"/>
                  <a:gd name="connsiteY3" fmla="*/ 1344 h 961411"/>
                  <a:gd name="connsiteX4" fmla="*/ 3847 w 98597"/>
                  <a:gd name="connsiteY4" fmla="*/ 0 h 961411"/>
                  <a:gd name="connsiteX5" fmla="*/ 45319 w 98597"/>
                  <a:gd name="connsiteY5" fmla="*/ 0 h 961411"/>
                  <a:gd name="connsiteX6" fmla="*/ 49159 w 98597"/>
                  <a:gd name="connsiteY6" fmla="*/ 4032 h 961411"/>
                  <a:gd name="connsiteX7" fmla="*/ 98541 w 98597"/>
                  <a:gd name="connsiteY7" fmla="*/ 946008 h 961411"/>
                  <a:gd name="connsiteX8" fmla="*/ 88557 w 98597"/>
                  <a:gd name="connsiteY8" fmla="*/ 961212 h 961411"/>
                  <a:gd name="connsiteX9" fmla="*/ 85639 w 98597"/>
                  <a:gd name="connsiteY9" fmla="*/ 961380 h 961411"/>
                  <a:gd name="connsiteX10" fmla="*/ 8071 w 98597"/>
                  <a:gd name="connsiteY10" fmla="*/ 8400 h 961411"/>
                  <a:gd name="connsiteX11" fmla="*/ 80263 w 98597"/>
                  <a:gd name="connsiteY11" fmla="*/ 947940 h 961411"/>
                  <a:gd name="connsiteX12" fmla="*/ 82644 w 98597"/>
                  <a:gd name="connsiteY12" fmla="*/ 951888 h 961411"/>
                  <a:gd name="connsiteX13" fmla="*/ 89932 w 98597"/>
                  <a:gd name="connsiteY13" fmla="*/ 950586 h 961411"/>
                  <a:gd name="connsiteX14" fmla="*/ 90861 w 98597"/>
                  <a:gd name="connsiteY14" fmla="*/ 946428 h 961411"/>
                  <a:gd name="connsiteX15" fmla="*/ 41402 w 98597"/>
                  <a:gd name="connsiteY15" fmla="*/ 840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597" h="961411">
                    <a:moveTo>
                      <a:pt x="85639" y="961380"/>
                    </a:moveTo>
                    <a:cubicBezTo>
                      <a:pt x="79049" y="961321"/>
                      <a:pt x="73497" y="955996"/>
                      <a:pt x="72583" y="948864"/>
                    </a:cubicBezTo>
                    <a:lnTo>
                      <a:pt x="7" y="4620"/>
                    </a:lnTo>
                    <a:cubicBezTo>
                      <a:pt x="-55" y="3427"/>
                      <a:pt x="306" y="2259"/>
                      <a:pt x="1005" y="1344"/>
                    </a:cubicBezTo>
                    <a:cubicBezTo>
                      <a:pt x="1750" y="496"/>
                      <a:pt x="2772" y="8"/>
                      <a:pt x="3847" y="0"/>
                    </a:cubicBezTo>
                    <a:lnTo>
                      <a:pt x="45319" y="0"/>
                    </a:lnTo>
                    <a:cubicBezTo>
                      <a:pt x="47362" y="42"/>
                      <a:pt x="49036" y="1798"/>
                      <a:pt x="49159" y="4032"/>
                    </a:cubicBezTo>
                    <a:lnTo>
                      <a:pt x="98541" y="946008"/>
                    </a:lnTo>
                    <a:cubicBezTo>
                      <a:pt x="99140" y="953089"/>
                      <a:pt x="94885" y="959566"/>
                      <a:pt x="88557" y="961212"/>
                    </a:cubicBezTo>
                    <a:cubicBezTo>
                      <a:pt x="87597" y="961397"/>
                      <a:pt x="86614" y="961456"/>
                      <a:pt x="85639" y="961380"/>
                    </a:cubicBezTo>
                    <a:close/>
                    <a:moveTo>
                      <a:pt x="8071" y="8400"/>
                    </a:moveTo>
                    <a:lnTo>
                      <a:pt x="80263" y="947940"/>
                    </a:lnTo>
                    <a:cubicBezTo>
                      <a:pt x="80516" y="949561"/>
                      <a:pt x="81376" y="950998"/>
                      <a:pt x="82644" y="951888"/>
                    </a:cubicBezTo>
                    <a:cubicBezTo>
                      <a:pt x="84986" y="953728"/>
                      <a:pt x="88250" y="953148"/>
                      <a:pt x="89932" y="950586"/>
                    </a:cubicBezTo>
                    <a:cubicBezTo>
                      <a:pt x="90723" y="949385"/>
                      <a:pt x="91053" y="947890"/>
                      <a:pt x="90861" y="946428"/>
                    </a:cubicBezTo>
                    <a:lnTo>
                      <a:pt x="41402" y="8400"/>
                    </a:lnTo>
                    <a:close/>
                  </a:path>
                </a:pathLst>
              </a:custGeom>
              <a:solidFill>
                <a:srgbClr val="263238"/>
              </a:solidFill>
              <a:ln w="7671"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26864205-730D-1ABE-9C48-9B557621B522}"/>
                  </a:ext>
                </a:extLst>
              </p:cNvPr>
              <p:cNvSpPr/>
              <p:nvPr/>
            </p:nvSpPr>
            <p:spPr>
              <a:xfrm>
                <a:off x="7232405" y="4133255"/>
                <a:ext cx="79760" cy="943961"/>
              </a:xfrm>
              <a:custGeom>
                <a:avLst/>
                <a:gdLst>
                  <a:gd name="connsiteX0" fmla="*/ 38442 w 79760"/>
                  <a:gd name="connsiteY0" fmla="*/ 336 h 943961"/>
                  <a:gd name="connsiteX1" fmla="*/ 42 w 79760"/>
                  <a:gd name="connsiteY1" fmla="*/ 932736 h 943961"/>
                  <a:gd name="connsiteX2" fmla="*/ 7108 w 79760"/>
                  <a:gd name="connsiteY2" fmla="*/ 943656 h 943961"/>
                  <a:gd name="connsiteX3" fmla="*/ 7108 w 79760"/>
                  <a:gd name="connsiteY3" fmla="*/ 943656 h 943961"/>
                  <a:gd name="connsiteX4" fmla="*/ 18113 w 79760"/>
                  <a:gd name="connsiteY4" fmla="*/ 936474 h 943961"/>
                  <a:gd name="connsiteX5" fmla="*/ 18321 w 79760"/>
                  <a:gd name="connsiteY5" fmla="*/ 935256 h 943961"/>
                  <a:gd name="connsiteX6" fmla="*/ 79761 w 79760"/>
                  <a:gd name="connsiteY6" fmla="*/ 0 h 94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60" h="943961">
                    <a:moveTo>
                      <a:pt x="38442" y="336"/>
                    </a:moveTo>
                    <a:lnTo>
                      <a:pt x="42" y="932736"/>
                    </a:lnTo>
                    <a:cubicBezTo>
                      <a:pt x="-396" y="937784"/>
                      <a:pt x="2607" y="942430"/>
                      <a:pt x="7108" y="943656"/>
                    </a:cubicBezTo>
                    <a:lnTo>
                      <a:pt x="7108" y="943656"/>
                    </a:lnTo>
                    <a:cubicBezTo>
                      <a:pt x="11962" y="945000"/>
                      <a:pt x="16884" y="941783"/>
                      <a:pt x="18113" y="936474"/>
                    </a:cubicBezTo>
                    <a:cubicBezTo>
                      <a:pt x="18205" y="936071"/>
                      <a:pt x="18275" y="935668"/>
                      <a:pt x="18321" y="935256"/>
                    </a:cubicBezTo>
                    <a:lnTo>
                      <a:pt x="79761" y="0"/>
                    </a:lnTo>
                    <a:close/>
                  </a:path>
                </a:pathLst>
              </a:custGeom>
              <a:solidFill>
                <a:srgbClr val="263238"/>
              </a:solidFill>
              <a:ln w="7671"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935D9105-C351-1B78-B7B9-8AF35AD5BE15}"/>
                  </a:ext>
                </a:extLst>
              </p:cNvPr>
              <p:cNvSpPr/>
              <p:nvPr/>
            </p:nvSpPr>
            <p:spPr>
              <a:xfrm>
                <a:off x="7228861" y="4129476"/>
                <a:ext cx="87384" cy="952308"/>
              </a:xfrm>
              <a:custGeom>
                <a:avLst/>
                <a:gdLst>
                  <a:gd name="connsiteX0" fmla="*/ 13187 w 87384"/>
                  <a:gd name="connsiteY0" fmla="*/ 952308 h 952308"/>
                  <a:gd name="connsiteX1" fmla="*/ 10038 w 87384"/>
                  <a:gd name="connsiteY1" fmla="*/ 951888 h 952308"/>
                  <a:gd name="connsiteX2" fmla="*/ 54 w 87384"/>
                  <a:gd name="connsiteY2" fmla="*/ 936432 h 952308"/>
                  <a:gd name="connsiteX3" fmla="*/ 38454 w 87384"/>
                  <a:gd name="connsiteY3" fmla="*/ 4032 h 952308"/>
                  <a:gd name="connsiteX4" fmla="*/ 42217 w 87384"/>
                  <a:gd name="connsiteY4" fmla="*/ 0 h 952308"/>
                  <a:gd name="connsiteX5" fmla="*/ 83535 w 87384"/>
                  <a:gd name="connsiteY5" fmla="*/ 0 h 952308"/>
                  <a:gd name="connsiteX6" fmla="*/ 86300 w 87384"/>
                  <a:gd name="connsiteY6" fmla="*/ 1344 h 952308"/>
                  <a:gd name="connsiteX7" fmla="*/ 87375 w 87384"/>
                  <a:gd name="connsiteY7" fmla="*/ 4536 h 952308"/>
                  <a:gd name="connsiteX8" fmla="*/ 25935 w 87384"/>
                  <a:gd name="connsiteY8" fmla="*/ 939708 h 952308"/>
                  <a:gd name="connsiteX9" fmla="*/ 20329 w 87384"/>
                  <a:gd name="connsiteY9" fmla="*/ 949956 h 952308"/>
                  <a:gd name="connsiteX10" fmla="*/ 13187 w 87384"/>
                  <a:gd name="connsiteY10" fmla="*/ 952308 h 952308"/>
                  <a:gd name="connsiteX11" fmla="*/ 45673 w 87384"/>
                  <a:gd name="connsiteY11" fmla="*/ 8316 h 952308"/>
                  <a:gd name="connsiteX12" fmla="*/ 7734 w 87384"/>
                  <a:gd name="connsiteY12" fmla="*/ 937020 h 952308"/>
                  <a:gd name="connsiteX13" fmla="*/ 11881 w 87384"/>
                  <a:gd name="connsiteY13" fmla="*/ 943740 h 952308"/>
                  <a:gd name="connsiteX14" fmla="*/ 16105 w 87384"/>
                  <a:gd name="connsiteY14" fmla="*/ 942900 h 952308"/>
                  <a:gd name="connsiteX15" fmla="*/ 18409 w 87384"/>
                  <a:gd name="connsiteY15" fmla="*/ 938784 h 952308"/>
                  <a:gd name="connsiteX16" fmla="*/ 79158 w 87384"/>
                  <a:gd name="connsiteY16" fmla="*/ 8316 h 95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384" h="952308">
                    <a:moveTo>
                      <a:pt x="13187" y="952308"/>
                    </a:moveTo>
                    <a:cubicBezTo>
                      <a:pt x="12127" y="952291"/>
                      <a:pt x="11067" y="952148"/>
                      <a:pt x="10038" y="951888"/>
                    </a:cubicBezTo>
                    <a:cubicBezTo>
                      <a:pt x="3702" y="950107"/>
                      <a:pt x="-530" y="943564"/>
                      <a:pt x="54" y="936432"/>
                    </a:cubicBezTo>
                    <a:lnTo>
                      <a:pt x="38454" y="4032"/>
                    </a:lnTo>
                    <a:cubicBezTo>
                      <a:pt x="38538" y="1814"/>
                      <a:pt x="40182" y="42"/>
                      <a:pt x="42217" y="0"/>
                    </a:cubicBezTo>
                    <a:lnTo>
                      <a:pt x="83535" y="0"/>
                    </a:lnTo>
                    <a:cubicBezTo>
                      <a:pt x="84587" y="-8"/>
                      <a:pt x="85594" y="487"/>
                      <a:pt x="86300" y="1344"/>
                    </a:cubicBezTo>
                    <a:cubicBezTo>
                      <a:pt x="87060" y="2192"/>
                      <a:pt x="87452" y="3352"/>
                      <a:pt x="87375" y="4536"/>
                    </a:cubicBezTo>
                    <a:lnTo>
                      <a:pt x="25935" y="939708"/>
                    </a:lnTo>
                    <a:cubicBezTo>
                      <a:pt x="25498" y="943849"/>
                      <a:pt x="23455" y="947579"/>
                      <a:pt x="20329" y="949956"/>
                    </a:cubicBezTo>
                    <a:cubicBezTo>
                      <a:pt x="18209" y="951493"/>
                      <a:pt x="15729" y="952308"/>
                      <a:pt x="13187" y="952308"/>
                    </a:cubicBezTo>
                    <a:close/>
                    <a:moveTo>
                      <a:pt x="45673" y="8316"/>
                    </a:moveTo>
                    <a:lnTo>
                      <a:pt x="7734" y="937020"/>
                    </a:lnTo>
                    <a:cubicBezTo>
                      <a:pt x="7403" y="940077"/>
                      <a:pt x="9170" y="942934"/>
                      <a:pt x="11881" y="943740"/>
                    </a:cubicBezTo>
                    <a:cubicBezTo>
                      <a:pt x="13332" y="944101"/>
                      <a:pt x="14861" y="943799"/>
                      <a:pt x="16105" y="942900"/>
                    </a:cubicBezTo>
                    <a:cubicBezTo>
                      <a:pt x="17357" y="941934"/>
                      <a:pt x="18186" y="940439"/>
                      <a:pt x="18409" y="938784"/>
                    </a:cubicBezTo>
                    <a:lnTo>
                      <a:pt x="79158" y="8316"/>
                    </a:lnTo>
                    <a:close/>
                  </a:path>
                </a:pathLst>
              </a:custGeom>
              <a:solidFill>
                <a:srgbClr val="263238"/>
              </a:solidFill>
              <a:ln w="7671"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6E0FB946-0823-6BD4-C6C0-E0506CD80B93}"/>
                  </a:ext>
                </a:extLst>
              </p:cNvPr>
              <p:cNvSpPr/>
              <p:nvPr/>
            </p:nvSpPr>
            <p:spPr>
              <a:xfrm>
                <a:off x="6784883" y="4133340"/>
                <a:ext cx="79231" cy="941084"/>
              </a:xfrm>
              <a:custGeom>
                <a:avLst/>
                <a:gdLst>
                  <a:gd name="connsiteX0" fmla="*/ 38451 w 79231"/>
                  <a:gd name="connsiteY0" fmla="*/ 252 h 941084"/>
                  <a:gd name="connsiteX1" fmla="*/ 51 w 79231"/>
                  <a:gd name="connsiteY1" fmla="*/ 929796 h 941084"/>
                  <a:gd name="connsiteX2" fmla="*/ 7116 w 79231"/>
                  <a:gd name="connsiteY2" fmla="*/ 940800 h 941084"/>
                  <a:gd name="connsiteX3" fmla="*/ 18153 w 79231"/>
                  <a:gd name="connsiteY3" fmla="*/ 933442 h 941084"/>
                  <a:gd name="connsiteX4" fmla="*/ 18329 w 79231"/>
                  <a:gd name="connsiteY4" fmla="*/ 932400 h 941084"/>
                  <a:gd name="connsiteX5" fmla="*/ 79232 w 79231"/>
                  <a:gd name="connsiteY5" fmla="*/ 0 h 94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31" h="941084">
                    <a:moveTo>
                      <a:pt x="38451" y="252"/>
                    </a:moveTo>
                    <a:lnTo>
                      <a:pt x="51" y="929796"/>
                    </a:lnTo>
                    <a:cubicBezTo>
                      <a:pt x="-433" y="934878"/>
                      <a:pt x="2585" y="939574"/>
                      <a:pt x="7116" y="940800"/>
                    </a:cubicBezTo>
                    <a:cubicBezTo>
                      <a:pt x="12024" y="942102"/>
                      <a:pt x="16962" y="938809"/>
                      <a:pt x="18153" y="933442"/>
                    </a:cubicBezTo>
                    <a:cubicBezTo>
                      <a:pt x="18229" y="933097"/>
                      <a:pt x="18283" y="932753"/>
                      <a:pt x="18329" y="932400"/>
                    </a:cubicBezTo>
                    <a:lnTo>
                      <a:pt x="79232" y="0"/>
                    </a:lnTo>
                    <a:close/>
                  </a:path>
                </a:pathLst>
              </a:custGeom>
              <a:solidFill>
                <a:srgbClr val="263238"/>
              </a:solidFill>
              <a:ln w="7671"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D7903EB1-887F-0544-247E-5AAD6DEF64BF}"/>
                  </a:ext>
                </a:extLst>
              </p:cNvPr>
              <p:cNvSpPr/>
              <p:nvPr/>
            </p:nvSpPr>
            <p:spPr>
              <a:xfrm>
                <a:off x="6781431" y="4129392"/>
                <a:ext cx="87307" cy="949225"/>
              </a:xfrm>
              <a:custGeom>
                <a:avLst/>
                <a:gdLst>
                  <a:gd name="connsiteX0" fmla="*/ 13180 w 87307"/>
                  <a:gd name="connsiteY0" fmla="*/ 949200 h 949225"/>
                  <a:gd name="connsiteX1" fmla="*/ 10031 w 87307"/>
                  <a:gd name="connsiteY1" fmla="*/ 948780 h 949225"/>
                  <a:gd name="connsiteX2" fmla="*/ 47 w 87307"/>
                  <a:gd name="connsiteY2" fmla="*/ 933408 h 949225"/>
                  <a:gd name="connsiteX3" fmla="*/ 38447 w 87307"/>
                  <a:gd name="connsiteY3" fmla="*/ 4032 h 949225"/>
                  <a:gd name="connsiteX4" fmla="*/ 42287 w 87307"/>
                  <a:gd name="connsiteY4" fmla="*/ 0 h 949225"/>
                  <a:gd name="connsiteX5" fmla="*/ 83452 w 87307"/>
                  <a:gd name="connsiteY5" fmla="*/ 0 h 949225"/>
                  <a:gd name="connsiteX6" fmla="*/ 87307 w 87307"/>
                  <a:gd name="connsiteY6" fmla="*/ 4183 h 949225"/>
                  <a:gd name="connsiteX7" fmla="*/ 87292 w 87307"/>
                  <a:gd name="connsiteY7" fmla="*/ 4536 h 949225"/>
                  <a:gd name="connsiteX8" fmla="*/ 26390 w 87307"/>
                  <a:gd name="connsiteY8" fmla="*/ 936936 h 949225"/>
                  <a:gd name="connsiteX9" fmla="*/ 20783 w 87307"/>
                  <a:gd name="connsiteY9" fmla="*/ 947100 h 949225"/>
                  <a:gd name="connsiteX10" fmla="*/ 13180 w 87307"/>
                  <a:gd name="connsiteY10" fmla="*/ 949200 h 949225"/>
                  <a:gd name="connsiteX11" fmla="*/ 45590 w 87307"/>
                  <a:gd name="connsiteY11" fmla="*/ 8400 h 949225"/>
                  <a:gd name="connsiteX12" fmla="*/ 7727 w 87307"/>
                  <a:gd name="connsiteY12" fmla="*/ 933996 h 949225"/>
                  <a:gd name="connsiteX13" fmla="*/ 11874 w 87307"/>
                  <a:gd name="connsiteY13" fmla="*/ 940632 h 949225"/>
                  <a:gd name="connsiteX14" fmla="*/ 16098 w 87307"/>
                  <a:gd name="connsiteY14" fmla="*/ 939876 h 949225"/>
                  <a:gd name="connsiteX15" fmla="*/ 18402 w 87307"/>
                  <a:gd name="connsiteY15" fmla="*/ 935760 h 949225"/>
                  <a:gd name="connsiteX16" fmla="*/ 78998 w 87307"/>
                  <a:gd name="connsiteY16" fmla="*/ 8400 h 94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307" h="949225">
                    <a:moveTo>
                      <a:pt x="13180" y="949200"/>
                    </a:moveTo>
                    <a:cubicBezTo>
                      <a:pt x="12120" y="949225"/>
                      <a:pt x="11060" y="949082"/>
                      <a:pt x="10031" y="948780"/>
                    </a:cubicBezTo>
                    <a:cubicBezTo>
                      <a:pt x="3726" y="946999"/>
                      <a:pt x="-498" y="940506"/>
                      <a:pt x="47" y="933408"/>
                    </a:cubicBezTo>
                    <a:lnTo>
                      <a:pt x="38447" y="4032"/>
                    </a:lnTo>
                    <a:cubicBezTo>
                      <a:pt x="38532" y="1781"/>
                      <a:pt x="40221" y="0"/>
                      <a:pt x="42287" y="0"/>
                    </a:cubicBezTo>
                    <a:lnTo>
                      <a:pt x="83452" y="0"/>
                    </a:lnTo>
                    <a:cubicBezTo>
                      <a:pt x="85572" y="-8"/>
                      <a:pt x="87300" y="1865"/>
                      <a:pt x="87307" y="4183"/>
                    </a:cubicBezTo>
                    <a:cubicBezTo>
                      <a:pt x="87307" y="4301"/>
                      <a:pt x="87300" y="4418"/>
                      <a:pt x="87292" y="4536"/>
                    </a:cubicBezTo>
                    <a:lnTo>
                      <a:pt x="26390" y="936936"/>
                    </a:lnTo>
                    <a:cubicBezTo>
                      <a:pt x="25952" y="941052"/>
                      <a:pt x="23901" y="944757"/>
                      <a:pt x="20783" y="947100"/>
                    </a:cubicBezTo>
                    <a:cubicBezTo>
                      <a:pt x="18510" y="948646"/>
                      <a:pt x="15853" y="949376"/>
                      <a:pt x="13180" y="949200"/>
                    </a:cubicBezTo>
                    <a:close/>
                    <a:moveTo>
                      <a:pt x="45590" y="8400"/>
                    </a:moveTo>
                    <a:lnTo>
                      <a:pt x="7727" y="933996"/>
                    </a:lnTo>
                    <a:cubicBezTo>
                      <a:pt x="7374" y="937037"/>
                      <a:pt x="9156" y="939893"/>
                      <a:pt x="11874" y="940632"/>
                    </a:cubicBezTo>
                    <a:cubicBezTo>
                      <a:pt x="13318" y="941061"/>
                      <a:pt x="14854" y="940783"/>
                      <a:pt x="16098" y="939876"/>
                    </a:cubicBezTo>
                    <a:cubicBezTo>
                      <a:pt x="17335" y="938893"/>
                      <a:pt x="18164" y="937415"/>
                      <a:pt x="18402" y="935760"/>
                    </a:cubicBezTo>
                    <a:lnTo>
                      <a:pt x="78998" y="8400"/>
                    </a:lnTo>
                    <a:close/>
                  </a:path>
                </a:pathLst>
              </a:custGeom>
              <a:solidFill>
                <a:srgbClr val="263238"/>
              </a:solidFill>
              <a:ln w="7671"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525723BD-EFDF-5E21-AB06-89D3CE4E1C39}"/>
                  </a:ext>
                </a:extLst>
              </p:cNvPr>
              <p:cNvSpPr/>
              <p:nvPr/>
            </p:nvSpPr>
            <p:spPr>
              <a:xfrm>
                <a:off x="6796300" y="4081512"/>
                <a:ext cx="1830527" cy="80808"/>
              </a:xfrm>
              <a:custGeom>
                <a:avLst/>
                <a:gdLst>
                  <a:gd name="connsiteX0" fmla="*/ 0 w 1830527"/>
                  <a:gd name="connsiteY0" fmla="*/ 0 h 80808"/>
                  <a:gd name="connsiteX1" fmla="*/ 1830528 w 1830527"/>
                  <a:gd name="connsiteY1" fmla="*/ 0 h 80808"/>
                  <a:gd name="connsiteX2" fmla="*/ 1830528 w 1830527"/>
                  <a:gd name="connsiteY2" fmla="*/ 80808 h 80808"/>
                  <a:gd name="connsiteX3" fmla="*/ 0 w 1830527"/>
                  <a:gd name="connsiteY3" fmla="*/ 80808 h 80808"/>
                </a:gdLst>
                <a:ahLst/>
                <a:cxnLst>
                  <a:cxn ang="0">
                    <a:pos x="connsiteX0" y="connsiteY0"/>
                  </a:cxn>
                  <a:cxn ang="0">
                    <a:pos x="connsiteX1" y="connsiteY1"/>
                  </a:cxn>
                  <a:cxn ang="0">
                    <a:pos x="connsiteX2" y="connsiteY2"/>
                  </a:cxn>
                  <a:cxn ang="0">
                    <a:pos x="connsiteX3" y="connsiteY3"/>
                  </a:cxn>
                </a:cxnLst>
                <a:rect l="l" t="t" r="r" b="b"/>
                <a:pathLst>
                  <a:path w="1830527" h="80808">
                    <a:moveTo>
                      <a:pt x="0" y="0"/>
                    </a:moveTo>
                    <a:lnTo>
                      <a:pt x="1830528" y="0"/>
                    </a:lnTo>
                    <a:lnTo>
                      <a:pt x="1830528" y="80808"/>
                    </a:lnTo>
                    <a:lnTo>
                      <a:pt x="0" y="80808"/>
                    </a:lnTo>
                    <a:close/>
                  </a:path>
                </a:pathLst>
              </a:custGeom>
              <a:solidFill>
                <a:srgbClr val="FFFFFF"/>
              </a:solidFill>
              <a:ln w="7671"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D3EB6D49-9193-778A-6863-06B42615CEAD}"/>
                  </a:ext>
                </a:extLst>
              </p:cNvPr>
              <p:cNvSpPr/>
              <p:nvPr/>
            </p:nvSpPr>
            <p:spPr>
              <a:xfrm>
                <a:off x="6792460" y="4077311"/>
                <a:ext cx="1838208" cy="89207"/>
              </a:xfrm>
              <a:custGeom>
                <a:avLst/>
                <a:gdLst>
                  <a:gd name="connsiteX0" fmla="*/ 1834368 w 1838208"/>
                  <a:gd name="connsiteY0" fmla="*/ 89208 h 89207"/>
                  <a:gd name="connsiteX1" fmla="*/ 3840 w 1838208"/>
                  <a:gd name="connsiteY1" fmla="*/ 89208 h 89207"/>
                  <a:gd name="connsiteX2" fmla="*/ 0 w 1838208"/>
                  <a:gd name="connsiteY2" fmla="*/ 85008 h 89207"/>
                  <a:gd name="connsiteX3" fmla="*/ 0 w 1838208"/>
                  <a:gd name="connsiteY3" fmla="*/ 4200 h 89207"/>
                  <a:gd name="connsiteX4" fmla="*/ 3840 w 1838208"/>
                  <a:gd name="connsiteY4" fmla="*/ 0 h 89207"/>
                  <a:gd name="connsiteX5" fmla="*/ 1834368 w 1838208"/>
                  <a:gd name="connsiteY5" fmla="*/ 0 h 89207"/>
                  <a:gd name="connsiteX6" fmla="*/ 1838208 w 1838208"/>
                  <a:gd name="connsiteY6" fmla="*/ 4200 h 89207"/>
                  <a:gd name="connsiteX7" fmla="*/ 1838208 w 1838208"/>
                  <a:gd name="connsiteY7" fmla="*/ 85008 h 89207"/>
                  <a:gd name="connsiteX8" fmla="*/ 1834368 w 1838208"/>
                  <a:gd name="connsiteY8" fmla="*/ 89208 h 89207"/>
                  <a:gd name="connsiteX9" fmla="*/ 7680 w 1838208"/>
                  <a:gd name="connsiteY9" fmla="*/ 80808 h 89207"/>
                  <a:gd name="connsiteX10" fmla="*/ 1830528 w 1838208"/>
                  <a:gd name="connsiteY10" fmla="*/ 80808 h 89207"/>
                  <a:gd name="connsiteX11" fmla="*/ 1830528 w 1838208"/>
                  <a:gd name="connsiteY11" fmla="*/ 8400 h 89207"/>
                  <a:gd name="connsiteX12" fmla="*/ 7680 w 1838208"/>
                  <a:gd name="connsiteY12" fmla="*/ 8400 h 8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208" h="89207">
                    <a:moveTo>
                      <a:pt x="1834368" y="89208"/>
                    </a:moveTo>
                    <a:lnTo>
                      <a:pt x="3840" y="89208"/>
                    </a:lnTo>
                    <a:cubicBezTo>
                      <a:pt x="1736" y="89166"/>
                      <a:pt x="38" y="87310"/>
                      <a:pt x="0" y="85008"/>
                    </a:cubicBezTo>
                    <a:lnTo>
                      <a:pt x="0" y="4200"/>
                    </a:lnTo>
                    <a:cubicBezTo>
                      <a:pt x="0" y="1882"/>
                      <a:pt x="1720" y="0"/>
                      <a:pt x="3840" y="0"/>
                    </a:cubicBezTo>
                    <a:lnTo>
                      <a:pt x="1834368" y="0"/>
                    </a:lnTo>
                    <a:cubicBezTo>
                      <a:pt x="1836488" y="0"/>
                      <a:pt x="1838208" y="1882"/>
                      <a:pt x="1838208" y="4200"/>
                    </a:cubicBezTo>
                    <a:lnTo>
                      <a:pt x="1838208" y="85008"/>
                    </a:lnTo>
                    <a:cubicBezTo>
                      <a:pt x="1838208" y="87326"/>
                      <a:pt x="1836488" y="89208"/>
                      <a:pt x="1834368" y="89208"/>
                    </a:cubicBezTo>
                    <a:close/>
                    <a:moveTo>
                      <a:pt x="7680" y="80808"/>
                    </a:moveTo>
                    <a:lnTo>
                      <a:pt x="1830528" y="80808"/>
                    </a:lnTo>
                    <a:lnTo>
                      <a:pt x="1830528"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601CC458-FF39-16E1-8543-C6678CA72AC3}"/>
                  </a:ext>
                </a:extLst>
              </p:cNvPr>
              <p:cNvSpPr/>
              <p:nvPr/>
            </p:nvSpPr>
            <p:spPr>
              <a:xfrm>
                <a:off x="6796300" y="4081512"/>
                <a:ext cx="1830527" cy="27720"/>
              </a:xfrm>
              <a:custGeom>
                <a:avLst/>
                <a:gdLst>
                  <a:gd name="connsiteX0" fmla="*/ 0 w 1830527"/>
                  <a:gd name="connsiteY0" fmla="*/ 0 h 27720"/>
                  <a:gd name="connsiteX1" fmla="*/ 1830528 w 1830527"/>
                  <a:gd name="connsiteY1" fmla="*/ 0 h 27720"/>
                  <a:gd name="connsiteX2" fmla="*/ 1830528 w 1830527"/>
                  <a:gd name="connsiteY2" fmla="*/ 27720 h 27720"/>
                  <a:gd name="connsiteX3" fmla="*/ 0 w 1830527"/>
                  <a:gd name="connsiteY3" fmla="*/ 27720 h 27720"/>
                </a:gdLst>
                <a:ahLst/>
                <a:cxnLst>
                  <a:cxn ang="0">
                    <a:pos x="connsiteX0" y="connsiteY0"/>
                  </a:cxn>
                  <a:cxn ang="0">
                    <a:pos x="connsiteX1" y="connsiteY1"/>
                  </a:cxn>
                  <a:cxn ang="0">
                    <a:pos x="connsiteX2" y="connsiteY2"/>
                  </a:cxn>
                  <a:cxn ang="0">
                    <a:pos x="connsiteX3" y="connsiteY3"/>
                  </a:cxn>
                </a:cxnLst>
                <a:rect l="l" t="t" r="r" b="b"/>
                <a:pathLst>
                  <a:path w="1830527" h="27720">
                    <a:moveTo>
                      <a:pt x="0" y="0"/>
                    </a:moveTo>
                    <a:lnTo>
                      <a:pt x="1830528" y="0"/>
                    </a:lnTo>
                    <a:lnTo>
                      <a:pt x="1830528" y="27720"/>
                    </a:lnTo>
                    <a:lnTo>
                      <a:pt x="0" y="27720"/>
                    </a:lnTo>
                    <a:close/>
                  </a:path>
                </a:pathLst>
              </a:custGeom>
              <a:solidFill>
                <a:srgbClr val="263238"/>
              </a:solidFill>
              <a:ln w="7671"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EE56A75E-D96D-E559-EFAC-664286730DEA}"/>
                  </a:ext>
                </a:extLst>
              </p:cNvPr>
              <p:cNvSpPr/>
              <p:nvPr/>
            </p:nvSpPr>
            <p:spPr>
              <a:xfrm>
                <a:off x="6792460" y="4077311"/>
                <a:ext cx="1838208" cy="36120"/>
              </a:xfrm>
              <a:custGeom>
                <a:avLst/>
                <a:gdLst>
                  <a:gd name="connsiteX0" fmla="*/ 1834368 w 1838208"/>
                  <a:gd name="connsiteY0" fmla="*/ 36120 h 36120"/>
                  <a:gd name="connsiteX1" fmla="*/ 3840 w 1838208"/>
                  <a:gd name="connsiteY1" fmla="*/ 36120 h 36120"/>
                  <a:gd name="connsiteX2" fmla="*/ 0 w 1838208"/>
                  <a:gd name="connsiteY2" fmla="*/ 31920 h 36120"/>
                  <a:gd name="connsiteX3" fmla="*/ 0 w 1838208"/>
                  <a:gd name="connsiteY3" fmla="*/ 4200 h 36120"/>
                  <a:gd name="connsiteX4" fmla="*/ 3840 w 1838208"/>
                  <a:gd name="connsiteY4" fmla="*/ 0 h 36120"/>
                  <a:gd name="connsiteX5" fmla="*/ 1834368 w 1838208"/>
                  <a:gd name="connsiteY5" fmla="*/ 0 h 36120"/>
                  <a:gd name="connsiteX6" fmla="*/ 1838208 w 1838208"/>
                  <a:gd name="connsiteY6" fmla="*/ 4200 h 36120"/>
                  <a:gd name="connsiteX7" fmla="*/ 1838208 w 1838208"/>
                  <a:gd name="connsiteY7" fmla="*/ 32088 h 36120"/>
                  <a:gd name="connsiteX8" fmla="*/ 1834368 w 1838208"/>
                  <a:gd name="connsiteY8" fmla="*/ 36120 h 36120"/>
                  <a:gd name="connsiteX9" fmla="*/ 7680 w 1838208"/>
                  <a:gd name="connsiteY9" fmla="*/ 27720 h 36120"/>
                  <a:gd name="connsiteX10" fmla="*/ 1830528 w 1838208"/>
                  <a:gd name="connsiteY10" fmla="*/ 27720 h 36120"/>
                  <a:gd name="connsiteX11" fmla="*/ 1830528 w 1838208"/>
                  <a:gd name="connsiteY11" fmla="*/ 8400 h 36120"/>
                  <a:gd name="connsiteX12" fmla="*/ 7680 w 1838208"/>
                  <a:gd name="connsiteY12" fmla="*/ 8400 h 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208" h="36120">
                    <a:moveTo>
                      <a:pt x="1834368" y="36120"/>
                    </a:moveTo>
                    <a:lnTo>
                      <a:pt x="3840" y="36120"/>
                    </a:lnTo>
                    <a:cubicBezTo>
                      <a:pt x="1736" y="36078"/>
                      <a:pt x="38" y="34222"/>
                      <a:pt x="0" y="31920"/>
                    </a:cubicBezTo>
                    <a:lnTo>
                      <a:pt x="0" y="4200"/>
                    </a:lnTo>
                    <a:cubicBezTo>
                      <a:pt x="0" y="1882"/>
                      <a:pt x="1720" y="0"/>
                      <a:pt x="3840" y="0"/>
                    </a:cubicBezTo>
                    <a:lnTo>
                      <a:pt x="1834368" y="0"/>
                    </a:lnTo>
                    <a:cubicBezTo>
                      <a:pt x="1836488" y="0"/>
                      <a:pt x="1838208" y="1882"/>
                      <a:pt x="1838208" y="4200"/>
                    </a:cubicBezTo>
                    <a:lnTo>
                      <a:pt x="1838208" y="32088"/>
                    </a:lnTo>
                    <a:cubicBezTo>
                      <a:pt x="1838124" y="34339"/>
                      <a:pt x="1836434" y="36120"/>
                      <a:pt x="1834368" y="36120"/>
                    </a:cubicBezTo>
                    <a:close/>
                    <a:moveTo>
                      <a:pt x="7680" y="27720"/>
                    </a:moveTo>
                    <a:lnTo>
                      <a:pt x="1830528" y="27720"/>
                    </a:lnTo>
                    <a:lnTo>
                      <a:pt x="1830528"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1239B26A-D3BF-2EB8-3390-0F1AE0DCF40A}"/>
                  </a:ext>
                </a:extLst>
              </p:cNvPr>
              <p:cNvSpPr/>
              <p:nvPr/>
            </p:nvSpPr>
            <p:spPr>
              <a:xfrm>
                <a:off x="7983091" y="4081512"/>
                <a:ext cx="643814" cy="80808"/>
              </a:xfrm>
              <a:custGeom>
                <a:avLst/>
                <a:gdLst>
                  <a:gd name="connsiteX0" fmla="*/ 0 w 643814"/>
                  <a:gd name="connsiteY0" fmla="*/ 0 h 80808"/>
                  <a:gd name="connsiteX1" fmla="*/ 643814 w 643814"/>
                  <a:gd name="connsiteY1" fmla="*/ 0 h 80808"/>
                  <a:gd name="connsiteX2" fmla="*/ 643814 w 643814"/>
                  <a:gd name="connsiteY2" fmla="*/ 80808 h 80808"/>
                  <a:gd name="connsiteX3" fmla="*/ 0 w 643814"/>
                  <a:gd name="connsiteY3" fmla="*/ 80808 h 80808"/>
                </a:gdLst>
                <a:ahLst/>
                <a:cxnLst>
                  <a:cxn ang="0">
                    <a:pos x="connsiteX0" y="connsiteY0"/>
                  </a:cxn>
                  <a:cxn ang="0">
                    <a:pos x="connsiteX1" y="connsiteY1"/>
                  </a:cxn>
                  <a:cxn ang="0">
                    <a:pos x="connsiteX2" y="connsiteY2"/>
                  </a:cxn>
                  <a:cxn ang="0">
                    <a:pos x="connsiteX3" y="connsiteY3"/>
                  </a:cxn>
                </a:cxnLst>
                <a:rect l="l" t="t" r="r" b="b"/>
                <a:pathLst>
                  <a:path w="643814" h="80808">
                    <a:moveTo>
                      <a:pt x="0" y="0"/>
                    </a:moveTo>
                    <a:lnTo>
                      <a:pt x="643814" y="0"/>
                    </a:lnTo>
                    <a:lnTo>
                      <a:pt x="643814" y="80808"/>
                    </a:lnTo>
                    <a:lnTo>
                      <a:pt x="0" y="80808"/>
                    </a:lnTo>
                    <a:close/>
                  </a:path>
                </a:pathLst>
              </a:custGeom>
              <a:solidFill>
                <a:srgbClr val="263238"/>
              </a:solidFill>
              <a:ln w="7671"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E10E0084-8BEE-1ADA-B8F0-DED8EA82B390}"/>
                  </a:ext>
                </a:extLst>
              </p:cNvPr>
              <p:cNvSpPr/>
              <p:nvPr/>
            </p:nvSpPr>
            <p:spPr>
              <a:xfrm>
                <a:off x="7979251" y="4077311"/>
                <a:ext cx="651417" cy="89207"/>
              </a:xfrm>
              <a:custGeom>
                <a:avLst/>
                <a:gdLst>
                  <a:gd name="connsiteX0" fmla="*/ 647578 w 651417"/>
                  <a:gd name="connsiteY0" fmla="*/ 89208 h 89207"/>
                  <a:gd name="connsiteX1" fmla="*/ 3840 w 651417"/>
                  <a:gd name="connsiteY1" fmla="*/ 89208 h 89207"/>
                  <a:gd name="connsiteX2" fmla="*/ 0 w 651417"/>
                  <a:gd name="connsiteY2" fmla="*/ 85008 h 89207"/>
                  <a:gd name="connsiteX3" fmla="*/ 0 w 651417"/>
                  <a:gd name="connsiteY3" fmla="*/ 4200 h 89207"/>
                  <a:gd name="connsiteX4" fmla="*/ 3840 w 651417"/>
                  <a:gd name="connsiteY4" fmla="*/ 0 h 89207"/>
                  <a:gd name="connsiteX5" fmla="*/ 647578 w 651417"/>
                  <a:gd name="connsiteY5" fmla="*/ 0 h 89207"/>
                  <a:gd name="connsiteX6" fmla="*/ 651418 w 651417"/>
                  <a:gd name="connsiteY6" fmla="*/ 4200 h 89207"/>
                  <a:gd name="connsiteX7" fmla="*/ 651418 w 651417"/>
                  <a:gd name="connsiteY7" fmla="*/ 85008 h 89207"/>
                  <a:gd name="connsiteX8" fmla="*/ 647578 w 651417"/>
                  <a:gd name="connsiteY8" fmla="*/ 89208 h 89207"/>
                  <a:gd name="connsiteX9" fmla="*/ 7680 w 651417"/>
                  <a:gd name="connsiteY9" fmla="*/ 80808 h 89207"/>
                  <a:gd name="connsiteX10" fmla="*/ 643738 w 651417"/>
                  <a:gd name="connsiteY10" fmla="*/ 80808 h 89207"/>
                  <a:gd name="connsiteX11" fmla="*/ 643738 w 651417"/>
                  <a:gd name="connsiteY11" fmla="*/ 8400 h 89207"/>
                  <a:gd name="connsiteX12" fmla="*/ 7680 w 651417"/>
                  <a:gd name="connsiteY12" fmla="*/ 8400 h 8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1417" h="89207">
                    <a:moveTo>
                      <a:pt x="647578" y="89208"/>
                    </a:moveTo>
                    <a:lnTo>
                      <a:pt x="3840" y="89208"/>
                    </a:lnTo>
                    <a:cubicBezTo>
                      <a:pt x="1720" y="89208"/>
                      <a:pt x="0" y="87326"/>
                      <a:pt x="0" y="85008"/>
                    </a:cubicBezTo>
                    <a:lnTo>
                      <a:pt x="0" y="4200"/>
                    </a:lnTo>
                    <a:cubicBezTo>
                      <a:pt x="0" y="1882"/>
                      <a:pt x="1720" y="0"/>
                      <a:pt x="3840" y="0"/>
                    </a:cubicBezTo>
                    <a:lnTo>
                      <a:pt x="647578" y="0"/>
                    </a:lnTo>
                    <a:cubicBezTo>
                      <a:pt x="649697" y="0"/>
                      <a:pt x="651418" y="1882"/>
                      <a:pt x="651418" y="4200"/>
                    </a:cubicBezTo>
                    <a:lnTo>
                      <a:pt x="651418" y="85008"/>
                    </a:lnTo>
                    <a:cubicBezTo>
                      <a:pt x="651418" y="87326"/>
                      <a:pt x="649697" y="89208"/>
                      <a:pt x="647578" y="89208"/>
                    </a:cubicBezTo>
                    <a:close/>
                    <a:moveTo>
                      <a:pt x="7680" y="80808"/>
                    </a:moveTo>
                    <a:lnTo>
                      <a:pt x="643738" y="80808"/>
                    </a:lnTo>
                    <a:lnTo>
                      <a:pt x="643738"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B9607534-01D1-E194-6AE5-B88D6AD1BCBC}"/>
                  </a:ext>
                </a:extLst>
              </p:cNvPr>
              <p:cNvSpPr/>
              <p:nvPr/>
            </p:nvSpPr>
            <p:spPr>
              <a:xfrm>
                <a:off x="6773414" y="4054632"/>
                <a:ext cx="1876377" cy="30828"/>
              </a:xfrm>
              <a:custGeom>
                <a:avLst/>
                <a:gdLst>
                  <a:gd name="connsiteX0" fmla="*/ 0 w 1876377"/>
                  <a:gd name="connsiteY0" fmla="*/ 0 h 30828"/>
                  <a:gd name="connsiteX1" fmla="*/ 1876378 w 1876377"/>
                  <a:gd name="connsiteY1" fmla="*/ 0 h 30828"/>
                  <a:gd name="connsiteX2" fmla="*/ 1876378 w 1876377"/>
                  <a:gd name="connsiteY2" fmla="*/ 30828 h 30828"/>
                  <a:gd name="connsiteX3" fmla="*/ 0 w 1876377"/>
                  <a:gd name="connsiteY3" fmla="*/ 30828 h 30828"/>
                </a:gdLst>
                <a:ahLst/>
                <a:cxnLst>
                  <a:cxn ang="0">
                    <a:pos x="connsiteX0" y="connsiteY0"/>
                  </a:cxn>
                  <a:cxn ang="0">
                    <a:pos x="connsiteX1" y="connsiteY1"/>
                  </a:cxn>
                  <a:cxn ang="0">
                    <a:pos x="connsiteX2" y="connsiteY2"/>
                  </a:cxn>
                  <a:cxn ang="0">
                    <a:pos x="connsiteX3" y="connsiteY3"/>
                  </a:cxn>
                </a:cxnLst>
                <a:rect l="l" t="t" r="r" b="b"/>
                <a:pathLst>
                  <a:path w="1876377" h="30828">
                    <a:moveTo>
                      <a:pt x="0" y="0"/>
                    </a:moveTo>
                    <a:lnTo>
                      <a:pt x="1876378" y="0"/>
                    </a:lnTo>
                    <a:lnTo>
                      <a:pt x="1876378" y="30828"/>
                    </a:lnTo>
                    <a:lnTo>
                      <a:pt x="0" y="30828"/>
                    </a:lnTo>
                    <a:close/>
                  </a:path>
                </a:pathLst>
              </a:custGeom>
              <a:solidFill>
                <a:srgbClr val="FFFFFF"/>
              </a:solidFill>
              <a:ln w="7671"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A46D33FF-98FE-CA52-1CBA-4646AB4A9D06}"/>
                  </a:ext>
                </a:extLst>
              </p:cNvPr>
              <p:cNvSpPr/>
              <p:nvPr/>
            </p:nvSpPr>
            <p:spPr>
              <a:xfrm>
                <a:off x="6769574" y="4050432"/>
                <a:ext cx="1884057" cy="39227"/>
              </a:xfrm>
              <a:custGeom>
                <a:avLst/>
                <a:gdLst>
                  <a:gd name="connsiteX0" fmla="*/ 1880218 w 1884057"/>
                  <a:gd name="connsiteY0" fmla="*/ 39228 h 39227"/>
                  <a:gd name="connsiteX1" fmla="*/ 3840 w 1884057"/>
                  <a:gd name="connsiteY1" fmla="*/ 39228 h 39227"/>
                  <a:gd name="connsiteX2" fmla="*/ 0 w 1884057"/>
                  <a:gd name="connsiteY2" fmla="*/ 35028 h 39227"/>
                  <a:gd name="connsiteX3" fmla="*/ 0 w 1884057"/>
                  <a:gd name="connsiteY3" fmla="*/ 4200 h 39227"/>
                  <a:gd name="connsiteX4" fmla="*/ 3840 w 1884057"/>
                  <a:gd name="connsiteY4" fmla="*/ 0 h 39227"/>
                  <a:gd name="connsiteX5" fmla="*/ 1880218 w 1884057"/>
                  <a:gd name="connsiteY5" fmla="*/ 0 h 39227"/>
                  <a:gd name="connsiteX6" fmla="*/ 1884058 w 1884057"/>
                  <a:gd name="connsiteY6" fmla="*/ 4200 h 39227"/>
                  <a:gd name="connsiteX7" fmla="*/ 1884058 w 1884057"/>
                  <a:gd name="connsiteY7" fmla="*/ 35028 h 39227"/>
                  <a:gd name="connsiteX8" fmla="*/ 1880218 w 1884057"/>
                  <a:gd name="connsiteY8" fmla="*/ 39228 h 39227"/>
                  <a:gd name="connsiteX9" fmla="*/ 7680 w 1884057"/>
                  <a:gd name="connsiteY9" fmla="*/ 30828 h 39227"/>
                  <a:gd name="connsiteX10" fmla="*/ 1876378 w 1884057"/>
                  <a:gd name="connsiteY10" fmla="*/ 30828 h 39227"/>
                  <a:gd name="connsiteX11" fmla="*/ 1876378 w 1884057"/>
                  <a:gd name="connsiteY11" fmla="*/ 8568 h 39227"/>
                  <a:gd name="connsiteX12" fmla="*/ 7680 w 1884057"/>
                  <a:gd name="connsiteY12" fmla="*/ 8568 h 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4057" h="39227">
                    <a:moveTo>
                      <a:pt x="1880218" y="39228"/>
                    </a:moveTo>
                    <a:lnTo>
                      <a:pt x="3840" y="39228"/>
                    </a:lnTo>
                    <a:cubicBezTo>
                      <a:pt x="1720" y="39228"/>
                      <a:pt x="0" y="37346"/>
                      <a:pt x="0" y="35028"/>
                    </a:cubicBezTo>
                    <a:lnTo>
                      <a:pt x="0" y="4200"/>
                    </a:lnTo>
                    <a:cubicBezTo>
                      <a:pt x="0" y="1882"/>
                      <a:pt x="1720" y="0"/>
                      <a:pt x="3840" y="0"/>
                    </a:cubicBezTo>
                    <a:lnTo>
                      <a:pt x="1880218" y="0"/>
                    </a:lnTo>
                    <a:cubicBezTo>
                      <a:pt x="1882337" y="0"/>
                      <a:pt x="1884058" y="1882"/>
                      <a:pt x="1884058" y="4200"/>
                    </a:cubicBezTo>
                    <a:lnTo>
                      <a:pt x="1884058" y="35028"/>
                    </a:lnTo>
                    <a:cubicBezTo>
                      <a:pt x="1884019" y="37330"/>
                      <a:pt x="1882322" y="39186"/>
                      <a:pt x="1880218" y="39228"/>
                    </a:cubicBezTo>
                    <a:close/>
                    <a:moveTo>
                      <a:pt x="7680" y="30828"/>
                    </a:moveTo>
                    <a:lnTo>
                      <a:pt x="1876378" y="30828"/>
                    </a:lnTo>
                    <a:lnTo>
                      <a:pt x="1876378" y="8568"/>
                    </a:lnTo>
                    <a:lnTo>
                      <a:pt x="7680" y="8568"/>
                    </a:lnTo>
                    <a:close/>
                  </a:path>
                </a:pathLst>
              </a:custGeom>
              <a:solidFill>
                <a:srgbClr val="263238"/>
              </a:solidFill>
              <a:ln w="7671"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AFEACFC0-B3DE-BD07-39F9-45D4003DDD07}"/>
                  </a:ext>
                </a:extLst>
              </p:cNvPr>
              <p:cNvSpPr/>
              <p:nvPr/>
            </p:nvSpPr>
            <p:spPr>
              <a:xfrm>
                <a:off x="8009894" y="4054632"/>
                <a:ext cx="639897" cy="30828"/>
              </a:xfrm>
              <a:custGeom>
                <a:avLst/>
                <a:gdLst>
                  <a:gd name="connsiteX0" fmla="*/ 0 w 639897"/>
                  <a:gd name="connsiteY0" fmla="*/ 0 h 30828"/>
                  <a:gd name="connsiteX1" fmla="*/ 639898 w 639897"/>
                  <a:gd name="connsiteY1" fmla="*/ 0 h 30828"/>
                  <a:gd name="connsiteX2" fmla="*/ 639898 w 639897"/>
                  <a:gd name="connsiteY2" fmla="*/ 30828 h 30828"/>
                  <a:gd name="connsiteX3" fmla="*/ 0 w 639897"/>
                  <a:gd name="connsiteY3" fmla="*/ 30828 h 30828"/>
                </a:gdLst>
                <a:ahLst/>
                <a:cxnLst>
                  <a:cxn ang="0">
                    <a:pos x="connsiteX0" y="connsiteY0"/>
                  </a:cxn>
                  <a:cxn ang="0">
                    <a:pos x="connsiteX1" y="connsiteY1"/>
                  </a:cxn>
                  <a:cxn ang="0">
                    <a:pos x="connsiteX2" y="connsiteY2"/>
                  </a:cxn>
                  <a:cxn ang="0">
                    <a:pos x="connsiteX3" y="connsiteY3"/>
                  </a:cxn>
                </a:cxnLst>
                <a:rect l="l" t="t" r="r" b="b"/>
                <a:pathLst>
                  <a:path w="639897" h="30828">
                    <a:moveTo>
                      <a:pt x="0" y="0"/>
                    </a:moveTo>
                    <a:lnTo>
                      <a:pt x="639898" y="0"/>
                    </a:lnTo>
                    <a:lnTo>
                      <a:pt x="639898" y="30828"/>
                    </a:lnTo>
                    <a:lnTo>
                      <a:pt x="0" y="30828"/>
                    </a:lnTo>
                    <a:close/>
                  </a:path>
                </a:pathLst>
              </a:custGeom>
              <a:solidFill>
                <a:srgbClr val="263238"/>
              </a:solidFill>
              <a:ln w="7671"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FB718B64-9FF7-3B97-2DCF-FA51A747924E}"/>
                  </a:ext>
                </a:extLst>
              </p:cNvPr>
              <p:cNvSpPr/>
              <p:nvPr/>
            </p:nvSpPr>
            <p:spPr>
              <a:xfrm>
                <a:off x="8006054" y="4050432"/>
                <a:ext cx="647577" cy="39227"/>
              </a:xfrm>
              <a:custGeom>
                <a:avLst/>
                <a:gdLst>
                  <a:gd name="connsiteX0" fmla="*/ 643738 w 647577"/>
                  <a:gd name="connsiteY0" fmla="*/ 39228 h 39227"/>
                  <a:gd name="connsiteX1" fmla="*/ 3840 w 647577"/>
                  <a:gd name="connsiteY1" fmla="*/ 39228 h 39227"/>
                  <a:gd name="connsiteX2" fmla="*/ 0 w 647577"/>
                  <a:gd name="connsiteY2" fmla="*/ 35028 h 39227"/>
                  <a:gd name="connsiteX3" fmla="*/ 0 w 647577"/>
                  <a:gd name="connsiteY3" fmla="*/ 4200 h 39227"/>
                  <a:gd name="connsiteX4" fmla="*/ 3840 w 647577"/>
                  <a:gd name="connsiteY4" fmla="*/ 0 h 39227"/>
                  <a:gd name="connsiteX5" fmla="*/ 643738 w 647577"/>
                  <a:gd name="connsiteY5" fmla="*/ 0 h 39227"/>
                  <a:gd name="connsiteX6" fmla="*/ 647578 w 647577"/>
                  <a:gd name="connsiteY6" fmla="*/ 4200 h 39227"/>
                  <a:gd name="connsiteX7" fmla="*/ 647578 w 647577"/>
                  <a:gd name="connsiteY7" fmla="*/ 35028 h 39227"/>
                  <a:gd name="connsiteX8" fmla="*/ 643738 w 647577"/>
                  <a:gd name="connsiteY8" fmla="*/ 39228 h 39227"/>
                  <a:gd name="connsiteX9" fmla="*/ 7680 w 647577"/>
                  <a:gd name="connsiteY9" fmla="*/ 30828 h 39227"/>
                  <a:gd name="connsiteX10" fmla="*/ 639898 w 647577"/>
                  <a:gd name="connsiteY10" fmla="*/ 30828 h 39227"/>
                  <a:gd name="connsiteX11" fmla="*/ 639898 w 647577"/>
                  <a:gd name="connsiteY11" fmla="*/ 8568 h 39227"/>
                  <a:gd name="connsiteX12" fmla="*/ 7680 w 647577"/>
                  <a:gd name="connsiteY12" fmla="*/ 8568 h 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577" h="39227">
                    <a:moveTo>
                      <a:pt x="643738" y="39228"/>
                    </a:moveTo>
                    <a:lnTo>
                      <a:pt x="3840" y="39228"/>
                    </a:lnTo>
                    <a:cubicBezTo>
                      <a:pt x="1720" y="39228"/>
                      <a:pt x="0" y="37346"/>
                      <a:pt x="0" y="35028"/>
                    </a:cubicBezTo>
                    <a:lnTo>
                      <a:pt x="0" y="4200"/>
                    </a:lnTo>
                    <a:cubicBezTo>
                      <a:pt x="0" y="1882"/>
                      <a:pt x="1720" y="0"/>
                      <a:pt x="3840" y="0"/>
                    </a:cubicBezTo>
                    <a:lnTo>
                      <a:pt x="643738" y="0"/>
                    </a:lnTo>
                    <a:cubicBezTo>
                      <a:pt x="645857" y="0"/>
                      <a:pt x="647578" y="1882"/>
                      <a:pt x="647578" y="4200"/>
                    </a:cubicBezTo>
                    <a:lnTo>
                      <a:pt x="647578" y="35028"/>
                    </a:lnTo>
                    <a:cubicBezTo>
                      <a:pt x="647539" y="37330"/>
                      <a:pt x="645842" y="39186"/>
                      <a:pt x="643738" y="39228"/>
                    </a:cubicBezTo>
                    <a:close/>
                    <a:moveTo>
                      <a:pt x="7680" y="30828"/>
                    </a:moveTo>
                    <a:lnTo>
                      <a:pt x="639898" y="30828"/>
                    </a:lnTo>
                    <a:lnTo>
                      <a:pt x="639898" y="8568"/>
                    </a:lnTo>
                    <a:lnTo>
                      <a:pt x="7680" y="8568"/>
                    </a:lnTo>
                    <a:close/>
                  </a:path>
                </a:pathLst>
              </a:custGeom>
              <a:solidFill>
                <a:srgbClr val="263238"/>
              </a:solidFill>
              <a:ln w="7671"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28D71619-BCC2-675E-526D-953E4896F00F}"/>
                  </a:ext>
                </a:extLst>
              </p:cNvPr>
              <p:cNvSpPr/>
              <p:nvPr/>
            </p:nvSpPr>
            <p:spPr>
              <a:xfrm>
                <a:off x="8218713" y="3904524"/>
                <a:ext cx="93158" cy="150528"/>
              </a:xfrm>
              <a:custGeom>
                <a:avLst/>
                <a:gdLst>
                  <a:gd name="connsiteX0" fmla="*/ 0 w 93158"/>
                  <a:gd name="connsiteY0" fmla="*/ 0 h 150528"/>
                  <a:gd name="connsiteX1" fmla="*/ 93158 w 93158"/>
                  <a:gd name="connsiteY1" fmla="*/ 0 h 150528"/>
                  <a:gd name="connsiteX2" fmla="*/ 93158 w 93158"/>
                  <a:gd name="connsiteY2" fmla="*/ 150528 h 150528"/>
                  <a:gd name="connsiteX3" fmla="*/ 0 w 93158"/>
                  <a:gd name="connsiteY3" fmla="*/ 150528 h 150528"/>
                </a:gdLst>
                <a:ahLst/>
                <a:cxnLst>
                  <a:cxn ang="0">
                    <a:pos x="connsiteX0" y="connsiteY0"/>
                  </a:cxn>
                  <a:cxn ang="0">
                    <a:pos x="connsiteX1" y="connsiteY1"/>
                  </a:cxn>
                  <a:cxn ang="0">
                    <a:pos x="connsiteX2" y="connsiteY2"/>
                  </a:cxn>
                  <a:cxn ang="0">
                    <a:pos x="connsiteX3" y="connsiteY3"/>
                  </a:cxn>
                </a:cxnLst>
                <a:rect l="l" t="t" r="r" b="b"/>
                <a:pathLst>
                  <a:path w="93158" h="150528">
                    <a:moveTo>
                      <a:pt x="0" y="0"/>
                    </a:moveTo>
                    <a:lnTo>
                      <a:pt x="93158" y="0"/>
                    </a:lnTo>
                    <a:lnTo>
                      <a:pt x="93158" y="150528"/>
                    </a:lnTo>
                    <a:lnTo>
                      <a:pt x="0" y="150528"/>
                    </a:lnTo>
                    <a:close/>
                  </a:path>
                </a:pathLst>
              </a:custGeom>
              <a:solidFill>
                <a:srgbClr val="FFFFFF"/>
              </a:solidFill>
              <a:ln w="7671"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39CCBA33-470A-2E90-6EC7-196A5F90DFB3}"/>
                  </a:ext>
                </a:extLst>
              </p:cNvPr>
              <p:cNvSpPr/>
              <p:nvPr/>
            </p:nvSpPr>
            <p:spPr>
              <a:xfrm>
                <a:off x="8214873" y="3900323"/>
                <a:ext cx="100761" cy="158676"/>
              </a:xfrm>
              <a:custGeom>
                <a:avLst/>
                <a:gdLst>
                  <a:gd name="connsiteX0" fmla="*/ 96922 w 100761"/>
                  <a:gd name="connsiteY0" fmla="*/ 158676 h 158676"/>
                  <a:gd name="connsiteX1" fmla="*/ 3840 w 100761"/>
                  <a:gd name="connsiteY1" fmla="*/ 158676 h 158676"/>
                  <a:gd name="connsiteX2" fmla="*/ 0 w 100761"/>
                  <a:gd name="connsiteY2" fmla="*/ 154476 h 158676"/>
                  <a:gd name="connsiteX3" fmla="*/ 0 w 100761"/>
                  <a:gd name="connsiteY3" fmla="*/ 4200 h 158676"/>
                  <a:gd name="connsiteX4" fmla="*/ 3840 w 100761"/>
                  <a:gd name="connsiteY4" fmla="*/ 0 h 158676"/>
                  <a:gd name="connsiteX5" fmla="*/ 96922 w 100761"/>
                  <a:gd name="connsiteY5" fmla="*/ 0 h 158676"/>
                  <a:gd name="connsiteX6" fmla="*/ 100762 w 100761"/>
                  <a:gd name="connsiteY6" fmla="*/ 4200 h 158676"/>
                  <a:gd name="connsiteX7" fmla="*/ 100762 w 100761"/>
                  <a:gd name="connsiteY7" fmla="*/ 154644 h 158676"/>
                  <a:gd name="connsiteX8" fmla="*/ 96922 w 100761"/>
                  <a:gd name="connsiteY8" fmla="*/ 158676 h 158676"/>
                  <a:gd name="connsiteX9" fmla="*/ 7680 w 100761"/>
                  <a:gd name="connsiteY9" fmla="*/ 150276 h 158676"/>
                  <a:gd name="connsiteX10" fmla="*/ 93082 w 100761"/>
                  <a:gd name="connsiteY10" fmla="*/ 150276 h 158676"/>
                  <a:gd name="connsiteX11" fmla="*/ 93082 w 100761"/>
                  <a:gd name="connsiteY11" fmla="*/ 8400 h 158676"/>
                  <a:gd name="connsiteX12" fmla="*/ 7680 w 100761"/>
                  <a:gd name="connsiteY12" fmla="*/ 8400 h 1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61" h="158676">
                    <a:moveTo>
                      <a:pt x="96922" y="158676"/>
                    </a:moveTo>
                    <a:lnTo>
                      <a:pt x="3840" y="158676"/>
                    </a:lnTo>
                    <a:cubicBezTo>
                      <a:pt x="1720" y="158676"/>
                      <a:pt x="0" y="156795"/>
                      <a:pt x="0" y="154476"/>
                    </a:cubicBezTo>
                    <a:lnTo>
                      <a:pt x="0" y="4200"/>
                    </a:lnTo>
                    <a:cubicBezTo>
                      <a:pt x="0" y="1882"/>
                      <a:pt x="1720" y="0"/>
                      <a:pt x="3840" y="0"/>
                    </a:cubicBezTo>
                    <a:lnTo>
                      <a:pt x="96922" y="0"/>
                    </a:lnTo>
                    <a:cubicBezTo>
                      <a:pt x="99041" y="0"/>
                      <a:pt x="100762" y="1882"/>
                      <a:pt x="100762" y="4200"/>
                    </a:cubicBezTo>
                    <a:lnTo>
                      <a:pt x="100762" y="154644"/>
                    </a:lnTo>
                    <a:cubicBezTo>
                      <a:pt x="100677" y="156895"/>
                      <a:pt x="98988" y="158676"/>
                      <a:pt x="96922" y="158676"/>
                    </a:cubicBezTo>
                    <a:close/>
                    <a:moveTo>
                      <a:pt x="7680" y="150276"/>
                    </a:moveTo>
                    <a:lnTo>
                      <a:pt x="93082" y="150276"/>
                    </a:lnTo>
                    <a:lnTo>
                      <a:pt x="93082"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D5F21E17-5A3D-8C9C-63ED-F88C7AE6DCAC}"/>
                  </a:ext>
                </a:extLst>
              </p:cNvPr>
              <p:cNvSpPr/>
              <p:nvPr/>
            </p:nvSpPr>
            <p:spPr>
              <a:xfrm>
                <a:off x="8287449" y="3932580"/>
                <a:ext cx="50150" cy="101891"/>
              </a:xfrm>
              <a:custGeom>
                <a:avLst/>
                <a:gdLst>
                  <a:gd name="connsiteX0" fmla="*/ 20198 w 50150"/>
                  <a:gd name="connsiteY0" fmla="*/ 101892 h 101891"/>
                  <a:gd name="connsiteX1" fmla="*/ 10445 w 50150"/>
                  <a:gd name="connsiteY1" fmla="*/ 101892 h 101891"/>
                  <a:gd name="connsiteX2" fmla="*/ 2765 w 50150"/>
                  <a:gd name="connsiteY2" fmla="*/ 93492 h 101891"/>
                  <a:gd name="connsiteX3" fmla="*/ 10445 w 50150"/>
                  <a:gd name="connsiteY3" fmla="*/ 85092 h 101891"/>
                  <a:gd name="connsiteX4" fmla="*/ 20198 w 50150"/>
                  <a:gd name="connsiteY4" fmla="*/ 85092 h 101891"/>
                  <a:gd name="connsiteX5" fmla="*/ 34790 w 50150"/>
                  <a:gd name="connsiteY5" fmla="*/ 69216 h 101891"/>
                  <a:gd name="connsiteX6" fmla="*/ 34790 w 50150"/>
                  <a:gd name="connsiteY6" fmla="*/ 32676 h 101891"/>
                  <a:gd name="connsiteX7" fmla="*/ 20198 w 50150"/>
                  <a:gd name="connsiteY7" fmla="*/ 16800 h 101891"/>
                  <a:gd name="connsiteX8" fmla="*/ 7680 w 50150"/>
                  <a:gd name="connsiteY8" fmla="*/ 16800 h 101891"/>
                  <a:gd name="connsiteX9" fmla="*/ 0 w 50150"/>
                  <a:gd name="connsiteY9" fmla="*/ 8400 h 101891"/>
                  <a:gd name="connsiteX10" fmla="*/ 7680 w 50150"/>
                  <a:gd name="connsiteY10" fmla="*/ 0 h 101891"/>
                  <a:gd name="connsiteX11" fmla="*/ 20198 w 50150"/>
                  <a:gd name="connsiteY11" fmla="*/ 0 h 101891"/>
                  <a:gd name="connsiteX12" fmla="*/ 50150 w 50150"/>
                  <a:gd name="connsiteY12" fmla="*/ 32676 h 101891"/>
                  <a:gd name="connsiteX13" fmla="*/ 50150 w 50150"/>
                  <a:gd name="connsiteY13" fmla="*/ 69216 h 101891"/>
                  <a:gd name="connsiteX14" fmla="*/ 20198 w 50150"/>
                  <a:gd name="connsiteY14" fmla="*/ 101892 h 10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50" h="101891">
                    <a:moveTo>
                      <a:pt x="20198" y="101892"/>
                    </a:moveTo>
                    <a:lnTo>
                      <a:pt x="10445" y="101892"/>
                    </a:lnTo>
                    <a:cubicBezTo>
                      <a:pt x="6206" y="101892"/>
                      <a:pt x="2765" y="98129"/>
                      <a:pt x="2765" y="93492"/>
                    </a:cubicBezTo>
                    <a:cubicBezTo>
                      <a:pt x="2765" y="88855"/>
                      <a:pt x="6206" y="85092"/>
                      <a:pt x="10445" y="85092"/>
                    </a:cubicBezTo>
                    <a:lnTo>
                      <a:pt x="20198" y="85092"/>
                    </a:lnTo>
                    <a:cubicBezTo>
                      <a:pt x="28224" y="85092"/>
                      <a:pt x="34752" y="77994"/>
                      <a:pt x="34790" y="69216"/>
                    </a:cubicBezTo>
                    <a:lnTo>
                      <a:pt x="34790" y="32676"/>
                    </a:lnTo>
                    <a:cubicBezTo>
                      <a:pt x="34752" y="23898"/>
                      <a:pt x="28224" y="16800"/>
                      <a:pt x="20198" y="16800"/>
                    </a:cubicBezTo>
                    <a:lnTo>
                      <a:pt x="7680" y="16800"/>
                    </a:lnTo>
                    <a:cubicBezTo>
                      <a:pt x="3441" y="16800"/>
                      <a:pt x="0" y="13037"/>
                      <a:pt x="0" y="8400"/>
                    </a:cubicBezTo>
                    <a:cubicBezTo>
                      <a:pt x="0" y="3763"/>
                      <a:pt x="3441" y="0"/>
                      <a:pt x="7680" y="0"/>
                    </a:cubicBezTo>
                    <a:lnTo>
                      <a:pt x="20198" y="0"/>
                    </a:lnTo>
                    <a:cubicBezTo>
                      <a:pt x="36710" y="0"/>
                      <a:pt x="50112" y="14616"/>
                      <a:pt x="50150" y="32676"/>
                    </a:cubicBezTo>
                    <a:lnTo>
                      <a:pt x="50150" y="69216"/>
                    </a:lnTo>
                    <a:cubicBezTo>
                      <a:pt x="50104" y="87276"/>
                      <a:pt x="36710" y="101892"/>
                      <a:pt x="20198" y="101892"/>
                    </a:cubicBezTo>
                    <a:close/>
                  </a:path>
                </a:pathLst>
              </a:custGeom>
              <a:solidFill>
                <a:srgbClr val="FFFFFF"/>
              </a:solidFill>
              <a:ln w="7671"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1A744510-1A8C-368D-31E6-F77AED7B6C63}"/>
                  </a:ext>
                </a:extLst>
              </p:cNvPr>
              <p:cNvSpPr/>
              <p:nvPr/>
            </p:nvSpPr>
            <p:spPr>
              <a:xfrm>
                <a:off x="8283609" y="3928380"/>
                <a:ext cx="57830" cy="110291"/>
              </a:xfrm>
              <a:custGeom>
                <a:avLst/>
                <a:gdLst>
                  <a:gd name="connsiteX0" fmla="*/ 24038 w 57830"/>
                  <a:gd name="connsiteY0" fmla="*/ 110292 h 110291"/>
                  <a:gd name="connsiteX1" fmla="*/ 14285 w 57830"/>
                  <a:gd name="connsiteY1" fmla="*/ 110292 h 110291"/>
                  <a:gd name="connsiteX2" fmla="*/ 2765 w 57830"/>
                  <a:gd name="connsiteY2" fmla="*/ 97692 h 110291"/>
                  <a:gd name="connsiteX3" fmla="*/ 14285 w 57830"/>
                  <a:gd name="connsiteY3" fmla="*/ 85092 h 110291"/>
                  <a:gd name="connsiteX4" fmla="*/ 24038 w 57830"/>
                  <a:gd name="connsiteY4" fmla="*/ 85092 h 110291"/>
                  <a:gd name="connsiteX5" fmla="*/ 34790 w 57830"/>
                  <a:gd name="connsiteY5" fmla="*/ 73416 h 110291"/>
                  <a:gd name="connsiteX6" fmla="*/ 34790 w 57830"/>
                  <a:gd name="connsiteY6" fmla="*/ 36876 h 110291"/>
                  <a:gd name="connsiteX7" fmla="*/ 24038 w 57830"/>
                  <a:gd name="connsiteY7" fmla="*/ 25200 h 110291"/>
                  <a:gd name="connsiteX8" fmla="*/ 11520 w 57830"/>
                  <a:gd name="connsiteY8" fmla="*/ 25200 h 110291"/>
                  <a:gd name="connsiteX9" fmla="*/ 0 w 57830"/>
                  <a:gd name="connsiteY9" fmla="*/ 12600 h 110291"/>
                  <a:gd name="connsiteX10" fmla="*/ 11520 w 57830"/>
                  <a:gd name="connsiteY10" fmla="*/ 0 h 110291"/>
                  <a:gd name="connsiteX11" fmla="*/ 24038 w 57830"/>
                  <a:gd name="connsiteY11" fmla="*/ 0 h 110291"/>
                  <a:gd name="connsiteX12" fmla="*/ 57830 w 57830"/>
                  <a:gd name="connsiteY12" fmla="*/ 36876 h 110291"/>
                  <a:gd name="connsiteX13" fmla="*/ 57830 w 57830"/>
                  <a:gd name="connsiteY13" fmla="*/ 73416 h 110291"/>
                  <a:gd name="connsiteX14" fmla="*/ 24038 w 57830"/>
                  <a:gd name="connsiteY14" fmla="*/ 110292 h 110291"/>
                  <a:gd name="connsiteX15" fmla="*/ 14285 w 57830"/>
                  <a:gd name="connsiteY15" fmla="*/ 93492 h 110291"/>
                  <a:gd name="connsiteX16" fmla="*/ 10445 w 57830"/>
                  <a:gd name="connsiteY16" fmla="*/ 97692 h 110291"/>
                  <a:gd name="connsiteX17" fmla="*/ 14285 w 57830"/>
                  <a:gd name="connsiteY17" fmla="*/ 101892 h 110291"/>
                  <a:gd name="connsiteX18" fmla="*/ 24038 w 57830"/>
                  <a:gd name="connsiteY18" fmla="*/ 101892 h 110291"/>
                  <a:gd name="connsiteX19" fmla="*/ 50150 w 57830"/>
                  <a:gd name="connsiteY19" fmla="*/ 73416 h 110291"/>
                  <a:gd name="connsiteX20" fmla="*/ 50150 w 57830"/>
                  <a:gd name="connsiteY20" fmla="*/ 36876 h 110291"/>
                  <a:gd name="connsiteX21" fmla="*/ 24038 w 57830"/>
                  <a:gd name="connsiteY21" fmla="*/ 8400 h 110291"/>
                  <a:gd name="connsiteX22" fmla="*/ 11520 w 57830"/>
                  <a:gd name="connsiteY22" fmla="*/ 8400 h 110291"/>
                  <a:gd name="connsiteX23" fmla="*/ 7680 w 57830"/>
                  <a:gd name="connsiteY23" fmla="*/ 12600 h 110291"/>
                  <a:gd name="connsiteX24" fmla="*/ 11520 w 57830"/>
                  <a:gd name="connsiteY24" fmla="*/ 16800 h 110291"/>
                  <a:gd name="connsiteX25" fmla="*/ 24038 w 57830"/>
                  <a:gd name="connsiteY25" fmla="*/ 16800 h 110291"/>
                  <a:gd name="connsiteX26" fmla="*/ 42470 w 57830"/>
                  <a:gd name="connsiteY26" fmla="*/ 36876 h 110291"/>
                  <a:gd name="connsiteX27" fmla="*/ 42470 w 57830"/>
                  <a:gd name="connsiteY27" fmla="*/ 73416 h 110291"/>
                  <a:gd name="connsiteX28" fmla="*/ 24038 w 57830"/>
                  <a:gd name="connsiteY28" fmla="*/ 93492 h 11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830" h="110291">
                    <a:moveTo>
                      <a:pt x="24038" y="110292"/>
                    </a:moveTo>
                    <a:lnTo>
                      <a:pt x="14285" y="110292"/>
                    </a:lnTo>
                    <a:cubicBezTo>
                      <a:pt x="7926" y="110292"/>
                      <a:pt x="2765" y="104647"/>
                      <a:pt x="2765" y="97692"/>
                    </a:cubicBezTo>
                    <a:cubicBezTo>
                      <a:pt x="2765" y="90737"/>
                      <a:pt x="7926" y="85092"/>
                      <a:pt x="14285" y="85092"/>
                    </a:cubicBezTo>
                    <a:lnTo>
                      <a:pt x="24038" y="85092"/>
                    </a:lnTo>
                    <a:cubicBezTo>
                      <a:pt x="29944" y="85092"/>
                      <a:pt x="34752" y="79876"/>
                      <a:pt x="34790" y="73416"/>
                    </a:cubicBezTo>
                    <a:lnTo>
                      <a:pt x="34790" y="36876"/>
                    </a:lnTo>
                    <a:cubicBezTo>
                      <a:pt x="34752" y="30416"/>
                      <a:pt x="29944" y="25200"/>
                      <a:pt x="24038" y="25200"/>
                    </a:cubicBezTo>
                    <a:lnTo>
                      <a:pt x="11520" y="25200"/>
                    </a:lnTo>
                    <a:cubicBezTo>
                      <a:pt x="5161" y="25200"/>
                      <a:pt x="0" y="19555"/>
                      <a:pt x="0" y="12600"/>
                    </a:cubicBezTo>
                    <a:cubicBezTo>
                      <a:pt x="0" y="5645"/>
                      <a:pt x="5161" y="0"/>
                      <a:pt x="11520" y="0"/>
                    </a:cubicBezTo>
                    <a:lnTo>
                      <a:pt x="24038" y="0"/>
                    </a:lnTo>
                    <a:cubicBezTo>
                      <a:pt x="42670" y="0"/>
                      <a:pt x="57792" y="16498"/>
                      <a:pt x="57830" y="36876"/>
                    </a:cubicBezTo>
                    <a:lnTo>
                      <a:pt x="57830" y="73416"/>
                    </a:lnTo>
                    <a:cubicBezTo>
                      <a:pt x="57784" y="93794"/>
                      <a:pt x="42670" y="110292"/>
                      <a:pt x="24038" y="110292"/>
                    </a:cubicBezTo>
                    <a:close/>
                    <a:moveTo>
                      <a:pt x="14285" y="93492"/>
                    </a:moveTo>
                    <a:cubicBezTo>
                      <a:pt x="12180" y="93534"/>
                      <a:pt x="10483" y="95390"/>
                      <a:pt x="10445" y="97692"/>
                    </a:cubicBezTo>
                    <a:cubicBezTo>
                      <a:pt x="10445" y="100010"/>
                      <a:pt x="12165" y="101892"/>
                      <a:pt x="14285" y="101892"/>
                    </a:cubicBezTo>
                    <a:lnTo>
                      <a:pt x="24038" y="101892"/>
                    </a:lnTo>
                    <a:cubicBezTo>
                      <a:pt x="38431" y="101892"/>
                      <a:pt x="50112" y="89157"/>
                      <a:pt x="50150" y="73416"/>
                    </a:cubicBezTo>
                    <a:lnTo>
                      <a:pt x="50150" y="36876"/>
                    </a:lnTo>
                    <a:cubicBezTo>
                      <a:pt x="50104" y="21134"/>
                      <a:pt x="38431" y="8400"/>
                      <a:pt x="24038" y="8400"/>
                    </a:cubicBezTo>
                    <a:lnTo>
                      <a:pt x="11520" y="8400"/>
                    </a:lnTo>
                    <a:cubicBezTo>
                      <a:pt x="9400" y="8400"/>
                      <a:pt x="7680" y="10282"/>
                      <a:pt x="7680" y="12600"/>
                    </a:cubicBezTo>
                    <a:cubicBezTo>
                      <a:pt x="7718" y="14901"/>
                      <a:pt x="9416" y="16758"/>
                      <a:pt x="11520" y="16800"/>
                    </a:cubicBezTo>
                    <a:lnTo>
                      <a:pt x="24038" y="16800"/>
                    </a:lnTo>
                    <a:cubicBezTo>
                      <a:pt x="34191" y="16800"/>
                      <a:pt x="42432" y="25771"/>
                      <a:pt x="42470" y="36876"/>
                    </a:cubicBezTo>
                    <a:lnTo>
                      <a:pt x="42470" y="73416"/>
                    </a:lnTo>
                    <a:cubicBezTo>
                      <a:pt x="42432" y="84521"/>
                      <a:pt x="34191" y="93492"/>
                      <a:pt x="24038" y="93492"/>
                    </a:cubicBezTo>
                    <a:close/>
                  </a:path>
                </a:pathLst>
              </a:custGeom>
              <a:solidFill>
                <a:srgbClr val="263238"/>
              </a:solidFill>
              <a:ln w="7671" cap="flat">
                <a:noFill/>
                <a:prstDash val="solid"/>
                <a:miter/>
              </a:ln>
            </p:spPr>
            <p:txBody>
              <a:bodyPr rtlCol="0" anchor="ctr"/>
              <a:lstStyle/>
              <a:p>
                <a:endParaRPr lang="zh-CN" altLang="en-US"/>
              </a:p>
            </p:txBody>
          </p:sp>
        </p:grpSp>
        <p:grpSp>
          <p:nvGrpSpPr>
            <p:cNvPr id="400" name="图形 2">
              <a:extLst>
                <a:ext uri="{FF2B5EF4-FFF2-40B4-BE49-F238E27FC236}">
                  <a16:creationId xmlns:a16="http://schemas.microsoft.com/office/drawing/2014/main" id="{515A4BEC-9A34-5C2D-8071-B83FF4C01BCC}"/>
                </a:ext>
              </a:extLst>
            </p:cNvPr>
            <p:cNvGrpSpPr/>
            <p:nvPr/>
          </p:nvGrpSpPr>
          <p:grpSpPr>
            <a:xfrm>
              <a:off x="6789772" y="3151521"/>
              <a:ext cx="1225468" cy="1943450"/>
              <a:chOff x="6789772" y="3151521"/>
              <a:chExt cx="1225468" cy="1943450"/>
            </a:xfrm>
          </p:grpSpPr>
          <p:sp>
            <p:nvSpPr>
              <p:cNvPr id="401" name="任意多边形: 形状 400">
                <a:extLst>
                  <a:ext uri="{FF2B5EF4-FFF2-40B4-BE49-F238E27FC236}">
                    <a16:creationId xmlns:a16="http://schemas.microsoft.com/office/drawing/2014/main" id="{9978C419-D5D3-41E5-6B3D-B0EF0669D334}"/>
                  </a:ext>
                </a:extLst>
              </p:cNvPr>
              <p:cNvSpPr/>
              <p:nvPr/>
            </p:nvSpPr>
            <p:spPr>
              <a:xfrm>
                <a:off x="7144128" y="3253250"/>
                <a:ext cx="260181" cy="330393"/>
              </a:xfrm>
              <a:custGeom>
                <a:avLst/>
                <a:gdLst>
                  <a:gd name="connsiteX0" fmla="*/ 221107 w 260181"/>
                  <a:gd name="connsiteY0" fmla="*/ 14218 h 330393"/>
                  <a:gd name="connsiteX1" fmla="*/ 242227 w 260181"/>
                  <a:gd name="connsiteY1" fmla="*/ 99562 h 330393"/>
                  <a:gd name="connsiteX2" fmla="*/ 240077 w 260181"/>
                  <a:gd name="connsiteY2" fmla="*/ 129550 h 330393"/>
                  <a:gd name="connsiteX3" fmla="*/ 258739 w 260181"/>
                  <a:gd name="connsiteY3" fmla="*/ 161134 h 330393"/>
                  <a:gd name="connsiteX4" fmla="*/ 256980 w 260181"/>
                  <a:gd name="connsiteY4" fmla="*/ 172860 h 330393"/>
                  <a:gd name="connsiteX5" fmla="*/ 256051 w 260181"/>
                  <a:gd name="connsiteY5" fmla="*/ 173482 h 330393"/>
                  <a:gd name="connsiteX6" fmla="*/ 227712 w 260181"/>
                  <a:gd name="connsiteY6" fmla="*/ 191878 h 330393"/>
                  <a:gd name="connsiteX7" fmla="*/ 219264 w 260181"/>
                  <a:gd name="connsiteY7" fmla="*/ 274954 h 330393"/>
                  <a:gd name="connsiteX8" fmla="*/ 143309 w 260181"/>
                  <a:gd name="connsiteY8" fmla="*/ 281926 h 330393"/>
                  <a:gd name="connsiteX9" fmla="*/ 120269 w 260181"/>
                  <a:gd name="connsiteY9" fmla="*/ 330394 h 330393"/>
                  <a:gd name="connsiteX10" fmla="*/ 0 w 260181"/>
                  <a:gd name="connsiteY10" fmla="*/ 279574 h 330393"/>
                  <a:gd name="connsiteX11" fmla="*/ 31642 w 260181"/>
                  <a:gd name="connsiteY11" fmla="*/ 184990 h 330393"/>
                  <a:gd name="connsiteX12" fmla="*/ 25344 w 260181"/>
                  <a:gd name="connsiteY12" fmla="*/ 42190 h 330393"/>
                  <a:gd name="connsiteX13" fmla="*/ 221107 w 260181"/>
                  <a:gd name="connsiteY13" fmla="*/ 14218 h 33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181" h="330393">
                    <a:moveTo>
                      <a:pt x="221107" y="14218"/>
                    </a:moveTo>
                    <a:cubicBezTo>
                      <a:pt x="221107" y="14218"/>
                      <a:pt x="242227" y="85702"/>
                      <a:pt x="242227" y="99562"/>
                    </a:cubicBezTo>
                    <a:cubicBezTo>
                      <a:pt x="242074" y="109600"/>
                      <a:pt x="241352" y="119612"/>
                      <a:pt x="240077" y="129550"/>
                    </a:cubicBezTo>
                    <a:lnTo>
                      <a:pt x="258739" y="161134"/>
                    </a:lnTo>
                    <a:cubicBezTo>
                      <a:pt x="261212" y="164905"/>
                      <a:pt x="260429" y="170147"/>
                      <a:pt x="256980" y="172860"/>
                    </a:cubicBezTo>
                    <a:cubicBezTo>
                      <a:pt x="256681" y="173087"/>
                      <a:pt x="256374" y="173297"/>
                      <a:pt x="256051" y="173482"/>
                    </a:cubicBezTo>
                    <a:lnTo>
                      <a:pt x="227712" y="191878"/>
                    </a:lnTo>
                    <a:cubicBezTo>
                      <a:pt x="227712" y="191878"/>
                      <a:pt x="223488" y="265714"/>
                      <a:pt x="219264" y="274954"/>
                    </a:cubicBezTo>
                    <a:cubicBezTo>
                      <a:pt x="215040" y="284194"/>
                      <a:pt x="143309" y="281926"/>
                      <a:pt x="143309" y="281926"/>
                    </a:cubicBezTo>
                    <a:lnTo>
                      <a:pt x="120269" y="330394"/>
                    </a:lnTo>
                    <a:lnTo>
                      <a:pt x="0" y="279574"/>
                    </a:lnTo>
                    <a:lnTo>
                      <a:pt x="31642" y="184990"/>
                    </a:lnTo>
                    <a:lnTo>
                      <a:pt x="25344" y="42190"/>
                    </a:lnTo>
                    <a:cubicBezTo>
                      <a:pt x="25344" y="42190"/>
                      <a:pt x="98688" y="-29714"/>
                      <a:pt x="221107" y="14218"/>
                    </a:cubicBezTo>
                    <a:close/>
                  </a:path>
                </a:pathLst>
              </a:custGeom>
              <a:solidFill>
                <a:srgbClr val="FFFFFF"/>
              </a:solidFill>
              <a:ln w="7671"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D2F3B1C2-9176-1134-1A8A-71A5339967F8}"/>
                  </a:ext>
                </a:extLst>
              </p:cNvPr>
              <p:cNvSpPr/>
              <p:nvPr/>
            </p:nvSpPr>
            <p:spPr>
              <a:xfrm>
                <a:off x="7140201" y="3248967"/>
                <a:ext cx="267509" cy="338964"/>
              </a:xfrm>
              <a:custGeom>
                <a:avLst/>
                <a:gdLst>
                  <a:gd name="connsiteX0" fmla="*/ 124118 w 267509"/>
                  <a:gd name="connsiteY0" fmla="*/ 338876 h 338964"/>
                  <a:gd name="connsiteX1" fmla="*/ 122736 w 267509"/>
                  <a:gd name="connsiteY1" fmla="*/ 338876 h 338964"/>
                  <a:gd name="connsiteX2" fmla="*/ 2467 w 267509"/>
                  <a:gd name="connsiteY2" fmla="*/ 288476 h 338964"/>
                  <a:gd name="connsiteX3" fmla="*/ 240 w 267509"/>
                  <a:gd name="connsiteY3" fmla="*/ 283100 h 338964"/>
                  <a:gd name="connsiteX4" fmla="*/ 31267 w 267509"/>
                  <a:gd name="connsiteY4" fmla="*/ 188432 h 338964"/>
                  <a:gd name="connsiteX5" fmla="*/ 24969 w 267509"/>
                  <a:gd name="connsiteY5" fmla="*/ 46220 h 338964"/>
                  <a:gd name="connsiteX6" fmla="*/ 26198 w 267509"/>
                  <a:gd name="connsiteY6" fmla="*/ 42860 h 338964"/>
                  <a:gd name="connsiteX7" fmla="*/ 225878 w 267509"/>
                  <a:gd name="connsiteY7" fmla="*/ 14300 h 338964"/>
                  <a:gd name="connsiteX8" fmla="*/ 228336 w 267509"/>
                  <a:gd name="connsiteY8" fmla="*/ 16988 h 338964"/>
                  <a:gd name="connsiteX9" fmla="*/ 249686 w 267509"/>
                  <a:gd name="connsiteY9" fmla="*/ 103676 h 338964"/>
                  <a:gd name="connsiteX10" fmla="*/ 247689 w 267509"/>
                  <a:gd name="connsiteY10" fmla="*/ 132740 h 338964"/>
                  <a:gd name="connsiteX11" fmla="*/ 265584 w 267509"/>
                  <a:gd name="connsiteY11" fmla="*/ 162980 h 338964"/>
                  <a:gd name="connsiteX12" fmla="*/ 262143 w 267509"/>
                  <a:gd name="connsiteY12" fmla="*/ 180881 h 338964"/>
                  <a:gd name="connsiteX13" fmla="*/ 261667 w 267509"/>
                  <a:gd name="connsiteY13" fmla="*/ 181208 h 338964"/>
                  <a:gd name="connsiteX14" fmla="*/ 234710 w 267509"/>
                  <a:gd name="connsiteY14" fmla="*/ 198512 h 338964"/>
                  <a:gd name="connsiteX15" fmla="*/ 226032 w 267509"/>
                  <a:gd name="connsiteY15" fmla="*/ 281000 h 338964"/>
                  <a:gd name="connsiteX16" fmla="*/ 149232 w 267509"/>
                  <a:gd name="connsiteY16" fmla="*/ 290324 h 338964"/>
                  <a:gd name="connsiteX17" fmla="*/ 127113 w 267509"/>
                  <a:gd name="connsiteY17" fmla="*/ 336440 h 338964"/>
                  <a:gd name="connsiteX18" fmla="*/ 124118 w 267509"/>
                  <a:gd name="connsiteY18" fmla="*/ 338876 h 338964"/>
                  <a:gd name="connsiteX19" fmla="*/ 8918 w 267509"/>
                  <a:gd name="connsiteY19" fmla="*/ 281420 h 338964"/>
                  <a:gd name="connsiteX20" fmla="*/ 122429 w 267509"/>
                  <a:gd name="connsiteY20" fmla="*/ 329384 h 338964"/>
                  <a:gd name="connsiteX21" fmla="*/ 144086 w 267509"/>
                  <a:gd name="connsiteY21" fmla="*/ 284192 h 338964"/>
                  <a:gd name="connsiteX22" fmla="*/ 147619 w 267509"/>
                  <a:gd name="connsiteY22" fmla="*/ 282009 h 338964"/>
                  <a:gd name="connsiteX23" fmla="*/ 220195 w 267509"/>
                  <a:gd name="connsiteY23" fmla="*/ 277052 h 338964"/>
                  <a:gd name="connsiteX24" fmla="*/ 227875 w 267509"/>
                  <a:gd name="connsiteY24" fmla="*/ 195908 h 338964"/>
                  <a:gd name="connsiteX25" fmla="*/ 229795 w 267509"/>
                  <a:gd name="connsiteY25" fmla="*/ 192548 h 338964"/>
                  <a:gd name="connsiteX26" fmla="*/ 258441 w 267509"/>
                  <a:gd name="connsiteY26" fmla="*/ 174068 h 338964"/>
                  <a:gd name="connsiteX27" fmla="*/ 260361 w 267509"/>
                  <a:gd name="connsiteY27" fmla="*/ 171212 h 338964"/>
                  <a:gd name="connsiteX28" fmla="*/ 259824 w 267509"/>
                  <a:gd name="connsiteY28" fmla="*/ 167684 h 338964"/>
                  <a:gd name="connsiteX29" fmla="*/ 241161 w 267509"/>
                  <a:gd name="connsiteY29" fmla="*/ 136100 h 338964"/>
                  <a:gd name="connsiteX30" fmla="*/ 240624 w 267509"/>
                  <a:gd name="connsiteY30" fmla="*/ 133244 h 338964"/>
                  <a:gd name="connsiteX31" fmla="*/ 242697 w 267509"/>
                  <a:gd name="connsiteY31" fmla="*/ 103844 h 338964"/>
                  <a:gd name="connsiteX32" fmla="*/ 222345 w 267509"/>
                  <a:gd name="connsiteY32" fmla="*/ 21776 h 338964"/>
                  <a:gd name="connsiteX33" fmla="*/ 33110 w 267509"/>
                  <a:gd name="connsiteY33" fmla="*/ 48068 h 338964"/>
                  <a:gd name="connsiteX34" fmla="*/ 39331 w 267509"/>
                  <a:gd name="connsiteY34" fmla="*/ 189020 h 338964"/>
                  <a:gd name="connsiteX35" fmla="*/ 39331 w 267509"/>
                  <a:gd name="connsiteY35" fmla="*/ 190700 h 33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7509" h="338964">
                    <a:moveTo>
                      <a:pt x="124118" y="338876"/>
                    </a:moveTo>
                    <a:cubicBezTo>
                      <a:pt x="123665" y="338994"/>
                      <a:pt x="123189" y="338994"/>
                      <a:pt x="122736" y="338876"/>
                    </a:cubicBezTo>
                    <a:lnTo>
                      <a:pt x="2467" y="288476"/>
                    </a:lnTo>
                    <a:cubicBezTo>
                      <a:pt x="501" y="287653"/>
                      <a:pt x="-490" y="285259"/>
                      <a:pt x="240" y="283100"/>
                    </a:cubicBezTo>
                    <a:lnTo>
                      <a:pt x="31267" y="188432"/>
                    </a:lnTo>
                    <a:lnTo>
                      <a:pt x="24969" y="46220"/>
                    </a:lnTo>
                    <a:cubicBezTo>
                      <a:pt x="24885" y="44952"/>
                      <a:pt x="25338" y="43709"/>
                      <a:pt x="26198" y="42860"/>
                    </a:cubicBezTo>
                    <a:cubicBezTo>
                      <a:pt x="26966" y="42104"/>
                      <a:pt x="102998" y="-29800"/>
                      <a:pt x="225878" y="14300"/>
                    </a:cubicBezTo>
                    <a:cubicBezTo>
                      <a:pt x="227045" y="14704"/>
                      <a:pt x="227967" y="15712"/>
                      <a:pt x="228336" y="16988"/>
                    </a:cubicBezTo>
                    <a:cubicBezTo>
                      <a:pt x="230563" y="24380"/>
                      <a:pt x="249686" y="89564"/>
                      <a:pt x="249686" y="103676"/>
                    </a:cubicBezTo>
                    <a:cubicBezTo>
                      <a:pt x="249548" y="113395"/>
                      <a:pt x="248880" y="123106"/>
                      <a:pt x="247689" y="132740"/>
                    </a:cubicBezTo>
                    <a:lnTo>
                      <a:pt x="265584" y="162980"/>
                    </a:lnTo>
                    <a:cubicBezTo>
                      <a:pt x="269155" y="168961"/>
                      <a:pt x="267619" y="176975"/>
                      <a:pt x="262143" y="180881"/>
                    </a:cubicBezTo>
                    <a:cubicBezTo>
                      <a:pt x="261989" y="180998"/>
                      <a:pt x="261828" y="181108"/>
                      <a:pt x="261667" y="181208"/>
                    </a:cubicBezTo>
                    <a:lnTo>
                      <a:pt x="234710" y="198512"/>
                    </a:lnTo>
                    <a:cubicBezTo>
                      <a:pt x="233789" y="214892"/>
                      <a:pt x="230179" y="271928"/>
                      <a:pt x="226032" y="281000"/>
                    </a:cubicBezTo>
                    <a:cubicBezTo>
                      <a:pt x="221885" y="290072"/>
                      <a:pt x="182333" y="291248"/>
                      <a:pt x="149232" y="290324"/>
                    </a:cubicBezTo>
                    <a:lnTo>
                      <a:pt x="127113" y="336440"/>
                    </a:lnTo>
                    <a:cubicBezTo>
                      <a:pt x="126568" y="337768"/>
                      <a:pt x="125431" y="338683"/>
                      <a:pt x="124118" y="338876"/>
                    </a:cubicBezTo>
                    <a:close/>
                    <a:moveTo>
                      <a:pt x="8918" y="281420"/>
                    </a:moveTo>
                    <a:lnTo>
                      <a:pt x="122429" y="329384"/>
                    </a:lnTo>
                    <a:lnTo>
                      <a:pt x="144086" y="284192"/>
                    </a:lnTo>
                    <a:cubicBezTo>
                      <a:pt x="144785" y="282790"/>
                      <a:pt x="146160" y="281941"/>
                      <a:pt x="147619" y="282009"/>
                    </a:cubicBezTo>
                    <a:cubicBezTo>
                      <a:pt x="179184" y="283017"/>
                      <a:pt x="215971" y="281420"/>
                      <a:pt x="220195" y="277052"/>
                    </a:cubicBezTo>
                    <a:cubicBezTo>
                      <a:pt x="222806" y="271172"/>
                      <a:pt x="226416" y="224132"/>
                      <a:pt x="227875" y="195908"/>
                    </a:cubicBezTo>
                    <a:cubicBezTo>
                      <a:pt x="227959" y="194506"/>
                      <a:pt x="228681" y="193246"/>
                      <a:pt x="229795" y="192548"/>
                    </a:cubicBezTo>
                    <a:lnTo>
                      <a:pt x="258441" y="174068"/>
                    </a:lnTo>
                    <a:cubicBezTo>
                      <a:pt x="259440" y="173480"/>
                      <a:pt x="260146" y="172430"/>
                      <a:pt x="260361" y="171212"/>
                    </a:cubicBezTo>
                    <a:cubicBezTo>
                      <a:pt x="260638" y="170003"/>
                      <a:pt x="260446" y="168726"/>
                      <a:pt x="259824" y="167684"/>
                    </a:cubicBezTo>
                    <a:lnTo>
                      <a:pt x="241161" y="136100"/>
                    </a:lnTo>
                    <a:cubicBezTo>
                      <a:pt x="240639" y="135269"/>
                      <a:pt x="240447" y="134236"/>
                      <a:pt x="240624" y="133244"/>
                    </a:cubicBezTo>
                    <a:cubicBezTo>
                      <a:pt x="241837" y="123500"/>
                      <a:pt x="242528" y="113681"/>
                      <a:pt x="242697" y="103844"/>
                    </a:cubicBezTo>
                    <a:cubicBezTo>
                      <a:pt x="242697" y="93428"/>
                      <a:pt x="228566" y="42944"/>
                      <a:pt x="222345" y="21776"/>
                    </a:cubicBezTo>
                    <a:cubicBezTo>
                      <a:pt x="113673" y="-16276"/>
                      <a:pt x="43632" y="38576"/>
                      <a:pt x="33110" y="48068"/>
                    </a:cubicBezTo>
                    <a:lnTo>
                      <a:pt x="39331" y="189020"/>
                    </a:lnTo>
                    <a:cubicBezTo>
                      <a:pt x="39408" y="189575"/>
                      <a:pt x="39408" y="190146"/>
                      <a:pt x="39331" y="190700"/>
                    </a:cubicBezTo>
                    <a:close/>
                  </a:path>
                </a:pathLst>
              </a:custGeom>
              <a:solidFill>
                <a:srgbClr val="263238"/>
              </a:solidFill>
              <a:ln w="7671"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F4EAC196-51CE-D7CF-9B6B-F907864DA5AB}"/>
                  </a:ext>
                </a:extLst>
              </p:cNvPr>
              <p:cNvSpPr/>
              <p:nvPr/>
            </p:nvSpPr>
            <p:spPr>
              <a:xfrm>
                <a:off x="7277042" y="3440961"/>
                <a:ext cx="37230" cy="61454"/>
              </a:xfrm>
              <a:custGeom>
                <a:avLst/>
                <a:gdLst>
                  <a:gd name="connsiteX0" fmla="*/ 33358 w 37230"/>
                  <a:gd name="connsiteY0" fmla="*/ 61454 h 61454"/>
                  <a:gd name="connsiteX1" fmla="*/ 30516 w 37230"/>
                  <a:gd name="connsiteY1" fmla="*/ 60026 h 61454"/>
                  <a:gd name="connsiteX2" fmla="*/ 16539 w 37230"/>
                  <a:gd name="connsiteY2" fmla="*/ 11978 h 61454"/>
                  <a:gd name="connsiteX3" fmla="*/ 2945 w 37230"/>
                  <a:gd name="connsiteY3" fmla="*/ 8282 h 61454"/>
                  <a:gd name="connsiteX4" fmla="*/ 103 w 37230"/>
                  <a:gd name="connsiteY4" fmla="*/ 3158 h 61454"/>
                  <a:gd name="connsiteX5" fmla="*/ 4773 w 37230"/>
                  <a:gd name="connsiteY5" fmla="*/ 134 h 61454"/>
                  <a:gd name="connsiteX6" fmla="*/ 4788 w 37230"/>
                  <a:gd name="connsiteY6" fmla="*/ 134 h 61454"/>
                  <a:gd name="connsiteX7" fmla="*/ 21684 w 37230"/>
                  <a:gd name="connsiteY7" fmla="*/ 4754 h 61454"/>
                  <a:gd name="connsiteX8" fmla="*/ 24526 w 37230"/>
                  <a:gd name="connsiteY8" fmla="*/ 9458 h 61454"/>
                  <a:gd name="connsiteX9" fmla="*/ 36276 w 37230"/>
                  <a:gd name="connsiteY9" fmla="*/ 54482 h 61454"/>
                  <a:gd name="connsiteX10" fmla="*/ 35923 w 37230"/>
                  <a:gd name="connsiteY10" fmla="*/ 60412 h 61454"/>
                  <a:gd name="connsiteX11" fmla="*/ 33358 w 37230"/>
                  <a:gd name="connsiteY11" fmla="*/ 61454 h 6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30" h="61454">
                    <a:moveTo>
                      <a:pt x="33358" y="61454"/>
                    </a:moveTo>
                    <a:cubicBezTo>
                      <a:pt x="32267" y="61429"/>
                      <a:pt x="31238" y="60916"/>
                      <a:pt x="30516" y="60026"/>
                    </a:cubicBezTo>
                    <a:cubicBezTo>
                      <a:pt x="20279" y="46628"/>
                      <a:pt x="15264" y="29375"/>
                      <a:pt x="16539" y="11978"/>
                    </a:cubicBezTo>
                    <a:lnTo>
                      <a:pt x="2945" y="8282"/>
                    </a:lnTo>
                    <a:cubicBezTo>
                      <a:pt x="879" y="7703"/>
                      <a:pt x="-380" y="5426"/>
                      <a:pt x="103" y="3158"/>
                    </a:cubicBezTo>
                    <a:cubicBezTo>
                      <a:pt x="626" y="907"/>
                      <a:pt x="2722" y="-445"/>
                      <a:pt x="4773" y="134"/>
                    </a:cubicBezTo>
                    <a:cubicBezTo>
                      <a:pt x="4781" y="134"/>
                      <a:pt x="4781" y="134"/>
                      <a:pt x="4788" y="134"/>
                    </a:cubicBezTo>
                    <a:lnTo>
                      <a:pt x="21684" y="4754"/>
                    </a:lnTo>
                    <a:cubicBezTo>
                      <a:pt x="23597" y="5292"/>
                      <a:pt x="24825" y="7325"/>
                      <a:pt x="24526" y="9458"/>
                    </a:cubicBezTo>
                    <a:cubicBezTo>
                      <a:pt x="22652" y="25594"/>
                      <a:pt x="26899" y="41865"/>
                      <a:pt x="36276" y="54482"/>
                    </a:cubicBezTo>
                    <a:cubicBezTo>
                      <a:pt x="37674" y="56221"/>
                      <a:pt x="37520" y="58875"/>
                      <a:pt x="35923" y="60412"/>
                    </a:cubicBezTo>
                    <a:cubicBezTo>
                      <a:pt x="35216" y="61093"/>
                      <a:pt x="34302" y="61462"/>
                      <a:pt x="33358" y="61454"/>
                    </a:cubicBezTo>
                    <a:close/>
                  </a:path>
                </a:pathLst>
              </a:custGeom>
              <a:solidFill>
                <a:srgbClr val="263238"/>
              </a:solidFill>
              <a:ln w="7671"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4A0D2E1C-CCDF-48B9-9716-38E0AD9172FB}"/>
                  </a:ext>
                </a:extLst>
              </p:cNvPr>
              <p:cNvSpPr/>
              <p:nvPr/>
            </p:nvSpPr>
            <p:spPr>
              <a:xfrm>
                <a:off x="7295933" y="3359317"/>
                <a:ext cx="126789" cy="40648"/>
              </a:xfrm>
              <a:custGeom>
                <a:avLst/>
                <a:gdLst>
                  <a:gd name="connsiteX0" fmla="*/ 4328 w 126789"/>
                  <a:gd name="connsiteY0" fmla="*/ 40618 h 40648"/>
                  <a:gd name="connsiteX1" fmla="*/ 28 w 126789"/>
                  <a:gd name="connsiteY1" fmla="*/ 36922 h 40648"/>
                  <a:gd name="connsiteX2" fmla="*/ 3407 w 126789"/>
                  <a:gd name="connsiteY2" fmla="*/ 32218 h 40648"/>
                  <a:gd name="connsiteX3" fmla="*/ 121986 w 126789"/>
                  <a:gd name="connsiteY3" fmla="*/ 130 h 40648"/>
                  <a:gd name="connsiteX4" fmla="*/ 126656 w 126789"/>
                  <a:gd name="connsiteY4" fmla="*/ 3163 h 40648"/>
                  <a:gd name="connsiteX5" fmla="*/ 126671 w 126789"/>
                  <a:gd name="connsiteY5" fmla="*/ 3238 h 40648"/>
                  <a:gd name="connsiteX6" fmla="*/ 123960 w 126789"/>
                  <a:gd name="connsiteY6" fmla="*/ 8245 h 40648"/>
                  <a:gd name="connsiteX7" fmla="*/ 123829 w 126789"/>
                  <a:gd name="connsiteY7" fmla="*/ 8278 h 40648"/>
                  <a:gd name="connsiteX8" fmla="*/ 5020 w 126789"/>
                  <a:gd name="connsiteY8" fmla="*/ 40450 h 4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89" h="40648">
                    <a:moveTo>
                      <a:pt x="4328" y="40618"/>
                    </a:moveTo>
                    <a:cubicBezTo>
                      <a:pt x="2209" y="40895"/>
                      <a:pt x="281" y="39241"/>
                      <a:pt x="28" y="36922"/>
                    </a:cubicBezTo>
                    <a:cubicBezTo>
                      <a:pt x="-226" y="34604"/>
                      <a:pt x="1287" y="32495"/>
                      <a:pt x="3407" y="32218"/>
                    </a:cubicBezTo>
                    <a:lnTo>
                      <a:pt x="121986" y="130"/>
                    </a:lnTo>
                    <a:cubicBezTo>
                      <a:pt x="124044" y="-441"/>
                      <a:pt x="126133" y="920"/>
                      <a:pt x="126656" y="3163"/>
                    </a:cubicBezTo>
                    <a:cubicBezTo>
                      <a:pt x="126663" y="3188"/>
                      <a:pt x="126663" y="3213"/>
                      <a:pt x="126671" y="3238"/>
                    </a:cubicBezTo>
                    <a:cubicBezTo>
                      <a:pt x="127186" y="5439"/>
                      <a:pt x="125972" y="7682"/>
                      <a:pt x="123960" y="8245"/>
                    </a:cubicBezTo>
                    <a:cubicBezTo>
                      <a:pt x="123914" y="8253"/>
                      <a:pt x="123875" y="8270"/>
                      <a:pt x="123829" y="8278"/>
                    </a:cubicBezTo>
                    <a:lnTo>
                      <a:pt x="5020" y="40450"/>
                    </a:lnTo>
                    <a:close/>
                  </a:path>
                </a:pathLst>
              </a:custGeom>
              <a:solidFill>
                <a:srgbClr val="263238"/>
              </a:solidFill>
              <a:ln w="7671"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6D3F13DC-6518-DA55-DBB4-3D09A4F8ACE1}"/>
                  </a:ext>
                </a:extLst>
              </p:cNvPr>
              <p:cNvSpPr/>
              <p:nvPr/>
            </p:nvSpPr>
            <p:spPr>
              <a:xfrm>
                <a:off x="7384662" y="3356588"/>
                <a:ext cx="36219" cy="47211"/>
              </a:xfrm>
              <a:custGeom>
                <a:avLst/>
                <a:gdLst>
                  <a:gd name="connsiteX0" fmla="*/ 12061 w 36219"/>
                  <a:gd name="connsiteY0" fmla="*/ 47211 h 47211"/>
                  <a:gd name="connsiteX1" fmla="*/ 8298 w 36219"/>
                  <a:gd name="connsiteY1" fmla="*/ 43515 h 47211"/>
                  <a:gd name="connsiteX2" fmla="*/ 11454 w 36219"/>
                  <a:gd name="connsiteY2" fmla="*/ 38828 h 47211"/>
                  <a:gd name="connsiteX3" fmla="*/ 11600 w 36219"/>
                  <a:gd name="connsiteY3" fmla="*/ 38811 h 47211"/>
                  <a:gd name="connsiteX4" fmla="*/ 25578 w 36219"/>
                  <a:gd name="connsiteY4" fmla="*/ 30411 h 47211"/>
                  <a:gd name="connsiteX5" fmla="*/ 27882 w 36219"/>
                  <a:gd name="connsiteY5" fmla="*/ 9579 h 47211"/>
                  <a:gd name="connsiteX6" fmla="*/ 3689 w 36219"/>
                  <a:gd name="connsiteY6" fmla="*/ 8403 h 47211"/>
                  <a:gd name="connsiteX7" fmla="*/ 3 w 36219"/>
                  <a:gd name="connsiteY7" fmla="*/ 4044 h 47211"/>
                  <a:gd name="connsiteX8" fmla="*/ 3 w 36219"/>
                  <a:gd name="connsiteY8" fmla="*/ 4035 h 47211"/>
                  <a:gd name="connsiteX9" fmla="*/ 3989 w 36219"/>
                  <a:gd name="connsiteY9" fmla="*/ 3 h 47211"/>
                  <a:gd name="connsiteX10" fmla="*/ 3997 w 36219"/>
                  <a:gd name="connsiteY10" fmla="*/ 3 h 47211"/>
                  <a:gd name="connsiteX11" fmla="*/ 31107 w 36219"/>
                  <a:gd name="connsiteY11" fmla="*/ 1263 h 47211"/>
                  <a:gd name="connsiteX12" fmla="*/ 34563 w 36219"/>
                  <a:gd name="connsiteY12" fmla="*/ 4287 h 47211"/>
                  <a:gd name="connsiteX13" fmla="*/ 32029 w 36219"/>
                  <a:gd name="connsiteY13" fmla="*/ 34947 h 47211"/>
                  <a:gd name="connsiteX14" fmla="*/ 12598 w 36219"/>
                  <a:gd name="connsiteY14" fmla="*/ 46959 h 4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219" h="47211">
                    <a:moveTo>
                      <a:pt x="12061" y="47211"/>
                    </a:moveTo>
                    <a:cubicBezTo>
                      <a:pt x="10141" y="47186"/>
                      <a:pt x="8528" y="45607"/>
                      <a:pt x="8298" y="43515"/>
                    </a:cubicBezTo>
                    <a:cubicBezTo>
                      <a:pt x="7990" y="41264"/>
                      <a:pt x="9403" y="39173"/>
                      <a:pt x="11454" y="38828"/>
                    </a:cubicBezTo>
                    <a:cubicBezTo>
                      <a:pt x="11508" y="38820"/>
                      <a:pt x="11554" y="38820"/>
                      <a:pt x="11600" y="38811"/>
                    </a:cubicBezTo>
                    <a:cubicBezTo>
                      <a:pt x="17183" y="38475"/>
                      <a:pt x="22321" y="35384"/>
                      <a:pt x="25578" y="30411"/>
                    </a:cubicBezTo>
                    <a:cubicBezTo>
                      <a:pt x="28611" y="23994"/>
                      <a:pt x="29425" y="16602"/>
                      <a:pt x="27882" y="9579"/>
                    </a:cubicBezTo>
                    <a:lnTo>
                      <a:pt x="3689" y="8403"/>
                    </a:lnTo>
                    <a:cubicBezTo>
                      <a:pt x="1570" y="8311"/>
                      <a:pt x="-81" y="6362"/>
                      <a:pt x="3" y="4044"/>
                    </a:cubicBezTo>
                    <a:cubicBezTo>
                      <a:pt x="3" y="4044"/>
                      <a:pt x="3" y="4035"/>
                      <a:pt x="3" y="4035"/>
                    </a:cubicBezTo>
                    <a:cubicBezTo>
                      <a:pt x="88" y="1717"/>
                      <a:pt x="1869" y="-89"/>
                      <a:pt x="3989" y="3"/>
                    </a:cubicBezTo>
                    <a:cubicBezTo>
                      <a:pt x="3989" y="3"/>
                      <a:pt x="3997" y="3"/>
                      <a:pt x="3997" y="3"/>
                    </a:cubicBezTo>
                    <a:lnTo>
                      <a:pt x="31107" y="1263"/>
                    </a:lnTo>
                    <a:cubicBezTo>
                      <a:pt x="32735" y="1347"/>
                      <a:pt x="34133" y="2565"/>
                      <a:pt x="34563" y="4287"/>
                    </a:cubicBezTo>
                    <a:cubicBezTo>
                      <a:pt x="37451" y="14477"/>
                      <a:pt x="36537" y="25497"/>
                      <a:pt x="32029" y="34947"/>
                    </a:cubicBezTo>
                    <a:cubicBezTo>
                      <a:pt x="27582" y="42003"/>
                      <a:pt x="20417" y="46430"/>
                      <a:pt x="12598" y="46959"/>
                    </a:cubicBezTo>
                    <a:close/>
                  </a:path>
                </a:pathLst>
              </a:custGeom>
              <a:solidFill>
                <a:srgbClr val="263238"/>
              </a:solidFill>
              <a:ln w="7671"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A0F44F57-5070-8F8D-9C69-717DB1C01FFE}"/>
                  </a:ext>
                </a:extLst>
              </p:cNvPr>
              <p:cNvSpPr/>
              <p:nvPr/>
            </p:nvSpPr>
            <p:spPr>
              <a:xfrm>
                <a:off x="7149251" y="3155918"/>
                <a:ext cx="254019" cy="303124"/>
              </a:xfrm>
              <a:custGeom>
                <a:avLst/>
                <a:gdLst>
                  <a:gd name="connsiteX0" fmla="*/ 76668 w 254019"/>
                  <a:gd name="connsiteY0" fmla="*/ 58461 h 303124"/>
                  <a:gd name="connsiteX1" fmla="*/ 7088 w 254019"/>
                  <a:gd name="connsiteY1" fmla="*/ 111549 h 303124"/>
                  <a:gd name="connsiteX2" fmla="*/ 26057 w 254019"/>
                  <a:gd name="connsiteY2" fmla="*/ 282321 h 303124"/>
                  <a:gd name="connsiteX3" fmla="*/ 89340 w 254019"/>
                  <a:gd name="connsiteY3" fmla="*/ 303069 h 303124"/>
                  <a:gd name="connsiteX4" fmla="*/ 131580 w 254019"/>
                  <a:gd name="connsiteY4" fmla="*/ 289209 h 303124"/>
                  <a:gd name="connsiteX5" fmla="*/ 129430 w 254019"/>
                  <a:gd name="connsiteY5" fmla="*/ 233853 h 303124"/>
                  <a:gd name="connsiteX6" fmla="*/ 158998 w 254019"/>
                  <a:gd name="connsiteY6" fmla="*/ 245361 h 303124"/>
                  <a:gd name="connsiteX7" fmla="*/ 177968 w 254019"/>
                  <a:gd name="connsiteY7" fmla="*/ 238473 h 303124"/>
                  <a:gd name="connsiteX8" fmla="*/ 205385 w 254019"/>
                  <a:gd name="connsiteY8" fmla="*/ 194625 h 303124"/>
                  <a:gd name="connsiteX9" fmla="*/ 190640 w 254019"/>
                  <a:gd name="connsiteY9" fmla="*/ 141537 h 303124"/>
                  <a:gd name="connsiteX10" fmla="*/ 253923 w 254019"/>
                  <a:gd name="connsiteY10" fmla="*/ 81477 h 303124"/>
                  <a:gd name="connsiteX11" fmla="*/ 205385 w 254019"/>
                  <a:gd name="connsiteY11" fmla="*/ 33009 h 303124"/>
                  <a:gd name="connsiteX12" fmla="*/ 140028 w 254019"/>
                  <a:gd name="connsiteY12" fmla="*/ 753 h 303124"/>
                  <a:gd name="connsiteX13" fmla="*/ 76668 w 254019"/>
                  <a:gd name="connsiteY13" fmla="*/ 58461 h 30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019" h="303124">
                    <a:moveTo>
                      <a:pt x="76668" y="58461"/>
                    </a:moveTo>
                    <a:cubicBezTo>
                      <a:pt x="76668" y="58461"/>
                      <a:pt x="30588" y="42249"/>
                      <a:pt x="7088" y="111549"/>
                    </a:cubicBezTo>
                    <a:cubicBezTo>
                      <a:pt x="-16413" y="180849"/>
                      <a:pt x="26057" y="270729"/>
                      <a:pt x="26057" y="282321"/>
                    </a:cubicBezTo>
                    <a:cubicBezTo>
                      <a:pt x="26057" y="293913"/>
                      <a:pt x="61923" y="303069"/>
                      <a:pt x="89340" y="303069"/>
                    </a:cubicBezTo>
                    <a:cubicBezTo>
                      <a:pt x="104439" y="303708"/>
                      <a:pt x="119300" y="298827"/>
                      <a:pt x="131580" y="289209"/>
                    </a:cubicBezTo>
                    <a:cubicBezTo>
                      <a:pt x="131580" y="289209"/>
                      <a:pt x="120982" y="243093"/>
                      <a:pt x="129430" y="233853"/>
                    </a:cubicBezTo>
                    <a:cubicBezTo>
                      <a:pt x="137878" y="224613"/>
                      <a:pt x="158998" y="245361"/>
                      <a:pt x="158998" y="245361"/>
                    </a:cubicBezTo>
                    <a:cubicBezTo>
                      <a:pt x="165626" y="244210"/>
                      <a:pt x="172031" y="241884"/>
                      <a:pt x="177968" y="238473"/>
                    </a:cubicBezTo>
                    <a:cubicBezTo>
                      <a:pt x="184342" y="233853"/>
                      <a:pt x="215984" y="215373"/>
                      <a:pt x="205385" y="194625"/>
                    </a:cubicBezTo>
                    <a:cubicBezTo>
                      <a:pt x="194787" y="173877"/>
                      <a:pt x="173744" y="155397"/>
                      <a:pt x="190640" y="141537"/>
                    </a:cubicBezTo>
                    <a:cubicBezTo>
                      <a:pt x="207535" y="127677"/>
                      <a:pt x="252080" y="125325"/>
                      <a:pt x="253923" y="81477"/>
                    </a:cubicBezTo>
                    <a:cubicBezTo>
                      <a:pt x="255766" y="37629"/>
                      <a:pt x="230883" y="28389"/>
                      <a:pt x="205385" y="33009"/>
                    </a:cubicBezTo>
                    <a:cubicBezTo>
                      <a:pt x="179888" y="37629"/>
                      <a:pt x="188566" y="-6219"/>
                      <a:pt x="140028" y="753"/>
                    </a:cubicBezTo>
                    <a:cubicBezTo>
                      <a:pt x="91491" y="7725"/>
                      <a:pt x="68220" y="37881"/>
                      <a:pt x="76668" y="58461"/>
                    </a:cubicBezTo>
                    <a:close/>
                  </a:path>
                </a:pathLst>
              </a:custGeom>
              <a:solidFill>
                <a:srgbClr val="263238"/>
              </a:solidFill>
              <a:ln w="7671"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B8829B9A-5AB7-1B18-0829-ABF8248DBF47}"/>
                  </a:ext>
                </a:extLst>
              </p:cNvPr>
              <p:cNvSpPr/>
              <p:nvPr/>
            </p:nvSpPr>
            <p:spPr>
              <a:xfrm>
                <a:off x="7145547" y="3151521"/>
                <a:ext cx="261608" cy="311717"/>
              </a:xfrm>
              <a:custGeom>
                <a:avLst/>
                <a:gdLst>
                  <a:gd name="connsiteX0" fmla="*/ 93045 w 261608"/>
                  <a:gd name="connsiteY0" fmla="*/ 311666 h 311717"/>
                  <a:gd name="connsiteX1" fmla="*/ 25922 w 261608"/>
                  <a:gd name="connsiteY1" fmla="*/ 286466 h 311717"/>
                  <a:gd name="connsiteX2" fmla="*/ 21083 w 261608"/>
                  <a:gd name="connsiteY2" fmla="*/ 269666 h 311717"/>
                  <a:gd name="connsiteX3" fmla="*/ 7182 w 261608"/>
                  <a:gd name="connsiteY3" fmla="*/ 114266 h 311717"/>
                  <a:gd name="connsiteX4" fmla="*/ 75074 w 261608"/>
                  <a:gd name="connsiteY4" fmla="*/ 57314 h 311717"/>
                  <a:gd name="connsiteX5" fmla="*/ 78914 w 261608"/>
                  <a:gd name="connsiteY5" fmla="*/ 37910 h 311717"/>
                  <a:gd name="connsiteX6" fmla="*/ 143195 w 261608"/>
                  <a:gd name="connsiteY6" fmla="*/ 782 h 311717"/>
                  <a:gd name="connsiteX7" fmla="*/ 191349 w 261608"/>
                  <a:gd name="connsiteY7" fmla="*/ 22118 h 311717"/>
                  <a:gd name="connsiteX8" fmla="*/ 208475 w 261608"/>
                  <a:gd name="connsiteY8" fmla="*/ 33122 h 311717"/>
                  <a:gd name="connsiteX9" fmla="*/ 248718 w 261608"/>
                  <a:gd name="connsiteY9" fmla="*/ 42362 h 311717"/>
                  <a:gd name="connsiteX10" fmla="*/ 261467 w 261608"/>
                  <a:gd name="connsiteY10" fmla="*/ 85958 h 311717"/>
                  <a:gd name="connsiteX11" fmla="*/ 214926 w 261608"/>
                  <a:gd name="connsiteY11" fmla="*/ 139550 h 311717"/>
                  <a:gd name="connsiteX12" fmla="*/ 196648 w 261608"/>
                  <a:gd name="connsiteY12" fmla="*/ 149126 h 311717"/>
                  <a:gd name="connsiteX13" fmla="*/ 202869 w 261608"/>
                  <a:gd name="connsiteY13" fmla="*/ 180878 h 311717"/>
                  <a:gd name="connsiteX14" fmla="*/ 212469 w 261608"/>
                  <a:gd name="connsiteY14" fmla="*/ 196754 h 311717"/>
                  <a:gd name="connsiteX15" fmla="*/ 186203 w 261608"/>
                  <a:gd name="connsiteY15" fmla="*/ 244550 h 311717"/>
                  <a:gd name="connsiteX16" fmla="*/ 183822 w 261608"/>
                  <a:gd name="connsiteY16" fmla="*/ 246146 h 311717"/>
                  <a:gd name="connsiteX17" fmla="*/ 163317 w 261608"/>
                  <a:gd name="connsiteY17" fmla="*/ 253706 h 311717"/>
                  <a:gd name="connsiteX18" fmla="*/ 160091 w 261608"/>
                  <a:gd name="connsiteY18" fmla="*/ 252698 h 311717"/>
                  <a:gd name="connsiteX19" fmla="*/ 135899 w 261608"/>
                  <a:gd name="connsiteY19" fmla="*/ 241022 h 311717"/>
                  <a:gd name="connsiteX20" fmla="*/ 138971 w 261608"/>
                  <a:gd name="connsiteY20" fmla="*/ 292430 h 311717"/>
                  <a:gd name="connsiteX21" fmla="*/ 137742 w 261608"/>
                  <a:gd name="connsiteY21" fmla="*/ 296630 h 311717"/>
                  <a:gd name="connsiteX22" fmla="*/ 93045 w 261608"/>
                  <a:gd name="connsiteY22" fmla="*/ 311666 h 311717"/>
                  <a:gd name="connsiteX23" fmla="*/ 68392 w 261608"/>
                  <a:gd name="connsiteY23" fmla="*/ 65294 h 311717"/>
                  <a:gd name="connsiteX24" fmla="*/ 14632 w 261608"/>
                  <a:gd name="connsiteY24" fmla="*/ 117374 h 311717"/>
                  <a:gd name="connsiteX25" fmla="*/ 28533 w 261608"/>
                  <a:gd name="connsiteY25" fmla="*/ 267062 h 311717"/>
                  <a:gd name="connsiteX26" fmla="*/ 33832 w 261608"/>
                  <a:gd name="connsiteY26" fmla="*/ 286718 h 311717"/>
                  <a:gd name="connsiteX27" fmla="*/ 93275 w 261608"/>
                  <a:gd name="connsiteY27" fmla="*/ 303518 h 311717"/>
                  <a:gd name="connsiteX28" fmla="*/ 131138 w 261608"/>
                  <a:gd name="connsiteY28" fmla="*/ 292094 h 311717"/>
                  <a:gd name="connsiteX29" fmla="*/ 130677 w 261608"/>
                  <a:gd name="connsiteY29" fmla="*/ 235478 h 311717"/>
                  <a:gd name="connsiteX30" fmla="*/ 164008 w 261608"/>
                  <a:gd name="connsiteY30" fmla="*/ 245558 h 311717"/>
                  <a:gd name="connsiteX31" fmla="*/ 179368 w 261608"/>
                  <a:gd name="connsiteY31" fmla="*/ 239594 h 311717"/>
                  <a:gd name="connsiteX32" fmla="*/ 181979 w 261608"/>
                  <a:gd name="connsiteY32" fmla="*/ 237830 h 311717"/>
                  <a:gd name="connsiteX33" fmla="*/ 205634 w 261608"/>
                  <a:gd name="connsiteY33" fmla="*/ 201290 h 311717"/>
                  <a:gd name="connsiteX34" fmla="*/ 196494 w 261608"/>
                  <a:gd name="connsiteY34" fmla="*/ 186170 h 311717"/>
                  <a:gd name="connsiteX35" fmla="*/ 191886 w 261608"/>
                  <a:gd name="connsiteY35" fmla="*/ 142826 h 311717"/>
                  <a:gd name="connsiteX36" fmla="*/ 212008 w 261608"/>
                  <a:gd name="connsiteY36" fmla="*/ 132158 h 311717"/>
                  <a:gd name="connsiteX37" fmla="*/ 253634 w 261608"/>
                  <a:gd name="connsiteY37" fmla="*/ 85958 h 311717"/>
                  <a:gd name="connsiteX38" fmla="*/ 243419 w 261608"/>
                  <a:gd name="connsiteY38" fmla="*/ 49082 h 311717"/>
                  <a:gd name="connsiteX39" fmla="*/ 209627 w 261608"/>
                  <a:gd name="connsiteY39" fmla="*/ 41858 h 311717"/>
                  <a:gd name="connsiteX40" fmla="*/ 185051 w 261608"/>
                  <a:gd name="connsiteY40" fmla="*/ 27578 h 311717"/>
                  <a:gd name="connsiteX41" fmla="*/ 144040 w 261608"/>
                  <a:gd name="connsiteY41" fmla="*/ 9518 h 311717"/>
                  <a:gd name="connsiteX42" fmla="*/ 85518 w 261608"/>
                  <a:gd name="connsiteY42" fmla="*/ 42446 h 311717"/>
                  <a:gd name="connsiteX43" fmla="*/ 83752 w 261608"/>
                  <a:gd name="connsiteY43" fmla="*/ 61346 h 311717"/>
                  <a:gd name="connsiteX44" fmla="*/ 83138 w 261608"/>
                  <a:gd name="connsiteY44" fmla="*/ 65882 h 311717"/>
                  <a:gd name="connsiteX45" fmla="*/ 79067 w 261608"/>
                  <a:gd name="connsiteY45" fmla="*/ 67058 h 311717"/>
                  <a:gd name="connsiteX46" fmla="*/ 68392 w 261608"/>
                  <a:gd name="connsiteY46" fmla="*/ 65294 h 311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1608" h="311717">
                    <a:moveTo>
                      <a:pt x="93045" y="311666"/>
                    </a:moveTo>
                    <a:cubicBezTo>
                      <a:pt x="70005" y="311666"/>
                      <a:pt x="25922" y="304106"/>
                      <a:pt x="25922" y="286466"/>
                    </a:cubicBezTo>
                    <a:cubicBezTo>
                      <a:pt x="24693" y="280746"/>
                      <a:pt x="23080" y="275126"/>
                      <a:pt x="21083" y="269666"/>
                    </a:cubicBezTo>
                    <a:cubicBezTo>
                      <a:pt x="10562" y="237158"/>
                      <a:pt x="-11326" y="169538"/>
                      <a:pt x="7182" y="114266"/>
                    </a:cubicBezTo>
                    <a:cubicBezTo>
                      <a:pt x="26152" y="57734"/>
                      <a:pt x="60942" y="55466"/>
                      <a:pt x="75074" y="57314"/>
                    </a:cubicBezTo>
                    <a:cubicBezTo>
                      <a:pt x="74398" y="50560"/>
                      <a:pt x="75742" y="43748"/>
                      <a:pt x="78914" y="37910"/>
                    </a:cubicBezTo>
                    <a:cubicBezTo>
                      <a:pt x="88667" y="19010"/>
                      <a:pt x="112629" y="5150"/>
                      <a:pt x="143195" y="782"/>
                    </a:cubicBezTo>
                    <a:cubicBezTo>
                      <a:pt x="173762" y="-3586"/>
                      <a:pt x="183746" y="11282"/>
                      <a:pt x="191349" y="22118"/>
                    </a:cubicBezTo>
                    <a:cubicBezTo>
                      <a:pt x="197032" y="30518"/>
                      <a:pt x="200411" y="34550"/>
                      <a:pt x="208475" y="33122"/>
                    </a:cubicBezTo>
                    <a:cubicBezTo>
                      <a:pt x="222476" y="29476"/>
                      <a:pt x="237237" y="32870"/>
                      <a:pt x="248718" y="42362"/>
                    </a:cubicBezTo>
                    <a:cubicBezTo>
                      <a:pt x="258165" y="51602"/>
                      <a:pt x="262466" y="66218"/>
                      <a:pt x="261467" y="85958"/>
                    </a:cubicBezTo>
                    <a:cubicBezTo>
                      <a:pt x="259854" y="120146"/>
                      <a:pt x="234971" y="130898"/>
                      <a:pt x="214926" y="139550"/>
                    </a:cubicBezTo>
                    <a:cubicBezTo>
                      <a:pt x="208506" y="141927"/>
                      <a:pt x="202370" y="145144"/>
                      <a:pt x="196648" y="149126"/>
                    </a:cubicBezTo>
                    <a:cubicBezTo>
                      <a:pt x="187970" y="156182"/>
                      <a:pt x="191656" y="163826"/>
                      <a:pt x="202869" y="180878"/>
                    </a:cubicBezTo>
                    <a:cubicBezTo>
                      <a:pt x="206317" y="185985"/>
                      <a:pt x="209520" y="191286"/>
                      <a:pt x="212469" y="196754"/>
                    </a:cubicBezTo>
                    <a:cubicBezTo>
                      <a:pt x="223758" y="219014"/>
                      <a:pt x="196494" y="237578"/>
                      <a:pt x="186203" y="244550"/>
                    </a:cubicBezTo>
                    <a:lnTo>
                      <a:pt x="183822" y="246146"/>
                    </a:lnTo>
                    <a:cubicBezTo>
                      <a:pt x="177440" y="249943"/>
                      <a:pt x="170498" y="252505"/>
                      <a:pt x="163317" y="253706"/>
                    </a:cubicBezTo>
                    <a:cubicBezTo>
                      <a:pt x="162157" y="253933"/>
                      <a:pt x="160967" y="253555"/>
                      <a:pt x="160091" y="252698"/>
                    </a:cubicBezTo>
                    <a:cubicBezTo>
                      <a:pt x="152411" y="245138"/>
                      <a:pt x="139662" y="236822"/>
                      <a:pt x="135899" y="241022"/>
                    </a:cubicBezTo>
                    <a:cubicBezTo>
                      <a:pt x="132136" y="245222"/>
                      <a:pt x="134133" y="271346"/>
                      <a:pt x="138971" y="292430"/>
                    </a:cubicBezTo>
                    <a:cubicBezTo>
                      <a:pt x="139363" y="293976"/>
                      <a:pt x="138879" y="295622"/>
                      <a:pt x="137742" y="296630"/>
                    </a:cubicBezTo>
                    <a:cubicBezTo>
                      <a:pt x="124817" y="307013"/>
                      <a:pt x="109065" y="312304"/>
                      <a:pt x="93045" y="311666"/>
                    </a:cubicBezTo>
                    <a:close/>
                    <a:moveTo>
                      <a:pt x="68392" y="65294"/>
                    </a:moveTo>
                    <a:cubicBezTo>
                      <a:pt x="54184" y="65294"/>
                      <a:pt x="29454" y="72434"/>
                      <a:pt x="14632" y="117374"/>
                    </a:cubicBezTo>
                    <a:cubicBezTo>
                      <a:pt x="-2955" y="169790"/>
                      <a:pt x="18318" y="235478"/>
                      <a:pt x="28533" y="267062"/>
                    </a:cubicBezTo>
                    <a:cubicBezTo>
                      <a:pt x="31060" y="273337"/>
                      <a:pt x="32841" y="279948"/>
                      <a:pt x="33832" y="286718"/>
                    </a:cubicBezTo>
                    <a:cubicBezTo>
                      <a:pt x="33832" y="292934"/>
                      <a:pt x="62632" y="303518"/>
                      <a:pt x="93275" y="303518"/>
                    </a:cubicBezTo>
                    <a:cubicBezTo>
                      <a:pt x="106654" y="303888"/>
                      <a:pt x="119825" y="299915"/>
                      <a:pt x="131138" y="292094"/>
                    </a:cubicBezTo>
                    <a:cubicBezTo>
                      <a:pt x="128142" y="278402"/>
                      <a:pt x="122075" y="244970"/>
                      <a:pt x="130677" y="235478"/>
                    </a:cubicBezTo>
                    <a:cubicBezTo>
                      <a:pt x="139278" y="225986"/>
                      <a:pt x="158478" y="240350"/>
                      <a:pt x="164008" y="245558"/>
                    </a:cubicBezTo>
                    <a:cubicBezTo>
                      <a:pt x="169384" y="244458"/>
                      <a:pt x="174560" y="242442"/>
                      <a:pt x="179368" y="239594"/>
                    </a:cubicBezTo>
                    <a:lnTo>
                      <a:pt x="181979" y="237830"/>
                    </a:lnTo>
                    <a:cubicBezTo>
                      <a:pt x="195496" y="228674"/>
                      <a:pt x="212699" y="214982"/>
                      <a:pt x="205634" y="201290"/>
                    </a:cubicBezTo>
                    <a:cubicBezTo>
                      <a:pt x="203022" y="196166"/>
                      <a:pt x="199643" y="191126"/>
                      <a:pt x="196494" y="186170"/>
                    </a:cubicBezTo>
                    <a:cubicBezTo>
                      <a:pt x="187048" y="171806"/>
                      <a:pt x="176296" y="155594"/>
                      <a:pt x="191886" y="142826"/>
                    </a:cubicBezTo>
                    <a:cubicBezTo>
                      <a:pt x="198138" y="138332"/>
                      <a:pt x="204904" y="134745"/>
                      <a:pt x="212008" y="132158"/>
                    </a:cubicBezTo>
                    <a:cubicBezTo>
                      <a:pt x="230901" y="123758"/>
                      <a:pt x="252251" y="114770"/>
                      <a:pt x="253634" y="85958"/>
                    </a:cubicBezTo>
                    <a:cubicBezTo>
                      <a:pt x="254478" y="69158"/>
                      <a:pt x="251022" y="56474"/>
                      <a:pt x="243419" y="49082"/>
                    </a:cubicBezTo>
                    <a:cubicBezTo>
                      <a:pt x="233681" y="41346"/>
                      <a:pt x="221316" y="38700"/>
                      <a:pt x="209627" y="41858"/>
                    </a:cubicBezTo>
                    <a:cubicBezTo>
                      <a:pt x="196571" y="44210"/>
                      <a:pt x="190734" y="35726"/>
                      <a:pt x="185051" y="27578"/>
                    </a:cubicBezTo>
                    <a:cubicBezTo>
                      <a:pt x="177371" y="16910"/>
                      <a:pt x="169691" y="5822"/>
                      <a:pt x="144040" y="9518"/>
                    </a:cubicBezTo>
                    <a:cubicBezTo>
                      <a:pt x="110862" y="14306"/>
                      <a:pt x="92046" y="29678"/>
                      <a:pt x="85518" y="42446"/>
                    </a:cubicBezTo>
                    <a:cubicBezTo>
                      <a:pt x="82147" y="48057"/>
                      <a:pt x="81486" y="55105"/>
                      <a:pt x="83752" y="61346"/>
                    </a:cubicBezTo>
                    <a:cubicBezTo>
                      <a:pt x="84366" y="62858"/>
                      <a:pt x="84128" y="64630"/>
                      <a:pt x="83138" y="65882"/>
                    </a:cubicBezTo>
                    <a:cubicBezTo>
                      <a:pt x="82093" y="67092"/>
                      <a:pt x="80519" y="67545"/>
                      <a:pt x="79067" y="67058"/>
                    </a:cubicBezTo>
                    <a:cubicBezTo>
                      <a:pt x="75596" y="65941"/>
                      <a:pt x="72009" y="65344"/>
                      <a:pt x="68392" y="65294"/>
                    </a:cubicBezTo>
                    <a:close/>
                  </a:path>
                </a:pathLst>
              </a:custGeom>
              <a:solidFill>
                <a:srgbClr val="263238"/>
              </a:solidFill>
              <a:ln w="7671"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CF68FA86-4A36-9E74-7434-2B2E08729EE5}"/>
                  </a:ext>
                </a:extLst>
              </p:cNvPr>
              <p:cNvSpPr/>
              <p:nvPr/>
            </p:nvSpPr>
            <p:spPr>
              <a:xfrm>
                <a:off x="7224414" y="3369237"/>
                <a:ext cx="11357" cy="26162"/>
              </a:xfrm>
              <a:custGeom>
                <a:avLst/>
                <a:gdLst>
                  <a:gd name="connsiteX0" fmla="*/ 1505 w 11357"/>
                  <a:gd name="connsiteY0" fmla="*/ 26162 h 26162"/>
                  <a:gd name="connsiteX1" fmla="*/ 1505 w 11357"/>
                  <a:gd name="connsiteY1" fmla="*/ 26162 h 26162"/>
                  <a:gd name="connsiteX2" fmla="*/ 46 w 11357"/>
                  <a:gd name="connsiteY2" fmla="*/ 23659 h 26162"/>
                  <a:gd name="connsiteX3" fmla="*/ 46 w 11357"/>
                  <a:gd name="connsiteY3" fmla="*/ 23642 h 26162"/>
                  <a:gd name="connsiteX4" fmla="*/ 7726 w 11357"/>
                  <a:gd name="connsiteY4" fmla="*/ 1130 h 26162"/>
                  <a:gd name="connsiteX5" fmla="*/ 10261 w 11357"/>
                  <a:gd name="connsiteY5" fmla="*/ 206 h 26162"/>
                  <a:gd name="connsiteX6" fmla="*/ 11198 w 11357"/>
                  <a:gd name="connsiteY6" fmla="*/ 2869 h 26162"/>
                  <a:gd name="connsiteX7" fmla="*/ 11105 w 11357"/>
                  <a:gd name="connsiteY7" fmla="*/ 3062 h 26162"/>
                  <a:gd name="connsiteX8" fmla="*/ 3425 w 11357"/>
                  <a:gd name="connsiteY8" fmla="*/ 24482 h 26162"/>
                  <a:gd name="connsiteX9" fmla="*/ 1505 w 11357"/>
                  <a:gd name="connsiteY9" fmla="*/ 26162 h 2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57" h="26162">
                    <a:moveTo>
                      <a:pt x="1505" y="26162"/>
                    </a:moveTo>
                    <a:lnTo>
                      <a:pt x="1505" y="26162"/>
                    </a:lnTo>
                    <a:cubicBezTo>
                      <a:pt x="469" y="25910"/>
                      <a:pt x="-184" y="24793"/>
                      <a:pt x="46" y="23659"/>
                    </a:cubicBezTo>
                    <a:cubicBezTo>
                      <a:pt x="46" y="23651"/>
                      <a:pt x="46" y="23651"/>
                      <a:pt x="46" y="23642"/>
                    </a:cubicBezTo>
                    <a:cubicBezTo>
                      <a:pt x="1751" y="15822"/>
                      <a:pt x="4332" y="8262"/>
                      <a:pt x="7726" y="1130"/>
                    </a:cubicBezTo>
                    <a:cubicBezTo>
                      <a:pt x="8202" y="122"/>
                      <a:pt x="9324" y="-281"/>
                      <a:pt x="10261" y="206"/>
                    </a:cubicBezTo>
                    <a:cubicBezTo>
                      <a:pt x="11190" y="660"/>
                      <a:pt x="11612" y="1853"/>
                      <a:pt x="11198" y="2869"/>
                    </a:cubicBezTo>
                    <a:cubicBezTo>
                      <a:pt x="11167" y="2936"/>
                      <a:pt x="11136" y="2995"/>
                      <a:pt x="11105" y="3062"/>
                    </a:cubicBezTo>
                    <a:cubicBezTo>
                      <a:pt x="7757" y="9833"/>
                      <a:pt x="5176" y="17023"/>
                      <a:pt x="3425" y="24482"/>
                    </a:cubicBezTo>
                    <a:cubicBezTo>
                      <a:pt x="3210" y="25457"/>
                      <a:pt x="2419" y="26154"/>
                      <a:pt x="1505" y="26162"/>
                    </a:cubicBezTo>
                    <a:close/>
                  </a:path>
                </a:pathLst>
              </a:custGeom>
              <a:solidFill>
                <a:srgbClr val="FFFFFF"/>
              </a:solidFill>
              <a:ln w="7671"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E25D6A4E-8893-1E14-A812-A7F231F0646A}"/>
                  </a:ext>
                </a:extLst>
              </p:cNvPr>
              <p:cNvSpPr/>
              <p:nvPr/>
            </p:nvSpPr>
            <p:spPr>
              <a:xfrm>
                <a:off x="7238740" y="3286991"/>
                <a:ext cx="104693" cy="73212"/>
              </a:xfrm>
              <a:custGeom>
                <a:avLst/>
                <a:gdLst>
                  <a:gd name="connsiteX0" fmla="*/ 1925 w 104693"/>
                  <a:gd name="connsiteY0" fmla="*/ 73212 h 73212"/>
                  <a:gd name="connsiteX1" fmla="*/ 850 w 104693"/>
                  <a:gd name="connsiteY1" fmla="*/ 72792 h 73212"/>
                  <a:gd name="connsiteX2" fmla="*/ 290 w 104693"/>
                  <a:gd name="connsiteY2" fmla="*/ 70012 h 73212"/>
                  <a:gd name="connsiteX3" fmla="*/ 389 w 104693"/>
                  <a:gd name="connsiteY3" fmla="*/ 69852 h 73212"/>
                  <a:gd name="connsiteX4" fmla="*/ 41401 w 104693"/>
                  <a:gd name="connsiteY4" fmla="*/ 34236 h 73212"/>
                  <a:gd name="connsiteX5" fmla="*/ 101458 w 104693"/>
                  <a:gd name="connsiteY5" fmla="*/ 636 h 73212"/>
                  <a:gd name="connsiteX6" fmla="*/ 104062 w 104693"/>
                  <a:gd name="connsiteY6" fmla="*/ 544 h 73212"/>
                  <a:gd name="connsiteX7" fmla="*/ 104146 w 104693"/>
                  <a:gd name="connsiteY7" fmla="*/ 636 h 73212"/>
                  <a:gd name="connsiteX8" fmla="*/ 104146 w 104693"/>
                  <a:gd name="connsiteY8" fmla="*/ 3576 h 73212"/>
                  <a:gd name="connsiteX9" fmla="*/ 42706 w 104693"/>
                  <a:gd name="connsiteY9" fmla="*/ 38100 h 73212"/>
                  <a:gd name="connsiteX10" fmla="*/ 3385 w 104693"/>
                  <a:gd name="connsiteY10" fmla="*/ 72204 h 73212"/>
                  <a:gd name="connsiteX11" fmla="*/ 1925 w 104693"/>
                  <a:gd name="connsiteY11" fmla="*/ 73212 h 7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693" h="73212">
                    <a:moveTo>
                      <a:pt x="1925" y="73212"/>
                    </a:moveTo>
                    <a:cubicBezTo>
                      <a:pt x="1534" y="73204"/>
                      <a:pt x="1157" y="73053"/>
                      <a:pt x="850" y="72792"/>
                    </a:cubicBezTo>
                    <a:cubicBezTo>
                      <a:pt x="-10" y="72196"/>
                      <a:pt x="-256" y="70944"/>
                      <a:pt x="290" y="70012"/>
                    </a:cubicBezTo>
                    <a:cubicBezTo>
                      <a:pt x="320" y="69953"/>
                      <a:pt x="351" y="69903"/>
                      <a:pt x="389" y="69852"/>
                    </a:cubicBezTo>
                    <a:cubicBezTo>
                      <a:pt x="10558" y="53825"/>
                      <a:pt x="24827" y="41435"/>
                      <a:pt x="41401" y="34236"/>
                    </a:cubicBezTo>
                    <a:cubicBezTo>
                      <a:pt x="86329" y="14580"/>
                      <a:pt x="101305" y="636"/>
                      <a:pt x="101458" y="636"/>
                    </a:cubicBezTo>
                    <a:cubicBezTo>
                      <a:pt x="102157" y="-179"/>
                      <a:pt x="103324" y="-212"/>
                      <a:pt x="104062" y="544"/>
                    </a:cubicBezTo>
                    <a:cubicBezTo>
                      <a:pt x="104093" y="577"/>
                      <a:pt x="104123" y="603"/>
                      <a:pt x="104146" y="636"/>
                    </a:cubicBezTo>
                    <a:cubicBezTo>
                      <a:pt x="104876" y="1451"/>
                      <a:pt x="104876" y="2761"/>
                      <a:pt x="104146" y="3576"/>
                    </a:cubicBezTo>
                    <a:cubicBezTo>
                      <a:pt x="103532" y="4164"/>
                      <a:pt x="88786" y="18108"/>
                      <a:pt x="42706" y="38100"/>
                    </a:cubicBezTo>
                    <a:cubicBezTo>
                      <a:pt x="26809" y="44963"/>
                      <a:pt x="13123" y="56832"/>
                      <a:pt x="3385" y="72204"/>
                    </a:cubicBezTo>
                    <a:cubicBezTo>
                      <a:pt x="3062" y="72767"/>
                      <a:pt x="2524" y="73137"/>
                      <a:pt x="1925" y="73212"/>
                    </a:cubicBezTo>
                    <a:close/>
                  </a:path>
                </a:pathLst>
              </a:custGeom>
              <a:solidFill>
                <a:srgbClr val="FFFFFF"/>
              </a:solidFill>
              <a:ln w="7671"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078E7C75-3885-0DDF-6F88-BD694422A0D0}"/>
                  </a:ext>
                </a:extLst>
              </p:cNvPr>
              <p:cNvSpPr/>
              <p:nvPr/>
            </p:nvSpPr>
            <p:spPr>
              <a:xfrm>
                <a:off x="7258713" y="3325125"/>
                <a:ext cx="81119" cy="50366"/>
              </a:xfrm>
              <a:custGeom>
                <a:avLst/>
                <a:gdLst>
                  <a:gd name="connsiteX0" fmla="*/ 1920 w 81119"/>
                  <a:gd name="connsiteY0" fmla="*/ 50366 h 50366"/>
                  <a:gd name="connsiteX1" fmla="*/ 0 w 81119"/>
                  <a:gd name="connsiteY1" fmla="*/ 48266 h 50366"/>
                  <a:gd name="connsiteX2" fmla="*/ 1382 w 81119"/>
                  <a:gd name="connsiteY2" fmla="*/ 46250 h 50366"/>
                  <a:gd name="connsiteX3" fmla="*/ 78182 w 81119"/>
                  <a:gd name="connsiteY3" fmla="*/ 302 h 50366"/>
                  <a:gd name="connsiteX4" fmla="*/ 80794 w 81119"/>
                  <a:gd name="connsiteY4" fmla="*/ 974 h 50366"/>
                  <a:gd name="connsiteX5" fmla="*/ 80325 w 81119"/>
                  <a:gd name="connsiteY5" fmla="*/ 3780 h 50366"/>
                  <a:gd name="connsiteX6" fmla="*/ 80256 w 81119"/>
                  <a:gd name="connsiteY6" fmla="*/ 3830 h 50366"/>
                  <a:gd name="connsiteX7" fmla="*/ 2688 w 81119"/>
                  <a:gd name="connsiteY7" fmla="*/ 50282 h 5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19" h="50366">
                    <a:moveTo>
                      <a:pt x="1920" y="50366"/>
                    </a:moveTo>
                    <a:cubicBezTo>
                      <a:pt x="860" y="50366"/>
                      <a:pt x="0" y="49426"/>
                      <a:pt x="0" y="48266"/>
                    </a:cubicBezTo>
                    <a:cubicBezTo>
                      <a:pt x="0" y="47334"/>
                      <a:pt x="561" y="46511"/>
                      <a:pt x="1382" y="46250"/>
                    </a:cubicBezTo>
                    <a:cubicBezTo>
                      <a:pt x="24422" y="38438"/>
                      <a:pt x="77491" y="722"/>
                      <a:pt x="78182" y="302"/>
                    </a:cubicBezTo>
                    <a:cubicBezTo>
                      <a:pt x="79073" y="-286"/>
                      <a:pt x="80233" y="8"/>
                      <a:pt x="80794" y="974"/>
                    </a:cubicBezTo>
                    <a:cubicBezTo>
                      <a:pt x="81370" y="1890"/>
                      <a:pt x="81162" y="3141"/>
                      <a:pt x="80325" y="3780"/>
                    </a:cubicBezTo>
                    <a:cubicBezTo>
                      <a:pt x="80302" y="3797"/>
                      <a:pt x="80279" y="3813"/>
                      <a:pt x="80256" y="3830"/>
                    </a:cubicBezTo>
                    <a:cubicBezTo>
                      <a:pt x="78106" y="5426"/>
                      <a:pt x="26496" y="42302"/>
                      <a:pt x="2688" y="50282"/>
                    </a:cubicBezTo>
                    <a:close/>
                  </a:path>
                </a:pathLst>
              </a:custGeom>
              <a:solidFill>
                <a:srgbClr val="FFFFFF"/>
              </a:solidFill>
              <a:ln w="7671"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FDC2E7F2-9DEE-A21E-732C-655DCC857E11}"/>
                  </a:ext>
                </a:extLst>
              </p:cNvPr>
              <p:cNvSpPr/>
              <p:nvPr/>
            </p:nvSpPr>
            <p:spPr>
              <a:xfrm>
                <a:off x="7276767" y="4959563"/>
                <a:ext cx="268567" cy="108528"/>
              </a:xfrm>
              <a:custGeom>
                <a:avLst/>
                <a:gdLst>
                  <a:gd name="connsiteX0" fmla="*/ 116961 w 268567"/>
                  <a:gd name="connsiteY0" fmla="*/ 5040 h 108528"/>
                  <a:gd name="connsiteX1" fmla="*/ 245601 w 268567"/>
                  <a:gd name="connsiteY1" fmla="*/ 80640 h 108528"/>
                  <a:gd name="connsiteX2" fmla="*/ 264801 w 268567"/>
                  <a:gd name="connsiteY2" fmla="*/ 101640 h 108528"/>
                  <a:gd name="connsiteX3" fmla="*/ 155361 w 268567"/>
                  <a:gd name="connsiteY3" fmla="*/ 107940 h 108528"/>
                  <a:gd name="connsiteX4" fmla="*/ 65121 w 268567"/>
                  <a:gd name="connsiteY4" fmla="*/ 105840 h 108528"/>
                  <a:gd name="connsiteX5" fmla="*/ 3681 w 268567"/>
                  <a:gd name="connsiteY5" fmla="*/ 101640 h 108528"/>
                  <a:gd name="connsiteX6" fmla="*/ 11361 w 268567"/>
                  <a:gd name="connsiteY6" fmla="*/ 11340 h 108528"/>
                  <a:gd name="connsiteX7" fmla="*/ 116961 w 268567"/>
                  <a:gd name="connsiteY7" fmla="*/ 5040 h 10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567" h="108528">
                    <a:moveTo>
                      <a:pt x="116961" y="5040"/>
                    </a:moveTo>
                    <a:cubicBezTo>
                      <a:pt x="116961" y="5040"/>
                      <a:pt x="226401" y="80640"/>
                      <a:pt x="245601" y="80640"/>
                    </a:cubicBezTo>
                    <a:cubicBezTo>
                      <a:pt x="264801" y="80640"/>
                      <a:pt x="274401" y="99540"/>
                      <a:pt x="264801" y="101640"/>
                    </a:cubicBezTo>
                    <a:cubicBezTo>
                      <a:pt x="255201" y="103740"/>
                      <a:pt x="195681" y="105840"/>
                      <a:pt x="155361" y="107940"/>
                    </a:cubicBezTo>
                    <a:cubicBezTo>
                      <a:pt x="115041" y="110040"/>
                      <a:pt x="88161" y="105840"/>
                      <a:pt x="65121" y="105840"/>
                    </a:cubicBezTo>
                    <a:cubicBezTo>
                      <a:pt x="42081" y="105840"/>
                      <a:pt x="15201" y="107940"/>
                      <a:pt x="3681" y="101640"/>
                    </a:cubicBezTo>
                    <a:cubicBezTo>
                      <a:pt x="-7839" y="95340"/>
                      <a:pt x="11361" y="23940"/>
                      <a:pt x="11361" y="11340"/>
                    </a:cubicBezTo>
                    <a:cubicBezTo>
                      <a:pt x="11361" y="-1260"/>
                      <a:pt x="103521" y="-3360"/>
                      <a:pt x="116961" y="5040"/>
                    </a:cubicBezTo>
                    <a:close/>
                  </a:path>
                </a:pathLst>
              </a:custGeom>
              <a:solidFill>
                <a:srgbClr val="263238"/>
              </a:solidFill>
              <a:ln w="7671"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2CDB6357-81DB-36CB-B0A1-B7141B62B1A4}"/>
                  </a:ext>
                </a:extLst>
              </p:cNvPr>
              <p:cNvSpPr/>
              <p:nvPr/>
            </p:nvSpPr>
            <p:spPr>
              <a:xfrm>
                <a:off x="7272849" y="4955500"/>
                <a:ext cx="276274" cy="116791"/>
              </a:xfrm>
              <a:custGeom>
                <a:avLst/>
                <a:gdLst>
                  <a:gd name="connsiteX0" fmla="*/ 136545 w 276274"/>
                  <a:gd name="connsiteY0" fmla="*/ 116791 h 116791"/>
                  <a:gd name="connsiteX1" fmla="*/ 95457 w 276274"/>
                  <a:gd name="connsiteY1" fmla="*/ 115279 h 116791"/>
                  <a:gd name="connsiteX2" fmla="*/ 54984 w 276274"/>
                  <a:gd name="connsiteY2" fmla="*/ 114271 h 116791"/>
                  <a:gd name="connsiteX3" fmla="*/ 5832 w 276274"/>
                  <a:gd name="connsiteY3" fmla="*/ 109483 h 116791"/>
                  <a:gd name="connsiteX4" fmla="*/ 7598 w 276274"/>
                  <a:gd name="connsiteY4" fmla="*/ 38839 h 116791"/>
                  <a:gd name="connsiteX5" fmla="*/ 11438 w 276274"/>
                  <a:gd name="connsiteY5" fmla="*/ 15403 h 116791"/>
                  <a:gd name="connsiteX6" fmla="*/ 15892 w 276274"/>
                  <a:gd name="connsiteY6" fmla="*/ 8347 h 116791"/>
                  <a:gd name="connsiteX7" fmla="*/ 122798 w 276274"/>
                  <a:gd name="connsiteY7" fmla="*/ 5491 h 116791"/>
                  <a:gd name="connsiteX8" fmla="*/ 122798 w 276274"/>
                  <a:gd name="connsiteY8" fmla="*/ 5491 h 116791"/>
                  <a:gd name="connsiteX9" fmla="*/ 249441 w 276274"/>
                  <a:gd name="connsiteY9" fmla="*/ 80419 h 116791"/>
                  <a:gd name="connsiteX10" fmla="*/ 276168 w 276274"/>
                  <a:gd name="connsiteY10" fmla="*/ 99991 h 116791"/>
                  <a:gd name="connsiteX11" fmla="*/ 269862 w 276274"/>
                  <a:gd name="connsiteY11" fmla="*/ 109668 h 116791"/>
                  <a:gd name="connsiteX12" fmla="*/ 269409 w 276274"/>
                  <a:gd name="connsiteY12" fmla="*/ 109735 h 116791"/>
                  <a:gd name="connsiteX13" fmla="*/ 195912 w 276274"/>
                  <a:gd name="connsiteY13" fmla="*/ 114439 h 116791"/>
                  <a:gd name="connsiteX14" fmla="*/ 159355 w 276274"/>
                  <a:gd name="connsiteY14" fmla="*/ 116119 h 116791"/>
                  <a:gd name="connsiteX15" fmla="*/ 136545 w 276274"/>
                  <a:gd name="connsiteY15" fmla="*/ 116791 h 116791"/>
                  <a:gd name="connsiteX16" fmla="*/ 69038 w 276274"/>
                  <a:gd name="connsiteY16" fmla="*/ 105703 h 116791"/>
                  <a:gd name="connsiteX17" fmla="*/ 95841 w 276274"/>
                  <a:gd name="connsiteY17" fmla="*/ 106879 h 116791"/>
                  <a:gd name="connsiteX18" fmla="*/ 159048 w 276274"/>
                  <a:gd name="connsiteY18" fmla="*/ 107887 h 116791"/>
                  <a:gd name="connsiteX19" fmla="*/ 195681 w 276274"/>
                  <a:gd name="connsiteY19" fmla="*/ 106123 h 116791"/>
                  <a:gd name="connsiteX20" fmla="*/ 267950 w 276274"/>
                  <a:gd name="connsiteY20" fmla="*/ 101587 h 116791"/>
                  <a:gd name="connsiteX21" fmla="*/ 267489 w 276274"/>
                  <a:gd name="connsiteY21" fmla="*/ 97891 h 116791"/>
                  <a:gd name="connsiteX22" fmla="*/ 249518 w 276274"/>
                  <a:gd name="connsiteY22" fmla="*/ 88903 h 116791"/>
                  <a:gd name="connsiteX23" fmla="*/ 118958 w 276274"/>
                  <a:gd name="connsiteY23" fmla="*/ 12715 h 116791"/>
                  <a:gd name="connsiteX24" fmla="*/ 19118 w 276274"/>
                  <a:gd name="connsiteY24" fmla="*/ 16075 h 116791"/>
                  <a:gd name="connsiteX25" fmla="*/ 15125 w 276274"/>
                  <a:gd name="connsiteY25" fmla="*/ 40519 h 116791"/>
                  <a:gd name="connsiteX26" fmla="*/ 9288 w 276274"/>
                  <a:gd name="connsiteY26" fmla="*/ 102007 h 116791"/>
                  <a:gd name="connsiteX27" fmla="*/ 54830 w 276274"/>
                  <a:gd name="connsiteY27" fmla="*/ 105871 h 11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6274" h="116791">
                    <a:moveTo>
                      <a:pt x="136545" y="116791"/>
                    </a:moveTo>
                    <a:cubicBezTo>
                      <a:pt x="121185" y="116791"/>
                      <a:pt x="107592" y="116035"/>
                      <a:pt x="95457" y="115279"/>
                    </a:cubicBezTo>
                    <a:cubicBezTo>
                      <a:pt x="80097" y="114271"/>
                      <a:pt x="68117" y="114103"/>
                      <a:pt x="54984" y="114271"/>
                    </a:cubicBezTo>
                    <a:cubicBezTo>
                      <a:pt x="34862" y="114691"/>
                      <a:pt x="15892" y="115027"/>
                      <a:pt x="5832" y="109483"/>
                    </a:cubicBezTo>
                    <a:cubicBezTo>
                      <a:pt x="-4229" y="103939"/>
                      <a:pt x="302" y="76807"/>
                      <a:pt x="7598" y="38839"/>
                    </a:cubicBezTo>
                    <a:cubicBezTo>
                      <a:pt x="9319" y="31120"/>
                      <a:pt x="10601" y="23291"/>
                      <a:pt x="11438" y="15403"/>
                    </a:cubicBezTo>
                    <a:cubicBezTo>
                      <a:pt x="11630" y="12337"/>
                      <a:pt x="13343" y="9632"/>
                      <a:pt x="15892" y="8347"/>
                    </a:cubicBezTo>
                    <a:cubicBezTo>
                      <a:pt x="32251" y="-2069"/>
                      <a:pt x="110203" y="-2405"/>
                      <a:pt x="122798" y="5491"/>
                    </a:cubicBezTo>
                    <a:lnTo>
                      <a:pt x="122798" y="5491"/>
                    </a:lnTo>
                    <a:cubicBezTo>
                      <a:pt x="166421" y="35647"/>
                      <a:pt x="236155" y="80419"/>
                      <a:pt x="249441" y="80419"/>
                    </a:cubicBezTo>
                    <a:cubicBezTo>
                      <a:pt x="264187" y="80419"/>
                      <a:pt x="275323" y="90751"/>
                      <a:pt x="276168" y="99991"/>
                    </a:cubicBezTo>
                    <a:cubicBezTo>
                      <a:pt x="276867" y="104569"/>
                      <a:pt x="274048" y="108895"/>
                      <a:pt x="269862" y="109668"/>
                    </a:cubicBezTo>
                    <a:cubicBezTo>
                      <a:pt x="269717" y="109693"/>
                      <a:pt x="269563" y="109718"/>
                      <a:pt x="269409" y="109735"/>
                    </a:cubicBezTo>
                    <a:cubicBezTo>
                      <a:pt x="262113" y="111331"/>
                      <a:pt x="229934" y="112843"/>
                      <a:pt x="195912" y="114439"/>
                    </a:cubicBezTo>
                    <a:lnTo>
                      <a:pt x="159355" y="116119"/>
                    </a:lnTo>
                    <a:cubicBezTo>
                      <a:pt x="151291" y="116623"/>
                      <a:pt x="143688" y="116791"/>
                      <a:pt x="136545" y="116791"/>
                    </a:cubicBezTo>
                    <a:close/>
                    <a:moveTo>
                      <a:pt x="69038" y="105703"/>
                    </a:moveTo>
                    <a:cubicBezTo>
                      <a:pt x="77332" y="105703"/>
                      <a:pt x="86318" y="106291"/>
                      <a:pt x="95841" y="106879"/>
                    </a:cubicBezTo>
                    <a:cubicBezTo>
                      <a:pt x="116877" y="108509"/>
                      <a:pt x="137981" y="108845"/>
                      <a:pt x="159048" y="107887"/>
                    </a:cubicBezTo>
                    <a:lnTo>
                      <a:pt x="195681" y="106123"/>
                    </a:lnTo>
                    <a:cubicBezTo>
                      <a:pt x="227937" y="104611"/>
                      <a:pt x="261269" y="103099"/>
                      <a:pt x="267950" y="101587"/>
                    </a:cubicBezTo>
                    <a:cubicBezTo>
                      <a:pt x="268641" y="101167"/>
                      <a:pt x="268718" y="99991"/>
                      <a:pt x="267489" y="97891"/>
                    </a:cubicBezTo>
                    <a:cubicBezTo>
                      <a:pt x="263181" y="91894"/>
                      <a:pt x="256484" y="88551"/>
                      <a:pt x="249518" y="88903"/>
                    </a:cubicBezTo>
                    <a:cubicBezTo>
                      <a:pt x="229781" y="88903"/>
                      <a:pt x="130555" y="20779"/>
                      <a:pt x="118958" y="12715"/>
                    </a:cubicBezTo>
                    <a:cubicBezTo>
                      <a:pt x="107361" y="4651"/>
                      <a:pt x="26798" y="7759"/>
                      <a:pt x="19118" y="16075"/>
                    </a:cubicBezTo>
                    <a:cubicBezTo>
                      <a:pt x="18258" y="24307"/>
                      <a:pt x="16922" y="32472"/>
                      <a:pt x="15125" y="40519"/>
                    </a:cubicBezTo>
                    <a:cubicBezTo>
                      <a:pt x="12129" y="56311"/>
                      <a:pt x="4065" y="98311"/>
                      <a:pt x="9288" y="102007"/>
                    </a:cubicBezTo>
                    <a:cubicBezTo>
                      <a:pt x="17659" y="106543"/>
                      <a:pt x="36552" y="106207"/>
                      <a:pt x="54830" y="105871"/>
                    </a:cubicBezTo>
                    <a:close/>
                  </a:path>
                </a:pathLst>
              </a:custGeom>
              <a:solidFill>
                <a:srgbClr val="263238"/>
              </a:solidFill>
              <a:ln w="7671"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D80C63A2-8B32-C79B-F94A-591D3BFE46C2}"/>
                  </a:ext>
                </a:extLst>
              </p:cNvPr>
              <p:cNvSpPr/>
              <p:nvPr/>
            </p:nvSpPr>
            <p:spPr>
              <a:xfrm>
                <a:off x="7276764" y="5040288"/>
                <a:ext cx="268448" cy="27803"/>
              </a:xfrm>
              <a:custGeom>
                <a:avLst/>
                <a:gdLst>
                  <a:gd name="connsiteX0" fmla="*/ 258122 w 268448"/>
                  <a:gd name="connsiteY0" fmla="*/ 3024 h 27803"/>
                  <a:gd name="connsiteX1" fmla="*/ 105444 w 268448"/>
                  <a:gd name="connsiteY1" fmla="*/ 4116 h 27803"/>
                  <a:gd name="connsiteX2" fmla="*/ 305 w 268448"/>
                  <a:gd name="connsiteY2" fmla="*/ 0 h 27803"/>
                  <a:gd name="connsiteX3" fmla="*/ 3684 w 268448"/>
                  <a:gd name="connsiteY3" fmla="*/ 20916 h 27803"/>
                  <a:gd name="connsiteX4" fmla="*/ 65124 w 268448"/>
                  <a:gd name="connsiteY4" fmla="*/ 25116 h 27803"/>
                  <a:gd name="connsiteX5" fmla="*/ 155364 w 268448"/>
                  <a:gd name="connsiteY5" fmla="*/ 27216 h 27803"/>
                  <a:gd name="connsiteX6" fmla="*/ 264804 w 268448"/>
                  <a:gd name="connsiteY6" fmla="*/ 20916 h 27803"/>
                  <a:gd name="connsiteX7" fmla="*/ 258122 w 268448"/>
                  <a:gd name="connsiteY7" fmla="*/ 3024 h 27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448" h="27803">
                    <a:moveTo>
                      <a:pt x="258122" y="3024"/>
                    </a:moveTo>
                    <a:cubicBezTo>
                      <a:pt x="215652" y="18312"/>
                      <a:pt x="146762" y="8232"/>
                      <a:pt x="105444" y="4116"/>
                    </a:cubicBezTo>
                    <a:cubicBezTo>
                      <a:pt x="72727" y="924"/>
                      <a:pt x="21732" y="168"/>
                      <a:pt x="305" y="0"/>
                    </a:cubicBezTo>
                    <a:cubicBezTo>
                      <a:pt x="-540" y="10752"/>
                      <a:pt x="305" y="18984"/>
                      <a:pt x="3684" y="20916"/>
                    </a:cubicBezTo>
                    <a:cubicBezTo>
                      <a:pt x="15204" y="27216"/>
                      <a:pt x="42084" y="25116"/>
                      <a:pt x="65124" y="25116"/>
                    </a:cubicBezTo>
                    <a:cubicBezTo>
                      <a:pt x="88164" y="25116"/>
                      <a:pt x="115044" y="29316"/>
                      <a:pt x="155364" y="27216"/>
                    </a:cubicBezTo>
                    <a:cubicBezTo>
                      <a:pt x="195684" y="25116"/>
                      <a:pt x="255204" y="23016"/>
                      <a:pt x="264804" y="20916"/>
                    </a:cubicBezTo>
                    <a:cubicBezTo>
                      <a:pt x="271716" y="19404"/>
                      <a:pt x="268414" y="8484"/>
                      <a:pt x="258122" y="3024"/>
                    </a:cubicBezTo>
                    <a:close/>
                  </a:path>
                </a:pathLst>
              </a:custGeom>
              <a:solidFill>
                <a:srgbClr val="FFFFFF"/>
              </a:solidFill>
              <a:ln w="7671"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E2C5C1CB-1D73-23EC-F91E-AF33C6217861}"/>
                  </a:ext>
                </a:extLst>
              </p:cNvPr>
              <p:cNvSpPr/>
              <p:nvPr/>
            </p:nvSpPr>
            <p:spPr>
              <a:xfrm>
                <a:off x="7272920" y="5035919"/>
                <a:ext cx="275790" cy="36372"/>
              </a:xfrm>
              <a:custGeom>
                <a:avLst/>
                <a:gdLst>
                  <a:gd name="connsiteX0" fmla="*/ 136475 w 275790"/>
                  <a:gd name="connsiteY0" fmla="*/ 36372 h 36372"/>
                  <a:gd name="connsiteX1" fmla="*/ 95387 w 275790"/>
                  <a:gd name="connsiteY1" fmla="*/ 34860 h 36372"/>
                  <a:gd name="connsiteX2" fmla="*/ 54913 w 275790"/>
                  <a:gd name="connsiteY2" fmla="*/ 33852 h 36372"/>
                  <a:gd name="connsiteX3" fmla="*/ 5761 w 275790"/>
                  <a:gd name="connsiteY3" fmla="*/ 29064 h 36372"/>
                  <a:gd name="connsiteX4" fmla="*/ 385 w 275790"/>
                  <a:gd name="connsiteY4" fmla="*/ 3864 h 36372"/>
                  <a:gd name="connsiteX5" fmla="*/ 4148 w 275790"/>
                  <a:gd name="connsiteY5" fmla="*/ 0 h 36372"/>
                  <a:gd name="connsiteX6" fmla="*/ 4148 w 275790"/>
                  <a:gd name="connsiteY6" fmla="*/ 0 h 36372"/>
                  <a:gd name="connsiteX7" fmla="*/ 109518 w 275790"/>
                  <a:gd name="connsiteY7" fmla="*/ 4200 h 36372"/>
                  <a:gd name="connsiteX8" fmla="*/ 124878 w 275790"/>
                  <a:gd name="connsiteY8" fmla="*/ 5796 h 36372"/>
                  <a:gd name="connsiteX9" fmla="*/ 260430 w 275790"/>
                  <a:gd name="connsiteY9" fmla="*/ 3192 h 36372"/>
                  <a:gd name="connsiteX10" fmla="*/ 263272 w 275790"/>
                  <a:gd name="connsiteY10" fmla="*/ 3192 h 36372"/>
                  <a:gd name="connsiteX11" fmla="*/ 275790 w 275790"/>
                  <a:gd name="connsiteY11" fmla="*/ 21504 h 36372"/>
                  <a:gd name="connsiteX12" fmla="*/ 269032 w 275790"/>
                  <a:gd name="connsiteY12" fmla="*/ 28980 h 36372"/>
                  <a:gd name="connsiteX13" fmla="*/ 195534 w 275790"/>
                  <a:gd name="connsiteY13" fmla="*/ 33684 h 36372"/>
                  <a:gd name="connsiteX14" fmla="*/ 158977 w 275790"/>
                  <a:gd name="connsiteY14" fmla="*/ 35364 h 36372"/>
                  <a:gd name="connsiteX15" fmla="*/ 136475 w 275790"/>
                  <a:gd name="connsiteY15" fmla="*/ 36372 h 36372"/>
                  <a:gd name="connsiteX16" fmla="*/ 68968 w 275790"/>
                  <a:gd name="connsiteY16" fmla="*/ 25284 h 36372"/>
                  <a:gd name="connsiteX17" fmla="*/ 95771 w 275790"/>
                  <a:gd name="connsiteY17" fmla="*/ 26460 h 36372"/>
                  <a:gd name="connsiteX18" fmla="*/ 158977 w 275790"/>
                  <a:gd name="connsiteY18" fmla="*/ 27468 h 36372"/>
                  <a:gd name="connsiteX19" fmla="*/ 195611 w 275790"/>
                  <a:gd name="connsiteY19" fmla="*/ 25704 h 36372"/>
                  <a:gd name="connsiteX20" fmla="*/ 267880 w 275790"/>
                  <a:gd name="connsiteY20" fmla="*/ 21168 h 36372"/>
                  <a:gd name="connsiteX21" fmla="*/ 261659 w 275790"/>
                  <a:gd name="connsiteY21" fmla="*/ 11928 h 36372"/>
                  <a:gd name="connsiteX22" fmla="*/ 124494 w 275790"/>
                  <a:gd name="connsiteY22" fmla="*/ 14364 h 36372"/>
                  <a:gd name="connsiteX23" fmla="*/ 109134 w 275790"/>
                  <a:gd name="connsiteY23" fmla="*/ 12684 h 36372"/>
                  <a:gd name="connsiteX24" fmla="*/ 7988 w 275790"/>
                  <a:gd name="connsiteY24" fmla="*/ 8568 h 36372"/>
                  <a:gd name="connsiteX25" fmla="*/ 9448 w 275790"/>
                  <a:gd name="connsiteY25" fmla="*/ 21588 h 36372"/>
                  <a:gd name="connsiteX26" fmla="*/ 54990 w 275790"/>
                  <a:gd name="connsiteY26" fmla="*/ 25452 h 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5790" h="36372">
                    <a:moveTo>
                      <a:pt x="136475" y="36372"/>
                    </a:moveTo>
                    <a:cubicBezTo>
                      <a:pt x="121115" y="36372"/>
                      <a:pt x="107521" y="35616"/>
                      <a:pt x="95387" y="34860"/>
                    </a:cubicBezTo>
                    <a:cubicBezTo>
                      <a:pt x="80027" y="33852"/>
                      <a:pt x="68046" y="33684"/>
                      <a:pt x="54913" y="33852"/>
                    </a:cubicBezTo>
                    <a:cubicBezTo>
                      <a:pt x="34792" y="34272"/>
                      <a:pt x="15822" y="34608"/>
                      <a:pt x="5761" y="29064"/>
                    </a:cubicBezTo>
                    <a:cubicBezTo>
                      <a:pt x="846" y="26376"/>
                      <a:pt x="-844" y="18648"/>
                      <a:pt x="385" y="3864"/>
                    </a:cubicBezTo>
                    <a:cubicBezTo>
                      <a:pt x="508" y="1689"/>
                      <a:pt x="2159" y="0"/>
                      <a:pt x="4148" y="0"/>
                    </a:cubicBezTo>
                    <a:lnTo>
                      <a:pt x="4148" y="0"/>
                    </a:lnTo>
                    <a:cubicBezTo>
                      <a:pt x="24808" y="0"/>
                      <a:pt x="76417" y="840"/>
                      <a:pt x="109518" y="4200"/>
                    </a:cubicBezTo>
                    <a:lnTo>
                      <a:pt x="124878" y="5796"/>
                    </a:lnTo>
                    <a:cubicBezTo>
                      <a:pt x="166580" y="10332"/>
                      <a:pt x="223643" y="16464"/>
                      <a:pt x="260430" y="3192"/>
                    </a:cubicBezTo>
                    <a:cubicBezTo>
                      <a:pt x="261336" y="2781"/>
                      <a:pt x="262365" y="2781"/>
                      <a:pt x="263272" y="3192"/>
                    </a:cubicBezTo>
                    <a:cubicBezTo>
                      <a:pt x="270406" y="6023"/>
                      <a:pt x="275329" y="13213"/>
                      <a:pt x="275790" y="21504"/>
                    </a:cubicBezTo>
                    <a:cubicBezTo>
                      <a:pt x="275421" y="25418"/>
                      <a:pt x="272611" y="28527"/>
                      <a:pt x="269032" y="28980"/>
                    </a:cubicBezTo>
                    <a:cubicBezTo>
                      <a:pt x="261736" y="30576"/>
                      <a:pt x="229556" y="32088"/>
                      <a:pt x="195534" y="33684"/>
                    </a:cubicBezTo>
                    <a:lnTo>
                      <a:pt x="158977" y="35364"/>
                    </a:lnTo>
                    <a:cubicBezTo>
                      <a:pt x="151220" y="36204"/>
                      <a:pt x="143617" y="36372"/>
                      <a:pt x="136475" y="36372"/>
                    </a:cubicBezTo>
                    <a:close/>
                    <a:moveTo>
                      <a:pt x="68968" y="25284"/>
                    </a:moveTo>
                    <a:cubicBezTo>
                      <a:pt x="77262" y="25284"/>
                      <a:pt x="86248" y="25872"/>
                      <a:pt x="95771" y="26460"/>
                    </a:cubicBezTo>
                    <a:cubicBezTo>
                      <a:pt x="116806" y="28090"/>
                      <a:pt x="137911" y="28426"/>
                      <a:pt x="158977" y="27468"/>
                    </a:cubicBezTo>
                    <a:lnTo>
                      <a:pt x="195611" y="25704"/>
                    </a:lnTo>
                    <a:cubicBezTo>
                      <a:pt x="227867" y="24192"/>
                      <a:pt x="261198" y="22680"/>
                      <a:pt x="267880" y="21168"/>
                    </a:cubicBezTo>
                    <a:cubicBezTo>
                      <a:pt x="268878" y="19908"/>
                      <a:pt x="267112" y="15288"/>
                      <a:pt x="261659" y="11928"/>
                    </a:cubicBezTo>
                    <a:cubicBezTo>
                      <a:pt x="223259" y="25032"/>
                      <a:pt x="166350" y="18816"/>
                      <a:pt x="124494" y="14364"/>
                    </a:cubicBezTo>
                    <a:lnTo>
                      <a:pt x="109134" y="12684"/>
                    </a:lnTo>
                    <a:cubicBezTo>
                      <a:pt x="78414" y="9660"/>
                      <a:pt x="30491" y="8820"/>
                      <a:pt x="7988" y="8568"/>
                    </a:cubicBezTo>
                    <a:cubicBezTo>
                      <a:pt x="7451" y="19992"/>
                      <a:pt x="9448" y="21588"/>
                      <a:pt x="9448" y="21588"/>
                    </a:cubicBezTo>
                    <a:cubicBezTo>
                      <a:pt x="17819" y="26124"/>
                      <a:pt x="36712" y="25788"/>
                      <a:pt x="54990" y="25452"/>
                    </a:cubicBezTo>
                    <a:close/>
                  </a:path>
                </a:pathLst>
              </a:custGeom>
              <a:solidFill>
                <a:srgbClr val="263238"/>
              </a:solidFill>
              <a:ln w="7671"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215C9869-29FE-CCC3-2864-0C0FA2CC8B78}"/>
                  </a:ext>
                </a:extLst>
              </p:cNvPr>
              <p:cNvSpPr/>
              <p:nvPr/>
            </p:nvSpPr>
            <p:spPr>
              <a:xfrm>
                <a:off x="7276687" y="4375848"/>
                <a:ext cx="256970" cy="641171"/>
              </a:xfrm>
              <a:custGeom>
                <a:avLst/>
                <a:gdLst>
                  <a:gd name="connsiteX0" fmla="*/ 256970 w 256970"/>
                  <a:gd name="connsiteY0" fmla="*/ 0 h 641171"/>
                  <a:gd name="connsiteX1" fmla="*/ 117117 w 256970"/>
                  <a:gd name="connsiteY1" fmla="*/ 543228 h 641171"/>
                  <a:gd name="connsiteX2" fmla="*/ 135088 w 256970"/>
                  <a:gd name="connsiteY2" fmla="*/ 592452 h 641171"/>
                  <a:gd name="connsiteX3" fmla="*/ 80560 w 256970"/>
                  <a:gd name="connsiteY3" fmla="*/ 632772 h 641171"/>
                  <a:gd name="connsiteX4" fmla="*/ 5680 w 256970"/>
                  <a:gd name="connsiteY4" fmla="*/ 641172 h 641171"/>
                  <a:gd name="connsiteX5" fmla="*/ 1840 w 256970"/>
                  <a:gd name="connsiteY5" fmla="*/ 582372 h 641171"/>
                  <a:gd name="connsiteX6" fmla="*/ 9520 w 256970"/>
                  <a:gd name="connsiteY6" fmla="*/ 550872 h 641171"/>
                  <a:gd name="connsiteX7" fmla="*/ 73264 w 256970"/>
                  <a:gd name="connsiteY7" fmla="*/ 6804 h 64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970" h="641171">
                    <a:moveTo>
                      <a:pt x="256970" y="0"/>
                    </a:moveTo>
                    <a:lnTo>
                      <a:pt x="117117" y="543228"/>
                    </a:lnTo>
                    <a:lnTo>
                      <a:pt x="135088" y="592452"/>
                    </a:lnTo>
                    <a:cubicBezTo>
                      <a:pt x="122194" y="612914"/>
                      <a:pt x="102725" y="627312"/>
                      <a:pt x="80560" y="632772"/>
                    </a:cubicBezTo>
                    <a:cubicBezTo>
                      <a:pt x="55885" y="638030"/>
                      <a:pt x="30817" y="640844"/>
                      <a:pt x="5680" y="641172"/>
                    </a:cubicBezTo>
                    <a:cubicBezTo>
                      <a:pt x="5680" y="641172"/>
                      <a:pt x="-3920" y="588672"/>
                      <a:pt x="1840" y="582372"/>
                    </a:cubicBezTo>
                    <a:cubicBezTo>
                      <a:pt x="7600" y="576072"/>
                      <a:pt x="9520" y="550872"/>
                      <a:pt x="9520" y="550872"/>
                    </a:cubicBezTo>
                    <a:lnTo>
                      <a:pt x="73264" y="6804"/>
                    </a:lnTo>
                    <a:close/>
                  </a:path>
                </a:pathLst>
              </a:custGeom>
              <a:solidFill>
                <a:schemeClr val="accent1"/>
              </a:solidFill>
              <a:ln w="7671"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801EE992-3655-84BC-1C1C-7D01691DEA67}"/>
                  </a:ext>
                </a:extLst>
              </p:cNvPr>
              <p:cNvSpPr/>
              <p:nvPr/>
            </p:nvSpPr>
            <p:spPr>
              <a:xfrm>
                <a:off x="7272898" y="4371647"/>
                <a:ext cx="264577" cy="649572"/>
              </a:xfrm>
              <a:custGeom>
                <a:avLst/>
                <a:gdLst>
                  <a:gd name="connsiteX0" fmla="*/ 9469 w 264577"/>
                  <a:gd name="connsiteY0" fmla="*/ 649572 h 649572"/>
                  <a:gd name="connsiteX1" fmla="*/ 5706 w 264577"/>
                  <a:gd name="connsiteY1" fmla="*/ 646128 h 649572"/>
                  <a:gd name="connsiteX2" fmla="*/ 2864 w 264577"/>
                  <a:gd name="connsiteY2" fmla="*/ 583548 h 649572"/>
                  <a:gd name="connsiteX3" fmla="*/ 9469 w 264577"/>
                  <a:gd name="connsiteY3" fmla="*/ 554652 h 649572"/>
                  <a:gd name="connsiteX4" fmla="*/ 73290 w 264577"/>
                  <a:gd name="connsiteY4" fmla="*/ 10500 h 649572"/>
                  <a:gd name="connsiteX5" fmla="*/ 76976 w 264577"/>
                  <a:gd name="connsiteY5" fmla="*/ 6804 h 649572"/>
                  <a:gd name="connsiteX6" fmla="*/ 260605 w 264577"/>
                  <a:gd name="connsiteY6" fmla="*/ 0 h 649572"/>
                  <a:gd name="connsiteX7" fmla="*/ 263754 w 264577"/>
                  <a:gd name="connsiteY7" fmla="*/ 1680 h 649572"/>
                  <a:gd name="connsiteX8" fmla="*/ 264445 w 264577"/>
                  <a:gd name="connsiteY8" fmla="*/ 5376 h 649572"/>
                  <a:gd name="connsiteX9" fmla="*/ 124976 w 264577"/>
                  <a:gd name="connsiteY9" fmla="*/ 547260 h 649572"/>
                  <a:gd name="connsiteX10" fmla="*/ 142487 w 264577"/>
                  <a:gd name="connsiteY10" fmla="*/ 595056 h 649572"/>
                  <a:gd name="connsiteX11" fmla="*/ 142487 w 264577"/>
                  <a:gd name="connsiteY11" fmla="*/ 598836 h 649572"/>
                  <a:gd name="connsiteX12" fmla="*/ 85424 w 264577"/>
                  <a:gd name="connsiteY12" fmla="*/ 640836 h 649572"/>
                  <a:gd name="connsiteX13" fmla="*/ 9469 w 264577"/>
                  <a:gd name="connsiteY13" fmla="*/ 649572 h 649572"/>
                  <a:gd name="connsiteX14" fmla="*/ 80509 w 264577"/>
                  <a:gd name="connsiteY14" fmla="*/ 14952 h 649572"/>
                  <a:gd name="connsiteX15" fmla="*/ 17072 w 264577"/>
                  <a:gd name="connsiteY15" fmla="*/ 555408 h 649572"/>
                  <a:gd name="connsiteX16" fmla="*/ 8317 w 264577"/>
                  <a:gd name="connsiteY16" fmla="*/ 589008 h 649572"/>
                  <a:gd name="connsiteX17" fmla="*/ 12618 w 264577"/>
                  <a:gd name="connsiteY17" fmla="*/ 640584 h 649572"/>
                  <a:gd name="connsiteX18" fmla="*/ 83504 w 264577"/>
                  <a:gd name="connsiteY18" fmla="*/ 632184 h 649572"/>
                  <a:gd name="connsiteX19" fmla="*/ 134576 w 264577"/>
                  <a:gd name="connsiteY19" fmla="*/ 595476 h 649572"/>
                  <a:gd name="connsiteX20" fmla="*/ 117373 w 264577"/>
                  <a:gd name="connsiteY20" fmla="*/ 548352 h 649572"/>
                  <a:gd name="connsiteX21" fmla="*/ 117373 w 264577"/>
                  <a:gd name="connsiteY21" fmla="*/ 545664 h 649572"/>
                  <a:gd name="connsiteX22" fmla="*/ 255613 w 264577"/>
                  <a:gd name="connsiteY22" fmla="*/ 8064 h 64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4577" h="649572">
                    <a:moveTo>
                      <a:pt x="9469" y="649572"/>
                    </a:moveTo>
                    <a:cubicBezTo>
                      <a:pt x="7611" y="649598"/>
                      <a:pt x="6013" y="648136"/>
                      <a:pt x="5706" y="646128"/>
                    </a:cubicBezTo>
                    <a:cubicBezTo>
                      <a:pt x="1943" y="625716"/>
                      <a:pt x="-3356" y="590436"/>
                      <a:pt x="2864" y="583548"/>
                    </a:cubicBezTo>
                    <a:cubicBezTo>
                      <a:pt x="6167" y="580020"/>
                      <a:pt x="8701" y="564480"/>
                      <a:pt x="9469" y="554652"/>
                    </a:cubicBezTo>
                    <a:lnTo>
                      <a:pt x="73290" y="10500"/>
                    </a:lnTo>
                    <a:cubicBezTo>
                      <a:pt x="73513" y="8442"/>
                      <a:pt x="75079" y="6871"/>
                      <a:pt x="76976" y="6804"/>
                    </a:cubicBezTo>
                    <a:lnTo>
                      <a:pt x="260605" y="0"/>
                    </a:lnTo>
                    <a:cubicBezTo>
                      <a:pt x="261842" y="-17"/>
                      <a:pt x="263001" y="614"/>
                      <a:pt x="263754" y="1680"/>
                    </a:cubicBezTo>
                    <a:cubicBezTo>
                      <a:pt x="264507" y="2722"/>
                      <a:pt x="264760" y="4091"/>
                      <a:pt x="264445" y="5376"/>
                    </a:cubicBezTo>
                    <a:lnTo>
                      <a:pt x="124976" y="547260"/>
                    </a:lnTo>
                    <a:lnTo>
                      <a:pt x="142487" y="595056"/>
                    </a:lnTo>
                    <a:cubicBezTo>
                      <a:pt x="143024" y="596249"/>
                      <a:pt x="143024" y="597644"/>
                      <a:pt x="142487" y="598836"/>
                    </a:cubicBezTo>
                    <a:cubicBezTo>
                      <a:pt x="129016" y="620240"/>
                      <a:pt x="108626" y="635250"/>
                      <a:pt x="85424" y="640836"/>
                    </a:cubicBezTo>
                    <a:cubicBezTo>
                      <a:pt x="60395" y="646238"/>
                      <a:pt x="34975" y="649161"/>
                      <a:pt x="9469" y="649572"/>
                    </a:cubicBezTo>
                    <a:close/>
                    <a:moveTo>
                      <a:pt x="80509" y="14952"/>
                    </a:moveTo>
                    <a:lnTo>
                      <a:pt x="17072" y="555408"/>
                    </a:lnTo>
                    <a:cubicBezTo>
                      <a:pt x="17072" y="559692"/>
                      <a:pt x="14768" y="582288"/>
                      <a:pt x="8317" y="589008"/>
                    </a:cubicBezTo>
                    <a:cubicBezTo>
                      <a:pt x="6167" y="592788"/>
                      <a:pt x="8701" y="618072"/>
                      <a:pt x="12618" y="640584"/>
                    </a:cubicBezTo>
                    <a:cubicBezTo>
                      <a:pt x="36426" y="640038"/>
                      <a:pt x="60142" y="637224"/>
                      <a:pt x="83504" y="632184"/>
                    </a:cubicBezTo>
                    <a:cubicBezTo>
                      <a:pt x="104002" y="627035"/>
                      <a:pt x="122119" y="614007"/>
                      <a:pt x="134576" y="595476"/>
                    </a:cubicBezTo>
                    <a:lnTo>
                      <a:pt x="117373" y="548352"/>
                    </a:lnTo>
                    <a:cubicBezTo>
                      <a:pt x="117066" y="547487"/>
                      <a:pt x="117066" y="546529"/>
                      <a:pt x="117373" y="545664"/>
                    </a:cubicBezTo>
                    <a:lnTo>
                      <a:pt x="255613" y="8064"/>
                    </a:lnTo>
                    <a:close/>
                  </a:path>
                </a:pathLst>
              </a:custGeom>
              <a:solidFill>
                <a:srgbClr val="263238"/>
              </a:solidFill>
              <a:ln w="7671"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ED142B83-7F35-DDFA-C940-3E81622D8AA6}"/>
                  </a:ext>
                </a:extLst>
              </p:cNvPr>
              <p:cNvSpPr/>
              <p:nvPr/>
            </p:nvSpPr>
            <p:spPr>
              <a:xfrm>
                <a:off x="7469753" y="4947283"/>
                <a:ext cx="303673" cy="140686"/>
              </a:xfrm>
              <a:custGeom>
                <a:avLst/>
                <a:gdLst>
                  <a:gd name="connsiteX0" fmla="*/ 142393 w 303673"/>
                  <a:gd name="connsiteY0" fmla="*/ 21184 h 140686"/>
                  <a:gd name="connsiteX1" fmla="*/ 240314 w 303673"/>
                  <a:gd name="connsiteY1" fmla="*/ 92584 h 140686"/>
                  <a:gd name="connsiteX2" fmla="*/ 303674 w 303673"/>
                  <a:gd name="connsiteY2" fmla="*/ 124084 h 140686"/>
                  <a:gd name="connsiteX3" fmla="*/ 175033 w 303673"/>
                  <a:gd name="connsiteY3" fmla="*/ 138784 h 140686"/>
                  <a:gd name="connsiteX4" fmla="*/ 15673 w 303673"/>
                  <a:gd name="connsiteY4" fmla="*/ 105184 h 140686"/>
                  <a:gd name="connsiteX5" fmla="*/ 313 w 303673"/>
                  <a:gd name="connsiteY5" fmla="*/ 42184 h 140686"/>
                  <a:gd name="connsiteX6" fmla="*/ 142393 w 303673"/>
                  <a:gd name="connsiteY6" fmla="*/ 21184 h 14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673" h="140686">
                    <a:moveTo>
                      <a:pt x="142393" y="21184"/>
                    </a:moveTo>
                    <a:cubicBezTo>
                      <a:pt x="142393" y="21184"/>
                      <a:pt x="209593" y="82084"/>
                      <a:pt x="240314" y="92584"/>
                    </a:cubicBezTo>
                    <a:cubicBezTo>
                      <a:pt x="271034" y="103084"/>
                      <a:pt x="303674" y="113584"/>
                      <a:pt x="303674" y="124084"/>
                    </a:cubicBezTo>
                    <a:cubicBezTo>
                      <a:pt x="303674" y="134584"/>
                      <a:pt x="230713" y="145084"/>
                      <a:pt x="175033" y="138784"/>
                    </a:cubicBezTo>
                    <a:cubicBezTo>
                      <a:pt x="119353" y="132484"/>
                      <a:pt x="34873" y="105184"/>
                      <a:pt x="15673" y="105184"/>
                    </a:cubicBezTo>
                    <a:cubicBezTo>
                      <a:pt x="-3527" y="105184"/>
                      <a:pt x="313" y="50584"/>
                      <a:pt x="313" y="42184"/>
                    </a:cubicBezTo>
                    <a:cubicBezTo>
                      <a:pt x="313" y="33784"/>
                      <a:pt x="94086" y="-33416"/>
                      <a:pt x="142393" y="21184"/>
                    </a:cubicBezTo>
                    <a:close/>
                  </a:path>
                </a:pathLst>
              </a:custGeom>
              <a:solidFill>
                <a:srgbClr val="263238"/>
              </a:solidFill>
              <a:ln w="7671"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8D1195E2-F6A9-0235-E2B6-E6445B9D2F23}"/>
                  </a:ext>
                </a:extLst>
              </p:cNvPr>
              <p:cNvSpPr/>
              <p:nvPr/>
            </p:nvSpPr>
            <p:spPr>
              <a:xfrm>
                <a:off x="7465968" y="4942894"/>
                <a:ext cx="311221" cy="149309"/>
              </a:xfrm>
              <a:custGeom>
                <a:avLst/>
                <a:gdLst>
                  <a:gd name="connsiteX0" fmla="*/ 215606 w 311221"/>
                  <a:gd name="connsiteY0" fmla="*/ 149306 h 149309"/>
                  <a:gd name="connsiteX1" fmla="*/ 178435 w 311221"/>
                  <a:gd name="connsiteY1" fmla="*/ 147373 h 149309"/>
                  <a:gd name="connsiteX2" fmla="*/ 74217 w 311221"/>
                  <a:gd name="connsiteY2" fmla="*/ 125534 h 149309"/>
                  <a:gd name="connsiteX3" fmla="*/ 19459 w 311221"/>
                  <a:gd name="connsiteY3" fmla="*/ 113773 h 149309"/>
                  <a:gd name="connsiteX4" fmla="*/ 9398 w 311221"/>
                  <a:gd name="connsiteY4" fmla="*/ 108986 h 149309"/>
                  <a:gd name="connsiteX5" fmla="*/ 182 w 311221"/>
                  <a:gd name="connsiteY5" fmla="*/ 50186 h 149309"/>
                  <a:gd name="connsiteX6" fmla="*/ 182 w 311221"/>
                  <a:gd name="connsiteY6" fmla="*/ 46321 h 149309"/>
                  <a:gd name="connsiteX7" fmla="*/ 46876 w 311221"/>
                  <a:gd name="connsiteY7" fmla="*/ 11882 h 149309"/>
                  <a:gd name="connsiteX8" fmla="*/ 148713 w 311221"/>
                  <a:gd name="connsiteY8" fmla="*/ 22298 h 149309"/>
                  <a:gd name="connsiteX9" fmla="*/ 245174 w 311221"/>
                  <a:gd name="connsiteY9" fmla="*/ 92773 h 149309"/>
                  <a:gd name="connsiteX10" fmla="*/ 250319 w 311221"/>
                  <a:gd name="connsiteY10" fmla="*/ 94454 h 149309"/>
                  <a:gd name="connsiteX11" fmla="*/ 311222 w 311221"/>
                  <a:gd name="connsiteY11" fmla="*/ 128054 h 149309"/>
                  <a:gd name="connsiteX12" fmla="*/ 308764 w 311221"/>
                  <a:gd name="connsiteY12" fmla="*/ 133598 h 149309"/>
                  <a:gd name="connsiteX13" fmla="*/ 215606 w 311221"/>
                  <a:gd name="connsiteY13" fmla="*/ 149306 h 149309"/>
                  <a:gd name="connsiteX14" fmla="*/ 8246 w 311221"/>
                  <a:gd name="connsiteY14" fmla="*/ 47329 h 149309"/>
                  <a:gd name="connsiteX15" fmla="*/ 8246 w 311221"/>
                  <a:gd name="connsiteY15" fmla="*/ 50690 h 149309"/>
                  <a:gd name="connsiteX16" fmla="*/ 15311 w 311221"/>
                  <a:gd name="connsiteY16" fmla="*/ 103190 h 149309"/>
                  <a:gd name="connsiteX17" fmla="*/ 19843 w 311221"/>
                  <a:gd name="connsiteY17" fmla="*/ 105373 h 149309"/>
                  <a:gd name="connsiteX18" fmla="*/ 76291 w 311221"/>
                  <a:gd name="connsiteY18" fmla="*/ 117386 h 149309"/>
                  <a:gd name="connsiteX19" fmla="*/ 179587 w 311221"/>
                  <a:gd name="connsiteY19" fmla="*/ 139058 h 149309"/>
                  <a:gd name="connsiteX20" fmla="*/ 303926 w 311221"/>
                  <a:gd name="connsiteY20" fmla="*/ 127969 h 149309"/>
                  <a:gd name="connsiteX21" fmla="*/ 248476 w 311221"/>
                  <a:gd name="connsiteY21" fmla="*/ 102769 h 149309"/>
                  <a:gd name="connsiteX22" fmla="*/ 243331 w 311221"/>
                  <a:gd name="connsiteY22" fmla="*/ 101006 h 149309"/>
                  <a:gd name="connsiteX23" fmla="*/ 144105 w 311221"/>
                  <a:gd name="connsiteY23" fmla="*/ 28850 h 149309"/>
                  <a:gd name="connsiteX24" fmla="*/ 144105 w 311221"/>
                  <a:gd name="connsiteY24" fmla="*/ 28850 h 149309"/>
                  <a:gd name="connsiteX25" fmla="*/ 83663 w 311221"/>
                  <a:gd name="connsiteY25" fmla="*/ 10118 h 149309"/>
                  <a:gd name="connsiteX26" fmla="*/ 7939 w 311221"/>
                  <a:gd name="connsiteY26" fmla="*/ 47329 h 1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1221" h="149309">
                    <a:moveTo>
                      <a:pt x="215606" y="149306"/>
                    </a:moveTo>
                    <a:cubicBezTo>
                      <a:pt x="203195" y="149364"/>
                      <a:pt x="190784" y="148726"/>
                      <a:pt x="178435" y="147373"/>
                    </a:cubicBezTo>
                    <a:cubicBezTo>
                      <a:pt x="143352" y="142208"/>
                      <a:pt x="108562" y="134916"/>
                      <a:pt x="74217" y="125534"/>
                    </a:cubicBezTo>
                    <a:cubicBezTo>
                      <a:pt x="56230" y="120267"/>
                      <a:pt x="37937" y="116336"/>
                      <a:pt x="19459" y="113773"/>
                    </a:cubicBezTo>
                    <a:cubicBezTo>
                      <a:pt x="15642" y="113790"/>
                      <a:pt x="11986" y="112060"/>
                      <a:pt x="9398" y="108986"/>
                    </a:cubicBezTo>
                    <a:cubicBezTo>
                      <a:pt x="28" y="98402"/>
                      <a:pt x="-433" y="72110"/>
                      <a:pt x="182" y="50186"/>
                    </a:cubicBezTo>
                    <a:cubicBezTo>
                      <a:pt x="182" y="48506"/>
                      <a:pt x="182" y="47162"/>
                      <a:pt x="182" y="46321"/>
                    </a:cubicBezTo>
                    <a:cubicBezTo>
                      <a:pt x="182" y="37921"/>
                      <a:pt x="27369" y="20534"/>
                      <a:pt x="46876" y="11882"/>
                    </a:cubicBezTo>
                    <a:cubicBezTo>
                      <a:pt x="71836" y="962"/>
                      <a:pt x="118147" y="-12310"/>
                      <a:pt x="148713" y="22298"/>
                    </a:cubicBezTo>
                    <a:cubicBezTo>
                      <a:pt x="152399" y="25573"/>
                      <a:pt x="216220" y="82862"/>
                      <a:pt x="245174" y="92773"/>
                    </a:cubicBezTo>
                    <a:lnTo>
                      <a:pt x="250319" y="94454"/>
                    </a:lnTo>
                    <a:cubicBezTo>
                      <a:pt x="288105" y="107390"/>
                      <a:pt x="311222" y="115873"/>
                      <a:pt x="311222" y="128054"/>
                    </a:cubicBezTo>
                    <a:cubicBezTo>
                      <a:pt x="311199" y="130212"/>
                      <a:pt x="310300" y="132245"/>
                      <a:pt x="308764" y="133598"/>
                    </a:cubicBezTo>
                    <a:cubicBezTo>
                      <a:pt x="299702" y="143006"/>
                      <a:pt x="257001" y="149306"/>
                      <a:pt x="215606" y="149306"/>
                    </a:cubicBezTo>
                    <a:close/>
                    <a:moveTo>
                      <a:pt x="8246" y="47329"/>
                    </a:moveTo>
                    <a:cubicBezTo>
                      <a:pt x="8246" y="48169"/>
                      <a:pt x="8246" y="49346"/>
                      <a:pt x="8246" y="50690"/>
                    </a:cubicBezTo>
                    <a:cubicBezTo>
                      <a:pt x="8246" y="61358"/>
                      <a:pt x="6940" y="93782"/>
                      <a:pt x="15311" y="103190"/>
                    </a:cubicBezTo>
                    <a:cubicBezTo>
                      <a:pt x="16456" y="104609"/>
                      <a:pt x="18115" y="105407"/>
                      <a:pt x="19843" y="105373"/>
                    </a:cubicBezTo>
                    <a:cubicBezTo>
                      <a:pt x="38904" y="107852"/>
                      <a:pt x="57774" y="111867"/>
                      <a:pt x="76291" y="117386"/>
                    </a:cubicBezTo>
                    <a:cubicBezTo>
                      <a:pt x="110344" y="126634"/>
                      <a:pt x="144827" y="133875"/>
                      <a:pt x="179587" y="139058"/>
                    </a:cubicBezTo>
                    <a:cubicBezTo>
                      <a:pt x="232809" y="145021"/>
                      <a:pt x="297091" y="135362"/>
                      <a:pt x="303926" y="127969"/>
                    </a:cubicBezTo>
                    <a:cubicBezTo>
                      <a:pt x="302159" y="121082"/>
                      <a:pt x="268675" y="109658"/>
                      <a:pt x="248476" y="102769"/>
                    </a:cubicBezTo>
                    <a:lnTo>
                      <a:pt x="243331" y="101006"/>
                    </a:lnTo>
                    <a:cubicBezTo>
                      <a:pt x="212611" y="90421"/>
                      <a:pt x="146870" y="31369"/>
                      <a:pt x="144105" y="28850"/>
                    </a:cubicBezTo>
                    <a:lnTo>
                      <a:pt x="144105" y="28850"/>
                    </a:lnTo>
                    <a:cubicBezTo>
                      <a:pt x="129590" y="12050"/>
                      <a:pt x="109315" y="6086"/>
                      <a:pt x="83663" y="10118"/>
                    </a:cubicBezTo>
                    <a:cubicBezTo>
                      <a:pt x="46339" y="15662"/>
                      <a:pt x="11625" y="41282"/>
                      <a:pt x="7939" y="47329"/>
                    </a:cubicBezTo>
                    <a:close/>
                  </a:path>
                </a:pathLst>
              </a:custGeom>
              <a:solidFill>
                <a:srgbClr val="263238"/>
              </a:solidFill>
              <a:ln w="7671"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D201CBCF-78D1-3B70-816B-F43DDEB94DA0}"/>
                  </a:ext>
                </a:extLst>
              </p:cNvPr>
              <p:cNvSpPr/>
              <p:nvPr/>
            </p:nvSpPr>
            <p:spPr>
              <a:xfrm>
                <a:off x="7471680" y="5032140"/>
                <a:ext cx="301747" cy="55829"/>
              </a:xfrm>
              <a:custGeom>
                <a:avLst/>
                <a:gdLst>
                  <a:gd name="connsiteX0" fmla="*/ 301747 w 301747"/>
                  <a:gd name="connsiteY0" fmla="*/ 39228 h 55829"/>
                  <a:gd name="connsiteX1" fmla="*/ 290688 w 301747"/>
                  <a:gd name="connsiteY1" fmla="*/ 27972 h 55829"/>
                  <a:gd name="connsiteX2" fmla="*/ 125107 w 301747"/>
                  <a:gd name="connsiteY2" fmla="*/ 26628 h 55829"/>
                  <a:gd name="connsiteX3" fmla="*/ 0 w 301747"/>
                  <a:gd name="connsiteY3" fmla="*/ 0 h 55829"/>
                  <a:gd name="connsiteX4" fmla="*/ 13747 w 301747"/>
                  <a:gd name="connsiteY4" fmla="*/ 20328 h 55829"/>
                  <a:gd name="connsiteX5" fmla="*/ 173107 w 301747"/>
                  <a:gd name="connsiteY5" fmla="*/ 53928 h 55829"/>
                  <a:gd name="connsiteX6" fmla="*/ 301747 w 301747"/>
                  <a:gd name="connsiteY6" fmla="*/ 39228 h 5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47" h="55829">
                    <a:moveTo>
                      <a:pt x="301747" y="39228"/>
                    </a:moveTo>
                    <a:cubicBezTo>
                      <a:pt x="301747" y="35448"/>
                      <a:pt x="297523" y="31668"/>
                      <a:pt x="290688" y="27972"/>
                    </a:cubicBezTo>
                    <a:cubicBezTo>
                      <a:pt x="235707" y="36011"/>
                      <a:pt x="179973" y="35557"/>
                      <a:pt x="125107" y="26628"/>
                    </a:cubicBezTo>
                    <a:cubicBezTo>
                      <a:pt x="83021" y="20059"/>
                      <a:pt x="41265" y="11172"/>
                      <a:pt x="0" y="0"/>
                    </a:cubicBezTo>
                    <a:cubicBezTo>
                      <a:pt x="1997" y="11256"/>
                      <a:pt x="5990" y="20328"/>
                      <a:pt x="13747" y="20328"/>
                    </a:cubicBezTo>
                    <a:cubicBezTo>
                      <a:pt x="32947" y="20328"/>
                      <a:pt x="117427" y="47628"/>
                      <a:pt x="173107" y="53928"/>
                    </a:cubicBezTo>
                    <a:cubicBezTo>
                      <a:pt x="228787" y="60228"/>
                      <a:pt x="301747" y="49728"/>
                      <a:pt x="301747" y="39228"/>
                    </a:cubicBezTo>
                    <a:close/>
                  </a:path>
                </a:pathLst>
              </a:custGeom>
              <a:solidFill>
                <a:srgbClr val="FFFFFF"/>
              </a:solidFill>
              <a:ln w="7671"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46FF6A0D-8D65-5589-0E50-EEEA01E822E9}"/>
                  </a:ext>
                </a:extLst>
              </p:cNvPr>
              <p:cNvSpPr/>
              <p:nvPr/>
            </p:nvSpPr>
            <p:spPr>
              <a:xfrm>
                <a:off x="7467846" y="5027934"/>
                <a:ext cx="309421" cy="64268"/>
              </a:xfrm>
              <a:custGeom>
                <a:avLst/>
                <a:gdLst>
                  <a:gd name="connsiteX0" fmla="*/ 213728 w 309421"/>
                  <a:gd name="connsiteY0" fmla="*/ 64265 h 64268"/>
                  <a:gd name="connsiteX1" fmla="*/ 176557 w 309421"/>
                  <a:gd name="connsiteY1" fmla="*/ 62333 h 64268"/>
                  <a:gd name="connsiteX2" fmla="*/ 72340 w 309421"/>
                  <a:gd name="connsiteY2" fmla="*/ 40493 h 64268"/>
                  <a:gd name="connsiteX3" fmla="*/ 17581 w 309421"/>
                  <a:gd name="connsiteY3" fmla="*/ 28733 h 64268"/>
                  <a:gd name="connsiteX4" fmla="*/ 71 w 309421"/>
                  <a:gd name="connsiteY4" fmla="*/ 4961 h 64268"/>
                  <a:gd name="connsiteX5" fmla="*/ 1223 w 309421"/>
                  <a:gd name="connsiteY5" fmla="*/ 1181 h 64268"/>
                  <a:gd name="connsiteX6" fmla="*/ 4755 w 309421"/>
                  <a:gd name="connsiteY6" fmla="*/ 89 h 64268"/>
                  <a:gd name="connsiteX7" fmla="*/ 129479 w 309421"/>
                  <a:gd name="connsiteY7" fmla="*/ 26717 h 64268"/>
                  <a:gd name="connsiteX8" fmla="*/ 293907 w 309421"/>
                  <a:gd name="connsiteY8" fmla="*/ 27977 h 64268"/>
                  <a:gd name="connsiteX9" fmla="*/ 296212 w 309421"/>
                  <a:gd name="connsiteY9" fmla="*/ 28397 h 64268"/>
                  <a:gd name="connsiteX10" fmla="*/ 309421 w 309421"/>
                  <a:gd name="connsiteY10" fmla="*/ 43433 h 64268"/>
                  <a:gd name="connsiteX11" fmla="*/ 306964 w 309421"/>
                  <a:gd name="connsiteY11" fmla="*/ 48977 h 64268"/>
                  <a:gd name="connsiteX12" fmla="*/ 213728 w 309421"/>
                  <a:gd name="connsiteY12" fmla="*/ 64265 h 64268"/>
                  <a:gd name="connsiteX13" fmla="*/ 9056 w 309421"/>
                  <a:gd name="connsiteY13" fmla="*/ 9917 h 64268"/>
                  <a:gd name="connsiteX14" fmla="*/ 17581 w 309421"/>
                  <a:gd name="connsiteY14" fmla="*/ 20333 h 64268"/>
                  <a:gd name="connsiteX15" fmla="*/ 74029 w 309421"/>
                  <a:gd name="connsiteY15" fmla="*/ 32345 h 64268"/>
                  <a:gd name="connsiteX16" fmla="*/ 177325 w 309421"/>
                  <a:gd name="connsiteY16" fmla="*/ 54017 h 64268"/>
                  <a:gd name="connsiteX17" fmla="*/ 301587 w 309421"/>
                  <a:gd name="connsiteY17" fmla="*/ 43013 h 64268"/>
                  <a:gd name="connsiteX18" fmla="*/ 293907 w 309421"/>
                  <a:gd name="connsiteY18" fmla="*/ 36461 h 64268"/>
                  <a:gd name="connsiteX19" fmla="*/ 128480 w 309421"/>
                  <a:gd name="connsiteY19" fmla="*/ 35033 h 64268"/>
                  <a:gd name="connsiteX20" fmla="*/ 9056 w 309421"/>
                  <a:gd name="connsiteY20" fmla="*/ 9917 h 6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9421" h="64268">
                    <a:moveTo>
                      <a:pt x="213728" y="64265"/>
                    </a:moveTo>
                    <a:cubicBezTo>
                      <a:pt x="201317" y="64324"/>
                      <a:pt x="188907" y="63686"/>
                      <a:pt x="176557" y="62333"/>
                    </a:cubicBezTo>
                    <a:cubicBezTo>
                      <a:pt x="141475" y="57167"/>
                      <a:pt x="106684" y="49876"/>
                      <a:pt x="72340" y="40493"/>
                    </a:cubicBezTo>
                    <a:cubicBezTo>
                      <a:pt x="54353" y="35226"/>
                      <a:pt x="36059" y="31295"/>
                      <a:pt x="17581" y="28733"/>
                    </a:cubicBezTo>
                    <a:cubicBezTo>
                      <a:pt x="8749" y="28733"/>
                      <a:pt x="2835" y="20753"/>
                      <a:pt x="71" y="4961"/>
                    </a:cubicBezTo>
                    <a:cubicBezTo>
                      <a:pt x="-183" y="3567"/>
                      <a:pt x="255" y="2130"/>
                      <a:pt x="1223" y="1181"/>
                    </a:cubicBezTo>
                    <a:cubicBezTo>
                      <a:pt x="2167" y="215"/>
                      <a:pt x="3488" y="-197"/>
                      <a:pt x="4755" y="89"/>
                    </a:cubicBezTo>
                    <a:cubicBezTo>
                      <a:pt x="27795" y="6305"/>
                      <a:pt x="73875" y="18065"/>
                      <a:pt x="129479" y="26717"/>
                    </a:cubicBezTo>
                    <a:cubicBezTo>
                      <a:pt x="183961" y="35630"/>
                      <a:pt x="239318" y="36058"/>
                      <a:pt x="293907" y="27977"/>
                    </a:cubicBezTo>
                    <a:cubicBezTo>
                      <a:pt x="294698" y="27809"/>
                      <a:pt x="295513" y="27960"/>
                      <a:pt x="296212" y="28397"/>
                    </a:cubicBezTo>
                    <a:cubicBezTo>
                      <a:pt x="302356" y="31757"/>
                      <a:pt x="309421" y="36797"/>
                      <a:pt x="309421" y="43433"/>
                    </a:cubicBezTo>
                    <a:cubicBezTo>
                      <a:pt x="309398" y="45592"/>
                      <a:pt x="308500" y="47625"/>
                      <a:pt x="306964" y="48977"/>
                    </a:cubicBezTo>
                    <a:cubicBezTo>
                      <a:pt x="297824" y="57965"/>
                      <a:pt x="255124" y="64265"/>
                      <a:pt x="213728" y="64265"/>
                    </a:cubicBezTo>
                    <a:close/>
                    <a:moveTo>
                      <a:pt x="9056" y="9917"/>
                    </a:moveTo>
                    <a:cubicBezTo>
                      <a:pt x="11130" y="16889"/>
                      <a:pt x="13972" y="20333"/>
                      <a:pt x="17581" y="20333"/>
                    </a:cubicBezTo>
                    <a:cubicBezTo>
                      <a:pt x="36643" y="22811"/>
                      <a:pt x="55513" y="26826"/>
                      <a:pt x="74029" y="32345"/>
                    </a:cubicBezTo>
                    <a:cubicBezTo>
                      <a:pt x="108082" y="41593"/>
                      <a:pt x="142565" y="48834"/>
                      <a:pt x="177325" y="54017"/>
                    </a:cubicBezTo>
                    <a:cubicBezTo>
                      <a:pt x="230317" y="59981"/>
                      <a:pt x="294368" y="50405"/>
                      <a:pt x="301587" y="43013"/>
                    </a:cubicBezTo>
                    <a:cubicBezTo>
                      <a:pt x="301587" y="42089"/>
                      <a:pt x="299667" y="39821"/>
                      <a:pt x="293907" y="36461"/>
                    </a:cubicBezTo>
                    <a:cubicBezTo>
                      <a:pt x="238980" y="44483"/>
                      <a:pt x="183285" y="44004"/>
                      <a:pt x="128480" y="35033"/>
                    </a:cubicBezTo>
                    <a:cubicBezTo>
                      <a:pt x="77255" y="27053"/>
                      <a:pt x="33632" y="16469"/>
                      <a:pt x="9056" y="9917"/>
                    </a:cubicBezTo>
                    <a:close/>
                  </a:path>
                </a:pathLst>
              </a:custGeom>
              <a:solidFill>
                <a:srgbClr val="263238"/>
              </a:solidFill>
              <a:ln w="7671"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05BAA338-CCFB-FFBD-0D69-79CE3408546C}"/>
                  </a:ext>
                </a:extLst>
              </p:cNvPr>
              <p:cNvSpPr/>
              <p:nvPr/>
            </p:nvSpPr>
            <p:spPr>
              <a:xfrm>
                <a:off x="6937660" y="4179707"/>
                <a:ext cx="829922" cy="852432"/>
              </a:xfrm>
              <a:custGeom>
                <a:avLst/>
                <a:gdLst>
                  <a:gd name="connsiteX0" fmla="*/ 346474 w 829922"/>
                  <a:gd name="connsiteY0" fmla="*/ 0 h 852432"/>
                  <a:gd name="connsiteX1" fmla="*/ 563511 w 829922"/>
                  <a:gd name="connsiteY1" fmla="*/ 16800 h 852432"/>
                  <a:gd name="connsiteX2" fmla="*/ 829853 w 829922"/>
                  <a:gd name="connsiteY2" fmla="*/ 99624 h 852432"/>
                  <a:gd name="connsiteX3" fmla="*/ 663966 w 829922"/>
                  <a:gd name="connsiteY3" fmla="*/ 742896 h 852432"/>
                  <a:gd name="connsiteX4" fmla="*/ 683166 w 829922"/>
                  <a:gd name="connsiteY4" fmla="*/ 780696 h 852432"/>
                  <a:gd name="connsiteX5" fmla="*/ 687006 w 829922"/>
                  <a:gd name="connsiteY5" fmla="*/ 799596 h 852432"/>
                  <a:gd name="connsiteX6" fmla="*/ 613508 w 829922"/>
                  <a:gd name="connsiteY6" fmla="*/ 836220 h 852432"/>
                  <a:gd name="connsiteX7" fmla="*/ 534020 w 829922"/>
                  <a:gd name="connsiteY7" fmla="*/ 852432 h 852432"/>
                  <a:gd name="connsiteX8" fmla="*/ 526724 w 829922"/>
                  <a:gd name="connsiteY8" fmla="*/ 786744 h 852432"/>
                  <a:gd name="connsiteX9" fmla="*/ 544004 w 829922"/>
                  <a:gd name="connsiteY9" fmla="*/ 683844 h 852432"/>
                  <a:gd name="connsiteX10" fmla="*/ 645994 w 829922"/>
                  <a:gd name="connsiteY10" fmla="*/ 214368 h 852432"/>
                  <a:gd name="connsiteX11" fmla="*/ 194718 w 829922"/>
                  <a:gd name="connsiteY11" fmla="*/ 245364 h 852432"/>
                  <a:gd name="connsiteX12" fmla="*/ 2718 w 829922"/>
                  <a:gd name="connsiteY12" fmla="*/ 175224 h 852432"/>
                  <a:gd name="connsiteX13" fmla="*/ 12318 w 829922"/>
                  <a:gd name="connsiteY13" fmla="*/ 2100 h 85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9922" h="852432">
                    <a:moveTo>
                      <a:pt x="346474" y="0"/>
                    </a:moveTo>
                    <a:cubicBezTo>
                      <a:pt x="346474" y="0"/>
                      <a:pt x="465591" y="4368"/>
                      <a:pt x="563511" y="16800"/>
                    </a:cubicBezTo>
                    <a:cubicBezTo>
                      <a:pt x="661431" y="29232"/>
                      <a:pt x="825860" y="72492"/>
                      <a:pt x="829853" y="99624"/>
                    </a:cubicBezTo>
                    <a:cubicBezTo>
                      <a:pt x="833847" y="126756"/>
                      <a:pt x="663966" y="728196"/>
                      <a:pt x="663966" y="742896"/>
                    </a:cubicBezTo>
                    <a:cubicBezTo>
                      <a:pt x="663966" y="757596"/>
                      <a:pt x="679326" y="772296"/>
                      <a:pt x="683166" y="780696"/>
                    </a:cubicBezTo>
                    <a:cubicBezTo>
                      <a:pt x="685592" y="786652"/>
                      <a:pt x="686898" y="793078"/>
                      <a:pt x="687006" y="799596"/>
                    </a:cubicBezTo>
                    <a:cubicBezTo>
                      <a:pt x="663221" y="813448"/>
                      <a:pt x="638675" y="825678"/>
                      <a:pt x="613508" y="836220"/>
                    </a:cubicBezTo>
                    <a:cubicBezTo>
                      <a:pt x="587972" y="846233"/>
                      <a:pt x="561138" y="851701"/>
                      <a:pt x="534020" y="852432"/>
                    </a:cubicBezTo>
                    <a:cubicBezTo>
                      <a:pt x="526340" y="852432"/>
                      <a:pt x="520964" y="814044"/>
                      <a:pt x="526724" y="786744"/>
                    </a:cubicBezTo>
                    <a:cubicBezTo>
                      <a:pt x="532484" y="759444"/>
                      <a:pt x="542084" y="690144"/>
                      <a:pt x="544004" y="683844"/>
                    </a:cubicBezTo>
                    <a:cubicBezTo>
                      <a:pt x="545924" y="677544"/>
                      <a:pt x="645994" y="214368"/>
                      <a:pt x="645994" y="214368"/>
                    </a:cubicBezTo>
                    <a:cubicBezTo>
                      <a:pt x="645994" y="214368"/>
                      <a:pt x="390711" y="251076"/>
                      <a:pt x="194718" y="245364"/>
                    </a:cubicBezTo>
                    <a:cubicBezTo>
                      <a:pt x="22839" y="240492"/>
                      <a:pt x="12394" y="219324"/>
                      <a:pt x="2718" y="175224"/>
                    </a:cubicBezTo>
                    <a:cubicBezTo>
                      <a:pt x="-6959" y="131124"/>
                      <a:pt x="12318" y="2100"/>
                      <a:pt x="12318" y="2100"/>
                    </a:cubicBezTo>
                    <a:close/>
                  </a:path>
                </a:pathLst>
              </a:custGeom>
              <a:solidFill>
                <a:schemeClr val="accent1"/>
              </a:solidFill>
              <a:ln w="7671"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69E5DBCF-B73C-5665-5E87-D1FC762E3E10}"/>
                  </a:ext>
                </a:extLst>
              </p:cNvPr>
              <p:cNvSpPr/>
              <p:nvPr/>
            </p:nvSpPr>
            <p:spPr>
              <a:xfrm>
                <a:off x="6933889" y="4175507"/>
                <a:ext cx="837315" cy="860832"/>
              </a:xfrm>
              <a:custGeom>
                <a:avLst/>
                <a:gdLst>
                  <a:gd name="connsiteX0" fmla="*/ 537791 w 837315"/>
                  <a:gd name="connsiteY0" fmla="*/ 860832 h 860832"/>
                  <a:gd name="connsiteX1" fmla="*/ 531800 w 837315"/>
                  <a:gd name="connsiteY1" fmla="*/ 857220 h 860832"/>
                  <a:gd name="connsiteX2" fmla="*/ 526732 w 837315"/>
                  <a:gd name="connsiteY2" fmla="*/ 790020 h 860832"/>
                  <a:gd name="connsiteX3" fmla="*/ 537944 w 837315"/>
                  <a:gd name="connsiteY3" fmla="*/ 723408 h 860832"/>
                  <a:gd name="connsiteX4" fmla="*/ 544165 w 837315"/>
                  <a:gd name="connsiteY4" fmla="*/ 686700 h 860832"/>
                  <a:gd name="connsiteX5" fmla="*/ 644773 w 837315"/>
                  <a:gd name="connsiteY5" fmla="*/ 223524 h 860832"/>
                  <a:gd name="connsiteX6" fmla="*/ 198412 w 837315"/>
                  <a:gd name="connsiteY6" fmla="*/ 253764 h 860832"/>
                  <a:gd name="connsiteX7" fmla="*/ 2802 w 837315"/>
                  <a:gd name="connsiteY7" fmla="*/ 180348 h 860832"/>
                  <a:gd name="connsiteX8" fmla="*/ 12325 w 837315"/>
                  <a:gd name="connsiteY8" fmla="*/ 5628 h 860832"/>
                  <a:gd name="connsiteX9" fmla="*/ 16165 w 837315"/>
                  <a:gd name="connsiteY9" fmla="*/ 2100 h 860832"/>
                  <a:gd name="connsiteX10" fmla="*/ 350245 w 837315"/>
                  <a:gd name="connsiteY10" fmla="*/ 0 h 860832"/>
                  <a:gd name="connsiteX11" fmla="*/ 350245 w 837315"/>
                  <a:gd name="connsiteY11" fmla="*/ 0 h 860832"/>
                  <a:gd name="connsiteX12" fmla="*/ 567589 w 837315"/>
                  <a:gd name="connsiteY12" fmla="*/ 16800 h 860832"/>
                  <a:gd name="connsiteX13" fmla="*/ 837234 w 837315"/>
                  <a:gd name="connsiteY13" fmla="*/ 102984 h 860832"/>
                  <a:gd name="connsiteX14" fmla="*/ 724338 w 837315"/>
                  <a:gd name="connsiteY14" fmla="*/ 546840 h 860832"/>
                  <a:gd name="connsiteX15" fmla="*/ 671423 w 837315"/>
                  <a:gd name="connsiteY15" fmla="*/ 747012 h 860832"/>
                  <a:gd name="connsiteX16" fmla="*/ 683634 w 837315"/>
                  <a:gd name="connsiteY16" fmla="*/ 772212 h 860832"/>
                  <a:gd name="connsiteX17" fmla="*/ 690162 w 837315"/>
                  <a:gd name="connsiteY17" fmla="*/ 782460 h 860832"/>
                  <a:gd name="connsiteX18" fmla="*/ 694463 w 837315"/>
                  <a:gd name="connsiteY18" fmla="*/ 803292 h 860832"/>
                  <a:gd name="connsiteX19" fmla="*/ 692389 w 837315"/>
                  <a:gd name="connsiteY19" fmla="*/ 806988 h 860832"/>
                  <a:gd name="connsiteX20" fmla="*/ 618431 w 837315"/>
                  <a:gd name="connsiteY20" fmla="*/ 843864 h 860832"/>
                  <a:gd name="connsiteX21" fmla="*/ 537791 w 837315"/>
                  <a:gd name="connsiteY21" fmla="*/ 860832 h 860832"/>
                  <a:gd name="connsiteX22" fmla="*/ 649765 w 837315"/>
                  <a:gd name="connsiteY22" fmla="*/ 214032 h 860832"/>
                  <a:gd name="connsiteX23" fmla="*/ 652607 w 837315"/>
                  <a:gd name="connsiteY23" fmla="*/ 215460 h 860832"/>
                  <a:gd name="connsiteX24" fmla="*/ 653528 w 837315"/>
                  <a:gd name="connsiteY24" fmla="*/ 219240 h 860832"/>
                  <a:gd name="connsiteX25" fmla="*/ 551384 w 837315"/>
                  <a:gd name="connsiteY25" fmla="*/ 689052 h 860832"/>
                  <a:gd name="connsiteX26" fmla="*/ 545548 w 837315"/>
                  <a:gd name="connsiteY26" fmla="*/ 724500 h 860832"/>
                  <a:gd name="connsiteX27" fmla="*/ 534258 w 837315"/>
                  <a:gd name="connsiteY27" fmla="*/ 791700 h 860832"/>
                  <a:gd name="connsiteX28" fmla="*/ 538252 w 837315"/>
                  <a:gd name="connsiteY28" fmla="*/ 852348 h 860832"/>
                  <a:gd name="connsiteX29" fmla="*/ 615973 w 837315"/>
                  <a:gd name="connsiteY29" fmla="*/ 836388 h 860832"/>
                  <a:gd name="connsiteX30" fmla="*/ 686783 w 837315"/>
                  <a:gd name="connsiteY30" fmla="*/ 801108 h 860832"/>
                  <a:gd name="connsiteX31" fmla="*/ 683480 w 837315"/>
                  <a:gd name="connsiteY31" fmla="*/ 786576 h 860832"/>
                  <a:gd name="connsiteX32" fmla="*/ 677720 w 837315"/>
                  <a:gd name="connsiteY32" fmla="*/ 778176 h 860832"/>
                  <a:gd name="connsiteX33" fmla="*/ 663896 w 837315"/>
                  <a:gd name="connsiteY33" fmla="*/ 747348 h 860832"/>
                  <a:gd name="connsiteX34" fmla="*/ 717119 w 837315"/>
                  <a:gd name="connsiteY34" fmla="*/ 544908 h 860832"/>
                  <a:gd name="connsiteX35" fmla="*/ 829784 w 837315"/>
                  <a:gd name="connsiteY35" fmla="*/ 104664 h 860832"/>
                  <a:gd name="connsiteX36" fmla="*/ 566821 w 837315"/>
                  <a:gd name="connsiteY36" fmla="*/ 25536 h 860832"/>
                  <a:gd name="connsiteX37" fmla="*/ 350168 w 837315"/>
                  <a:gd name="connsiteY37" fmla="*/ 8736 h 860832"/>
                  <a:gd name="connsiteX38" fmla="*/ 19468 w 837315"/>
                  <a:gd name="connsiteY38" fmla="*/ 10836 h 860832"/>
                  <a:gd name="connsiteX39" fmla="*/ 10252 w 837315"/>
                  <a:gd name="connsiteY39" fmla="*/ 178836 h 860832"/>
                  <a:gd name="connsiteX40" fmla="*/ 198565 w 837315"/>
                  <a:gd name="connsiteY40" fmla="*/ 246036 h 860832"/>
                  <a:gd name="connsiteX41" fmla="*/ 649304 w 837315"/>
                  <a:gd name="connsiteY41" fmla="*/ 215040 h 86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37315" h="860832">
                    <a:moveTo>
                      <a:pt x="537791" y="860832"/>
                    </a:moveTo>
                    <a:cubicBezTo>
                      <a:pt x="535387" y="860723"/>
                      <a:pt x="533167" y="859387"/>
                      <a:pt x="531800" y="857220"/>
                    </a:cubicBezTo>
                    <a:cubicBezTo>
                      <a:pt x="524120" y="847056"/>
                      <a:pt x="521893" y="813120"/>
                      <a:pt x="526732" y="790020"/>
                    </a:cubicBezTo>
                    <a:cubicBezTo>
                      <a:pt x="529957" y="774816"/>
                      <a:pt x="534412" y="746340"/>
                      <a:pt x="537944" y="723408"/>
                    </a:cubicBezTo>
                    <a:cubicBezTo>
                      <a:pt x="541324" y="701904"/>
                      <a:pt x="543244" y="689808"/>
                      <a:pt x="544165" y="686700"/>
                    </a:cubicBezTo>
                    <a:cubicBezTo>
                      <a:pt x="546008" y="679980"/>
                      <a:pt x="610060" y="384300"/>
                      <a:pt x="644773" y="223524"/>
                    </a:cubicBezTo>
                    <a:cubicBezTo>
                      <a:pt x="606373" y="228732"/>
                      <a:pt x="376588" y="258972"/>
                      <a:pt x="198412" y="253764"/>
                    </a:cubicBezTo>
                    <a:cubicBezTo>
                      <a:pt x="24997" y="248808"/>
                      <a:pt x="13093" y="227724"/>
                      <a:pt x="2802" y="180348"/>
                    </a:cubicBezTo>
                    <a:cubicBezTo>
                      <a:pt x="-6875" y="135996"/>
                      <a:pt x="11557" y="10920"/>
                      <a:pt x="12325" y="5628"/>
                    </a:cubicBezTo>
                    <a:cubicBezTo>
                      <a:pt x="12655" y="3595"/>
                      <a:pt x="14276" y="2108"/>
                      <a:pt x="16165" y="2100"/>
                    </a:cubicBezTo>
                    <a:lnTo>
                      <a:pt x="350245" y="0"/>
                    </a:lnTo>
                    <a:lnTo>
                      <a:pt x="350245" y="0"/>
                    </a:lnTo>
                    <a:cubicBezTo>
                      <a:pt x="351397" y="0"/>
                      <a:pt x="470591" y="4536"/>
                      <a:pt x="567589" y="16800"/>
                    </a:cubicBezTo>
                    <a:cubicBezTo>
                      <a:pt x="657599" y="28392"/>
                      <a:pt x="832703" y="70980"/>
                      <a:pt x="837234" y="102984"/>
                    </a:cubicBezTo>
                    <a:cubicBezTo>
                      <a:pt x="839615" y="119784"/>
                      <a:pt x="789772" y="305592"/>
                      <a:pt x="724338" y="546840"/>
                    </a:cubicBezTo>
                    <a:cubicBezTo>
                      <a:pt x="697381" y="646296"/>
                      <a:pt x="671884" y="740040"/>
                      <a:pt x="671423" y="747012"/>
                    </a:cubicBezTo>
                    <a:cubicBezTo>
                      <a:pt x="671423" y="755412"/>
                      <a:pt x="678181" y="764988"/>
                      <a:pt x="683634" y="772212"/>
                    </a:cubicBezTo>
                    <a:cubicBezTo>
                      <a:pt x="686092" y="775404"/>
                      <a:pt x="688280" y="778831"/>
                      <a:pt x="690162" y="782460"/>
                    </a:cubicBezTo>
                    <a:cubicBezTo>
                      <a:pt x="692881" y="789012"/>
                      <a:pt x="694348" y="796102"/>
                      <a:pt x="694463" y="803292"/>
                    </a:cubicBezTo>
                    <a:cubicBezTo>
                      <a:pt x="694455" y="804846"/>
                      <a:pt x="693656" y="806274"/>
                      <a:pt x="692389" y="806988"/>
                    </a:cubicBezTo>
                    <a:cubicBezTo>
                      <a:pt x="668451" y="820932"/>
                      <a:pt x="643752" y="833247"/>
                      <a:pt x="618431" y="843864"/>
                    </a:cubicBezTo>
                    <a:cubicBezTo>
                      <a:pt x="592549" y="854188"/>
                      <a:pt x="565324" y="859908"/>
                      <a:pt x="537791" y="860832"/>
                    </a:cubicBezTo>
                    <a:close/>
                    <a:moveTo>
                      <a:pt x="649765" y="214032"/>
                    </a:moveTo>
                    <a:cubicBezTo>
                      <a:pt x="650856" y="214024"/>
                      <a:pt x="651900" y="214545"/>
                      <a:pt x="652607" y="215460"/>
                    </a:cubicBezTo>
                    <a:cubicBezTo>
                      <a:pt x="653475" y="216468"/>
                      <a:pt x="653820" y="217888"/>
                      <a:pt x="653528" y="219240"/>
                    </a:cubicBezTo>
                    <a:cubicBezTo>
                      <a:pt x="643237" y="266616"/>
                      <a:pt x="553688" y="682752"/>
                      <a:pt x="551384" y="689052"/>
                    </a:cubicBezTo>
                    <a:cubicBezTo>
                      <a:pt x="550693" y="691488"/>
                      <a:pt x="548082" y="708288"/>
                      <a:pt x="545548" y="724500"/>
                    </a:cubicBezTo>
                    <a:cubicBezTo>
                      <a:pt x="541938" y="747516"/>
                      <a:pt x="537868" y="776160"/>
                      <a:pt x="534258" y="791700"/>
                    </a:cubicBezTo>
                    <a:cubicBezTo>
                      <a:pt x="528728" y="817824"/>
                      <a:pt x="534258" y="849660"/>
                      <a:pt x="538252" y="852348"/>
                    </a:cubicBezTo>
                    <a:cubicBezTo>
                      <a:pt x="564763" y="851474"/>
                      <a:pt x="590982" y="846090"/>
                      <a:pt x="615973" y="836388"/>
                    </a:cubicBezTo>
                    <a:cubicBezTo>
                      <a:pt x="640204" y="826199"/>
                      <a:pt x="663850" y="814414"/>
                      <a:pt x="686783" y="801108"/>
                    </a:cubicBezTo>
                    <a:cubicBezTo>
                      <a:pt x="686483" y="796085"/>
                      <a:pt x="685370" y="791162"/>
                      <a:pt x="683480" y="786576"/>
                    </a:cubicBezTo>
                    <a:cubicBezTo>
                      <a:pt x="681768" y="783611"/>
                      <a:pt x="679848" y="780797"/>
                      <a:pt x="677720" y="778176"/>
                    </a:cubicBezTo>
                    <a:cubicBezTo>
                      <a:pt x="671576" y="769776"/>
                      <a:pt x="663896" y="758856"/>
                      <a:pt x="663896" y="747348"/>
                    </a:cubicBezTo>
                    <a:cubicBezTo>
                      <a:pt x="663896" y="741804"/>
                      <a:pt x="679256" y="684432"/>
                      <a:pt x="717119" y="544908"/>
                    </a:cubicBezTo>
                    <a:cubicBezTo>
                      <a:pt x="763199" y="376068"/>
                      <a:pt x="832319" y="120960"/>
                      <a:pt x="829784" y="104664"/>
                    </a:cubicBezTo>
                    <a:cubicBezTo>
                      <a:pt x="826636" y="82404"/>
                      <a:pt x="672805" y="39228"/>
                      <a:pt x="566821" y="25536"/>
                    </a:cubicBezTo>
                    <a:cubicBezTo>
                      <a:pt x="471205" y="13272"/>
                      <a:pt x="353778" y="8736"/>
                      <a:pt x="350168" y="8736"/>
                    </a:cubicBezTo>
                    <a:lnTo>
                      <a:pt x="19468" y="10836"/>
                    </a:lnTo>
                    <a:cubicBezTo>
                      <a:pt x="16472" y="31752"/>
                      <a:pt x="1880" y="140028"/>
                      <a:pt x="10252" y="178836"/>
                    </a:cubicBezTo>
                    <a:cubicBezTo>
                      <a:pt x="18623" y="217644"/>
                      <a:pt x="23768" y="240828"/>
                      <a:pt x="198565" y="246036"/>
                    </a:cubicBezTo>
                    <a:cubicBezTo>
                      <a:pt x="392024" y="251748"/>
                      <a:pt x="646693" y="215460"/>
                      <a:pt x="649304" y="215040"/>
                    </a:cubicBezTo>
                    <a:close/>
                  </a:path>
                </a:pathLst>
              </a:custGeom>
              <a:solidFill>
                <a:srgbClr val="263238"/>
              </a:solidFill>
              <a:ln w="7671"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5BDC3005-ABE7-44BB-9680-79FDDADDC31D}"/>
                  </a:ext>
                </a:extLst>
              </p:cNvPr>
              <p:cNvSpPr/>
              <p:nvPr/>
            </p:nvSpPr>
            <p:spPr>
              <a:xfrm>
                <a:off x="7245787" y="4311485"/>
                <a:ext cx="20553" cy="25722"/>
              </a:xfrm>
              <a:custGeom>
                <a:avLst/>
                <a:gdLst>
                  <a:gd name="connsiteX0" fmla="*/ 3787 w 20553"/>
                  <a:gd name="connsiteY0" fmla="*/ 25722 h 25722"/>
                  <a:gd name="connsiteX1" fmla="*/ 0 w 20553"/>
                  <a:gd name="connsiteY1" fmla="*/ 21464 h 25722"/>
                  <a:gd name="connsiteX2" fmla="*/ 1099 w 20553"/>
                  <a:gd name="connsiteY2" fmla="*/ 18582 h 25722"/>
                  <a:gd name="connsiteX3" fmla="*/ 13617 w 20553"/>
                  <a:gd name="connsiteY3" fmla="*/ 1782 h 25722"/>
                  <a:gd name="connsiteX4" fmla="*/ 18847 w 20553"/>
                  <a:gd name="connsiteY4" fmla="*/ 724 h 25722"/>
                  <a:gd name="connsiteX5" fmla="*/ 18916 w 20553"/>
                  <a:gd name="connsiteY5" fmla="*/ 774 h 25722"/>
                  <a:gd name="connsiteX6" fmla="*/ 19861 w 20553"/>
                  <a:gd name="connsiteY6" fmla="*/ 6621 h 25722"/>
                  <a:gd name="connsiteX7" fmla="*/ 19838 w 20553"/>
                  <a:gd name="connsiteY7" fmla="*/ 6654 h 25722"/>
                  <a:gd name="connsiteX8" fmla="*/ 6475 w 20553"/>
                  <a:gd name="connsiteY8" fmla="*/ 24462 h 25722"/>
                  <a:gd name="connsiteX9" fmla="*/ 3787 w 20553"/>
                  <a:gd name="connsiteY9" fmla="*/ 25722 h 2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53" h="25722">
                    <a:moveTo>
                      <a:pt x="3787" y="25722"/>
                    </a:moveTo>
                    <a:cubicBezTo>
                      <a:pt x="1667" y="25689"/>
                      <a:pt x="-30" y="23782"/>
                      <a:pt x="0" y="21464"/>
                    </a:cubicBezTo>
                    <a:cubicBezTo>
                      <a:pt x="16" y="20388"/>
                      <a:pt x="407" y="19355"/>
                      <a:pt x="1099" y="18582"/>
                    </a:cubicBezTo>
                    <a:cubicBezTo>
                      <a:pt x="5653" y="13332"/>
                      <a:pt x="9838" y="7721"/>
                      <a:pt x="13617" y="1782"/>
                    </a:cubicBezTo>
                    <a:cubicBezTo>
                      <a:pt x="14792" y="-91"/>
                      <a:pt x="17134" y="-561"/>
                      <a:pt x="18847" y="724"/>
                    </a:cubicBezTo>
                    <a:cubicBezTo>
                      <a:pt x="18870" y="741"/>
                      <a:pt x="18893" y="758"/>
                      <a:pt x="18916" y="774"/>
                    </a:cubicBezTo>
                    <a:cubicBezTo>
                      <a:pt x="20652" y="2102"/>
                      <a:pt x="21074" y="4722"/>
                      <a:pt x="19861" y="6621"/>
                    </a:cubicBezTo>
                    <a:cubicBezTo>
                      <a:pt x="19853" y="6637"/>
                      <a:pt x="19846" y="6646"/>
                      <a:pt x="19838" y="6654"/>
                    </a:cubicBezTo>
                    <a:cubicBezTo>
                      <a:pt x="15837" y="12980"/>
                      <a:pt x="11367" y="18935"/>
                      <a:pt x="6475" y="24462"/>
                    </a:cubicBezTo>
                    <a:cubicBezTo>
                      <a:pt x="5753" y="25235"/>
                      <a:pt x="4793" y="25689"/>
                      <a:pt x="3787" y="25722"/>
                    </a:cubicBezTo>
                    <a:close/>
                  </a:path>
                </a:pathLst>
              </a:custGeom>
              <a:solidFill>
                <a:srgbClr val="263238"/>
              </a:solidFill>
              <a:ln w="7671"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34B2CA53-D5A4-411E-3517-2EAF9712EA6C}"/>
                  </a:ext>
                </a:extLst>
              </p:cNvPr>
              <p:cNvSpPr/>
              <p:nvPr/>
            </p:nvSpPr>
            <p:spPr>
              <a:xfrm>
                <a:off x="7272889" y="4198645"/>
                <a:ext cx="45793" cy="96562"/>
              </a:xfrm>
              <a:custGeom>
                <a:avLst/>
                <a:gdLst>
                  <a:gd name="connsiteX0" fmla="*/ 3795 w 45793"/>
                  <a:gd name="connsiteY0" fmla="*/ 96562 h 96562"/>
                  <a:gd name="connsiteX1" fmla="*/ 1952 w 45793"/>
                  <a:gd name="connsiteY1" fmla="*/ 96058 h 96562"/>
                  <a:gd name="connsiteX2" fmla="*/ 493 w 45793"/>
                  <a:gd name="connsiteY2" fmla="*/ 90346 h 96562"/>
                  <a:gd name="connsiteX3" fmla="*/ 38355 w 45793"/>
                  <a:gd name="connsiteY3" fmla="*/ 2650 h 96562"/>
                  <a:gd name="connsiteX4" fmla="*/ 43339 w 45793"/>
                  <a:gd name="connsiteY4" fmla="*/ 298 h 96562"/>
                  <a:gd name="connsiteX5" fmla="*/ 43347 w 45793"/>
                  <a:gd name="connsiteY5" fmla="*/ 298 h 96562"/>
                  <a:gd name="connsiteX6" fmla="*/ 45574 w 45793"/>
                  <a:gd name="connsiteY6" fmla="*/ 5456 h 96562"/>
                  <a:gd name="connsiteX7" fmla="*/ 45497 w 45793"/>
                  <a:gd name="connsiteY7" fmla="*/ 5674 h 96562"/>
                  <a:gd name="connsiteX8" fmla="*/ 7097 w 45793"/>
                  <a:gd name="connsiteY8" fmla="*/ 94462 h 96562"/>
                  <a:gd name="connsiteX9" fmla="*/ 3795 w 45793"/>
                  <a:gd name="connsiteY9" fmla="*/ 96562 h 9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93" h="96562">
                    <a:moveTo>
                      <a:pt x="3795" y="96562"/>
                    </a:moveTo>
                    <a:cubicBezTo>
                      <a:pt x="3150" y="96562"/>
                      <a:pt x="2520" y="96394"/>
                      <a:pt x="1952" y="96058"/>
                    </a:cubicBezTo>
                    <a:cubicBezTo>
                      <a:pt x="109" y="94916"/>
                      <a:pt x="-544" y="92362"/>
                      <a:pt x="493" y="90346"/>
                    </a:cubicBezTo>
                    <a:cubicBezTo>
                      <a:pt x="14754" y="61996"/>
                      <a:pt x="27396" y="32706"/>
                      <a:pt x="38355" y="2650"/>
                    </a:cubicBezTo>
                    <a:cubicBezTo>
                      <a:pt x="39138" y="492"/>
                      <a:pt x="41366" y="-558"/>
                      <a:pt x="43339" y="298"/>
                    </a:cubicBezTo>
                    <a:cubicBezTo>
                      <a:pt x="43339" y="298"/>
                      <a:pt x="43347" y="298"/>
                      <a:pt x="43347" y="298"/>
                    </a:cubicBezTo>
                    <a:cubicBezTo>
                      <a:pt x="45267" y="1046"/>
                      <a:pt x="46265" y="3356"/>
                      <a:pt x="45574" y="5456"/>
                    </a:cubicBezTo>
                    <a:cubicBezTo>
                      <a:pt x="45551" y="5532"/>
                      <a:pt x="45528" y="5599"/>
                      <a:pt x="45497" y="5674"/>
                    </a:cubicBezTo>
                    <a:cubicBezTo>
                      <a:pt x="34408" y="36116"/>
                      <a:pt x="21582" y="65776"/>
                      <a:pt x="7097" y="94462"/>
                    </a:cubicBezTo>
                    <a:cubicBezTo>
                      <a:pt x="6414" y="95756"/>
                      <a:pt x="5162" y="96554"/>
                      <a:pt x="3795" y="96562"/>
                    </a:cubicBezTo>
                    <a:close/>
                  </a:path>
                </a:pathLst>
              </a:custGeom>
              <a:solidFill>
                <a:srgbClr val="263238"/>
              </a:solidFill>
              <a:ln w="7671"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41AAF4E8-9A73-73E6-C2BA-C20D631EBE75}"/>
                  </a:ext>
                </a:extLst>
              </p:cNvPr>
              <p:cNvSpPr/>
              <p:nvPr/>
            </p:nvSpPr>
            <p:spPr>
              <a:xfrm>
                <a:off x="7188125" y="4219617"/>
                <a:ext cx="107523" cy="100790"/>
              </a:xfrm>
              <a:custGeom>
                <a:avLst/>
                <a:gdLst>
                  <a:gd name="connsiteX0" fmla="*/ 3849 w 107523"/>
                  <a:gd name="connsiteY0" fmla="*/ 100791 h 100790"/>
                  <a:gd name="connsiteX1" fmla="*/ 240 w 107523"/>
                  <a:gd name="connsiteY1" fmla="*/ 98103 h 100790"/>
                  <a:gd name="connsiteX2" fmla="*/ 2467 w 107523"/>
                  <a:gd name="connsiteY2" fmla="*/ 92727 h 100790"/>
                  <a:gd name="connsiteX3" fmla="*/ 100310 w 107523"/>
                  <a:gd name="connsiteY3" fmla="*/ 2259 h 100790"/>
                  <a:gd name="connsiteX4" fmla="*/ 105364 w 107523"/>
                  <a:gd name="connsiteY4" fmla="*/ 444 h 100790"/>
                  <a:gd name="connsiteX5" fmla="*/ 105456 w 107523"/>
                  <a:gd name="connsiteY5" fmla="*/ 495 h 100790"/>
                  <a:gd name="connsiteX6" fmla="*/ 107092 w 107523"/>
                  <a:gd name="connsiteY6" fmla="*/ 6156 h 100790"/>
                  <a:gd name="connsiteX7" fmla="*/ 107069 w 107523"/>
                  <a:gd name="connsiteY7" fmla="*/ 6207 h 100790"/>
                  <a:gd name="connsiteX8" fmla="*/ 5232 w 107523"/>
                  <a:gd name="connsiteY8" fmla="*/ 100539 h 100790"/>
                  <a:gd name="connsiteX9" fmla="*/ 3849 w 107523"/>
                  <a:gd name="connsiteY9" fmla="*/ 100791 h 10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523" h="100790">
                    <a:moveTo>
                      <a:pt x="3849" y="100791"/>
                    </a:moveTo>
                    <a:cubicBezTo>
                      <a:pt x="2260" y="100782"/>
                      <a:pt x="831" y="99716"/>
                      <a:pt x="240" y="98103"/>
                    </a:cubicBezTo>
                    <a:cubicBezTo>
                      <a:pt x="-490" y="95944"/>
                      <a:pt x="501" y="93550"/>
                      <a:pt x="2467" y="92727"/>
                    </a:cubicBezTo>
                    <a:cubicBezTo>
                      <a:pt x="43171" y="74944"/>
                      <a:pt x="77508" y="43200"/>
                      <a:pt x="100310" y="2259"/>
                    </a:cubicBezTo>
                    <a:cubicBezTo>
                      <a:pt x="101247" y="226"/>
                      <a:pt x="103513" y="-580"/>
                      <a:pt x="105364" y="444"/>
                    </a:cubicBezTo>
                    <a:cubicBezTo>
                      <a:pt x="105394" y="461"/>
                      <a:pt x="105425" y="478"/>
                      <a:pt x="105456" y="495"/>
                    </a:cubicBezTo>
                    <a:cubicBezTo>
                      <a:pt x="107337" y="1562"/>
                      <a:pt x="108067" y="4098"/>
                      <a:pt x="107092" y="6156"/>
                    </a:cubicBezTo>
                    <a:cubicBezTo>
                      <a:pt x="107084" y="6173"/>
                      <a:pt x="107076" y="6190"/>
                      <a:pt x="107069" y="6207"/>
                    </a:cubicBezTo>
                    <a:cubicBezTo>
                      <a:pt x="83606" y="49114"/>
                      <a:pt x="47787" y="82285"/>
                      <a:pt x="5232" y="100539"/>
                    </a:cubicBezTo>
                    <a:cubicBezTo>
                      <a:pt x="4786" y="100707"/>
                      <a:pt x="4318" y="100791"/>
                      <a:pt x="3849" y="100791"/>
                    </a:cubicBezTo>
                    <a:close/>
                  </a:path>
                </a:pathLst>
              </a:custGeom>
              <a:solidFill>
                <a:srgbClr val="263238"/>
              </a:solidFill>
              <a:ln w="7671"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627560E2-6E28-94EF-7A99-D7A59F0D8AE6}"/>
                  </a:ext>
                </a:extLst>
              </p:cNvPr>
              <p:cNvSpPr/>
              <p:nvPr/>
            </p:nvSpPr>
            <p:spPr>
              <a:xfrm>
                <a:off x="7717977" y="4345944"/>
                <a:ext cx="18815" cy="8400"/>
              </a:xfrm>
              <a:custGeom>
                <a:avLst/>
                <a:gdLst>
                  <a:gd name="connsiteX0" fmla="*/ 0 w 18815"/>
                  <a:gd name="connsiteY0" fmla="*/ 8400 h 8400"/>
                  <a:gd name="connsiteX1" fmla="*/ 18816 w 18815"/>
                  <a:gd name="connsiteY1" fmla="*/ 0 h 8400"/>
                </a:gdLst>
                <a:ahLst/>
                <a:cxnLst>
                  <a:cxn ang="0">
                    <a:pos x="connsiteX0" y="connsiteY0"/>
                  </a:cxn>
                  <a:cxn ang="0">
                    <a:pos x="connsiteX1" y="connsiteY1"/>
                  </a:cxn>
                </a:cxnLst>
                <a:rect l="l" t="t" r="r" b="b"/>
                <a:pathLst>
                  <a:path w="18815" h="8400">
                    <a:moveTo>
                      <a:pt x="0" y="8400"/>
                    </a:moveTo>
                    <a:cubicBezTo>
                      <a:pt x="6451" y="5628"/>
                      <a:pt x="12825" y="2772"/>
                      <a:pt x="18816" y="0"/>
                    </a:cubicBezTo>
                  </a:path>
                </a:pathLst>
              </a:custGeom>
              <a:solidFill>
                <a:srgbClr val="FFFFFF"/>
              </a:solidFill>
              <a:ln w="7671"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BDBC698E-89A6-59F3-63BF-9B0EEA77819C}"/>
                  </a:ext>
                </a:extLst>
              </p:cNvPr>
              <p:cNvSpPr/>
              <p:nvPr/>
            </p:nvSpPr>
            <p:spPr>
              <a:xfrm>
                <a:off x="7713383" y="4341377"/>
                <a:ext cx="27239" cy="17235"/>
              </a:xfrm>
              <a:custGeom>
                <a:avLst/>
                <a:gdLst>
                  <a:gd name="connsiteX0" fmla="*/ 4594 w 27239"/>
                  <a:gd name="connsiteY0" fmla="*/ 17167 h 17235"/>
                  <a:gd name="connsiteX1" fmla="*/ 63 w 27239"/>
                  <a:gd name="connsiteY1" fmla="*/ 13723 h 17235"/>
                  <a:gd name="connsiteX2" fmla="*/ 3212 w 27239"/>
                  <a:gd name="connsiteY2" fmla="*/ 8767 h 17235"/>
                  <a:gd name="connsiteX3" fmla="*/ 21797 w 27239"/>
                  <a:gd name="connsiteY3" fmla="*/ 367 h 17235"/>
                  <a:gd name="connsiteX4" fmla="*/ 26905 w 27239"/>
                  <a:gd name="connsiteY4" fmla="*/ 2509 h 17235"/>
                  <a:gd name="connsiteX5" fmla="*/ 24946 w 27239"/>
                  <a:gd name="connsiteY5" fmla="*/ 8094 h 17235"/>
                  <a:gd name="connsiteX6" fmla="*/ 5976 w 27239"/>
                  <a:gd name="connsiteY6" fmla="*/ 16494 h 17235"/>
                  <a:gd name="connsiteX7" fmla="*/ 4594 w 27239"/>
                  <a:gd name="connsiteY7" fmla="*/ 17167 h 1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39" h="17235">
                    <a:moveTo>
                      <a:pt x="4594" y="17167"/>
                    </a:moveTo>
                    <a:cubicBezTo>
                      <a:pt x="2474" y="17586"/>
                      <a:pt x="447" y="16041"/>
                      <a:pt x="63" y="13723"/>
                    </a:cubicBezTo>
                    <a:cubicBezTo>
                      <a:pt x="-321" y="11404"/>
                      <a:pt x="1092" y="9186"/>
                      <a:pt x="3212" y="8767"/>
                    </a:cubicBezTo>
                    <a:cubicBezTo>
                      <a:pt x="9893" y="5994"/>
                      <a:pt x="16191" y="3138"/>
                      <a:pt x="21797" y="367"/>
                    </a:cubicBezTo>
                    <a:cubicBezTo>
                      <a:pt x="23748" y="-583"/>
                      <a:pt x="26037" y="375"/>
                      <a:pt x="26905" y="2509"/>
                    </a:cubicBezTo>
                    <a:cubicBezTo>
                      <a:pt x="27772" y="4642"/>
                      <a:pt x="26897" y="7145"/>
                      <a:pt x="24946" y="8094"/>
                    </a:cubicBezTo>
                    <a:cubicBezTo>
                      <a:pt x="19186" y="10951"/>
                      <a:pt x="12812" y="13807"/>
                      <a:pt x="5976" y="16494"/>
                    </a:cubicBezTo>
                    <a:cubicBezTo>
                      <a:pt x="5577" y="16847"/>
                      <a:pt x="5101" y="17074"/>
                      <a:pt x="4594" y="17167"/>
                    </a:cubicBezTo>
                    <a:close/>
                  </a:path>
                </a:pathLst>
              </a:custGeom>
              <a:solidFill>
                <a:srgbClr val="263238"/>
              </a:solidFill>
              <a:ln w="7671"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F6C293ED-CE23-9293-29A5-650FE7707E10}"/>
                  </a:ext>
                </a:extLst>
              </p:cNvPr>
              <p:cNvSpPr/>
              <p:nvPr/>
            </p:nvSpPr>
            <p:spPr>
              <a:xfrm>
                <a:off x="7585113" y="4363667"/>
                <a:ext cx="108825" cy="30408"/>
              </a:xfrm>
              <a:custGeom>
                <a:avLst/>
                <a:gdLst>
                  <a:gd name="connsiteX0" fmla="*/ 0 w 108825"/>
                  <a:gd name="connsiteY0" fmla="*/ 30408 h 30408"/>
                  <a:gd name="connsiteX1" fmla="*/ 108826 w 108825"/>
                  <a:gd name="connsiteY1" fmla="*/ 0 h 30408"/>
                </a:gdLst>
                <a:ahLst/>
                <a:cxnLst>
                  <a:cxn ang="0">
                    <a:pos x="connsiteX0" y="connsiteY0"/>
                  </a:cxn>
                  <a:cxn ang="0">
                    <a:pos x="connsiteX1" y="connsiteY1"/>
                  </a:cxn>
                </a:cxnLst>
                <a:rect l="l" t="t" r="r" b="b"/>
                <a:pathLst>
                  <a:path w="108825" h="30408">
                    <a:moveTo>
                      <a:pt x="0" y="30408"/>
                    </a:moveTo>
                    <a:cubicBezTo>
                      <a:pt x="36772" y="22520"/>
                      <a:pt x="73106" y="12365"/>
                      <a:pt x="108826" y="0"/>
                    </a:cubicBezTo>
                  </a:path>
                </a:pathLst>
              </a:custGeom>
              <a:solidFill>
                <a:srgbClr val="FFFFFF"/>
              </a:solidFill>
              <a:ln w="7671"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0F1C4D68-AAFC-8DA8-D808-A0895BC5F9A1}"/>
                  </a:ext>
                </a:extLst>
              </p:cNvPr>
              <p:cNvSpPr/>
              <p:nvPr/>
            </p:nvSpPr>
            <p:spPr>
              <a:xfrm>
                <a:off x="7581257" y="4359377"/>
                <a:ext cx="116620" cy="38899"/>
              </a:xfrm>
              <a:custGeom>
                <a:avLst/>
                <a:gdLst>
                  <a:gd name="connsiteX0" fmla="*/ 3856 w 116620"/>
                  <a:gd name="connsiteY0" fmla="*/ 38899 h 38899"/>
                  <a:gd name="connsiteX1" fmla="*/ 93 w 116620"/>
                  <a:gd name="connsiteY1" fmla="*/ 35455 h 38899"/>
                  <a:gd name="connsiteX2" fmla="*/ 2873 w 116620"/>
                  <a:gd name="connsiteY2" fmla="*/ 30633 h 38899"/>
                  <a:gd name="connsiteX3" fmla="*/ 3088 w 116620"/>
                  <a:gd name="connsiteY3" fmla="*/ 30583 h 38899"/>
                  <a:gd name="connsiteX4" fmla="*/ 111453 w 116620"/>
                  <a:gd name="connsiteY4" fmla="*/ 259 h 38899"/>
                  <a:gd name="connsiteX5" fmla="*/ 116384 w 116620"/>
                  <a:gd name="connsiteY5" fmla="*/ 2745 h 38899"/>
                  <a:gd name="connsiteX6" fmla="*/ 114110 w 116620"/>
                  <a:gd name="connsiteY6" fmla="*/ 8138 h 38899"/>
                  <a:gd name="connsiteX7" fmla="*/ 113834 w 116620"/>
                  <a:gd name="connsiteY7" fmla="*/ 8239 h 38899"/>
                  <a:gd name="connsiteX8" fmla="*/ 4548 w 116620"/>
                  <a:gd name="connsiteY8" fmla="*/ 38815 h 3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20" h="38899">
                    <a:moveTo>
                      <a:pt x="3856" y="38899"/>
                    </a:moveTo>
                    <a:cubicBezTo>
                      <a:pt x="1998" y="38924"/>
                      <a:pt x="400" y="37462"/>
                      <a:pt x="93" y="35455"/>
                    </a:cubicBezTo>
                    <a:cubicBezTo>
                      <a:pt x="-360" y="33279"/>
                      <a:pt x="884" y="31120"/>
                      <a:pt x="2873" y="30633"/>
                    </a:cubicBezTo>
                    <a:cubicBezTo>
                      <a:pt x="2942" y="30608"/>
                      <a:pt x="3012" y="30600"/>
                      <a:pt x="3088" y="30583"/>
                    </a:cubicBezTo>
                    <a:cubicBezTo>
                      <a:pt x="39707" y="22746"/>
                      <a:pt x="75887" y="12615"/>
                      <a:pt x="111453" y="259"/>
                    </a:cubicBezTo>
                    <a:cubicBezTo>
                      <a:pt x="113442" y="-539"/>
                      <a:pt x="115654" y="569"/>
                      <a:pt x="116384" y="2745"/>
                    </a:cubicBezTo>
                    <a:cubicBezTo>
                      <a:pt x="117113" y="4929"/>
                      <a:pt x="116100" y="7340"/>
                      <a:pt x="114110" y="8138"/>
                    </a:cubicBezTo>
                    <a:cubicBezTo>
                      <a:pt x="114018" y="8180"/>
                      <a:pt x="113926" y="8213"/>
                      <a:pt x="113834" y="8239"/>
                    </a:cubicBezTo>
                    <a:cubicBezTo>
                      <a:pt x="77968" y="20696"/>
                      <a:pt x="41481" y="30902"/>
                      <a:pt x="4548" y="38815"/>
                    </a:cubicBezTo>
                    <a:close/>
                  </a:path>
                </a:pathLst>
              </a:custGeom>
              <a:solidFill>
                <a:srgbClr val="263238"/>
              </a:solidFill>
              <a:ln w="7671"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1CC321AF-5085-89D5-C439-B80C10E625BB}"/>
                  </a:ext>
                </a:extLst>
              </p:cNvPr>
              <p:cNvSpPr/>
              <p:nvPr/>
            </p:nvSpPr>
            <p:spPr>
              <a:xfrm>
                <a:off x="7450099" y="3871176"/>
                <a:ext cx="547151" cy="173291"/>
              </a:xfrm>
              <a:custGeom>
                <a:avLst/>
                <a:gdLst>
                  <a:gd name="connsiteX0" fmla="*/ 82483 w 547151"/>
                  <a:gd name="connsiteY0" fmla="*/ 0 h 173291"/>
                  <a:gd name="connsiteX1" fmla="*/ 128563 w 547151"/>
                  <a:gd name="connsiteY1" fmla="*/ 51240 h 173291"/>
                  <a:gd name="connsiteX2" fmla="*/ 422784 w 547151"/>
                  <a:gd name="connsiteY2" fmla="*/ 119784 h 173291"/>
                  <a:gd name="connsiteX3" fmla="*/ 502810 w 547151"/>
                  <a:gd name="connsiteY3" fmla="*/ 106680 h 173291"/>
                  <a:gd name="connsiteX4" fmla="*/ 546970 w 547151"/>
                  <a:gd name="connsiteY4" fmla="*/ 145152 h 173291"/>
                  <a:gd name="connsiteX5" fmla="*/ 525542 w 547151"/>
                  <a:gd name="connsiteY5" fmla="*/ 154476 h 173291"/>
                  <a:gd name="connsiteX6" fmla="*/ 519091 w 547151"/>
                  <a:gd name="connsiteY6" fmla="*/ 149772 h 173291"/>
                  <a:gd name="connsiteX7" fmla="*/ 470554 w 547151"/>
                  <a:gd name="connsiteY7" fmla="*/ 162876 h 173291"/>
                  <a:gd name="connsiteX8" fmla="*/ 415642 w 547151"/>
                  <a:gd name="connsiteY8" fmla="*/ 158928 h 173291"/>
                  <a:gd name="connsiteX9" fmla="*/ 115661 w 547151"/>
                  <a:gd name="connsiteY9" fmla="*/ 173292 h 173291"/>
                  <a:gd name="connsiteX10" fmla="*/ 0 w 547151"/>
                  <a:gd name="connsiteY10" fmla="*/ 106092 h 173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151" h="173291">
                    <a:moveTo>
                      <a:pt x="82483" y="0"/>
                    </a:moveTo>
                    <a:lnTo>
                      <a:pt x="128563" y="51240"/>
                    </a:lnTo>
                    <a:lnTo>
                      <a:pt x="422784" y="119784"/>
                    </a:lnTo>
                    <a:cubicBezTo>
                      <a:pt x="422784" y="119784"/>
                      <a:pt x="487142" y="97608"/>
                      <a:pt x="502810" y="106680"/>
                    </a:cubicBezTo>
                    <a:cubicBezTo>
                      <a:pt x="523085" y="118440"/>
                      <a:pt x="544819" y="138096"/>
                      <a:pt x="546970" y="145152"/>
                    </a:cubicBezTo>
                    <a:cubicBezTo>
                      <a:pt x="549120" y="152208"/>
                      <a:pt x="531610" y="159180"/>
                      <a:pt x="525542" y="154476"/>
                    </a:cubicBezTo>
                    <a:lnTo>
                      <a:pt x="519091" y="149772"/>
                    </a:lnTo>
                    <a:cubicBezTo>
                      <a:pt x="519091" y="149772"/>
                      <a:pt x="485607" y="162876"/>
                      <a:pt x="470554" y="162876"/>
                    </a:cubicBezTo>
                    <a:cubicBezTo>
                      <a:pt x="455501" y="162876"/>
                      <a:pt x="415642" y="158928"/>
                      <a:pt x="415642" y="158928"/>
                    </a:cubicBezTo>
                    <a:cubicBezTo>
                      <a:pt x="415642" y="158928"/>
                      <a:pt x="122112" y="173292"/>
                      <a:pt x="115661" y="173292"/>
                    </a:cubicBezTo>
                    <a:cubicBezTo>
                      <a:pt x="109210" y="173292"/>
                      <a:pt x="0" y="106092"/>
                      <a:pt x="0" y="106092"/>
                    </a:cubicBezTo>
                    <a:close/>
                  </a:path>
                </a:pathLst>
              </a:custGeom>
              <a:solidFill>
                <a:srgbClr val="FFFFFF"/>
              </a:solidFill>
              <a:ln w="7671"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11ECAD20-DE78-5A85-8E92-3BCBAE79DAF4}"/>
                  </a:ext>
                </a:extLst>
              </p:cNvPr>
              <p:cNvSpPr/>
              <p:nvPr/>
            </p:nvSpPr>
            <p:spPr>
              <a:xfrm>
                <a:off x="7446505" y="3866976"/>
                <a:ext cx="554534" cy="181691"/>
              </a:xfrm>
              <a:custGeom>
                <a:avLst/>
                <a:gdLst>
                  <a:gd name="connsiteX0" fmla="*/ 119485 w 554534"/>
                  <a:gd name="connsiteY0" fmla="*/ 181692 h 181691"/>
                  <a:gd name="connsiteX1" fmla="*/ 1981 w 554534"/>
                  <a:gd name="connsiteY1" fmla="*/ 113904 h 181691"/>
                  <a:gd name="connsiteX2" fmla="*/ 483 w 554534"/>
                  <a:gd name="connsiteY2" fmla="*/ 108192 h 181691"/>
                  <a:gd name="connsiteX3" fmla="*/ 906 w 554534"/>
                  <a:gd name="connsiteY3" fmla="*/ 107520 h 181691"/>
                  <a:gd name="connsiteX4" fmla="*/ 83158 w 554534"/>
                  <a:gd name="connsiteY4" fmla="*/ 1512 h 181691"/>
                  <a:gd name="connsiteX5" fmla="*/ 85923 w 554534"/>
                  <a:gd name="connsiteY5" fmla="*/ 0 h 181691"/>
                  <a:gd name="connsiteX6" fmla="*/ 88842 w 554534"/>
                  <a:gd name="connsiteY6" fmla="*/ 1260 h 181691"/>
                  <a:gd name="connsiteX7" fmla="*/ 134307 w 554534"/>
                  <a:gd name="connsiteY7" fmla="*/ 51660 h 181691"/>
                  <a:gd name="connsiteX8" fmla="*/ 426147 w 554534"/>
                  <a:gd name="connsiteY8" fmla="*/ 119700 h 181691"/>
                  <a:gd name="connsiteX9" fmla="*/ 508093 w 554534"/>
                  <a:gd name="connsiteY9" fmla="*/ 107268 h 181691"/>
                  <a:gd name="connsiteX10" fmla="*/ 554173 w 554534"/>
                  <a:gd name="connsiteY10" fmla="*/ 148092 h 181691"/>
                  <a:gd name="connsiteX11" fmla="*/ 550102 w 554534"/>
                  <a:gd name="connsiteY11" fmla="*/ 159012 h 181691"/>
                  <a:gd name="connsiteX12" fmla="*/ 527062 w 554534"/>
                  <a:gd name="connsiteY12" fmla="*/ 162288 h 181691"/>
                  <a:gd name="connsiteX13" fmla="*/ 522224 w 554534"/>
                  <a:gd name="connsiteY13" fmla="*/ 158760 h 181691"/>
                  <a:gd name="connsiteX14" fmla="*/ 474224 w 554534"/>
                  <a:gd name="connsiteY14" fmla="*/ 171360 h 181691"/>
                  <a:gd name="connsiteX15" fmla="*/ 418928 w 554534"/>
                  <a:gd name="connsiteY15" fmla="*/ 167412 h 181691"/>
                  <a:gd name="connsiteX16" fmla="*/ 119485 w 554534"/>
                  <a:gd name="connsiteY16" fmla="*/ 181692 h 181691"/>
                  <a:gd name="connsiteX17" fmla="*/ 9814 w 554534"/>
                  <a:gd name="connsiteY17" fmla="*/ 109032 h 181691"/>
                  <a:gd name="connsiteX18" fmla="*/ 119946 w 554534"/>
                  <a:gd name="connsiteY18" fmla="*/ 173292 h 181691"/>
                  <a:gd name="connsiteX19" fmla="*/ 419466 w 554534"/>
                  <a:gd name="connsiteY19" fmla="*/ 158928 h 181691"/>
                  <a:gd name="connsiteX20" fmla="*/ 474531 w 554534"/>
                  <a:gd name="connsiteY20" fmla="*/ 162876 h 181691"/>
                  <a:gd name="connsiteX21" fmla="*/ 521763 w 554534"/>
                  <a:gd name="connsiteY21" fmla="*/ 150024 h 181691"/>
                  <a:gd name="connsiteX22" fmla="*/ 525219 w 554534"/>
                  <a:gd name="connsiteY22" fmla="*/ 150528 h 181691"/>
                  <a:gd name="connsiteX23" fmla="*/ 531594 w 554534"/>
                  <a:gd name="connsiteY23" fmla="*/ 155232 h 181691"/>
                  <a:gd name="connsiteX24" fmla="*/ 542422 w 554534"/>
                  <a:gd name="connsiteY24" fmla="*/ 154308 h 181691"/>
                  <a:gd name="connsiteX25" fmla="*/ 547261 w 554534"/>
                  <a:gd name="connsiteY25" fmla="*/ 150528 h 181691"/>
                  <a:gd name="connsiteX26" fmla="*/ 505021 w 554534"/>
                  <a:gd name="connsiteY26" fmla="*/ 114576 h 181691"/>
                  <a:gd name="connsiteX27" fmla="*/ 428221 w 554534"/>
                  <a:gd name="connsiteY27" fmla="*/ 127932 h 181691"/>
                  <a:gd name="connsiteX28" fmla="*/ 426301 w 554534"/>
                  <a:gd name="connsiteY28" fmla="*/ 127932 h 181691"/>
                  <a:gd name="connsiteX29" fmla="*/ 132080 w 554534"/>
                  <a:gd name="connsiteY29" fmla="*/ 59388 h 181691"/>
                  <a:gd name="connsiteX30" fmla="*/ 130083 w 554534"/>
                  <a:gd name="connsiteY30" fmla="*/ 58212 h 181691"/>
                  <a:gd name="connsiteX31" fmla="*/ 86614 w 554534"/>
                  <a:gd name="connsiteY31" fmla="*/ 10416 h 1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4534" h="181691">
                    <a:moveTo>
                      <a:pt x="119485" y="181692"/>
                    </a:moveTo>
                    <a:cubicBezTo>
                      <a:pt x="113034" y="181692"/>
                      <a:pt x="43069" y="139188"/>
                      <a:pt x="1981" y="113904"/>
                    </a:cubicBezTo>
                    <a:cubicBezTo>
                      <a:pt x="122" y="112778"/>
                      <a:pt x="-546" y="110225"/>
                      <a:pt x="483" y="108192"/>
                    </a:cubicBezTo>
                    <a:cubicBezTo>
                      <a:pt x="598" y="107957"/>
                      <a:pt x="744" y="107730"/>
                      <a:pt x="906" y="107520"/>
                    </a:cubicBezTo>
                    <a:lnTo>
                      <a:pt x="83158" y="1512"/>
                    </a:lnTo>
                    <a:cubicBezTo>
                      <a:pt x="83842" y="605"/>
                      <a:pt x="84848" y="59"/>
                      <a:pt x="85923" y="0"/>
                    </a:cubicBezTo>
                    <a:cubicBezTo>
                      <a:pt x="87006" y="0"/>
                      <a:pt x="88050" y="453"/>
                      <a:pt x="88842" y="1260"/>
                    </a:cubicBezTo>
                    <a:lnTo>
                      <a:pt x="134307" y="51660"/>
                    </a:lnTo>
                    <a:lnTo>
                      <a:pt x="426147" y="119700"/>
                    </a:lnTo>
                    <a:cubicBezTo>
                      <a:pt x="436285" y="116256"/>
                      <a:pt x="492195" y="98028"/>
                      <a:pt x="508093" y="107268"/>
                    </a:cubicBezTo>
                    <a:cubicBezTo>
                      <a:pt x="526602" y="117936"/>
                      <a:pt x="551254" y="138516"/>
                      <a:pt x="554173" y="148092"/>
                    </a:cubicBezTo>
                    <a:cubicBezTo>
                      <a:pt x="555333" y="152325"/>
                      <a:pt x="553635" y="156870"/>
                      <a:pt x="550102" y="159012"/>
                    </a:cubicBezTo>
                    <a:cubicBezTo>
                      <a:pt x="543528" y="164573"/>
                      <a:pt x="534719" y="165824"/>
                      <a:pt x="527062" y="162288"/>
                    </a:cubicBezTo>
                    <a:lnTo>
                      <a:pt x="522224" y="158760"/>
                    </a:lnTo>
                    <a:cubicBezTo>
                      <a:pt x="506741" y="165043"/>
                      <a:pt x="490628" y="169268"/>
                      <a:pt x="474224" y="171360"/>
                    </a:cubicBezTo>
                    <a:cubicBezTo>
                      <a:pt x="459248" y="171360"/>
                      <a:pt x="420464" y="167580"/>
                      <a:pt x="418928" y="167412"/>
                    </a:cubicBezTo>
                    <a:cubicBezTo>
                      <a:pt x="407638" y="167916"/>
                      <a:pt x="125936" y="181692"/>
                      <a:pt x="119485" y="181692"/>
                    </a:cubicBezTo>
                    <a:close/>
                    <a:moveTo>
                      <a:pt x="9814" y="109032"/>
                    </a:moveTo>
                    <a:cubicBezTo>
                      <a:pt x="50749" y="134232"/>
                      <a:pt x="113648" y="171948"/>
                      <a:pt x="119946" y="173292"/>
                    </a:cubicBezTo>
                    <a:cubicBezTo>
                      <a:pt x="124630" y="173292"/>
                      <a:pt x="317859" y="163884"/>
                      <a:pt x="419466" y="158928"/>
                    </a:cubicBezTo>
                    <a:cubicBezTo>
                      <a:pt x="420387" y="158928"/>
                      <a:pt x="459862" y="162876"/>
                      <a:pt x="474531" y="162876"/>
                    </a:cubicBezTo>
                    <a:cubicBezTo>
                      <a:pt x="489200" y="162876"/>
                      <a:pt x="521456" y="150192"/>
                      <a:pt x="521763" y="150024"/>
                    </a:cubicBezTo>
                    <a:cubicBezTo>
                      <a:pt x="522923" y="149604"/>
                      <a:pt x="524198" y="149789"/>
                      <a:pt x="525219" y="150528"/>
                    </a:cubicBezTo>
                    <a:lnTo>
                      <a:pt x="531594" y="155232"/>
                    </a:lnTo>
                    <a:cubicBezTo>
                      <a:pt x="535173" y="156517"/>
                      <a:pt x="539066" y="156181"/>
                      <a:pt x="542422" y="154308"/>
                    </a:cubicBezTo>
                    <a:cubicBezTo>
                      <a:pt x="545878" y="152796"/>
                      <a:pt x="547184" y="150948"/>
                      <a:pt x="547261" y="150528"/>
                    </a:cubicBezTo>
                    <a:cubicBezTo>
                      <a:pt x="545878" y="145992"/>
                      <a:pt x="526602" y="127092"/>
                      <a:pt x="505021" y="114576"/>
                    </a:cubicBezTo>
                    <a:cubicBezTo>
                      <a:pt x="494653" y="108612"/>
                      <a:pt x="452259" y="119616"/>
                      <a:pt x="428221" y="127932"/>
                    </a:cubicBezTo>
                    <a:cubicBezTo>
                      <a:pt x="427591" y="128100"/>
                      <a:pt x="426931" y="128100"/>
                      <a:pt x="426301" y="127932"/>
                    </a:cubicBezTo>
                    <a:lnTo>
                      <a:pt x="132080" y="59388"/>
                    </a:lnTo>
                    <a:cubicBezTo>
                      <a:pt x="131320" y="59220"/>
                      <a:pt x="130628" y="58808"/>
                      <a:pt x="130083" y="58212"/>
                    </a:cubicBezTo>
                    <a:lnTo>
                      <a:pt x="86614" y="10416"/>
                    </a:lnTo>
                    <a:close/>
                  </a:path>
                </a:pathLst>
              </a:custGeom>
              <a:solidFill>
                <a:srgbClr val="263238"/>
              </a:solidFill>
              <a:ln w="7671"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80799230-4746-44FA-11EE-A658E8CBDE70}"/>
                  </a:ext>
                </a:extLst>
              </p:cNvPr>
              <p:cNvSpPr/>
              <p:nvPr/>
            </p:nvSpPr>
            <p:spPr>
              <a:xfrm>
                <a:off x="7944768" y="3998771"/>
                <a:ext cx="66540" cy="30626"/>
              </a:xfrm>
              <a:custGeom>
                <a:avLst/>
                <a:gdLst>
                  <a:gd name="connsiteX0" fmla="*/ 4762 w 66540"/>
                  <a:gd name="connsiteY0" fmla="*/ 2604 h 30626"/>
                  <a:gd name="connsiteX1" fmla="*/ 22733 w 66540"/>
                  <a:gd name="connsiteY1" fmla="*/ 0 h 30626"/>
                  <a:gd name="connsiteX2" fmla="*/ 64512 w 66540"/>
                  <a:gd name="connsiteY2" fmla="*/ 20916 h 30626"/>
                  <a:gd name="connsiteX3" fmla="*/ 50150 w 66540"/>
                  <a:gd name="connsiteY3" fmla="*/ 30072 h 30626"/>
                  <a:gd name="connsiteX4" fmla="*/ 31104 w 66540"/>
                  <a:gd name="connsiteY4" fmla="*/ 26880 h 30626"/>
                  <a:gd name="connsiteX5" fmla="*/ 14362 w 66540"/>
                  <a:gd name="connsiteY5" fmla="*/ 26124 h 30626"/>
                  <a:gd name="connsiteX6" fmla="*/ 0 w 66540"/>
                  <a:gd name="connsiteY6" fmla="*/ 30072 h 3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40" h="30626">
                    <a:moveTo>
                      <a:pt x="4762" y="2604"/>
                    </a:moveTo>
                    <a:lnTo>
                      <a:pt x="22733" y="0"/>
                    </a:lnTo>
                    <a:cubicBezTo>
                      <a:pt x="22733" y="0"/>
                      <a:pt x="61133" y="19572"/>
                      <a:pt x="64512" y="20916"/>
                    </a:cubicBezTo>
                    <a:cubicBezTo>
                      <a:pt x="67891" y="22260"/>
                      <a:pt x="69274" y="33180"/>
                      <a:pt x="50150" y="30072"/>
                    </a:cubicBezTo>
                    <a:lnTo>
                      <a:pt x="31104" y="26880"/>
                    </a:lnTo>
                    <a:lnTo>
                      <a:pt x="14362" y="26124"/>
                    </a:lnTo>
                    <a:lnTo>
                      <a:pt x="0" y="30072"/>
                    </a:lnTo>
                  </a:path>
                </a:pathLst>
              </a:custGeom>
              <a:solidFill>
                <a:srgbClr val="FFFFFF"/>
              </a:solidFill>
              <a:ln w="7671"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9D40E05C-3D6D-DEEB-AE77-B9683CE70473}"/>
                  </a:ext>
                </a:extLst>
              </p:cNvPr>
              <p:cNvSpPr/>
              <p:nvPr/>
            </p:nvSpPr>
            <p:spPr>
              <a:xfrm>
                <a:off x="7940958" y="3994868"/>
                <a:ext cx="74282" cy="38931"/>
              </a:xfrm>
              <a:custGeom>
                <a:avLst/>
                <a:gdLst>
                  <a:gd name="connsiteX0" fmla="*/ 60104 w 74282"/>
                  <a:gd name="connsiteY0" fmla="*/ 38931 h 38931"/>
                  <a:gd name="connsiteX1" fmla="*/ 53422 w 74282"/>
                  <a:gd name="connsiteY1" fmla="*/ 38343 h 38931"/>
                  <a:gd name="connsiteX2" fmla="*/ 34299 w 74282"/>
                  <a:gd name="connsiteY2" fmla="*/ 35235 h 38931"/>
                  <a:gd name="connsiteX3" fmla="*/ 18555 w 74282"/>
                  <a:gd name="connsiteY3" fmla="*/ 34479 h 38931"/>
                  <a:gd name="connsiteX4" fmla="*/ 4731 w 74282"/>
                  <a:gd name="connsiteY4" fmla="*/ 38259 h 38931"/>
                  <a:gd name="connsiteX5" fmla="*/ 139 w 74282"/>
                  <a:gd name="connsiteY5" fmla="*/ 35311 h 38931"/>
                  <a:gd name="connsiteX6" fmla="*/ 123 w 74282"/>
                  <a:gd name="connsiteY6" fmla="*/ 35235 h 38931"/>
                  <a:gd name="connsiteX7" fmla="*/ 2873 w 74282"/>
                  <a:gd name="connsiteY7" fmla="*/ 30111 h 38931"/>
                  <a:gd name="connsiteX8" fmla="*/ 2888 w 74282"/>
                  <a:gd name="connsiteY8" fmla="*/ 30111 h 38931"/>
                  <a:gd name="connsiteX9" fmla="*/ 17250 w 74282"/>
                  <a:gd name="connsiteY9" fmla="*/ 26163 h 38931"/>
                  <a:gd name="connsiteX10" fmla="*/ 18325 w 74282"/>
                  <a:gd name="connsiteY10" fmla="*/ 26163 h 38931"/>
                  <a:gd name="connsiteX11" fmla="*/ 35067 w 74282"/>
                  <a:gd name="connsiteY11" fmla="*/ 26919 h 38931"/>
                  <a:gd name="connsiteX12" fmla="*/ 54574 w 74282"/>
                  <a:gd name="connsiteY12" fmla="*/ 30111 h 38931"/>
                  <a:gd name="connsiteX13" fmla="*/ 66478 w 74282"/>
                  <a:gd name="connsiteY13" fmla="*/ 28935 h 38931"/>
                  <a:gd name="connsiteX14" fmla="*/ 25928 w 74282"/>
                  <a:gd name="connsiteY14" fmla="*/ 8523 h 38931"/>
                  <a:gd name="connsiteX15" fmla="*/ 9109 w 74282"/>
                  <a:gd name="connsiteY15" fmla="*/ 11043 h 38931"/>
                  <a:gd name="connsiteX16" fmla="*/ 4823 w 74282"/>
                  <a:gd name="connsiteY16" fmla="*/ 7591 h 38931"/>
                  <a:gd name="connsiteX17" fmla="*/ 4808 w 74282"/>
                  <a:gd name="connsiteY17" fmla="*/ 7431 h 38931"/>
                  <a:gd name="connsiteX18" fmla="*/ 7964 w 74282"/>
                  <a:gd name="connsiteY18" fmla="*/ 2744 h 38931"/>
                  <a:gd name="connsiteX19" fmla="*/ 8110 w 74282"/>
                  <a:gd name="connsiteY19" fmla="*/ 2727 h 38931"/>
                  <a:gd name="connsiteX20" fmla="*/ 26005 w 74282"/>
                  <a:gd name="connsiteY20" fmla="*/ 39 h 38931"/>
                  <a:gd name="connsiteX21" fmla="*/ 28155 w 74282"/>
                  <a:gd name="connsiteY21" fmla="*/ 459 h 38931"/>
                  <a:gd name="connsiteX22" fmla="*/ 69550 w 74282"/>
                  <a:gd name="connsiteY22" fmla="*/ 21123 h 38931"/>
                  <a:gd name="connsiteX23" fmla="*/ 74082 w 74282"/>
                  <a:gd name="connsiteY23" fmla="*/ 30783 h 38931"/>
                  <a:gd name="connsiteX24" fmla="*/ 60104 w 74282"/>
                  <a:gd name="connsiteY24" fmla="*/ 38931 h 3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4282" h="38931">
                    <a:moveTo>
                      <a:pt x="60104" y="38931"/>
                    </a:moveTo>
                    <a:cubicBezTo>
                      <a:pt x="57869" y="38914"/>
                      <a:pt x="55634" y="38721"/>
                      <a:pt x="53422" y="38343"/>
                    </a:cubicBezTo>
                    <a:lnTo>
                      <a:pt x="34299" y="35235"/>
                    </a:lnTo>
                    <a:lnTo>
                      <a:pt x="18555" y="34479"/>
                    </a:lnTo>
                    <a:lnTo>
                      <a:pt x="4731" y="38259"/>
                    </a:lnTo>
                    <a:cubicBezTo>
                      <a:pt x="2719" y="38830"/>
                      <a:pt x="669" y="37511"/>
                      <a:pt x="139" y="35311"/>
                    </a:cubicBezTo>
                    <a:cubicBezTo>
                      <a:pt x="139" y="35285"/>
                      <a:pt x="131" y="35260"/>
                      <a:pt x="123" y="35235"/>
                    </a:cubicBezTo>
                    <a:cubicBezTo>
                      <a:pt x="-407" y="32992"/>
                      <a:pt x="822" y="30699"/>
                      <a:pt x="2873" y="30111"/>
                    </a:cubicBezTo>
                    <a:cubicBezTo>
                      <a:pt x="2880" y="30111"/>
                      <a:pt x="2880" y="30111"/>
                      <a:pt x="2888" y="30111"/>
                    </a:cubicBezTo>
                    <a:lnTo>
                      <a:pt x="17250" y="26163"/>
                    </a:lnTo>
                    <a:lnTo>
                      <a:pt x="18325" y="26163"/>
                    </a:lnTo>
                    <a:lnTo>
                      <a:pt x="35067" y="26919"/>
                    </a:lnTo>
                    <a:lnTo>
                      <a:pt x="54574" y="30111"/>
                    </a:lnTo>
                    <a:cubicBezTo>
                      <a:pt x="64405" y="31707"/>
                      <a:pt x="66402" y="29103"/>
                      <a:pt x="66478" y="28935"/>
                    </a:cubicBezTo>
                    <a:cubicBezTo>
                      <a:pt x="63560" y="27843"/>
                      <a:pt x="32840" y="12135"/>
                      <a:pt x="25928" y="8523"/>
                    </a:cubicBezTo>
                    <a:lnTo>
                      <a:pt x="9109" y="11043"/>
                    </a:lnTo>
                    <a:cubicBezTo>
                      <a:pt x="7051" y="11379"/>
                      <a:pt x="5138" y="9834"/>
                      <a:pt x="4823" y="7591"/>
                    </a:cubicBezTo>
                    <a:cubicBezTo>
                      <a:pt x="4823" y="7532"/>
                      <a:pt x="4816" y="7482"/>
                      <a:pt x="4808" y="7431"/>
                    </a:cubicBezTo>
                    <a:cubicBezTo>
                      <a:pt x="4501" y="5180"/>
                      <a:pt x="5914" y="3088"/>
                      <a:pt x="7964" y="2744"/>
                    </a:cubicBezTo>
                    <a:cubicBezTo>
                      <a:pt x="8018" y="2744"/>
                      <a:pt x="8064" y="2735"/>
                      <a:pt x="8110" y="2727"/>
                    </a:cubicBezTo>
                    <a:lnTo>
                      <a:pt x="26005" y="39"/>
                    </a:lnTo>
                    <a:cubicBezTo>
                      <a:pt x="26742" y="-79"/>
                      <a:pt x="27502" y="73"/>
                      <a:pt x="28155" y="459"/>
                    </a:cubicBezTo>
                    <a:cubicBezTo>
                      <a:pt x="42824" y="7935"/>
                      <a:pt x="67093" y="20283"/>
                      <a:pt x="69550" y="21123"/>
                    </a:cubicBezTo>
                    <a:cubicBezTo>
                      <a:pt x="73014" y="22702"/>
                      <a:pt x="74934" y="26784"/>
                      <a:pt x="74082" y="30783"/>
                    </a:cubicBezTo>
                    <a:cubicBezTo>
                      <a:pt x="73467" y="33135"/>
                      <a:pt x="70933" y="38931"/>
                      <a:pt x="60104" y="38931"/>
                    </a:cubicBezTo>
                    <a:close/>
                  </a:path>
                </a:pathLst>
              </a:custGeom>
              <a:solidFill>
                <a:srgbClr val="263238"/>
              </a:solidFill>
              <a:ln w="7671"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27418180-77E8-DCFB-D313-8D1811CAD300}"/>
                  </a:ext>
                </a:extLst>
              </p:cNvPr>
              <p:cNvSpPr/>
              <p:nvPr/>
            </p:nvSpPr>
            <p:spPr>
              <a:xfrm>
                <a:off x="7247116" y="3985332"/>
                <a:ext cx="207423" cy="54375"/>
              </a:xfrm>
              <a:custGeom>
                <a:avLst/>
                <a:gdLst>
                  <a:gd name="connsiteX0" fmla="*/ 91546 w 207423"/>
                  <a:gd name="connsiteY0" fmla="*/ 23268 h 54375"/>
                  <a:gd name="connsiteX1" fmla="*/ 125798 w 207423"/>
                  <a:gd name="connsiteY1" fmla="*/ 5376 h 54375"/>
                  <a:gd name="connsiteX2" fmla="*/ 179558 w 207423"/>
                  <a:gd name="connsiteY2" fmla="*/ 33936 h 54375"/>
                  <a:gd name="connsiteX3" fmla="*/ 207360 w 207423"/>
                  <a:gd name="connsiteY3" fmla="*/ 35700 h 54375"/>
                  <a:gd name="connsiteX4" fmla="*/ 194304 w 207423"/>
                  <a:gd name="connsiteY4" fmla="*/ 49980 h 54375"/>
                  <a:gd name="connsiteX5" fmla="*/ 184474 w 207423"/>
                  <a:gd name="connsiteY5" fmla="*/ 49980 h 54375"/>
                  <a:gd name="connsiteX6" fmla="*/ 133862 w 207423"/>
                  <a:gd name="connsiteY6" fmla="*/ 53592 h 54375"/>
                  <a:gd name="connsiteX7" fmla="*/ 0 w 207423"/>
                  <a:gd name="connsiteY7" fmla="*/ 53592 h 54375"/>
                  <a:gd name="connsiteX8" fmla="*/ 30720 w 207423"/>
                  <a:gd name="connsiteY8" fmla="*/ 0 h 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423" h="54375">
                    <a:moveTo>
                      <a:pt x="91546" y="23268"/>
                    </a:moveTo>
                    <a:cubicBezTo>
                      <a:pt x="91546" y="23268"/>
                      <a:pt x="119270" y="5376"/>
                      <a:pt x="125798" y="5376"/>
                    </a:cubicBezTo>
                    <a:cubicBezTo>
                      <a:pt x="132326" y="5376"/>
                      <a:pt x="179558" y="33936"/>
                      <a:pt x="179558" y="33936"/>
                    </a:cubicBezTo>
                    <a:cubicBezTo>
                      <a:pt x="179558" y="33936"/>
                      <a:pt x="208973" y="26796"/>
                      <a:pt x="207360" y="35700"/>
                    </a:cubicBezTo>
                    <a:cubicBezTo>
                      <a:pt x="205747" y="44604"/>
                      <a:pt x="204058" y="49980"/>
                      <a:pt x="194304" y="49980"/>
                    </a:cubicBezTo>
                    <a:lnTo>
                      <a:pt x="184474" y="49980"/>
                    </a:lnTo>
                    <a:cubicBezTo>
                      <a:pt x="184474" y="49980"/>
                      <a:pt x="155059" y="51828"/>
                      <a:pt x="133862" y="53592"/>
                    </a:cubicBezTo>
                    <a:cubicBezTo>
                      <a:pt x="112666" y="55356"/>
                      <a:pt x="0" y="53592"/>
                      <a:pt x="0" y="53592"/>
                    </a:cubicBezTo>
                    <a:lnTo>
                      <a:pt x="30720" y="0"/>
                    </a:lnTo>
                    <a:close/>
                  </a:path>
                </a:pathLst>
              </a:custGeom>
              <a:solidFill>
                <a:srgbClr val="FFFFFF"/>
              </a:solidFill>
              <a:ln w="7671"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91D631F4-6649-DD61-FEDA-4FDBFE12D015}"/>
                  </a:ext>
                </a:extLst>
              </p:cNvPr>
              <p:cNvSpPr/>
              <p:nvPr/>
            </p:nvSpPr>
            <p:spPr>
              <a:xfrm>
                <a:off x="7243301" y="3980798"/>
                <a:ext cx="214679" cy="62745"/>
              </a:xfrm>
              <a:custGeom>
                <a:avLst/>
                <a:gdLst>
                  <a:gd name="connsiteX0" fmla="*/ 93441 w 214679"/>
                  <a:gd name="connsiteY0" fmla="*/ 62745 h 62745"/>
                  <a:gd name="connsiteX1" fmla="*/ 3892 w 214679"/>
                  <a:gd name="connsiteY1" fmla="*/ 61989 h 62745"/>
                  <a:gd name="connsiteX2" fmla="*/ 513 w 214679"/>
                  <a:gd name="connsiteY2" fmla="*/ 59805 h 62745"/>
                  <a:gd name="connsiteX3" fmla="*/ 513 w 214679"/>
                  <a:gd name="connsiteY3" fmla="*/ 55521 h 62745"/>
                  <a:gd name="connsiteX4" fmla="*/ 31233 w 214679"/>
                  <a:gd name="connsiteY4" fmla="*/ 1929 h 62745"/>
                  <a:gd name="connsiteX5" fmla="*/ 35764 w 214679"/>
                  <a:gd name="connsiteY5" fmla="*/ 249 h 62745"/>
                  <a:gd name="connsiteX6" fmla="*/ 94439 w 214679"/>
                  <a:gd name="connsiteY6" fmla="*/ 22845 h 62745"/>
                  <a:gd name="connsiteX7" fmla="*/ 129153 w 214679"/>
                  <a:gd name="connsiteY7" fmla="*/ 5373 h 62745"/>
                  <a:gd name="connsiteX8" fmla="*/ 183604 w 214679"/>
                  <a:gd name="connsiteY8" fmla="*/ 33681 h 62745"/>
                  <a:gd name="connsiteX9" fmla="*/ 212788 w 214679"/>
                  <a:gd name="connsiteY9" fmla="*/ 34353 h 62745"/>
                  <a:gd name="connsiteX10" fmla="*/ 214554 w 214679"/>
                  <a:gd name="connsiteY10" fmla="*/ 40737 h 62745"/>
                  <a:gd name="connsiteX11" fmla="*/ 197735 w 214679"/>
                  <a:gd name="connsiteY11" fmla="*/ 58377 h 62745"/>
                  <a:gd name="connsiteX12" fmla="*/ 187905 w 214679"/>
                  <a:gd name="connsiteY12" fmla="*/ 58377 h 62745"/>
                  <a:gd name="connsiteX13" fmla="*/ 137601 w 214679"/>
                  <a:gd name="connsiteY13" fmla="*/ 61989 h 62745"/>
                  <a:gd name="connsiteX14" fmla="*/ 93441 w 214679"/>
                  <a:gd name="connsiteY14" fmla="*/ 62745 h 62745"/>
                  <a:gd name="connsiteX15" fmla="*/ 10804 w 214679"/>
                  <a:gd name="connsiteY15" fmla="*/ 53673 h 62745"/>
                  <a:gd name="connsiteX16" fmla="*/ 137447 w 214679"/>
                  <a:gd name="connsiteY16" fmla="*/ 53673 h 62745"/>
                  <a:gd name="connsiteX17" fmla="*/ 188135 w 214679"/>
                  <a:gd name="connsiteY17" fmla="*/ 50061 h 62745"/>
                  <a:gd name="connsiteX18" fmla="*/ 198196 w 214679"/>
                  <a:gd name="connsiteY18" fmla="*/ 50061 h 62745"/>
                  <a:gd name="connsiteX19" fmla="*/ 207258 w 214679"/>
                  <a:gd name="connsiteY19" fmla="*/ 40149 h 62745"/>
                  <a:gd name="connsiteX20" fmla="*/ 184218 w 214679"/>
                  <a:gd name="connsiteY20" fmla="*/ 42333 h 62745"/>
                  <a:gd name="connsiteX21" fmla="*/ 181530 w 214679"/>
                  <a:gd name="connsiteY21" fmla="*/ 41913 h 62745"/>
                  <a:gd name="connsiteX22" fmla="*/ 129460 w 214679"/>
                  <a:gd name="connsiteY22" fmla="*/ 13857 h 62745"/>
                  <a:gd name="connsiteX23" fmla="*/ 97204 w 214679"/>
                  <a:gd name="connsiteY23" fmla="*/ 31161 h 62745"/>
                  <a:gd name="connsiteX24" fmla="*/ 93978 w 214679"/>
                  <a:gd name="connsiteY24" fmla="*/ 31161 h 62745"/>
                  <a:gd name="connsiteX25" fmla="*/ 36378 w 214679"/>
                  <a:gd name="connsiteY25" fmla="*/ 9321 h 6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79" h="62745">
                    <a:moveTo>
                      <a:pt x="93441" y="62745"/>
                    </a:moveTo>
                    <a:cubicBezTo>
                      <a:pt x="55041" y="62745"/>
                      <a:pt x="6887" y="61989"/>
                      <a:pt x="3892" y="61989"/>
                    </a:cubicBezTo>
                    <a:cubicBezTo>
                      <a:pt x="2486" y="61989"/>
                      <a:pt x="1188" y="61158"/>
                      <a:pt x="513" y="59805"/>
                    </a:cubicBezTo>
                    <a:cubicBezTo>
                      <a:pt x="-171" y="58478"/>
                      <a:pt x="-171" y="56848"/>
                      <a:pt x="513" y="55521"/>
                    </a:cubicBezTo>
                    <a:lnTo>
                      <a:pt x="31233" y="1929"/>
                    </a:lnTo>
                    <a:cubicBezTo>
                      <a:pt x="32200" y="283"/>
                      <a:pt x="34082" y="-415"/>
                      <a:pt x="35764" y="249"/>
                    </a:cubicBezTo>
                    <a:lnTo>
                      <a:pt x="94439" y="22845"/>
                    </a:lnTo>
                    <a:cubicBezTo>
                      <a:pt x="102580" y="17637"/>
                      <a:pt x="122548" y="5373"/>
                      <a:pt x="129153" y="5373"/>
                    </a:cubicBezTo>
                    <a:cubicBezTo>
                      <a:pt x="135757" y="5373"/>
                      <a:pt x="168474" y="24609"/>
                      <a:pt x="183604" y="33681"/>
                    </a:cubicBezTo>
                    <a:cubicBezTo>
                      <a:pt x="192973" y="31497"/>
                      <a:pt x="207873" y="29145"/>
                      <a:pt x="212788" y="34353"/>
                    </a:cubicBezTo>
                    <a:cubicBezTo>
                      <a:pt x="214316" y="36025"/>
                      <a:pt x="214977" y="38419"/>
                      <a:pt x="214554" y="40737"/>
                    </a:cubicBezTo>
                    <a:cubicBezTo>
                      <a:pt x="213095" y="48633"/>
                      <a:pt x="211329" y="58377"/>
                      <a:pt x="197735" y="58377"/>
                    </a:cubicBezTo>
                    <a:lnTo>
                      <a:pt x="187905" y="58377"/>
                    </a:lnTo>
                    <a:cubicBezTo>
                      <a:pt x="187905" y="58377"/>
                      <a:pt x="158567" y="60225"/>
                      <a:pt x="137601" y="61989"/>
                    </a:cubicBezTo>
                    <a:cubicBezTo>
                      <a:pt x="130842" y="62577"/>
                      <a:pt x="113178" y="62745"/>
                      <a:pt x="93441" y="62745"/>
                    </a:cubicBezTo>
                    <a:close/>
                    <a:moveTo>
                      <a:pt x="10804" y="53673"/>
                    </a:moveTo>
                    <a:cubicBezTo>
                      <a:pt x="35610" y="53673"/>
                      <a:pt x="119706" y="55101"/>
                      <a:pt x="137447" y="53673"/>
                    </a:cubicBezTo>
                    <a:cubicBezTo>
                      <a:pt x="158490" y="51909"/>
                      <a:pt x="187828" y="50145"/>
                      <a:pt x="188135" y="50061"/>
                    </a:cubicBezTo>
                    <a:lnTo>
                      <a:pt x="198196" y="50061"/>
                    </a:lnTo>
                    <a:cubicBezTo>
                      <a:pt x="204570" y="50061"/>
                      <a:pt x="205876" y="48213"/>
                      <a:pt x="207258" y="40149"/>
                    </a:cubicBezTo>
                    <a:cubicBezTo>
                      <a:pt x="199517" y="39393"/>
                      <a:pt x="191722" y="40132"/>
                      <a:pt x="184218" y="42333"/>
                    </a:cubicBezTo>
                    <a:cubicBezTo>
                      <a:pt x="183304" y="42535"/>
                      <a:pt x="182360" y="42383"/>
                      <a:pt x="181530" y="41913"/>
                    </a:cubicBezTo>
                    <a:cubicBezTo>
                      <a:pt x="164865" y="31102"/>
                      <a:pt x="147454" y="21719"/>
                      <a:pt x="129460" y="13857"/>
                    </a:cubicBezTo>
                    <a:cubicBezTo>
                      <a:pt x="118132" y="18242"/>
                      <a:pt x="107311" y="24055"/>
                      <a:pt x="97204" y="31161"/>
                    </a:cubicBezTo>
                    <a:cubicBezTo>
                      <a:pt x="96167" y="31615"/>
                      <a:pt x="95015" y="31615"/>
                      <a:pt x="93978" y="31161"/>
                    </a:cubicBezTo>
                    <a:lnTo>
                      <a:pt x="36378" y="9321"/>
                    </a:lnTo>
                    <a:close/>
                  </a:path>
                </a:pathLst>
              </a:custGeom>
              <a:solidFill>
                <a:srgbClr val="263238"/>
              </a:solidFill>
              <a:ln w="7671"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91CB3CAC-819A-4218-E812-9D13E400B146}"/>
                  </a:ext>
                </a:extLst>
              </p:cNvPr>
              <p:cNvSpPr/>
              <p:nvPr/>
            </p:nvSpPr>
            <p:spPr>
              <a:xfrm>
                <a:off x="7384468" y="4010326"/>
                <a:ext cx="41626" cy="13729"/>
              </a:xfrm>
              <a:custGeom>
                <a:avLst/>
                <a:gdLst>
                  <a:gd name="connsiteX0" fmla="*/ 37829 w 41626"/>
                  <a:gd name="connsiteY0" fmla="*/ 13730 h 13729"/>
                  <a:gd name="connsiteX1" fmla="*/ 37291 w 41626"/>
                  <a:gd name="connsiteY1" fmla="*/ 13730 h 13729"/>
                  <a:gd name="connsiteX2" fmla="*/ 3269 w 41626"/>
                  <a:gd name="connsiteY2" fmla="*/ 8354 h 13729"/>
                  <a:gd name="connsiteX3" fmla="*/ 43 w 41626"/>
                  <a:gd name="connsiteY3" fmla="*/ 3574 h 13729"/>
                  <a:gd name="connsiteX4" fmla="*/ 43 w 41626"/>
                  <a:gd name="connsiteY4" fmla="*/ 3566 h 13729"/>
                  <a:gd name="connsiteX5" fmla="*/ 4421 w 41626"/>
                  <a:gd name="connsiteY5" fmla="*/ 38 h 13729"/>
                  <a:gd name="connsiteX6" fmla="*/ 38366 w 41626"/>
                  <a:gd name="connsiteY6" fmla="*/ 5414 h 13729"/>
                  <a:gd name="connsiteX7" fmla="*/ 41592 w 41626"/>
                  <a:gd name="connsiteY7" fmla="*/ 10202 h 13729"/>
                  <a:gd name="connsiteX8" fmla="*/ 37829 w 41626"/>
                  <a:gd name="connsiteY8" fmla="*/ 13730 h 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626" h="13729">
                    <a:moveTo>
                      <a:pt x="37829" y="13730"/>
                    </a:moveTo>
                    <a:lnTo>
                      <a:pt x="37291" y="13730"/>
                    </a:lnTo>
                    <a:lnTo>
                      <a:pt x="3269" y="8354"/>
                    </a:lnTo>
                    <a:cubicBezTo>
                      <a:pt x="1172" y="8009"/>
                      <a:pt x="-272" y="5867"/>
                      <a:pt x="43" y="3574"/>
                    </a:cubicBezTo>
                    <a:cubicBezTo>
                      <a:pt x="43" y="3574"/>
                      <a:pt x="43" y="3566"/>
                      <a:pt x="43" y="3566"/>
                    </a:cubicBezTo>
                    <a:cubicBezTo>
                      <a:pt x="396" y="1289"/>
                      <a:pt x="2332" y="-265"/>
                      <a:pt x="4421" y="38"/>
                    </a:cubicBezTo>
                    <a:lnTo>
                      <a:pt x="38366" y="5414"/>
                    </a:lnTo>
                    <a:cubicBezTo>
                      <a:pt x="40448" y="5800"/>
                      <a:pt x="41868" y="7917"/>
                      <a:pt x="41592" y="10202"/>
                    </a:cubicBezTo>
                    <a:cubicBezTo>
                      <a:pt x="41292" y="12226"/>
                      <a:pt x="39703" y="13713"/>
                      <a:pt x="37829" y="13730"/>
                    </a:cubicBezTo>
                    <a:close/>
                  </a:path>
                </a:pathLst>
              </a:custGeom>
              <a:solidFill>
                <a:srgbClr val="263238"/>
              </a:solidFill>
              <a:ln w="7671"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267B93DE-A4CF-924C-82B5-08B7F5C91F49}"/>
                  </a:ext>
                </a:extLst>
              </p:cNvPr>
              <p:cNvSpPr/>
              <p:nvPr/>
            </p:nvSpPr>
            <p:spPr>
              <a:xfrm>
                <a:off x="6917414" y="3514191"/>
                <a:ext cx="948556" cy="754471"/>
              </a:xfrm>
              <a:custGeom>
                <a:avLst/>
                <a:gdLst>
                  <a:gd name="connsiteX0" fmla="*/ 945946 w 948556"/>
                  <a:gd name="connsiteY0" fmla="*/ 467108 h 754471"/>
                  <a:gd name="connsiteX1" fmla="*/ 667546 w 948556"/>
                  <a:gd name="connsiteY1" fmla="*/ 393608 h 754471"/>
                  <a:gd name="connsiteX2" fmla="*/ 624154 w 948556"/>
                  <a:gd name="connsiteY2" fmla="*/ 342285 h 754471"/>
                  <a:gd name="connsiteX3" fmla="*/ 614554 w 948556"/>
                  <a:gd name="connsiteY3" fmla="*/ 325485 h 754471"/>
                  <a:gd name="connsiteX4" fmla="*/ 499738 w 948556"/>
                  <a:gd name="connsiteY4" fmla="*/ 122372 h 754471"/>
                  <a:gd name="connsiteX5" fmla="*/ 328320 w 948556"/>
                  <a:gd name="connsiteY5" fmla="*/ 29972 h 754471"/>
                  <a:gd name="connsiteX6" fmla="*/ 205440 w 948556"/>
                  <a:gd name="connsiteY6" fmla="*/ 6872 h 754471"/>
                  <a:gd name="connsiteX7" fmla="*/ 34560 w 948556"/>
                  <a:gd name="connsiteY7" fmla="*/ 99272 h 754471"/>
                  <a:gd name="connsiteX8" fmla="*/ 0 w 948556"/>
                  <a:gd name="connsiteY8" fmla="*/ 328172 h 754471"/>
                  <a:gd name="connsiteX9" fmla="*/ 26880 w 948556"/>
                  <a:gd name="connsiteY9" fmla="*/ 680049 h 754471"/>
                  <a:gd name="connsiteX10" fmla="*/ 278400 w 948556"/>
                  <a:gd name="connsiteY10" fmla="*/ 749349 h 754471"/>
                  <a:gd name="connsiteX11" fmla="*/ 399360 w 948556"/>
                  <a:gd name="connsiteY11" fmla="*/ 665349 h 754471"/>
                  <a:gd name="connsiteX12" fmla="*/ 397440 w 948556"/>
                  <a:gd name="connsiteY12" fmla="*/ 519272 h 754471"/>
                  <a:gd name="connsiteX13" fmla="*/ 435840 w 948556"/>
                  <a:gd name="connsiteY13" fmla="*/ 376472 h 754471"/>
                  <a:gd name="connsiteX14" fmla="*/ 609638 w 948556"/>
                  <a:gd name="connsiteY14" fmla="*/ 543380 h 754471"/>
                  <a:gd name="connsiteX15" fmla="*/ 948557 w 948556"/>
                  <a:gd name="connsiteY15" fmla="*/ 515745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8556" h="754471">
                    <a:moveTo>
                      <a:pt x="945946" y="467108"/>
                    </a:moveTo>
                    <a:lnTo>
                      <a:pt x="667546" y="393608"/>
                    </a:lnTo>
                    <a:lnTo>
                      <a:pt x="624154" y="342285"/>
                    </a:lnTo>
                    <a:cubicBezTo>
                      <a:pt x="620928" y="337160"/>
                      <a:pt x="617702" y="331364"/>
                      <a:pt x="614554" y="325485"/>
                    </a:cubicBezTo>
                    <a:lnTo>
                      <a:pt x="499738" y="122372"/>
                    </a:lnTo>
                    <a:cubicBezTo>
                      <a:pt x="492058" y="111872"/>
                      <a:pt x="359040" y="53241"/>
                      <a:pt x="328320" y="29972"/>
                    </a:cubicBezTo>
                    <a:cubicBezTo>
                      <a:pt x="293169" y="1035"/>
                      <a:pt x="247411" y="-7567"/>
                      <a:pt x="205440" y="6872"/>
                    </a:cubicBezTo>
                    <a:cubicBezTo>
                      <a:pt x="205440" y="6872"/>
                      <a:pt x="55680" y="84572"/>
                      <a:pt x="34560" y="99272"/>
                    </a:cubicBezTo>
                    <a:cubicBezTo>
                      <a:pt x="13440" y="113972"/>
                      <a:pt x="0" y="296672"/>
                      <a:pt x="0" y="328172"/>
                    </a:cubicBezTo>
                    <a:cubicBezTo>
                      <a:pt x="0" y="359672"/>
                      <a:pt x="21120" y="627549"/>
                      <a:pt x="26880" y="680049"/>
                    </a:cubicBezTo>
                    <a:cubicBezTo>
                      <a:pt x="32640" y="732549"/>
                      <a:pt x="216960" y="768249"/>
                      <a:pt x="278400" y="749349"/>
                    </a:cubicBezTo>
                    <a:cubicBezTo>
                      <a:pt x="339840" y="730449"/>
                      <a:pt x="399360" y="682149"/>
                      <a:pt x="399360" y="665349"/>
                    </a:cubicBezTo>
                    <a:cubicBezTo>
                      <a:pt x="399360" y="648549"/>
                      <a:pt x="393600" y="546572"/>
                      <a:pt x="397440" y="519272"/>
                    </a:cubicBezTo>
                    <a:cubicBezTo>
                      <a:pt x="401280" y="491972"/>
                      <a:pt x="435840" y="376472"/>
                      <a:pt x="435840" y="376472"/>
                    </a:cubicBezTo>
                    <a:lnTo>
                      <a:pt x="609638" y="543380"/>
                    </a:lnTo>
                    <a:lnTo>
                      <a:pt x="948557" y="515745"/>
                    </a:lnTo>
                    <a:close/>
                  </a:path>
                </a:pathLst>
              </a:custGeom>
              <a:solidFill>
                <a:srgbClr val="FFFFFF"/>
              </a:solidFill>
              <a:ln w="7671"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1E34D57D-65D5-33A9-87CE-B3212DA08FD8}"/>
                  </a:ext>
                </a:extLst>
              </p:cNvPr>
              <p:cNvSpPr/>
              <p:nvPr/>
            </p:nvSpPr>
            <p:spPr>
              <a:xfrm>
                <a:off x="6913574" y="3510543"/>
                <a:ext cx="956397" cy="762576"/>
              </a:xfrm>
              <a:custGeom>
                <a:avLst/>
                <a:gdLst>
                  <a:gd name="connsiteX0" fmla="*/ 237158 w 956397"/>
                  <a:gd name="connsiteY0" fmla="*/ 762489 h 762576"/>
                  <a:gd name="connsiteX1" fmla="*/ 48230 w 956397"/>
                  <a:gd name="connsiteY1" fmla="*/ 714608 h 762576"/>
                  <a:gd name="connsiteX2" fmla="*/ 26880 w 956397"/>
                  <a:gd name="connsiteY2" fmla="*/ 684368 h 762576"/>
                  <a:gd name="connsiteX3" fmla="*/ 0 w 956397"/>
                  <a:gd name="connsiteY3" fmla="*/ 331989 h 762576"/>
                  <a:gd name="connsiteX4" fmla="*/ 36326 w 956397"/>
                  <a:gd name="connsiteY4" fmla="*/ 99560 h 762576"/>
                  <a:gd name="connsiteX5" fmla="*/ 207590 w 956397"/>
                  <a:gd name="connsiteY5" fmla="*/ 7160 h 762576"/>
                  <a:gd name="connsiteX6" fmla="*/ 334310 w 956397"/>
                  <a:gd name="connsiteY6" fmla="*/ 30597 h 762576"/>
                  <a:gd name="connsiteX7" fmla="*/ 432768 w 956397"/>
                  <a:gd name="connsiteY7" fmla="*/ 83349 h 762576"/>
                  <a:gd name="connsiteX8" fmla="*/ 506573 w 956397"/>
                  <a:gd name="connsiteY8" fmla="*/ 123668 h 762576"/>
                  <a:gd name="connsiteX9" fmla="*/ 621773 w 956397"/>
                  <a:gd name="connsiteY9" fmla="*/ 327116 h 762576"/>
                  <a:gd name="connsiteX10" fmla="*/ 631296 w 956397"/>
                  <a:gd name="connsiteY10" fmla="*/ 343916 h 762576"/>
                  <a:gd name="connsiteX11" fmla="*/ 673613 w 956397"/>
                  <a:gd name="connsiteY11" fmla="*/ 393812 h 762576"/>
                  <a:gd name="connsiteX12" fmla="*/ 951091 w 956397"/>
                  <a:gd name="connsiteY12" fmla="*/ 466808 h 762576"/>
                  <a:gd name="connsiteX13" fmla="*/ 954010 w 956397"/>
                  <a:gd name="connsiteY13" fmla="*/ 470672 h 762576"/>
                  <a:gd name="connsiteX14" fmla="*/ 956390 w 956397"/>
                  <a:gd name="connsiteY14" fmla="*/ 519476 h 762576"/>
                  <a:gd name="connsiteX15" fmla="*/ 952858 w 956397"/>
                  <a:gd name="connsiteY15" fmla="*/ 523928 h 762576"/>
                  <a:gd name="connsiteX16" fmla="*/ 613939 w 956397"/>
                  <a:gd name="connsiteY16" fmla="*/ 551564 h 762576"/>
                  <a:gd name="connsiteX17" fmla="*/ 611098 w 956397"/>
                  <a:gd name="connsiteY17" fmla="*/ 550557 h 762576"/>
                  <a:gd name="connsiteX18" fmla="*/ 441677 w 956397"/>
                  <a:gd name="connsiteY18" fmla="*/ 387849 h 762576"/>
                  <a:gd name="connsiteX19" fmla="*/ 405197 w 956397"/>
                  <a:gd name="connsiteY19" fmla="*/ 523845 h 762576"/>
                  <a:gd name="connsiteX20" fmla="*/ 406272 w 956397"/>
                  <a:gd name="connsiteY20" fmla="*/ 640437 h 762576"/>
                  <a:gd name="connsiteX21" fmla="*/ 407194 w 956397"/>
                  <a:gd name="connsiteY21" fmla="*/ 669333 h 762576"/>
                  <a:gd name="connsiteX22" fmla="*/ 283392 w 956397"/>
                  <a:gd name="connsiteY22" fmla="*/ 757364 h 762576"/>
                  <a:gd name="connsiteX23" fmla="*/ 237158 w 956397"/>
                  <a:gd name="connsiteY23" fmla="*/ 762489 h 762576"/>
                  <a:gd name="connsiteX24" fmla="*/ 251520 w 956397"/>
                  <a:gd name="connsiteY24" fmla="*/ 8001 h 762576"/>
                  <a:gd name="connsiteX25" fmla="*/ 210355 w 956397"/>
                  <a:gd name="connsiteY25" fmla="*/ 14720 h 762576"/>
                  <a:gd name="connsiteX26" fmla="*/ 40474 w 956397"/>
                  <a:gd name="connsiteY26" fmla="*/ 106616 h 762576"/>
                  <a:gd name="connsiteX27" fmla="*/ 7680 w 956397"/>
                  <a:gd name="connsiteY27" fmla="*/ 331989 h 762576"/>
                  <a:gd name="connsiteX28" fmla="*/ 34560 w 956397"/>
                  <a:gd name="connsiteY28" fmla="*/ 683360 h 762576"/>
                  <a:gd name="connsiteX29" fmla="*/ 52531 w 956397"/>
                  <a:gd name="connsiteY29" fmla="*/ 707637 h 762576"/>
                  <a:gd name="connsiteX30" fmla="*/ 281165 w 956397"/>
                  <a:gd name="connsiteY30" fmla="*/ 749133 h 762576"/>
                  <a:gd name="connsiteX31" fmla="*/ 399360 w 956397"/>
                  <a:gd name="connsiteY31" fmla="*/ 669164 h 762576"/>
                  <a:gd name="connsiteX32" fmla="*/ 398438 w 956397"/>
                  <a:gd name="connsiteY32" fmla="*/ 640689 h 762576"/>
                  <a:gd name="connsiteX33" fmla="*/ 397440 w 956397"/>
                  <a:gd name="connsiteY33" fmla="*/ 522416 h 762576"/>
                  <a:gd name="connsiteX34" fmla="*/ 435840 w 956397"/>
                  <a:gd name="connsiteY34" fmla="*/ 378945 h 762576"/>
                  <a:gd name="connsiteX35" fmla="*/ 438528 w 956397"/>
                  <a:gd name="connsiteY35" fmla="*/ 376256 h 762576"/>
                  <a:gd name="connsiteX36" fmla="*/ 442061 w 956397"/>
                  <a:gd name="connsiteY36" fmla="*/ 377097 h 762576"/>
                  <a:gd name="connsiteX37" fmla="*/ 614630 w 956397"/>
                  <a:gd name="connsiteY37" fmla="*/ 542912 h 762576"/>
                  <a:gd name="connsiteX38" fmla="*/ 948173 w 956397"/>
                  <a:gd name="connsiteY38" fmla="*/ 515697 h 762576"/>
                  <a:gd name="connsiteX39" fmla="*/ 946176 w 956397"/>
                  <a:gd name="connsiteY39" fmla="*/ 473697 h 762576"/>
                  <a:gd name="connsiteX40" fmla="*/ 670387 w 956397"/>
                  <a:gd name="connsiteY40" fmla="*/ 401120 h 762576"/>
                  <a:gd name="connsiteX41" fmla="*/ 668467 w 956397"/>
                  <a:gd name="connsiteY41" fmla="*/ 399860 h 762576"/>
                  <a:gd name="connsiteX42" fmla="*/ 624998 w 956397"/>
                  <a:gd name="connsiteY42" fmla="*/ 348537 h 762576"/>
                  <a:gd name="connsiteX43" fmla="*/ 614861 w 956397"/>
                  <a:gd name="connsiteY43" fmla="*/ 330728 h 762576"/>
                  <a:gd name="connsiteX44" fmla="*/ 500352 w 956397"/>
                  <a:gd name="connsiteY44" fmla="*/ 128456 h 762576"/>
                  <a:gd name="connsiteX45" fmla="*/ 429542 w 956397"/>
                  <a:gd name="connsiteY45" fmla="*/ 90993 h 762576"/>
                  <a:gd name="connsiteX46" fmla="*/ 329702 w 956397"/>
                  <a:gd name="connsiteY46" fmla="*/ 37485 h 762576"/>
                  <a:gd name="connsiteX47" fmla="*/ 251520 w 956397"/>
                  <a:gd name="connsiteY47" fmla="*/ 8001 h 76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56397" h="762576">
                    <a:moveTo>
                      <a:pt x="237158" y="762489"/>
                    </a:moveTo>
                    <a:cubicBezTo>
                      <a:pt x="175718" y="762489"/>
                      <a:pt x="88550" y="744008"/>
                      <a:pt x="48230" y="714608"/>
                    </a:cubicBezTo>
                    <a:cubicBezTo>
                      <a:pt x="35251" y="705116"/>
                      <a:pt x="28032" y="694953"/>
                      <a:pt x="26880" y="684368"/>
                    </a:cubicBezTo>
                    <a:cubicBezTo>
                      <a:pt x="21658" y="636320"/>
                      <a:pt x="0" y="364497"/>
                      <a:pt x="0" y="331989"/>
                    </a:cubicBezTo>
                    <a:cubicBezTo>
                      <a:pt x="0" y="308889"/>
                      <a:pt x="12134" y="116360"/>
                      <a:pt x="36326" y="99560"/>
                    </a:cubicBezTo>
                    <a:cubicBezTo>
                      <a:pt x="57370" y="84860"/>
                      <a:pt x="201523" y="10101"/>
                      <a:pt x="207590" y="7160"/>
                    </a:cubicBezTo>
                    <a:cubicBezTo>
                      <a:pt x="250821" y="-7775"/>
                      <a:pt x="297976" y="945"/>
                      <a:pt x="334310" y="30597"/>
                    </a:cubicBezTo>
                    <a:cubicBezTo>
                      <a:pt x="349670" y="42356"/>
                      <a:pt x="393984" y="64197"/>
                      <a:pt x="432768" y="83349"/>
                    </a:cubicBezTo>
                    <a:cubicBezTo>
                      <a:pt x="481152" y="107289"/>
                      <a:pt x="502733" y="118376"/>
                      <a:pt x="506573" y="123668"/>
                    </a:cubicBezTo>
                    <a:lnTo>
                      <a:pt x="621773" y="327116"/>
                    </a:lnTo>
                    <a:cubicBezTo>
                      <a:pt x="625152" y="333585"/>
                      <a:pt x="628301" y="339212"/>
                      <a:pt x="631296" y="343916"/>
                    </a:cubicBezTo>
                    <a:lnTo>
                      <a:pt x="673613" y="393812"/>
                    </a:lnTo>
                    <a:lnTo>
                      <a:pt x="951091" y="466808"/>
                    </a:lnTo>
                    <a:cubicBezTo>
                      <a:pt x="952735" y="467254"/>
                      <a:pt x="953925" y="468824"/>
                      <a:pt x="954010" y="470672"/>
                    </a:cubicBezTo>
                    <a:lnTo>
                      <a:pt x="956390" y="519476"/>
                    </a:lnTo>
                    <a:cubicBezTo>
                      <a:pt x="956521" y="521770"/>
                      <a:pt x="954947" y="523752"/>
                      <a:pt x="952858" y="523928"/>
                    </a:cubicBezTo>
                    <a:lnTo>
                      <a:pt x="613939" y="551564"/>
                    </a:lnTo>
                    <a:cubicBezTo>
                      <a:pt x="612902" y="551674"/>
                      <a:pt x="611873" y="551304"/>
                      <a:pt x="611098" y="550557"/>
                    </a:cubicBezTo>
                    <a:lnTo>
                      <a:pt x="441677" y="387849"/>
                    </a:lnTo>
                    <a:cubicBezTo>
                      <a:pt x="434534" y="411956"/>
                      <a:pt x="408499" y="500828"/>
                      <a:pt x="405197" y="523845"/>
                    </a:cubicBezTo>
                    <a:cubicBezTo>
                      <a:pt x="402432" y="543501"/>
                      <a:pt x="405197" y="604149"/>
                      <a:pt x="406272" y="640437"/>
                    </a:cubicBezTo>
                    <a:cubicBezTo>
                      <a:pt x="406733" y="654045"/>
                      <a:pt x="407194" y="664797"/>
                      <a:pt x="407194" y="669333"/>
                    </a:cubicBezTo>
                    <a:cubicBezTo>
                      <a:pt x="407194" y="689997"/>
                      <a:pt x="343142" y="739053"/>
                      <a:pt x="283392" y="757364"/>
                    </a:cubicBezTo>
                    <a:cubicBezTo>
                      <a:pt x="268255" y="761279"/>
                      <a:pt x="252710" y="763001"/>
                      <a:pt x="237158" y="762489"/>
                    </a:cubicBezTo>
                    <a:close/>
                    <a:moveTo>
                      <a:pt x="251520" y="8001"/>
                    </a:moveTo>
                    <a:cubicBezTo>
                      <a:pt x="237581" y="8135"/>
                      <a:pt x="223726" y="10395"/>
                      <a:pt x="210355" y="14720"/>
                    </a:cubicBezTo>
                    <a:cubicBezTo>
                      <a:pt x="209434" y="15224"/>
                      <a:pt x="61133" y="92252"/>
                      <a:pt x="40474" y="106616"/>
                    </a:cubicBezTo>
                    <a:cubicBezTo>
                      <a:pt x="22426" y="119216"/>
                      <a:pt x="7680" y="292256"/>
                      <a:pt x="7680" y="331989"/>
                    </a:cubicBezTo>
                    <a:cubicBezTo>
                      <a:pt x="7680" y="361641"/>
                      <a:pt x="28493" y="628341"/>
                      <a:pt x="34560" y="683360"/>
                    </a:cubicBezTo>
                    <a:cubicBezTo>
                      <a:pt x="35405" y="691341"/>
                      <a:pt x="41472" y="699489"/>
                      <a:pt x="52531" y="707637"/>
                    </a:cubicBezTo>
                    <a:cubicBezTo>
                      <a:pt x="102528" y="744093"/>
                      <a:pt x="233472" y="763833"/>
                      <a:pt x="281165" y="749133"/>
                    </a:cubicBezTo>
                    <a:cubicBezTo>
                      <a:pt x="342221" y="730401"/>
                      <a:pt x="399360" y="682772"/>
                      <a:pt x="399360" y="669164"/>
                    </a:cubicBezTo>
                    <a:cubicBezTo>
                      <a:pt x="399360" y="664797"/>
                      <a:pt x="398899" y="654128"/>
                      <a:pt x="398438" y="640689"/>
                    </a:cubicBezTo>
                    <a:cubicBezTo>
                      <a:pt x="396902" y="601712"/>
                      <a:pt x="394598" y="542828"/>
                      <a:pt x="397440" y="522416"/>
                    </a:cubicBezTo>
                    <a:cubicBezTo>
                      <a:pt x="401280" y="495116"/>
                      <a:pt x="434611" y="383733"/>
                      <a:pt x="435840" y="378945"/>
                    </a:cubicBezTo>
                    <a:cubicBezTo>
                      <a:pt x="436255" y="377601"/>
                      <a:pt x="437269" y="376584"/>
                      <a:pt x="438528" y="376256"/>
                    </a:cubicBezTo>
                    <a:cubicBezTo>
                      <a:pt x="439757" y="375845"/>
                      <a:pt x="441101" y="376164"/>
                      <a:pt x="442061" y="377097"/>
                    </a:cubicBezTo>
                    <a:lnTo>
                      <a:pt x="614630" y="542912"/>
                    </a:lnTo>
                    <a:lnTo>
                      <a:pt x="948173" y="515697"/>
                    </a:lnTo>
                    <a:lnTo>
                      <a:pt x="946176" y="473697"/>
                    </a:lnTo>
                    <a:lnTo>
                      <a:pt x="670387" y="401120"/>
                    </a:lnTo>
                    <a:cubicBezTo>
                      <a:pt x="669650" y="400902"/>
                      <a:pt x="668989" y="400465"/>
                      <a:pt x="668467" y="399860"/>
                    </a:cubicBezTo>
                    <a:lnTo>
                      <a:pt x="624998" y="348537"/>
                    </a:lnTo>
                    <a:cubicBezTo>
                      <a:pt x="621542" y="343160"/>
                      <a:pt x="618240" y="337280"/>
                      <a:pt x="614861" y="330728"/>
                    </a:cubicBezTo>
                    <a:lnTo>
                      <a:pt x="500352" y="128456"/>
                    </a:lnTo>
                    <a:cubicBezTo>
                      <a:pt x="497126" y="124508"/>
                      <a:pt x="461261" y="106701"/>
                      <a:pt x="429542" y="90993"/>
                    </a:cubicBezTo>
                    <a:cubicBezTo>
                      <a:pt x="390528" y="71672"/>
                      <a:pt x="346214" y="49749"/>
                      <a:pt x="329702" y="37485"/>
                    </a:cubicBezTo>
                    <a:cubicBezTo>
                      <a:pt x="307123" y="18920"/>
                      <a:pt x="279767" y="8605"/>
                      <a:pt x="251520" y="8001"/>
                    </a:cubicBezTo>
                    <a:close/>
                  </a:path>
                </a:pathLst>
              </a:custGeom>
              <a:solidFill>
                <a:srgbClr val="263238"/>
              </a:solidFill>
              <a:ln w="7671"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3E0899C6-3012-ECB1-FE60-EA8EA7C3D8E6}"/>
                  </a:ext>
                </a:extLst>
              </p:cNvPr>
              <p:cNvSpPr/>
              <p:nvPr/>
            </p:nvSpPr>
            <p:spPr>
              <a:xfrm>
                <a:off x="7286176" y="3878796"/>
                <a:ext cx="71302" cy="16236"/>
              </a:xfrm>
              <a:custGeom>
                <a:avLst/>
                <a:gdLst>
                  <a:gd name="connsiteX0" fmla="*/ 67078 w 71302"/>
                  <a:gd name="connsiteY0" fmla="*/ 16236 h 16236"/>
                  <a:gd name="connsiteX1" fmla="*/ 66617 w 71302"/>
                  <a:gd name="connsiteY1" fmla="*/ 16236 h 16236"/>
                  <a:gd name="connsiteX2" fmla="*/ 3411 w 71302"/>
                  <a:gd name="connsiteY2" fmla="*/ 8340 h 16236"/>
                  <a:gd name="connsiteX3" fmla="*/ 16 w 71302"/>
                  <a:gd name="connsiteY3" fmla="*/ 3854 h 16236"/>
                  <a:gd name="connsiteX4" fmla="*/ 32 w 71302"/>
                  <a:gd name="connsiteY4" fmla="*/ 3720 h 16236"/>
                  <a:gd name="connsiteX5" fmla="*/ 4256 w 71302"/>
                  <a:gd name="connsiteY5" fmla="*/ 24 h 16236"/>
                  <a:gd name="connsiteX6" fmla="*/ 67462 w 71302"/>
                  <a:gd name="connsiteY6" fmla="*/ 7836 h 16236"/>
                  <a:gd name="connsiteX7" fmla="*/ 71302 w 71302"/>
                  <a:gd name="connsiteY7" fmla="*/ 12036 h 16236"/>
                  <a:gd name="connsiteX8" fmla="*/ 67462 w 71302"/>
                  <a:gd name="connsiteY8" fmla="*/ 16236 h 1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02" h="16236">
                    <a:moveTo>
                      <a:pt x="67078" y="16236"/>
                    </a:moveTo>
                    <a:lnTo>
                      <a:pt x="66617" y="16236"/>
                    </a:lnTo>
                    <a:lnTo>
                      <a:pt x="3411" y="8340"/>
                    </a:lnTo>
                    <a:cubicBezTo>
                      <a:pt x="1345" y="8130"/>
                      <a:pt x="-176" y="6122"/>
                      <a:pt x="16" y="3854"/>
                    </a:cubicBezTo>
                    <a:cubicBezTo>
                      <a:pt x="24" y="3812"/>
                      <a:pt x="24" y="3762"/>
                      <a:pt x="32" y="3720"/>
                    </a:cubicBezTo>
                    <a:cubicBezTo>
                      <a:pt x="270" y="1427"/>
                      <a:pt x="2159" y="-220"/>
                      <a:pt x="4256" y="24"/>
                    </a:cubicBezTo>
                    <a:lnTo>
                      <a:pt x="67462" y="7836"/>
                    </a:lnTo>
                    <a:cubicBezTo>
                      <a:pt x="69582" y="7836"/>
                      <a:pt x="71302" y="9718"/>
                      <a:pt x="71302" y="12036"/>
                    </a:cubicBezTo>
                    <a:cubicBezTo>
                      <a:pt x="71302" y="14354"/>
                      <a:pt x="69582" y="16236"/>
                      <a:pt x="67462" y="16236"/>
                    </a:cubicBezTo>
                    <a:close/>
                  </a:path>
                </a:pathLst>
              </a:custGeom>
              <a:solidFill>
                <a:srgbClr val="263238"/>
              </a:solidFill>
              <a:ln w="7671"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160DEE50-1B7A-468C-F61A-D5783E3E9633}"/>
                  </a:ext>
                </a:extLst>
              </p:cNvPr>
              <p:cNvSpPr/>
              <p:nvPr/>
            </p:nvSpPr>
            <p:spPr>
              <a:xfrm>
                <a:off x="7253377" y="3827828"/>
                <a:ext cx="103671" cy="67203"/>
              </a:xfrm>
              <a:custGeom>
                <a:avLst/>
                <a:gdLst>
                  <a:gd name="connsiteX0" fmla="*/ 99877 w 103671"/>
                  <a:gd name="connsiteY0" fmla="*/ 67204 h 67203"/>
                  <a:gd name="connsiteX1" fmla="*/ 97957 w 103671"/>
                  <a:gd name="connsiteY1" fmla="*/ 66700 h 67203"/>
                  <a:gd name="connsiteX2" fmla="*/ 1957 w 103671"/>
                  <a:gd name="connsiteY2" fmla="*/ 7900 h 67203"/>
                  <a:gd name="connsiteX3" fmla="*/ 498 w 103671"/>
                  <a:gd name="connsiteY3" fmla="*/ 2104 h 67203"/>
                  <a:gd name="connsiteX4" fmla="*/ 5720 w 103671"/>
                  <a:gd name="connsiteY4" fmla="*/ 508 h 67203"/>
                  <a:gd name="connsiteX5" fmla="*/ 101720 w 103671"/>
                  <a:gd name="connsiteY5" fmla="*/ 59308 h 67203"/>
                  <a:gd name="connsiteX6" fmla="*/ 103179 w 103671"/>
                  <a:gd name="connsiteY6" fmla="*/ 65020 h 67203"/>
                  <a:gd name="connsiteX7" fmla="*/ 99877 w 103671"/>
                  <a:gd name="connsiteY7" fmla="*/ 67204 h 6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71" h="67203">
                    <a:moveTo>
                      <a:pt x="99877" y="67204"/>
                    </a:moveTo>
                    <a:cubicBezTo>
                      <a:pt x="99209" y="67195"/>
                      <a:pt x="98556" y="67027"/>
                      <a:pt x="97957" y="66700"/>
                    </a:cubicBezTo>
                    <a:lnTo>
                      <a:pt x="1957" y="7900"/>
                    </a:lnTo>
                    <a:cubicBezTo>
                      <a:pt x="106" y="6732"/>
                      <a:pt x="-547" y="4145"/>
                      <a:pt x="498" y="2104"/>
                    </a:cubicBezTo>
                    <a:cubicBezTo>
                      <a:pt x="1565" y="130"/>
                      <a:pt x="3869" y="-576"/>
                      <a:pt x="5720" y="508"/>
                    </a:cubicBezTo>
                    <a:lnTo>
                      <a:pt x="101720" y="59308"/>
                    </a:lnTo>
                    <a:cubicBezTo>
                      <a:pt x="103563" y="60450"/>
                      <a:pt x="104216" y="63004"/>
                      <a:pt x="103179" y="65020"/>
                    </a:cubicBezTo>
                    <a:cubicBezTo>
                      <a:pt x="102527" y="66355"/>
                      <a:pt x="101259" y="67195"/>
                      <a:pt x="99877" y="67204"/>
                    </a:cubicBezTo>
                    <a:close/>
                  </a:path>
                </a:pathLst>
              </a:custGeom>
              <a:solidFill>
                <a:srgbClr val="263238"/>
              </a:solidFill>
              <a:ln w="7671"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AA542643-1DC7-02D3-7E47-597C09C605A8}"/>
                  </a:ext>
                </a:extLst>
              </p:cNvPr>
              <p:cNvSpPr/>
              <p:nvPr/>
            </p:nvSpPr>
            <p:spPr>
              <a:xfrm>
                <a:off x="7083686" y="3483704"/>
                <a:ext cx="215884" cy="88347"/>
              </a:xfrm>
              <a:custGeom>
                <a:avLst/>
                <a:gdLst>
                  <a:gd name="connsiteX0" fmla="*/ 19354 w 215884"/>
                  <a:gd name="connsiteY0" fmla="*/ 36016 h 88347"/>
                  <a:gd name="connsiteX1" fmla="*/ 53146 w 215884"/>
                  <a:gd name="connsiteY1" fmla="*/ 484 h 88347"/>
                  <a:gd name="connsiteX2" fmla="*/ 152448 w 215884"/>
                  <a:gd name="connsiteY2" fmla="*/ 16696 h 88347"/>
                  <a:gd name="connsiteX3" fmla="*/ 215885 w 215884"/>
                  <a:gd name="connsiteY3" fmla="*/ 88348 h 88347"/>
                  <a:gd name="connsiteX4" fmla="*/ 116506 w 215884"/>
                  <a:gd name="connsiteY4" fmla="*/ 67516 h 88347"/>
                  <a:gd name="connsiteX5" fmla="*/ 0 w 215884"/>
                  <a:gd name="connsiteY5" fmla="*/ 59704 h 8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884" h="88347">
                    <a:moveTo>
                      <a:pt x="19354" y="36016"/>
                    </a:moveTo>
                    <a:cubicBezTo>
                      <a:pt x="19354" y="36016"/>
                      <a:pt x="40397" y="2836"/>
                      <a:pt x="53146" y="484"/>
                    </a:cubicBezTo>
                    <a:cubicBezTo>
                      <a:pt x="86915" y="-1751"/>
                      <a:pt x="120745" y="3768"/>
                      <a:pt x="152448" y="16696"/>
                    </a:cubicBezTo>
                    <a:cubicBezTo>
                      <a:pt x="186317" y="32824"/>
                      <a:pt x="215885" y="88348"/>
                      <a:pt x="215885" y="88348"/>
                    </a:cubicBezTo>
                    <a:cubicBezTo>
                      <a:pt x="215885" y="88348"/>
                      <a:pt x="179942" y="69868"/>
                      <a:pt x="116506" y="67516"/>
                    </a:cubicBezTo>
                    <a:cubicBezTo>
                      <a:pt x="53069" y="65164"/>
                      <a:pt x="0" y="59704"/>
                      <a:pt x="0" y="59704"/>
                    </a:cubicBezTo>
                    <a:close/>
                  </a:path>
                </a:pathLst>
              </a:custGeom>
              <a:solidFill>
                <a:srgbClr val="FFFFFF"/>
              </a:solidFill>
              <a:ln w="7671"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AF2CF0AB-0851-2E8C-0D5E-2978A0B42DDC}"/>
                  </a:ext>
                </a:extLst>
              </p:cNvPr>
              <p:cNvSpPr/>
              <p:nvPr/>
            </p:nvSpPr>
            <p:spPr>
              <a:xfrm>
                <a:off x="7080023" y="3479958"/>
                <a:ext cx="223535" cy="96381"/>
              </a:xfrm>
              <a:custGeom>
                <a:avLst/>
                <a:gdLst>
                  <a:gd name="connsiteX0" fmla="*/ 219701 w 223535"/>
                  <a:gd name="connsiteY0" fmla="*/ 96294 h 96381"/>
                  <a:gd name="connsiteX1" fmla="*/ 218088 w 223535"/>
                  <a:gd name="connsiteY1" fmla="*/ 96294 h 96381"/>
                  <a:gd name="connsiteX2" fmla="*/ 120245 w 223535"/>
                  <a:gd name="connsiteY2" fmla="*/ 75882 h 96381"/>
                  <a:gd name="connsiteX3" fmla="*/ 3509 w 223535"/>
                  <a:gd name="connsiteY3" fmla="*/ 68070 h 96381"/>
                  <a:gd name="connsiteX4" fmla="*/ 284 w 223535"/>
                  <a:gd name="connsiteY4" fmla="*/ 65382 h 96381"/>
                  <a:gd name="connsiteX5" fmla="*/ 975 w 223535"/>
                  <a:gd name="connsiteY5" fmla="*/ 61098 h 96381"/>
                  <a:gd name="connsiteX6" fmla="*/ 20175 w 223535"/>
                  <a:gd name="connsiteY6" fmla="*/ 37578 h 96381"/>
                  <a:gd name="connsiteX7" fmla="*/ 56271 w 223535"/>
                  <a:gd name="connsiteY7" fmla="*/ 534 h 96381"/>
                  <a:gd name="connsiteX8" fmla="*/ 157800 w 223535"/>
                  <a:gd name="connsiteY8" fmla="*/ 17334 h 96381"/>
                  <a:gd name="connsiteX9" fmla="*/ 223004 w 223535"/>
                  <a:gd name="connsiteY9" fmla="*/ 90750 h 96381"/>
                  <a:gd name="connsiteX10" fmla="*/ 222543 w 223535"/>
                  <a:gd name="connsiteY10" fmla="*/ 95706 h 96381"/>
                  <a:gd name="connsiteX11" fmla="*/ 219701 w 223535"/>
                  <a:gd name="connsiteY11" fmla="*/ 96294 h 96381"/>
                  <a:gd name="connsiteX12" fmla="*/ 11804 w 223535"/>
                  <a:gd name="connsiteY12" fmla="*/ 60006 h 96381"/>
                  <a:gd name="connsiteX13" fmla="*/ 120476 w 223535"/>
                  <a:gd name="connsiteY13" fmla="*/ 67061 h 96381"/>
                  <a:gd name="connsiteX14" fmla="*/ 210101 w 223535"/>
                  <a:gd name="connsiteY14" fmla="*/ 83861 h 96381"/>
                  <a:gd name="connsiteX15" fmla="*/ 154728 w 223535"/>
                  <a:gd name="connsiteY15" fmla="*/ 24642 h 96381"/>
                  <a:gd name="connsiteX16" fmla="*/ 57576 w 223535"/>
                  <a:gd name="connsiteY16" fmla="*/ 8682 h 96381"/>
                  <a:gd name="connsiteX17" fmla="*/ 26319 w 223535"/>
                  <a:gd name="connsiteY17" fmla="*/ 42282 h 96381"/>
                  <a:gd name="connsiteX18" fmla="*/ 26319 w 223535"/>
                  <a:gd name="connsiteY18" fmla="*/ 42282 h 96381"/>
                  <a:gd name="connsiteX19" fmla="*/ 23016 w 223535"/>
                  <a:gd name="connsiteY19" fmla="*/ 39761 h 96381"/>
                  <a:gd name="connsiteX20" fmla="*/ 23016 w 223535"/>
                  <a:gd name="connsiteY20" fmla="*/ 39761 h 9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3535" h="96381">
                    <a:moveTo>
                      <a:pt x="219701" y="96294"/>
                    </a:moveTo>
                    <a:cubicBezTo>
                      <a:pt x="219171" y="96411"/>
                      <a:pt x="218618" y="96411"/>
                      <a:pt x="218088" y="96294"/>
                    </a:cubicBezTo>
                    <a:cubicBezTo>
                      <a:pt x="217704" y="96294"/>
                      <a:pt x="181992" y="78150"/>
                      <a:pt x="120245" y="75882"/>
                    </a:cubicBezTo>
                    <a:cubicBezTo>
                      <a:pt x="58498" y="73613"/>
                      <a:pt x="4047" y="68070"/>
                      <a:pt x="3509" y="68070"/>
                    </a:cubicBezTo>
                    <a:cubicBezTo>
                      <a:pt x="2058" y="67918"/>
                      <a:pt x="806" y="66877"/>
                      <a:pt x="284" y="65382"/>
                    </a:cubicBezTo>
                    <a:cubicBezTo>
                      <a:pt x="-269" y="63928"/>
                      <a:pt x="-1" y="62257"/>
                      <a:pt x="975" y="61098"/>
                    </a:cubicBezTo>
                    <a:lnTo>
                      <a:pt x="20175" y="37578"/>
                    </a:lnTo>
                    <a:cubicBezTo>
                      <a:pt x="22940" y="33126"/>
                      <a:pt x="42677" y="2970"/>
                      <a:pt x="56271" y="534"/>
                    </a:cubicBezTo>
                    <a:cubicBezTo>
                      <a:pt x="90823" y="-1869"/>
                      <a:pt x="125445" y="3860"/>
                      <a:pt x="157800" y="17334"/>
                    </a:cubicBezTo>
                    <a:cubicBezTo>
                      <a:pt x="192360" y="34134"/>
                      <a:pt x="221775" y="88398"/>
                      <a:pt x="223004" y="90750"/>
                    </a:cubicBezTo>
                    <a:cubicBezTo>
                      <a:pt x="223856" y="92337"/>
                      <a:pt x="223672" y="94345"/>
                      <a:pt x="222543" y="95706"/>
                    </a:cubicBezTo>
                    <a:cubicBezTo>
                      <a:pt x="221698" y="96285"/>
                      <a:pt x="220684" y="96495"/>
                      <a:pt x="219701" y="96294"/>
                    </a:cubicBezTo>
                    <a:close/>
                    <a:moveTo>
                      <a:pt x="11804" y="60006"/>
                    </a:moveTo>
                    <a:cubicBezTo>
                      <a:pt x="28700" y="61602"/>
                      <a:pt x="71708" y="65298"/>
                      <a:pt x="120476" y="67061"/>
                    </a:cubicBezTo>
                    <a:cubicBezTo>
                      <a:pt x="150942" y="67801"/>
                      <a:pt x="181148" y="73462"/>
                      <a:pt x="210101" y="83861"/>
                    </a:cubicBezTo>
                    <a:cubicBezTo>
                      <a:pt x="199810" y="67061"/>
                      <a:pt x="178152" y="35813"/>
                      <a:pt x="154728" y="24642"/>
                    </a:cubicBezTo>
                    <a:cubicBezTo>
                      <a:pt x="123724" y="11949"/>
                      <a:pt x="90623" y="6514"/>
                      <a:pt x="57576" y="8682"/>
                    </a:cubicBezTo>
                    <a:cubicBezTo>
                      <a:pt x="49512" y="10194"/>
                      <a:pt x="34152" y="30186"/>
                      <a:pt x="26319" y="42282"/>
                    </a:cubicBezTo>
                    <a:lnTo>
                      <a:pt x="26319" y="42282"/>
                    </a:lnTo>
                    <a:close/>
                    <a:moveTo>
                      <a:pt x="23016" y="39761"/>
                    </a:moveTo>
                    <a:lnTo>
                      <a:pt x="23016" y="39761"/>
                    </a:lnTo>
                    <a:close/>
                  </a:path>
                </a:pathLst>
              </a:custGeom>
              <a:solidFill>
                <a:srgbClr val="263238"/>
              </a:solidFill>
              <a:ln w="7671"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37795BEE-F060-5273-EC02-8916DF44F85D}"/>
                  </a:ext>
                </a:extLst>
              </p:cNvPr>
              <p:cNvSpPr/>
              <p:nvPr/>
            </p:nvSpPr>
            <p:spPr>
              <a:xfrm>
                <a:off x="7516668" y="4399602"/>
                <a:ext cx="59168" cy="695369"/>
              </a:xfrm>
              <a:custGeom>
                <a:avLst/>
                <a:gdLst>
                  <a:gd name="connsiteX0" fmla="*/ 43715 w 59168"/>
                  <a:gd name="connsiteY0" fmla="*/ 695370 h 695369"/>
                  <a:gd name="connsiteX1" fmla="*/ 28355 w 59168"/>
                  <a:gd name="connsiteY1" fmla="*/ 679326 h 695369"/>
                  <a:gd name="connsiteX2" fmla="*/ 16 w 59168"/>
                  <a:gd name="connsiteY2" fmla="*/ 17574 h 695369"/>
                  <a:gd name="connsiteX3" fmla="*/ 14685 w 59168"/>
                  <a:gd name="connsiteY3" fmla="*/ 18 h 695369"/>
                  <a:gd name="connsiteX4" fmla="*/ 30736 w 59168"/>
                  <a:gd name="connsiteY4" fmla="*/ 16062 h 695369"/>
                  <a:gd name="connsiteX5" fmla="*/ 59152 w 59168"/>
                  <a:gd name="connsiteY5" fmla="*/ 677730 h 695369"/>
                  <a:gd name="connsiteX6" fmla="*/ 44560 w 59168"/>
                  <a:gd name="connsiteY6" fmla="*/ 695286 h 69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68" h="695369">
                    <a:moveTo>
                      <a:pt x="43715" y="695370"/>
                    </a:moveTo>
                    <a:cubicBezTo>
                      <a:pt x="35498" y="695378"/>
                      <a:pt x="28724" y="688305"/>
                      <a:pt x="28355" y="679326"/>
                    </a:cubicBezTo>
                    <a:lnTo>
                      <a:pt x="16" y="17574"/>
                    </a:lnTo>
                    <a:cubicBezTo>
                      <a:pt x="-368" y="8292"/>
                      <a:pt x="6198" y="438"/>
                      <a:pt x="14685" y="18"/>
                    </a:cubicBezTo>
                    <a:cubicBezTo>
                      <a:pt x="23171" y="-402"/>
                      <a:pt x="30352" y="6780"/>
                      <a:pt x="30736" y="16062"/>
                    </a:cubicBezTo>
                    <a:lnTo>
                      <a:pt x="59152" y="677730"/>
                    </a:lnTo>
                    <a:cubicBezTo>
                      <a:pt x="59544" y="686978"/>
                      <a:pt x="53016" y="694832"/>
                      <a:pt x="44560" y="695286"/>
                    </a:cubicBezTo>
                    <a:close/>
                  </a:path>
                </a:pathLst>
              </a:custGeom>
              <a:solidFill>
                <a:srgbClr val="263238"/>
              </a:solidFill>
              <a:ln w="7671"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798CE596-020B-00A3-3594-94D466201DF2}"/>
                  </a:ext>
                </a:extLst>
              </p:cNvPr>
              <p:cNvSpPr/>
              <p:nvPr/>
            </p:nvSpPr>
            <p:spPr>
              <a:xfrm>
                <a:off x="7261078" y="4399602"/>
                <a:ext cx="59168" cy="695369"/>
              </a:xfrm>
              <a:custGeom>
                <a:avLst/>
                <a:gdLst>
                  <a:gd name="connsiteX0" fmla="*/ 43715 w 59168"/>
                  <a:gd name="connsiteY0" fmla="*/ 695370 h 695369"/>
                  <a:gd name="connsiteX1" fmla="*/ 28355 w 59168"/>
                  <a:gd name="connsiteY1" fmla="*/ 679326 h 695369"/>
                  <a:gd name="connsiteX2" fmla="*/ 16 w 59168"/>
                  <a:gd name="connsiteY2" fmla="*/ 17574 h 695369"/>
                  <a:gd name="connsiteX3" fmla="*/ 14685 w 59168"/>
                  <a:gd name="connsiteY3" fmla="*/ 18 h 695369"/>
                  <a:gd name="connsiteX4" fmla="*/ 30736 w 59168"/>
                  <a:gd name="connsiteY4" fmla="*/ 16062 h 695369"/>
                  <a:gd name="connsiteX5" fmla="*/ 59152 w 59168"/>
                  <a:gd name="connsiteY5" fmla="*/ 677730 h 695369"/>
                  <a:gd name="connsiteX6" fmla="*/ 44514 w 59168"/>
                  <a:gd name="connsiteY6" fmla="*/ 695286 h 695369"/>
                  <a:gd name="connsiteX7" fmla="*/ 44483 w 59168"/>
                  <a:gd name="connsiteY7" fmla="*/ 695286 h 69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68" h="695369">
                    <a:moveTo>
                      <a:pt x="43715" y="695370"/>
                    </a:moveTo>
                    <a:cubicBezTo>
                      <a:pt x="35498" y="695378"/>
                      <a:pt x="28724" y="688305"/>
                      <a:pt x="28355" y="679326"/>
                    </a:cubicBezTo>
                    <a:lnTo>
                      <a:pt x="16" y="17574"/>
                    </a:lnTo>
                    <a:cubicBezTo>
                      <a:pt x="-368" y="8292"/>
                      <a:pt x="6198" y="438"/>
                      <a:pt x="14685" y="18"/>
                    </a:cubicBezTo>
                    <a:cubicBezTo>
                      <a:pt x="23171" y="-402"/>
                      <a:pt x="30352" y="6780"/>
                      <a:pt x="30736" y="16062"/>
                    </a:cubicBezTo>
                    <a:lnTo>
                      <a:pt x="59152" y="677730"/>
                    </a:lnTo>
                    <a:cubicBezTo>
                      <a:pt x="59544" y="686995"/>
                      <a:pt x="52985" y="694857"/>
                      <a:pt x="44514" y="695286"/>
                    </a:cubicBezTo>
                    <a:cubicBezTo>
                      <a:pt x="44506" y="695286"/>
                      <a:pt x="44491" y="695286"/>
                      <a:pt x="44483" y="695286"/>
                    </a:cubicBezTo>
                    <a:close/>
                  </a:path>
                </a:pathLst>
              </a:custGeom>
              <a:solidFill>
                <a:srgbClr val="263238"/>
              </a:solidFill>
              <a:ln w="7671"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737885AC-C72F-9105-46D9-C36711BF82B3}"/>
                  </a:ext>
                </a:extLst>
              </p:cNvPr>
              <p:cNvSpPr/>
              <p:nvPr/>
            </p:nvSpPr>
            <p:spPr>
              <a:xfrm>
                <a:off x="6793612" y="3735516"/>
                <a:ext cx="506880" cy="503832"/>
              </a:xfrm>
              <a:custGeom>
                <a:avLst/>
                <a:gdLst>
                  <a:gd name="connsiteX0" fmla="*/ 472320 w 506880"/>
                  <a:gd name="connsiteY0" fmla="*/ 0 h 503832"/>
                  <a:gd name="connsiteX1" fmla="*/ 506880 w 506880"/>
                  <a:gd name="connsiteY1" fmla="*/ 0 h 503832"/>
                  <a:gd name="connsiteX2" fmla="*/ 506880 w 506880"/>
                  <a:gd name="connsiteY2" fmla="*/ 503832 h 503832"/>
                  <a:gd name="connsiteX3" fmla="*/ 472320 w 506880"/>
                  <a:gd name="connsiteY3" fmla="*/ 503832 h 503832"/>
                  <a:gd name="connsiteX4" fmla="*/ 34560 w 506880"/>
                  <a:gd name="connsiteY4" fmla="*/ 503832 h 503832"/>
                  <a:gd name="connsiteX5" fmla="*/ 0 w 506880"/>
                  <a:gd name="connsiteY5" fmla="*/ 503832 h 503832"/>
                  <a:gd name="connsiteX6" fmla="*/ 0 w 506880"/>
                  <a:gd name="connsiteY6" fmla="*/ 0 h 503832"/>
                  <a:gd name="connsiteX7" fmla="*/ 34560 w 506880"/>
                  <a:gd name="connsiteY7" fmla="*/ 0 h 50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880" h="503832">
                    <a:moveTo>
                      <a:pt x="472320" y="0"/>
                    </a:moveTo>
                    <a:cubicBezTo>
                      <a:pt x="491407" y="0"/>
                      <a:pt x="506880" y="0"/>
                      <a:pt x="506880" y="0"/>
                    </a:cubicBezTo>
                    <a:lnTo>
                      <a:pt x="506880" y="503832"/>
                    </a:lnTo>
                    <a:cubicBezTo>
                      <a:pt x="506880" y="503832"/>
                      <a:pt x="491407" y="503832"/>
                      <a:pt x="472320" y="503832"/>
                    </a:cubicBezTo>
                    <a:lnTo>
                      <a:pt x="34560" y="503832"/>
                    </a:lnTo>
                    <a:cubicBezTo>
                      <a:pt x="15473" y="503832"/>
                      <a:pt x="0" y="503832"/>
                      <a:pt x="0" y="503832"/>
                    </a:cubicBezTo>
                    <a:lnTo>
                      <a:pt x="0" y="0"/>
                    </a:lnTo>
                    <a:cubicBezTo>
                      <a:pt x="0" y="0"/>
                      <a:pt x="15473" y="0"/>
                      <a:pt x="34560" y="0"/>
                    </a:cubicBezTo>
                    <a:close/>
                  </a:path>
                </a:pathLst>
              </a:custGeom>
              <a:solidFill>
                <a:srgbClr val="C4C4C4"/>
              </a:solidFill>
              <a:ln w="7671"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B75DE6AF-9521-8BD5-7485-DA599DB1AB58}"/>
                  </a:ext>
                </a:extLst>
              </p:cNvPr>
              <p:cNvSpPr/>
              <p:nvPr/>
            </p:nvSpPr>
            <p:spPr>
              <a:xfrm>
                <a:off x="6789772" y="3731400"/>
                <a:ext cx="514560" cy="512400"/>
              </a:xfrm>
              <a:custGeom>
                <a:avLst/>
                <a:gdLst>
                  <a:gd name="connsiteX0" fmla="*/ 476160 w 514560"/>
                  <a:gd name="connsiteY0" fmla="*/ 512400 h 512400"/>
                  <a:gd name="connsiteX1" fmla="*/ 38400 w 514560"/>
                  <a:gd name="connsiteY1" fmla="*/ 512400 h 512400"/>
                  <a:gd name="connsiteX2" fmla="*/ 0 w 514560"/>
                  <a:gd name="connsiteY2" fmla="*/ 470400 h 512400"/>
                  <a:gd name="connsiteX3" fmla="*/ 0 w 514560"/>
                  <a:gd name="connsiteY3" fmla="*/ 42000 h 512400"/>
                  <a:gd name="connsiteX4" fmla="*/ 38400 w 514560"/>
                  <a:gd name="connsiteY4" fmla="*/ 0 h 512400"/>
                  <a:gd name="connsiteX5" fmla="*/ 476160 w 514560"/>
                  <a:gd name="connsiteY5" fmla="*/ 0 h 512400"/>
                  <a:gd name="connsiteX6" fmla="*/ 514560 w 514560"/>
                  <a:gd name="connsiteY6" fmla="*/ 42000 h 512400"/>
                  <a:gd name="connsiteX7" fmla="*/ 514560 w 514560"/>
                  <a:gd name="connsiteY7" fmla="*/ 470400 h 512400"/>
                  <a:gd name="connsiteX8" fmla="*/ 476160 w 514560"/>
                  <a:gd name="connsiteY8" fmla="*/ 512400 h 512400"/>
                  <a:gd name="connsiteX9" fmla="*/ 38400 w 514560"/>
                  <a:gd name="connsiteY9" fmla="*/ 8400 h 512400"/>
                  <a:gd name="connsiteX10" fmla="*/ 7680 w 514560"/>
                  <a:gd name="connsiteY10" fmla="*/ 42000 h 512400"/>
                  <a:gd name="connsiteX11" fmla="*/ 7680 w 514560"/>
                  <a:gd name="connsiteY11" fmla="*/ 470400 h 512400"/>
                  <a:gd name="connsiteX12" fmla="*/ 38400 w 514560"/>
                  <a:gd name="connsiteY12" fmla="*/ 504000 h 512400"/>
                  <a:gd name="connsiteX13" fmla="*/ 476160 w 514560"/>
                  <a:gd name="connsiteY13" fmla="*/ 504000 h 512400"/>
                  <a:gd name="connsiteX14" fmla="*/ 506880 w 514560"/>
                  <a:gd name="connsiteY14" fmla="*/ 470400 h 512400"/>
                  <a:gd name="connsiteX15" fmla="*/ 506880 w 514560"/>
                  <a:gd name="connsiteY15" fmla="*/ 42000 h 512400"/>
                  <a:gd name="connsiteX16" fmla="*/ 476160 w 514560"/>
                  <a:gd name="connsiteY16" fmla="*/ 8400 h 51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4560" h="512400">
                    <a:moveTo>
                      <a:pt x="476160" y="512400"/>
                    </a:moveTo>
                    <a:lnTo>
                      <a:pt x="38400" y="512400"/>
                    </a:lnTo>
                    <a:cubicBezTo>
                      <a:pt x="17196" y="512400"/>
                      <a:pt x="0" y="493592"/>
                      <a:pt x="0" y="470400"/>
                    </a:cubicBezTo>
                    <a:lnTo>
                      <a:pt x="0" y="42000"/>
                    </a:lnTo>
                    <a:cubicBezTo>
                      <a:pt x="0" y="18808"/>
                      <a:pt x="17196" y="0"/>
                      <a:pt x="38400" y="0"/>
                    </a:cubicBezTo>
                    <a:lnTo>
                      <a:pt x="476160" y="0"/>
                    </a:lnTo>
                    <a:cubicBezTo>
                      <a:pt x="497364" y="0"/>
                      <a:pt x="514560" y="18808"/>
                      <a:pt x="514560" y="42000"/>
                    </a:cubicBezTo>
                    <a:lnTo>
                      <a:pt x="514560" y="470400"/>
                    </a:lnTo>
                    <a:cubicBezTo>
                      <a:pt x="514560" y="493592"/>
                      <a:pt x="497364" y="512400"/>
                      <a:pt x="476160" y="512400"/>
                    </a:cubicBezTo>
                    <a:close/>
                    <a:moveTo>
                      <a:pt x="38400" y="8400"/>
                    </a:moveTo>
                    <a:cubicBezTo>
                      <a:pt x="21435" y="8400"/>
                      <a:pt x="7680" y="23444"/>
                      <a:pt x="7680" y="42000"/>
                    </a:cubicBezTo>
                    <a:lnTo>
                      <a:pt x="7680" y="470400"/>
                    </a:lnTo>
                    <a:cubicBezTo>
                      <a:pt x="7680" y="488956"/>
                      <a:pt x="21435" y="504000"/>
                      <a:pt x="38400" y="504000"/>
                    </a:cubicBezTo>
                    <a:lnTo>
                      <a:pt x="476160" y="504000"/>
                    </a:lnTo>
                    <a:cubicBezTo>
                      <a:pt x="493125" y="504000"/>
                      <a:pt x="506880" y="488956"/>
                      <a:pt x="506880" y="470400"/>
                    </a:cubicBezTo>
                    <a:lnTo>
                      <a:pt x="506880" y="42000"/>
                    </a:lnTo>
                    <a:cubicBezTo>
                      <a:pt x="506880" y="23444"/>
                      <a:pt x="493125" y="8400"/>
                      <a:pt x="476160" y="8400"/>
                    </a:cubicBezTo>
                    <a:close/>
                  </a:path>
                </a:pathLst>
              </a:custGeom>
              <a:solidFill>
                <a:srgbClr val="263238"/>
              </a:solidFill>
              <a:ln w="7671"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2F11477F-CC39-5E1C-AFCD-6C8EC9C30CB9}"/>
                  </a:ext>
                </a:extLst>
              </p:cNvPr>
              <p:cNvSpPr/>
              <p:nvPr/>
            </p:nvSpPr>
            <p:spPr>
              <a:xfrm>
                <a:off x="6802291" y="4392480"/>
                <a:ext cx="776756" cy="63000"/>
              </a:xfrm>
              <a:custGeom>
                <a:avLst/>
                <a:gdLst>
                  <a:gd name="connsiteX0" fmla="*/ 742502 w 776756"/>
                  <a:gd name="connsiteY0" fmla="*/ 63000 h 63000"/>
                  <a:gd name="connsiteX1" fmla="*/ 34253 w 776756"/>
                  <a:gd name="connsiteY1" fmla="*/ 63000 h 63000"/>
                  <a:gd name="connsiteX2" fmla="*/ 0 w 776756"/>
                  <a:gd name="connsiteY2" fmla="*/ 31500 h 63000"/>
                  <a:gd name="connsiteX3" fmla="*/ 0 w 776756"/>
                  <a:gd name="connsiteY3" fmla="*/ 31500 h 63000"/>
                  <a:gd name="connsiteX4" fmla="*/ 34253 w 776756"/>
                  <a:gd name="connsiteY4" fmla="*/ 0 h 63000"/>
                  <a:gd name="connsiteX5" fmla="*/ 742502 w 776756"/>
                  <a:gd name="connsiteY5" fmla="*/ 0 h 63000"/>
                  <a:gd name="connsiteX6" fmla="*/ 776755 w 776756"/>
                  <a:gd name="connsiteY6" fmla="*/ 31500 h 63000"/>
                  <a:gd name="connsiteX7" fmla="*/ 776755 w 776756"/>
                  <a:gd name="connsiteY7" fmla="*/ 31500 h 63000"/>
                  <a:gd name="connsiteX8" fmla="*/ 742502 w 776756"/>
                  <a:gd name="connsiteY8" fmla="*/ 63000 h 6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756" h="63000">
                    <a:moveTo>
                      <a:pt x="742502" y="63000"/>
                    </a:moveTo>
                    <a:lnTo>
                      <a:pt x="34253" y="63000"/>
                    </a:lnTo>
                    <a:cubicBezTo>
                      <a:pt x="15360" y="63000"/>
                      <a:pt x="0" y="48888"/>
                      <a:pt x="0" y="31500"/>
                    </a:cubicBezTo>
                    <a:lnTo>
                      <a:pt x="0" y="31500"/>
                    </a:lnTo>
                    <a:cubicBezTo>
                      <a:pt x="0" y="14112"/>
                      <a:pt x="15360" y="0"/>
                      <a:pt x="34253" y="0"/>
                    </a:cubicBezTo>
                    <a:lnTo>
                      <a:pt x="742502" y="0"/>
                    </a:lnTo>
                    <a:cubicBezTo>
                      <a:pt x="761395" y="0"/>
                      <a:pt x="776755" y="14112"/>
                      <a:pt x="776755" y="31500"/>
                    </a:cubicBezTo>
                    <a:lnTo>
                      <a:pt x="776755" y="31500"/>
                    </a:lnTo>
                    <a:cubicBezTo>
                      <a:pt x="776909" y="48888"/>
                      <a:pt x="761549" y="63000"/>
                      <a:pt x="742502" y="63000"/>
                    </a:cubicBezTo>
                    <a:close/>
                  </a:path>
                </a:pathLst>
              </a:custGeom>
              <a:solidFill>
                <a:srgbClr val="C4C4C4"/>
              </a:solidFill>
              <a:ln w="7671"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5DA864D7-9BA3-F08F-83DD-178EFF557088}"/>
                  </a:ext>
                </a:extLst>
              </p:cNvPr>
              <p:cNvSpPr/>
              <p:nvPr/>
            </p:nvSpPr>
            <p:spPr>
              <a:xfrm>
                <a:off x="6798144" y="4388280"/>
                <a:ext cx="785049" cy="71400"/>
              </a:xfrm>
              <a:custGeom>
                <a:avLst/>
                <a:gdLst>
                  <a:gd name="connsiteX0" fmla="*/ 746650 w 785049"/>
                  <a:gd name="connsiteY0" fmla="*/ 71400 h 71400"/>
                  <a:gd name="connsiteX1" fmla="*/ 38400 w 785049"/>
                  <a:gd name="connsiteY1" fmla="*/ 71400 h 71400"/>
                  <a:gd name="connsiteX2" fmla="*/ 0 w 785049"/>
                  <a:gd name="connsiteY2" fmla="*/ 35700 h 71400"/>
                  <a:gd name="connsiteX3" fmla="*/ 38400 w 785049"/>
                  <a:gd name="connsiteY3" fmla="*/ 0 h 71400"/>
                  <a:gd name="connsiteX4" fmla="*/ 746650 w 785049"/>
                  <a:gd name="connsiteY4" fmla="*/ 0 h 71400"/>
                  <a:gd name="connsiteX5" fmla="*/ 785050 w 785049"/>
                  <a:gd name="connsiteY5" fmla="*/ 35700 h 71400"/>
                  <a:gd name="connsiteX6" fmla="*/ 746650 w 785049"/>
                  <a:gd name="connsiteY6" fmla="*/ 71400 h 71400"/>
                  <a:gd name="connsiteX7" fmla="*/ 38400 w 785049"/>
                  <a:gd name="connsiteY7" fmla="*/ 8400 h 71400"/>
                  <a:gd name="connsiteX8" fmla="*/ 7680 w 785049"/>
                  <a:gd name="connsiteY8" fmla="*/ 35700 h 71400"/>
                  <a:gd name="connsiteX9" fmla="*/ 38400 w 785049"/>
                  <a:gd name="connsiteY9" fmla="*/ 63000 h 71400"/>
                  <a:gd name="connsiteX10" fmla="*/ 746650 w 785049"/>
                  <a:gd name="connsiteY10" fmla="*/ 63000 h 71400"/>
                  <a:gd name="connsiteX11" fmla="*/ 777370 w 785049"/>
                  <a:gd name="connsiteY11" fmla="*/ 35700 h 71400"/>
                  <a:gd name="connsiteX12" fmla="*/ 746650 w 785049"/>
                  <a:gd name="connsiteY12" fmla="*/ 8400 h 7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5049" h="71400">
                    <a:moveTo>
                      <a:pt x="746650" y="71400"/>
                    </a:moveTo>
                    <a:lnTo>
                      <a:pt x="38400" y="71400"/>
                    </a:lnTo>
                    <a:cubicBezTo>
                      <a:pt x="17357" y="71400"/>
                      <a:pt x="0" y="55356"/>
                      <a:pt x="0" y="35700"/>
                    </a:cubicBezTo>
                    <a:cubicBezTo>
                      <a:pt x="0" y="16044"/>
                      <a:pt x="17050" y="0"/>
                      <a:pt x="38400" y="0"/>
                    </a:cubicBezTo>
                    <a:lnTo>
                      <a:pt x="746650" y="0"/>
                    </a:lnTo>
                    <a:cubicBezTo>
                      <a:pt x="767693" y="0"/>
                      <a:pt x="785050" y="15960"/>
                      <a:pt x="785050" y="35700"/>
                    </a:cubicBezTo>
                    <a:cubicBezTo>
                      <a:pt x="785050" y="55440"/>
                      <a:pt x="767693" y="71400"/>
                      <a:pt x="746650" y="71400"/>
                    </a:cubicBezTo>
                    <a:close/>
                    <a:moveTo>
                      <a:pt x="38400" y="8400"/>
                    </a:moveTo>
                    <a:cubicBezTo>
                      <a:pt x="21658" y="8400"/>
                      <a:pt x="7680" y="20664"/>
                      <a:pt x="7680" y="35700"/>
                    </a:cubicBezTo>
                    <a:cubicBezTo>
                      <a:pt x="7680" y="50736"/>
                      <a:pt x="21350" y="63000"/>
                      <a:pt x="38400" y="63000"/>
                    </a:cubicBezTo>
                    <a:lnTo>
                      <a:pt x="746650" y="63000"/>
                    </a:lnTo>
                    <a:cubicBezTo>
                      <a:pt x="763469" y="63000"/>
                      <a:pt x="777370" y="50736"/>
                      <a:pt x="777370" y="35700"/>
                    </a:cubicBezTo>
                    <a:cubicBezTo>
                      <a:pt x="777370" y="20664"/>
                      <a:pt x="763776" y="8400"/>
                      <a:pt x="746650" y="8400"/>
                    </a:cubicBezTo>
                    <a:close/>
                  </a:path>
                </a:pathLst>
              </a:custGeom>
              <a:solidFill>
                <a:srgbClr val="263238"/>
              </a:solidFill>
              <a:ln w="7671"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46D9B1B6-294D-E2E0-8483-AB626BA72048}"/>
                  </a:ext>
                </a:extLst>
              </p:cNvPr>
              <p:cNvSpPr/>
              <p:nvPr/>
            </p:nvSpPr>
            <p:spPr>
              <a:xfrm>
                <a:off x="7171144" y="3889236"/>
                <a:ext cx="59152" cy="1205736"/>
              </a:xfrm>
              <a:custGeom>
                <a:avLst/>
                <a:gdLst>
                  <a:gd name="connsiteX0" fmla="*/ 15377 w 59152"/>
                  <a:gd name="connsiteY0" fmla="*/ 1205736 h 1205736"/>
                  <a:gd name="connsiteX1" fmla="*/ 14609 w 59152"/>
                  <a:gd name="connsiteY1" fmla="*/ 1205736 h 1205736"/>
                  <a:gd name="connsiteX2" fmla="*/ 17 w 59152"/>
                  <a:gd name="connsiteY2" fmla="*/ 1188180 h 1205736"/>
                  <a:gd name="connsiteX3" fmla="*/ 28433 w 59152"/>
                  <a:gd name="connsiteY3" fmla="*/ 526512 h 1205736"/>
                  <a:gd name="connsiteX4" fmla="*/ 28433 w 59152"/>
                  <a:gd name="connsiteY4" fmla="*/ 16800 h 1205736"/>
                  <a:gd name="connsiteX5" fmla="*/ 43793 w 59152"/>
                  <a:gd name="connsiteY5" fmla="*/ 0 h 1205736"/>
                  <a:gd name="connsiteX6" fmla="*/ 59153 w 59152"/>
                  <a:gd name="connsiteY6" fmla="*/ 16800 h 1205736"/>
                  <a:gd name="connsiteX7" fmla="*/ 59153 w 59152"/>
                  <a:gd name="connsiteY7" fmla="*/ 527184 h 1205736"/>
                  <a:gd name="connsiteX8" fmla="*/ 30814 w 59152"/>
                  <a:gd name="connsiteY8" fmla="*/ 1189692 h 1205736"/>
                  <a:gd name="connsiteX9" fmla="*/ 15377 w 59152"/>
                  <a:gd name="connsiteY9" fmla="*/ 1205736 h 120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52" h="1205736">
                    <a:moveTo>
                      <a:pt x="15377" y="1205736"/>
                    </a:moveTo>
                    <a:lnTo>
                      <a:pt x="14609" y="1205736"/>
                    </a:lnTo>
                    <a:cubicBezTo>
                      <a:pt x="6153" y="1205282"/>
                      <a:pt x="-375" y="1197428"/>
                      <a:pt x="17" y="1188180"/>
                    </a:cubicBezTo>
                    <a:lnTo>
                      <a:pt x="28433" y="526512"/>
                    </a:lnTo>
                    <a:lnTo>
                      <a:pt x="28433" y="16800"/>
                    </a:lnTo>
                    <a:cubicBezTo>
                      <a:pt x="28433" y="7518"/>
                      <a:pt x="35306" y="0"/>
                      <a:pt x="43793" y="0"/>
                    </a:cubicBezTo>
                    <a:cubicBezTo>
                      <a:pt x="52279" y="0"/>
                      <a:pt x="59153" y="7518"/>
                      <a:pt x="59153" y="16800"/>
                    </a:cubicBezTo>
                    <a:lnTo>
                      <a:pt x="59153" y="527184"/>
                    </a:lnTo>
                    <a:lnTo>
                      <a:pt x="30814" y="1189692"/>
                    </a:lnTo>
                    <a:cubicBezTo>
                      <a:pt x="30445" y="1198705"/>
                      <a:pt x="23625" y="1205786"/>
                      <a:pt x="15377" y="1205736"/>
                    </a:cubicBezTo>
                    <a:close/>
                  </a:path>
                </a:pathLst>
              </a:custGeom>
              <a:solidFill>
                <a:srgbClr val="263238"/>
              </a:solidFill>
              <a:ln w="7671"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F4C789C3-F32D-B5AE-4294-1F18D07E00E5}"/>
                  </a:ext>
                </a:extLst>
              </p:cNvPr>
              <p:cNvSpPr/>
              <p:nvPr/>
            </p:nvSpPr>
            <p:spPr>
              <a:xfrm>
                <a:off x="6825623" y="3889236"/>
                <a:ext cx="59151" cy="1205735"/>
              </a:xfrm>
              <a:custGeom>
                <a:avLst/>
                <a:gdLst>
                  <a:gd name="connsiteX0" fmla="*/ 15375 w 59151"/>
                  <a:gd name="connsiteY0" fmla="*/ 1205736 h 1205735"/>
                  <a:gd name="connsiteX1" fmla="*/ 14684 w 59151"/>
                  <a:gd name="connsiteY1" fmla="*/ 1205736 h 1205735"/>
                  <a:gd name="connsiteX2" fmla="*/ 15 w 59151"/>
                  <a:gd name="connsiteY2" fmla="*/ 1188213 h 1205735"/>
                  <a:gd name="connsiteX3" fmla="*/ 15 w 59151"/>
                  <a:gd name="connsiteY3" fmla="*/ 1188180 h 1205735"/>
                  <a:gd name="connsiteX4" fmla="*/ 28431 w 59151"/>
                  <a:gd name="connsiteY4" fmla="*/ 526512 h 1205735"/>
                  <a:gd name="connsiteX5" fmla="*/ 28431 w 59151"/>
                  <a:gd name="connsiteY5" fmla="*/ 16800 h 1205735"/>
                  <a:gd name="connsiteX6" fmla="*/ 43791 w 59151"/>
                  <a:gd name="connsiteY6" fmla="*/ 0 h 1205735"/>
                  <a:gd name="connsiteX7" fmla="*/ 59151 w 59151"/>
                  <a:gd name="connsiteY7" fmla="*/ 16800 h 1205735"/>
                  <a:gd name="connsiteX8" fmla="*/ 59151 w 59151"/>
                  <a:gd name="connsiteY8" fmla="*/ 527184 h 1205735"/>
                  <a:gd name="connsiteX9" fmla="*/ 30735 w 59151"/>
                  <a:gd name="connsiteY9" fmla="*/ 1189692 h 1205735"/>
                  <a:gd name="connsiteX10" fmla="*/ 15375 w 59151"/>
                  <a:gd name="connsiteY10" fmla="*/ 1205736 h 12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151" h="1205735">
                    <a:moveTo>
                      <a:pt x="15375" y="1205736"/>
                    </a:moveTo>
                    <a:lnTo>
                      <a:pt x="14684" y="1205736"/>
                    </a:lnTo>
                    <a:cubicBezTo>
                      <a:pt x="6205" y="1205324"/>
                      <a:pt x="-361" y="1197487"/>
                      <a:pt x="15" y="1188213"/>
                    </a:cubicBezTo>
                    <a:cubicBezTo>
                      <a:pt x="15" y="1188205"/>
                      <a:pt x="15" y="1188188"/>
                      <a:pt x="15" y="1188180"/>
                    </a:cubicBezTo>
                    <a:lnTo>
                      <a:pt x="28431" y="526512"/>
                    </a:lnTo>
                    <a:lnTo>
                      <a:pt x="28431" y="16800"/>
                    </a:lnTo>
                    <a:cubicBezTo>
                      <a:pt x="28431" y="7518"/>
                      <a:pt x="35305" y="0"/>
                      <a:pt x="43791" y="0"/>
                    </a:cubicBezTo>
                    <a:cubicBezTo>
                      <a:pt x="52278" y="0"/>
                      <a:pt x="59151" y="7518"/>
                      <a:pt x="59151" y="16800"/>
                    </a:cubicBezTo>
                    <a:lnTo>
                      <a:pt x="59151" y="527184"/>
                    </a:lnTo>
                    <a:lnTo>
                      <a:pt x="30735" y="1189692"/>
                    </a:lnTo>
                    <a:cubicBezTo>
                      <a:pt x="30367" y="1198672"/>
                      <a:pt x="23593" y="1205744"/>
                      <a:pt x="15375" y="1205736"/>
                    </a:cubicBezTo>
                    <a:close/>
                  </a:path>
                </a:pathLst>
              </a:custGeom>
              <a:solidFill>
                <a:srgbClr val="263238"/>
              </a:solidFill>
              <a:ln w="7671"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677841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1C3217AF-351E-5945-DC32-8A28EDA048D4}"/>
              </a:ext>
            </a:extLst>
          </p:cNvPr>
          <p:cNvSpPr/>
          <p:nvPr/>
        </p:nvSpPr>
        <p:spPr>
          <a:xfrm>
            <a:off x="5106000" y="2385513"/>
            <a:ext cx="1980000" cy="1980000"/>
          </a:xfrm>
          <a:prstGeom prst="ellipse">
            <a:avLst/>
          </a:prstGeom>
          <a:solidFill>
            <a:schemeClr val="accent1">
              <a:lumMod val="100000"/>
            </a:schemeClr>
          </a:solidFill>
          <a:ln w="12700" cap="flat" cmpd="sng" algn="ctr">
            <a:noFill/>
            <a:prstDash val="solid"/>
            <a:miter lim="800000"/>
          </a:ln>
          <a:effectLst/>
        </p:spPr>
        <p:txBody>
          <a:bodyPr rtlCol="0" anchor="ctr"/>
          <a:lstStyle/>
          <a:p>
            <a:pPr algn="ctr" defTabSz="914400">
              <a:defRPr/>
            </a:pPr>
            <a:endParaRPr lang="zh-CN" altLang="en-US" kern="0" dirty="0">
              <a:solidFill>
                <a:prstClr val="white"/>
              </a:solidFill>
              <a:latin typeface="等线" panose="020F0502020204030204"/>
            </a:endParaRPr>
          </a:p>
        </p:txBody>
      </p:sp>
      <p:sp>
        <p:nvSpPr>
          <p:cNvPr id="8" name="椭圆 7">
            <a:extLst>
              <a:ext uri="{FF2B5EF4-FFF2-40B4-BE49-F238E27FC236}">
                <a16:creationId xmlns:a16="http://schemas.microsoft.com/office/drawing/2014/main" id="{1AF3818B-144D-756D-AFC4-35A476750C90}"/>
              </a:ext>
            </a:extLst>
          </p:cNvPr>
          <p:cNvSpPr/>
          <p:nvPr/>
        </p:nvSpPr>
        <p:spPr>
          <a:xfrm>
            <a:off x="5430000" y="2709000"/>
            <a:ext cx="1332000" cy="1332000"/>
          </a:xfrm>
          <a:prstGeom prst="ellipse">
            <a:avLst/>
          </a:prstGeom>
          <a:solidFill>
            <a:sysClr val="window" lastClr="FFFFFF"/>
          </a:solidFill>
          <a:ln w="12700" cap="flat" cmpd="sng" algn="ctr">
            <a:noFill/>
            <a:prstDash val="solid"/>
            <a:miter lim="800000"/>
          </a:ln>
          <a:effectLst/>
        </p:spPr>
        <p:txBody>
          <a:bodyPr rtlCol="0" anchor="ctr"/>
          <a:lstStyle/>
          <a:p>
            <a:pPr algn="ctr" defTabSz="914400">
              <a:defRPr/>
            </a:pPr>
            <a:endParaRPr lang="en-US" altLang="zh-CN" sz="2000" kern="0" dirty="0">
              <a:solidFill>
                <a:srgbClr val="D92028"/>
              </a:solidFill>
              <a:latin typeface="思源黑体 CN Bold" panose="020B0800000000000000" pitchFamily="34" charset="-122"/>
              <a:ea typeface="思源黑体 CN Bold" panose="020B0800000000000000" pitchFamily="34" charset="-122"/>
            </a:endParaRPr>
          </a:p>
          <a:p>
            <a:pPr algn="ctr" defTabSz="914400">
              <a:defRPr/>
            </a:pPr>
            <a:endParaRPr lang="en-US" altLang="zh-CN" sz="2000" kern="0" dirty="0">
              <a:gradFill>
                <a:gsLst>
                  <a:gs pos="100000">
                    <a:srgbClr val="1D78FA"/>
                  </a:gs>
                  <a:gs pos="0">
                    <a:srgbClr val="0E64DE"/>
                  </a:gs>
                </a:gsLst>
                <a:lin ang="5400000" scaled="1"/>
              </a:gradFill>
              <a:latin typeface="思源黑体 CN Bold" panose="020B0800000000000000" pitchFamily="34" charset="-122"/>
              <a:ea typeface="思源黑体 CN Bold" panose="020B0800000000000000" pitchFamily="34" charset="-122"/>
            </a:endParaRPr>
          </a:p>
        </p:txBody>
      </p:sp>
      <p:sp>
        <p:nvSpPr>
          <p:cNvPr id="9" name="椭圆 8">
            <a:extLst>
              <a:ext uri="{FF2B5EF4-FFF2-40B4-BE49-F238E27FC236}">
                <a16:creationId xmlns:a16="http://schemas.microsoft.com/office/drawing/2014/main" id="{E638C9F1-561E-381E-F377-557CD9A4AB25}"/>
              </a:ext>
            </a:extLst>
          </p:cNvPr>
          <p:cNvSpPr/>
          <p:nvPr/>
        </p:nvSpPr>
        <p:spPr>
          <a:xfrm>
            <a:off x="4746000" y="2079000"/>
            <a:ext cx="2700000" cy="2700000"/>
          </a:xfrm>
          <a:prstGeom prst="ellipse">
            <a:avLst/>
          </a:prstGeom>
          <a:noFill/>
          <a:ln w="12700" cap="flat" cmpd="sng" algn="ctr">
            <a:gradFill>
              <a:gsLst>
                <a:gs pos="100000">
                  <a:schemeClr val="accent1"/>
                </a:gs>
                <a:gs pos="0">
                  <a:schemeClr val="accent1"/>
                </a:gs>
                <a:gs pos="78000">
                  <a:schemeClr val="accent1"/>
                </a:gs>
                <a:gs pos="20000">
                  <a:schemeClr val="accent1">
                    <a:alpha val="53000"/>
                  </a:schemeClr>
                </a:gs>
              </a:gsLst>
              <a:lin ang="5400000" scaled="1"/>
            </a:gradFill>
            <a:prstDash val="sysDot"/>
            <a:miter lim="800000"/>
          </a:ln>
          <a:effectLst>
            <a:outerShdw blurRad="50800" dist="38100" dir="5400000" algn="t" rotWithShape="0">
              <a:srgbClr val="FF9F9F">
                <a:alpha val="37000"/>
              </a:srgbClr>
            </a:outerShdw>
          </a:effectLst>
        </p:spPr>
        <p:txBody>
          <a:bodyPr rtlCol="0" anchor="ctr"/>
          <a:lstStyle/>
          <a:p>
            <a:pPr algn="ctr" defTabSz="914400">
              <a:defRPr/>
            </a:pPr>
            <a:endParaRPr lang="zh-CN" altLang="en-US" kern="0">
              <a:solidFill>
                <a:prstClr val="white"/>
              </a:solidFill>
              <a:latin typeface="等线" panose="020F0502020204030204"/>
            </a:endParaRPr>
          </a:p>
        </p:txBody>
      </p:sp>
      <p:sp>
        <p:nvSpPr>
          <p:cNvPr id="11" name="椭圆 10">
            <a:extLst>
              <a:ext uri="{FF2B5EF4-FFF2-40B4-BE49-F238E27FC236}">
                <a16:creationId xmlns:a16="http://schemas.microsoft.com/office/drawing/2014/main" id="{5FEA184F-E002-7079-A8FB-A25CBD0AAB9A}"/>
              </a:ext>
            </a:extLst>
          </p:cNvPr>
          <p:cNvSpPr/>
          <p:nvPr/>
        </p:nvSpPr>
        <p:spPr>
          <a:xfrm>
            <a:off x="4080000" y="1413000"/>
            <a:ext cx="4032000" cy="4032000"/>
          </a:xfrm>
          <a:prstGeom prst="ellipse">
            <a:avLst/>
          </a:prstGeom>
          <a:noFill/>
          <a:ln w="254000" cap="flat" cmpd="sng" algn="ctr">
            <a:solidFill>
              <a:schemeClr val="accent1">
                <a:alpha val="10000"/>
              </a:schemeClr>
            </a:solidFill>
            <a:prstDash val="solid"/>
            <a:miter lim="800000"/>
          </a:ln>
          <a:effectLst/>
        </p:spPr>
        <p:txBody>
          <a:bodyPr rtlCol="0" anchor="ctr"/>
          <a:lstStyle/>
          <a:p>
            <a:pPr algn="ctr" defTabSz="914400">
              <a:defRPr/>
            </a:pPr>
            <a:endParaRPr lang="zh-CN" altLang="en-US" kern="0" dirty="0">
              <a:solidFill>
                <a:prstClr val="white"/>
              </a:solidFill>
              <a:latin typeface="等线" panose="020F0502020204030204"/>
            </a:endParaRPr>
          </a:p>
        </p:txBody>
      </p:sp>
      <p:sp>
        <p:nvSpPr>
          <p:cNvPr id="37" name="任意多边形: 形状 36">
            <a:extLst>
              <a:ext uri="{FF2B5EF4-FFF2-40B4-BE49-F238E27FC236}">
                <a16:creationId xmlns:a16="http://schemas.microsoft.com/office/drawing/2014/main" id="{5BCE25F6-C6B0-66B7-D2E1-250766361B9E}"/>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39" name="直接连接符 38">
            <a:extLst>
              <a:ext uri="{FF2B5EF4-FFF2-40B4-BE49-F238E27FC236}">
                <a16:creationId xmlns:a16="http://schemas.microsoft.com/office/drawing/2014/main" id="{D6E364E8-7F5C-3EE2-EB6B-3AF57DF0C555}"/>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0A516380-90EB-3216-32B2-57516B8FFB34}"/>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3200" dirty="0">
                <a:solidFill>
                  <a:schemeClr val="accent1">
                    <a:lumMod val="100000"/>
                  </a:schemeClr>
                </a:solidFill>
                <a:latin typeface="思源黑体 CN Bold" panose="020B0800000000000000" pitchFamily="34" charset="-122"/>
                <a:ea typeface="思源黑体 CN Bold" panose="020B0800000000000000" pitchFamily="34" charset="-122"/>
              </a:rPr>
              <a:t>完成情况</a:t>
            </a:r>
            <a:endPar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935D48A2-6EE5-F02C-F6A6-38E719EBAC42}"/>
              </a:ext>
            </a:extLst>
          </p:cNvPr>
          <p:cNvSpPr txBox="1"/>
          <p:nvPr/>
        </p:nvSpPr>
        <p:spPr>
          <a:xfrm>
            <a:off x="695325" y="1989000"/>
            <a:ext cx="2557187"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此处输入文本标题</a:t>
            </a:r>
            <a:endParaRPr kumimoji="0" lang="zh-CN" altLang="en-US" b="0" i="0" u="none" strike="noStrike" kern="1200" cap="none" spc="0" normalizeH="0" baseline="0" noProof="0" dirty="0">
              <a:ln>
                <a:noFill/>
              </a:ln>
              <a:solidFill>
                <a:schemeClr val="accent1"/>
              </a:solidFill>
              <a:effectLst/>
              <a:uLnTx/>
              <a:uFillTx/>
              <a:latin typeface="Calibri" panose="020F0502020204030204"/>
              <a:ea typeface="等线" panose="02010600030101010101" pitchFamily="2" charset="-122"/>
              <a:cs typeface="+mn-cs"/>
            </a:endParaRPr>
          </a:p>
        </p:txBody>
      </p:sp>
      <p:sp>
        <p:nvSpPr>
          <p:cNvPr id="43" name="文本框 42">
            <a:extLst>
              <a:ext uri="{FF2B5EF4-FFF2-40B4-BE49-F238E27FC236}">
                <a16:creationId xmlns:a16="http://schemas.microsoft.com/office/drawing/2014/main" id="{0FC2341F-BB36-353D-E290-6167F2499E3C}"/>
              </a:ext>
            </a:extLst>
          </p:cNvPr>
          <p:cNvSpPr txBox="1"/>
          <p:nvPr/>
        </p:nvSpPr>
        <p:spPr>
          <a:xfrm>
            <a:off x="695325" y="2349000"/>
            <a:ext cx="2880675" cy="850554"/>
          </a:xfrm>
          <a:prstGeom prst="rect">
            <a:avLst/>
          </a:prstGeom>
          <a:noFill/>
        </p:spPr>
        <p:txBody>
          <a:bodyPr wrap="square" rtlCol="0">
            <a:spAutoFit/>
          </a:bodyPr>
          <a:lstStyle/>
          <a:p>
            <a:pPr algn="just" defTabSz="914400">
              <a:lnSpc>
                <a:spcPct val="120000"/>
              </a:lnSpc>
            </a:pPr>
            <a:r>
              <a:rPr lang="zh-CN" altLang="en-US" sz="1400" dirty="0">
                <a:solidFill>
                  <a:prstClr val="black">
                    <a:alpha val="73000"/>
                  </a:prst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endParaRPr lang="en-US" altLang="zh-CN" sz="1400" dirty="0">
              <a:solidFill>
                <a:prstClr val="black">
                  <a:alpha val="73000"/>
                </a:prstClr>
              </a:solidFill>
              <a:latin typeface="思源黑体 CN Regular" panose="020B0500000000000000" pitchFamily="34" charset="-122"/>
              <a:ea typeface="思源黑体 CN Regular" panose="020B0500000000000000" pitchFamily="34" charset="-122"/>
            </a:endParaRPr>
          </a:p>
        </p:txBody>
      </p:sp>
      <p:sp>
        <p:nvSpPr>
          <p:cNvPr id="44" name="文本框 43">
            <a:extLst>
              <a:ext uri="{FF2B5EF4-FFF2-40B4-BE49-F238E27FC236}">
                <a16:creationId xmlns:a16="http://schemas.microsoft.com/office/drawing/2014/main" id="{32F04642-43FC-5596-E7F2-48A996330A5C}"/>
              </a:ext>
            </a:extLst>
          </p:cNvPr>
          <p:cNvSpPr txBox="1"/>
          <p:nvPr/>
        </p:nvSpPr>
        <p:spPr>
          <a:xfrm>
            <a:off x="695325" y="4149000"/>
            <a:ext cx="2557187"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此处输入文本标题</a:t>
            </a:r>
            <a:endParaRPr kumimoji="0" lang="zh-CN" altLang="en-US" b="0" i="0" u="none" strike="noStrike" kern="1200" cap="none" spc="0" normalizeH="0" baseline="0" noProof="0" dirty="0">
              <a:ln>
                <a:noFill/>
              </a:ln>
              <a:solidFill>
                <a:schemeClr val="accent1"/>
              </a:solidFill>
              <a:effectLst/>
              <a:uLnTx/>
              <a:uFillTx/>
              <a:latin typeface="Calibri"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2CEF8138-226B-B085-8181-6133B5FF9E1B}"/>
              </a:ext>
            </a:extLst>
          </p:cNvPr>
          <p:cNvSpPr txBox="1"/>
          <p:nvPr/>
        </p:nvSpPr>
        <p:spPr>
          <a:xfrm>
            <a:off x="695325" y="4509000"/>
            <a:ext cx="2880675" cy="850554"/>
          </a:xfrm>
          <a:prstGeom prst="rect">
            <a:avLst/>
          </a:prstGeom>
          <a:noFill/>
        </p:spPr>
        <p:txBody>
          <a:bodyPr wrap="square" rtlCol="0">
            <a:spAutoFit/>
          </a:bodyPr>
          <a:lstStyle/>
          <a:p>
            <a:pPr algn="just" defTabSz="914400">
              <a:lnSpc>
                <a:spcPct val="120000"/>
              </a:lnSpc>
            </a:pPr>
            <a:r>
              <a:rPr lang="zh-CN" altLang="en-US" sz="1400" dirty="0">
                <a:solidFill>
                  <a:prstClr val="black">
                    <a:alpha val="73000"/>
                  </a:prst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endParaRPr lang="en-US" altLang="zh-CN" sz="1400" dirty="0">
              <a:solidFill>
                <a:prstClr val="black">
                  <a:alpha val="73000"/>
                </a:prstClr>
              </a:solidFill>
              <a:latin typeface="思源黑体 CN Regular" panose="020B0500000000000000" pitchFamily="34" charset="-122"/>
              <a:ea typeface="思源黑体 CN Regular" panose="020B0500000000000000" pitchFamily="34" charset="-122"/>
            </a:endParaRPr>
          </a:p>
        </p:txBody>
      </p:sp>
      <p:sp>
        <p:nvSpPr>
          <p:cNvPr id="46" name="文本框 45">
            <a:extLst>
              <a:ext uri="{FF2B5EF4-FFF2-40B4-BE49-F238E27FC236}">
                <a16:creationId xmlns:a16="http://schemas.microsoft.com/office/drawing/2014/main" id="{3368DC70-4597-808B-0791-C3D9328F4CFD}"/>
              </a:ext>
            </a:extLst>
          </p:cNvPr>
          <p:cNvSpPr txBox="1"/>
          <p:nvPr/>
        </p:nvSpPr>
        <p:spPr>
          <a:xfrm>
            <a:off x="8616000" y="1989000"/>
            <a:ext cx="2880000" cy="369332"/>
          </a:xfrm>
          <a:prstGeom prst="rect">
            <a:avLst/>
          </a:prstGeom>
          <a:noFill/>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此处输入文本标题</a:t>
            </a:r>
            <a:endParaRPr kumimoji="0" lang="zh-CN" altLang="en-US" b="0" i="0" u="none" strike="noStrike" kern="1200" cap="none" spc="0" normalizeH="0" baseline="0" noProof="0" dirty="0">
              <a:ln>
                <a:noFill/>
              </a:ln>
              <a:solidFill>
                <a:schemeClr val="accent1"/>
              </a:solidFill>
              <a:effectLst/>
              <a:uLnTx/>
              <a:uFillTx/>
              <a:latin typeface="Calibri" panose="020F0502020204030204"/>
              <a:ea typeface="等线" panose="02010600030101010101" pitchFamily="2" charset="-122"/>
              <a:cs typeface="+mn-cs"/>
            </a:endParaRPr>
          </a:p>
        </p:txBody>
      </p:sp>
      <p:sp>
        <p:nvSpPr>
          <p:cNvPr id="47" name="文本框 46">
            <a:extLst>
              <a:ext uri="{FF2B5EF4-FFF2-40B4-BE49-F238E27FC236}">
                <a16:creationId xmlns:a16="http://schemas.microsoft.com/office/drawing/2014/main" id="{4F0E2903-B2FD-8742-F7B2-CFC16C72A6CE}"/>
              </a:ext>
            </a:extLst>
          </p:cNvPr>
          <p:cNvSpPr txBox="1"/>
          <p:nvPr/>
        </p:nvSpPr>
        <p:spPr>
          <a:xfrm>
            <a:off x="8616000" y="2349000"/>
            <a:ext cx="2880675" cy="850554"/>
          </a:xfrm>
          <a:prstGeom prst="rect">
            <a:avLst/>
          </a:prstGeom>
          <a:noFill/>
        </p:spPr>
        <p:txBody>
          <a:bodyPr wrap="square" rtlCol="0">
            <a:spAutoFit/>
          </a:bodyPr>
          <a:lstStyle/>
          <a:p>
            <a:pPr algn="just" defTabSz="914400">
              <a:lnSpc>
                <a:spcPct val="120000"/>
              </a:lnSpc>
            </a:pPr>
            <a:r>
              <a:rPr lang="zh-CN" altLang="en-US" sz="1400" dirty="0">
                <a:solidFill>
                  <a:prstClr val="black">
                    <a:alpha val="73000"/>
                  </a:prst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endParaRPr lang="en-US" altLang="zh-CN" sz="1400" dirty="0">
              <a:solidFill>
                <a:prstClr val="black">
                  <a:alpha val="73000"/>
                </a:prstClr>
              </a:solidFill>
              <a:latin typeface="思源黑体 CN Regular" panose="020B0500000000000000" pitchFamily="34" charset="-122"/>
              <a:ea typeface="思源黑体 CN Regular" panose="020B0500000000000000" pitchFamily="34" charset="-122"/>
            </a:endParaRPr>
          </a:p>
        </p:txBody>
      </p:sp>
      <p:sp>
        <p:nvSpPr>
          <p:cNvPr id="53" name="文本框 52">
            <a:extLst>
              <a:ext uri="{FF2B5EF4-FFF2-40B4-BE49-F238E27FC236}">
                <a16:creationId xmlns:a16="http://schemas.microsoft.com/office/drawing/2014/main" id="{0215EFC5-94F3-3AD1-AEB4-72CE0CA6A8AD}"/>
              </a:ext>
            </a:extLst>
          </p:cNvPr>
          <p:cNvSpPr txBox="1"/>
          <p:nvPr/>
        </p:nvSpPr>
        <p:spPr>
          <a:xfrm>
            <a:off x="8616000" y="4149000"/>
            <a:ext cx="2880675" cy="369332"/>
          </a:xfrm>
          <a:prstGeom prst="rect">
            <a:avLst/>
          </a:prstGeom>
          <a:noFill/>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此处输入文本标题</a:t>
            </a:r>
            <a:endParaRPr kumimoji="0" lang="zh-CN" altLang="en-US" b="0" i="0" u="none" strike="noStrike" kern="1200" cap="none" spc="0" normalizeH="0" baseline="0" noProof="0" dirty="0">
              <a:ln>
                <a:noFill/>
              </a:ln>
              <a:solidFill>
                <a:schemeClr val="accent1"/>
              </a:solidFill>
              <a:effectLst/>
              <a:uLnTx/>
              <a:uFillTx/>
              <a:latin typeface="Calibri" panose="020F0502020204030204"/>
              <a:ea typeface="等线" panose="02010600030101010101" pitchFamily="2" charset="-122"/>
              <a:cs typeface="+mn-cs"/>
            </a:endParaRPr>
          </a:p>
        </p:txBody>
      </p:sp>
      <p:sp>
        <p:nvSpPr>
          <p:cNvPr id="54" name="文本框 53">
            <a:extLst>
              <a:ext uri="{FF2B5EF4-FFF2-40B4-BE49-F238E27FC236}">
                <a16:creationId xmlns:a16="http://schemas.microsoft.com/office/drawing/2014/main" id="{A99DCAC4-A2DA-4CAD-EDE5-D6D4700A77A9}"/>
              </a:ext>
            </a:extLst>
          </p:cNvPr>
          <p:cNvSpPr txBox="1"/>
          <p:nvPr/>
        </p:nvSpPr>
        <p:spPr>
          <a:xfrm>
            <a:off x="8616000" y="4509000"/>
            <a:ext cx="2880675" cy="850554"/>
          </a:xfrm>
          <a:prstGeom prst="rect">
            <a:avLst/>
          </a:prstGeom>
          <a:noFill/>
        </p:spPr>
        <p:txBody>
          <a:bodyPr wrap="square" rtlCol="0">
            <a:spAutoFit/>
          </a:bodyPr>
          <a:lstStyle/>
          <a:p>
            <a:pPr algn="just" defTabSz="914400">
              <a:lnSpc>
                <a:spcPct val="120000"/>
              </a:lnSpc>
            </a:pPr>
            <a:r>
              <a:rPr lang="zh-CN" altLang="en-US" sz="1400" dirty="0">
                <a:solidFill>
                  <a:prstClr val="black">
                    <a:alpha val="73000"/>
                  </a:prst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endParaRPr lang="en-US" altLang="zh-CN" sz="1400" dirty="0">
              <a:solidFill>
                <a:prstClr val="black">
                  <a:alpha val="73000"/>
                </a:prstClr>
              </a:solidFill>
              <a:latin typeface="思源黑体 CN Regular" panose="020B0500000000000000" pitchFamily="34" charset="-122"/>
              <a:ea typeface="思源黑体 CN Regular" panose="020B0500000000000000" pitchFamily="34" charset="-122"/>
            </a:endParaRPr>
          </a:p>
        </p:txBody>
      </p:sp>
      <p:grpSp>
        <p:nvGrpSpPr>
          <p:cNvPr id="18" name="组合 17">
            <a:extLst>
              <a:ext uri="{FF2B5EF4-FFF2-40B4-BE49-F238E27FC236}">
                <a16:creationId xmlns:a16="http://schemas.microsoft.com/office/drawing/2014/main" id="{4A265B0E-431E-2125-464B-705AD3712A17}"/>
              </a:ext>
            </a:extLst>
          </p:cNvPr>
          <p:cNvGrpSpPr/>
          <p:nvPr/>
        </p:nvGrpSpPr>
        <p:grpSpPr>
          <a:xfrm>
            <a:off x="4134000" y="1849930"/>
            <a:ext cx="720000" cy="720000"/>
            <a:chOff x="4157112" y="1849930"/>
            <a:chExt cx="720000" cy="720000"/>
          </a:xfrm>
        </p:grpSpPr>
        <p:sp>
          <p:nvSpPr>
            <p:cNvPr id="24" name="椭圆 23">
              <a:extLst>
                <a:ext uri="{FF2B5EF4-FFF2-40B4-BE49-F238E27FC236}">
                  <a16:creationId xmlns:a16="http://schemas.microsoft.com/office/drawing/2014/main" id="{243FA93A-9410-9D69-4F77-240A67CB9CD6}"/>
                </a:ext>
              </a:extLst>
            </p:cNvPr>
            <p:cNvSpPr/>
            <p:nvPr/>
          </p:nvSpPr>
          <p:spPr>
            <a:xfrm>
              <a:off x="4157112" y="1849930"/>
              <a:ext cx="720000" cy="720000"/>
            </a:xfrm>
            <a:prstGeom prst="ellipse">
              <a:avLst/>
            </a:prstGeom>
            <a:gradFill>
              <a:gsLst>
                <a:gs pos="0">
                  <a:schemeClr val="accent1">
                    <a:lumMod val="20000"/>
                    <a:lumOff val="80000"/>
                  </a:schemeClr>
                </a:gs>
                <a:gs pos="70000">
                  <a:schemeClr val="accent1"/>
                </a:gs>
              </a:gsLst>
              <a:path path="circle">
                <a:fillToRect r="100000" b="100000"/>
              </a:path>
            </a:gradFill>
            <a:ln>
              <a:noFill/>
            </a:ln>
            <a:effectLst>
              <a:outerShdw blurRad="393700" dist="139700" dir="5400000" algn="t" rotWithShape="0">
                <a:schemeClr val="accent1">
                  <a:lumMod val="10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tick_327698">
              <a:extLst>
                <a:ext uri="{FF2B5EF4-FFF2-40B4-BE49-F238E27FC236}">
                  <a16:creationId xmlns:a16="http://schemas.microsoft.com/office/drawing/2014/main" id="{4C879DF3-F567-927C-C162-E18F841AB4D0}"/>
                </a:ext>
              </a:extLst>
            </p:cNvPr>
            <p:cNvSpPr/>
            <p:nvPr/>
          </p:nvSpPr>
          <p:spPr>
            <a:xfrm>
              <a:off x="4301112" y="1993930"/>
              <a:ext cx="432000" cy="432000"/>
            </a:xfrm>
            <a:custGeom>
              <a:avLst/>
              <a:gdLst>
                <a:gd name="T0" fmla="*/ 3413 w 6827"/>
                <a:gd name="T1" fmla="*/ 0 h 6827"/>
                <a:gd name="T2" fmla="*/ 0 w 6827"/>
                <a:gd name="T3" fmla="*/ 3413 h 6827"/>
                <a:gd name="T4" fmla="*/ 3413 w 6827"/>
                <a:gd name="T5" fmla="*/ 6827 h 6827"/>
                <a:gd name="T6" fmla="*/ 6827 w 6827"/>
                <a:gd name="T7" fmla="*/ 3413 h 6827"/>
                <a:gd name="T8" fmla="*/ 3413 w 6827"/>
                <a:gd name="T9" fmla="*/ 0 h 6827"/>
                <a:gd name="T10" fmla="*/ 5155 w 6827"/>
                <a:gd name="T11" fmla="*/ 3022 h 6827"/>
                <a:gd name="T12" fmla="*/ 3370 w 6827"/>
                <a:gd name="T13" fmla="*/ 4807 h 6827"/>
                <a:gd name="T14" fmla="*/ 2990 w 6827"/>
                <a:gd name="T15" fmla="*/ 4964 h 6827"/>
                <a:gd name="T16" fmla="*/ 2611 w 6827"/>
                <a:gd name="T17" fmla="*/ 4807 h 6827"/>
                <a:gd name="T18" fmla="*/ 1672 w 6827"/>
                <a:gd name="T19" fmla="*/ 3868 h 6827"/>
                <a:gd name="T20" fmla="*/ 1672 w 6827"/>
                <a:gd name="T21" fmla="*/ 3109 h 6827"/>
                <a:gd name="T22" fmla="*/ 2431 w 6827"/>
                <a:gd name="T23" fmla="*/ 3109 h 6827"/>
                <a:gd name="T24" fmla="*/ 2990 w 6827"/>
                <a:gd name="T25" fmla="*/ 3668 h 6827"/>
                <a:gd name="T26" fmla="*/ 4395 w 6827"/>
                <a:gd name="T27" fmla="*/ 2263 h 6827"/>
                <a:gd name="T28" fmla="*/ 5155 w 6827"/>
                <a:gd name="T29" fmla="*/ 2263 h 6827"/>
                <a:gd name="T30" fmla="*/ 5155 w 6827"/>
                <a:gd name="T31" fmla="*/ 302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27" h="6827">
                  <a:moveTo>
                    <a:pt x="3413" y="0"/>
                  </a:moveTo>
                  <a:cubicBezTo>
                    <a:pt x="1528" y="0"/>
                    <a:pt x="0" y="1528"/>
                    <a:pt x="0" y="3413"/>
                  </a:cubicBezTo>
                  <a:cubicBezTo>
                    <a:pt x="0" y="5298"/>
                    <a:pt x="1528" y="6827"/>
                    <a:pt x="3413" y="6827"/>
                  </a:cubicBezTo>
                  <a:cubicBezTo>
                    <a:pt x="5298" y="6827"/>
                    <a:pt x="6827" y="5298"/>
                    <a:pt x="6827" y="3413"/>
                  </a:cubicBezTo>
                  <a:cubicBezTo>
                    <a:pt x="6827" y="1528"/>
                    <a:pt x="5298" y="0"/>
                    <a:pt x="3413" y="0"/>
                  </a:cubicBezTo>
                  <a:close/>
                  <a:moveTo>
                    <a:pt x="5155" y="3022"/>
                  </a:moveTo>
                  <a:lnTo>
                    <a:pt x="3370" y="4807"/>
                  </a:lnTo>
                  <a:cubicBezTo>
                    <a:pt x="3269" y="4907"/>
                    <a:pt x="3133" y="4964"/>
                    <a:pt x="2990" y="4964"/>
                  </a:cubicBezTo>
                  <a:cubicBezTo>
                    <a:pt x="2848" y="4964"/>
                    <a:pt x="2711" y="4907"/>
                    <a:pt x="2611" y="4807"/>
                  </a:cubicBezTo>
                  <a:lnTo>
                    <a:pt x="1672" y="3868"/>
                  </a:lnTo>
                  <a:cubicBezTo>
                    <a:pt x="1462" y="3659"/>
                    <a:pt x="1462" y="3319"/>
                    <a:pt x="1672" y="3109"/>
                  </a:cubicBezTo>
                  <a:cubicBezTo>
                    <a:pt x="1882" y="2899"/>
                    <a:pt x="2222" y="2899"/>
                    <a:pt x="2431" y="3109"/>
                  </a:cubicBezTo>
                  <a:lnTo>
                    <a:pt x="2990" y="3668"/>
                  </a:lnTo>
                  <a:lnTo>
                    <a:pt x="4395" y="2263"/>
                  </a:lnTo>
                  <a:cubicBezTo>
                    <a:pt x="4605" y="2053"/>
                    <a:pt x="4945" y="2053"/>
                    <a:pt x="5155" y="2263"/>
                  </a:cubicBezTo>
                  <a:cubicBezTo>
                    <a:pt x="5364" y="2473"/>
                    <a:pt x="5364" y="2813"/>
                    <a:pt x="5155" y="3022"/>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grpSp>
      <p:grpSp>
        <p:nvGrpSpPr>
          <p:cNvPr id="15" name="组合 14">
            <a:extLst>
              <a:ext uri="{FF2B5EF4-FFF2-40B4-BE49-F238E27FC236}">
                <a16:creationId xmlns:a16="http://schemas.microsoft.com/office/drawing/2014/main" id="{60CE861D-44E4-16C3-2F0A-E3FC962DA6E5}"/>
              </a:ext>
            </a:extLst>
          </p:cNvPr>
          <p:cNvGrpSpPr/>
          <p:nvPr/>
        </p:nvGrpSpPr>
        <p:grpSpPr>
          <a:xfrm>
            <a:off x="7364018" y="1849930"/>
            <a:ext cx="720000" cy="720000"/>
            <a:chOff x="7322122" y="1777442"/>
            <a:chExt cx="720000" cy="720000"/>
          </a:xfrm>
        </p:grpSpPr>
        <p:sp>
          <p:nvSpPr>
            <p:cNvPr id="32" name="椭圆 31">
              <a:extLst>
                <a:ext uri="{FF2B5EF4-FFF2-40B4-BE49-F238E27FC236}">
                  <a16:creationId xmlns:a16="http://schemas.microsoft.com/office/drawing/2014/main" id="{CE704F4F-AB5F-8E75-BDCA-A4F0FD397624}"/>
                </a:ext>
              </a:extLst>
            </p:cNvPr>
            <p:cNvSpPr/>
            <p:nvPr/>
          </p:nvSpPr>
          <p:spPr>
            <a:xfrm>
              <a:off x="7322122" y="1777442"/>
              <a:ext cx="720000" cy="720000"/>
            </a:xfrm>
            <a:prstGeom prst="ellipse">
              <a:avLst/>
            </a:prstGeom>
            <a:gradFill flip="none" rotWithShape="1">
              <a:gsLst>
                <a:gs pos="0">
                  <a:schemeClr val="accent1">
                    <a:lumMod val="20000"/>
                    <a:lumOff val="80000"/>
                  </a:schemeClr>
                </a:gs>
                <a:gs pos="70000">
                  <a:schemeClr val="accent1"/>
                </a:gs>
              </a:gsLst>
              <a:path path="circle">
                <a:fillToRect r="100000" b="100000"/>
              </a:path>
              <a:tileRect l="-100000" t="-100000"/>
            </a:gradFill>
            <a:ln>
              <a:noFill/>
            </a:ln>
            <a:effectLst>
              <a:outerShdw blurRad="381000" dist="139700" dir="5400000" sx="92000" sy="92000" algn="t" rotWithShape="0">
                <a:schemeClr val="accent1">
                  <a:lumMod val="10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statistics-graph_716">
              <a:extLst>
                <a:ext uri="{FF2B5EF4-FFF2-40B4-BE49-F238E27FC236}">
                  <a16:creationId xmlns:a16="http://schemas.microsoft.com/office/drawing/2014/main" id="{52E63606-908F-DF5F-3D81-E54A304810A8}"/>
                </a:ext>
              </a:extLst>
            </p:cNvPr>
            <p:cNvSpPr/>
            <p:nvPr/>
          </p:nvSpPr>
          <p:spPr>
            <a:xfrm>
              <a:off x="7502122" y="1957442"/>
              <a:ext cx="360000" cy="360000"/>
            </a:xfrm>
            <a:custGeom>
              <a:avLst/>
              <a:gdLst>
                <a:gd name="connsiteX0" fmla="*/ 455986 w 570958"/>
                <a:gd name="connsiteY0" fmla="*/ 97956 h 417916"/>
                <a:gd name="connsiteX1" fmla="*/ 489570 w 570958"/>
                <a:gd name="connsiteY1" fmla="*/ 117311 h 417916"/>
                <a:gd name="connsiteX2" fmla="*/ 445652 w 570958"/>
                <a:gd name="connsiteY2" fmla="*/ 194733 h 417916"/>
                <a:gd name="connsiteX3" fmla="*/ 408192 w 570958"/>
                <a:gd name="connsiteY3" fmla="*/ 260541 h 417916"/>
                <a:gd name="connsiteX4" fmla="*/ 406900 w 570958"/>
                <a:gd name="connsiteY4" fmla="*/ 259251 h 417916"/>
                <a:gd name="connsiteX5" fmla="*/ 406900 w 570958"/>
                <a:gd name="connsiteY5" fmla="*/ 260541 h 417916"/>
                <a:gd name="connsiteX6" fmla="*/ 330689 w 570958"/>
                <a:gd name="connsiteY6" fmla="*/ 216669 h 417916"/>
                <a:gd name="connsiteX7" fmla="*/ 294521 w 570958"/>
                <a:gd name="connsiteY7" fmla="*/ 196023 h 417916"/>
                <a:gd name="connsiteX8" fmla="*/ 255770 w 570958"/>
                <a:gd name="connsiteY8" fmla="*/ 263122 h 417916"/>
                <a:gd name="connsiteX9" fmla="*/ 222185 w 570958"/>
                <a:gd name="connsiteY9" fmla="*/ 242476 h 417916"/>
                <a:gd name="connsiteX10" fmla="*/ 182142 w 570958"/>
                <a:gd name="connsiteY10" fmla="*/ 219250 h 417916"/>
                <a:gd name="connsiteX11" fmla="*/ 113681 w 570958"/>
                <a:gd name="connsiteY11" fmla="*/ 332801 h 417916"/>
                <a:gd name="connsiteX12" fmla="*/ 81388 w 570958"/>
                <a:gd name="connsiteY12" fmla="*/ 310865 h 417916"/>
                <a:gd name="connsiteX13" fmla="*/ 153724 w 570958"/>
                <a:gd name="connsiteY13" fmla="*/ 197314 h 417916"/>
                <a:gd name="connsiteX14" fmla="*/ 171808 w 570958"/>
                <a:gd name="connsiteY14" fmla="*/ 167635 h 417916"/>
                <a:gd name="connsiteX15" fmla="*/ 242853 w 570958"/>
                <a:gd name="connsiteY15" fmla="*/ 210217 h 417916"/>
                <a:gd name="connsiteX16" fmla="*/ 266104 w 570958"/>
                <a:gd name="connsiteY16" fmla="*/ 168926 h 417916"/>
                <a:gd name="connsiteX17" fmla="*/ 280312 w 570958"/>
                <a:gd name="connsiteY17" fmla="*/ 143119 h 417916"/>
                <a:gd name="connsiteX18" fmla="*/ 357815 w 570958"/>
                <a:gd name="connsiteY18" fmla="*/ 188281 h 417916"/>
                <a:gd name="connsiteX19" fmla="*/ 393983 w 570958"/>
                <a:gd name="connsiteY19" fmla="*/ 207636 h 417916"/>
                <a:gd name="connsiteX20" fmla="*/ 418526 w 570958"/>
                <a:gd name="connsiteY20" fmla="*/ 163764 h 417916"/>
                <a:gd name="connsiteX21" fmla="*/ 72338 w 570958"/>
                <a:gd name="connsiteY21" fmla="*/ 37406 h 417916"/>
                <a:gd name="connsiteX22" fmla="*/ 50378 w 570958"/>
                <a:gd name="connsiteY22" fmla="*/ 61913 h 417916"/>
                <a:gd name="connsiteX23" fmla="*/ 50378 w 570958"/>
                <a:gd name="connsiteY23" fmla="*/ 356003 h 417916"/>
                <a:gd name="connsiteX24" fmla="*/ 72338 w 570958"/>
                <a:gd name="connsiteY24" fmla="*/ 380510 h 417916"/>
                <a:gd name="connsiteX25" fmla="*/ 498620 w 570958"/>
                <a:gd name="connsiteY25" fmla="*/ 380510 h 417916"/>
                <a:gd name="connsiteX26" fmla="*/ 520580 w 570958"/>
                <a:gd name="connsiteY26" fmla="*/ 356003 h 417916"/>
                <a:gd name="connsiteX27" fmla="*/ 520580 w 570958"/>
                <a:gd name="connsiteY27" fmla="*/ 61913 h 417916"/>
                <a:gd name="connsiteX28" fmla="*/ 498620 w 570958"/>
                <a:gd name="connsiteY28" fmla="*/ 37406 h 417916"/>
                <a:gd name="connsiteX29" fmla="*/ 25835 w 570958"/>
                <a:gd name="connsiteY29" fmla="*/ 0 h 417916"/>
                <a:gd name="connsiteX30" fmla="*/ 545123 w 570958"/>
                <a:gd name="connsiteY30" fmla="*/ 0 h 417916"/>
                <a:gd name="connsiteX31" fmla="*/ 570958 w 570958"/>
                <a:gd name="connsiteY31" fmla="*/ 30957 h 417916"/>
                <a:gd name="connsiteX32" fmla="*/ 570958 w 570958"/>
                <a:gd name="connsiteY32" fmla="*/ 388249 h 417916"/>
                <a:gd name="connsiteX33" fmla="*/ 545123 w 570958"/>
                <a:gd name="connsiteY33" fmla="*/ 417916 h 417916"/>
                <a:gd name="connsiteX34" fmla="*/ 25835 w 570958"/>
                <a:gd name="connsiteY34" fmla="*/ 417916 h 417916"/>
                <a:gd name="connsiteX35" fmla="*/ 0 w 570958"/>
                <a:gd name="connsiteY35" fmla="*/ 388249 h 417916"/>
                <a:gd name="connsiteX36" fmla="*/ 0 w 570958"/>
                <a:gd name="connsiteY36" fmla="*/ 30957 h 417916"/>
                <a:gd name="connsiteX37" fmla="*/ 25835 w 570958"/>
                <a:gd name="connsiteY37" fmla="*/ 0 h 41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0958" h="417916">
                  <a:moveTo>
                    <a:pt x="455986" y="97956"/>
                  </a:moveTo>
                  <a:lnTo>
                    <a:pt x="489570" y="117311"/>
                  </a:lnTo>
                  <a:lnTo>
                    <a:pt x="445652" y="194733"/>
                  </a:lnTo>
                  <a:lnTo>
                    <a:pt x="408192" y="260541"/>
                  </a:lnTo>
                  <a:lnTo>
                    <a:pt x="406900" y="259251"/>
                  </a:lnTo>
                  <a:lnTo>
                    <a:pt x="406900" y="260541"/>
                  </a:lnTo>
                  <a:lnTo>
                    <a:pt x="330689" y="216669"/>
                  </a:lnTo>
                  <a:lnTo>
                    <a:pt x="294521" y="196023"/>
                  </a:lnTo>
                  <a:lnTo>
                    <a:pt x="255770" y="263122"/>
                  </a:lnTo>
                  <a:lnTo>
                    <a:pt x="222185" y="242476"/>
                  </a:lnTo>
                  <a:lnTo>
                    <a:pt x="182142" y="219250"/>
                  </a:lnTo>
                  <a:lnTo>
                    <a:pt x="113681" y="332801"/>
                  </a:lnTo>
                  <a:lnTo>
                    <a:pt x="81388" y="310865"/>
                  </a:lnTo>
                  <a:lnTo>
                    <a:pt x="153724" y="197314"/>
                  </a:lnTo>
                  <a:lnTo>
                    <a:pt x="171808" y="167635"/>
                  </a:lnTo>
                  <a:lnTo>
                    <a:pt x="242853" y="210217"/>
                  </a:lnTo>
                  <a:lnTo>
                    <a:pt x="266104" y="168926"/>
                  </a:lnTo>
                  <a:lnTo>
                    <a:pt x="280312" y="143119"/>
                  </a:lnTo>
                  <a:lnTo>
                    <a:pt x="357815" y="188281"/>
                  </a:lnTo>
                  <a:lnTo>
                    <a:pt x="393983" y="207636"/>
                  </a:lnTo>
                  <a:lnTo>
                    <a:pt x="418526" y="163764"/>
                  </a:lnTo>
                  <a:close/>
                  <a:moveTo>
                    <a:pt x="72338" y="37406"/>
                  </a:moveTo>
                  <a:cubicBezTo>
                    <a:pt x="60712" y="37406"/>
                    <a:pt x="50378" y="49015"/>
                    <a:pt x="50378" y="61913"/>
                  </a:cubicBezTo>
                  <a:lnTo>
                    <a:pt x="50378" y="356003"/>
                  </a:lnTo>
                  <a:cubicBezTo>
                    <a:pt x="50378" y="370191"/>
                    <a:pt x="60712" y="380510"/>
                    <a:pt x="72338" y="380510"/>
                  </a:cubicBezTo>
                  <a:lnTo>
                    <a:pt x="498620" y="380510"/>
                  </a:lnTo>
                  <a:cubicBezTo>
                    <a:pt x="510246" y="380510"/>
                    <a:pt x="520580" y="370191"/>
                    <a:pt x="520580" y="356003"/>
                  </a:cubicBezTo>
                  <a:lnTo>
                    <a:pt x="520580" y="61913"/>
                  </a:lnTo>
                  <a:cubicBezTo>
                    <a:pt x="520580" y="49015"/>
                    <a:pt x="510246" y="37406"/>
                    <a:pt x="498620" y="37406"/>
                  </a:cubicBezTo>
                  <a:close/>
                  <a:moveTo>
                    <a:pt x="25835" y="0"/>
                  </a:moveTo>
                  <a:lnTo>
                    <a:pt x="545123" y="0"/>
                  </a:lnTo>
                  <a:cubicBezTo>
                    <a:pt x="559332" y="0"/>
                    <a:pt x="570958" y="14189"/>
                    <a:pt x="570958" y="30957"/>
                  </a:cubicBezTo>
                  <a:lnTo>
                    <a:pt x="570958" y="388249"/>
                  </a:lnTo>
                  <a:cubicBezTo>
                    <a:pt x="570958" y="405017"/>
                    <a:pt x="559332" y="417916"/>
                    <a:pt x="545123" y="417916"/>
                  </a:cubicBezTo>
                  <a:lnTo>
                    <a:pt x="25835" y="417916"/>
                  </a:lnTo>
                  <a:cubicBezTo>
                    <a:pt x="11626" y="417916"/>
                    <a:pt x="0" y="405017"/>
                    <a:pt x="0" y="388249"/>
                  </a:cubicBezTo>
                  <a:lnTo>
                    <a:pt x="0" y="30957"/>
                  </a:lnTo>
                  <a:cubicBezTo>
                    <a:pt x="0" y="14189"/>
                    <a:pt x="11626" y="0"/>
                    <a:pt x="25835"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grpSp>
      <p:sp>
        <p:nvSpPr>
          <p:cNvPr id="84" name="文本框 83">
            <a:extLst>
              <a:ext uri="{FF2B5EF4-FFF2-40B4-BE49-F238E27FC236}">
                <a16:creationId xmlns:a16="http://schemas.microsoft.com/office/drawing/2014/main" id="{6E3958B5-90EE-DBD2-4708-BEB40CF2BE52}"/>
              </a:ext>
            </a:extLst>
          </p:cNvPr>
          <p:cNvSpPr txBox="1"/>
          <p:nvPr/>
        </p:nvSpPr>
        <p:spPr>
          <a:xfrm>
            <a:off x="5736000" y="3051835"/>
            <a:ext cx="720000" cy="646331"/>
          </a:xfrm>
          <a:prstGeom prst="rect">
            <a:avLst/>
          </a:prstGeom>
          <a:noFill/>
        </p:spPr>
        <p:txBody>
          <a:bodyPr wrap="square">
            <a:spAutoFit/>
          </a:bodyPr>
          <a:lstStyle/>
          <a:p>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输入</a:t>
            </a:r>
            <a:endParaRPr kumimoji="0" lang="en-US" altLang="zh-CN"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endParaRPr>
          </a:p>
          <a:p>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标题</a:t>
            </a:r>
            <a:endParaRPr lang="zh-CN" altLang="en-US" dirty="0">
              <a:solidFill>
                <a:schemeClr val="accent1"/>
              </a:solidFill>
            </a:endParaRPr>
          </a:p>
        </p:txBody>
      </p:sp>
      <p:sp>
        <p:nvSpPr>
          <p:cNvPr id="90" name="圆: 空心 89">
            <a:extLst>
              <a:ext uri="{FF2B5EF4-FFF2-40B4-BE49-F238E27FC236}">
                <a16:creationId xmlns:a16="http://schemas.microsoft.com/office/drawing/2014/main" id="{E3DE7701-BCD5-1F34-29DA-ECFDF42FFE2F}"/>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96CF7554-8B76-C99E-56C3-CC61C24F89DC}"/>
              </a:ext>
            </a:extLst>
          </p:cNvPr>
          <p:cNvGrpSpPr/>
          <p:nvPr/>
        </p:nvGrpSpPr>
        <p:grpSpPr>
          <a:xfrm>
            <a:off x="-24000" y="6217744"/>
            <a:ext cx="12240000" cy="640257"/>
            <a:chOff x="-24000" y="6217744"/>
            <a:chExt cx="12240000" cy="640257"/>
          </a:xfrm>
        </p:grpSpPr>
        <p:sp>
          <p:nvSpPr>
            <p:cNvPr id="3" name="任意多边形: 形状 2">
              <a:extLst>
                <a:ext uri="{FF2B5EF4-FFF2-40B4-BE49-F238E27FC236}">
                  <a16:creationId xmlns:a16="http://schemas.microsoft.com/office/drawing/2014/main" id="{D18345CB-9874-65FD-12DB-47CC5B87A02A}"/>
                </a:ext>
              </a:extLst>
            </p:cNvPr>
            <p:cNvSpPr/>
            <p:nvPr/>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任意多边形: 形状 3">
              <a:extLst>
                <a:ext uri="{FF2B5EF4-FFF2-40B4-BE49-F238E27FC236}">
                  <a16:creationId xmlns:a16="http://schemas.microsoft.com/office/drawing/2014/main" id="{2E696FBC-097D-D3D2-EE69-FE710FC48568}"/>
                </a:ext>
              </a:extLst>
            </p:cNvPr>
            <p:cNvSpPr/>
            <p:nvPr/>
          </p:nvSpPr>
          <p:spPr>
            <a:xfrm>
              <a:off x="-24000" y="6226108"/>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30875 w 9360000"/>
                <a:gd name="connsiteY6" fmla="*/ 47231 h 653850"/>
                <a:gd name="connsiteX7" fmla="*/ 9360000 w 9360000"/>
                <a:gd name="connsiteY7" fmla="*/ 0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48578 w 9360000"/>
                <a:gd name="connsiteY6" fmla="*/ 74802 h 653850"/>
                <a:gd name="connsiteX7" fmla="*/ 9360000 w 9360000"/>
                <a:gd name="connsiteY7" fmla="*/ 0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0000" h="653850">
                  <a:moveTo>
                    <a:pt x="9360000" y="0"/>
                  </a:moveTo>
                  <a:lnTo>
                    <a:pt x="9360000" y="653850"/>
                  </a:lnTo>
                  <a:lnTo>
                    <a:pt x="0" y="653850"/>
                  </a:lnTo>
                  <a:lnTo>
                    <a:pt x="0" y="0"/>
                  </a:lnTo>
                  <a:lnTo>
                    <a:pt x="329125" y="47231"/>
                  </a:lnTo>
                  <a:cubicBezTo>
                    <a:pt x="1511480" y="201299"/>
                    <a:pt x="3262162" y="316825"/>
                    <a:pt x="4715404" y="321420"/>
                  </a:cubicBezTo>
                  <a:cubicBezTo>
                    <a:pt x="6168646" y="326015"/>
                    <a:pt x="7866223" y="228870"/>
                    <a:pt x="9048578" y="74802"/>
                  </a:cubicBezTo>
                  <a:lnTo>
                    <a:pt x="9360000" y="0"/>
                  </a:ln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3ECFF1F1-4C15-5E98-3FAC-4CFC3485470D}"/>
                </a:ext>
              </a:extLst>
            </p:cNvPr>
            <p:cNvSpPr/>
            <p:nvPr/>
          </p:nvSpPr>
          <p:spPr>
            <a:xfrm>
              <a:off x="-24000" y="6309000"/>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0000" h="653850">
                  <a:moveTo>
                    <a:pt x="9360000" y="0"/>
                  </a:moveTo>
                  <a:lnTo>
                    <a:pt x="9360000" y="653850"/>
                  </a:lnTo>
                  <a:lnTo>
                    <a:pt x="0" y="653850"/>
                  </a:lnTo>
                  <a:lnTo>
                    <a:pt x="0" y="0"/>
                  </a:lnTo>
                  <a:lnTo>
                    <a:pt x="329125" y="47231"/>
                  </a:lnTo>
                  <a:cubicBezTo>
                    <a:pt x="1511480" y="201299"/>
                    <a:pt x="3027288" y="293850"/>
                    <a:pt x="4680000" y="293850"/>
                  </a:cubicBezTo>
                  <a:cubicBezTo>
                    <a:pt x="6332713" y="293850"/>
                    <a:pt x="7848520" y="201299"/>
                    <a:pt x="9030875" y="47231"/>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 name="组合 16">
            <a:extLst>
              <a:ext uri="{FF2B5EF4-FFF2-40B4-BE49-F238E27FC236}">
                <a16:creationId xmlns:a16="http://schemas.microsoft.com/office/drawing/2014/main" id="{92049F57-BD17-DA21-1F56-7A168DD7E591}"/>
              </a:ext>
            </a:extLst>
          </p:cNvPr>
          <p:cNvGrpSpPr/>
          <p:nvPr/>
        </p:nvGrpSpPr>
        <p:grpSpPr>
          <a:xfrm>
            <a:off x="4134000" y="4141892"/>
            <a:ext cx="720000" cy="720000"/>
            <a:chOff x="4134000" y="4141892"/>
            <a:chExt cx="720000" cy="720000"/>
          </a:xfrm>
        </p:grpSpPr>
        <p:grpSp>
          <p:nvGrpSpPr>
            <p:cNvPr id="80" name="组合 79">
              <a:extLst>
                <a:ext uri="{FF2B5EF4-FFF2-40B4-BE49-F238E27FC236}">
                  <a16:creationId xmlns:a16="http://schemas.microsoft.com/office/drawing/2014/main" id="{899547AC-1A56-AC28-8035-1A5C5974167F}"/>
                </a:ext>
              </a:extLst>
            </p:cNvPr>
            <p:cNvGrpSpPr/>
            <p:nvPr/>
          </p:nvGrpSpPr>
          <p:grpSpPr>
            <a:xfrm>
              <a:off x="4134000" y="4141892"/>
              <a:ext cx="720000" cy="720000"/>
              <a:chOff x="4116000" y="4149000"/>
              <a:chExt cx="720000" cy="720000"/>
            </a:xfrm>
            <a:gradFill>
              <a:gsLst>
                <a:gs pos="0">
                  <a:schemeClr val="accent1">
                    <a:lumMod val="20000"/>
                    <a:lumOff val="80000"/>
                  </a:schemeClr>
                </a:gs>
                <a:gs pos="70000">
                  <a:schemeClr val="accent1"/>
                </a:gs>
              </a:gsLst>
              <a:path path="circle">
                <a:fillToRect r="100000" b="100000"/>
              </a:path>
            </a:gradFill>
          </p:grpSpPr>
          <p:sp>
            <p:nvSpPr>
              <p:cNvPr id="76" name="椭圆 75">
                <a:extLst>
                  <a:ext uri="{FF2B5EF4-FFF2-40B4-BE49-F238E27FC236}">
                    <a16:creationId xmlns:a16="http://schemas.microsoft.com/office/drawing/2014/main" id="{2FD0D80C-E775-C618-1E26-FE8CC6482463}"/>
                  </a:ext>
                </a:extLst>
              </p:cNvPr>
              <p:cNvSpPr/>
              <p:nvPr/>
            </p:nvSpPr>
            <p:spPr>
              <a:xfrm>
                <a:off x="4116000" y="4149000"/>
                <a:ext cx="720000" cy="720000"/>
              </a:xfrm>
              <a:prstGeom prst="ellipse">
                <a:avLst/>
              </a:prstGeom>
              <a:grpFill/>
              <a:ln>
                <a:noFill/>
              </a:ln>
              <a:effectLst>
                <a:outerShdw blurRad="330200" dist="114300" dir="5400000" sx="92000" sy="92000" algn="t" rotWithShape="0">
                  <a:schemeClr val="accent1">
                    <a:lumMod val="10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iconfont-11464-5383808">
                <a:extLst>
                  <a:ext uri="{FF2B5EF4-FFF2-40B4-BE49-F238E27FC236}">
                    <a16:creationId xmlns:a16="http://schemas.microsoft.com/office/drawing/2014/main" id="{E73E614C-167F-CAF6-E435-FBDD783A7355}"/>
                  </a:ext>
                </a:extLst>
              </p:cNvPr>
              <p:cNvSpPr/>
              <p:nvPr/>
            </p:nvSpPr>
            <p:spPr>
              <a:xfrm>
                <a:off x="4296000" y="4329000"/>
                <a:ext cx="360000" cy="360000"/>
              </a:xfrm>
              <a:custGeom>
                <a:avLst/>
                <a:gdLst>
                  <a:gd name="connsiteX0" fmla="*/ 479515 w 609540"/>
                  <a:gd name="connsiteY0" fmla="*/ 79862 h 471112"/>
                  <a:gd name="connsiteX1" fmla="*/ 565135 w 609540"/>
                  <a:gd name="connsiteY1" fmla="*/ 149295 h 471112"/>
                  <a:gd name="connsiteX2" fmla="*/ 525278 w 609540"/>
                  <a:gd name="connsiteY2" fmla="*/ 252064 h 471112"/>
                  <a:gd name="connsiteX3" fmla="*/ 526564 w 609540"/>
                  <a:gd name="connsiteY3" fmla="*/ 265827 h 471112"/>
                  <a:gd name="connsiteX4" fmla="*/ 609279 w 609540"/>
                  <a:gd name="connsiteY4" fmla="*/ 368643 h 471112"/>
                  <a:gd name="connsiteX5" fmla="*/ 589850 w 609540"/>
                  <a:gd name="connsiteY5" fmla="*/ 391406 h 471112"/>
                  <a:gd name="connsiteX6" fmla="*/ 530278 w 609540"/>
                  <a:gd name="connsiteY6" fmla="*/ 391406 h 471112"/>
                  <a:gd name="connsiteX7" fmla="*/ 426705 w 609540"/>
                  <a:gd name="connsiteY7" fmla="*/ 266208 h 471112"/>
                  <a:gd name="connsiteX8" fmla="*/ 479087 w 609540"/>
                  <a:gd name="connsiteY8" fmla="*/ 137723 h 471112"/>
                  <a:gd name="connsiteX9" fmla="*/ 467849 w 609540"/>
                  <a:gd name="connsiteY9" fmla="*/ 79958 h 471112"/>
                  <a:gd name="connsiteX10" fmla="*/ 479515 w 609540"/>
                  <a:gd name="connsiteY10" fmla="*/ 79862 h 471112"/>
                  <a:gd name="connsiteX11" fmla="*/ 140131 w 609540"/>
                  <a:gd name="connsiteY11" fmla="*/ 79862 h 471112"/>
                  <a:gd name="connsiteX12" fmla="*/ 141512 w 609540"/>
                  <a:gd name="connsiteY12" fmla="*/ 79958 h 471112"/>
                  <a:gd name="connsiteX13" fmla="*/ 182750 w 609540"/>
                  <a:gd name="connsiteY13" fmla="*/ 266255 h 471112"/>
                  <a:gd name="connsiteX14" fmla="*/ 182703 w 609540"/>
                  <a:gd name="connsiteY14" fmla="*/ 266255 h 471112"/>
                  <a:gd name="connsiteX15" fmla="*/ 79225 w 609540"/>
                  <a:gd name="connsiteY15" fmla="*/ 391454 h 471112"/>
                  <a:gd name="connsiteX16" fmla="*/ 19701 w 609540"/>
                  <a:gd name="connsiteY16" fmla="*/ 391454 h 471112"/>
                  <a:gd name="connsiteX17" fmla="*/ 272 w 609540"/>
                  <a:gd name="connsiteY17" fmla="*/ 368643 h 471112"/>
                  <a:gd name="connsiteX18" fmla="*/ 82987 w 609540"/>
                  <a:gd name="connsiteY18" fmla="*/ 265827 h 471112"/>
                  <a:gd name="connsiteX19" fmla="*/ 84321 w 609540"/>
                  <a:gd name="connsiteY19" fmla="*/ 252064 h 471112"/>
                  <a:gd name="connsiteX20" fmla="*/ 45844 w 609540"/>
                  <a:gd name="connsiteY20" fmla="*/ 144438 h 471112"/>
                  <a:gd name="connsiteX21" fmla="*/ 140131 w 609540"/>
                  <a:gd name="connsiteY21" fmla="*/ 79862 h 471112"/>
                  <a:gd name="connsiteX22" fmla="*/ 312419 w 609540"/>
                  <a:gd name="connsiteY22" fmla="*/ 209 h 471112"/>
                  <a:gd name="connsiteX23" fmla="*/ 446289 w 609540"/>
                  <a:gd name="connsiteY23" fmla="*/ 138475 h 471112"/>
                  <a:gd name="connsiteX24" fmla="*/ 381616 w 609540"/>
                  <a:gd name="connsiteY24" fmla="*/ 260451 h 471112"/>
                  <a:gd name="connsiteX25" fmla="*/ 383521 w 609540"/>
                  <a:gd name="connsiteY25" fmla="*/ 281312 h 471112"/>
                  <a:gd name="connsiteX26" fmla="*/ 508439 w 609540"/>
                  <a:gd name="connsiteY26" fmla="*/ 436629 h 471112"/>
                  <a:gd name="connsiteX27" fmla="*/ 479197 w 609540"/>
                  <a:gd name="connsiteY27" fmla="*/ 471112 h 471112"/>
                  <a:gd name="connsiteX28" fmla="*/ 130352 w 609540"/>
                  <a:gd name="connsiteY28" fmla="*/ 471112 h 471112"/>
                  <a:gd name="connsiteX29" fmla="*/ 101064 w 609540"/>
                  <a:gd name="connsiteY29" fmla="*/ 436629 h 471112"/>
                  <a:gd name="connsiteX30" fmla="*/ 225981 w 609540"/>
                  <a:gd name="connsiteY30" fmla="*/ 281265 h 471112"/>
                  <a:gd name="connsiteX31" fmla="*/ 227934 w 609540"/>
                  <a:gd name="connsiteY31" fmla="*/ 260451 h 471112"/>
                  <a:gd name="connsiteX32" fmla="*/ 170118 w 609540"/>
                  <a:gd name="connsiteY32" fmla="*/ 97848 h 471112"/>
                  <a:gd name="connsiteX33" fmla="*/ 312419 w 609540"/>
                  <a:gd name="connsiteY33" fmla="*/ 209 h 47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40" h="471112">
                    <a:moveTo>
                      <a:pt x="479515" y="79862"/>
                    </a:moveTo>
                    <a:cubicBezTo>
                      <a:pt x="520135" y="81958"/>
                      <a:pt x="554707" y="110007"/>
                      <a:pt x="565135" y="149295"/>
                    </a:cubicBezTo>
                    <a:cubicBezTo>
                      <a:pt x="575564" y="188584"/>
                      <a:pt x="559469" y="230110"/>
                      <a:pt x="525278" y="252064"/>
                    </a:cubicBezTo>
                    <a:cubicBezTo>
                      <a:pt x="519992" y="255493"/>
                      <a:pt x="520706" y="263446"/>
                      <a:pt x="526564" y="265827"/>
                    </a:cubicBezTo>
                    <a:cubicBezTo>
                      <a:pt x="569897" y="283685"/>
                      <a:pt x="601088" y="322497"/>
                      <a:pt x="609279" y="368643"/>
                    </a:cubicBezTo>
                    <a:cubicBezTo>
                      <a:pt x="611231" y="380596"/>
                      <a:pt x="601993" y="391502"/>
                      <a:pt x="589850" y="391406"/>
                    </a:cubicBezTo>
                    <a:lnTo>
                      <a:pt x="530278" y="391406"/>
                    </a:lnTo>
                    <a:cubicBezTo>
                      <a:pt x="511373" y="338879"/>
                      <a:pt x="474753" y="294591"/>
                      <a:pt x="426705" y="266208"/>
                    </a:cubicBezTo>
                    <a:cubicBezTo>
                      <a:pt x="461229" y="232491"/>
                      <a:pt x="480230" y="185964"/>
                      <a:pt x="479087" y="137723"/>
                    </a:cubicBezTo>
                    <a:cubicBezTo>
                      <a:pt x="478706" y="117960"/>
                      <a:pt x="474896" y="98435"/>
                      <a:pt x="467849" y="79958"/>
                    </a:cubicBezTo>
                    <a:cubicBezTo>
                      <a:pt x="471753" y="79672"/>
                      <a:pt x="475658" y="79672"/>
                      <a:pt x="479515" y="79862"/>
                    </a:cubicBezTo>
                    <a:close/>
                    <a:moveTo>
                      <a:pt x="140131" y="79862"/>
                    </a:moveTo>
                    <a:lnTo>
                      <a:pt x="141512" y="79958"/>
                    </a:lnTo>
                    <a:cubicBezTo>
                      <a:pt x="117178" y="144724"/>
                      <a:pt x="133369" y="217776"/>
                      <a:pt x="182750" y="266255"/>
                    </a:cubicBezTo>
                    <a:lnTo>
                      <a:pt x="182703" y="266255"/>
                    </a:lnTo>
                    <a:cubicBezTo>
                      <a:pt x="134702" y="294686"/>
                      <a:pt x="98130" y="338974"/>
                      <a:pt x="79225" y="391454"/>
                    </a:cubicBezTo>
                    <a:lnTo>
                      <a:pt x="19701" y="391454"/>
                    </a:lnTo>
                    <a:cubicBezTo>
                      <a:pt x="7558" y="391549"/>
                      <a:pt x="-1728" y="380596"/>
                      <a:pt x="272" y="368643"/>
                    </a:cubicBezTo>
                    <a:cubicBezTo>
                      <a:pt x="8463" y="322450"/>
                      <a:pt x="39653" y="283685"/>
                      <a:pt x="82987" y="265827"/>
                    </a:cubicBezTo>
                    <a:cubicBezTo>
                      <a:pt x="88844" y="263446"/>
                      <a:pt x="89606" y="255493"/>
                      <a:pt x="84321" y="252064"/>
                    </a:cubicBezTo>
                    <a:cubicBezTo>
                      <a:pt x="48558" y="229110"/>
                      <a:pt x="32749" y="184917"/>
                      <a:pt x="45844" y="144438"/>
                    </a:cubicBezTo>
                    <a:cubicBezTo>
                      <a:pt x="58987" y="104007"/>
                      <a:pt x="97702" y="77481"/>
                      <a:pt x="140131" y="79862"/>
                    </a:cubicBezTo>
                    <a:close/>
                    <a:moveTo>
                      <a:pt x="312419" y="209"/>
                    </a:moveTo>
                    <a:cubicBezTo>
                      <a:pt x="385950" y="4067"/>
                      <a:pt x="444622" y="64840"/>
                      <a:pt x="446289" y="138475"/>
                    </a:cubicBezTo>
                    <a:cubicBezTo>
                      <a:pt x="447385" y="187580"/>
                      <a:pt x="422906" y="233779"/>
                      <a:pt x="381616" y="260451"/>
                    </a:cubicBezTo>
                    <a:cubicBezTo>
                      <a:pt x="373520" y="265595"/>
                      <a:pt x="374663" y="277740"/>
                      <a:pt x="383521" y="281312"/>
                    </a:cubicBezTo>
                    <a:cubicBezTo>
                      <a:pt x="449004" y="308318"/>
                      <a:pt x="496104" y="366901"/>
                      <a:pt x="508439" y="436629"/>
                    </a:cubicBezTo>
                    <a:cubicBezTo>
                      <a:pt x="511534" y="454728"/>
                      <a:pt x="497533" y="471207"/>
                      <a:pt x="479197" y="471112"/>
                    </a:cubicBezTo>
                    <a:lnTo>
                      <a:pt x="130352" y="471112"/>
                    </a:lnTo>
                    <a:cubicBezTo>
                      <a:pt x="111969" y="471207"/>
                      <a:pt x="97968" y="454728"/>
                      <a:pt x="101064" y="436629"/>
                    </a:cubicBezTo>
                    <a:cubicBezTo>
                      <a:pt x="113398" y="366901"/>
                      <a:pt x="160498" y="308270"/>
                      <a:pt x="225981" y="281265"/>
                    </a:cubicBezTo>
                    <a:cubicBezTo>
                      <a:pt x="234792" y="277645"/>
                      <a:pt x="235935" y="265643"/>
                      <a:pt x="227934" y="260451"/>
                    </a:cubicBezTo>
                    <a:cubicBezTo>
                      <a:pt x="174023" y="225635"/>
                      <a:pt x="150307" y="158907"/>
                      <a:pt x="170118" y="97848"/>
                    </a:cubicBezTo>
                    <a:cubicBezTo>
                      <a:pt x="189930" y="36787"/>
                      <a:pt x="248317" y="-3268"/>
                      <a:pt x="312419" y="209"/>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grpSp>
        <p:sp>
          <p:nvSpPr>
            <p:cNvPr id="58" name="iconfont-11253-5325649">
              <a:extLst>
                <a:ext uri="{FF2B5EF4-FFF2-40B4-BE49-F238E27FC236}">
                  <a16:creationId xmlns:a16="http://schemas.microsoft.com/office/drawing/2014/main" id="{64A8380F-1A7F-33F1-C034-531FB9D35CFA}"/>
                </a:ext>
              </a:extLst>
            </p:cNvPr>
            <p:cNvSpPr/>
            <p:nvPr/>
          </p:nvSpPr>
          <p:spPr>
            <a:xfrm>
              <a:off x="4296000" y="4329000"/>
              <a:ext cx="360000" cy="396000"/>
            </a:xfrm>
            <a:custGeom>
              <a:avLst/>
              <a:gdLst>
                <a:gd name="T0" fmla="*/ 4314 w 10001"/>
                <a:gd name="T1" fmla="*/ 444 h 7830"/>
                <a:gd name="T2" fmla="*/ 8740 w 10001"/>
                <a:gd name="T3" fmla="*/ 1260 h 7830"/>
                <a:gd name="T4" fmla="*/ 9757 w 10001"/>
                <a:gd name="T5" fmla="*/ 1361 h 7830"/>
                <a:gd name="T6" fmla="*/ 10001 w 10001"/>
                <a:gd name="T7" fmla="*/ 4964 h 7830"/>
                <a:gd name="T8" fmla="*/ 9157 w 10001"/>
                <a:gd name="T9" fmla="*/ 5206 h 7830"/>
                <a:gd name="T10" fmla="*/ 8791 w 10001"/>
                <a:gd name="T11" fmla="*/ 5399 h 7830"/>
                <a:gd name="T12" fmla="*/ 5454 w 10001"/>
                <a:gd name="T13" fmla="*/ 1494 h 7830"/>
                <a:gd name="T14" fmla="*/ 3642 w 10001"/>
                <a:gd name="T15" fmla="*/ 2251 h 7830"/>
                <a:gd name="T16" fmla="*/ 2504 w 10001"/>
                <a:gd name="T17" fmla="*/ 1868 h 7830"/>
                <a:gd name="T18" fmla="*/ 295 w 10001"/>
                <a:gd name="T19" fmla="*/ 5196 h 7830"/>
                <a:gd name="T20" fmla="*/ 1180 w 10001"/>
                <a:gd name="T21" fmla="*/ 4752 h 7830"/>
                <a:gd name="T22" fmla="*/ 2797 w 10001"/>
                <a:gd name="T23" fmla="*/ 5095 h 7830"/>
                <a:gd name="T24" fmla="*/ 3988 w 10001"/>
                <a:gd name="T25" fmla="*/ 6155 h 7830"/>
                <a:gd name="T26" fmla="*/ 4639 w 10001"/>
                <a:gd name="T27" fmla="*/ 7567 h 7830"/>
                <a:gd name="T28" fmla="*/ 4588 w 10001"/>
                <a:gd name="T29" fmla="*/ 7669 h 7830"/>
                <a:gd name="T30" fmla="*/ 5411 w 10001"/>
                <a:gd name="T31" fmla="*/ 7134 h 7830"/>
                <a:gd name="T32" fmla="*/ 5421 w 10001"/>
                <a:gd name="T33" fmla="*/ 7124 h 7830"/>
                <a:gd name="T34" fmla="*/ 6154 w 10001"/>
                <a:gd name="T35" fmla="*/ 7234 h 7830"/>
                <a:gd name="T36" fmla="*/ 6367 w 10001"/>
                <a:gd name="T37" fmla="*/ 6689 h 7830"/>
                <a:gd name="T38" fmla="*/ 6419 w 10001"/>
                <a:gd name="T39" fmla="*/ 6729 h 7830"/>
                <a:gd name="T40" fmla="*/ 7334 w 10001"/>
                <a:gd name="T41" fmla="*/ 6264 h 7830"/>
                <a:gd name="T42" fmla="*/ 7344 w 10001"/>
                <a:gd name="T43" fmla="*/ 6255 h 7830"/>
                <a:gd name="T44" fmla="*/ 8036 w 10001"/>
                <a:gd name="T45" fmla="*/ 6376 h 7830"/>
                <a:gd name="T46" fmla="*/ 8159 w 10001"/>
                <a:gd name="T47" fmla="*/ 5569 h 7830"/>
                <a:gd name="T48" fmla="*/ 5199 w 10001"/>
                <a:gd name="T49" fmla="*/ 1998 h 7830"/>
                <a:gd name="T50" fmla="*/ 3825 w 10001"/>
                <a:gd name="T51" fmla="*/ 2674 h 7830"/>
                <a:gd name="T52" fmla="*/ 1984 w 10001"/>
                <a:gd name="T53" fmla="*/ 2270 h 7830"/>
                <a:gd name="T54" fmla="*/ 2024 w 10001"/>
                <a:gd name="T55" fmla="*/ 1393 h 7830"/>
                <a:gd name="T56" fmla="*/ 244 w 10001"/>
                <a:gd name="T57" fmla="*/ 1383 h 7830"/>
                <a:gd name="T58" fmla="*/ 0 w 10001"/>
                <a:gd name="T59" fmla="*/ 4975 h 7830"/>
                <a:gd name="T60" fmla="*/ 2126 w 10001"/>
                <a:gd name="T61" fmla="*/ 4954 h 7830"/>
                <a:gd name="T62" fmla="*/ 1180 w 10001"/>
                <a:gd name="T63" fmla="*/ 5509 h 7830"/>
                <a:gd name="T64" fmla="*/ 1251 w 10001"/>
                <a:gd name="T65" fmla="*/ 6134 h 7830"/>
                <a:gd name="T66" fmla="*/ 1801 w 10001"/>
                <a:gd name="T67" fmla="*/ 6214 h 7830"/>
                <a:gd name="T68" fmla="*/ 1831 w 10001"/>
                <a:gd name="T69" fmla="*/ 6244 h 7830"/>
                <a:gd name="T70" fmla="*/ 2035 w 10001"/>
                <a:gd name="T71" fmla="*/ 6708 h 7830"/>
                <a:gd name="T72" fmla="*/ 2554 w 10001"/>
                <a:gd name="T73" fmla="*/ 6768 h 7830"/>
                <a:gd name="T74" fmla="*/ 2726 w 10001"/>
                <a:gd name="T75" fmla="*/ 7181 h 7830"/>
                <a:gd name="T76" fmla="*/ 3245 w 10001"/>
                <a:gd name="T77" fmla="*/ 7241 h 7830"/>
                <a:gd name="T78" fmla="*/ 3275 w 10001"/>
                <a:gd name="T79" fmla="*/ 7261 h 7830"/>
                <a:gd name="T80" fmla="*/ 3468 w 10001"/>
                <a:gd name="T81" fmla="*/ 7554 h 7830"/>
                <a:gd name="T82" fmla="*/ 4150 w 10001"/>
                <a:gd name="T83" fmla="*/ 7423 h 7830"/>
                <a:gd name="T84" fmla="*/ 4130 w 10001"/>
                <a:gd name="T85" fmla="*/ 6736 h 7830"/>
                <a:gd name="T86" fmla="*/ 3611 w 10001"/>
                <a:gd name="T87" fmla="*/ 6645 h 7830"/>
                <a:gd name="T88" fmla="*/ 3184 w 10001"/>
                <a:gd name="T89" fmla="*/ 6161 h 7830"/>
                <a:gd name="T90" fmla="*/ 2949 w 10001"/>
                <a:gd name="T91" fmla="*/ 6141 h 7830"/>
                <a:gd name="T92" fmla="*/ 2319 w 10001"/>
                <a:gd name="T93" fmla="*/ 5576 h 7830"/>
                <a:gd name="T94" fmla="*/ 2126 w 10001"/>
                <a:gd name="T95" fmla="*/ 4954 h 7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01" h="7830">
                  <a:moveTo>
                    <a:pt x="2574" y="1755"/>
                  </a:moveTo>
                  <a:lnTo>
                    <a:pt x="4314" y="444"/>
                  </a:lnTo>
                  <a:cubicBezTo>
                    <a:pt x="4791" y="91"/>
                    <a:pt x="5422" y="0"/>
                    <a:pt x="5972" y="211"/>
                  </a:cubicBezTo>
                  <a:lnTo>
                    <a:pt x="8740" y="1260"/>
                  </a:lnTo>
                  <a:cubicBezTo>
                    <a:pt x="8924" y="1331"/>
                    <a:pt x="9116" y="1361"/>
                    <a:pt x="9300" y="1361"/>
                  </a:cubicBezTo>
                  <a:lnTo>
                    <a:pt x="9757" y="1361"/>
                  </a:lnTo>
                  <a:cubicBezTo>
                    <a:pt x="9890" y="1361"/>
                    <a:pt x="10001" y="1463"/>
                    <a:pt x="10001" y="1594"/>
                  </a:cubicBezTo>
                  <a:lnTo>
                    <a:pt x="10001" y="4964"/>
                  </a:lnTo>
                  <a:cubicBezTo>
                    <a:pt x="10001" y="5095"/>
                    <a:pt x="9889" y="5206"/>
                    <a:pt x="9757" y="5206"/>
                  </a:cubicBezTo>
                  <a:lnTo>
                    <a:pt x="9157" y="5206"/>
                  </a:lnTo>
                  <a:cubicBezTo>
                    <a:pt x="9076" y="5206"/>
                    <a:pt x="8985" y="5236"/>
                    <a:pt x="8924" y="5288"/>
                  </a:cubicBezTo>
                  <a:lnTo>
                    <a:pt x="8791" y="5399"/>
                  </a:lnTo>
                  <a:cubicBezTo>
                    <a:pt x="8761" y="5429"/>
                    <a:pt x="8710" y="5419"/>
                    <a:pt x="8679" y="5389"/>
                  </a:cubicBezTo>
                  <a:lnTo>
                    <a:pt x="5454" y="1494"/>
                  </a:lnTo>
                  <a:cubicBezTo>
                    <a:pt x="5372" y="1393"/>
                    <a:pt x="5230" y="1373"/>
                    <a:pt x="5117" y="1434"/>
                  </a:cubicBezTo>
                  <a:lnTo>
                    <a:pt x="3642" y="2251"/>
                  </a:lnTo>
                  <a:cubicBezTo>
                    <a:pt x="3347" y="2413"/>
                    <a:pt x="2991" y="2433"/>
                    <a:pt x="2676" y="2301"/>
                  </a:cubicBezTo>
                  <a:cubicBezTo>
                    <a:pt x="2514" y="2230"/>
                    <a:pt x="2432" y="2039"/>
                    <a:pt x="2504" y="1868"/>
                  </a:cubicBezTo>
                  <a:cubicBezTo>
                    <a:pt x="2502" y="1826"/>
                    <a:pt x="2532" y="1786"/>
                    <a:pt x="2574" y="1755"/>
                  </a:cubicBezTo>
                  <a:close/>
                  <a:moveTo>
                    <a:pt x="295" y="5196"/>
                  </a:moveTo>
                  <a:lnTo>
                    <a:pt x="814" y="5196"/>
                  </a:lnTo>
                  <a:lnTo>
                    <a:pt x="1180" y="4752"/>
                  </a:lnTo>
                  <a:cubicBezTo>
                    <a:pt x="1505" y="4359"/>
                    <a:pt x="2095" y="4309"/>
                    <a:pt x="2492" y="4631"/>
                  </a:cubicBezTo>
                  <a:cubicBezTo>
                    <a:pt x="2635" y="4752"/>
                    <a:pt x="2746" y="4914"/>
                    <a:pt x="2797" y="5095"/>
                  </a:cubicBezTo>
                  <a:cubicBezTo>
                    <a:pt x="3112" y="5176"/>
                    <a:pt x="3358" y="5417"/>
                    <a:pt x="3449" y="5731"/>
                  </a:cubicBezTo>
                  <a:cubicBezTo>
                    <a:pt x="3672" y="5801"/>
                    <a:pt x="3876" y="5944"/>
                    <a:pt x="3988" y="6155"/>
                  </a:cubicBezTo>
                  <a:cubicBezTo>
                    <a:pt x="4181" y="6185"/>
                    <a:pt x="4364" y="6276"/>
                    <a:pt x="4506" y="6417"/>
                  </a:cubicBezTo>
                  <a:cubicBezTo>
                    <a:pt x="4801" y="6730"/>
                    <a:pt x="4863" y="7195"/>
                    <a:pt x="4639" y="7567"/>
                  </a:cubicBezTo>
                  <a:lnTo>
                    <a:pt x="4588" y="7659"/>
                  </a:lnTo>
                  <a:lnTo>
                    <a:pt x="4588" y="7669"/>
                  </a:lnTo>
                  <a:cubicBezTo>
                    <a:pt x="4831" y="7830"/>
                    <a:pt x="5158" y="7780"/>
                    <a:pt x="5330" y="7537"/>
                  </a:cubicBezTo>
                  <a:cubicBezTo>
                    <a:pt x="5411" y="7416"/>
                    <a:pt x="5443" y="7275"/>
                    <a:pt x="5411" y="7134"/>
                  </a:cubicBezTo>
                  <a:lnTo>
                    <a:pt x="5411" y="7124"/>
                  </a:lnTo>
                  <a:lnTo>
                    <a:pt x="5421" y="7124"/>
                  </a:lnTo>
                  <a:lnTo>
                    <a:pt x="5462" y="7164"/>
                  </a:lnTo>
                  <a:cubicBezTo>
                    <a:pt x="5646" y="7345"/>
                    <a:pt x="5941" y="7376"/>
                    <a:pt x="6154" y="7234"/>
                  </a:cubicBezTo>
                  <a:cubicBezTo>
                    <a:pt x="6326" y="7112"/>
                    <a:pt x="6407" y="6901"/>
                    <a:pt x="6367" y="6699"/>
                  </a:cubicBezTo>
                  <a:lnTo>
                    <a:pt x="6367" y="6689"/>
                  </a:lnTo>
                  <a:lnTo>
                    <a:pt x="6377" y="6689"/>
                  </a:lnTo>
                  <a:lnTo>
                    <a:pt x="6419" y="6729"/>
                  </a:lnTo>
                  <a:cubicBezTo>
                    <a:pt x="6601" y="6910"/>
                    <a:pt x="6886" y="6940"/>
                    <a:pt x="7110" y="6799"/>
                  </a:cubicBezTo>
                  <a:cubicBezTo>
                    <a:pt x="7282" y="6678"/>
                    <a:pt x="7375" y="6466"/>
                    <a:pt x="7334" y="6264"/>
                  </a:cubicBezTo>
                  <a:lnTo>
                    <a:pt x="7334" y="6255"/>
                  </a:lnTo>
                  <a:lnTo>
                    <a:pt x="7344" y="6255"/>
                  </a:lnTo>
                  <a:lnTo>
                    <a:pt x="7385" y="6295"/>
                  </a:lnTo>
                  <a:cubicBezTo>
                    <a:pt x="7557" y="6466"/>
                    <a:pt x="7832" y="6496"/>
                    <a:pt x="8036" y="6376"/>
                  </a:cubicBezTo>
                  <a:cubicBezTo>
                    <a:pt x="8290" y="6225"/>
                    <a:pt x="8372" y="5903"/>
                    <a:pt x="8220" y="5650"/>
                  </a:cubicBezTo>
                  <a:cubicBezTo>
                    <a:pt x="8200" y="5620"/>
                    <a:pt x="8179" y="5590"/>
                    <a:pt x="8159" y="5569"/>
                  </a:cubicBezTo>
                  <a:lnTo>
                    <a:pt x="7834" y="5175"/>
                  </a:lnTo>
                  <a:lnTo>
                    <a:pt x="5199" y="1998"/>
                  </a:lnTo>
                  <a:cubicBezTo>
                    <a:pt x="5169" y="1968"/>
                    <a:pt x="5127" y="1958"/>
                    <a:pt x="5086" y="1978"/>
                  </a:cubicBezTo>
                  <a:lnTo>
                    <a:pt x="3825" y="2674"/>
                  </a:lnTo>
                  <a:cubicBezTo>
                    <a:pt x="3418" y="2896"/>
                    <a:pt x="2940" y="2936"/>
                    <a:pt x="2503" y="2775"/>
                  </a:cubicBezTo>
                  <a:cubicBezTo>
                    <a:pt x="2259" y="2694"/>
                    <a:pt x="2075" y="2503"/>
                    <a:pt x="1984" y="2270"/>
                  </a:cubicBezTo>
                  <a:cubicBezTo>
                    <a:pt x="1913" y="2028"/>
                    <a:pt x="1942" y="1765"/>
                    <a:pt x="2075" y="1554"/>
                  </a:cubicBezTo>
                  <a:cubicBezTo>
                    <a:pt x="2105" y="1494"/>
                    <a:pt x="2085" y="1423"/>
                    <a:pt x="2024" y="1393"/>
                  </a:cubicBezTo>
                  <a:cubicBezTo>
                    <a:pt x="2004" y="1383"/>
                    <a:pt x="1982" y="1383"/>
                    <a:pt x="1963" y="1383"/>
                  </a:cubicBezTo>
                  <a:lnTo>
                    <a:pt x="244" y="1383"/>
                  </a:lnTo>
                  <a:cubicBezTo>
                    <a:pt x="111" y="1383"/>
                    <a:pt x="0" y="1484"/>
                    <a:pt x="0" y="1615"/>
                  </a:cubicBezTo>
                  <a:lnTo>
                    <a:pt x="0" y="4975"/>
                  </a:lnTo>
                  <a:cubicBezTo>
                    <a:pt x="51" y="5095"/>
                    <a:pt x="163" y="5196"/>
                    <a:pt x="295" y="5196"/>
                  </a:cubicBezTo>
                  <a:close/>
                  <a:moveTo>
                    <a:pt x="2126" y="4954"/>
                  </a:moveTo>
                  <a:cubicBezTo>
                    <a:pt x="1923" y="4843"/>
                    <a:pt x="1679" y="4894"/>
                    <a:pt x="1536" y="5075"/>
                  </a:cubicBezTo>
                  <a:lnTo>
                    <a:pt x="1180" y="5509"/>
                  </a:lnTo>
                  <a:cubicBezTo>
                    <a:pt x="1028" y="5700"/>
                    <a:pt x="1048" y="5983"/>
                    <a:pt x="1241" y="6134"/>
                  </a:cubicBezTo>
                  <a:lnTo>
                    <a:pt x="1251" y="6134"/>
                  </a:lnTo>
                  <a:lnTo>
                    <a:pt x="1303" y="6174"/>
                  </a:lnTo>
                  <a:cubicBezTo>
                    <a:pt x="1445" y="6285"/>
                    <a:pt x="1649" y="6295"/>
                    <a:pt x="1801" y="6214"/>
                  </a:cubicBezTo>
                  <a:cubicBezTo>
                    <a:pt x="1811" y="6204"/>
                    <a:pt x="1821" y="6214"/>
                    <a:pt x="1831" y="6224"/>
                  </a:cubicBezTo>
                  <a:lnTo>
                    <a:pt x="1831" y="6244"/>
                  </a:lnTo>
                  <a:cubicBezTo>
                    <a:pt x="1801" y="6405"/>
                    <a:pt x="1861" y="6576"/>
                    <a:pt x="1994" y="6678"/>
                  </a:cubicBezTo>
                  <a:lnTo>
                    <a:pt x="2035" y="6708"/>
                  </a:lnTo>
                  <a:cubicBezTo>
                    <a:pt x="2178" y="6819"/>
                    <a:pt x="2360" y="6829"/>
                    <a:pt x="2524" y="6758"/>
                  </a:cubicBezTo>
                  <a:cubicBezTo>
                    <a:pt x="2534" y="6748"/>
                    <a:pt x="2554" y="6758"/>
                    <a:pt x="2554" y="6768"/>
                  </a:cubicBezTo>
                  <a:lnTo>
                    <a:pt x="2554" y="6778"/>
                  </a:lnTo>
                  <a:cubicBezTo>
                    <a:pt x="2534" y="6929"/>
                    <a:pt x="2605" y="7080"/>
                    <a:pt x="2726" y="7181"/>
                  </a:cubicBezTo>
                  <a:lnTo>
                    <a:pt x="2756" y="7201"/>
                  </a:lnTo>
                  <a:cubicBezTo>
                    <a:pt x="2899" y="7313"/>
                    <a:pt x="3081" y="7333"/>
                    <a:pt x="3245" y="7241"/>
                  </a:cubicBezTo>
                  <a:cubicBezTo>
                    <a:pt x="3255" y="7231"/>
                    <a:pt x="3275" y="7241"/>
                    <a:pt x="3275" y="7251"/>
                  </a:cubicBezTo>
                  <a:lnTo>
                    <a:pt x="3275" y="7261"/>
                  </a:lnTo>
                  <a:cubicBezTo>
                    <a:pt x="3295" y="7373"/>
                    <a:pt x="3356" y="7474"/>
                    <a:pt x="3448" y="7544"/>
                  </a:cubicBezTo>
                  <a:lnTo>
                    <a:pt x="3468" y="7554"/>
                  </a:lnTo>
                  <a:cubicBezTo>
                    <a:pt x="3671" y="7705"/>
                    <a:pt x="3956" y="7675"/>
                    <a:pt x="4109" y="7473"/>
                  </a:cubicBezTo>
                  <a:cubicBezTo>
                    <a:pt x="4119" y="7453"/>
                    <a:pt x="4139" y="7433"/>
                    <a:pt x="4150" y="7423"/>
                  </a:cubicBezTo>
                  <a:lnTo>
                    <a:pt x="4211" y="7311"/>
                  </a:lnTo>
                  <a:cubicBezTo>
                    <a:pt x="4324" y="7120"/>
                    <a:pt x="4293" y="6888"/>
                    <a:pt x="4130" y="6736"/>
                  </a:cubicBezTo>
                  <a:cubicBezTo>
                    <a:pt x="3998" y="6615"/>
                    <a:pt x="3805" y="6585"/>
                    <a:pt x="3631" y="6655"/>
                  </a:cubicBezTo>
                  <a:cubicBezTo>
                    <a:pt x="3621" y="6655"/>
                    <a:pt x="3621" y="6655"/>
                    <a:pt x="3611" y="6645"/>
                  </a:cubicBezTo>
                  <a:lnTo>
                    <a:pt x="3611" y="6635"/>
                  </a:lnTo>
                  <a:cubicBezTo>
                    <a:pt x="3621" y="6393"/>
                    <a:pt x="3428" y="6181"/>
                    <a:pt x="3184" y="6161"/>
                  </a:cubicBezTo>
                  <a:cubicBezTo>
                    <a:pt x="3123" y="6161"/>
                    <a:pt x="3061" y="6171"/>
                    <a:pt x="3000" y="6191"/>
                  </a:cubicBezTo>
                  <a:cubicBezTo>
                    <a:pt x="2929" y="6201"/>
                    <a:pt x="2949" y="6141"/>
                    <a:pt x="2949" y="6141"/>
                  </a:cubicBezTo>
                  <a:cubicBezTo>
                    <a:pt x="3040" y="5909"/>
                    <a:pt x="2939" y="5658"/>
                    <a:pt x="2705" y="5556"/>
                  </a:cubicBezTo>
                  <a:cubicBezTo>
                    <a:pt x="2583" y="5506"/>
                    <a:pt x="2430" y="5516"/>
                    <a:pt x="2319" y="5576"/>
                  </a:cubicBezTo>
                  <a:cubicBezTo>
                    <a:pt x="2268" y="5586"/>
                    <a:pt x="2278" y="5536"/>
                    <a:pt x="2278" y="5536"/>
                  </a:cubicBezTo>
                  <a:cubicBezTo>
                    <a:pt x="2411" y="5348"/>
                    <a:pt x="2340" y="5075"/>
                    <a:pt x="2126" y="4954"/>
                  </a:cubicBezTo>
                  <a:close/>
                  <a:moveTo>
                    <a:pt x="2126" y="4954"/>
                  </a:move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grpSp>
      <p:grpSp>
        <p:nvGrpSpPr>
          <p:cNvPr id="20" name="组合 19">
            <a:extLst>
              <a:ext uri="{FF2B5EF4-FFF2-40B4-BE49-F238E27FC236}">
                <a16:creationId xmlns:a16="http://schemas.microsoft.com/office/drawing/2014/main" id="{186B2F1B-D122-13C4-16ED-9117D715D9F5}"/>
              </a:ext>
            </a:extLst>
          </p:cNvPr>
          <p:cNvGrpSpPr/>
          <p:nvPr/>
        </p:nvGrpSpPr>
        <p:grpSpPr>
          <a:xfrm>
            <a:off x="7364018" y="4141892"/>
            <a:ext cx="720000" cy="720000"/>
            <a:chOff x="7297165" y="4137847"/>
            <a:chExt cx="720000" cy="720000"/>
          </a:xfrm>
        </p:grpSpPr>
        <p:sp>
          <p:nvSpPr>
            <p:cNvPr id="59" name="椭圆 58">
              <a:extLst>
                <a:ext uri="{FF2B5EF4-FFF2-40B4-BE49-F238E27FC236}">
                  <a16:creationId xmlns:a16="http://schemas.microsoft.com/office/drawing/2014/main" id="{1FC6C2AD-4428-A020-909B-67B314E7549F}"/>
                </a:ext>
              </a:extLst>
            </p:cNvPr>
            <p:cNvSpPr/>
            <p:nvPr/>
          </p:nvSpPr>
          <p:spPr>
            <a:xfrm>
              <a:off x="7297165" y="4137847"/>
              <a:ext cx="720000" cy="720000"/>
            </a:xfrm>
            <a:prstGeom prst="ellipse">
              <a:avLst/>
            </a:prstGeom>
            <a:gradFill>
              <a:gsLst>
                <a:gs pos="0">
                  <a:schemeClr val="accent1">
                    <a:lumMod val="20000"/>
                    <a:lumOff val="80000"/>
                  </a:schemeClr>
                </a:gs>
                <a:gs pos="70000">
                  <a:schemeClr val="accent1"/>
                </a:gs>
              </a:gsLst>
              <a:path path="circle">
                <a:fillToRect r="100000" b="100000"/>
              </a:path>
            </a:gradFill>
            <a:ln>
              <a:noFill/>
            </a:ln>
            <a:effectLst>
              <a:outerShdw blurRad="381000" dist="139700" dir="5400000" sx="92000" sy="92000" algn="t" rotWithShape="0">
                <a:schemeClr val="accent1">
                  <a:lumMod val="10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原子">
              <a:extLst>
                <a:ext uri="{FF2B5EF4-FFF2-40B4-BE49-F238E27FC236}">
                  <a16:creationId xmlns:a16="http://schemas.microsoft.com/office/drawing/2014/main" id="{303800F2-8F37-2CFD-0EC3-25737616334D}"/>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165" y="4281847"/>
              <a:ext cx="432000" cy="432000"/>
            </a:xfrm>
            <a:prstGeom prst="rect">
              <a:avLst/>
            </a:prstGeom>
            <a:effectLst/>
          </p:spPr>
        </p:pic>
      </p:grpSp>
    </p:spTree>
    <p:extLst>
      <p:ext uri="{BB962C8B-B14F-4D97-AF65-F5344CB8AC3E}">
        <p14:creationId xmlns:p14="http://schemas.microsoft.com/office/powerpoint/2010/main" val="385709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2A05C971-4CCB-63E0-8C2D-4DDFC91A9532}"/>
              </a:ext>
            </a:extLst>
          </p:cNvPr>
          <p:cNvSpPr txBox="1"/>
          <p:nvPr/>
        </p:nvSpPr>
        <p:spPr>
          <a:xfrm>
            <a:off x="1056000" y="2709000"/>
            <a:ext cx="7200000" cy="110799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a:ln>
                  <a:noFill/>
                </a:ln>
                <a:solidFill>
                  <a:srgbClr val="00CC99">
                    <a:lumMod val="100000"/>
                  </a:srgbClr>
                </a:solidFill>
                <a:effectLst/>
                <a:uLnTx/>
                <a:uFillTx/>
                <a:latin typeface="思源黑体 CN Bold" panose="020B0800000000000000" pitchFamily="34" charset="-122"/>
                <a:ea typeface="思源黑体 CN Bold" panose="020B0800000000000000" pitchFamily="34" charset="-122"/>
                <a:cs typeface="+mn-cs"/>
              </a:rPr>
              <a:t> </a:t>
            </a:r>
            <a:r>
              <a:rPr kumimoji="0" lang="zh-CN" altLang="en-US" sz="66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工作不足</a:t>
            </a:r>
            <a:endParaRPr kumimoji="0" lang="zh-CN" altLang="en-US" sz="24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178CABD8-52DF-1A4D-FC9D-4312BEEF0BE2}"/>
              </a:ext>
            </a:extLst>
          </p:cNvPr>
          <p:cNvSpPr txBox="1"/>
          <p:nvPr/>
        </p:nvSpPr>
        <p:spPr>
          <a:xfrm>
            <a:off x="695325" y="1629000"/>
            <a:ext cx="1697901" cy="1323439"/>
          </a:xfrm>
          <a:prstGeom prst="rect">
            <a:avLst/>
          </a:prstGeom>
          <a:noFill/>
        </p:spPr>
        <p:txBody>
          <a:bodyPr wrap="none" rtlCol="0">
            <a:spAutoFit/>
          </a:bodyPr>
          <a:lstStyle/>
          <a:p>
            <a:r>
              <a:rPr lang="en-US" altLang="zh-CN" sz="8000" dirty="0">
                <a:solidFill>
                  <a:schemeClr val="accent1">
                    <a:lumMod val="100000"/>
                  </a:schemeClr>
                </a:solidFill>
                <a:latin typeface="Arial" panose="020B0604020202020204" pitchFamily="34" charset="0"/>
                <a:cs typeface="Arial" panose="020B0604020202020204" pitchFamily="34" charset="0"/>
              </a:rPr>
              <a:t>  </a:t>
            </a:r>
            <a:r>
              <a:rPr lang="en-US" altLang="zh-CN" sz="6600" dirty="0">
                <a:solidFill>
                  <a:schemeClr val="accent1">
                    <a:lumMod val="100000"/>
                  </a:schemeClr>
                </a:solidFill>
                <a:cs typeface="Arial" panose="020B0604020202020204" pitchFamily="34" charset="0"/>
              </a:rPr>
              <a:t>03</a:t>
            </a:r>
            <a:endParaRPr lang="zh-CN" altLang="en-US" sz="8000" dirty="0">
              <a:solidFill>
                <a:schemeClr val="accent1">
                  <a:lumMod val="100000"/>
                </a:schemeClr>
              </a:solidFill>
              <a:cs typeface="Arial" panose="020B0604020202020204" pitchFamily="34" charset="0"/>
            </a:endParaRPr>
          </a:p>
        </p:txBody>
      </p:sp>
      <p:grpSp>
        <p:nvGrpSpPr>
          <p:cNvPr id="2" name="组合 1">
            <a:extLst>
              <a:ext uri="{FF2B5EF4-FFF2-40B4-BE49-F238E27FC236}">
                <a16:creationId xmlns:a16="http://schemas.microsoft.com/office/drawing/2014/main" id="{16F0E1CB-C257-3497-5707-970DE02C80C1}"/>
              </a:ext>
            </a:extLst>
          </p:cNvPr>
          <p:cNvGrpSpPr/>
          <p:nvPr/>
        </p:nvGrpSpPr>
        <p:grpSpPr>
          <a:xfrm>
            <a:off x="5291673" y="1753213"/>
            <a:ext cx="6088967" cy="3886557"/>
            <a:chOff x="5291673" y="1753213"/>
            <a:chExt cx="6088967" cy="3886557"/>
          </a:xfrm>
        </p:grpSpPr>
        <p:grpSp>
          <p:nvGrpSpPr>
            <p:cNvPr id="3" name="图形 17">
              <a:extLst>
                <a:ext uri="{FF2B5EF4-FFF2-40B4-BE49-F238E27FC236}">
                  <a16:creationId xmlns:a16="http://schemas.microsoft.com/office/drawing/2014/main" id="{4160D4E2-072F-B184-CEDF-DCE6A44FCC82}"/>
                </a:ext>
              </a:extLst>
            </p:cNvPr>
            <p:cNvGrpSpPr/>
            <p:nvPr/>
          </p:nvGrpSpPr>
          <p:grpSpPr>
            <a:xfrm>
              <a:off x="5431772" y="1753213"/>
              <a:ext cx="5948868" cy="3829329"/>
              <a:chOff x="5431772" y="1753213"/>
              <a:chExt cx="5948868" cy="3829329"/>
            </a:xfrm>
          </p:grpSpPr>
          <p:sp>
            <p:nvSpPr>
              <p:cNvPr id="835" name="任意多边形: 形状 834">
                <a:extLst>
                  <a:ext uri="{FF2B5EF4-FFF2-40B4-BE49-F238E27FC236}">
                    <a16:creationId xmlns:a16="http://schemas.microsoft.com/office/drawing/2014/main" id="{CE2BF579-412D-B797-90B1-5EE7B3ECB2D8}"/>
                  </a:ext>
                </a:extLst>
              </p:cNvPr>
              <p:cNvSpPr/>
              <p:nvPr/>
            </p:nvSpPr>
            <p:spPr>
              <a:xfrm>
                <a:off x="5431772" y="1753213"/>
                <a:ext cx="5948868" cy="3829329"/>
              </a:xfrm>
              <a:custGeom>
                <a:avLst/>
                <a:gdLst>
                  <a:gd name="connsiteX0" fmla="*/ 5744548 w 5948868"/>
                  <a:gd name="connsiteY0" fmla="*/ 1092523 h 3829329"/>
                  <a:gd name="connsiteX1" fmla="*/ 2969458 w 5948868"/>
                  <a:gd name="connsiteY1" fmla="*/ 573513 h 3829329"/>
                  <a:gd name="connsiteX2" fmla="*/ 2874374 w 5948868"/>
                  <a:gd name="connsiteY2" fmla="*/ 705340 h 3829329"/>
                  <a:gd name="connsiteX3" fmla="*/ 1932292 w 5948868"/>
                  <a:gd name="connsiteY3" fmla="*/ 1474236 h 3829329"/>
                  <a:gd name="connsiteX4" fmla="*/ 1202874 w 5948868"/>
                  <a:gd name="connsiteY4" fmla="*/ 1007665 h 3829329"/>
                  <a:gd name="connsiteX5" fmla="*/ 291682 w 5948868"/>
                  <a:gd name="connsiteY5" fmla="*/ 1508121 h 3829329"/>
                  <a:gd name="connsiteX6" fmla="*/ 61608 w 5948868"/>
                  <a:gd name="connsiteY6" fmla="*/ 2861941 h 3829329"/>
                  <a:gd name="connsiteX7" fmla="*/ 2088264 w 5948868"/>
                  <a:gd name="connsiteY7" fmla="*/ 3813638 h 3829329"/>
                  <a:gd name="connsiteX8" fmla="*/ 3640486 w 5948868"/>
                  <a:gd name="connsiteY8" fmla="*/ 3432803 h 3829329"/>
                  <a:gd name="connsiteX9" fmla="*/ 4717828 w 5948868"/>
                  <a:gd name="connsiteY9" fmla="*/ 3670873 h 3829329"/>
                  <a:gd name="connsiteX10" fmla="*/ 5202886 w 5948868"/>
                  <a:gd name="connsiteY10" fmla="*/ 3824867 h 3829329"/>
                  <a:gd name="connsiteX11" fmla="*/ 5943107 w 5948868"/>
                  <a:gd name="connsiteY11" fmla="*/ 2679628 h 3829329"/>
                  <a:gd name="connsiteX12" fmla="*/ 5744548 w 5948868"/>
                  <a:gd name="connsiteY12" fmla="*/ 1092523 h 382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8868" h="3829329">
                    <a:moveTo>
                      <a:pt x="5744548" y="1092523"/>
                    </a:moveTo>
                    <a:cubicBezTo>
                      <a:pt x="5279488" y="78916"/>
                      <a:pt x="3821992" y="-497024"/>
                      <a:pt x="2969458" y="573513"/>
                    </a:cubicBezTo>
                    <a:cubicBezTo>
                      <a:pt x="2935888" y="615600"/>
                      <a:pt x="2904194" y="659738"/>
                      <a:pt x="2874374" y="705340"/>
                    </a:cubicBezTo>
                    <a:cubicBezTo>
                      <a:pt x="2656978" y="1038522"/>
                      <a:pt x="2330659" y="1615243"/>
                      <a:pt x="1932292" y="1474236"/>
                    </a:cubicBezTo>
                    <a:cubicBezTo>
                      <a:pt x="1659631" y="1377661"/>
                      <a:pt x="1472589" y="1111271"/>
                      <a:pt x="1202874" y="1007665"/>
                    </a:cubicBezTo>
                    <a:cubicBezTo>
                      <a:pt x="847272" y="870955"/>
                      <a:pt x="509347" y="1150722"/>
                      <a:pt x="291682" y="1508121"/>
                    </a:cubicBezTo>
                    <a:cubicBezTo>
                      <a:pt x="38752" y="1923622"/>
                      <a:pt x="-82311" y="2411188"/>
                      <a:pt x="61608" y="2861941"/>
                    </a:cubicBezTo>
                    <a:cubicBezTo>
                      <a:pt x="329448" y="3701731"/>
                      <a:pt x="1374024" y="3890586"/>
                      <a:pt x="2088264" y="3813638"/>
                    </a:cubicBezTo>
                    <a:cubicBezTo>
                      <a:pt x="2611534" y="3757196"/>
                      <a:pt x="3116502" y="3451844"/>
                      <a:pt x="3640486" y="3432803"/>
                    </a:cubicBezTo>
                    <a:cubicBezTo>
                      <a:pt x="4017337" y="3418643"/>
                      <a:pt x="4377939" y="3531331"/>
                      <a:pt x="4717828" y="3670873"/>
                    </a:cubicBezTo>
                    <a:cubicBezTo>
                      <a:pt x="4875229" y="3735615"/>
                      <a:pt x="5032540" y="3806997"/>
                      <a:pt x="5202886" y="3824867"/>
                    </a:cubicBezTo>
                    <a:cubicBezTo>
                      <a:pt x="5812222" y="3888730"/>
                      <a:pt x="5928554" y="3232034"/>
                      <a:pt x="5943107" y="2679628"/>
                    </a:cubicBezTo>
                    <a:cubicBezTo>
                      <a:pt x="5957481" y="2130933"/>
                      <a:pt x="5961677" y="1565441"/>
                      <a:pt x="5744548" y="1092523"/>
                    </a:cubicBezTo>
                    <a:close/>
                  </a:path>
                </a:pathLst>
              </a:custGeom>
              <a:solidFill>
                <a:schemeClr val="accent1"/>
              </a:solidFill>
              <a:ln w="8915" cap="flat">
                <a:noFill/>
                <a:prstDash val="solid"/>
                <a:miter/>
              </a:ln>
            </p:spPr>
            <p:txBody>
              <a:bodyPr rtlCol="0" anchor="ctr"/>
              <a:lstStyle/>
              <a:p>
                <a:endParaRPr lang="zh-CN" altLang="en-US"/>
              </a:p>
            </p:txBody>
          </p:sp>
          <p:sp>
            <p:nvSpPr>
              <p:cNvPr id="836" name="任意多边形: 形状 835">
                <a:extLst>
                  <a:ext uri="{FF2B5EF4-FFF2-40B4-BE49-F238E27FC236}">
                    <a16:creationId xmlns:a16="http://schemas.microsoft.com/office/drawing/2014/main" id="{465A3077-FD53-8445-1373-757BAB629BD1}"/>
                  </a:ext>
                </a:extLst>
              </p:cNvPr>
              <p:cNvSpPr/>
              <p:nvPr/>
            </p:nvSpPr>
            <p:spPr>
              <a:xfrm>
                <a:off x="5431772" y="1753213"/>
                <a:ext cx="5948868" cy="3829329"/>
              </a:xfrm>
              <a:custGeom>
                <a:avLst/>
                <a:gdLst>
                  <a:gd name="connsiteX0" fmla="*/ 5744548 w 5948868"/>
                  <a:gd name="connsiteY0" fmla="*/ 1092523 h 3829329"/>
                  <a:gd name="connsiteX1" fmla="*/ 2969458 w 5948868"/>
                  <a:gd name="connsiteY1" fmla="*/ 573513 h 3829329"/>
                  <a:gd name="connsiteX2" fmla="*/ 2874374 w 5948868"/>
                  <a:gd name="connsiteY2" fmla="*/ 705340 h 3829329"/>
                  <a:gd name="connsiteX3" fmla="*/ 1932292 w 5948868"/>
                  <a:gd name="connsiteY3" fmla="*/ 1474236 h 3829329"/>
                  <a:gd name="connsiteX4" fmla="*/ 1202874 w 5948868"/>
                  <a:gd name="connsiteY4" fmla="*/ 1007665 h 3829329"/>
                  <a:gd name="connsiteX5" fmla="*/ 291682 w 5948868"/>
                  <a:gd name="connsiteY5" fmla="*/ 1508121 h 3829329"/>
                  <a:gd name="connsiteX6" fmla="*/ 61608 w 5948868"/>
                  <a:gd name="connsiteY6" fmla="*/ 2861941 h 3829329"/>
                  <a:gd name="connsiteX7" fmla="*/ 2088264 w 5948868"/>
                  <a:gd name="connsiteY7" fmla="*/ 3813638 h 3829329"/>
                  <a:gd name="connsiteX8" fmla="*/ 3640486 w 5948868"/>
                  <a:gd name="connsiteY8" fmla="*/ 3432803 h 3829329"/>
                  <a:gd name="connsiteX9" fmla="*/ 4717828 w 5948868"/>
                  <a:gd name="connsiteY9" fmla="*/ 3670873 h 3829329"/>
                  <a:gd name="connsiteX10" fmla="*/ 5202886 w 5948868"/>
                  <a:gd name="connsiteY10" fmla="*/ 3824867 h 3829329"/>
                  <a:gd name="connsiteX11" fmla="*/ 5943107 w 5948868"/>
                  <a:gd name="connsiteY11" fmla="*/ 2679628 h 3829329"/>
                  <a:gd name="connsiteX12" fmla="*/ 5744548 w 5948868"/>
                  <a:gd name="connsiteY12" fmla="*/ 1092523 h 382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8868" h="3829329">
                    <a:moveTo>
                      <a:pt x="5744548" y="1092523"/>
                    </a:moveTo>
                    <a:cubicBezTo>
                      <a:pt x="5279488" y="78916"/>
                      <a:pt x="3821992" y="-497024"/>
                      <a:pt x="2969458" y="573513"/>
                    </a:cubicBezTo>
                    <a:cubicBezTo>
                      <a:pt x="2935888" y="615600"/>
                      <a:pt x="2904194" y="659738"/>
                      <a:pt x="2874374" y="705340"/>
                    </a:cubicBezTo>
                    <a:cubicBezTo>
                      <a:pt x="2656978" y="1038522"/>
                      <a:pt x="2330659" y="1615243"/>
                      <a:pt x="1932292" y="1474236"/>
                    </a:cubicBezTo>
                    <a:cubicBezTo>
                      <a:pt x="1659631" y="1377661"/>
                      <a:pt x="1472589" y="1111271"/>
                      <a:pt x="1202874" y="1007665"/>
                    </a:cubicBezTo>
                    <a:cubicBezTo>
                      <a:pt x="847272" y="870955"/>
                      <a:pt x="509347" y="1150722"/>
                      <a:pt x="291682" y="1508121"/>
                    </a:cubicBezTo>
                    <a:cubicBezTo>
                      <a:pt x="38752" y="1923622"/>
                      <a:pt x="-82311" y="2411188"/>
                      <a:pt x="61608" y="2861941"/>
                    </a:cubicBezTo>
                    <a:cubicBezTo>
                      <a:pt x="329448" y="3701731"/>
                      <a:pt x="1374024" y="3890586"/>
                      <a:pt x="2088264" y="3813638"/>
                    </a:cubicBezTo>
                    <a:cubicBezTo>
                      <a:pt x="2611534" y="3757196"/>
                      <a:pt x="3116502" y="3451844"/>
                      <a:pt x="3640486" y="3432803"/>
                    </a:cubicBezTo>
                    <a:cubicBezTo>
                      <a:pt x="4017337" y="3418643"/>
                      <a:pt x="4377939" y="3531331"/>
                      <a:pt x="4717828" y="3670873"/>
                    </a:cubicBezTo>
                    <a:cubicBezTo>
                      <a:pt x="4875229" y="3735615"/>
                      <a:pt x="5032540" y="3806997"/>
                      <a:pt x="5202886" y="3824867"/>
                    </a:cubicBezTo>
                    <a:cubicBezTo>
                      <a:pt x="5812222" y="3888730"/>
                      <a:pt x="5928554" y="3232034"/>
                      <a:pt x="5943107" y="2679628"/>
                    </a:cubicBezTo>
                    <a:cubicBezTo>
                      <a:pt x="5957481" y="2130933"/>
                      <a:pt x="5961677" y="1565441"/>
                      <a:pt x="5744548" y="1092523"/>
                    </a:cubicBezTo>
                    <a:close/>
                  </a:path>
                </a:pathLst>
              </a:custGeom>
              <a:solidFill>
                <a:srgbClr val="FFFFFF">
                  <a:alpha val="70000"/>
                </a:srgbClr>
              </a:solidFill>
              <a:ln w="8915" cap="flat">
                <a:noFill/>
                <a:prstDash val="solid"/>
                <a:miter/>
              </a:ln>
            </p:spPr>
            <p:txBody>
              <a:bodyPr rtlCol="0" anchor="ctr"/>
              <a:lstStyle/>
              <a:p>
                <a:endParaRPr lang="zh-CN" altLang="en-US"/>
              </a:p>
            </p:txBody>
          </p:sp>
        </p:grpSp>
        <p:grpSp>
          <p:nvGrpSpPr>
            <p:cNvPr id="4" name="图形 17">
              <a:extLst>
                <a:ext uri="{FF2B5EF4-FFF2-40B4-BE49-F238E27FC236}">
                  <a16:creationId xmlns:a16="http://schemas.microsoft.com/office/drawing/2014/main" id="{C5078EEB-E116-A5F6-E330-898A74A2AC62}"/>
                </a:ext>
              </a:extLst>
            </p:cNvPr>
            <p:cNvGrpSpPr/>
            <p:nvPr/>
          </p:nvGrpSpPr>
          <p:grpSpPr>
            <a:xfrm>
              <a:off x="5291673" y="3961025"/>
              <a:ext cx="835339" cy="1655529"/>
              <a:chOff x="5291673" y="3961025"/>
              <a:chExt cx="835339" cy="1655529"/>
            </a:xfrm>
          </p:grpSpPr>
          <p:sp>
            <p:nvSpPr>
              <p:cNvPr id="831" name="任意多边形: 形状 830">
                <a:extLst>
                  <a:ext uri="{FF2B5EF4-FFF2-40B4-BE49-F238E27FC236}">
                    <a16:creationId xmlns:a16="http://schemas.microsoft.com/office/drawing/2014/main" id="{2189C822-155E-2B52-441B-3C60878F2D85}"/>
                  </a:ext>
                </a:extLst>
              </p:cNvPr>
              <p:cNvSpPr/>
              <p:nvPr/>
            </p:nvSpPr>
            <p:spPr>
              <a:xfrm>
                <a:off x="5291673" y="4587704"/>
                <a:ext cx="398390" cy="534280"/>
              </a:xfrm>
              <a:custGeom>
                <a:avLst/>
                <a:gdLst>
                  <a:gd name="connsiteX0" fmla="*/ 210813 w 398390"/>
                  <a:gd name="connsiteY0" fmla="*/ 123538 h 534280"/>
                  <a:gd name="connsiteX1" fmla="*/ 204028 w 398390"/>
                  <a:gd name="connsiteY1" fmla="*/ 100688 h 534280"/>
                  <a:gd name="connsiteX2" fmla="*/ 193493 w 398390"/>
                  <a:gd name="connsiteY2" fmla="*/ 76275 h 534280"/>
                  <a:gd name="connsiteX3" fmla="*/ 170191 w 398390"/>
                  <a:gd name="connsiteY3" fmla="*/ 37215 h 534280"/>
                  <a:gd name="connsiteX4" fmla="*/ 167305 w 398390"/>
                  <a:gd name="connsiteY4" fmla="*/ 36854 h 534280"/>
                  <a:gd name="connsiteX5" fmla="*/ 166620 w 398390"/>
                  <a:gd name="connsiteY5" fmla="*/ 39266 h 534280"/>
                  <a:gd name="connsiteX6" fmla="*/ 171084 w 398390"/>
                  <a:gd name="connsiteY6" fmla="*/ 58796 h 534280"/>
                  <a:gd name="connsiteX7" fmla="*/ 175905 w 398390"/>
                  <a:gd name="connsiteY7" fmla="*/ 84380 h 534280"/>
                  <a:gd name="connsiteX8" fmla="*/ 184833 w 398390"/>
                  <a:gd name="connsiteY8" fmla="*/ 133986 h 534280"/>
                  <a:gd name="connsiteX9" fmla="*/ 190011 w 398390"/>
                  <a:gd name="connsiteY9" fmla="*/ 157129 h 534280"/>
                  <a:gd name="connsiteX10" fmla="*/ 195279 w 398390"/>
                  <a:gd name="connsiteY10" fmla="*/ 175390 h 534280"/>
                  <a:gd name="connsiteX11" fmla="*/ 179655 w 398390"/>
                  <a:gd name="connsiteY11" fmla="*/ 160352 h 534280"/>
                  <a:gd name="connsiteX12" fmla="*/ 163227 w 398390"/>
                  <a:gd name="connsiteY12" fmla="*/ 145899 h 534280"/>
                  <a:gd name="connsiteX13" fmla="*/ 165370 w 398390"/>
                  <a:gd name="connsiteY13" fmla="*/ 120706 h 534280"/>
                  <a:gd name="connsiteX14" fmla="*/ 155192 w 398390"/>
                  <a:gd name="connsiteY14" fmla="*/ 78521 h 534280"/>
                  <a:gd name="connsiteX15" fmla="*/ 144925 w 398390"/>
                  <a:gd name="connsiteY15" fmla="*/ 56842 h 534280"/>
                  <a:gd name="connsiteX16" fmla="*/ 130193 w 398390"/>
                  <a:gd name="connsiteY16" fmla="*/ 34676 h 534280"/>
                  <a:gd name="connsiteX17" fmla="*/ 99838 w 398390"/>
                  <a:gd name="connsiteY17" fmla="*/ 499 h 534280"/>
                  <a:gd name="connsiteX18" fmla="*/ 96830 w 398390"/>
                  <a:gd name="connsiteY18" fmla="*/ 899 h 534280"/>
                  <a:gd name="connsiteX19" fmla="*/ 96535 w 398390"/>
                  <a:gd name="connsiteY19" fmla="*/ 3233 h 534280"/>
                  <a:gd name="connsiteX20" fmla="*/ 104749 w 398390"/>
                  <a:gd name="connsiteY20" fmla="*/ 21982 h 534280"/>
                  <a:gd name="connsiteX21" fmla="*/ 113677 w 398390"/>
                  <a:gd name="connsiteY21" fmla="*/ 46296 h 534280"/>
                  <a:gd name="connsiteX22" fmla="*/ 130372 w 398390"/>
                  <a:gd name="connsiteY22" fmla="*/ 93852 h 534280"/>
                  <a:gd name="connsiteX23" fmla="*/ 139300 w 398390"/>
                  <a:gd name="connsiteY23" fmla="*/ 115628 h 534280"/>
                  <a:gd name="connsiteX24" fmla="*/ 146978 w 398390"/>
                  <a:gd name="connsiteY24" fmla="*/ 133107 h 534280"/>
                  <a:gd name="connsiteX25" fmla="*/ 134211 w 398390"/>
                  <a:gd name="connsiteY25" fmla="*/ 123342 h 534280"/>
                  <a:gd name="connsiteX26" fmla="*/ 120908 w 398390"/>
                  <a:gd name="connsiteY26" fmla="*/ 114749 h 534280"/>
                  <a:gd name="connsiteX27" fmla="*/ 117069 w 398390"/>
                  <a:gd name="connsiteY27" fmla="*/ 106742 h 534280"/>
                  <a:gd name="connsiteX28" fmla="*/ 108141 w 398390"/>
                  <a:gd name="connsiteY28" fmla="*/ 96977 h 534280"/>
                  <a:gd name="connsiteX29" fmla="*/ 77429 w 398390"/>
                  <a:gd name="connsiteY29" fmla="*/ 79107 h 534280"/>
                  <a:gd name="connsiteX30" fmla="*/ 36985 w 398390"/>
                  <a:gd name="connsiteY30" fmla="*/ 71978 h 534280"/>
                  <a:gd name="connsiteX31" fmla="*/ 1273 w 398390"/>
                  <a:gd name="connsiteY31" fmla="*/ 75689 h 534280"/>
                  <a:gd name="connsiteX32" fmla="*/ 1273 w 398390"/>
                  <a:gd name="connsiteY32" fmla="*/ 80181 h 534280"/>
                  <a:gd name="connsiteX33" fmla="*/ 32610 w 398390"/>
                  <a:gd name="connsiteY33" fmla="*/ 92973 h 534280"/>
                  <a:gd name="connsiteX34" fmla="*/ 67162 w 398390"/>
                  <a:gd name="connsiteY34" fmla="*/ 109085 h 534280"/>
                  <a:gd name="connsiteX35" fmla="*/ 115730 w 398390"/>
                  <a:gd name="connsiteY35" fmla="*/ 120999 h 534280"/>
                  <a:gd name="connsiteX36" fmla="*/ 128944 w 398390"/>
                  <a:gd name="connsiteY36" fmla="*/ 129592 h 534280"/>
                  <a:gd name="connsiteX37" fmla="*/ 141621 w 398390"/>
                  <a:gd name="connsiteY37" fmla="*/ 139357 h 534280"/>
                  <a:gd name="connsiteX38" fmla="*/ 125104 w 398390"/>
                  <a:gd name="connsiteY38" fmla="*/ 138673 h 534280"/>
                  <a:gd name="connsiteX39" fmla="*/ 105463 w 398390"/>
                  <a:gd name="connsiteY39" fmla="*/ 141603 h 534280"/>
                  <a:gd name="connsiteX40" fmla="*/ 86714 w 398390"/>
                  <a:gd name="connsiteY40" fmla="*/ 148048 h 534280"/>
                  <a:gd name="connsiteX41" fmla="*/ 67251 w 398390"/>
                  <a:gd name="connsiteY41" fmla="*/ 158301 h 534280"/>
                  <a:gd name="connsiteX42" fmla="*/ 50288 w 398390"/>
                  <a:gd name="connsiteY42" fmla="*/ 170214 h 534280"/>
                  <a:gd name="connsiteX43" fmla="*/ 38146 w 398390"/>
                  <a:gd name="connsiteY43" fmla="*/ 180858 h 534280"/>
                  <a:gd name="connsiteX44" fmla="*/ 38146 w 398390"/>
                  <a:gd name="connsiteY44" fmla="*/ 184862 h 534280"/>
                  <a:gd name="connsiteX45" fmla="*/ 66358 w 398390"/>
                  <a:gd name="connsiteY45" fmla="*/ 177831 h 534280"/>
                  <a:gd name="connsiteX46" fmla="*/ 84750 w 398390"/>
                  <a:gd name="connsiteY46" fmla="*/ 174218 h 534280"/>
                  <a:gd name="connsiteX47" fmla="*/ 102606 w 398390"/>
                  <a:gd name="connsiteY47" fmla="*/ 170800 h 534280"/>
                  <a:gd name="connsiteX48" fmla="*/ 137068 w 398390"/>
                  <a:gd name="connsiteY48" fmla="*/ 161816 h 534280"/>
                  <a:gd name="connsiteX49" fmla="*/ 157870 w 398390"/>
                  <a:gd name="connsiteY49" fmla="*/ 152051 h 534280"/>
                  <a:gd name="connsiteX50" fmla="*/ 173584 w 398390"/>
                  <a:gd name="connsiteY50" fmla="*/ 165918 h 534280"/>
                  <a:gd name="connsiteX51" fmla="*/ 188583 w 398390"/>
                  <a:gd name="connsiteY51" fmla="*/ 181444 h 534280"/>
                  <a:gd name="connsiteX52" fmla="*/ 172155 w 398390"/>
                  <a:gd name="connsiteY52" fmla="*/ 178124 h 534280"/>
                  <a:gd name="connsiteX53" fmla="*/ 152871 w 398390"/>
                  <a:gd name="connsiteY53" fmla="*/ 177343 h 534280"/>
                  <a:gd name="connsiteX54" fmla="*/ 112248 w 398390"/>
                  <a:gd name="connsiteY54" fmla="*/ 186424 h 534280"/>
                  <a:gd name="connsiteX55" fmla="*/ 93232 w 398390"/>
                  <a:gd name="connsiteY55" fmla="*/ 194431 h 534280"/>
                  <a:gd name="connsiteX56" fmla="*/ 79125 w 398390"/>
                  <a:gd name="connsiteY56" fmla="*/ 202146 h 534280"/>
                  <a:gd name="connsiteX57" fmla="*/ 78500 w 398390"/>
                  <a:gd name="connsiteY57" fmla="*/ 206149 h 534280"/>
                  <a:gd name="connsiteX58" fmla="*/ 108409 w 398390"/>
                  <a:gd name="connsiteY58" fmla="*/ 205466 h 534280"/>
                  <a:gd name="connsiteX59" fmla="*/ 127426 w 398390"/>
                  <a:gd name="connsiteY59" fmla="*/ 205466 h 534280"/>
                  <a:gd name="connsiteX60" fmla="*/ 145728 w 398390"/>
                  <a:gd name="connsiteY60" fmla="*/ 205466 h 534280"/>
                  <a:gd name="connsiteX61" fmla="*/ 181440 w 398390"/>
                  <a:gd name="connsiteY61" fmla="*/ 202732 h 534280"/>
                  <a:gd name="connsiteX62" fmla="*/ 203224 w 398390"/>
                  <a:gd name="connsiteY62" fmla="*/ 196775 h 534280"/>
                  <a:gd name="connsiteX63" fmla="*/ 230008 w 398390"/>
                  <a:gd name="connsiteY63" fmla="*/ 229976 h 534280"/>
                  <a:gd name="connsiteX64" fmla="*/ 194296 w 398390"/>
                  <a:gd name="connsiteY64" fmla="*/ 220211 h 534280"/>
                  <a:gd name="connsiteX65" fmla="*/ 152513 w 398390"/>
                  <a:gd name="connsiteY65" fmla="*/ 222262 h 534280"/>
                  <a:gd name="connsiteX66" fmla="*/ 116801 w 398390"/>
                  <a:gd name="connsiteY66" fmla="*/ 231538 h 534280"/>
                  <a:gd name="connsiteX67" fmla="*/ 115641 w 398390"/>
                  <a:gd name="connsiteY67" fmla="*/ 235249 h 534280"/>
                  <a:gd name="connsiteX68" fmla="*/ 145996 w 398390"/>
                  <a:gd name="connsiteY68" fmla="*/ 240620 h 534280"/>
                  <a:gd name="connsiteX69" fmla="*/ 183404 w 398390"/>
                  <a:gd name="connsiteY69" fmla="*/ 247455 h 534280"/>
                  <a:gd name="connsiteX70" fmla="*/ 219116 w 398390"/>
                  <a:gd name="connsiteY70" fmla="*/ 250190 h 534280"/>
                  <a:gd name="connsiteX71" fmla="*/ 242151 w 398390"/>
                  <a:gd name="connsiteY71" fmla="*/ 247651 h 534280"/>
                  <a:gd name="connsiteX72" fmla="*/ 254203 w 398390"/>
                  <a:gd name="connsiteY72" fmla="*/ 265521 h 534280"/>
                  <a:gd name="connsiteX73" fmla="*/ 265453 w 398390"/>
                  <a:gd name="connsiteY73" fmla="*/ 283976 h 534280"/>
                  <a:gd name="connsiteX74" fmla="*/ 230991 w 398390"/>
                  <a:gd name="connsiteY74" fmla="*/ 270013 h 534280"/>
                  <a:gd name="connsiteX75" fmla="*/ 188940 w 398390"/>
                  <a:gd name="connsiteY75" fmla="*/ 265716 h 534280"/>
                  <a:gd name="connsiteX76" fmla="*/ 152335 w 398390"/>
                  <a:gd name="connsiteY76" fmla="*/ 269036 h 534280"/>
                  <a:gd name="connsiteX77" fmla="*/ 150639 w 398390"/>
                  <a:gd name="connsiteY77" fmla="*/ 272649 h 534280"/>
                  <a:gd name="connsiteX78" fmla="*/ 180726 w 398390"/>
                  <a:gd name="connsiteY78" fmla="*/ 283098 h 534280"/>
                  <a:gd name="connsiteX79" fmla="*/ 217956 w 398390"/>
                  <a:gd name="connsiteY79" fmla="*/ 295792 h 534280"/>
                  <a:gd name="connsiteX80" fmla="*/ 253668 w 398390"/>
                  <a:gd name="connsiteY80" fmla="*/ 303116 h 534280"/>
                  <a:gd name="connsiteX81" fmla="*/ 276345 w 398390"/>
                  <a:gd name="connsiteY81" fmla="*/ 302628 h 534280"/>
                  <a:gd name="connsiteX82" fmla="*/ 286612 w 398390"/>
                  <a:gd name="connsiteY82" fmla="*/ 322158 h 534280"/>
                  <a:gd name="connsiteX83" fmla="*/ 296076 w 398390"/>
                  <a:gd name="connsiteY83" fmla="*/ 341688 h 534280"/>
                  <a:gd name="connsiteX84" fmla="*/ 263131 w 398390"/>
                  <a:gd name="connsiteY84" fmla="*/ 323915 h 534280"/>
                  <a:gd name="connsiteX85" fmla="*/ 221616 w 398390"/>
                  <a:gd name="connsiteY85" fmla="*/ 315029 h 534280"/>
                  <a:gd name="connsiteX86" fmla="*/ 184386 w 398390"/>
                  <a:gd name="connsiteY86" fmla="*/ 313369 h 534280"/>
                  <a:gd name="connsiteX87" fmla="*/ 182422 w 398390"/>
                  <a:gd name="connsiteY87" fmla="*/ 316884 h 534280"/>
                  <a:gd name="connsiteX88" fmla="*/ 211885 w 398390"/>
                  <a:gd name="connsiteY88" fmla="*/ 331532 h 534280"/>
                  <a:gd name="connsiteX89" fmla="*/ 247597 w 398390"/>
                  <a:gd name="connsiteY89" fmla="*/ 348133 h 534280"/>
                  <a:gd name="connsiteX90" fmla="*/ 282237 w 398390"/>
                  <a:gd name="connsiteY90" fmla="*/ 359265 h 534280"/>
                  <a:gd name="connsiteX91" fmla="*/ 304736 w 398390"/>
                  <a:gd name="connsiteY91" fmla="*/ 361511 h 534280"/>
                  <a:gd name="connsiteX92" fmla="*/ 320449 w 398390"/>
                  <a:gd name="connsiteY92" fmla="*/ 402426 h 534280"/>
                  <a:gd name="connsiteX93" fmla="*/ 289648 w 398390"/>
                  <a:gd name="connsiteY93" fmla="*/ 380748 h 534280"/>
                  <a:gd name="connsiteX94" fmla="*/ 249204 w 398390"/>
                  <a:gd name="connsiteY94" fmla="*/ 367174 h 534280"/>
                  <a:gd name="connsiteX95" fmla="*/ 212420 w 398390"/>
                  <a:gd name="connsiteY95" fmla="*/ 361511 h 534280"/>
                  <a:gd name="connsiteX96" fmla="*/ 210188 w 398390"/>
                  <a:gd name="connsiteY96" fmla="*/ 364733 h 534280"/>
                  <a:gd name="connsiteX97" fmla="*/ 237954 w 398390"/>
                  <a:gd name="connsiteY97" fmla="*/ 382408 h 534280"/>
                  <a:gd name="connsiteX98" fmla="*/ 271613 w 398390"/>
                  <a:gd name="connsiteY98" fmla="*/ 402914 h 534280"/>
                  <a:gd name="connsiteX99" fmla="*/ 327145 w 398390"/>
                  <a:gd name="connsiteY99" fmla="*/ 423128 h 534280"/>
                  <a:gd name="connsiteX100" fmla="*/ 332948 w 398390"/>
                  <a:gd name="connsiteY100" fmla="*/ 444318 h 534280"/>
                  <a:gd name="connsiteX101" fmla="*/ 338037 w 398390"/>
                  <a:gd name="connsiteY101" fmla="*/ 465801 h 534280"/>
                  <a:gd name="connsiteX102" fmla="*/ 309825 w 398390"/>
                  <a:gd name="connsiteY102" fmla="*/ 440314 h 534280"/>
                  <a:gd name="connsiteX103" fmla="*/ 271434 w 398390"/>
                  <a:gd name="connsiteY103" fmla="*/ 421761 h 534280"/>
                  <a:gd name="connsiteX104" fmla="*/ 235722 w 398390"/>
                  <a:gd name="connsiteY104" fmla="*/ 411996 h 534280"/>
                  <a:gd name="connsiteX105" fmla="*/ 233133 w 398390"/>
                  <a:gd name="connsiteY105" fmla="*/ 414925 h 534280"/>
                  <a:gd name="connsiteX106" fmla="*/ 258578 w 398390"/>
                  <a:gd name="connsiteY106" fmla="*/ 435627 h 534280"/>
                  <a:gd name="connsiteX107" fmla="*/ 289826 w 398390"/>
                  <a:gd name="connsiteY107" fmla="*/ 459844 h 534280"/>
                  <a:gd name="connsiteX108" fmla="*/ 342323 w 398390"/>
                  <a:gd name="connsiteY108" fmla="*/ 487381 h 534280"/>
                  <a:gd name="connsiteX109" fmla="*/ 347055 w 398390"/>
                  <a:gd name="connsiteY109" fmla="*/ 531031 h 534280"/>
                  <a:gd name="connsiteX110" fmla="*/ 351072 w 398390"/>
                  <a:gd name="connsiteY110" fmla="*/ 534254 h 534280"/>
                  <a:gd name="connsiteX111" fmla="*/ 354900 w 398390"/>
                  <a:gd name="connsiteY111" fmla="*/ 530865 h 534280"/>
                  <a:gd name="connsiteX112" fmla="*/ 354911 w 398390"/>
                  <a:gd name="connsiteY112" fmla="*/ 530738 h 534280"/>
                  <a:gd name="connsiteX113" fmla="*/ 350090 w 398390"/>
                  <a:gd name="connsiteY113" fmla="*/ 485917 h 534280"/>
                  <a:gd name="connsiteX114" fmla="*/ 385802 w 398390"/>
                  <a:gd name="connsiteY114" fmla="*/ 431037 h 534280"/>
                  <a:gd name="connsiteX115" fmla="*/ 395980 w 398390"/>
                  <a:gd name="connsiteY115" fmla="*/ 382212 h 534280"/>
                  <a:gd name="connsiteX116" fmla="*/ 398391 w 398390"/>
                  <a:gd name="connsiteY116" fmla="*/ 337879 h 534280"/>
                  <a:gd name="connsiteX117" fmla="*/ 394462 w 398390"/>
                  <a:gd name="connsiteY117" fmla="*/ 337293 h 534280"/>
                  <a:gd name="connsiteX118" fmla="*/ 377320 w 398390"/>
                  <a:gd name="connsiteY118" fmla="*/ 378599 h 534280"/>
                  <a:gd name="connsiteX119" fmla="*/ 358482 w 398390"/>
                  <a:gd name="connsiteY119" fmla="*/ 424104 h 534280"/>
                  <a:gd name="connsiteX120" fmla="*/ 346162 w 398390"/>
                  <a:gd name="connsiteY120" fmla="*/ 464727 h 534280"/>
                  <a:gd name="connsiteX121" fmla="*/ 340984 w 398390"/>
                  <a:gd name="connsiteY121" fmla="*/ 442463 h 534280"/>
                  <a:gd name="connsiteX122" fmla="*/ 334912 w 398390"/>
                  <a:gd name="connsiteY122" fmla="*/ 420394 h 534280"/>
                  <a:gd name="connsiteX123" fmla="*/ 349287 w 398390"/>
                  <a:gd name="connsiteY123" fmla="*/ 401156 h 534280"/>
                  <a:gd name="connsiteX124" fmla="*/ 363661 w 398390"/>
                  <a:gd name="connsiteY124" fmla="*/ 361120 h 534280"/>
                  <a:gd name="connsiteX125" fmla="*/ 368750 w 398390"/>
                  <a:gd name="connsiteY125" fmla="*/ 311807 h 534280"/>
                  <a:gd name="connsiteX126" fmla="*/ 366607 w 398390"/>
                  <a:gd name="connsiteY126" fmla="*/ 267962 h 534280"/>
                  <a:gd name="connsiteX127" fmla="*/ 362589 w 398390"/>
                  <a:gd name="connsiteY127" fmla="*/ 267962 h 534280"/>
                  <a:gd name="connsiteX128" fmla="*/ 349644 w 398390"/>
                  <a:gd name="connsiteY128" fmla="*/ 310830 h 534280"/>
                  <a:gd name="connsiteX129" fmla="*/ 335895 w 398390"/>
                  <a:gd name="connsiteY129" fmla="*/ 358191 h 534280"/>
                  <a:gd name="connsiteX130" fmla="*/ 328216 w 398390"/>
                  <a:gd name="connsiteY130" fmla="*/ 399985 h 534280"/>
                  <a:gd name="connsiteX131" fmla="*/ 311968 w 398390"/>
                  <a:gd name="connsiteY131" fmla="*/ 357605 h 534280"/>
                  <a:gd name="connsiteX132" fmla="*/ 324735 w 398390"/>
                  <a:gd name="connsiteY132" fmla="*/ 336707 h 534280"/>
                  <a:gd name="connsiteX133" fmla="*/ 334823 w 398390"/>
                  <a:gd name="connsiteY133" fmla="*/ 295304 h 534280"/>
                  <a:gd name="connsiteX134" fmla="*/ 334823 w 398390"/>
                  <a:gd name="connsiteY134" fmla="*/ 246479 h 534280"/>
                  <a:gd name="connsiteX135" fmla="*/ 328841 w 398390"/>
                  <a:gd name="connsiteY135" fmla="*/ 203317 h 534280"/>
                  <a:gd name="connsiteX136" fmla="*/ 324824 w 398390"/>
                  <a:gd name="connsiteY136" fmla="*/ 203806 h 534280"/>
                  <a:gd name="connsiteX137" fmla="*/ 315896 w 398390"/>
                  <a:gd name="connsiteY137" fmla="*/ 247748 h 534280"/>
                  <a:gd name="connsiteX138" fmla="*/ 306968 w 398390"/>
                  <a:gd name="connsiteY138" fmla="*/ 296573 h 534280"/>
                  <a:gd name="connsiteX139" fmla="*/ 303575 w 398390"/>
                  <a:gd name="connsiteY139" fmla="*/ 339051 h 534280"/>
                  <a:gd name="connsiteX140" fmla="*/ 293844 w 398390"/>
                  <a:gd name="connsiteY140" fmla="*/ 318740 h 534280"/>
                  <a:gd name="connsiteX141" fmla="*/ 283219 w 398390"/>
                  <a:gd name="connsiteY141" fmla="*/ 299210 h 534280"/>
                  <a:gd name="connsiteX142" fmla="*/ 293754 w 398390"/>
                  <a:gd name="connsiteY142" fmla="*/ 276946 h 534280"/>
                  <a:gd name="connsiteX143" fmla="*/ 300004 w 398390"/>
                  <a:gd name="connsiteY143" fmla="*/ 234663 h 534280"/>
                  <a:gd name="connsiteX144" fmla="*/ 295719 w 398390"/>
                  <a:gd name="connsiteY144" fmla="*/ 185838 h 534280"/>
                  <a:gd name="connsiteX145" fmla="*/ 284916 w 398390"/>
                  <a:gd name="connsiteY145" fmla="*/ 142872 h 534280"/>
                  <a:gd name="connsiteX146" fmla="*/ 280987 w 398390"/>
                  <a:gd name="connsiteY146" fmla="*/ 143653 h 534280"/>
                  <a:gd name="connsiteX147" fmla="*/ 276791 w 398390"/>
                  <a:gd name="connsiteY147" fmla="*/ 189158 h 534280"/>
                  <a:gd name="connsiteX148" fmla="*/ 272149 w 398390"/>
                  <a:gd name="connsiteY148" fmla="*/ 237983 h 534280"/>
                  <a:gd name="connsiteX149" fmla="*/ 272863 w 398390"/>
                  <a:gd name="connsiteY149" fmla="*/ 280656 h 534280"/>
                  <a:gd name="connsiteX150" fmla="*/ 261256 w 398390"/>
                  <a:gd name="connsiteY150" fmla="*/ 261126 h 534280"/>
                  <a:gd name="connsiteX151" fmla="*/ 248757 w 398390"/>
                  <a:gd name="connsiteY151" fmla="*/ 242670 h 534280"/>
                  <a:gd name="connsiteX152" fmla="*/ 257685 w 398390"/>
                  <a:gd name="connsiteY152" fmla="*/ 219332 h 534280"/>
                  <a:gd name="connsiteX153" fmla="*/ 259382 w 398390"/>
                  <a:gd name="connsiteY153" fmla="*/ 176366 h 534280"/>
                  <a:gd name="connsiteX154" fmla="*/ 249114 w 398390"/>
                  <a:gd name="connsiteY154" fmla="*/ 127541 h 534280"/>
                  <a:gd name="connsiteX155" fmla="*/ 232598 w 398390"/>
                  <a:gd name="connsiteY155" fmla="*/ 85845 h 534280"/>
                  <a:gd name="connsiteX156" fmla="*/ 229628 w 398390"/>
                  <a:gd name="connsiteY156" fmla="*/ 85181 h 534280"/>
                  <a:gd name="connsiteX157" fmla="*/ 228669 w 398390"/>
                  <a:gd name="connsiteY157" fmla="*/ 87212 h 534280"/>
                  <a:gd name="connsiteX158" fmla="*/ 230723 w 398390"/>
                  <a:gd name="connsiteY158" fmla="*/ 133303 h 534280"/>
                  <a:gd name="connsiteX159" fmla="*/ 232240 w 398390"/>
                  <a:gd name="connsiteY159" fmla="*/ 183397 h 534280"/>
                  <a:gd name="connsiteX160" fmla="*/ 237151 w 398390"/>
                  <a:gd name="connsiteY160" fmla="*/ 225875 h 534280"/>
                  <a:gd name="connsiteX161" fmla="*/ 209385 w 398390"/>
                  <a:gd name="connsiteY161" fmla="*/ 191404 h 534280"/>
                  <a:gd name="connsiteX162" fmla="*/ 215099 w 398390"/>
                  <a:gd name="connsiteY162" fmla="*/ 166992 h 534280"/>
                  <a:gd name="connsiteX163" fmla="*/ 210813 w 398390"/>
                  <a:gd name="connsiteY163" fmla="*/ 123538 h 5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398390" h="534280">
                    <a:moveTo>
                      <a:pt x="210813" y="123538"/>
                    </a:moveTo>
                    <a:cubicBezTo>
                      <a:pt x="209194" y="115706"/>
                      <a:pt x="206922" y="108060"/>
                      <a:pt x="204028" y="100688"/>
                    </a:cubicBezTo>
                    <a:cubicBezTo>
                      <a:pt x="200938" y="92338"/>
                      <a:pt x="197420" y="84194"/>
                      <a:pt x="193493" y="76275"/>
                    </a:cubicBezTo>
                    <a:cubicBezTo>
                      <a:pt x="186723" y="62575"/>
                      <a:pt x="178930" y="49509"/>
                      <a:pt x="170191" y="37215"/>
                    </a:cubicBezTo>
                    <a:cubicBezTo>
                      <a:pt x="169484" y="36248"/>
                      <a:pt x="168192" y="36082"/>
                      <a:pt x="167305" y="36854"/>
                    </a:cubicBezTo>
                    <a:cubicBezTo>
                      <a:pt x="166647" y="37430"/>
                      <a:pt x="166376" y="38387"/>
                      <a:pt x="166620" y="39266"/>
                    </a:cubicBezTo>
                    <a:cubicBezTo>
                      <a:pt x="167780" y="44441"/>
                      <a:pt x="169298" y="51277"/>
                      <a:pt x="171084" y="58796"/>
                    </a:cubicBezTo>
                    <a:cubicBezTo>
                      <a:pt x="172869" y="66315"/>
                      <a:pt x="174298" y="75591"/>
                      <a:pt x="175905" y="84380"/>
                    </a:cubicBezTo>
                    <a:cubicBezTo>
                      <a:pt x="179297" y="101957"/>
                      <a:pt x="181619" y="120706"/>
                      <a:pt x="184833" y="133986"/>
                    </a:cubicBezTo>
                    <a:lnTo>
                      <a:pt x="190011" y="157129"/>
                    </a:lnTo>
                    <a:cubicBezTo>
                      <a:pt x="191467" y="163310"/>
                      <a:pt x="193226" y="169414"/>
                      <a:pt x="195279" y="175390"/>
                    </a:cubicBezTo>
                    <a:lnTo>
                      <a:pt x="179655" y="160352"/>
                    </a:lnTo>
                    <a:cubicBezTo>
                      <a:pt x="174476" y="155176"/>
                      <a:pt x="168673" y="150587"/>
                      <a:pt x="163227" y="145899"/>
                    </a:cubicBezTo>
                    <a:cubicBezTo>
                      <a:pt x="166039" y="137873"/>
                      <a:pt x="166780" y="129162"/>
                      <a:pt x="165370" y="120706"/>
                    </a:cubicBezTo>
                    <a:cubicBezTo>
                      <a:pt x="163746" y="106205"/>
                      <a:pt x="160322" y="92006"/>
                      <a:pt x="155192" y="78521"/>
                    </a:cubicBezTo>
                    <a:cubicBezTo>
                      <a:pt x="152208" y="71060"/>
                      <a:pt x="148779" y="63815"/>
                      <a:pt x="144925" y="56842"/>
                    </a:cubicBezTo>
                    <a:cubicBezTo>
                      <a:pt x="140382" y="49167"/>
                      <a:pt x="135465" y="41765"/>
                      <a:pt x="130193" y="34676"/>
                    </a:cubicBezTo>
                    <a:cubicBezTo>
                      <a:pt x="121048" y="22294"/>
                      <a:pt x="110888" y="10859"/>
                      <a:pt x="99838" y="499"/>
                    </a:cubicBezTo>
                    <a:cubicBezTo>
                      <a:pt x="98906" y="-302"/>
                      <a:pt x="97560" y="-117"/>
                      <a:pt x="96830" y="899"/>
                    </a:cubicBezTo>
                    <a:cubicBezTo>
                      <a:pt x="96355" y="1563"/>
                      <a:pt x="96243" y="2452"/>
                      <a:pt x="96535" y="3233"/>
                    </a:cubicBezTo>
                    <a:cubicBezTo>
                      <a:pt x="98767" y="8213"/>
                      <a:pt x="101713" y="14560"/>
                      <a:pt x="104749" y="21982"/>
                    </a:cubicBezTo>
                    <a:lnTo>
                      <a:pt x="113677" y="46296"/>
                    </a:lnTo>
                    <a:lnTo>
                      <a:pt x="130372" y="93852"/>
                    </a:lnTo>
                    <a:cubicBezTo>
                      <a:pt x="133408" y="101859"/>
                      <a:pt x="136354" y="109183"/>
                      <a:pt x="139300" y="115628"/>
                    </a:cubicBezTo>
                    <a:cubicBezTo>
                      <a:pt x="141580" y="121594"/>
                      <a:pt x="144143" y="127434"/>
                      <a:pt x="146978" y="133107"/>
                    </a:cubicBezTo>
                    <a:lnTo>
                      <a:pt x="134211" y="123342"/>
                    </a:lnTo>
                    <a:lnTo>
                      <a:pt x="120908" y="114749"/>
                    </a:lnTo>
                    <a:cubicBezTo>
                      <a:pt x="120170" y="111810"/>
                      <a:pt x="118861" y="109075"/>
                      <a:pt x="117069" y="106742"/>
                    </a:cubicBezTo>
                    <a:cubicBezTo>
                      <a:pt x="114383" y="103187"/>
                      <a:pt x="111394" y="99916"/>
                      <a:pt x="108141" y="96977"/>
                    </a:cubicBezTo>
                    <a:cubicBezTo>
                      <a:pt x="98850" y="89253"/>
                      <a:pt x="88479" y="83218"/>
                      <a:pt x="77429" y="79107"/>
                    </a:cubicBezTo>
                    <a:cubicBezTo>
                      <a:pt x="64376" y="74410"/>
                      <a:pt x="50726" y="72008"/>
                      <a:pt x="36985" y="71978"/>
                    </a:cubicBezTo>
                    <a:cubicBezTo>
                      <a:pt x="24988" y="71646"/>
                      <a:pt x="12997" y="72886"/>
                      <a:pt x="1273" y="75689"/>
                    </a:cubicBezTo>
                    <a:cubicBezTo>
                      <a:pt x="-512" y="75689"/>
                      <a:pt x="-334" y="79693"/>
                      <a:pt x="1273" y="80181"/>
                    </a:cubicBezTo>
                    <a:cubicBezTo>
                      <a:pt x="11917" y="83843"/>
                      <a:pt x="22378" y="88110"/>
                      <a:pt x="32610" y="92973"/>
                    </a:cubicBezTo>
                    <a:cubicBezTo>
                      <a:pt x="44842" y="98441"/>
                      <a:pt x="57162" y="105277"/>
                      <a:pt x="67162" y="109085"/>
                    </a:cubicBezTo>
                    <a:cubicBezTo>
                      <a:pt x="87964" y="117386"/>
                      <a:pt x="106802" y="122659"/>
                      <a:pt x="115730" y="120999"/>
                    </a:cubicBezTo>
                    <a:lnTo>
                      <a:pt x="128944" y="129592"/>
                    </a:lnTo>
                    <a:cubicBezTo>
                      <a:pt x="133229" y="132521"/>
                      <a:pt x="137336" y="135841"/>
                      <a:pt x="141621" y="139357"/>
                    </a:cubicBezTo>
                    <a:cubicBezTo>
                      <a:pt x="136140" y="138663"/>
                      <a:pt x="130618" y="138439"/>
                      <a:pt x="125104" y="138673"/>
                    </a:cubicBezTo>
                    <a:cubicBezTo>
                      <a:pt x="118504" y="139162"/>
                      <a:pt x="111942" y="140138"/>
                      <a:pt x="105463" y="141603"/>
                    </a:cubicBezTo>
                    <a:cubicBezTo>
                      <a:pt x="99030" y="143048"/>
                      <a:pt x="92749" y="145216"/>
                      <a:pt x="86714" y="148048"/>
                    </a:cubicBezTo>
                    <a:cubicBezTo>
                      <a:pt x="80017" y="150967"/>
                      <a:pt x="73514" y="154395"/>
                      <a:pt x="67251" y="158301"/>
                    </a:cubicBezTo>
                    <a:cubicBezTo>
                      <a:pt x="61001" y="162305"/>
                      <a:pt x="55198" y="166406"/>
                      <a:pt x="50288" y="170214"/>
                    </a:cubicBezTo>
                    <a:cubicBezTo>
                      <a:pt x="45377" y="174022"/>
                      <a:pt x="41360" y="178026"/>
                      <a:pt x="38146" y="180858"/>
                    </a:cubicBezTo>
                    <a:cubicBezTo>
                      <a:pt x="36717" y="182128"/>
                      <a:pt x="36717" y="185252"/>
                      <a:pt x="38146" y="184862"/>
                    </a:cubicBezTo>
                    <a:cubicBezTo>
                      <a:pt x="47434" y="181991"/>
                      <a:pt x="56851" y="179647"/>
                      <a:pt x="66358" y="177831"/>
                    </a:cubicBezTo>
                    <a:lnTo>
                      <a:pt x="84750" y="174218"/>
                    </a:lnTo>
                    <a:cubicBezTo>
                      <a:pt x="90910" y="173339"/>
                      <a:pt x="96981" y="172167"/>
                      <a:pt x="102606" y="170800"/>
                    </a:cubicBezTo>
                    <a:cubicBezTo>
                      <a:pt x="115105" y="167773"/>
                      <a:pt x="127069" y="165136"/>
                      <a:pt x="137068" y="161816"/>
                    </a:cubicBezTo>
                    <a:cubicBezTo>
                      <a:pt x="144527" y="160107"/>
                      <a:pt x="151600" y="156787"/>
                      <a:pt x="157870" y="152051"/>
                    </a:cubicBezTo>
                    <a:cubicBezTo>
                      <a:pt x="163048" y="156641"/>
                      <a:pt x="168584" y="160937"/>
                      <a:pt x="173584" y="165918"/>
                    </a:cubicBezTo>
                    <a:lnTo>
                      <a:pt x="188583" y="181444"/>
                    </a:lnTo>
                    <a:cubicBezTo>
                      <a:pt x="183182" y="179930"/>
                      <a:pt x="177693" y="178827"/>
                      <a:pt x="172155" y="178124"/>
                    </a:cubicBezTo>
                    <a:cubicBezTo>
                      <a:pt x="165764" y="177196"/>
                      <a:pt x="159307" y="176933"/>
                      <a:pt x="152871" y="177343"/>
                    </a:cubicBezTo>
                    <a:cubicBezTo>
                      <a:pt x="139007" y="178270"/>
                      <a:pt x="125333" y="181327"/>
                      <a:pt x="112248" y="186424"/>
                    </a:cubicBezTo>
                    <a:cubicBezTo>
                      <a:pt x="105374" y="188963"/>
                      <a:pt x="98945" y="191600"/>
                      <a:pt x="93232" y="194431"/>
                    </a:cubicBezTo>
                    <a:cubicBezTo>
                      <a:pt x="87518" y="197263"/>
                      <a:pt x="82696" y="199997"/>
                      <a:pt x="79125" y="202146"/>
                    </a:cubicBezTo>
                    <a:cubicBezTo>
                      <a:pt x="77429" y="203122"/>
                      <a:pt x="76983" y="206247"/>
                      <a:pt x="78500" y="206149"/>
                    </a:cubicBezTo>
                    <a:cubicBezTo>
                      <a:pt x="85107" y="205466"/>
                      <a:pt x="96356" y="205564"/>
                      <a:pt x="108409" y="205466"/>
                    </a:cubicBezTo>
                    <a:cubicBezTo>
                      <a:pt x="114659" y="205466"/>
                      <a:pt x="120998" y="205466"/>
                      <a:pt x="127426" y="205466"/>
                    </a:cubicBezTo>
                    <a:lnTo>
                      <a:pt x="145728" y="205466"/>
                    </a:lnTo>
                    <a:cubicBezTo>
                      <a:pt x="158495" y="205466"/>
                      <a:pt x="171262" y="203903"/>
                      <a:pt x="181440" y="202732"/>
                    </a:cubicBezTo>
                    <a:cubicBezTo>
                      <a:pt x="189001" y="202429"/>
                      <a:pt x="196421" y="200398"/>
                      <a:pt x="203224" y="196775"/>
                    </a:cubicBezTo>
                    <a:cubicBezTo>
                      <a:pt x="212867" y="207126"/>
                      <a:pt x="221080" y="218649"/>
                      <a:pt x="230008" y="229976"/>
                    </a:cubicBezTo>
                    <a:cubicBezTo>
                      <a:pt x="218580" y="224918"/>
                      <a:pt x="206559" y="221627"/>
                      <a:pt x="194296" y="220211"/>
                    </a:cubicBezTo>
                    <a:cubicBezTo>
                      <a:pt x="180345" y="219010"/>
                      <a:pt x="166311" y="219693"/>
                      <a:pt x="152513" y="222262"/>
                    </a:cubicBezTo>
                    <a:cubicBezTo>
                      <a:pt x="140417" y="224391"/>
                      <a:pt x="128480" y="227486"/>
                      <a:pt x="116801" y="231538"/>
                    </a:cubicBezTo>
                    <a:cubicBezTo>
                      <a:pt x="115016" y="232222"/>
                      <a:pt x="114123" y="235151"/>
                      <a:pt x="115641" y="235249"/>
                    </a:cubicBezTo>
                    <a:lnTo>
                      <a:pt x="145996" y="240620"/>
                    </a:lnTo>
                    <a:cubicBezTo>
                      <a:pt x="158049" y="243452"/>
                      <a:pt x="172334" y="245698"/>
                      <a:pt x="183404" y="247455"/>
                    </a:cubicBezTo>
                    <a:cubicBezTo>
                      <a:pt x="195247" y="249145"/>
                      <a:pt x="207173" y="250063"/>
                      <a:pt x="219116" y="250190"/>
                    </a:cubicBezTo>
                    <a:cubicBezTo>
                      <a:pt x="226872" y="251205"/>
                      <a:pt x="234737" y="250346"/>
                      <a:pt x="242151" y="247651"/>
                    </a:cubicBezTo>
                    <a:lnTo>
                      <a:pt x="254203" y="265521"/>
                    </a:lnTo>
                    <a:lnTo>
                      <a:pt x="265453" y="283976"/>
                    </a:lnTo>
                    <a:cubicBezTo>
                      <a:pt x="254635" y="277541"/>
                      <a:pt x="243029" y="272844"/>
                      <a:pt x="230991" y="270013"/>
                    </a:cubicBezTo>
                    <a:cubicBezTo>
                      <a:pt x="217192" y="266673"/>
                      <a:pt x="203066" y="265228"/>
                      <a:pt x="188940" y="265716"/>
                    </a:cubicBezTo>
                    <a:cubicBezTo>
                      <a:pt x="176688" y="266019"/>
                      <a:pt x="164464" y="267122"/>
                      <a:pt x="152335" y="269036"/>
                    </a:cubicBezTo>
                    <a:cubicBezTo>
                      <a:pt x="150371" y="269036"/>
                      <a:pt x="149210" y="272161"/>
                      <a:pt x="150639" y="272649"/>
                    </a:cubicBezTo>
                    <a:cubicBezTo>
                      <a:pt x="157156" y="275090"/>
                      <a:pt x="168495" y="278996"/>
                      <a:pt x="180726" y="283098"/>
                    </a:cubicBezTo>
                    <a:cubicBezTo>
                      <a:pt x="192889" y="288146"/>
                      <a:pt x="205323" y="292384"/>
                      <a:pt x="217956" y="295792"/>
                    </a:cubicBezTo>
                    <a:cubicBezTo>
                      <a:pt x="229697" y="299103"/>
                      <a:pt x="241627" y="301553"/>
                      <a:pt x="253668" y="303116"/>
                    </a:cubicBezTo>
                    <a:cubicBezTo>
                      <a:pt x="261178" y="304649"/>
                      <a:pt x="268895" y="304483"/>
                      <a:pt x="276345" y="302628"/>
                    </a:cubicBezTo>
                    <a:lnTo>
                      <a:pt x="286612" y="322158"/>
                    </a:lnTo>
                    <a:lnTo>
                      <a:pt x="296076" y="341688"/>
                    </a:lnTo>
                    <a:cubicBezTo>
                      <a:pt x="285929" y="334071"/>
                      <a:pt x="274834" y="328085"/>
                      <a:pt x="263131" y="323915"/>
                    </a:cubicBezTo>
                    <a:cubicBezTo>
                      <a:pt x="249667" y="319150"/>
                      <a:pt x="235730" y="316172"/>
                      <a:pt x="221616" y="315029"/>
                    </a:cubicBezTo>
                    <a:cubicBezTo>
                      <a:pt x="209247" y="313672"/>
                      <a:pt x="196815" y="313125"/>
                      <a:pt x="184386" y="313369"/>
                    </a:cubicBezTo>
                    <a:cubicBezTo>
                      <a:pt x="182422" y="313369"/>
                      <a:pt x="180904" y="316201"/>
                      <a:pt x="182422" y="316884"/>
                    </a:cubicBezTo>
                    <a:cubicBezTo>
                      <a:pt x="189297" y="320009"/>
                      <a:pt x="199653" y="325771"/>
                      <a:pt x="211885" y="331532"/>
                    </a:cubicBezTo>
                    <a:cubicBezTo>
                      <a:pt x="223514" y="337743"/>
                      <a:pt x="235435" y="343289"/>
                      <a:pt x="247597" y="348133"/>
                    </a:cubicBezTo>
                    <a:cubicBezTo>
                      <a:pt x="258920" y="352634"/>
                      <a:pt x="270490" y="356345"/>
                      <a:pt x="282237" y="359265"/>
                    </a:cubicBezTo>
                    <a:cubicBezTo>
                      <a:pt x="289510" y="361735"/>
                      <a:pt x="297176" y="362497"/>
                      <a:pt x="304736" y="361511"/>
                    </a:cubicBezTo>
                    <a:cubicBezTo>
                      <a:pt x="310628" y="374791"/>
                      <a:pt x="315539" y="388657"/>
                      <a:pt x="320449" y="402426"/>
                    </a:cubicBezTo>
                    <a:cubicBezTo>
                      <a:pt x="311129" y="393706"/>
                      <a:pt x="300766" y="386411"/>
                      <a:pt x="289648" y="380748"/>
                    </a:cubicBezTo>
                    <a:cubicBezTo>
                      <a:pt x="276691" y="374527"/>
                      <a:pt x="263119" y="369977"/>
                      <a:pt x="249204" y="367174"/>
                    </a:cubicBezTo>
                    <a:cubicBezTo>
                      <a:pt x="237066" y="364430"/>
                      <a:pt x="224779" y="362536"/>
                      <a:pt x="212420" y="361511"/>
                    </a:cubicBezTo>
                    <a:cubicBezTo>
                      <a:pt x="210456" y="361511"/>
                      <a:pt x="208760" y="363854"/>
                      <a:pt x="210188" y="364733"/>
                    </a:cubicBezTo>
                    <a:cubicBezTo>
                      <a:pt x="216616" y="368541"/>
                      <a:pt x="226348" y="375377"/>
                      <a:pt x="237954" y="382408"/>
                    </a:cubicBezTo>
                    <a:cubicBezTo>
                      <a:pt x="249561" y="389438"/>
                      <a:pt x="261524" y="397348"/>
                      <a:pt x="271613" y="402914"/>
                    </a:cubicBezTo>
                    <a:cubicBezTo>
                      <a:pt x="295451" y="414925"/>
                      <a:pt x="317860" y="424788"/>
                      <a:pt x="327145" y="423128"/>
                    </a:cubicBezTo>
                    <a:lnTo>
                      <a:pt x="332948" y="444318"/>
                    </a:lnTo>
                    <a:lnTo>
                      <a:pt x="338037" y="465801"/>
                    </a:lnTo>
                    <a:cubicBezTo>
                      <a:pt x="329814" y="455850"/>
                      <a:pt x="320310" y="447267"/>
                      <a:pt x="309825" y="440314"/>
                    </a:cubicBezTo>
                    <a:cubicBezTo>
                      <a:pt x="297750" y="432473"/>
                      <a:pt x="284862" y="426253"/>
                      <a:pt x="271434" y="421761"/>
                    </a:cubicBezTo>
                    <a:cubicBezTo>
                      <a:pt x="259699" y="417806"/>
                      <a:pt x="247778" y="414544"/>
                      <a:pt x="235722" y="411996"/>
                    </a:cubicBezTo>
                    <a:cubicBezTo>
                      <a:pt x="233848" y="411996"/>
                      <a:pt x="231883" y="413949"/>
                      <a:pt x="233133" y="414925"/>
                    </a:cubicBezTo>
                    <a:cubicBezTo>
                      <a:pt x="238579" y="419612"/>
                      <a:pt x="248579" y="427131"/>
                      <a:pt x="258578" y="435627"/>
                    </a:cubicBezTo>
                    <a:cubicBezTo>
                      <a:pt x="268577" y="444122"/>
                      <a:pt x="280005" y="453204"/>
                      <a:pt x="289826" y="459844"/>
                    </a:cubicBezTo>
                    <a:cubicBezTo>
                      <a:pt x="311789" y="474785"/>
                      <a:pt x="333127" y="487577"/>
                      <a:pt x="342323" y="487381"/>
                    </a:cubicBezTo>
                    <a:cubicBezTo>
                      <a:pt x="344823" y="501795"/>
                      <a:pt x="346404" y="516383"/>
                      <a:pt x="347055" y="531031"/>
                    </a:cubicBezTo>
                    <a:cubicBezTo>
                      <a:pt x="347416" y="533091"/>
                      <a:pt x="349168" y="534498"/>
                      <a:pt x="351072" y="534254"/>
                    </a:cubicBezTo>
                    <a:cubicBezTo>
                      <a:pt x="352985" y="534478"/>
                      <a:pt x="354699" y="532955"/>
                      <a:pt x="354900" y="530865"/>
                    </a:cubicBezTo>
                    <a:cubicBezTo>
                      <a:pt x="354905" y="530826"/>
                      <a:pt x="354909" y="530777"/>
                      <a:pt x="354911" y="530738"/>
                    </a:cubicBezTo>
                    <a:cubicBezTo>
                      <a:pt x="354294" y="515690"/>
                      <a:pt x="352683" y="500711"/>
                      <a:pt x="350090" y="485917"/>
                    </a:cubicBezTo>
                    <a:cubicBezTo>
                      <a:pt x="359018" y="483280"/>
                      <a:pt x="374821" y="461895"/>
                      <a:pt x="385802" y="431037"/>
                    </a:cubicBezTo>
                    <a:cubicBezTo>
                      <a:pt x="390892" y="415237"/>
                      <a:pt x="394307" y="398862"/>
                      <a:pt x="395980" y="382212"/>
                    </a:cubicBezTo>
                    <a:cubicBezTo>
                      <a:pt x="397578" y="367497"/>
                      <a:pt x="398383" y="352693"/>
                      <a:pt x="398391" y="337879"/>
                    </a:cubicBezTo>
                    <a:cubicBezTo>
                      <a:pt x="398391" y="335536"/>
                      <a:pt x="395355" y="335145"/>
                      <a:pt x="394462" y="337293"/>
                    </a:cubicBezTo>
                    <a:lnTo>
                      <a:pt x="377320" y="378599"/>
                    </a:lnTo>
                    <a:cubicBezTo>
                      <a:pt x="370178" y="394907"/>
                      <a:pt x="363214" y="411312"/>
                      <a:pt x="358482" y="424104"/>
                    </a:cubicBezTo>
                    <a:cubicBezTo>
                      <a:pt x="353630" y="437365"/>
                      <a:pt x="349516" y="450929"/>
                      <a:pt x="346162" y="464727"/>
                    </a:cubicBezTo>
                    <a:cubicBezTo>
                      <a:pt x="344555" y="457305"/>
                      <a:pt x="342769" y="449884"/>
                      <a:pt x="340984" y="442463"/>
                    </a:cubicBezTo>
                    <a:lnTo>
                      <a:pt x="334912" y="420394"/>
                    </a:lnTo>
                    <a:cubicBezTo>
                      <a:pt x="341184" y="415491"/>
                      <a:pt x="346146" y="408851"/>
                      <a:pt x="349287" y="401156"/>
                    </a:cubicBezTo>
                    <a:cubicBezTo>
                      <a:pt x="355675" y="388569"/>
                      <a:pt x="360508" y="375103"/>
                      <a:pt x="363661" y="361120"/>
                    </a:cubicBezTo>
                    <a:cubicBezTo>
                      <a:pt x="367000" y="344940"/>
                      <a:pt x="368706" y="328398"/>
                      <a:pt x="368750" y="311807"/>
                    </a:cubicBezTo>
                    <a:cubicBezTo>
                      <a:pt x="368757" y="297159"/>
                      <a:pt x="368042" y="282522"/>
                      <a:pt x="366607" y="267962"/>
                    </a:cubicBezTo>
                    <a:cubicBezTo>
                      <a:pt x="366607" y="265716"/>
                      <a:pt x="363304" y="265716"/>
                      <a:pt x="362589" y="267962"/>
                    </a:cubicBezTo>
                    <a:cubicBezTo>
                      <a:pt x="359911" y="277727"/>
                      <a:pt x="354733" y="294132"/>
                      <a:pt x="349644" y="310830"/>
                    </a:cubicBezTo>
                    <a:cubicBezTo>
                      <a:pt x="344555" y="327528"/>
                      <a:pt x="338752" y="345008"/>
                      <a:pt x="335895" y="358191"/>
                    </a:cubicBezTo>
                    <a:cubicBezTo>
                      <a:pt x="332439" y="371910"/>
                      <a:pt x="329873" y="385874"/>
                      <a:pt x="328216" y="399985"/>
                    </a:cubicBezTo>
                    <a:cubicBezTo>
                      <a:pt x="323128" y="385728"/>
                      <a:pt x="318039" y="371471"/>
                      <a:pt x="311968" y="357605"/>
                    </a:cubicBezTo>
                    <a:cubicBezTo>
                      <a:pt x="317789" y="351951"/>
                      <a:pt x="322186" y="344754"/>
                      <a:pt x="324735" y="336707"/>
                    </a:cubicBezTo>
                    <a:cubicBezTo>
                      <a:pt x="329458" y="323349"/>
                      <a:pt x="332841" y="309463"/>
                      <a:pt x="334823" y="295304"/>
                    </a:cubicBezTo>
                    <a:cubicBezTo>
                      <a:pt x="336368" y="279074"/>
                      <a:pt x="336368" y="262708"/>
                      <a:pt x="334823" y="246479"/>
                    </a:cubicBezTo>
                    <a:cubicBezTo>
                      <a:pt x="333505" y="231988"/>
                      <a:pt x="331508" y="217584"/>
                      <a:pt x="328841" y="203317"/>
                    </a:cubicBezTo>
                    <a:cubicBezTo>
                      <a:pt x="328841" y="201169"/>
                      <a:pt x="325270" y="201462"/>
                      <a:pt x="324824" y="203806"/>
                    </a:cubicBezTo>
                    <a:cubicBezTo>
                      <a:pt x="323038" y="213571"/>
                      <a:pt x="319378" y="230660"/>
                      <a:pt x="315896" y="247748"/>
                    </a:cubicBezTo>
                    <a:cubicBezTo>
                      <a:pt x="312414" y="264837"/>
                      <a:pt x="308486" y="282805"/>
                      <a:pt x="306968" y="296573"/>
                    </a:cubicBezTo>
                    <a:cubicBezTo>
                      <a:pt x="305035" y="310645"/>
                      <a:pt x="303902" y="324833"/>
                      <a:pt x="303575" y="339051"/>
                    </a:cubicBezTo>
                    <a:lnTo>
                      <a:pt x="293844" y="318740"/>
                    </a:lnTo>
                    <a:lnTo>
                      <a:pt x="283219" y="299210"/>
                    </a:lnTo>
                    <a:cubicBezTo>
                      <a:pt x="288507" y="292970"/>
                      <a:pt x="292147" y="285275"/>
                      <a:pt x="293754" y="276946"/>
                    </a:cubicBezTo>
                    <a:cubicBezTo>
                      <a:pt x="297258" y="263148"/>
                      <a:pt x="299354" y="248969"/>
                      <a:pt x="300004" y="234663"/>
                    </a:cubicBezTo>
                    <a:cubicBezTo>
                      <a:pt x="299991" y="218278"/>
                      <a:pt x="298556" y="201931"/>
                      <a:pt x="295719" y="185838"/>
                    </a:cubicBezTo>
                    <a:cubicBezTo>
                      <a:pt x="292237" y="168945"/>
                      <a:pt x="287862" y="152735"/>
                      <a:pt x="284916" y="142872"/>
                    </a:cubicBezTo>
                    <a:cubicBezTo>
                      <a:pt x="284291" y="140529"/>
                      <a:pt x="281077" y="141310"/>
                      <a:pt x="280987" y="143653"/>
                    </a:cubicBezTo>
                    <a:cubicBezTo>
                      <a:pt x="280005" y="154102"/>
                      <a:pt x="278398" y="171191"/>
                      <a:pt x="276791" y="189158"/>
                    </a:cubicBezTo>
                    <a:cubicBezTo>
                      <a:pt x="275184" y="207126"/>
                      <a:pt x="272506" y="224996"/>
                      <a:pt x="272149" y="237983"/>
                    </a:cubicBezTo>
                    <a:cubicBezTo>
                      <a:pt x="271574" y="252211"/>
                      <a:pt x="271812" y="266458"/>
                      <a:pt x="272863" y="280656"/>
                    </a:cubicBezTo>
                    <a:lnTo>
                      <a:pt x="261256" y="261126"/>
                    </a:lnTo>
                    <a:lnTo>
                      <a:pt x="248757" y="242670"/>
                    </a:lnTo>
                    <a:cubicBezTo>
                      <a:pt x="253531" y="235864"/>
                      <a:pt x="256608" y="227828"/>
                      <a:pt x="257685" y="219332"/>
                    </a:cubicBezTo>
                    <a:cubicBezTo>
                      <a:pt x="259831" y="205134"/>
                      <a:pt x="260400" y="190711"/>
                      <a:pt x="259382" y="176366"/>
                    </a:cubicBezTo>
                    <a:cubicBezTo>
                      <a:pt x="257809" y="159688"/>
                      <a:pt x="254360" y="143292"/>
                      <a:pt x="249114" y="127541"/>
                    </a:cubicBezTo>
                    <a:cubicBezTo>
                      <a:pt x="244285" y="113333"/>
                      <a:pt x="238772" y="99418"/>
                      <a:pt x="232598" y="85845"/>
                    </a:cubicBezTo>
                    <a:cubicBezTo>
                      <a:pt x="231944" y="84761"/>
                      <a:pt x="230615" y="84468"/>
                      <a:pt x="229628" y="85181"/>
                    </a:cubicBezTo>
                    <a:cubicBezTo>
                      <a:pt x="229009" y="85630"/>
                      <a:pt x="228646" y="86401"/>
                      <a:pt x="228669" y="87212"/>
                    </a:cubicBezTo>
                    <a:cubicBezTo>
                      <a:pt x="229473" y="97856"/>
                      <a:pt x="230008" y="115530"/>
                      <a:pt x="230723" y="133303"/>
                    </a:cubicBezTo>
                    <a:cubicBezTo>
                      <a:pt x="231437" y="151075"/>
                      <a:pt x="230723" y="170019"/>
                      <a:pt x="232240" y="183397"/>
                    </a:cubicBezTo>
                    <a:cubicBezTo>
                      <a:pt x="233027" y="197654"/>
                      <a:pt x="234667" y="211852"/>
                      <a:pt x="237151" y="225875"/>
                    </a:cubicBezTo>
                    <a:cubicBezTo>
                      <a:pt x="228223" y="214157"/>
                      <a:pt x="219295" y="202146"/>
                      <a:pt x="209385" y="191404"/>
                    </a:cubicBezTo>
                    <a:cubicBezTo>
                      <a:pt x="213210" y="183953"/>
                      <a:pt x="215180" y="175536"/>
                      <a:pt x="215099" y="166992"/>
                    </a:cubicBezTo>
                    <a:cubicBezTo>
                      <a:pt x="215427" y="152364"/>
                      <a:pt x="213986" y="137755"/>
                      <a:pt x="210813" y="123538"/>
                    </a:cubicBezTo>
                    <a:close/>
                  </a:path>
                </a:pathLst>
              </a:custGeom>
              <a:solidFill>
                <a:schemeClr val="accent1"/>
              </a:solidFill>
              <a:ln w="8915" cap="flat">
                <a:noFill/>
                <a:prstDash val="solid"/>
                <a:miter/>
              </a:ln>
            </p:spPr>
            <p:txBody>
              <a:bodyPr rtlCol="0" anchor="ctr"/>
              <a:lstStyle/>
              <a:p>
                <a:endParaRPr lang="zh-CN" altLang="en-US"/>
              </a:p>
            </p:txBody>
          </p:sp>
          <p:sp>
            <p:nvSpPr>
              <p:cNvPr id="832" name="任意多边形: 形状 831">
                <a:extLst>
                  <a:ext uri="{FF2B5EF4-FFF2-40B4-BE49-F238E27FC236}">
                    <a16:creationId xmlns:a16="http://schemas.microsoft.com/office/drawing/2014/main" id="{1DB6260A-1EB0-6975-DDBC-C0447B1610B5}"/>
                  </a:ext>
                </a:extLst>
              </p:cNvPr>
              <p:cNvSpPr/>
              <p:nvPr/>
            </p:nvSpPr>
            <p:spPr>
              <a:xfrm>
                <a:off x="5622390" y="3961025"/>
                <a:ext cx="303513" cy="1171793"/>
              </a:xfrm>
              <a:custGeom>
                <a:avLst/>
                <a:gdLst>
                  <a:gd name="connsiteX0" fmla="*/ 180702 w 303513"/>
                  <a:gd name="connsiteY0" fmla="*/ 387935 h 1171793"/>
                  <a:gd name="connsiteX1" fmla="*/ 221771 w 303513"/>
                  <a:gd name="connsiteY1" fmla="*/ 330321 h 1171793"/>
                  <a:gd name="connsiteX2" fmla="*/ 257483 w 303513"/>
                  <a:gd name="connsiteY2" fmla="*/ 279348 h 1171793"/>
                  <a:gd name="connsiteX3" fmla="*/ 255519 w 303513"/>
                  <a:gd name="connsiteY3" fmla="*/ 274856 h 1171793"/>
                  <a:gd name="connsiteX4" fmla="*/ 210879 w 303513"/>
                  <a:gd name="connsiteY4" fmla="*/ 308740 h 1171793"/>
                  <a:gd name="connsiteX5" fmla="*/ 163114 w 303513"/>
                  <a:gd name="connsiteY5" fmla="*/ 356198 h 1171793"/>
                  <a:gd name="connsiteX6" fmla="*/ 126152 w 303513"/>
                  <a:gd name="connsiteY6" fmla="*/ 412152 h 1171793"/>
                  <a:gd name="connsiteX7" fmla="*/ 136865 w 303513"/>
                  <a:gd name="connsiteY7" fmla="*/ 370651 h 1171793"/>
                  <a:gd name="connsiteX8" fmla="*/ 142312 w 303513"/>
                  <a:gd name="connsiteY8" fmla="*/ 349949 h 1171793"/>
                  <a:gd name="connsiteX9" fmla="*/ 148650 w 303513"/>
                  <a:gd name="connsiteY9" fmla="*/ 329540 h 1171793"/>
                  <a:gd name="connsiteX10" fmla="*/ 216325 w 303513"/>
                  <a:gd name="connsiteY10" fmla="*/ 273098 h 1171793"/>
                  <a:gd name="connsiteX11" fmla="*/ 302480 w 303513"/>
                  <a:gd name="connsiteY11" fmla="*/ 172714 h 1171793"/>
                  <a:gd name="connsiteX12" fmla="*/ 300873 w 303513"/>
                  <a:gd name="connsiteY12" fmla="*/ 168027 h 1171793"/>
                  <a:gd name="connsiteX13" fmla="*/ 253912 w 303513"/>
                  <a:gd name="connsiteY13" fmla="*/ 197322 h 1171793"/>
                  <a:gd name="connsiteX14" fmla="*/ 226324 w 303513"/>
                  <a:gd name="connsiteY14" fmla="*/ 217926 h 1171793"/>
                  <a:gd name="connsiteX15" fmla="*/ 202397 w 303513"/>
                  <a:gd name="connsiteY15" fmla="*/ 239799 h 1171793"/>
                  <a:gd name="connsiteX16" fmla="*/ 179273 w 303513"/>
                  <a:gd name="connsiteY16" fmla="*/ 266458 h 1171793"/>
                  <a:gd name="connsiteX17" fmla="*/ 160882 w 303513"/>
                  <a:gd name="connsiteY17" fmla="*/ 291652 h 1171793"/>
                  <a:gd name="connsiteX18" fmla="*/ 182130 w 303513"/>
                  <a:gd name="connsiteY18" fmla="*/ 233062 h 1171793"/>
                  <a:gd name="connsiteX19" fmla="*/ 203022 w 303513"/>
                  <a:gd name="connsiteY19" fmla="*/ 201521 h 1171793"/>
                  <a:gd name="connsiteX20" fmla="*/ 232663 w 303513"/>
                  <a:gd name="connsiteY20" fmla="*/ 141271 h 1171793"/>
                  <a:gd name="connsiteX21" fmla="*/ 247573 w 303513"/>
                  <a:gd name="connsiteY21" fmla="*/ 106605 h 1171793"/>
                  <a:gd name="connsiteX22" fmla="*/ 255340 w 303513"/>
                  <a:gd name="connsiteY22" fmla="*/ 87075 h 1171793"/>
                  <a:gd name="connsiteX23" fmla="*/ 263375 w 303513"/>
                  <a:gd name="connsiteY23" fmla="*/ 67545 h 1171793"/>
                  <a:gd name="connsiteX24" fmla="*/ 290873 w 303513"/>
                  <a:gd name="connsiteY24" fmla="*/ 3877 h 1171793"/>
                  <a:gd name="connsiteX25" fmla="*/ 287481 w 303513"/>
                  <a:gd name="connsiteY25" fmla="*/ 1338 h 1171793"/>
                  <a:gd name="connsiteX26" fmla="*/ 246323 w 303513"/>
                  <a:gd name="connsiteY26" fmla="*/ 56901 h 1171793"/>
                  <a:gd name="connsiteX27" fmla="*/ 234806 w 303513"/>
                  <a:gd name="connsiteY27" fmla="*/ 74576 h 1171793"/>
                  <a:gd name="connsiteX28" fmla="*/ 223913 w 303513"/>
                  <a:gd name="connsiteY28" fmla="*/ 93129 h 1171793"/>
                  <a:gd name="connsiteX29" fmla="*/ 206057 w 303513"/>
                  <a:gd name="connsiteY29" fmla="*/ 127209 h 1171793"/>
                  <a:gd name="connsiteX30" fmla="*/ 182934 w 303513"/>
                  <a:gd name="connsiteY30" fmla="*/ 187654 h 1171793"/>
                  <a:gd name="connsiteX31" fmla="*/ 175524 w 303513"/>
                  <a:gd name="connsiteY31" fmla="*/ 226714 h 1171793"/>
                  <a:gd name="connsiteX32" fmla="*/ 170345 w 303513"/>
                  <a:gd name="connsiteY32" fmla="*/ 241753 h 1171793"/>
                  <a:gd name="connsiteX33" fmla="*/ 165078 w 303513"/>
                  <a:gd name="connsiteY33" fmla="*/ 256791 h 1171793"/>
                  <a:gd name="connsiteX34" fmla="*/ 154454 w 303513"/>
                  <a:gd name="connsiteY34" fmla="*/ 286867 h 1171793"/>
                  <a:gd name="connsiteX35" fmla="*/ 156239 w 303513"/>
                  <a:gd name="connsiteY35" fmla="*/ 255228 h 1171793"/>
                  <a:gd name="connsiteX36" fmla="*/ 156239 w 303513"/>
                  <a:gd name="connsiteY36" fmla="*/ 218317 h 1171793"/>
                  <a:gd name="connsiteX37" fmla="*/ 154989 w 303513"/>
                  <a:gd name="connsiteY37" fmla="*/ 182674 h 1171793"/>
                  <a:gd name="connsiteX38" fmla="*/ 152668 w 303513"/>
                  <a:gd name="connsiteY38" fmla="*/ 144200 h 1171793"/>
                  <a:gd name="connsiteX39" fmla="*/ 148383 w 303513"/>
                  <a:gd name="connsiteY39" fmla="*/ 80142 h 1171793"/>
                  <a:gd name="connsiteX40" fmla="*/ 143740 w 303513"/>
                  <a:gd name="connsiteY40" fmla="*/ 81802 h 1171793"/>
                  <a:gd name="connsiteX41" fmla="*/ 137133 w 303513"/>
                  <a:gd name="connsiteY41" fmla="*/ 112854 h 1171793"/>
                  <a:gd name="connsiteX42" fmla="*/ 130527 w 303513"/>
                  <a:gd name="connsiteY42" fmla="*/ 152989 h 1171793"/>
                  <a:gd name="connsiteX43" fmla="*/ 125884 w 303513"/>
                  <a:gd name="connsiteY43" fmla="*/ 195271 h 1171793"/>
                  <a:gd name="connsiteX44" fmla="*/ 124366 w 303513"/>
                  <a:gd name="connsiteY44" fmla="*/ 232769 h 1171793"/>
                  <a:gd name="connsiteX45" fmla="*/ 141597 w 303513"/>
                  <a:gd name="connsiteY45" fmla="*/ 326708 h 1171793"/>
                  <a:gd name="connsiteX46" fmla="*/ 135348 w 303513"/>
                  <a:gd name="connsiteY46" fmla="*/ 346824 h 1171793"/>
                  <a:gd name="connsiteX47" fmla="*/ 129991 w 303513"/>
                  <a:gd name="connsiteY47" fmla="*/ 367233 h 1171793"/>
                  <a:gd name="connsiteX48" fmla="*/ 119277 w 303513"/>
                  <a:gd name="connsiteY48" fmla="*/ 408148 h 1171793"/>
                  <a:gd name="connsiteX49" fmla="*/ 115349 w 303513"/>
                  <a:gd name="connsiteY49" fmla="*/ 339793 h 1171793"/>
                  <a:gd name="connsiteX50" fmla="*/ 105528 w 303513"/>
                  <a:gd name="connsiteY50" fmla="*/ 266263 h 1171793"/>
                  <a:gd name="connsiteX51" fmla="*/ 95886 w 303513"/>
                  <a:gd name="connsiteY51" fmla="*/ 202888 h 1171793"/>
                  <a:gd name="connsiteX52" fmla="*/ 91333 w 303513"/>
                  <a:gd name="connsiteY52" fmla="*/ 204939 h 1171793"/>
                  <a:gd name="connsiteX53" fmla="*/ 84369 w 303513"/>
                  <a:gd name="connsiteY53" fmla="*/ 277297 h 1171793"/>
                  <a:gd name="connsiteX54" fmla="*/ 85083 w 303513"/>
                  <a:gd name="connsiteY54" fmla="*/ 357565 h 1171793"/>
                  <a:gd name="connsiteX55" fmla="*/ 96689 w 303513"/>
                  <a:gd name="connsiteY55" fmla="*/ 420355 h 1171793"/>
                  <a:gd name="connsiteX56" fmla="*/ 110617 w 303513"/>
                  <a:gd name="connsiteY56" fmla="*/ 449650 h 1171793"/>
                  <a:gd name="connsiteX57" fmla="*/ 106242 w 303513"/>
                  <a:gd name="connsiteY57" fmla="*/ 470351 h 1171793"/>
                  <a:gd name="connsiteX58" fmla="*/ 102939 w 303513"/>
                  <a:gd name="connsiteY58" fmla="*/ 491346 h 1171793"/>
                  <a:gd name="connsiteX59" fmla="*/ 96332 w 303513"/>
                  <a:gd name="connsiteY59" fmla="*/ 532554 h 1171793"/>
                  <a:gd name="connsiteX60" fmla="*/ 85708 w 303513"/>
                  <a:gd name="connsiteY60" fmla="*/ 464785 h 1171793"/>
                  <a:gd name="connsiteX61" fmla="*/ 69102 w 303513"/>
                  <a:gd name="connsiteY61" fmla="*/ 392426 h 1171793"/>
                  <a:gd name="connsiteX62" fmla="*/ 54103 w 303513"/>
                  <a:gd name="connsiteY62" fmla="*/ 330223 h 1171793"/>
                  <a:gd name="connsiteX63" fmla="*/ 49817 w 303513"/>
                  <a:gd name="connsiteY63" fmla="*/ 332958 h 1171793"/>
                  <a:gd name="connsiteX64" fmla="*/ 57406 w 303513"/>
                  <a:gd name="connsiteY64" fmla="*/ 486073 h 1171793"/>
                  <a:gd name="connsiteX65" fmla="*/ 91868 w 303513"/>
                  <a:gd name="connsiteY65" fmla="*/ 574446 h 1171793"/>
                  <a:gd name="connsiteX66" fmla="*/ 86512 w 303513"/>
                  <a:gd name="connsiteY66" fmla="*/ 659304 h 1171793"/>
                  <a:gd name="connsiteX67" fmla="*/ 79012 w 303513"/>
                  <a:gd name="connsiteY67" fmla="*/ 628642 h 1171793"/>
                  <a:gd name="connsiteX68" fmla="*/ 74012 w 303513"/>
                  <a:gd name="connsiteY68" fmla="*/ 611358 h 1171793"/>
                  <a:gd name="connsiteX69" fmla="*/ 68745 w 303513"/>
                  <a:gd name="connsiteY69" fmla="*/ 593195 h 1171793"/>
                  <a:gd name="connsiteX70" fmla="*/ 44818 w 303513"/>
                  <a:gd name="connsiteY70" fmla="*/ 523180 h 1171793"/>
                  <a:gd name="connsiteX71" fmla="*/ 23926 w 303513"/>
                  <a:gd name="connsiteY71" fmla="*/ 462735 h 1171793"/>
                  <a:gd name="connsiteX72" fmla="*/ 19998 w 303513"/>
                  <a:gd name="connsiteY72" fmla="*/ 465859 h 1171793"/>
                  <a:gd name="connsiteX73" fmla="*/ 22141 w 303513"/>
                  <a:gd name="connsiteY73" fmla="*/ 498084 h 1171793"/>
                  <a:gd name="connsiteX74" fmla="*/ 26337 w 303513"/>
                  <a:gd name="connsiteY74" fmla="*/ 538999 h 1171793"/>
                  <a:gd name="connsiteX75" fmla="*/ 33479 w 303513"/>
                  <a:gd name="connsiteY75" fmla="*/ 581379 h 1171793"/>
                  <a:gd name="connsiteX76" fmla="*/ 37497 w 303513"/>
                  <a:gd name="connsiteY76" fmla="*/ 600909 h 1171793"/>
                  <a:gd name="connsiteX77" fmla="*/ 42586 w 303513"/>
                  <a:gd name="connsiteY77" fmla="*/ 618096 h 1171793"/>
                  <a:gd name="connsiteX78" fmla="*/ 66334 w 303513"/>
                  <a:gd name="connsiteY78" fmla="*/ 676686 h 1171793"/>
                  <a:gd name="connsiteX79" fmla="*/ 85797 w 303513"/>
                  <a:gd name="connsiteY79" fmla="*/ 701489 h 1171793"/>
                  <a:gd name="connsiteX80" fmla="*/ 86333 w 303513"/>
                  <a:gd name="connsiteY80" fmla="*/ 786347 h 1171793"/>
                  <a:gd name="connsiteX81" fmla="*/ 64638 w 303513"/>
                  <a:gd name="connsiteY81" fmla="*/ 722386 h 1171793"/>
                  <a:gd name="connsiteX82" fmla="*/ 50621 w 303513"/>
                  <a:gd name="connsiteY82" fmla="*/ 690747 h 1171793"/>
                  <a:gd name="connsiteX83" fmla="*/ 42407 w 303513"/>
                  <a:gd name="connsiteY83" fmla="*/ 673952 h 1171793"/>
                  <a:gd name="connsiteX84" fmla="*/ 34372 w 303513"/>
                  <a:gd name="connsiteY84" fmla="*/ 656667 h 1171793"/>
                  <a:gd name="connsiteX85" fmla="*/ 6874 w 303513"/>
                  <a:gd name="connsiteY85" fmla="*/ 598956 h 1171793"/>
                  <a:gd name="connsiteX86" fmla="*/ 3213 w 303513"/>
                  <a:gd name="connsiteY86" fmla="*/ 602569 h 1171793"/>
                  <a:gd name="connsiteX87" fmla="*/ 17230 w 303513"/>
                  <a:gd name="connsiteY87" fmla="*/ 674830 h 1171793"/>
                  <a:gd name="connsiteX88" fmla="*/ 40265 w 303513"/>
                  <a:gd name="connsiteY88" fmla="*/ 748654 h 1171793"/>
                  <a:gd name="connsiteX89" fmla="*/ 87226 w 303513"/>
                  <a:gd name="connsiteY89" fmla="*/ 828336 h 1171793"/>
                  <a:gd name="connsiteX90" fmla="*/ 90440 w 303513"/>
                  <a:gd name="connsiteY90" fmla="*/ 913096 h 1171793"/>
                  <a:gd name="connsiteX91" fmla="*/ 66870 w 303513"/>
                  <a:gd name="connsiteY91" fmla="*/ 850015 h 1171793"/>
                  <a:gd name="connsiteX92" fmla="*/ 3570 w 303513"/>
                  <a:gd name="connsiteY92" fmla="*/ 733323 h 1171793"/>
                  <a:gd name="connsiteX93" fmla="*/ 178 w 303513"/>
                  <a:gd name="connsiteY93" fmla="*/ 737131 h 1171793"/>
                  <a:gd name="connsiteX94" fmla="*/ 43300 w 303513"/>
                  <a:gd name="connsiteY94" fmla="*/ 877161 h 1171793"/>
                  <a:gd name="connsiteX95" fmla="*/ 92672 w 303513"/>
                  <a:gd name="connsiteY95" fmla="*/ 955281 h 1171793"/>
                  <a:gd name="connsiteX96" fmla="*/ 98386 w 303513"/>
                  <a:gd name="connsiteY96" fmla="*/ 1039846 h 1171793"/>
                  <a:gd name="connsiteX97" fmla="*/ 72941 w 303513"/>
                  <a:gd name="connsiteY97" fmla="*/ 977643 h 1171793"/>
                  <a:gd name="connsiteX98" fmla="*/ 6160 w 303513"/>
                  <a:gd name="connsiteY98" fmla="*/ 863393 h 1171793"/>
                  <a:gd name="connsiteX99" fmla="*/ 2856 w 303513"/>
                  <a:gd name="connsiteY99" fmla="*/ 867299 h 1171793"/>
                  <a:gd name="connsiteX100" fmla="*/ 50175 w 303513"/>
                  <a:gd name="connsiteY100" fmla="*/ 1005571 h 1171793"/>
                  <a:gd name="connsiteX101" fmla="*/ 101868 w 303513"/>
                  <a:gd name="connsiteY101" fmla="*/ 1081738 h 1171793"/>
                  <a:gd name="connsiteX102" fmla="*/ 110796 w 303513"/>
                  <a:gd name="connsiteY102" fmla="*/ 1165912 h 1171793"/>
                  <a:gd name="connsiteX103" fmla="*/ 115438 w 303513"/>
                  <a:gd name="connsiteY103" fmla="*/ 1171771 h 1171793"/>
                  <a:gd name="connsiteX104" fmla="*/ 118652 w 303513"/>
                  <a:gd name="connsiteY104" fmla="*/ 1164838 h 1171793"/>
                  <a:gd name="connsiteX105" fmla="*/ 109724 w 303513"/>
                  <a:gd name="connsiteY105" fmla="*/ 1080957 h 1171793"/>
                  <a:gd name="connsiteX106" fmla="*/ 149454 w 303513"/>
                  <a:gd name="connsiteY106" fmla="*/ 997466 h 1171793"/>
                  <a:gd name="connsiteX107" fmla="*/ 182309 w 303513"/>
                  <a:gd name="connsiteY107" fmla="*/ 859584 h 1171793"/>
                  <a:gd name="connsiteX108" fmla="*/ 178738 w 303513"/>
                  <a:gd name="connsiteY108" fmla="*/ 856167 h 1171793"/>
                  <a:gd name="connsiteX109" fmla="*/ 123295 w 303513"/>
                  <a:gd name="connsiteY109" fmla="*/ 973932 h 1171793"/>
                  <a:gd name="connsiteX110" fmla="*/ 106421 w 303513"/>
                  <a:gd name="connsiteY110" fmla="*/ 1041018 h 1171793"/>
                  <a:gd name="connsiteX111" fmla="*/ 100529 w 303513"/>
                  <a:gd name="connsiteY111" fmla="*/ 954793 h 1171793"/>
                  <a:gd name="connsiteX112" fmla="*/ 142758 w 303513"/>
                  <a:gd name="connsiteY112" fmla="*/ 872767 h 1171793"/>
                  <a:gd name="connsiteX113" fmla="*/ 179720 w 303513"/>
                  <a:gd name="connsiteY113" fmla="*/ 736057 h 1171793"/>
                  <a:gd name="connsiteX114" fmla="*/ 176238 w 303513"/>
                  <a:gd name="connsiteY114" fmla="*/ 732542 h 1171793"/>
                  <a:gd name="connsiteX115" fmla="*/ 117313 w 303513"/>
                  <a:gd name="connsiteY115" fmla="*/ 848159 h 1171793"/>
                  <a:gd name="connsiteX116" fmla="*/ 98386 w 303513"/>
                  <a:gd name="connsiteY116" fmla="*/ 914659 h 1171793"/>
                  <a:gd name="connsiteX117" fmla="*/ 95172 w 303513"/>
                  <a:gd name="connsiteY117" fmla="*/ 828239 h 1171793"/>
                  <a:gd name="connsiteX118" fmla="*/ 139812 w 303513"/>
                  <a:gd name="connsiteY118" fmla="*/ 747775 h 1171793"/>
                  <a:gd name="connsiteX119" fmla="*/ 162935 w 303513"/>
                  <a:gd name="connsiteY119" fmla="*/ 676783 h 1171793"/>
                  <a:gd name="connsiteX120" fmla="*/ 182398 w 303513"/>
                  <a:gd name="connsiteY120" fmla="*/ 617217 h 1171793"/>
                  <a:gd name="connsiteX121" fmla="*/ 179095 w 303513"/>
                  <a:gd name="connsiteY121" fmla="*/ 613701 h 1171793"/>
                  <a:gd name="connsiteX122" fmla="*/ 147043 w 303513"/>
                  <a:gd name="connsiteY122" fmla="*/ 660183 h 1171793"/>
                  <a:gd name="connsiteX123" fmla="*/ 138115 w 303513"/>
                  <a:gd name="connsiteY123" fmla="*/ 675319 h 1171793"/>
                  <a:gd name="connsiteX124" fmla="*/ 129723 w 303513"/>
                  <a:gd name="connsiteY124" fmla="*/ 691431 h 1171793"/>
                  <a:gd name="connsiteX125" fmla="*/ 115438 w 303513"/>
                  <a:gd name="connsiteY125" fmla="*/ 722386 h 1171793"/>
                  <a:gd name="connsiteX126" fmla="*/ 94636 w 303513"/>
                  <a:gd name="connsiteY126" fmla="*/ 788104 h 1171793"/>
                  <a:gd name="connsiteX127" fmla="*/ 94011 w 303513"/>
                  <a:gd name="connsiteY127" fmla="*/ 701684 h 1171793"/>
                  <a:gd name="connsiteX128" fmla="*/ 113742 w 303513"/>
                  <a:gd name="connsiteY128" fmla="*/ 678053 h 1171793"/>
                  <a:gd name="connsiteX129" fmla="*/ 142312 w 303513"/>
                  <a:gd name="connsiteY129" fmla="*/ 625029 h 1171793"/>
                  <a:gd name="connsiteX130" fmla="*/ 148829 w 303513"/>
                  <a:gd name="connsiteY130" fmla="*/ 610479 h 1171793"/>
                  <a:gd name="connsiteX131" fmla="*/ 156329 w 303513"/>
                  <a:gd name="connsiteY131" fmla="*/ 594269 h 1171793"/>
                  <a:gd name="connsiteX132" fmla="*/ 171238 w 303513"/>
                  <a:gd name="connsiteY132" fmla="*/ 559896 h 1171793"/>
                  <a:gd name="connsiteX133" fmla="*/ 185612 w 303513"/>
                  <a:gd name="connsiteY133" fmla="*/ 527672 h 1171793"/>
                  <a:gd name="connsiteX134" fmla="*/ 196772 w 303513"/>
                  <a:gd name="connsiteY134" fmla="*/ 502869 h 1171793"/>
                  <a:gd name="connsiteX135" fmla="*/ 193915 w 303513"/>
                  <a:gd name="connsiteY135" fmla="*/ 498865 h 1171793"/>
                  <a:gd name="connsiteX136" fmla="*/ 156686 w 303513"/>
                  <a:gd name="connsiteY136" fmla="*/ 541245 h 1171793"/>
                  <a:gd name="connsiteX137" fmla="*/ 119456 w 303513"/>
                  <a:gd name="connsiteY137" fmla="*/ 598273 h 1171793"/>
                  <a:gd name="connsiteX138" fmla="*/ 111421 w 303513"/>
                  <a:gd name="connsiteY138" fmla="*/ 615069 h 1171793"/>
                  <a:gd name="connsiteX139" fmla="*/ 104814 w 303513"/>
                  <a:gd name="connsiteY139" fmla="*/ 631474 h 1171793"/>
                  <a:gd name="connsiteX140" fmla="*/ 94725 w 303513"/>
                  <a:gd name="connsiteY140" fmla="*/ 661550 h 1171793"/>
                  <a:gd name="connsiteX141" fmla="*/ 100082 w 303513"/>
                  <a:gd name="connsiteY141" fmla="*/ 575618 h 1171793"/>
                  <a:gd name="connsiteX142" fmla="*/ 155704 w 303513"/>
                  <a:gd name="connsiteY142" fmla="*/ 505505 h 1171793"/>
                  <a:gd name="connsiteX143" fmla="*/ 222128 w 303513"/>
                  <a:gd name="connsiteY143" fmla="*/ 389790 h 1171793"/>
                  <a:gd name="connsiteX144" fmla="*/ 219717 w 303513"/>
                  <a:gd name="connsiteY144" fmla="*/ 385493 h 1171793"/>
                  <a:gd name="connsiteX145" fmla="*/ 178559 w 303513"/>
                  <a:gd name="connsiteY145" fmla="*/ 423675 h 1171793"/>
                  <a:gd name="connsiteX146" fmla="*/ 135526 w 303513"/>
                  <a:gd name="connsiteY146" fmla="*/ 476015 h 1171793"/>
                  <a:gd name="connsiteX147" fmla="*/ 104189 w 303513"/>
                  <a:gd name="connsiteY147" fmla="*/ 535874 h 1171793"/>
                  <a:gd name="connsiteX148" fmla="*/ 110528 w 303513"/>
                  <a:gd name="connsiteY148" fmla="*/ 493494 h 1171793"/>
                  <a:gd name="connsiteX149" fmla="*/ 113921 w 303513"/>
                  <a:gd name="connsiteY149" fmla="*/ 472304 h 1171793"/>
                  <a:gd name="connsiteX150" fmla="*/ 118385 w 303513"/>
                  <a:gd name="connsiteY150" fmla="*/ 451309 h 1171793"/>
                  <a:gd name="connsiteX151" fmla="*/ 142312 w 303513"/>
                  <a:gd name="connsiteY151" fmla="*/ 433147 h 1171793"/>
                  <a:gd name="connsiteX152" fmla="*/ 180702 w 303513"/>
                  <a:gd name="connsiteY152" fmla="*/ 387935 h 11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303513" h="1171793">
                    <a:moveTo>
                      <a:pt x="180702" y="387935"/>
                    </a:moveTo>
                    <a:cubicBezTo>
                      <a:pt x="192398" y="372213"/>
                      <a:pt x="207486" y="350730"/>
                      <a:pt x="221771" y="330321"/>
                    </a:cubicBezTo>
                    <a:cubicBezTo>
                      <a:pt x="236056" y="309912"/>
                      <a:pt x="249358" y="291261"/>
                      <a:pt x="257483" y="279348"/>
                    </a:cubicBezTo>
                    <a:cubicBezTo>
                      <a:pt x="259447" y="276711"/>
                      <a:pt x="257483" y="273196"/>
                      <a:pt x="255519" y="274856"/>
                    </a:cubicBezTo>
                    <a:cubicBezTo>
                      <a:pt x="245251" y="281887"/>
                      <a:pt x="228735" y="294386"/>
                      <a:pt x="210879" y="308740"/>
                    </a:cubicBezTo>
                    <a:cubicBezTo>
                      <a:pt x="193811" y="323124"/>
                      <a:pt x="177838" y="338993"/>
                      <a:pt x="163114" y="356198"/>
                    </a:cubicBezTo>
                    <a:cubicBezTo>
                      <a:pt x="149341" y="373648"/>
                      <a:pt x="136974" y="392368"/>
                      <a:pt x="126152" y="412152"/>
                    </a:cubicBezTo>
                    <a:lnTo>
                      <a:pt x="136865" y="370651"/>
                    </a:lnTo>
                    <a:lnTo>
                      <a:pt x="142312" y="349949"/>
                    </a:lnTo>
                    <a:lnTo>
                      <a:pt x="148650" y="329540"/>
                    </a:lnTo>
                    <a:cubicBezTo>
                      <a:pt x="157578" y="330712"/>
                      <a:pt x="184898" y="306006"/>
                      <a:pt x="216325" y="273098"/>
                    </a:cubicBezTo>
                    <a:cubicBezTo>
                      <a:pt x="243109" y="244389"/>
                      <a:pt x="283463" y="193416"/>
                      <a:pt x="302480" y="172714"/>
                    </a:cubicBezTo>
                    <a:cubicBezTo>
                      <a:pt x="304533" y="170273"/>
                      <a:pt x="303283" y="166660"/>
                      <a:pt x="300873" y="168027"/>
                    </a:cubicBezTo>
                    <a:cubicBezTo>
                      <a:pt x="284759" y="176884"/>
                      <a:pt x="269083" y="186658"/>
                      <a:pt x="253912" y="197322"/>
                    </a:cubicBezTo>
                    <a:cubicBezTo>
                      <a:pt x="244984" y="203767"/>
                      <a:pt x="235073" y="210700"/>
                      <a:pt x="226324" y="217926"/>
                    </a:cubicBezTo>
                    <a:cubicBezTo>
                      <a:pt x="217575" y="225152"/>
                      <a:pt x="209361" y="232671"/>
                      <a:pt x="202397" y="239799"/>
                    </a:cubicBezTo>
                    <a:cubicBezTo>
                      <a:pt x="194194" y="248159"/>
                      <a:pt x="186471" y="257054"/>
                      <a:pt x="179273" y="266458"/>
                    </a:cubicBezTo>
                    <a:cubicBezTo>
                      <a:pt x="172310" y="275344"/>
                      <a:pt x="166060" y="283840"/>
                      <a:pt x="160882" y="291652"/>
                    </a:cubicBezTo>
                    <a:cubicBezTo>
                      <a:pt x="168024" y="272122"/>
                      <a:pt x="174363" y="252103"/>
                      <a:pt x="182130" y="233062"/>
                    </a:cubicBezTo>
                    <a:cubicBezTo>
                      <a:pt x="190753" y="223990"/>
                      <a:pt x="197828" y="213307"/>
                      <a:pt x="203022" y="201521"/>
                    </a:cubicBezTo>
                    <a:cubicBezTo>
                      <a:pt x="211950" y="185604"/>
                      <a:pt x="221771" y="164218"/>
                      <a:pt x="232663" y="141271"/>
                    </a:cubicBezTo>
                    <a:cubicBezTo>
                      <a:pt x="237395" y="131506"/>
                      <a:pt x="242216" y="119006"/>
                      <a:pt x="247573" y="106605"/>
                    </a:cubicBezTo>
                    <a:lnTo>
                      <a:pt x="255340" y="87075"/>
                    </a:lnTo>
                    <a:cubicBezTo>
                      <a:pt x="258018" y="80630"/>
                      <a:pt x="260786" y="74185"/>
                      <a:pt x="263375" y="67545"/>
                    </a:cubicBezTo>
                    <a:cubicBezTo>
                      <a:pt x="273910" y="42058"/>
                      <a:pt x="284088" y="18134"/>
                      <a:pt x="290873" y="3877"/>
                    </a:cubicBezTo>
                    <a:cubicBezTo>
                      <a:pt x="292391" y="557"/>
                      <a:pt x="289802" y="-1494"/>
                      <a:pt x="287481" y="1338"/>
                    </a:cubicBezTo>
                    <a:cubicBezTo>
                      <a:pt x="272782" y="18964"/>
                      <a:pt x="259039" y="37518"/>
                      <a:pt x="246323" y="56901"/>
                    </a:cubicBezTo>
                    <a:lnTo>
                      <a:pt x="234806" y="74576"/>
                    </a:lnTo>
                    <a:lnTo>
                      <a:pt x="223913" y="93129"/>
                    </a:lnTo>
                    <a:cubicBezTo>
                      <a:pt x="217391" y="104125"/>
                      <a:pt x="211429" y="115501"/>
                      <a:pt x="206057" y="127209"/>
                    </a:cubicBezTo>
                    <a:cubicBezTo>
                      <a:pt x="197054" y="146739"/>
                      <a:pt x="189327" y="166933"/>
                      <a:pt x="182934" y="187654"/>
                    </a:cubicBezTo>
                    <a:cubicBezTo>
                      <a:pt x="178865" y="200251"/>
                      <a:pt x="176373" y="213385"/>
                      <a:pt x="175524" y="226714"/>
                    </a:cubicBezTo>
                    <a:lnTo>
                      <a:pt x="170345" y="241753"/>
                    </a:lnTo>
                    <a:lnTo>
                      <a:pt x="165078" y="256791"/>
                    </a:lnTo>
                    <a:lnTo>
                      <a:pt x="154454" y="286867"/>
                    </a:lnTo>
                    <a:cubicBezTo>
                      <a:pt x="155346" y="277102"/>
                      <a:pt x="155882" y="267337"/>
                      <a:pt x="156239" y="255228"/>
                    </a:cubicBezTo>
                    <a:cubicBezTo>
                      <a:pt x="156596" y="243120"/>
                      <a:pt x="156239" y="231207"/>
                      <a:pt x="156239" y="218317"/>
                    </a:cubicBezTo>
                    <a:cubicBezTo>
                      <a:pt x="156239" y="207575"/>
                      <a:pt x="156239" y="195369"/>
                      <a:pt x="154989" y="182674"/>
                    </a:cubicBezTo>
                    <a:cubicBezTo>
                      <a:pt x="153739" y="169980"/>
                      <a:pt x="153382" y="156895"/>
                      <a:pt x="152668" y="144200"/>
                    </a:cubicBezTo>
                    <a:cubicBezTo>
                      <a:pt x="150704" y="118518"/>
                      <a:pt x="149454" y="94789"/>
                      <a:pt x="148383" y="80142"/>
                    </a:cubicBezTo>
                    <a:cubicBezTo>
                      <a:pt x="148383" y="76724"/>
                      <a:pt x="144544" y="78091"/>
                      <a:pt x="143740" y="81802"/>
                    </a:cubicBezTo>
                    <a:cubicBezTo>
                      <a:pt x="141954" y="89907"/>
                      <a:pt x="139722" y="100648"/>
                      <a:pt x="137133" y="112854"/>
                    </a:cubicBezTo>
                    <a:cubicBezTo>
                      <a:pt x="134544" y="125061"/>
                      <a:pt x="132669" y="138927"/>
                      <a:pt x="130527" y="152989"/>
                    </a:cubicBezTo>
                    <a:cubicBezTo>
                      <a:pt x="128384" y="167050"/>
                      <a:pt x="127134" y="181600"/>
                      <a:pt x="125884" y="195271"/>
                    </a:cubicBezTo>
                    <a:cubicBezTo>
                      <a:pt x="124626" y="207721"/>
                      <a:pt x="124119" y="220250"/>
                      <a:pt x="124366" y="232769"/>
                    </a:cubicBezTo>
                    <a:cubicBezTo>
                      <a:pt x="124991" y="282863"/>
                      <a:pt x="133919" y="320654"/>
                      <a:pt x="141597" y="326708"/>
                    </a:cubicBezTo>
                    <a:lnTo>
                      <a:pt x="135348" y="346824"/>
                    </a:lnTo>
                    <a:cubicBezTo>
                      <a:pt x="133473" y="353659"/>
                      <a:pt x="131777" y="360495"/>
                      <a:pt x="129991" y="367233"/>
                    </a:cubicBezTo>
                    <a:lnTo>
                      <a:pt x="119277" y="408148"/>
                    </a:lnTo>
                    <a:cubicBezTo>
                      <a:pt x="119195" y="385298"/>
                      <a:pt x="117884" y="362477"/>
                      <a:pt x="115349" y="339793"/>
                    </a:cubicBezTo>
                    <a:cubicBezTo>
                      <a:pt x="113921" y="318408"/>
                      <a:pt x="109278" y="291456"/>
                      <a:pt x="105528" y="266263"/>
                    </a:cubicBezTo>
                    <a:cubicBezTo>
                      <a:pt x="101778" y="241069"/>
                      <a:pt x="98029" y="217438"/>
                      <a:pt x="95886" y="202888"/>
                    </a:cubicBezTo>
                    <a:cubicBezTo>
                      <a:pt x="95886" y="199568"/>
                      <a:pt x="91868" y="201228"/>
                      <a:pt x="91333" y="204939"/>
                    </a:cubicBezTo>
                    <a:cubicBezTo>
                      <a:pt x="89369" y="221734"/>
                      <a:pt x="85887" y="248783"/>
                      <a:pt x="84369" y="277297"/>
                    </a:cubicBezTo>
                    <a:cubicBezTo>
                      <a:pt x="82515" y="304024"/>
                      <a:pt x="82755" y="330878"/>
                      <a:pt x="85083" y="357565"/>
                    </a:cubicBezTo>
                    <a:cubicBezTo>
                      <a:pt x="86942" y="378882"/>
                      <a:pt x="90832" y="399926"/>
                      <a:pt x="96689" y="420355"/>
                    </a:cubicBezTo>
                    <a:cubicBezTo>
                      <a:pt x="101600" y="436467"/>
                      <a:pt x="106510" y="446818"/>
                      <a:pt x="110617" y="449650"/>
                    </a:cubicBezTo>
                    <a:lnTo>
                      <a:pt x="106242" y="470351"/>
                    </a:lnTo>
                    <a:lnTo>
                      <a:pt x="102939" y="491346"/>
                    </a:lnTo>
                    <a:lnTo>
                      <a:pt x="96332" y="532554"/>
                    </a:lnTo>
                    <a:cubicBezTo>
                      <a:pt x="94024" y="509753"/>
                      <a:pt x="90476" y="487127"/>
                      <a:pt x="85708" y="464785"/>
                    </a:cubicBezTo>
                    <a:cubicBezTo>
                      <a:pt x="82226" y="443693"/>
                      <a:pt x="75619" y="417425"/>
                      <a:pt x="69102" y="392426"/>
                    </a:cubicBezTo>
                    <a:cubicBezTo>
                      <a:pt x="62585" y="367428"/>
                      <a:pt x="57674" y="344480"/>
                      <a:pt x="54103" y="330223"/>
                    </a:cubicBezTo>
                    <a:cubicBezTo>
                      <a:pt x="53299" y="327001"/>
                      <a:pt x="49996" y="329052"/>
                      <a:pt x="49817" y="332958"/>
                    </a:cubicBezTo>
                    <a:cubicBezTo>
                      <a:pt x="47943" y="366647"/>
                      <a:pt x="47675" y="442912"/>
                      <a:pt x="57406" y="486073"/>
                    </a:cubicBezTo>
                    <a:cubicBezTo>
                      <a:pt x="66334" y="534898"/>
                      <a:pt x="83387" y="570540"/>
                      <a:pt x="91868" y="574446"/>
                    </a:cubicBezTo>
                    <a:cubicBezTo>
                      <a:pt x="88208" y="602569"/>
                      <a:pt x="87851" y="630985"/>
                      <a:pt x="86512" y="659304"/>
                    </a:cubicBezTo>
                    <a:cubicBezTo>
                      <a:pt x="84637" y="650125"/>
                      <a:pt x="82137" y="639774"/>
                      <a:pt x="79012" y="628642"/>
                    </a:cubicBezTo>
                    <a:cubicBezTo>
                      <a:pt x="77494" y="623076"/>
                      <a:pt x="75798" y="617314"/>
                      <a:pt x="74012" y="611358"/>
                    </a:cubicBezTo>
                    <a:cubicBezTo>
                      <a:pt x="72227" y="605401"/>
                      <a:pt x="70352" y="599347"/>
                      <a:pt x="68745" y="593195"/>
                    </a:cubicBezTo>
                    <a:cubicBezTo>
                      <a:pt x="63120" y="572688"/>
                      <a:pt x="53567" y="547300"/>
                      <a:pt x="44818" y="523180"/>
                    </a:cubicBezTo>
                    <a:cubicBezTo>
                      <a:pt x="36068" y="499060"/>
                      <a:pt x="28837" y="476601"/>
                      <a:pt x="23926" y="462735"/>
                    </a:cubicBezTo>
                    <a:cubicBezTo>
                      <a:pt x="22855" y="459512"/>
                      <a:pt x="19730" y="461953"/>
                      <a:pt x="19998" y="465859"/>
                    </a:cubicBezTo>
                    <a:cubicBezTo>
                      <a:pt x="20534" y="474257"/>
                      <a:pt x="21248" y="485389"/>
                      <a:pt x="22141" y="498084"/>
                    </a:cubicBezTo>
                    <a:cubicBezTo>
                      <a:pt x="23033" y="510778"/>
                      <a:pt x="23926" y="524645"/>
                      <a:pt x="26337" y="538999"/>
                    </a:cubicBezTo>
                    <a:cubicBezTo>
                      <a:pt x="28747" y="553354"/>
                      <a:pt x="30890" y="567806"/>
                      <a:pt x="33479" y="581379"/>
                    </a:cubicBezTo>
                    <a:cubicBezTo>
                      <a:pt x="34729" y="588117"/>
                      <a:pt x="35979" y="594660"/>
                      <a:pt x="37497" y="600909"/>
                    </a:cubicBezTo>
                    <a:cubicBezTo>
                      <a:pt x="39015" y="607159"/>
                      <a:pt x="40889" y="612823"/>
                      <a:pt x="42586" y="618096"/>
                    </a:cubicBezTo>
                    <a:cubicBezTo>
                      <a:pt x="48943" y="638339"/>
                      <a:pt x="56888" y="657937"/>
                      <a:pt x="66334" y="676686"/>
                    </a:cubicBezTo>
                    <a:cubicBezTo>
                      <a:pt x="74280" y="690943"/>
                      <a:pt x="81244" y="699927"/>
                      <a:pt x="85797" y="701489"/>
                    </a:cubicBezTo>
                    <a:cubicBezTo>
                      <a:pt x="85797" y="729710"/>
                      <a:pt x="85797" y="758028"/>
                      <a:pt x="86333" y="786347"/>
                    </a:cubicBezTo>
                    <a:cubicBezTo>
                      <a:pt x="80250" y="764580"/>
                      <a:pt x="73006" y="743224"/>
                      <a:pt x="64638" y="722386"/>
                    </a:cubicBezTo>
                    <a:cubicBezTo>
                      <a:pt x="60799" y="712621"/>
                      <a:pt x="55710" y="701782"/>
                      <a:pt x="50621" y="690747"/>
                    </a:cubicBezTo>
                    <a:lnTo>
                      <a:pt x="42407" y="673952"/>
                    </a:lnTo>
                    <a:lnTo>
                      <a:pt x="34372" y="656667"/>
                    </a:lnTo>
                    <a:lnTo>
                      <a:pt x="6874" y="598956"/>
                    </a:lnTo>
                    <a:cubicBezTo>
                      <a:pt x="5356" y="595929"/>
                      <a:pt x="2588" y="598956"/>
                      <a:pt x="3213" y="602569"/>
                    </a:cubicBezTo>
                    <a:cubicBezTo>
                      <a:pt x="6160" y="619463"/>
                      <a:pt x="11070" y="647000"/>
                      <a:pt x="17230" y="674830"/>
                    </a:cubicBezTo>
                    <a:cubicBezTo>
                      <a:pt x="23487" y="699946"/>
                      <a:pt x="31180" y="724602"/>
                      <a:pt x="40265" y="748654"/>
                    </a:cubicBezTo>
                    <a:cubicBezTo>
                      <a:pt x="58121" y="793573"/>
                      <a:pt x="78209" y="825700"/>
                      <a:pt x="87226" y="828336"/>
                    </a:cubicBezTo>
                    <a:cubicBezTo>
                      <a:pt x="88029" y="856557"/>
                      <a:pt x="89101" y="884875"/>
                      <a:pt x="90440" y="913096"/>
                    </a:cubicBezTo>
                    <a:cubicBezTo>
                      <a:pt x="83734" y="891574"/>
                      <a:pt x="75864" y="870511"/>
                      <a:pt x="66870" y="850015"/>
                    </a:cubicBezTo>
                    <a:cubicBezTo>
                      <a:pt x="47658" y="809929"/>
                      <a:pt x="26529" y="770976"/>
                      <a:pt x="3570" y="733323"/>
                    </a:cubicBezTo>
                    <a:cubicBezTo>
                      <a:pt x="1963" y="730589"/>
                      <a:pt x="-715" y="733323"/>
                      <a:pt x="178" y="737131"/>
                    </a:cubicBezTo>
                    <a:cubicBezTo>
                      <a:pt x="11095" y="784999"/>
                      <a:pt x="25515" y="831822"/>
                      <a:pt x="43300" y="877161"/>
                    </a:cubicBezTo>
                    <a:cubicBezTo>
                      <a:pt x="62674" y="921299"/>
                      <a:pt x="83476" y="952742"/>
                      <a:pt x="92672" y="955281"/>
                    </a:cubicBezTo>
                    <a:cubicBezTo>
                      <a:pt x="94368" y="983502"/>
                      <a:pt x="96154" y="1011723"/>
                      <a:pt x="98386" y="1039846"/>
                    </a:cubicBezTo>
                    <a:cubicBezTo>
                      <a:pt x="90985" y="1018607"/>
                      <a:pt x="82490" y="997837"/>
                      <a:pt x="72941" y="977643"/>
                    </a:cubicBezTo>
                    <a:cubicBezTo>
                      <a:pt x="52512" y="938319"/>
                      <a:pt x="30221" y="900177"/>
                      <a:pt x="6160" y="863393"/>
                    </a:cubicBezTo>
                    <a:cubicBezTo>
                      <a:pt x="4463" y="860756"/>
                      <a:pt x="1874" y="863393"/>
                      <a:pt x="2856" y="867299"/>
                    </a:cubicBezTo>
                    <a:cubicBezTo>
                      <a:pt x="15281" y="914678"/>
                      <a:pt x="31103" y="960916"/>
                      <a:pt x="50175" y="1005571"/>
                    </a:cubicBezTo>
                    <a:cubicBezTo>
                      <a:pt x="70798" y="1049123"/>
                      <a:pt x="92583" y="1079785"/>
                      <a:pt x="101868" y="1081738"/>
                    </a:cubicBezTo>
                    <a:cubicBezTo>
                      <a:pt x="104368" y="1109861"/>
                      <a:pt x="107135" y="1137887"/>
                      <a:pt x="110796" y="1165912"/>
                    </a:cubicBezTo>
                    <a:cubicBezTo>
                      <a:pt x="110796" y="1169428"/>
                      <a:pt x="113296" y="1172064"/>
                      <a:pt x="115438" y="1171771"/>
                    </a:cubicBezTo>
                    <a:cubicBezTo>
                      <a:pt x="117581" y="1171478"/>
                      <a:pt x="119009" y="1168353"/>
                      <a:pt x="118652" y="1164838"/>
                    </a:cubicBezTo>
                    <a:cubicBezTo>
                      <a:pt x="115349" y="1136910"/>
                      <a:pt x="112581" y="1108982"/>
                      <a:pt x="109724" y="1080957"/>
                    </a:cubicBezTo>
                    <a:cubicBezTo>
                      <a:pt x="118652" y="1078125"/>
                      <a:pt x="134455" y="1043361"/>
                      <a:pt x="149454" y="997466"/>
                    </a:cubicBezTo>
                    <a:cubicBezTo>
                      <a:pt x="162042" y="957820"/>
                      <a:pt x="176238" y="889367"/>
                      <a:pt x="182309" y="859584"/>
                    </a:cubicBezTo>
                    <a:cubicBezTo>
                      <a:pt x="183023" y="856167"/>
                      <a:pt x="180256" y="853530"/>
                      <a:pt x="178738" y="856167"/>
                    </a:cubicBezTo>
                    <a:cubicBezTo>
                      <a:pt x="156972" y="893469"/>
                      <a:pt x="138412" y="932890"/>
                      <a:pt x="123295" y="973932"/>
                    </a:cubicBezTo>
                    <a:cubicBezTo>
                      <a:pt x="115968" y="995738"/>
                      <a:pt x="110323" y="1018177"/>
                      <a:pt x="106421" y="1041018"/>
                    </a:cubicBezTo>
                    <a:cubicBezTo>
                      <a:pt x="104100" y="1012309"/>
                      <a:pt x="102225" y="983502"/>
                      <a:pt x="100529" y="954793"/>
                    </a:cubicBezTo>
                    <a:cubicBezTo>
                      <a:pt x="109457" y="952254"/>
                      <a:pt x="126509" y="918077"/>
                      <a:pt x="142758" y="872767"/>
                    </a:cubicBezTo>
                    <a:cubicBezTo>
                      <a:pt x="156596" y="833707"/>
                      <a:pt x="172488" y="765352"/>
                      <a:pt x="179720" y="736057"/>
                    </a:cubicBezTo>
                    <a:cubicBezTo>
                      <a:pt x="180523" y="732737"/>
                      <a:pt x="177845" y="730003"/>
                      <a:pt x="176238" y="732542"/>
                    </a:cubicBezTo>
                    <a:cubicBezTo>
                      <a:pt x="153418" y="769033"/>
                      <a:pt x="133694" y="807742"/>
                      <a:pt x="117313" y="848159"/>
                    </a:cubicBezTo>
                    <a:cubicBezTo>
                      <a:pt x="109382" y="869730"/>
                      <a:pt x="103053" y="891975"/>
                      <a:pt x="98386" y="914659"/>
                    </a:cubicBezTo>
                    <a:cubicBezTo>
                      <a:pt x="97076" y="885881"/>
                      <a:pt x="96005" y="857075"/>
                      <a:pt x="95172" y="828239"/>
                    </a:cubicBezTo>
                    <a:cubicBezTo>
                      <a:pt x="104100" y="825992"/>
                      <a:pt x="121956" y="792401"/>
                      <a:pt x="139812" y="747775"/>
                    </a:cubicBezTo>
                    <a:cubicBezTo>
                      <a:pt x="147222" y="728245"/>
                      <a:pt x="155704" y="701977"/>
                      <a:pt x="162935" y="676783"/>
                    </a:cubicBezTo>
                    <a:cubicBezTo>
                      <a:pt x="170167" y="651590"/>
                      <a:pt x="178202" y="630692"/>
                      <a:pt x="182398" y="617217"/>
                    </a:cubicBezTo>
                    <a:cubicBezTo>
                      <a:pt x="183291" y="614190"/>
                      <a:pt x="180702" y="611455"/>
                      <a:pt x="179095" y="613701"/>
                    </a:cubicBezTo>
                    <a:cubicBezTo>
                      <a:pt x="171685" y="623466"/>
                      <a:pt x="159543" y="640555"/>
                      <a:pt x="147043" y="660183"/>
                    </a:cubicBezTo>
                    <a:cubicBezTo>
                      <a:pt x="144008" y="665065"/>
                      <a:pt x="140794" y="669948"/>
                      <a:pt x="138115" y="675319"/>
                    </a:cubicBezTo>
                    <a:cubicBezTo>
                      <a:pt x="135437" y="680689"/>
                      <a:pt x="132401" y="686060"/>
                      <a:pt x="129723" y="691431"/>
                    </a:cubicBezTo>
                    <a:cubicBezTo>
                      <a:pt x="124277" y="702172"/>
                      <a:pt x="119367" y="712719"/>
                      <a:pt x="115438" y="722386"/>
                    </a:cubicBezTo>
                    <a:cubicBezTo>
                      <a:pt x="106900" y="743644"/>
                      <a:pt x="99944" y="765625"/>
                      <a:pt x="94636" y="788104"/>
                    </a:cubicBezTo>
                    <a:cubicBezTo>
                      <a:pt x="94636" y="759298"/>
                      <a:pt x="93833" y="730491"/>
                      <a:pt x="94011" y="701684"/>
                    </a:cubicBezTo>
                    <a:cubicBezTo>
                      <a:pt x="98475" y="700708"/>
                      <a:pt x="105528" y="691919"/>
                      <a:pt x="113742" y="678053"/>
                    </a:cubicBezTo>
                    <a:cubicBezTo>
                      <a:pt x="124206" y="661003"/>
                      <a:pt x="133745" y="643299"/>
                      <a:pt x="142312" y="625029"/>
                    </a:cubicBezTo>
                    <a:cubicBezTo>
                      <a:pt x="144454" y="620537"/>
                      <a:pt x="146597" y="615264"/>
                      <a:pt x="148829" y="610479"/>
                    </a:cubicBezTo>
                    <a:lnTo>
                      <a:pt x="156329" y="594269"/>
                    </a:lnTo>
                    <a:cubicBezTo>
                      <a:pt x="161417" y="583137"/>
                      <a:pt x="166506" y="571321"/>
                      <a:pt x="171238" y="559896"/>
                    </a:cubicBezTo>
                    <a:cubicBezTo>
                      <a:pt x="175970" y="548471"/>
                      <a:pt x="181148" y="537437"/>
                      <a:pt x="185612" y="527672"/>
                    </a:cubicBezTo>
                    <a:cubicBezTo>
                      <a:pt x="190076" y="517907"/>
                      <a:pt x="193826" y="509314"/>
                      <a:pt x="196772" y="502869"/>
                    </a:cubicBezTo>
                    <a:cubicBezTo>
                      <a:pt x="198112" y="499939"/>
                      <a:pt x="195880" y="496814"/>
                      <a:pt x="193915" y="498865"/>
                    </a:cubicBezTo>
                    <a:cubicBezTo>
                      <a:pt x="184987" y="507947"/>
                      <a:pt x="171328" y="523277"/>
                      <a:pt x="156686" y="541245"/>
                    </a:cubicBezTo>
                    <a:cubicBezTo>
                      <a:pt x="142913" y="559144"/>
                      <a:pt x="130464" y="578215"/>
                      <a:pt x="119456" y="598273"/>
                    </a:cubicBezTo>
                    <a:cubicBezTo>
                      <a:pt x="116464" y="603683"/>
                      <a:pt x="113781" y="609298"/>
                      <a:pt x="111421" y="615069"/>
                    </a:cubicBezTo>
                    <a:cubicBezTo>
                      <a:pt x="109099" y="620635"/>
                      <a:pt x="106867" y="626103"/>
                      <a:pt x="104814" y="631474"/>
                    </a:cubicBezTo>
                    <a:cubicBezTo>
                      <a:pt x="100796" y="642215"/>
                      <a:pt x="97314" y="652469"/>
                      <a:pt x="94725" y="661550"/>
                    </a:cubicBezTo>
                    <a:cubicBezTo>
                      <a:pt x="96065" y="632841"/>
                      <a:pt x="96422" y="604132"/>
                      <a:pt x="100082" y="575618"/>
                    </a:cubicBezTo>
                    <a:cubicBezTo>
                      <a:pt x="109010" y="574739"/>
                      <a:pt x="130527" y="544272"/>
                      <a:pt x="155704" y="505505"/>
                    </a:cubicBezTo>
                    <a:cubicBezTo>
                      <a:pt x="176059" y="471523"/>
                      <a:pt x="207843" y="414105"/>
                      <a:pt x="222128" y="389790"/>
                    </a:cubicBezTo>
                    <a:cubicBezTo>
                      <a:pt x="223735" y="386958"/>
                      <a:pt x="222128" y="383638"/>
                      <a:pt x="219717" y="385493"/>
                    </a:cubicBezTo>
                    <a:cubicBezTo>
                      <a:pt x="210789" y="393598"/>
                      <a:pt x="194897" y="407367"/>
                      <a:pt x="178559" y="423675"/>
                    </a:cubicBezTo>
                    <a:cubicBezTo>
                      <a:pt x="163037" y="439924"/>
                      <a:pt x="148653" y="457413"/>
                      <a:pt x="135526" y="476015"/>
                    </a:cubicBezTo>
                    <a:cubicBezTo>
                      <a:pt x="123647" y="495028"/>
                      <a:pt x="113168" y="515046"/>
                      <a:pt x="104189" y="535874"/>
                    </a:cubicBezTo>
                    <a:lnTo>
                      <a:pt x="110528" y="493494"/>
                    </a:lnTo>
                    <a:lnTo>
                      <a:pt x="113921" y="472304"/>
                    </a:lnTo>
                    <a:lnTo>
                      <a:pt x="118385" y="451309"/>
                    </a:lnTo>
                    <a:cubicBezTo>
                      <a:pt x="122849" y="451309"/>
                      <a:pt x="131509" y="444572"/>
                      <a:pt x="142312" y="433147"/>
                    </a:cubicBezTo>
                    <a:cubicBezTo>
                      <a:pt x="153114" y="421721"/>
                      <a:pt x="166596" y="405609"/>
                      <a:pt x="180702" y="387935"/>
                    </a:cubicBezTo>
                    <a:close/>
                  </a:path>
                </a:pathLst>
              </a:custGeom>
              <a:solidFill>
                <a:schemeClr val="accent1"/>
              </a:solidFill>
              <a:ln w="8915" cap="flat">
                <a:noFill/>
                <a:prstDash val="solid"/>
                <a:miter/>
              </a:ln>
            </p:spPr>
            <p:txBody>
              <a:bodyPr rtlCol="0" anchor="ctr"/>
              <a:lstStyle/>
              <a:p>
                <a:endParaRPr lang="zh-CN" altLang="en-US"/>
              </a:p>
            </p:txBody>
          </p:sp>
          <p:sp>
            <p:nvSpPr>
              <p:cNvPr id="833" name="任意多边形: 形状 832">
                <a:extLst>
                  <a:ext uri="{FF2B5EF4-FFF2-40B4-BE49-F238E27FC236}">
                    <a16:creationId xmlns:a16="http://schemas.microsoft.com/office/drawing/2014/main" id="{62F6F029-9FE0-231C-FA5C-32BF9634EA14}"/>
                  </a:ext>
                </a:extLst>
              </p:cNvPr>
              <p:cNvSpPr/>
              <p:nvPr/>
            </p:nvSpPr>
            <p:spPr>
              <a:xfrm>
                <a:off x="5752839" y="4444980"/>
                <a:ext cx="374173" cy="675242"/>
              </a:xfrm>
              <a:custGeom>
                <a:avLst/>
                <a:gdLst>
                  <a:gd name="connsiteX0" fmla="*/ 256669 w 374173"/>
                  <a:gd name="connsiteY0" fmla="*/ 232572 h 675242"/>
                  <a:gd name="connsiteX1" fmla="*/ 332378 w 374173"/>
                  <a:gd name="connsiteY1" fmla="*/ 188239 h 675242"/>
                  <a:gd name="connsiteX2" fmla="*/ 330771 w 374173"/>
                  <a:gd name="connsiteY2" fmla="*/ 184333 h 675242"/>
                  <a:gd name="connsiteX3" fmla="*/ 289792 w 374173"/>
                  <a:gd name="connsiteY3" fmla="*/ 190680 h 675242"/>
                  <a:gd name="connsiteX4" fmla="*/ 243902 w 374173"/>
                  <a:gd name="connsiteY4" fmla="*/ 204644 h 675242"/>
                  <a:gd name="connsiteX5" fmla="*/ 205511 w 374173"/>
                  <a:gd name="connsiteY5" fmla="*/ 227397 h 675242"/>
                  <a:gd name="connsiteX6" fmla="*/ 232295 w 374173"/>
                  <a:gd name="connsiteY6" fmla="*/ 180720 h 675242"/>
                  <a:gd name="connsiteX7" fmla="*/ 296131 w 374173"/>
                  <a:gd name="connsiteY7" fmla="*/ 168221 h 675242"/>
                  <a:gd name="connsiteX8" fmla="*/ 338360 w 374173"/>
                  <a:gd name="connsiteY8" fmla="*/ 148691 h 675242"/>
                  <a:gd name="connsiteX9" fmla="*/ 373268 w 374173"/>
                  <a:gd name="connsiteY9" fmla="*/ 131700 h 675242"/>
                  <a:gd name="connsiteX10" fmla="*/ 371929 w 374173"/>
                  <a:gd name="connsiteY10" fmla="*/ 127793 h 675242"/>
                  <a:gd name="connsiteX11" fmla="*/ 331307 w 374173"/>
                  <a:gd name="connsiteY11" fmla="*/ 129356 h 675242"/>
                  <a:gd name="connsiteX12" fmla="*/ 284971 w 374173"/>
                  <a:gd name="connsiteY12" fmla="*/ 139121 h 675242"/>
                  <a:gd name="connsiteX13" fmla="*/ 245330 w 374173"/>
                  <a:gd name="connsiteY13" fmla="*/ 159139 h 675242"/>
                  <a:gd name="connsiteX14" fmla="*/ 266847 w 374173"/>
                  <a:gd name="connsiteY14" fmla="*/ 126329 h 675242"/>
                  <a:gd name="connsiteX15" fmla="*/ 313629 w 374173"/>
                  <a:gd name="connsiteY15" fmla="*/ 80336 h 675242"/>
                  <a:gd name="connsiteX16" fmla="*/ 327111 w 374173"/>
                  <a:gd name="connsiteY16" fmla="*/ 60806 h 675242"/>
                  <a:gd name="connsiteX17" fmla="*/ 341485 w 374173"/>
                  <a:gd name="connsiteY17" fmla="*/ 39127 h 675242"/>
                  <a:gd name="connsiteX18" fmla="*/ 367197 w 374173"/>
                  <a:gd name="connsiteY18" fmla="*/ 3876 h 675242"/>
                  <a:gd name="connsiteX19" fmla="*/ 366974 w 374173"/>
                  <a:gd name="connsiteY19" fmla="*/ 575 h 675242"/>
                  <a:gd name="connsiteX20" fmla="*/ 364787 w 374173"/>
                  <a:gd name="connsiteY20" fmla="*/ 165 h 675242"/>
                  <a:gd name="connsiteX21" fmla="*/ 327736 w 374173"/>
                  <a:gd name="connsiteY21" fmla="*/ 23796 h 675242"/>
                  <a:gd name="connsiteX22" fmla="*/ 307648 w 374173"/>
                  <a:gd name="connsiteY22" fmla="*/ 41276 h 675242"/>
                  <a:gd name="connsiteX23" fmla="*/ 291309 w 374173"/>
                  <a:gd name="connsiteY23" fmla="*/ 59438 h 675242"/>
                  <a:gd name="connsiteX24" fmla="*/ 261490 w 374173"/>
                  <a:gd name="connsiteY24" fmla="*/ 119396 h 675242"/>
                  <a:gd name="connsiteX25" fmla="*/ 239438 w 374173"/>
                  <a:gd name="connsiteY25" fmla="*/ 152890 h 675242"/>
                  <a:gd name="connsiteX26" fmla="*/ 244437 w 374173"/>
                  <a:gd name="connsiteY26" fmla="*/ 105822 h 675242"/>
                  <a:gd name="connsiteX27" fmla="*/ 243812 w 374173"/>
                  <a:gd name="connsiteY27" fmla="*/ 51138 h 675242"/>
                  <a:gd name="connsiteX28" fmla="*/ 242741 w 374173"/>
                  <a:gd name="connsiteY28" fmla="*/ 2313 h 675242"/>
                  <a:gd name="connsiteX29" fmla="*/ 240527 w 374173"/>
                  <a:gd name="connsiteY29" fmla="*/ 48 h 675242"/>
                  <a:gd name="connsiteX30" fmla="*/ 238545 w 374173"/>
                  <a:gd name="connsiteY30" fmla="*/ 1728 h 675242"/>
                  <a:gd name="connsiteX31" fmla="*/ 224171 w 374173"/>
                  <a:gd name="connsiteY31" fmla="*/ 49673 h 675242"/>
                  <a:gd name="connsiteX32" fmla="*/ 215243 w 374173"/>
                  <a:gd name="connsiteY32" fmla="*/ 104162 h 675242"/>
                  <a:gd name="connsiteX33" fmla="*/ 225510 w 374173"/>
                  <a:gd name="connsiteY33" fmla="*/ 175642 h 675242"/>
                  <a:gd name="connsiteX34" fmla="*/ 198726 w 374173"/>
                  <a:gd name="connsiteY34" fmla="*/ 221538 h 675242"/>
                  <a:gd name="connsiteX35" fmla="*/ 200869 w 374173"/>
                  <a:gd name="connsiteY35" fmla="*/ 174373 h 675242"/>
                  <a:gd name="connsiteX36" fmla="*/ 196494 w 374173"/>
                  <a:gd name="connsiteY36" fmla="*/ 120275 h 675242"/>
                  <a:gd name="connsiteX37" fmla="*/ 190959 w 374173"/>
                  <a:gd name="connsiteY37" fmla="*/ 72231 h 675242"/>
                  <a:gd name="connsiteX38" fmla="*/ 188423 w 374173"/>
                  <a:gd name="connsiteY38" fmla="*/ 70415 h 675242"/>
                  <a:gd name="connsiteX39" fmla="*/ 186763 w 374173"/>
                  <a:gd name="connsiteY39" fmla="*/ 72231 h 675242"/>
                  <a:gd name="connsiteX40" fmla="*/ 171853 w 374173"/>
                  <a:gd name="connsiteY40" fmla="*/ 174373 h 675242"/>
                  <a:gd name="connsiteX41" fmla="*/ 186048 w 374173"/>
                  <a:gd name="connsiteY41" fmla="*/ 244778 h 675242"/>
                  <a:gd name="connsiteX42" fmla="*/ 161586 w 374173"/>
                  <a:gd name="connsiteY42" fmla="*/ 292041 h 675242"/>
                  <a:gd name="connsiteX43" fmla="*/ 161586 w 374173"/>
                  <a:gd name="connsiteY43" fmla="*/ 244876 h 675242"/>
                  <a:gd name="connsiteX44" fmla="*/ 147033 w 374173"/>
                  <a:gd name="connsiteY44" fmla="*/ 144296 h 675242"/>
                  <a:gd name="connsiteX45" fmla="*/ 144979 w 374173"/>
                  <a:gd name="connsiteY45" fmla="*/ 142051 h 675242"/>
                  <a:gd name="connsiteX46" fmla="*/ 142926 w 374173"/>
                  <a:gd name="connsiteY46" fmla="*/ 144296 h 675242"/>
                  <a:gd name="connsiteX47" fmla="*/ 133998 w 374173"/>
                  <a:gd name="connsiteY47" fmla="*/ 246243 h 675242"/>
                  <a:gd name="connsiteX48" fmla="*/ 151318 w 374173"/>
                  <a:gd name="connsiteY48" fmla="*/ 315770 h 675242"/>
                  <a:gd name="connsiteX49" fmla="*/ 128731 w 374173"/>
                  <a:gd name="connsiteY49" fmla="*/ 364595 h 675242"/>
                  <a:gd name="connsiteX50" fmla="*/ 126945 w 374173"/>
                  <a:gd name="connsiteY50" fmla="*/ 317430 h 675242"/>
                  <a:gd name="connsiteX51" fmla="*/ 106768 w 374173"/>
                  <a:gd name="connsiteY51" fmla="*/ 218022 h 675242"/>
                  <a:gd name="connsiteX52" fmla="*/ 104102 w 374173"/>
                  <a:gd name="connsiteY52" fmla="*/ 216450 h 675242"/>
                  <a:gd name="connsiteX53" fmla="*/ 102661 w 374173"/>
                  <a:gd name="connsiteY53" fmla="*/ 218022 h 675242"/>
                  <a:gd name="connsiteX54" fmla="*/ 97840 w 374173"/>
                  <a:gd name="connsiteY54" fmla="*/ 265676 h 675242"/>
                  <a:gd name="connsiteX55" fmla="*/ 97840 w 374173"/>
                  <a:gd name="connsiteY55" fmla="*/ 319969 h 675242"/>
                  <a:gd name="connsiteX56" fmla="*/ 117928 w 374173"/>
                  <a:gd name="connsiteY56" fmla="*/ 388324 h 675242"/>
                  <a:gd name="connsiteX57" fmla="*/ 97393 w 374173"/>
                  <a:gd name="connsiteY57" fmla="*/ 437832 h 675242"/>
                  <a:gd name="connsiteX58" fmla="*/ 93465 w 374173"/>
                  <a:gd name="connsiteY58" fmla="*/ 390765 h 675242"/>
                  <a:gd name="connsiteX59" fmla="*/ 81948 w 374173"/>
                  <a:gd name="connsiteY59" fmla="*/ 338229 h 675242"/>
                  <a:gd name="connsiteX60" fmla="*/ 69359 w 374173"/>
                  <a:gd name="connsiteY60" fmla="*/ 292529 h 675242"/>
                  <a:gd name="connsiteX61" fmla="*/ 66925 w 374173"/>
                  <a:gd name="connsiteY61" fmla="*/ 290801 h 675242"/>
                  <a:gd name="connsiteX62" fmla="*/ 65342 w 374173"/>
                  <a:gd name="connsiteY62" fmla="*/ 292529 h 675242"/>
                  <a:gd name="connsiteX63" fmla="*/ 64806 w 374173"/>
                  <a:gd name="connsiteY63" fmla="*/ 394769 h 675242"/>
                  <a:gd name="connsiteX64" fmla="*/ 88019 w 374173"/>
                  <a:gd name="connsiteY64" fmla="*/ 462342 h 675242"/>
                  <a:gd name="connsiteX65" fmla="*/ 70163 w 374173"/>
                  <a:gd name="connsiteY65" fmla="*/ 513218 h 675242"/>
                  <a:gd name="connsiteX66" fmla="*/ 63645 w 374173"/>
                  <a:gd name="connsiteY66" fmla="*/ 466346 h 675242"/>
                  <a:gd name="connsiteX67" fmla="*/ 49539 w 374173"/>
                  <a:gd name="connsiteY67" fmla="*/ 414299 h 675242"/>
                  <a:gd name="connsiteX68" fmla="*/ 35076 w 374173"/>
                  <a:gd name="connsiteY68" fmla="*/ 368989 h 675242"/>
                  <a:gd name="connsiteX69" fmla="*/ 32513 w 374173"/>
                  <a:gd name="connsiteY69" fmla="*/ 367495 h 675242"/>
                  <a:gd name="connsiteX70" fmla="*/ 31058 w 374173"/>
                  <a:gd name="connsiteY70" fmla="*/ 369673 h 675242"/>
                  <a:gd name="connsiteX71" fmla="*/ 35165 w 374173"/>
                  <a:gd name="connsiteY71" fmla="*/ 472596 h 675242"/>
                  <a:gd name="connsiteX72" fmla="*/ 61949 w 374173"/>
                  <a:gd name="connsiteY72" fmla="*/ 538607 h 675242"/>
                  <a:gd name="connsiteX73" fmla="*/ 47575 w 374173"/>
                  <a:gd name="connsiteY73" fmla="*/ 590752 h 675242"/>
                  <a:gd name="connsiteX74" fmla="*/ 38022 w 374173"/>
                  <a:gd name="connsiteY74" fmla="*/ 544466 h 675242"/>
                  <a:gd name="connsiteX75" fmla="*/ 4096 w 374173"/>
                  <a:gd name="connsiteY75" fmla="*/ 448672 h 675242"/>
                  <a:gd name="connsiteX76" fmla="*/ 1640 w 374173"/>
                  <a:gd name="connsiteY76" fmla="*/ 446963 h 675242"/>
                  <a:gd name="connsiteX77" fmla="*/ 78 w 374173"/>
                  <a:gd name="connsiteY77" fmla="*/ 449648 h 675242"/>
                  <a:gd name="connsiteX78" fmla="*/ 9988 w 374173"/>
                  <a:gd name="connsiteY78" fmla="*/ 553059 h 675242"/>
                  <a:gd name="connsiteX79" fmla="*/ 41683 w 374173"/>
                  <a:gd name="connsiteY79" fmla="*/ 616923 h 675242"/>
                  <a:gd name="connsiteX80" fmla="*/ 32755 w 374173"/>
                  <a:gd name="connsiteY80" fmla="*/ 670630 h 675242"/>
                  <a:gd name="connsiteX81" fmla="*/ 36028 w 374173"/>
                  <a:gd name="connsiteY81" fmla="*/ 675190 h 675242"/>
                  <a:gd name="connsiteX82" fmla="*/ 36326 w 374173"/>
                  <a:gd name="connsiteY82" fmla="*/ 675220 h 675242"/>
                  <a:gd name="connsiteX83" fmla="*/ 40611 w 374173"/>
                  <a:gd name="connsiteY83" fmla="*/ 671606 h 675242"/>
                  <a:gd name="connsiteX84" fmla="*/ 49539 w 374173"/>
                  <a:gd name="connsiteY84" fmla="*/ 618973 h 675242"/>
                  <a:gd name="connsiteX85" fmla="*/ 105607 w 374173"/>
                  <a:gd name="connsiteY85" fmla="*/ 584014 h 675242"/>
                  <a:gd name="connsiteX86" fmla="*/ 168103 w 374173"/>
                  <a:gd name="connsiteY86" fmla="*/ 520249 h 675242"/>
                  <a:gd name="connsiteX87" fmla="*/ 165603 w 374173"/>
                  <a:gd name="connsiteY87" fmla="*/ 516831 h 675242"/>
                  <a:gd name="connsiteX88" fmla="*/ 86501 w 374173"/>
                  <a:gd name="connsiteY88" fmla="*/ 561067 h 675242"/>
                  <a:gd name="connsiteX89" fmla="*/ 55342 w 374173"/>
                  <a:gd name="connsiteY89" fmla="*/ 594170 h 675242"/>
                  <a:gd name="connsiteX90" fmla="*/ 69806 w 374173"/>
                  <a:gd name="connsiteY90" fmla="*/ 541439 h 675242"/>
                  <a:gd name="connsiteX91" fmla="*/ 128373 w 374173"/>
                  <a:gd name="connsiteY91" fmla="*/ 511070 h 675242"/>
                  <a:gd name="connsiteX92" fmla="*/ 194708 w 374173"/>
                  <a:gd name="connsiteY92" fmla="*/ 450820 h 675242"/>
                  <a:gd name="connsiteX93" fmla="*/ 192387 w 374173"/>
                  <a:gd name="connsiteY93" fmla="*/ 447304 h 675242"/>
                  <a:gd name="connsiteX94" fmla="*/ 153193 w 374173"/>
                  <a:gd name="connsiteY94" fmla="*/ 462928 h 675242"/>
                  <a:gd name="connsiteX95" fmla="*/ 110785 w 374173"/>
                  <a:gd name="connsiteY95" fmla="*/ 486560 h 675242"/>
                  <a:gd name="connsiteX96" fmla="*/ 77305 w 374173"/>
                  <a:gd name="connsiteY96" fmla="*/ 517222 h 675242"/>
                  <a:gd name="connsiteX97" fmla="*/ 95161 w 374173"/>
                  <a:gd name="connsiteY97" fmla="*/ 465663 h 675242"/>
                  <a:gd name="connsiteX98" fmla="*/ 155515 w 374173"/>
                  <a:gd name="connsiteY98" fmla="*/ 439297 h 675242"/>
                  <a:gd name="connsiteX99" fmla="*/ 225064 w 374173"/>
                  <a:gd name="connsiteY99" fmla="*/ 382074 h 675242"/>
                  <a:gd name="connsiteX100" fmla="*/ 222832 w 374173"/>
                  <a:gd name="connsiteY100" fmla="*/ 378363 h 675242"/>
                  <a:gd name="connsiteX101" fmla="*/ 182923 w 374173"/>
                  <a:gd name="connsiteY101" fmla="*/ 392230 h 675242"/>
                  <a:gd name="connsiteX102" fmla="*/ 139176 w 374173"/>
                  <a:gd name="connsiteY102" fmla="*/ 413517 h 675242"/>
                  <a:gd name="connsiteX103" fmla="*/ 104089 w 374173"/>
                  <a:gd name="connsiteY103" fmla="*/ 442031 h 675242"/>
                  <a:gd name="connsiteX104" fmla="*/ 124802 w 374173"/>
                  <a:gd name="connsiteY104" fmla="*/ 391742 h 675242"/>
                  <a:gd name="connsiteX105" fmla="*/ 186405 w 374173"/>
                  <a:gd name="connsiteY105" fmla="*/ 368598 h 675242"/>
                  <a:gd name="connsiteX106" fmla="*/ 225778 w 374173"/>
                  <a:gd name="connsiteY106" fmla="*/ 340671 h 675242"/>
                  <a:gd name="connsiteX107" fmla="*/ 258276 w 374173"/>
                  <a:gd name="connsiteY107" fmla="*/ 314598 h 675242"/>
                  <a:gd name="connsiteX108" fmla="*/ 256312 w 374173"/>
                  <a:gd name="connsiteY108" fmla="*/ 310887 h 675242"/>
                  <a:gd name="connsiteX109" fmla="*/ 171317 w 374173"/>
                  <a:gd name="connsiteY109" fmla="*/ 341940 h 675242"/>
                  <a:gd name="connsiteX110" fmla="*/ 134891 w 374173"/>
                  <a:gd name="connsiteY110" fmla="*/ 368598 h 675242"/>
                  <a:gd name="connsiteX111" fmla="*/ 157836 w 374173"/>
                  <a:gd name="connsiteY111" fmla="*/ 319773 h 675242"/>
                  <a:gd name="connsiteX112" fmla="*/ 220332 w 374173"/>
                  <a:gd name="connsiteY112" fmla="*/ 299658 h 675242"/>
                  <a:gd name="connsiteX113" fmla="*/ 294256 w 374173"/>
                  <a:gd name="connsiteY113" fmla="*/ 249954 h 675242"/>
                  <a:gd name="connsiteX114" fmla="*/ 292470 w 374173"/>
                  <a:gd name="connsiteY114" fmla="*/ 246146 h 675242"/>
                  <a:gd name="connsiteX115" fmla="*/ 206404 w 374173"/>
                  <a:gd name="connsiteY115" fmla="*/ 272413 h 675242"/>
                  <a:gd name="connsiteX116" fmla="*/ 168996 w 374173"/>
                  <a:gd name="connsiteY116" fmla="*/ 297216 h 675242"/>
                  <a:gd name="connsiteX117" fmla="*/ 193816 w 374173"/>
                  <a:gd name="connsiteY117" fmla="*/ 249173 h 675242"/>
                  <a:gd name="connsiteX118" fmla="*/ 256669 w 374173"/>
                  <a:gd name="connsiteY118" fmla="*/ 232572 h 67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74173" h="675242">
                    <a:moveTo>
                      <a:pt x="256669" y="232572"/>
                    </a:moveTo>
                    <a:cubicBezTo>
                      <a:pt x="281399" y="221049"/>
                      <a:pt x="317022" y="197711"/>
                      <a:pt x="332378" y="188239"/>
                    </a:cubicBezTo>
                    <a:cubicBezTo>
                      <a:pt x="334164" y="187165"/>
                      <a:pt x="332914" y="184138"/>
                      <a:pt x="330771" y="184333"/>
                    </a:cubicBezTo>
                    <a:cubicBezTo>
                      <a:pt x="321843" y="185309"/>
                      <a:pt x="306130" y="187360"/>
                      <a:pt x="289792" y="190680"/>
                    </a:cubicBezTo>
                    <a:cubicBezTo>
                      <a:pt x="274141" y="193805"/>
                      <a:pt x="258785" y="198482"/>
                      <a:pt x="243902" y="204644"/>
                    </a:cubicBezTo>
                    <a:cubicBezTo>
                      <a:pt x="230313" y="210513"/>
                      <a:pt x="217421" y="218149"/>
                      <a:pt x="205511" y="227397"/>
                    </a:cubicBezTo>
                    <a:cubicBezTo>
                      <a:pt x="214439" y="211577"/>
                      <a:pt x="223367" y="196148"/>
                      <a:pt x="232295" y="180720"/>
                    </a:cubicBezTo>
                    <a:cubicBezTo>
                      <a:pt x="240420" y="185114"/>
                      <a:pt x="266847" y="178962"/>
                      <a:pt x="296131" y="168221"/>
                    </a:cubicBezTo>
                    <a:cubicBezTo>
                      <a:pt x="308719" y="163533"/>
                      <a:pt x="324164" y="155819"/>
                      <a:pt x="338360" y="148691"/>
                    </a:cubicBezTo>
                    <a:cubicBezTo>
                      <a:pt x="352555" y="141562"/>
                      <a:pt x="365144" y="135508"/>
                      <a:pt x="373268" y="131700"/>
                    </a:cubicBezTo>
                    <a:cubicBezTo>
                      <a:pt x="375054" y="130918"/>
                      <a:pt x="373983" y="127891"/>
                      <a:pt x="371929" y="127793"/>
                    </a:cubicBezTo>
                    <a:cubicBezTo>
                      <a:pt x="358368" y="127413"/>
                      <a:pt x="344806" y="127930"/>
                      <a:pt x="331307" y="129356"/>
                    </a:cubicBezTo>
                    <a:cubicBezTo>
                      <a:pt x="315594" y="130879"/>
                      <a:pt x="300068" y="134151"/>
                      <a:pt x="284971" y="139121"/>
                    </a:cubicBezTo>
                    <a:cubicBezTo>
                      <a:pt x="271087" y="144072"/>
                      <a:pt x="257785" y="150790"/>
                      <a:pt x="245330" y="159139"/>
                    </a:cubicBezTo>
                    <a:cubicBezTo>
                      <a:pt x="252473" y="148105"/>
                      <a:pt x="259436" y="137070"/>
                      <a:pt x="266847" y="126329"/>
                    </a:cubicBezTo>
                    <a:cubicBezTo>
                      <a:pt x="275775" y="124766"/>
                      <a:pt x="294345" y="105334"/>
                      <a:pt x="313629" y="80336"/>
                    </a:cubicBezTo>
                    <a:cubicBezTo>
                      <a:pt x="317915" y="74770"/>
                      <a:pt x="322557" y="68227"/>
                      <a:pt x="327111" y="60806"/>
                    </a:cubicBezTo>
                    <a:lnTo>
                      <a:pt x="341485" y="39127"/>
                    </a:lnTo>
                    <a:cubicBezTo>
                      <a:pt x="349466" y="26872"/>
                      <a:pt x="358046" y="15106"/>
                      <a:pt x="367197" y="3876"/>
                    </a:cubicBezTo>
                    <a:cubicBezTo>
                      <a:pt x="367974" y="2899"/>
                      <a:pt x="367876" y="1415"/>
                      <a:pt x="366974" y="575"/>
                    </a:cubicBezTo>
                    <a:cubicBezTo>
                      <a:pt x="366376" y="-1"/>
                      <a:pt x="365528" y="-157"/>
                      <a:pt x="364787" y="165"/>
                    </a:cubicBezTo>
                    <a:cubicBezTo>
                      <a:pt x="351716" y="6620"/>
                      <a:pt x="339306" y="14539"/>
                      <a:pt x="327736" y="23796"/>
                    </a:cubicBezTo>
                    <a:cubicBezTo>
                      <a:pt x="320772" y="29245"/>
                      <a:pt x="314067" y="35085"/>
                      <a:pt x="307648" y="41276"/>
                    </a:cubicBezTo>
                    <a:cubicBezTo>
                      <a:pt x="301862" y="46959"/>
                      <a:pt x="296407" y="53023"/>
                      <a:pt x="291309" y="59438"/>
                    </a:cubicBezTo>
                    <a:cubicBezTo>
                      <a:pt x="272561" y="83754"/>
                      <a:pt x="261847" y="108263"/>
                      <a:pt x="261490" y="119396"/>
                    </a:cubicBezTo>
                    <a:cubicBezTo>
                      <a:pt x="253812" y="130332"/>
                      <a:pt x="246759" y="141758"/>
                      <a:pt x="239438" y="152890"/>
                    </a:cubicBezTo>
                    <a:cubicBezTo>
                      <a:pt x="242170" y="137353"/>
                      <a:pt x="243839" y="121622"/>
                      <a:pt x="244437" y="105822"/>
                    </a:cubicBezTo>
                    <a:cubicBezTo>
                      <a:pt x="245152" y="90589"/>
                      <a:pt x="244437" y="70473"/>
                      <a:pt x="243812" y="51138"/>
                    </a:cubicBezTo>
                    <a:cubicBezTo>
                      <a:pt x="243187" y="31804"/>
                      <a:pt x="242741" y="13348"/>
                      <a:pt x="242741" y="2313"/>
                    </a:cubicBezTo>
                    <a:cubicBezTo>
                      <a:pt x="242705" y="1024"/>
                      <a:pt x="241714" y="9"/>
                      <a:pt x="240527" y="48"/>
                    </a:cubicBezTo>
                    <a:cubicBezTo>
                      <a:pt x="239607" y="87"/>
                      <a:pt x="238804" y="761"/>
                      <a:pt x="238545" y="1728"/>
                    </a:cubicBezTo>
                    <a:cubicBezTo>
                      <a:pt x="232867" y="17371"/>
                      <a:pt x="228063" y="33385"/>
                      <a:pt x="224171" y="49673"/>
                    </a:cubicBezTo>
                    <a:cubicBezTo>
                      <a:pt x="219510" y="67456"/>
                      <a:pt x="216520" y="85716"/>
                      <a:pt x="215243" y="104162"/>
                    </a:cubicBezTo>
                    <a:cubicBezTo>
                      <a:pt x="213547" y="139609"/>
                      <a:pt x="219082" y="168709"/>
                      <a:pt x="225510" y="175642"/>
                    </a:cubicBezTo>
                    <a:cubicBezTo>
                      <a:pt x="216582" y="190778"/>
                      <a:pt x="207654" y="206011"/>
                      <a:pt x="198726" y="221538"/>
                    </a:cubicBezTo>
                    <a:cubicBezTo>
                      <a:pt x="200467" y="205894"/>
                      <a:pt x="201181" y="190133"/>
                      <a:pt x="200869" y="174373"/>
                    </a:cubicBezTo>
                    <a:cubicBezTo>
                      <a:pt x="200244" y="156268"/>
                      <a:pt x="198780" y="138213"/>
                      <a:pt x="196494" y="120275"/>
                    </a:cubicBezTo>
                    <a:cubicBezTo>
                      <a:pt x="194262" y="101233"/>
                      <a:pt x="192209" y="83168"/>
                      <a:pt x="190959" y="72231"/>
                    </a:cubicBezTo>
                    <a:cubicBezTo>
                      <a:pt x="190718" y="70961"/>
                      <a:pt x="189584" y="70151"/>
                      <a:pt x="188423" y="70415"/>
                    </a:cubicBezTo>
                    <a:cubicBezTo>
                      <a:pt x="187593" y="70600"/>
                      <a:pt x="186932" y="71313"/>
                      <a:pt x="186763" y="72231"/>
                    </a:cubicBezTo>
                    <a:cubicBezTo>
                      <a:pt x="178022" y="105490"/>
                      <a:pt x="173022" y="139795"/>
                      <a:pt x="171853" y="174373"/>
                    </a:cubicBezTo>
                    <a:cubicBezTo>
                      <a:pt x="172478" y="209624"/>
                      <a:pt x="179084" y="238138"/>
                      <a:pt x="186048" y="244778"/>
                    </a:cubicBezTo>
                    <a:cubicBezTo>
                      <a:pt x="177656" y="260402"/>
                      <a:pt x="169531" y="276222"/>
                      <a:pt x="161586" y="292041"/>
                    </a:cubicBezTo>
                    <a:cubicBezTo>
                      <a:pt x="162675" y="276339"/>
                      <a:pt x="162675" y="260578"/>
                      <a:pt x="161586" y="244876"/>
                    </a:cubicBezTo>
                    <a:cubicBezTo>
                      <a:pt x="160246" y="214604"/>
                      <a:pt x="150426" y="165779"/>
                      <a:pt x="147033" y="144296"/>
                    </a:cubicBezTo>
                    <a:cubicBezTo>
                      <a:pt x="147033" y="143056"/>
                      <a:pt x="146113" y="142051"/>
                      <a:pt x="144979" y="142051"/>
                    </a:cubicBezTo>
                    <a:cubicBezTo>
                      <a:pt x="143846" y="142051"/>
                      <a:pt x="142926" y="143056"/>
                      <a:pt x="142926" y="144296"/>
                    </a:cubicBezTo>
                    <a:cubicBezTo>
                      <a:pt x="136366" y="177791"/>
                      <a:pt x="133370" y="211997"/>
                      <a:pt x="133998" y="246243"/>
                    </a:cubicBezTo>
                    <a:cubicBezTo>
                      <a:pt x="136230" y="281299"/>
                      <a:pt x="144087" y="309520"/>
                      <a:pt x="151318" y="315770"/>
                    </a:cubicBezTo>
                    <a:cubicBezTo>
                      <a:pt x="143462" y="331784"/>
                      <a:pt x="136230" y="347994"/>
                      <a:pt x="128731" y="364595"/>
                    </a:cubicBezTo>
                    <a:cubicBezTo>
                      <a:pt x="129337" y="348844"/>
                      <a:pt x="128739" y="333073"/>
                      <a:pt x="126945" y="317430"/>
                    </a:cubicBezTo>
                    <a:cubicBezTo>
                      <a:pt x="121836" y="283926"/>
                      <a:pt x="115101" y="250745"/>
                      <a:pt x="106768" y="218022"/>
                    </a:cubicBezTo>
                    <a:cubicBezTo>
                      <a:pt x="106429" y="216782"/>
                      <a:pt x="105236" y="216079"/>
                      <a:pt x="104102" y="216450"/>
                    </a:cubicBezTo>
                    <a:cubicBezTo>
                      <a:pt x="103409" y="216675"/>
                      <a:pt x="102867" y="217261"/>
                      <a:pt x="102661" y="218022"/>
                    </a:cubicBezTo>
                    <a:cubicBezTo>
                      <a:pt x="101232" y="228959"/>
                      <a:pt x="99179" y="246829"/>
                      <a:pt x="97840" y="265676"/>
                    </a:cubicBezTo>
                    <a:cubicBezTo>
                      <a:pt x="96443" y="283741"/>
                      <a:pt x="96443" y="301904"/>
                      <a:pt x="97840" y="319969"/>
                    </a:cubicBezTo>
                    <a:cubicBezTo>
                      <a:pt x="101411" y="354635"/>
                      <a:pt x="110428" y="382660"/>
                      <a:pt x="117928" y="388324"/>
                    </a:cubicBezTo>
                    <a:cubicBezTo>
                      <a:pt x="110607" y="404631"/>
                      <a:pt x="104179" y="421330"/>
                      <a:pt x="97393" y="437832"/>
                    </a:cubicBezTo>
                    <a:cubicBezTo>
                      <a:pt x="97285" y="422052"/>
                      <a:pt x="95971" y="406311"/>
                      <a:pt x="93465" y="390765"/>
                    </a:cubicBezTo>
                    <a:cubicBezTo>
                      <a:pt x="90596" y="373012"/>
                      <a:pt x="86750" y="355474"/>
                      <a:pt x="81948" y="338229"/>
                    </a:cubicBezTo>
                    <a:cubicBezTo>
                      <a:pt x="77305" y="320164"/>
                      <a:pt x="72395" y="302978"/>
                      <a:pt x="69359" y="292529"/>
                    </a:cubicBezTo>
                    <a:cubicBezTo>
                      <a:pt x="69125" y="291318"/>
                      <a:pt x="68034" y="290537"/>
                      <a:pt x="66925" y="290801"/>
                    </a:cubicBezTo>
                    <a:cubicBezTo>
                      <a:pt x="66131" y="290986"/>
                      <a:pt x="65510" y="291660"/>
                      <a:pt x="65342" y="292529"/>
                    </a:cubicBezTo>
                    <a:cubicBezTo>
                      <a:pt x="61735" y="326482"/>
                      <a:pt x="61554" y="360767"/>
                      <a:pt x="64806" y="394769"/>
                    </a:cubicBezTo>
                    <a:cubicBezTo>
                      <a:pt x="69806" y="429532"/>
                      <a:pt x="80341" y="456972"/>
                      <a:pt x="88019" y="462342"/>
                    </a:cubicBezTo>
                    <a:cubicBezTo>
                      <a:pt x="81859" y="479138"/>
                      <a:pt x="75787" y="496032"/>
                      <a:pt x="70163" y="513218"/>
                    </a:cubicBezTo>
                    <a:cubicBezTo>
                      <a:pt x="69008" y="497448"/>
                      <a:pt x="66830" y="481785"/>
                      <a:pt x="63645" y="466346"/>
                    </a:cubicBezTo>
                    <a:cubicBezTo>
                      <a:pt x="59779" y="448740"/>
                      <a:pt x="55070" y="431368"/>
                      <a:pt x="49539" y="414299"/>
                    </a:cubicBezTo>
                    <a:cubicBezTo>
                      <a:pt x="44093" y="396429"/>
                      <a:pt x="38558" y="379340"/>
                      <a:pt x="35076" y="368989"/>
                    </a:cubicBezTo>
                    <a:cubicBezTo>
                      <a:pt x="34745" y="367798"/>
                      <a:pt x="33598" y="367134"/>
                      <a:pt x="32513" y="367495"/>
                    </a:cubicBezTo>
                    <a:cubicBezTo>
                      <a:pt x="31639" y="367788"/>
                      <a:pt x="31047" y="368677"/>
                      <a:pt x="31058" y="369673"/>
                    </a:cubicBezTo>
                    <a:cubicBezTo>
                      <a:pt x="28785" y="404036"/>
                      <a:pt x="30163" y="438575"/>
                      <a:pt x="35165" y="472596"/>
                    </a:cubicBezTo>
                    <a:cubicBezTo>
                      <a:pt x="42040" y="507164"/>
                      <a:pt x="54092" y="533822"/>
                      <a:pt x="61949" y="538607"/>
                    </a:cubicBezTo>
                    <a:cubicBezTo>
                      <a:pt x="56592" y="555891"/>
                      <a:pt x="51950" y="573273"/>
                      <a:pt x="47575" y="590752"/>
                    </a:cubicBezTo>
                    <a:cubicBezTo>
                      <a:pt x="45347" y="575109"/>
                      <a:pt x="42156" y="559641"/>
                      <a:pt x="38022" y="544466"/>
                    </a:cubicBezTo>
                    <a:cubicBezTo>
                      <a:pt x="30165" y="515171"/>
                      <a:pt x="11238" y="469178"/>
                      <a:pt x="4096" y="448672"/>
                    </a:cubicBezTo>
                    <a:cubicBezTo>
                      <a:pt x="3849" y="447461"/>
                      <a:pt x="2750" y="446689"/>
                      <a:pt x="1640" y="446963"/>
                    </a:cubicBezTo>
                    <a:cubicBezTo>
                      <a:pt x="531" y="447236"/>
                      <a:pt x="-168" y="448437"/>
                      <a:pt x="78" y="449648"/>
                    </a:cubicBezTo>
                    <a:cubicBezTo>
                      <a:pt x="-565" y="484431"/>
                      <a:pt x="2764" y="519175"/>
                      <a:pt x="9988" y="553059"/>
                    </a:cubicBezTo>
                    <a:cubicBezTo>
                      <a:pt x="18916" y="587530"/>
                      <a:pt x="33112" y="612919"/>
                      <a:pt x="41683" y="616923"/>
                    </a:cubicBezTo>
                    <a:cubicBezTo>
                      <a:pt x="37805" y="634636"/>
                      <a:pt x="34825" y="652565"/>
                      <a:pt x="32755" y="670630"/>
                    </a:cubicBezTo>
                    <a:cubicBezTo>
                      <a:pt x="32506" y="672876"/>
                      <a:pt x="33971" y="674927"/>
                      <a:pt x="36028" y="675190"/>
                    </a:cubicBezTo>
                    <a:cubicBezTo>
                      <a:pt x="36127" y="675210"/>
                      <a:pt x="36226" y="675220"/>
                      <a:pt x="36326" y="675220"/>
                    </a:cubicBezTo>
                    <a:cubicBezTo>
                      <a:pt x="38406" y="675454"/>
                      <a:pt x="40290" y="673862"/>
                      <a:pt x="40611" y="671606"/>
                    </a:cubicBezTo>
                    <a:cubicBezTo>
                      <a:pt x="42661" y="653893"/>
                      <a:pt x="45642" y="636316"/>
                      <a:pt x="49539" y="618973"/>
                    </a:cubicBezTo>
                    <a:cubicBezTo>
                      <a:pt x="58467" y="619852"/>
                      <a:pt x="81412" y="604423"/>
                      <a:pt x="105607" y="584014"/>
                    </a:cubicBezTo>
                    <a:cubicBezTo>
                      <a:pt x="126409" y="566145"/>
                      <a:pt x="154979" y="533920"/>
                      <a:pt x="168103" y="520249"/>
                    </a:cubicBezTo>
                    <a:cubicBezTo>
                      <a:pt x="169531" y="518589"/>
                      <a:pt x="167567" y="516050"/>
                      <a:pt x="165603" y="516831"/>
                    </a:cubicBezTo>
                    <a:cubicBezTo>
                      <a:pt x="137633" y="527856"/>
                      <a:pt x="111053" y="542728"/>
                      <a:pt x="86501" y="561067"/>
                    </a:cubicBezTo>
                    <a:cubicBezTo>
                      <a:pt x="74916" y="570666"/>
                      <a:pt x="64452" y="581788"/>
                      <a:pt x="55342" y="594170"/>
                    </a:cubicBezTo>
                    <a:cubicBezTo>
                      <a:pt x="59717" y="576495"/>
                      <a:pt x="64270" y="558821"/>
                      <a:pt x="69806" y="541439"/>
                    </a:cubicBezTo>
                    <a:cubicBezTo>
                      <a:pt x="78734" y="543197"/>
                      <a:pt x="102661" y="529916"/>
                      <a:pt x="128373" y="511070"/>
                    </a:cubicBezTo>
                    <a:cubicBezTo>
                      <a:pt x="151438" y="492272"/>
                      <a:pt x="173585" y="472166"/>
                      <a:pt x="194708" y="450820"/>
                    </a:cubicBezTo>
                    <a:cubicBezTo>
                      <a:pt x="196226" y="449257"/>
                      <a:pt x="194708" y="446523"/>
                      <a:pt x="192387" y="447304"/>
                    </a:cubicBezTo>
                    <a:cubicBezTo>
                      <a:pt x="183459" y="450429"/>
                      <a:pt x="168728" y="455995"/>
                      <a:pt x="153193" y="462928"/>
                    </a:cubicBezTo>
                    <a:cubicBezTo>
                      <a:pt x="138428" y="469373"/>
                      <a:pt x="124233" y="477283"/>
                      <a:pt x="110785" y="486560"/>
                    </a:cubicBezTo>
                    <a:cubicBezTo>
                      <a:pt x="98539" y="495270"/>
                      <a:pt x="87297" y="505562"/>
                      <a:pt x="77305" y="517222"/>
                    </a:cubicBezTo>
                    <a:cubicBezTo>
                      <a:pt x="82841" y="499840"/>
                      <a:pt x="89001" y="482654"/>
                      <a:pt x="95161" y="465663"/>
                    </a:cubicBezTo>
                    <a:cubicBezTo>
                      <a:pt x="104089" y="468202"/>
                      <a:pt x="128641" y="456581"/>
                      <a:pt x="155515" y="439297"/>
                    </a:cubicBezTo>
                    <a:cubicBezTo>
                      <a:pt x="179709" y="421740"/>
                      <a:pt x="202931" y="402639"/>
                      <a:pt x="225064" y="382074"/>
                    </a:cubicBezTo>
                    <a:cubicBezTo>
                      <a:pt x="226581" y="380609"/>
                      <a:pt x="225064" y="377778"/>
                      <a:pt x="222832" y="378363"/>
                    </a:cubicBezTo>
                    <a:cubicBezTo>
                      <a:pt x="213904" y="381195"/>
                      <a:pt x="198726" y="386078"/>
                      <a:pt x="182923" y="392230"/>
                    </a:cubicBezTo>
                    <a:cubicBezTo>
                      <a:pt x="167835" y="398001"/>
                      <a:pt x="153200" y="405120"/>
                      <a:pt x="139176" y="413517"/>
                    </a:cubicBezTo>
                    <a:cubicBezTo>
                      <a:pt x="126547" y="421564"/>
                      <a:pt x="114779" y="431124"/>
                      <a:pt x="104089" y="442031"/>
                    </a:cubicBezTo>
                    <a:cubicBezTo>
                      <a:pt x="110875" y="425138"/>
                      <a:pt x="117481" y="408244"/>
                      <a:pt x="124802" y="391742"/>
                    </a:cubicBezTo>
                    <a:cubicBezTo>
                      <a:pt x="133730" y="394671"/>
                      <a:pt x="158729" y="384711"/>
                      <a:pt x="186405" y="368598"/>
                    </a:cubicBezTo>
                    <a:cubicBezTo>
                      <a:pt x="200003" y="360123"/>
                      <a:pt x="213154" y="350797"/>
                      <a:pt x="225778" y="340671"/>
                    </a:cubicBezTo>
                    <a:cubicBezTo>
                      <a:pt x="238991" y="330906"/>
                      <a:pt x="251044" y="320652"/>
                      <a:pt x="258276" y="314598"/>
                    </a:cubicBezTo>
                    <a:cubicBezTo>
                      <a:pt x="259972" y="313329"/>
                      <a:pt x="258276" y="310399"/>
                      <a:pt x="256312" y="310887"/>
                    </a:cubicBezTo>
                    <a:cubicBezTo>
                      <a:pt x="227001" y="317723"/>
                      <a:pt x="198494" y="328132"/>
                      <a:pt x="171317" y="341940"/>
                    </a:cubicBezTo>
                    <a:cubicBezTo>
                      <a:pt x="158354" y="349400"/>
                      <a:pt x="146144" y="358335"/>
                      <a:pt x="134891" y="368598"/>
                    </a:cubicBezTo>
                    <a:cubicBezTo>
                      <a:pt x="142480" y="352096"/>
                      <a:pt x="149890" y="335593"/>
                      <a:pt x="157836" y="319773"/>
                    </a:cubicBezTo>
                    <a:cubicBezTo>
                      <a:pt x="166139" y="323191"/>
                      <a:pt x="192119" y="314403"/>
                      <a:pt x="220332" y="299658"/>
                    </a:cubicBezTo>
                    <a:cubicBezTo>
                      <a:pt x="245768" y="284541"/>
                      <a:pt x="270436" y="267951"/>
                      <a:pt x="294256" y="249954"/>
                    </a:cubicBezTo>
                    <a:cubicBezTo>
                      <a:pt x="296041" y="248684"/>
                      <a:pt x="294256" y="245755"/>
                      <a:pt x="292470" y="246146"/>
                    </a:cubicBezTo>
                    <a:cubicBezTo>
                      <a:pt x="262918" y="251067"/>
                      <a:pt x="234018" y="259885"/>
                      <a:pt x="206404" y="272413"/>
                    </a:cubicBezTo>
                    <a:cubicBezTo>
                      <a:pt x="193110" y="279102"/>
                      <a:pt x="180566" y="287422"/>
                      <a:pt x="168996" y="297216"/>
                    </a:cubicBezTo>
                    <a:cubicBezTo>
                      <a:pt x="177031" y="281006"/>
                      <a:pt x="185245" y="264992"/>
                      <a:pt x="193816" y="249173"/>
                    </a:cubicBezTo>
                    <a:cubicBezTo>
                      <a:pt x="201583" y="253664"/>
                      <a:pt x="227921" y="245657"/>
                      <a:pt x="256669" y="232572"/>
                    </a:cubicBezTo>
                    <a:close/>
                  </a:path>
                </a:pathLst>
              </a:custGeom>
              <a:solidFill>
                <a:schemeClr val="accent1"/>
              </a:solidFill>
              <a:ln w="8915" cap="flat">
                <a:noFill/>
                <a:prstDash val="solid"/>
                <a:miter/>
              </a:ln>
            </p:spPr>
            <p:txBody>
              <a:bodyPr rtlCol="0" anchor="ctr"/>
              <a:lstStyle/>
              <a:p>
                <a:endParaRPr lang="zh-CN" altLang="en-US"/>
              </a:p>
            </p:txBody>
          </p:sp>
          <p:sp>
            <p:nvSpPr>
              <p:cNvPr id="834" name="任意多边形: 形状 833">
                <a:extLst>
                  <a:ext uri="{FF2B5EF4-FFF2-40B4-BE49-F238E27FC236}">
                    <a16:creationId xmlns:a16="http://schemas.microsoft.com/office/drawing/2014/main" id="{280073D5-0D52-0451-6E12-F0D25F557706}"/>
                  </a:ext>
                </a:extLst>
              </p:cNvPr>
              <p:cNvSpPr/>
              <p:nvPr/>
            </p:nvSpPr>
            <p:spPr>
              <a:xfrm>
                <a:off x="5516669" y="5084850"/>
                <a:ext cx="411516" cy="531704"/>
              </a:xfrm>
              <a:custGeom>
                <a:avLst/>
                <a:gdLst>
                  <a:gd name="connsiteX0" fmla="*/ 151074 w 411516"/>
                  <a:gd name="connsiteY0" fmla="*/ 531704 h 531704"/>
                  <a:gd name="connsiteX1" fmla="*/ 260889 w 411516"/>
                  <a:gd name="connsiteY1" fmla="*/ 531704 h 531704"/>
                  <a:gd name="connsiteX2" fmla="*/ 411504 w 411516"/>
                  <a:gd name="connsiteY2" fmla="*/ 188074 h 531704"/>
                  <a:gd name="connsiteX3" fmla="*/ 380613 w 411516"/>
                  <a:gd name="connsiteY3" fmla="*/ 0 h 531704"/>
                  <a:gd name="connsiteX4" fmla="*/ 30904 w 411516"/>
                  <a:gd name="connsiteY4" fmla="*/ 0 h 531704"/>
                  <a:gd name="connsiteX5" fmla="*/ 13 w 411516"/>
                  <a:gd name="connsiteY5" fmla="*/ 188074 h 531704"/>
                  <a:gd name="connsiteX6" fmla="*/ 151074 w 411516"/>
                  <a:gd name="connsiteY6" fmla="*/ 531704 h 53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516" h="531704">
                    <a:moveTo>
                      <a:pt x="151074" y="531704"/>
                    </a:moveTo>
                    <a:lnTo>
                      <a:pt x="260889" y="531704"/>
                    </a:lnTo>
                    <a:cubicBezTo>
                      <a:pt x="347758" y="490008"/>
                      <a:pt x="411504" y="352028"/>
                      <a:pt x="411504" y="188074"/>
                    </a:cubicBezTo>
                    <a:cubicBezTo>
                      <a:pt x="411933" y="123830"/>
                      <a:pt x="401460" y="60065"/>
                      <a:pt x="380613" y="0"/>
                    </a:cubicBezTo>
                    <a:lnTo>
                      <a:pt x="30904" y="0"/>
                    </a:lnTo>
                    <a:cubicBezTo>
                      <a:pt x="10057" y="60065"/>
                      <a:pt x="-418" y="123830"/>
                      <a:pt x="13" y="188074"/>
                    </a:cubicBezTo>
                    <a:cubicBezTo>
                      <a:pt x="13" y="352321"/>
                      <a:pt x="63848" y="490301"/>
                      <a:pt x="151074" y="531704"/>
                    </a:cubicBezTo>
                    <a:close/>
                  </a:path>
                </a:pathLst>
              </a:custGeom>
              <a:solidFill>
                <a:srgbClr val="263238"/>
              </a:solidFill>
              <a:ln w="8915" cap="flat">
                <a:noFill/>
                <a:prstDash val="solid"/>
                <a:miter/>
              </a:ln>
            </p:spPr>
            <p:txBody>
              <a:bodyPr rtlCol="0" anchor="ctr"/>
              <a:lstStyle/>
              <a:p>
                <a:endParaRPr lang="zh-CN" altLang="en-US"/>
              </a:p>
            </p:txBody>
          </p:sp>
        </p:grpSp>
        <p:grpSp>
          <p:nvGrpSpPr>
            <p:cNvPr id="5" name="图形 17">
              <a:extLst>
                <a:ext uri="{FF2B5EF4-FFF2-40B4-BE49-F238E27FC236}">
                  <a16:creationId xmlns:a16="http://schemas.microsoft.com/office/drawing/2014/main" id="{2B0F6EF9-4DEB-4781-E098-DF775C5C7656}"/>
                </a:ext>
              </a:extLst>
            </p:cNvPr>
            <p:cNvGrpSpPr/>
            <p:nvPr/>
          </p:nvGrpSpPr>
          <p:grpSpPr>
            <a:xfrm>
              <a:off x="9442145" y="2490778"/>
              <a:ext cx="484700" cy="715090"/>
              <a:chOff x="9442145" y="2490778"/>
              <a:chExt cx="484700" cy="715090"/>
            </a:xfrm>
          </p:grpSpPr>
          <p:sp>
            <p:nvSpPr>
              <p:cNvPr id="825" name="任意多边形: 形状 824">
                <a:extLst>
                  <a:ext uri="{FF2B5EF4-FFF2-40B4-BE49-F238E27FC236}">
                    <a16:creationId xmlns:a16="http://schemas.microsoft.com/office/drawing/2014/main" id="{CADA48AE-7369-4F33-CCDE-019E6D7347D8}"/>
                  </a:ext>
                </a:extLst>
              </p:cNvPr>
              <p:cNvSpPr/>
              <p:nvPr/>
            </p:nvSpPr>
            <p:spPr>
              <a:xfrm>
                <a:off x="9446609" y="2495661"/>
                <a:ext cx="475773" cy="705325"/>
              </a:xfrm>
              <a:custGeom>
                <a:avLst/>
                <a:gdLst>
                  <a:gd name="connsiteX0" fmla="*/ 0 w 475773"/>
                  <a:gd name="connsiteY0" fmla="*/ 0 h 705325"/>
                  <a:gd name="connsiteX1" fmla="*/ 475773 w 475773"/>
                  <a:gd name="connsiteY1" fmla="*/ 0 h 705325"/>
                  <a:gd name="connsiteX2" fmla="*/ 475773 w 475773"/>
                  <a:gd name="connsiteY2" fmla="*/ 705326 h 705325"/>
                  <a:gd name="connsiteX3" fmla="*/ 0 w 475773"/>
                  <a:gd name="connsiteY3" fmla="*/ 705326 h 705325"/>
                </a:gdLst>
                <a:ahLst/>
                <a:cxnLst>
                  <a:cxn ang="0">
                    <a:pos x="connsiteX0" y="connsiteY0"/>
                  </a:cxn>
                  <a:cxn ang="0">
                    <a:pos x="connsiteX1" y="connsiteY1"/>
                  </a:cxn>
                  <a:cxn ang="0">
                    <a:pos x="connsiteX2" y="connsiteY2"/>
                  </a:cxn>
                  <a:cxn ang="0">
                    <a:pos x="connsiteX3" y="connsiteY3"/>
                  </a:cxn>
                </a:cxnLst>
                <a:rect l="l" t="t" r="r" b="b"/>
                <a:pathLst>
                  <a:path w="475773" h="705325">
                    <a:moveTo>
                      <a:pt x="0" y="0"/>
                    </a:moveTo>
                    <a:lnTo>
                      <a:pt x="475773" y="0"/>
                    </a:lnTo>
                    <a:lnTo>
                      <a:pt x="475773" y="705326"/>
                    </a:lnTo>
                    <a:lnTo>
                      <a:pt x="0" y="705326"/>
                    </a:lnTo>
                    <a:close/>
                  </a:path>
                </a:pathLst>
              </a:custGeom>
              <a:solidFill>
                <a:srgbClr val="263238"/>
              </a:solidFill>
              <a:ln w="8915" cap="flat">
                <a:noFill/>
                <a:prstDash val="solid"/>
                <a:miter/>
              </a:ln>
            </p:spPr>
            <p:txBody>
              <a:bodyPr rtlCol="0" anchor="ctr"/>
              <a:lstStyle/>
              <a:p>
                <a:endParaRPr lang="zh-CN" altLang="en-US"/>
              </a:p>
            </p:txBody>
          </p:sp>
          <p:sp>
            <p:nvSpPr>
              <p:cNvPr id="826" name="任意多边形: 形状 825">
                <a:extLst>
                  <a:ext uri="{FF2B5EF4-FFF2-40B4-BE49-F238E27FC236}">
                    <a16:creationId xmlns:a16="http://schemas.microsoft.com/office/drawing/2014/main" id="{67A9AB15-C030-5307-FE78-0F68E81C912D}"/>
                  </a:ext>
                </a:extLst>
              </p:cNvPr>
              <p:cNvSpPr/>
              <p:nvPr/>
            </p:nvSpPr>
            <p:spPr>
              <a:xfrm>
                <a:off x="9442145" y="2490778"/>
                <a:ext cx="484700" cy="715090"/>
              </a:xfrm>
              <a:custGeom>
                <a:avLst/>
                <a:gdLst>
                  <a:gd name="connsiteX0" fmla="*/ 484701 w 484700"/>
                  <a:gd name="connsiteY0" fmla="*/ 715091 h 715090"/>
                  <a:gd name="connsiteX1" fmla="*/ 0 w 484700"/>
                  <a:gd name="connsiteY1" fmla="*/ 715091 h 715090"/>
                  <a:gd name="connsiteX2" fmla="*/ 0 w 484700"/>
                  <a:gd name="connsiteY2" fmla="*/ 0 h 715090"/>
                  <a:gd name="connsiteX3" fmla="*/ 484701 w 484700"/>
                  <a:gd name="connsiteY3" fmla="*/ 0 h 715090"/>
                  <a:gd name="connsiteX4" fmla="*/ 8928 w 484700"/>
                  <a:gd name="connsiteY4" fmla="*/ 705326 h 715090"/>
                  <a:gd name="connsiteX5" fmla="*/ 475773 w 484700"/>
                  <a:gd name="connsiteY5" fmla="*/ 705326 h 715090"/>
                  <a:gd name="connsiteX6" fmla="*/ 475773 w 484700"/>
                  <a:gd name="connsiteY6" fmla="*/ 9765 h 715090"/>
                  <a:gd name="connsiteX7" fmla="*/ 8928 w 484700"/>
                  <a:gd name="connsiteY7" fmla="*/ 9765 h 71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700" h="715090">
                    <a:moveTo>
                      <a:pt x="484701" y="715091"/>
                    </a:moveTo>
                    <a:lnTo>
                      <a:pt x="0" y="715091"/>
                    </a:lnTo>
                    <a:lnTo>
                      <a:pt x="0" y="0"/>
                    </a:lnTo>
                    <a:lnTo>
                      <a:pt x="484701" y="0"/>
                    </a:lnTo>
                    <a:close/>
                    <a:moveTo>
                      <a:pt x="8928" y="705326"/>
                    </a:moveTo>
                    <a:lnTo>
                      <a:pt x="475773" y="705326"/>
                    </a:lnTo>
                    <a:lnTo>
                      <a:pt x="47577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827" name="任意多边形: 形状 826">
                <a:extLst>
                  <a:ext uri="{FF2B5EF4-FFF2-40B4-BE49-F238E27FC236}">
                    <a16:creationId xmlns:a16="http://schemas.microsoft.com/office/drawing/2014/main" id="{43C0D8F6-FEDD-FE93-CE36-C343EB4E20ED}"/>
                  </a:ext>
                </a:extLst>
              </p:cNvPr>
              <p:cNvSpPr/>
              <p:nvPr/>
            </p:nvSpPr>
            <p:spPr>
              <a:xfrm>
                <a:off x="9475625" y="2538627"/>
                <a:ext cx="417741" cy="619393"/>
              </a:xfrm>
              <a:custGeom>
                <a:avLst/>
                <a:gdLst>
                  <a:gd name="connsiteX0" fmla="*/ 0 w 417741"/>
                  <a:gd name="connsiteY0" fmla="*/ 0 h 619393"/>
                  <a:gd name="connsiteX1" fmla="*/ 417741 w 417741"/>
                  <a:gd name="connsiteY1" fmla="*/ 0 h 619393"/>
                  <a:gd name="connsiteX2" fmla="*/ 417741 w 417741"/>
                  <a:gd name="connsiteY2" fmla="*/ 619394 h 619393"/>
                  <a:gd name="connsiteX3" fmla="*/ 0 w 417741"/>
                  <a:gd name="connsiteY3" fmla="*/ 619394 h 619393"/>
                </a:gdLst>
                <a:ahLst/>
                <a:cxnLst>
                  <a:cxn ang="0">
                    <a:pos x="connsiteX0" y="connsiteY0"/>
                  </a:cxn>
                  <a:cxn ang="0">
                    <a:pos x="connsiteX1" y="connsiteY1"/>
                  </a:cxn>
                  <a:cxn ang="0">
                    <a:pos x="connsiteX2" y="connsiteY2"/>
                  </a:cxn>
                  <a:cxn ang="0">
                    <a:pos x="connsiteX3" y="connsiteY3"/>
                  </a:cxn>
                </a:cxnLst>
                <a:rect l="l" t="t" r="r" b="b"/>
                <a:pathLst>
                  <a:path w="417741" h="619393">
                    <a:moveTo>
                      <a:pt x="0" y="0"/>
                    </a:moveTo>
                    <a:lnTo>
                      <a:pt x="417741" y="0"/>
                    </a:lnTo>
                    <a:lnTo>
                      <a:pt x="417741" y="619394"/>
                    </a:lnTo>
                    <a:lnTo>
                      <a:pt x="0" y="619394"/>
                    </a:lnTo>
                    <a:close/>
                  </a:path>
                </a:pathLst>
              </a:custGeom>
              <a:solidFill>
                <a:srgbClr val="FFFFFF"/>
              </a:solidFill>
              <a:ln w="8915" cap="flat">
                <a:noFill/>
                <a:prstDash val="solid"/>
                <a:miter/>
              </a:ln>
            </p:spPr>
            <p:txBody>
              <a:bodyPr rtlCol="0" anchor="ctr"/>
              <a:lstStyle/>
              <a:p>
                <a:endParaRPr lang="zh-CN" altLang="en-US"/>
              </a:p>
            </p:txBody>
          </p:sp>
          <p:sp>
            <p:nvSpPr>
              <p:cNvPr id="828" name="任意多边形: 形状 827">
                <a:extLst>
                  <a:ext uri="{FF2B5EF4-FFF2-40B4-BE49-F238E27FC236}">
                    <a16:creationId xmlns:a16="http://schemas.microsoft.com/office/drawing/2014/main" id="{8FB0233D-CDB3-D535-867A-39FE5C1940B6}"/>
                  </a:ext>
                </a:extLst>
              </p:cNvPr>
              <p:cNvSpPr/>
              <p:nvPr/>
            </p:nvSpPr>
            <p:spPr>
              <a:xfrm>
                <a:off x="9471072" y="2533744"/>
                <a:ext cx="426758" cy="629158"/>
              </a:xfrm>
              <a:custGeom>
                <a:avLst/>
                <a:gdLst>
                  <a:gd name="connsiteX0" fmla="*/ 426758 w 426758"/>
                  <a:gd name="connsiteY0" fmla="*/ 629159 h 629158"/>
                  <a:gd name="connsiteX1" fmla="*/ 0 w 426758"/>
                  <a:gd name="connsiteY1" fmla="*/ 629159 h 629158"/>
                  <a:gd name="connsiteX2" fmla="*/ 0 w 426758"/>
                  <a:gd name="connsiteY2" fmla="*/ 0 h 629158"/>
                  <a:gd name="connsiteX3" fmla="*/ 426758 w 426758"/>
                  <a:gd name="connsiteY3" fmla="*/ 0 h 629158"/>
                  <a:gd name="connsiteX4" fmla="*/ 9017 w 426758"/>
                  <a:gd name="connsiteY4" fmla="*/ 619394 h 629158"/>
                  <a:gd name="connsiteX5" fmla="*/ 417830 w 426758"/>
                  <a:gd name="connsiteY5" fmla="*/ 619394 h 629158"/>
                  <a:gd name="connsiteX6" fmla="*/ 417830 w 426758"/>
                  <a:gd name="connsiteY6" fmla="*/ 9765 h 629158"/>
                  <a:gd name="connsiteX7" fmla="*/ 8928 w 426758"/>
                  <a:gd name="connsiteY7" fmla="*/ 9765 h 6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58" h="629158">
                    <a:moveTo>
                      <a:pt x="426758" y="629159"/>
                    </a:moveTo>
                    <a:lnTo>
                      <a:pt x="0" y="629159"/>
                    </a:lnTo>
                    <a:lnTo>
                      <a:pt x="0" y="0"/>
                    </a:lnTo>
                    <a:lnTo>
                      <a:pt x="426758" y="0"/>
                    </a:lnTo>
                    <a:close/>
                    <a:moveTo>
                      <a:pt x="9017" y="619394"/>
                    </a:moveTo>
                    <a:lnTo>
                      <a:pt x="417830" y="619394"/>
                    </a:lnTo>
                    <a:lnTo>
                      <a:pt x="41783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829" name="任意多边形: 形状 828">
                <a:extLst>
                  <a:ext uri="{FF2B5EF4-FFF2-40B4-BE49-F238E27FC236}">
                    <a16:creationId xmlns:a16="http://schemas.microsoft.com/office/drawing/2014/main" id="{4DF414FD-50D6-F6F9-4767-02D8ECF2B6C0}"/>
                  </a:ext>
                </a:extLst>
              </p:cNvPr>
              <p:cNvSpPr/>
              <p:nvPr/>
            </p:nvSpPr>
            <p:spPr>
              <a:xfrm>
                <a:off x="9565530" y="2671919"/>
                <a:ext cx="238020" cy="352809"/>
              </a:xfrm>
              <a:custGeom>
                <a:avLst/>
                <a:gdLst>
                  <a:gd name="connsiteX0" fmla="*/ 0 w 238020"/>
                  <a:gd name="connsiteY0" fmla="*/ 0 h 352809"/>
                  <a:gd name="connsiteX1" fmla="*/ 238020 w 238020"/>
                  <a:gd name="connsiteY1" fmla="*/ 0 h 352809"/>
                  <a:gd name="connsiteX2" fmla="*/ 238020 w 238020"/>
                  <a:gd name="connsiteY2" fmla="*/ 352809 h 352809"/>
                  <a:gd name="connsiteX3" fmla="*/ 0 w 238020"/>
                  <a:gd name="connsiteY3" fmla="*/ 352809 h 352809"/>
                </a:gdLst>
                <a:ahLst/>
                <a:cxnLst>
                  <a:cxn ang="0">
                    <a:pos x="connsiteX0" y="connsiteY0"/>
                  </a:cxn>
                  <a:cxn ang="0">
                    <a:pos x="connsiteX1" y="connsiteY1"/>
                  </a:cxn>
                  <a:cxn ang="0">
                    <a:pos x="connsiteX2" y="connsiteY2"/>
                  </a:cxn>
                  <a:cxn ang="0">
                    <a:pos x="connsiteX3" y="connsiteY3"/>
                  </a:cxn>
                </a:cxnLst>
                <a:rect l="l" t="t" r="r" b="b"/>
                <a:pathLst>
                  <a:path w="238020" h="352809">
                    <a:moveTo>
                      <a:pt x="0" y="0"/>
                    </a:moveTo>
                    <a:lnTo>
                      <a:pt x="238020" y="0"/>
                    </a:lnTo>
                    <a:lnTo>
                      <a:pt x="238020" y="352809"/>
                    </a:lnTo>
                    <a:lnTo>
                      <a:pt x="0" y="352809"/>
                    </a:lnTo>
                    <a:close/>
                  </a:path>
                </a:pathLst>
              </a:custGeom>
              <a:solidFill>
                <a:srgbClr val="263238"/>
              </a:solidFill>
              <a:ln w="8915" cap="flat">
                <a:noFill/>
                <a:prstDash val="solid"/>
                <a:miter/>
              </a:ln>
            </p:spPr>
            <p:txBody>
              <a:bodyPr rtlCol="0" anchor="ctr"/>
              <a:lstStyle/>
              <a:p>
                <a:endParaRPr lang="zh-CN" altLang="en-US"/>
              </a:p>
            </p:txBody>
          </p:sp>
          <p:sp>
            <p:nvSpPr>
              <p:cNvPr id="830" name="任意多边形: 形状 829">
                <a:extLst>
                  <a:ext uri="{FF2B5EF4-FFF2-40B4-BE49-F238E27FC236}">
                    <a16:creationId xmlns:a16="http://schemas.microsoft.com/office/drawing/2014/main" id="{D1AA50F2-EA80-4C67-A99A-70CBEE9B8AF2}"/>
                  </a:ext>
                </a:extLst>
              </p:cNvPr>
              <p:cNvSpPr/>
              <p:nvPr/>
            </p:nvSpPr>
            <p:spPr>
              <a:xfrm>
                <a:off x="9561066" y="2667525"/>
                <a:ext cx="246859" cy="362086"/>
              </a:xfrm>
              <a:custGeom>
                <a:avLst/>
                <a:gdLst>
                  <a:gd name="connsiteX0" fmla="*/ 246859 w 246859"/>
                  <a:gd name="connsiteY0" fmla="*/ 362086 h 362086"/>
                  <a:gd name="connsiteX1" fmla="*/ 0 w 246859"/>
                  <a:gd name="connsiteY1" fmla="*/ 362086 h 362086"/>
                  <a:gd name="connsiteX2" fmla="*/ 0 w 246859"/>
                  <a:gd name="connsiteY2" fmla="*/ 0 h 362086"/>
                  <a:gd name="connsiteX3" fmla="*/ 246859 w 246859"/>
                  <a:gd name="connsiteY3" fmla="*/ 0 h 362086"/>
                  <a:gd name="connsiteX4" fmla="*/ 8928 w 246859"/>
                  <a:gd name="connsiteY4" fmla="*/ 352321 h 362086"/>
                  <a:gd name="connsiteX5" fmla="*/ 237931 w 246859"/>
                  <a:gd name="connsiteY5" fmla="*/ 352321 h 362086"/>
                  <a:gd name="connsiteX6" fmla="*/ 237931 w 246859"/>
                  <a:gd name="connsiteY6" fmla="*/ 9765 h 362086"/>
                  <a:gd name="connsiteX7" fmla="*/ 8928 w 246859"/>
                  <a:gd name="connsiteY7" fmla="*/ 9765 h 3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859" h="362086">
                    <a:moveTo>
                      <a:pt x="246859" y="362086"/>
                    </a:moveTo>
                    <a:lnTo>
                      <a:pt x="0" y="362086"/>
                    </a:lnTo>
                    <a:lnTo>
                      <a:pt x="0" y="0"/>
                    </a:lnTo>
                    <a:lnTo>
                      <a:pt x="246859" y="0"/>
                    </a:lnTo>
                    <a:close/>
                    <a:moveTo>
                      <a:pt x="8928" y="352321"/>
                    </a:moveTo>
                    <a:lnTo>
                      <a:pt x="237931" y="352321"/>
                    </a:lnTo>
                    <a:lnTo>
                      <a:pt x="237931" y="9765"/>
                    </a:lnTo>
                    <a:lnTo>
                      <a:pt x="8928" y="9765"/>
                    </a:lnTo>
                    <a:close/>
                  </a:path>
                </a:pathLst>
              </a:custGeom>
              <a:solidFill>
                <a:srgbClr val="263238"/>
              </a:solidFill>
              <a:ln w="8915" cap="flat">
                <a:noFill/>
                <a:prstDash val="solid"/>
                <a:miter/>
              </a:ln>
            </p:spPr>
            <p:txBody>
              <a:bodyPr rtlCol="0" anchor="ctr"/>
              <a:lstStyle/>
              <a:p>
                <a:endParaRPr lang="zh-CN" altLang="en-US"/>
              </a:p>
            </p:txBody>
          </p:sp>
        </p:grpSp>
        <p:grpSp>
          <p:nvGrpSpPr>
            <p:cNvPr id="6" name="图形 17">
              <a:extLst>
                <a:ext uri="{FF2B5EF4-FFF2-40B4-BE49-F238E27FC236}">
                  <a16:creationId xmlns:a16="http://schemas.microsoft.com/office/drawing/2014/main" id="{53AAA6BB-50CF-611D-36B8-8A56FDDF2E04}"/>
                </a:ext>
              </a:extLst>
            </p:cNvPr>
            <p:cNvGrpSpPr/>
            <p:nvPr/>
          </p:nvGrpSpPr>
          <p:grpSpPr>
            <a:xfrm>
              <a:off x="7246750" y="2461092"/>
              <a:ext cx="557285" cy="609531"/>
              <a:chOff x="7246750" y="2461092"/>
              <a:chExt cx="557285" cy="609531"/>
            </a:xfrm>
          </p:grpSpPr>
          <p:sp>
            <p:nvSpPr>
              <p:cNvPr id="818" name="任意多边形: 形状 817">
                <a:extLst>
                  <a:ext uri="{FF2B5EF4-FFF2-40B4-BE49-F238E27FC236}">
                    <a16:creationId xmlns:a16="http://schemas.microsoft.com/office/drawing/2014/main" id="{5D72C5AC-151E-80E8-209E-36BDD0618986}"/>
                  </a:ext>
                </a:extLst>
              </p:cNvPr>
              <p:cNvSpPr/>
              <p:nvPr/>
            </p:nvSpPr>
            <p:spPr>
              <a:xfrm>
                <a:off x="7251214" y="2465975"/>
                <a:ext cx="548357" cy="599766"/>
              </a:xfrm>
              <a:custGeom>
                <a:avLst/>
                <a:gdLst>
                  <a:gd name="connsiteX0" fmla="*/ 548358 w 548357"/>
                  <a:gd name="connsiteY0" fmla="*/ 299883 h 599766"/>
                  <a:gd name="connsiteX1" fmla="*/ 274179 w 548357"/>
                  <a:gd name="connsiteY1" fmla="*/ 599766 h 599766"/>
                  <a:gd name="connsiteX2" fmla="*/ 0 w 548357"/>
                  <a:gd name="connsiteY2" fmla="*/ 299883 h 599766"/>
                  <a:gd name="connsiteX3" fmla="*/ 274179 w 548357"/>
                  <a:gd name="connsiteY3" fmla="*/ 0 h 599766"/>
                  <a:gd name="connsiteX4" fmla="*/ 548358 w 548357"/>
                  <a:gd name="connsiteY4" fmla="*/ 299883 h 599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357" h="599766">
                    <a:moveTo>
                      <a:pt x="548358" y="299883"/>
                    </a:moveTo>
                    <a:cubicBezTo>
                      <a:pt x="548358" y="465504"/>
                      <a:pt x="425604" y="599766"/>
                      <a:pt x="274179" y="599766"/>
                    </a:cubicBezTo>
                    <a:cubicBezTo>
                      <a:pt x="122754" y="599766"/>
                      <a:pt x="0" y="465504"/>
                      <a:pt x="0" y="299883"/>
                    </a:cubicBezTo>
                    <a:cubicBezTo>
                      <a:pt x="0" y="134262"/>
                      <a:pt x="122754" y="0"/>
                      <a:pt x="274179" y="0"/>
                    </a:cubicBezTo>
                    <a:cubicBezTo>
                      <a:pt x="425604" y="0"/>
                      <a:pt x="548358" y="134262"/>
                      <a:pt x="548358" y="299883"/>
                    </a:cubicBezTo>
                    <a:close/>
                  </a:path>
                </a:pathLst>
              </a:custGeom>
              <a:solidFill>
                <a:srgbClr val="263238"/>
              </a:solidFill>
              <a:ln w="8915" cap="flat">
                <a:noFill/>
                <a:prstDash val="solid"/>
                <a:miter/>
              </a:ln>
            </p:spPr>
            <p:txBody>
              <a:bodyPr rtlCol="0" anchor="ctr"/>
              <a:lstStyle/>
              <a:p>
                <a:endParaRPr lang="zh-CN" altLang="en-US"/>
              </a:p>
            </p:txBody>
          </p:sp>
          <p:sp>
            <p:nvSpPr>
              <p:cNvPr id="819" name="任意多边形: 形状 818">
                <a:extLst>
                  <a:ext uri="{FF2B5EF4-FFF2-40B4-BE49-F238E27FC236}">
                    <a16:creationId xmlns:a16="http://schemas.microsoft.com/office/drawing/2014/main" id="{5AE703DA-DB28-4E5B-A36C-9E31CCD6F1B3}"/>
                  </a:ext>
                </a:extLst>
              </p:cNvPr>
              <p:cNvSpPr/>
              <p:nvPr/>
            </p:nvSpPr>
            <p:spPr>
              <a:xfrm>
                <a:off x="7246750" y="2461092"/>
                <a:ext cx="557285" cy="609531"/>
              </a:xfrm>
              <a:custGeom>
                <a:avLst/>
                <a:gdLst>
                  <a:gd name="connsiteX0" fmla="*/ 278643 w 557285"/>
                  <a:gd name="connsiteY0" fmla="*/ 609531 h 609531"/>
                  <a:gd name="connsiteX1" fmla="*/ 0 w 557285"/>
                  <a:gd name="connsiteY1" fmla="*/ 304766 h 609531"/>
                  <a:gd name="connsiteX2" fmla="*/ 278643 w 557285"/>
                  <a:gd name="connsiteY2" fmla="*/ 0 h 609531"/>
                  <a:gd name="connsiteX3" fmla="*/ 557286 w 557285"/>
                  <a:gd name="connsiteY3" fmla="*/ 304766 h 609531"/>
                  <a:gd name="connsiteX4" fmla="*/ 278643 w 557285"/>
                  <a:gd name="connsiteY4" fmla="*/ 609531 h 609531"/>
                  <a:gd name="connsiteX5" fmla="*/ 278643 w 557285"/>
                  <a:gd name="connsiteY5" fmla="*/ 9765 h 609531"/>
                  <a:gd name="connsiteX6" fmla="*/ 8928 w 557285"/>
                  <a:gd name="connsiteY6" fmla="*/ 304766 h 609531"/>
                  <a:gd name="connsiteX7" fmla="*/ 278643 w 557285"/>
                  <a:gd name="connsiteY7" fmla="*/ 599766 h 609531"/>
                  <a:gd name="connsiteX8" fmla="*/ 548358 w 557285"/>
                  <a:gd name="connsiteY8" fmla="*/ 304766 h 609531"/>
                  <a:gd name="connsiteX9" fmla="*/ 278643 w 557285"/>
                  <a:gd name="connsiteY9" fmla="*/ 9765 h 60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285" h="609531">
                    <a:moveTo>
                      <a:pt x="278643" y="609531"/>
                    </a:moveTo>
                    <a:cubicBezTo>
                      <a:pt x="124751" y="609531"/>
                      <a:pt x="0" y="473085"/>
                      <a:pt x="0" y="304766"/>
                    </a:cubicBezTo>
                    <a:cubicBezTo>
                      <a:pt x="0" y="136446"/>
                      <a:pt x="124751" y="0"/>
                      <a:pt x="278643" y="0"/>
                    </a:cubicBezTo>
                    <a:cubicBezTo>
                      <a:pt x="432535" y="0"/>
                      <a:pt x="557286" y="136446"/>
                      <a:pt x="557286" y="304766"/>
                    </a:cubicBezTo>
                    <a:cubicBezTo>
                      <a:pt x="557134" y="473017"/>
                      <a:pt x="432472" y="609365"/>
                      <a:pt x="278643" y="609531"/>
                    </a:cubicBezTo>
                    <a:close/>
                    <a:moveTo>
                      <a:pt x="278643" y="9765"/>
                    </a:moveTo>
                    <a:cubicBezTo>
                      <a:pt x="129679" y="9765"/>
                      <a:pt x="8928" y="141837"/>
                      <a:pt x="8928" y="304766"/>
                    </a:cubicBezTo>
                    <a:cubicBezTo>
                      <a:pt x="8928" y="467695"/>
                      <a:pt x="129679" y="599766"/>
                      <a:pt x="278643" y="599766"/>
                    </a:cubicBezTo>
                    <a:cubicBezTo>
                      <a:pt x="427607" y="599766"/>
                      <a:pt x="548358" y="467695"/>
                      <a:pt x="548358" y="304766"/>
                    </a:cubicBezTo>
                    <a:cubicBezTo>
                      <a:pt x="548206" y="141905"/>
                      <a:pt x="427544" y="9931"/>
                      <a:pt x="278643" y="9765"/>
                    </a:cubicBezTo>
                    <a:close/>
                  </a:path>
                </a:pathLst>
              </a:custGeom>
              <a:solidFill>
                <a:srgbClr val="263238"/>
              </a:solidFill>
              <a:ln w="8915" cap="flat">
                <a:noFill/>
                <a:prstDash val="solid"/>
                <a:miter/>
              </a:ln>
            </p:spPr>
            <p:txBody>
              <a:bodyPr rtlCol="0" anchor="ctr"/>
              <a:lstStyle/>
              <a:p>
                <a:endParaRPr lang="zh-CN" altLang="en-US"/>
              </a:p>
            </p:txBody>
          </p:sp>
          <p:sp>
            <p:nvSpPr>
              <p:cNvPr id="820" name="任意多边形: 形状 819">
                <a:extLst>
                  <a:ext uri="{FF2B5EF4-FFF2-40B4-BE49-F238E27FC236}">
                    <a16:creationId xmlns:a16="http://schemas.microsoft.com/office/drawing/2014/main" id="{4D3D1D64-C401-421F-01E9-E729395004FD}"/>
                  </a:ext>
                </a:extLst>
              </p:cNvPr>
              <p:cNvSpPr/>
              <p:nvPr/>
            </p:nvSpPr>
            <p:spPr>
              <a:xfrm>
                <a:off x="7282283" y="2499957"/>
                <a:ext cx="486218" cy="531801"/>
              </a:xfrm>
              <a:custGeom>
                <a:avLst/>
                <a:gdLst>
                  <a:gd name="connsiteX0" fmla="*/ 486219 w 486218"/>
                  <a:gd name="connsiteY0" fmla="*/ 265901 h 531801"/>
                  <a:gd name="connsiteX1" fmla="*/ 243109 w 486218"/>
                  <a:gd name="connsiteY1" fmla="*/ 531802 h 531801"/>
                  <a:gd name="connsiteX2" fmla="*/ 0 w 486218"/>
                  <a:gd name="connsiteY2" fmla="*/ 265901 h 531801"/>
                  <a:gd name="connsiteX3" fmla="*/ 243109 w 486218"/>
                  <a:gd name="connsiteY3" fmla="*/ 0 h 531801"/>
                  <a:gd name="connsiteX4" fmla="*/ 486219 w 486218"/>
                  <a:gd name="connsiteY4" fmla="*/ 265901 h 53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218" h="531801">
                    <a:moveTo>
                      <a:pt x="486219" y="265901"/>
                    </a:moveTo>
                    <a:cubicBezTo>
                      <a:pt x="486219" y="412754"/>
                      <a:pt x="377375" y="531802"/>
                      <a:pt x="243109" y="531802"/>
                    </a:cubicBezTo>
                    <a:cubicBezTo>
                      <a:pt x="108843" y="531802"/>
                      <a:pt x="0" y="412754"/>
                      <a:pt x="0" y="265901"/>
                    </a:cubicBezTo>
                    <a:cubicBezTo>
                      <a:pt x="0" y="119048"/>
                      <a:pt x="108844" y="0"/>
                      <a:pt x="243109" y="0"/>
                    </a:cubicBezTo>
                    <a:cubicBezTo>
                      <a:pt x="377375" y="0"/>
                      <a:pt x="486219" y="119048"/>
                      <a:pt x="486219" y="265901"/>
                    </a:cubicBezTo>
                    <a:close/>
                  </a:path>
                </a:pathLst>
              </a:custGeom>
              <a:solidFill>
                <a:srgbClr val="FFFFFF"/>
              </a:solidFill>
              <a:ln w="8915" cap="flat">
                <a:noFill/>
                <a:prstDash val="solid"/>
                <a:miter/>
              </a:ln>
            </p:spPr>
            <p:txBody>
              <a:bodyPr rtlCol="0" anchor="ctr"/>
              <a:lstStyle/>
              <a:p>
                <a:endParaRPr lang="zh-CN" altLang="en-US"/>
              </a:p>
            </p:txBody>
          </p:sp>
          <p:sp>
            <p:nvSpPr>
              <p:cNvPr id="821" name="任意多边形: 形状 820">
                <a:extLst>
                  <a:ext uri="{FF2B5EF4-FFF2-40B4-BE49-F238E27FC236}">
                    <a16:creationId xmlns:a16="http://schemas.microsoft.com/office/drawing/2014/main" id="{B370BDC6-45D5-9BE6-0FB3-7D80356DF2B0}"/>
                  </a:ext>
                </a:extLst>
              </p:cNvPr>
              <p:cNvSpPr/>
              <p:nvPr/>
            </p:nvSpPr>
            <p:spPr>
              <a:xfrm>
                <a:off x="7277819" y="2495075"/>
                <a:ext cx="495146" cy="541566"/>
              </a:xfrm>
              <a:custGeom>
                <a:avLst/>
                <a:gdLst>
                  <a:gd name="connsiteX0" fmla="*/ 247574 w 495146"/>
                  <a:gd name="connsiteY0" fmla="*/ 541567 h 541566"/>
                  <a:gd name="connsiteX1" fmla="*/ 0 w 495146"/>
                  <a:gd name="connsiteY1" fmla="*/ 270784 h 541566"/>
                  <a:gd name="connsiteX2" fmla="*/ 247574 w 495146"/>
                  <a:gd name="connsiteY2" fmla="*/ 0 h 541566"/>
                  <a:gd name="connsiteX3" fmla="*/ 495147 w 495146"/>
                  <a:gd name="connsiteY3" fmla="*/ 270784 h 541566"/>
                  <a:gd name="connsiteX4" fmla="*/ 247574 w 495146"/>
                  <a:gd name="connsiteY4" fmla="*/ 541567 h 541566"/>
                  <a:gd name="connsiteX5" fmla="*/ 247574 w 495146"/>
                  <a:gd name="connsiteY5" fmla="*/ 9765 h 541566"/>
                  <a:gd name="connsiteX6" fmla="*/ 8928 w 495146"/>
                  <a:gd name="connsiteY6" fmla="*/ 270784 h 541566"/>
                  <a:gd name="connsiteX7" fmla="*/ 247574 w 495146"/>
                  <a:gd name="connsiteY7" fmla="*/ 531802 h 541566"/>
                  <a:gd name="connsiteX8" fmla="*/ 486219 w 495146"/>
                  <a:gd name="connsiteY8" fmla="*/ 270784 h 541566"/>
                  <a:gd name="connsiteX9" fmla="*/ 247574 w 495146"/>
                  <a:gd name="connsiteY9" fmla="*/ 9765 h 54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146" h="541566">
                    <a:moveTo>
                      <a:pt x="247574" y="541567"/>
                    </a:moveTo>
                    <a:cubicBezTo>
                      <a:pt x="110841" y="541567"/>
                      <a:pt x="0" y="420334"/>
                      <a:pt x="0" y="270784"/>
                    </a:cubicBezTo>
                    <a:cubicBezTo>
                      <a:pt x="0" y="121233"/>
                      <a:pt x="110841" y="0"/>
                      <a:pt x="247574" y="0"/>
                    </a:cubicBezTo>
                    <a:cubicBezTo>
                      <a:pt x="384306" y="0"/>
                      <a:pt x="495147" y="121233"/>
                      <a:pt x="495147" y="270784"/>
                    </a:cubicBezTo>
                    <a:cubicBezTo>
                      <a:pt x="495049" y="420286"/>
                      <a:pt x="384261" y="541460"/>
                      <a:pt x="247574" y="541567"/>
                    </a:cubicBezTo>
                    <a:close/>
                    <a:moveTo>
                      <a:pt x="247574" y="9765"/>
                    </a:moveTo>
                    <a:cubicBezTo>
                      <a:pt x="115769" y="9765"/>
                      <a:pt x="8928" y="126623"/>
                      <a:pt x="8928" y="270784"/>
                    </a:cubicBezTo>
                    <a:cubicBezTo>
                      <a:pt x="8928" y="414944"/>
                      <a:pt x="115769" y="531802"/>
                      <a:pt x="247574" y="531802"/>
                    </a:cubicBezTo>
                    <a:cubicBezTo>
                      <a:pt x="379378" y="531802"/>
                      <a:pt x="486219" y="414944"/>
                      <a:pt x="486219" y="270784"/>
                    </a:cubicBezTo>
                    <a:cubicBezTo>
                      <a:pt x="486067" y="126691"/>
                      <a:pt x="379315" y="9931"/>
                      <a:pt x="247574" y="9765"/>
                    </a:cubicBezTo>
                    <a:close/>
                  </a:path>
                </a:pathLst>
              </a:custGeom>
              <a:solidFill>
                <a:srgbClr val="263238"/>
              </a:solidFill>
              <a:ln w="8915" cap="flat">
                <a:noFill/>
                <a:prstDash val="solid"/>
                <a:miter/>
              </a:ln>
            </p:spPr>
            <p:txBody>
              <a:bodyPr rtlCol="0" anchor="ctr"/>
              <a:lstStyle/>
              <a:p>
                <a:endParaRPr lang="zh-CN" altLang="en-US"/>
              </a:p>
            </p:txBody>
          </p:sp>
          <p:sp>
            <p:nvSpPr>
              <p:cNvPr id="822" name="任意多边形: 形状 821">
                <a:extLst>
                  <a:ext uri="{FF2B5EF4-FFF2-40B4-BE49-F238E27FC236}">
                    <a16:creationId xmlns:a16="http://schemas.microsoft.com/office/drawing/2014/main" id="{EF8FE7E9-77F2-74EE-E369-426539F6B249}"/>
                  </a:ext>
                </a:extLst>
              </p:cNvPr>
              <p:cNvSpPr/>
              <p:nvPr/>
            </p:nvSpPr>
            <p:spPr>
              <a:xfrm>
                <a:off x="7499769" y="2737833"/>
                <a:ext cx="51246" cy="56051"/>
              </a:xfrm>
              <a:custGeom>
                <a:avLst/>
                <a:gdLst>
                  <a:gd name="connsiteX0" fmla="*/ 51247 w 51246"/>
                  <a:gd name="connsiteY0" fmla="*/ 28026 h 56051"/>
                  <a:gd name="connsiteX1" fmla="*/ 25623 w 51246"/>
                  <a:gd name="connsiteY1" fmla="*/ 56051 h 56051"/>
                  <a:gd name="connsiteX2" fmla="*/ 0 w 51246"/>
                  <a:gd name="connsiteY2" fmla="*/ 28026 h 56051"/>
                  <a:gd name="connsiteX3" fmla="*/ 25623 w 51246"/>
                  <a:gd name="connsiteY3" fmla="*/ 0 h 56051"/>
                  <a:gd name="connsiteX4" fmla="*/ 51247 w 51246"/>
                  <a:gd name="connsiteY4" fmla="*/ 28026 h 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46" h="56051">
                    <a:moveTo>
                      <a:pt x="51247" y="28026"/>
                    </a:moveTo>
                    <a:cubicBezTo>
                      <a:pt x="51247" y="43504"/>
                      <a:pt x="39775" y="56051"/>
                      <a:pt x="25623" y="56051"/>
                    </a:cubicBezTo>
                    <a:cubicBezTo>
                      <a:pt x="11472" y="56051"/>
                      <a:pt x="0" y="43504"/>
                      <a:pt x="0" y="28026"/>
                    </a:cubicBezTo>
                    <a:cubicBezTo>
                      <a:pt x="0" y="12548"/>
                      <a:pt x="11472" y="0"/>
                      <a:pt x="25623" y="0"/>
                    </a:cubicBezTo>
                    <a:cubicBezTo>
                      <a:pt x="39775" y="0"/>
                      <a:pt x="51247" y="12548"/>
                      <a:pt x="51247" y="28026"/>
                    </a:cubicBezTo>
                    <a:close/>
                  </a:path>
                </a:pathLst>
              </a:custGeom>
              <a:solidFill>
                <a:srgbClr val="263238"/>
              </a:solidFill>
              <a:ln w="8915" cap="flat">
                <a:noFill/>
                <a:prstDash val="solid"/>
                <a:miter/>
              </a:ln>
            </p:spPr>
            <p:txBody>
              <a:bodyPr rtlCol="0" anchor="ctr"/>
              <a:lstStyle/>
              <a:p>
                <a:endParaRPr lang="zh-CN" altLang="en-US"/>
              </a:p>
            </p:txBody>
          </p:sp>
          <p:sp>
            <p:nvSpPr>
              <p:cNvPr id="823" name="任意多边形: 形状 822">
                <a:extLst>
                  <a:ext uri="{FF2B5EF4-FFF2-40B4-BE49-F238E27FC236}">
                    <a16:creationId xmlns:a16="http://schemas.microsoft.com/office/drawing/2014/main" id="{1286DBE5-2E11-1872-3C2F-A6847D15EE3B}"/>
                  </a:ext>
                </a:extLst>
              </p:cNvPr>
              <p:cNvSpPr/>
              <p:nvPr/>
            </p:nvSpPr>
            <p:spPr>
              <a:xfrm>
                <a:off x="7495216" y="2732755"/>
                <a:ext cx="60353" cy="66011"/>
              </a:xfrm>
              <a:custGeom>
                <a:avLst/>
                <a:gdLst>
                  <a:gd name="connsiteX0" fmla="*/ 30177 w 60353"/>
                  <a:gd name="connsiteY0" fmla="*/ 66011 h 66011"/>
                  <a:gd name="connsiteX1" fmla="*/ 0 w 60353"/>
                  <a:gd name="connsiteY1" fmla="*/ 33006 h 66011"/>
                  <a:gd name="connsiteX2" fmla="*/ 30177 w 60353"/>
                  <a:gd name="connsiteY2" fmla="*/ 0 h 66011"/>
                  <a:gd name="connsiteX3" fmla="*/ 60353 w 60353"/>
                  <a:gd name="connsiteY3" fmla="*/ 33006 h 66011"/>
                  <a:gd name="connsiteX4" fmla="*/ 60353 w 60353"/>
                  <a:gd name="connsiteY4" fmla="*/ 33103 h 66011"/>
                  <a:gd name="connsiteX5" fmla="*/ 30266 w 60353"/>
                  <a:gd name="connsiteY5" fmla="*/ 66011 h 66011"/>
                  <a:gd name="connsiteX6" fmla="*/ 30177 w 60353"/>
                  <a:gd name="connsiteY6" fmla="*/ 66011 h 66011"/>
                  <a:gd name="connsiteX7" fmla="*/ 30177 w 60353"/>
                  <a:gd name="connsiteY7" fmla="*/ 9863 h 66011"/>
                  <a:gd name="connsiteX8" fmla="*/ 8928 w 60353"/>
                  <a:gd name="connsiteY8" fmla="*/ 33103 h 66011"/>
                  <a:gd name="connsiteX9" fmla="*/ 30177 w 60353"/>
                  <a:gd name="connsiteY9" fmla="*/ 56344 h 66011"/>
                  <a:gd name="connsiteX10" fmla="*/ 51425 w 60353"/>
                  <a:gd name="connsiteY10" fmla="*/ 33103 h 66011"/>
                  <a:gd name="connsiteX11" fmla="*/ 30177 w 60353"/>
                  <a:gd name="connsiteY11" fmla="*/ 9863 h 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353" h="66011">
                    <a:moveTo>
                      <a:pt x="30177" y="66011"/>
                    </a:moveTo>
                    <a:cubicBezTo>
                      <a:pt x="13508" y="66011"/>
                      <a:pt x="0" y="51237"/>
                      <a:pt x="0" y="33006"/>
                    </a:cubicBezTo>
                    <a:cubicBezTo>
                      <a:pt x="0" y="14774"/>
                      <a:pt x="13508" y="0"/>
                      <a:pt x="30177" y="0"/>
                    </a:cubicBezTo>
                    <a:cubicBezTo>
                      <a:pt x="46845" y="0"/>
                      <a:pt x="60353" y="14774"/>
                      <a:pt x="60353" y="33006"/>
                    </a:cubicBezTo>
                    <a:cubicBezTo>
                      <a:pt x="60353" y="33035"/>
                      <a:pt x="60353" y="33074"/>
                      <a:pt x="60353" y="33103"/>
                    </a:cubicBezTo>
                    <a:cubicBezTo>
                      <a:pt x="60353" y="51276"/>
                      <a:pt x="46881" y="66011"/>
                      <a:pt x="30266" y="66011"/>
                    </a:cubicBezTo>
                    <a:cubicBezTo>
                      <a:pt x="30239" y="66011"/>
                      <a:pt x="30203" y="66011"/>
                      <a:pt x="30177" y="66011"/>
                    </a:cubicBezTo>
                    <a:close/>
                    <a:moveTo>
                      <a:pt x="30177" y="9863"/>
                    </a:moveTo>
                    <a:cubicBezTo>
                      <a:pt x="18445" y="9863"/>
                      <a:pt x="8928" y="20272"/>
                      <a:pt x="8928" y="33103"/>
                    </a:cubicBezTo>
                    <a:cubicBezTo>
                      <a:pt x="8928" y="45935"/>
                      <a:pt x="18445" y="56344"/>
                      <a:pt x="30177" y="56344"/>
                    </a:cubicBezTo>
                    <a:cubicBezTo>
                      <a:pt x="41908" y="56344"/>
                      <a:pt x="51425" y="45935"/>
                      <a:pt x="51425" y="33103"/>
                    </a:cubicBezTo>
                    <a:cubicBezTo>
                      <a:pt x="51425" y="20272"/>
                      <a:pt x="41908" y="9863"/>
                      <a:pt x="30177" y="9863"/>
                    </a:cubicBezTo>
                    <a:close/>
                  </a:path>
                </a:pathLst>
              </a:custGeom>
              <a:solidFill>
                <a:srgbClr val="263238"/>
              </a:solidFill>
              <a:ln w="8915" cap="flat">
                <a:noFill/>
                <a:prstDash val="solid"/>
                <a:miter/>
              </a:ln>
            </p:spPr>
            <p:txBody>
              <a:bodyPr rtlCol="0" anchor="ctr"/>
              <a:lstStyle/>
              <a:p>
                <a:endParaRPr lang="zh-CN" altLang="en-US"/>
              </a:p>
            </p:txBody>
          </p:sp>
          <p:sp>
            <p:nvSpPr>
              <p:cNvPr id="824" name="任意多边形: 形状 823">
                <a:extLst>
                  <a:ext uri="{FF2B5EF4-FFF2-40B4-BE49-F238E27FC236}">
                    <a16:creationId xmlns:a16="http://schemas.microsoft.com/office/drawing/2014/main" id="{C7081F88-78E2-E90A-0EDC-3FB14D195D0D}"/>
                  </a:ext>
                </a:extLst>
              </p:cNvPr>
              <p:cNvSpPr/>
              <p:nvPr/>
            </p:nvSpPr>
            <p:spPr>
              <a:xfrm>
                <a:off x="7518697" y="2554569"/>
                <a:ext cx="130795" cy="216171"/>
              </a:xfrm>
              <a:custGeom>
                <a:avLst/>
                <a:gdLst>
                  <a:gd name="connsiteX0" fmla="*/ 126331 w 130795"/>
                  <a:gd name="connsiteY0" fmla="*/ 216172 h 216171"/>
                  <a:gd name="connsiteX1" fmla="*/ 0 w 130795"/>
                  <a:gd name="connsiteY1" fmla="*/ 216172 h 216171"/>
                  <a:gd name="connsiteX2" fmla="*/ 81691 w 130795"/>
                  <a:gd name="connsiteY2" fmla="*/ 2806 h 216171"/>
                  <a:gd name="connsiteX3" fmla="*/ 87628 w 130795"/>
                  <a:gd name="connsiteY3" fmla="*/ 463 h 216171"/>
                  <a:gd name="connsiteX4" fmla="*/ 89905 w 130795"/>
                  <a:gd name="connsiteY4" fmla="*/ 6615 h 216171"/>
                  <a:gd name="connsiteX5" fmla="*/ 13481 w 130795"/>
                  <a:gd name="connsiteY5" fmla="*/ 206407 h 216171"/>
                  <a:gd name="connsiteX6" fmla="*/ 126331 w 130795"/>
                  <a:gd name="connsiteY6" fmla="*/ 206407 h 216171"/>
                  <a:gd name="connsiteX7" fmla="*/ 130795 w 130795"/>
                  <a:gd name="connsiteY7" fmla="*/ 211289 h 216171"/>
                  <a:gd name="connsiteX8" fmla="*/ 126331 w 130795"/>
                  <a:gd name="connsiteY8" fmla="*/ 216172 h 21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795" h="216171">
                    <a:moveTo>
                      <a:pt x="126331" y="216172"/>
                    </a:moveTo>
                    <a:lnTo>
                      <a:pt x="0" y="216172"/>
                    </a:lnTo>
                    <a:lnTo>
                      <a:pt x="81691" y="2806"/>
                    </a:lnTo>
                    <a:cubicBezTo>
                      <a:pt x="82745" y="365"/>
                      <a:pt x="85396" y="-680"/>
                      <a:pt x="87628" y="463"/>
                    </a:cubicBezTo>
                    <a:cubicBezTo>
                      <a:pt x="89744" y="1556"/>
                      <a:pt x="90735" y="4232"/>
                      <a:pt x="89905" y="6615"/>
                    </a:cubicBezTo>
                    <a:lnTo>
                      <a:pt x="13481" y="206407"/>
                    </a:lnTo>
                    <a:lnTo>
                      <a:pt x="126331" y="206407"/>
                    </a:lnTo>
                    <a:cubicBezTo>
                      <a:pt x="128795" y="206407"/>
                      <a:pt x="130795" y="208594"/>
                      <a:pt x="130795" y="211289"/>
                    </a:cubicBezTo>
                    <a:cubicBezTo>
                      <a:pt x="130795" y="213984"/>
                      <a:pt x="128795" y="216172"/>
                      <a:pt x="126331" y="216172"/>
                    </a:cubicBezTo>
                    <a:close/>
                  </a:path>
                </a:pathLst>
              </a:custGeom>
              <a:solidFill>
                <a:srgbClr val="263238"/>
              </a:solidFill>
              <a:ln w="8915" cap="flat">
                <a:noFill/>
                <a:prstDash val="solid"/>
                <a:miter/>
              </a:ln>
            </p:spPr>
            <p:txBody>
              <a:bodyPr rtlCol="0" anchor="ctr"/>
              <a:lstStyle/>
              <a:p>
                <a:endParaRPr lang="zh-CN" altLang="en-US"/>
              </a:p>
            </p:txBody>
          </p:sp>
        </p:grpSp>
        <p:grpSp>
          <p:nvGrpSpPr>
            <p:cNvPr id="7" name="图形 17">
              <a:extLst>
                <a:ext uri="{FF2B5EF4-FFF2-40B4-BE49-F238E27FC236}">
                  <a16:creationId xmlns:a16="http://schemas.microsoft.com/office/drawing/2014/main" id="{56B100A4-7FC5-1272-D1FF-2109642443F8}"/>
                </a:ext>
              </a:extLst>
            </p:cNvPr>
            <p:cNvGrpSpPr/>
            <p:nvPr/>
          </p:nvGrpSpPr>
          <p:grpSpPr>
            <a:xfrm>
              <a:off x="5858803" y="2372719"/>
              <a:ext cx="5510986" cy="1850076"/>
              <a:chOff x="5858803" y="2372719"/>
              <a:chExt cx="5510986" cy="1850076"/>
            </a:xfrm>
            <a:solidFill>
              <a:srgbClr val="263238"/>
            </a:solidFill>
          </p:grpSpPr>
          <p:sp>
            <p:nvSpPr>
              <p:cNvPr id="671" name="任意多边形: 形状 670">
                <a:extLst>
                  <a:ext uri="{FF2B5EF4-FFF2-40B4-BE49-F238E27FC236}">
                    <a16:creationId xmlns:a16="http://schemas.microsoft.com/office/drawing/2014/main" id="{66F982DE-4981-BD49-9C3E-5A7646B7F282}"/>
                  </a:ext>
                </a:extLst>
              </p:cNvPr>
              <p:cNvSpPr/>
              <p:nvPr/>
            </p:nvSpPr>
            <p:spPr>
              <a:xfrm>
                <a:off x="5871570" y="2438242"/>
                <a:ext cx="579070" cy="94232"/>
              </a:xfrm>
              <a:custGeom>
                <a:avLst/>
                <a:gdLst>
                  <a:gd name="connsiteX0" fmla="*/ 579070 w 579070"/>
                  <a:gd name="connsiteY0" fmla="*/ 94232 h 94232"/>
                  <a:gd name="connsiteX1" fmla="*/ 0 w 579070"/>
                  <a:gd name="connsiteY1" fmla="*/ 94232 h 94232"/>
                  <a:gd name="connsiteX2" fmla="*/ 8214 w 579070"/>
                  <a:gd name="connsiteY2" fmla="*/ 0 h 94232"/>
                  <a:gd name="connsiteX3" fmla="*/ 579070 w 579070"/>
                  <a:gd name="connsiteY3" fmla="*/ 0 h 94232"/>
                  <a:gd name="connsiteX4" fmla="*/ 9821 w 579070"/>
                  <a:gd name="connsiteY4" fmla="*/ 84467 h 94232"/>
                  <a:gd name="connsiteX5" fmla="*/ 570142 w 579070"/>
                  <a:gd name="connsiteY5" fmla="*/ 84467 h 94232"/>
                  <a:gd name="connsiteX6" fmla="*/ 570142 w 579070"/>
                  <a:gd name="connsiteY6" fmla="*/ 9765 h 94232"/>
                  <a:gd name="connsiteX7" fmla="*/ 16606 w 579070"/>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232">
                    <a:moveTo>
                      <a:pt x="579070" y="94232"/>
                    </a:moveTo>
                    <a:lnTo>
                      <a:pt x="0" y="94232"/>
                    </a:lnTo>
                    <a:lnTo>
                      <a:pt x="8214" y="0"/>
                    </a:lnTo>
                    <a:lnTo>
                      <a:pt x="579070" y="0"/>
                    </a:lnTo>
                    <a:close/>
                    <a:moveTo>
                      <a:pt x="9821" y="84467"/>
                    </a:moveTo>
                    <a:lnTo>
                      <a:pt x="570142" y="84467"/>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47E8204B-3392-7E11-4281-9DFC39925FE4}"/>
                  </a:ext>
                </a:extLst>
              </p:cNvPr>
              <p:cNvSpPr/>
              <p:nvPr/>
            </p:nvSpPr>
            <p:spPr>
              <a:xfrm>
                <a:off x="5871570" y="252271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8E2A0E3B-BDC8-BB9C-95E2-34D1249A40A0}"/>
                  </a:ext>
                </a:extLst>
              </p:cNvPr>
              <p:cNvSpPr/>
              <p:nvPr/>
            </p:nvSpPr>
            <p:spPr>
              <a:xfrm>
                <a:off x="5871570" y="260727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518F3FB0-0CE8-330E-CE0C-A2FB4DB0958F}"/>
                  </a:ext>
                </a:extLst>
              </p:cNvPr>
              <p:cNvSpPr/>
              <p:nvPr/>
            </p:nvSpPr>
            <p:spPr>
              <a:xfrm>
                <a:off x="5871570" y="269183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D3641368-4EA1-B4EE-3C02-D5666A412494}"/>
                  </a:ext>
                </a:extLst>
              </p:cNvPr>
              <p:cNvSpPr/>
              <p:nvPr/>
            </p:nvSpPr>
            <p:spPr>
              <a:xfrm>
                <a:off x="5871570" y="277640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1B9C4700-AC30-25C3-F6CE-D27773566966}"/>
                  </a:ext>
                </a:extLst>
              </p:cNvPr>
              <p:cNvSpPr/>
              <p:nvPr/>
            </p:nvSpPr>
            <p:spPr>
              <a:xfrm>
                <a:off x="5871570" y="286096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0489241E-0792-91A9-E445-C8B43FB732AC}"/>
                  </a:ext>
                </a:extLst>
              </p:cNvPr>
              <p:cNvSpPr/>
              <p:nvPr/>
            </p:nvSpPr>
            <p:spPr>
              <a:xfrm>
                <a:off x="5871570" y="294553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1DB2434D-F5D6-4682-E655-2FBC84E5BA24}"/>
                  </a:ext>
                </a:extLst>
              </p:cNvPr>
              <p:cNvSpPr/>
              <p:nvPr/>
            </p:nvSpPr>
            <p:spPr>
              <a:xfrm>
                <a:off x="5871570" y="303009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44A01779-A86C-D107-2363-8D19C56F9BA1}"/>
                  </a:ext>
                </a:extLst>
              </p:cNvPr>
              <p:cNvSpPr/>
              <p:nvPr/>
            </p:nvSpPr>
            <p:spPr>
              <a:xfrm>
                <a:off x="5871570" y="311466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B3BC6F7A-7366-8CE5-00D5-A5A615F72A46}"/>
                  </a:ext>
                </a:extLst>
              </p:cNvPr>
              <p:cNvSpPr/>
              <p:nvPr/>
            </p:nvSpPr>
            <p:spPr>
              <a:xfrm>
                <a:off x="5871570" y="319922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1" name="任意多边形: 形状 680">
                <a:extLst>
                  <a:ext uri="{FF2B5EF4-FFF2-40B4-BE49-F238E27FC236}">
                    <a16:creationId xmlns:a16="http://schemas.microsoft.com/office/drawing/2014/main" id="{5AE08531-28F3-D14F-3D6B-79E15D7A8F30}"/>
                  </a:ext>
                </a:extLst>
              </p:cNvPr>
              <p:cNvSpPr/>
              <p:nvPr/>
            </p:nvSpPr>
            <p:spPr>
              <a:xfrm>
                <a:off x="5871570" y="328379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E9B67EFD-0EC7-EFE5-F833-3A2F5E70CC65}"/>
                  </a:ext>
                </a:extLst>
              </p:cNvPr>
              <p:cNvSpPr/>
              <p:nvPr/>
            </p:nvSpPr>
            <p:spPr>
              <a:xfrm>
                <a:off x="5871570" y="336835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3" name="任意多边形: 形状 682">
                <a:extLst>
                  <a:ext uri="{FF2B5EF4-FFF2-40B4-BE49-F238E27FC236}">
                    <a16:creationId xmlns:a16="http://schemas.microsoft.com/office/drawing/2014/main" id="{C4BA13D8-4720-99BB-4091-5BDA7C510D0D}"/>
                  </a:ext>
                </a:extLst>
              </p:cNvPr>
              <p:cNvSpPr/>
              <p:nvPr/>
            </p:nvSpPr>
            <p:spPr>
              <a:xfrm>
                <a:off x="5871570" y="345292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CF3BCA5C-7962-6F91-E1D8-48D53E03DCE7}"/>
                  </a:ext>
                </a:extLst>
              </p:cNvPr>
              <p:cNvSpPr/>
              <p:nvPr/>
            </p:nvSpPr>
            <p:spPr>
              <a:xfrm>
                <a:off x="5871570" y="3537488"/>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914171F1-B77B-C69E-7F9A-F62975BC1406}"/>
                  </a:ext>
                </a:extLst>
              </p:cNvPr>
              <p:cNvSpPr/>
              <p:nvPr/>
            </p:nvSpPr>
            <p:spPr>
              <a:xfrm>
                <a:off x="5871570" y="362205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214FF824-BABA-D6DC-0AAD-D089B33B1DB0}"/>
                  </a:ext>
                </a:extLst>
              </p:cNvPr>
              <p:cNvSpPr/>
              <p:nvPr/>
            </p:nvSpPr>
            <p:spPr>
              <a:xfrm>
                <a:off x="5871570" y="370642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19F32E2E-CB17-CF75-F2AB-60DBE9A5486B}"/>
                  </a:ext>
                </a:extLst>
              </p:cNvPr>
              <p:cNvSpPr/>
              <p:nvPr/>
            </p:nvSpPr>
            <p:spPr>
              <a:xfrm>
                <a:off x="5871570" y="379089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374 h 94329"/>
                  <a:gd name="connsiteX7" fmla="*/ 16606 w 579070"/>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374"/>
                    </a:lnTo>
                    <a:lnTo>
                      <a:pt x="16606" y="9374"/>
                    </a:lnTo>
                    <a:close/>
                  </a:path>
                </a:pathLst>
              </a:custGeom>
              <a:solidFill>
                <a:srgbClr val="263238"/>
              </a:solidFill>
              <a:ln w="8915" cap="flat">
                <a:noFill/>
                <a:prstDash val="solid"/>
                <a:miter/>
              </a:ln>
            </p:spPr>
            <p:txBody>
              <a:bodyPr rtlCol="0" anchor="ctr"/>
              <a:lstStyle/>
              <a:p>
                <a:endParaRPr lang="zh-CN" altLang="en-US"/>
              </a:p>
            </p:txBody>
          </p:sp>
          <p:sp>
            <p:nvSpPr>
              <p:cNvPr id="688" name="任意多边形: 形状 687">
                <a:extLst>
                  <a:ext uri="{FF2B5EF4-FFF2-40B4-BE49-F238E27FC236}">
                    <a16:creationId xmlns:a16="http://schemas.microsoft.com/office/drawing/2014/main" id="{AD00181E-E6A9-880C-9BE2-40466C09635F}"/>
                  </a:ext>
                </a:extLst>
              </p:cNvPr>
              <p:cNvSpPr/>
              <p:nvPr/>
            </p:nvSpPr>
            <p:spPr>
              <a:xfrm>
                <a:off x="5871570" y="387526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79B48677-CB66-B6FC-1F96-A20CA3CD5264}"/>
                  </a:ext>
                </a:extLst>
              </p:cNvPr>
              <p:cNvSpPr/>
              <p:nvPr/>
            </p:nvSpPr>
            <p:spPr>
              <a:xfrm>
                <a:off x="5871570" y="3959825"/>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53A4C58B-4CD0-FF15-7A71-14C728E17372}"/>
                  </a:ext>
                </a:extLst>
              </p:cNvPr>
              <p:cNvSpPr/>
              <p:nvPr/>
            </p:nvSpPr>
            <p:spPr>
              <a:xfrm>
                <a:off x="5871570" y="4044097"/>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10058 h 94329"/>
                  <a:gd name="connsiteX7" fmla="*/ 16606 w 579070"/>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10058"/>
                    </a:lnTo>
                    <a:lnTo>
                      <a:pt x="16606" y="10058"/>
                    </a:lnTo>
                    <a:close/>
                  </a:path>
                </a:pathLst>
              </a:custGeom>
              <a:solidFill>
                <a:srgbClr val="263238"/>
              </a:solidFill>
              <a:ln w="8915" cap="flat">
                <a:no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59C5F3CA-C0AC-74EC-93FA-A16745FCDCE7}"/>
                  </a:ext>
                </a:extLst>
              </p:cNvPr>
              <p:cNvSpPr/>
              <p:nvPr/>
            </p:nvSpPr>
            <p:spPr>
              <a:xfrm>
                <a:off x="5871570" y="4128466"/>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92" name="任意多边形: 形状 691">
                <a:extLst>
                  <a:ext uri="{FF2B5EF4-FFF2-40B4-BE49-F238E27FC236}">
                    <a16:creationId xmlns:a16="http://schemas.microsoft.com/office/drawing/2014/main" id="{D253CBC5-CDF5-7608-A59D-B6C64742B431}"/>
                  </a:ext>
                </a:extLst>
              </p:cNvPr>
              <p:cNvSpPr/>
              <p:nvPr/>
            </p:nvSpPr>
            <p:spPr>
              <a:xfrm>
                <a:off x="6449569"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8B25BD2C-7EF7-D240-E053-E8469E318238}"/>
                  </a:ext>
                </a:extLst>
              </p:cNvPr>
              <p:cNvSpPr/>
              <p:nvPr/>
            </p:nvSpPr>
            <p:spPr>
              <a:xfrm>
                <a:off x="6449569"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278DB001-311A-FD24-EE51-D91C025A47BA}"/>
                  </a:ext>
                </a:extLst>
              </p:cNvPr>
              <p:cNvSpPr/>
              <p:nvPr/>
            </p:nvSpPr>
            <p:spPr>
              <a:xfrm>
                <a:off x="6449569"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9E49081A-7201-DEE7-83F1-F75CE6368C44}"/>
                  </a:ext>
                </a:extLst>
              </p:cNvPr>
              <p:cNvSpPr/>
              <p:nvPr/>
            </p:nvSpPr>
            <p:spPr>
              <a:xfrm>
                <a:off x="6449569"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17F31608-77EC-7947-2CB6-1EF49487AD36}"/>
                  </a:ext>
                </a:extLst>
              </p:cNvPr>
              <p:cNvSpPr/>
              <p:nvPr/>
            </p:nvSpPr>
            <p:spPr>
              <a:xfrm>
                <a:off x="6449569"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53F355D2-FC81-7F24-CE43-B1BF665B75C2}"/>
                  </a:ext>
                </a:extLst>
              </p:cNvPr>
              <p:cNvSpPr/>
              <p:nvPr/>
            </p:nvSpPr>
            <p:spPr>
              <a:xfrm>
                <a:off x="6449569"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26E79561-E713-F0EA-3330-977658970725}"/>
                  </a:ext>
                </a:extLst>
              </p:cNvPr>
              <p:cNvSpPr/>
              <p:nvPr/>
            </p:nvSpPr>
            <p:spPr>
              <a:xfrm>
                <a:off x="6449569"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F8DBAE9B-C3FE-7D08-557E-56BBD8CC0503}"/>
                  </a:ext>
                </a:extLst>
              </p:cNvPr>
              <p:cNvSpPr/>
              <p:nvPr/>
            </p:nvSpPr>
            <p:spPr>
              <a:xfrm>
                <a:off x="6449569"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415B9CD1-56C7-1452-50D7-C746D81D4BB9}"/>
                  </a:ext>
                </a:extLst>
              </p:cNvPr>
              <p:cNvSpPr/>
              <p:nvPr/>
            </p:nvSpPr>
            <p:spPr>
              <a:xfrm>
                <a:off x="6449569"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D6A7AFB9-FCC6-E75D-E39F-B18254A79C6A}"/>
                  </a:ext>
                </a:extLst>
              </p:cNvPr>
              <p:cNvSpPr/>
              <p:nvPr/>
            </p:nvSpPr>
            <p:spPr>
              <a:xfrm>
                <a:off x="6449569"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E260EECF-1C86-4EE8-E48F-92D07F4F1F26}"/>
                  </a:ext>
                </a:extLst>
              </p:cNvPr>
              <p:cNvSpPr/>
              <p:nvPr/>
            </p:nvSpPr>
            <p:spPr>
              <a:xfrm>
                <a:off x="6449569"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A03F9936-7CC5-49E5-29A5-957493D639FD}"/>
                  </a:ext>
                </a:extLst>
              </p:cNvPr>
              <p:cNvSpPr/>
              <p:nvPr/>
            </p:nvSpPr>
            <p:spPr>
              <a:xfrm>
                <a:off x="6449569"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6EE33086-AC7F-31BC-FD5A-21AA926339F6}"/>
                  </a:ext>
                </a:extLst>
              </p:cNvPr>
              <p:cNvSpPr/>
              <p:nvPr/>
            </p:nvSpPr>
            <p:spPr>
              <a:xfrm>
                <a:off x="6449569"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B2747D37-7E8B-5174-CB9A-03C7407793CA}"/>
                  </a:ext>
                </a:extLst>
              </p:cNvPr>
              <p:cNvSpPr/>
              <p:nvPr/>
            </p:nvSpPr>
            <p:spPr>
              <a:xfrm>
                <a:off x="6449569"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2E6BF2BD-EBCD-6B70-3F86-AC4A7E025C1C}"/>
                  </a:ext>
                </a:extLst>
              </p:cNvPr>
              <p:cNvSpPr/>
              <p:nvPr/>
            </p:nvSpPr>
            <p:spPr>
              <a:xfrm>
                <a:off x="6449569"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5FE76B00-B6EF-BE96-F637-C1747C90BBA4}"/>
                  </a:ext>
                </a:extLst>
              </p:cNvPr>
              <p:cNvSpPr/>
              <p:nvPr/>
            </p:nvSpPr>
            <p:spPr>
              <a:xfrm>
                <a:off x="6449569"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7F0B314E-8949-FE8E-2017-E6B15B77B3F7}"/>
                  </a:ext>
                </a:extLst>
              </p:cNvPr>
              <p:cNvSpPr/>
              <p:nvPr/>
            </p:nvSpPr>
            <p:spPr>
              <a:xfrm>
                <a:off x="6449569"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97E2E18E-7D52-BC78-2A76-D818CB799392}"/>
                  </a:ext>
                </a:extLst>
              </p:cNvPr>
              <p:cNvSpPr/>
              <p:nvPr/>
            </p:nvSpPr>
            <p:spPr>
              <a:xfrm>
                <a:off x="6449569"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CDCA4E1C-26E6-FBB1-36EA-228CFBF56143}"/>
                  </a:ext>
                </a:extLst>
              </p:cNvPr>
              <p:cNvSpPr/>
              <p:nvPr/>
            </p:nvSpPr>
            <p:spPr>
              <a:xfrm>
                <a:off x="6449569"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33DFEB96-FA62-0CBC-D234-F3CF8946EC28}"/>
                  </a:ext>
                </a:extLst>
              </p:cNvPr>
              <p:cNvSpPr/>
              <p:nvPr/>
            </p:nvSpPr>
            <p:spPr>
              <a:xfrm>
                <a:off x="6449569"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E1487671-2FAE-CDC0-E6BC-86A7EC388FCC}"/>
                  </a:ext>
                </a:extLst>
              </p:cNvPr>
              <p:cNvSpPr/>
              <p:nvPr/>
            </p:nvSpPr>
            <p:spPr>
              <a:xfrm>
                <a:off x="6449569"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28554C34-DDD5-DF0C-1D85-6F56F6DC65CB}"/>
                  </a:ext>
                </a:extLst>
              </p:cNvPr>
              <p:cNvSpPr/>
              <p:nvPr/>
            </p:nvSpPr>
            <p:spPr>
              <a:xfrm>
                <a:off x="5858803" y="2372719"/>
                <a:ext cx="1198137" cy="73530"/>
              </a:xfrm>
              <a:custGeom>
                <a:avLst/>
                <a:gdLst>
                  <a:gd name="connsiteX0" fmla="*/ 1198138 w 1198137"/>
                  <a:gd name="connsiteY0" fmla="*/ 73530 h 73530"/>
                  <a:gd name="connsiteX1" fmla="*/ 0 w 1198137"/>
                  <a:gd name="connsiteY1" fmla="*/ 73530 h 73530"/>
                  <a:gd name="connsiteX2" fmla="*/ 0 w 1198137"/>
                  <a:gd name="connsiteY2" fmla="*/ 0 h 73530"/>
                  <a:gd name="connsiteX3" fmla="*/ 1198138 w 1198137"/>
                  <a:gd name="connsiteY3" fmla="*/ 0 h 73530"/>
                  <a:gd name="connsiteX4" fmla="*/ 8928 w 1198137"/>
                  <a:gd name="connsiteY4" fmla="*/ 63765 h 73530"/>
                  <a:gd name="connsiteX5" fmla="*/ 1189210 w 1198137"/>
                  <a:gd name="connsiteY5" fmla="*/ 63765 h 73530"/>
                  <a:gd name="connsiteX6" fmla="*/ 1189210 w 1198137"/>
                  <a:gd name="connsiteY6" fmla="*/ 9765 h 73530"/>
                  <a:gd name="connsiteX7" fmla="*/ 8928 w 1198137"/>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137" h="73530">
                    <a:moveTo>
                      <a:pt x="1198138" y="73530"/>
                    </a:moveTo>
                    <a:lnTo>
                      <a:pt x="0" y="73530"/>
                    </a:lnTo>
                    <a:lnTo>
                      <a:pt x="0" y="0"/>
                    </a:lnTo>
                    <a:lnTo>
                      <a:pt x="1198138" y="0"/>
                    </a:lnTo>
                    <a:close/>
                    <a:moveTo>
                      <a:pt x="8928" y="63765"/>
                    </a:moveTo>
                    <a:lnTo>
                      <a:pt x="1189210" y="63765"/>
                    </a:lnTo>
                    <a:lnTo>
                      <a:pt x="118921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05AE462C-DBD1-346D-E6B9-2210BFFDE08C}"/>
                  </a:ext>
                </a:extLst>
              </p:cNvPr>
              <p:cNvSpPr/>
              <p:nvPr/>
            </p:nvSpPr>
            <p:spPr>
              <a:xfrm>
                <a:off x="7048012"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46401026-DBB5-2E6B-F7C7-633D81AB59E1}"/>
                  </a:ext>
                </a:extLst>
              </p:cNvPr>
              <p:cNvSpPr/>
              <p:nvPr/>
            </p:nvSpPr>
            <p:spPr>
              <a:xfrm>
                <a:off x="7034977"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AD07AF0D-4C2A-7ED3-1879-1A3C00FE5F5E}"/>
                  </a:ext>
                </a:extLst>
              </p:cNvPr>
              <p:cNvSpPr/>
              <p:nvPr/>
            </p:nvSpPr>
            <p:spPr>
              <a:xfrm>
                <a:off x="7044888"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BE8B1890-9C6F-9D23-A587-BA42005D3FF0}"/>
                  </a:ext>
                </a:extLst>
              </p:cNvPr>
              <p:cNvSpPr/>
              <p:nvPr/>
            </p:nvSpPr>
            <p:spPr>
              <a:xfrm>
                <a:off x="7040424" y="3557507"/>
                <a:ext cx="24909" cy="38376"/>
              </a:xfrm>
              <a:custGeom>
                <a:avLst/>
                <a:gdLst>
                  <a:gd name="connsiteX0" fmla="*/ 24909 w 24909"/>
                  <a:gd name="connsiteY0" fmla="*/ 38377 h 38376"/>
                  <a:gd name="connsiteX1" fmla="*/ 0 w 24909"/>
                  <a:gd name="connsiteY1" fmla="*/ 38377 h 38376"/>
                  <a:gd name="connsiteX2" fmla="*/ 0 w 24909"/>
                  <a:gd name="connsiteY2" fmla="*/ 0 h 38376"/>
                  <a:gd name="connsiteX3" fmla="*/ 24909 w 24909"/>
                  <a:gd name="connsiteY3" fmla="*/ 0 h 38376"/>
                  <a:gd name="connsiteX4" fmla="*/ 8928 w 24909"/>
                  <a:gd name="connsiteY4" fmla="*/ 28612 h 38376"/>
                  <a:gd name="connsiteX5" fmla="*/ 15981 w 24909"/>
                  <a:gd name="connsiteY5" fmla="*/ 28612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AB072A13-7EE2-FD12-466C-4D9879A2B8EF}"/>
                  </a:ext>
                </a:extLst>
              </p:cNvPr>
              <p:cNvSpPr/>
              <p:nvPr/>
            </p:nvSpPr>
            <p:spPr>
              <a:xfrm>
                <a:off x="7030513"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C767D56F-7B64-3C8C-B52F-38CEE0DA94CE}"/>
                  </a:ext>
                </a:extLst>
              </p:cNvPr>
              <p:cNvSpPr/>
              <p:nvPr/>
            </p:nvSpPr>
            <p:spPr>
              <a:xfrm>
                <a:off x="7026049" y="3202939"/>
                <a:ext cx="24909" cy="38376"/>
              </a:xfrm>
              <a:custGeom>
                <a:avLst/>
                <a:gdLst>
                  <a:gd name="connsiteX0" fmla="*/ 24909 w 24909"/>
                  <a:gd name="connsiteY0" fmla="*/ 38376 h 38376"/>
                  <a:gd name="connsiteX1" fmla="*/ 0 w 24909"/>
                  <a:gd name="connsiteY1" fmla="*/ 38376 h 38376"/>
                  <a:gd name="connsiteX2" fmla="*/ 0 w 24909"/>
                  <a:gd name="connsiteY2" fmla="*/ 0 h 38376"/>
                  <a:gd name="connsiteX3" fmla="*/ 24909 w 24909"/>
                  <a:gd name="connsiteY3" fmla="*/ 0 h 38376"/>
                  <a:gd name="connsiteX4" fmla="*/ 8928 w 24909"/>
                  <a:gd name="connsiteY4" fmla="*/ 28611 h 38376"/>
                  <a:gd name="connsiteX5" fmla="*/ 15981 w 24909"/>
                  <a:gd name="connsiteY5" fmla="*/ 28611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6"/>
                    </a:moveTo>
                    <a:lnTo>
                      <a:pt x="0" y="38376"/>
                    </a:lnTo>
                    <a:lnTo>
                      <a:pt x="0" y="0"/>
                    </a:lnTo>
                    <a:lnTo>
                      <a:pt x="24909" y="0"/>
                    </a:lnTo>
                    <a:close/>
                    <a:moveTo>
                      <a:pt x="8928" y="28611"/>
                    </a:moveTo>
                    <a:lnTo>
                      <a:pt x="15981" y="28611"/>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665C3876-ED17-EFCF-FE09-CE3031A5A527}"/>
                  </a:ext>
                </a:extLst>
              </p:cNvPr>
              <p:cNvSpPr/>
              <p:nvPr/>
            </p:nvSpPr>
            <p:spPr>
              <a:xfrm>
                <a:off x="8023754"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1" name="任意多边形: 形状 720">
                <a:extLst>
                  <a:ext uri="{FF2B5EF4-FFF2-40B4-BE49-F238E27FC236}">
                    <a16:creationId xmlns:a16="http://schemas.microsoft.com/office/drawing/2014/main" id="{59420047-732A-36B9-69D4-57D05C76930C}"/>
                  </a:ext>
                </a:extLst>
              </p:cNvPr>
              <p:cNvSpPr/>
              <p:nvPr/>
            </p:nvSpPr>
            <p:spPr>
              <a:xfrm>
                <a:off x="8023754"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DCF74191-3E3F-CFCC-233E-242D4BEC1AB9}"/>
                  </a:ext>
                </a:extLst>
              </p:cNvPr>
              <p:cNvSpPr/>
              <p:nvPr/>
            </p:nvSpPr>
            <p:spPr>
              <a:xfrm>
                <a:off x="8023754"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E9E8EEFC-451D-F4E3-CC59-A7F1FFA39DA2}"/>
                  </a:ext>
                </a:extLst>
              </p:cNvPr>
              <p:cNvSpPr/>
              <p:nvPr/>
            </p:nvSpPr>
            <p:spPr>
              <a:xfrm>
                <a:off x="8023754"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0252AC9A-C1DE-0493-7D36-371085761914}"/>
                  </a:ext>
                </a:extLst>
              </p:cNvPr>
              <p:cNvSpPr/>
              <p:nvPr/>
            </p:nvSpPr>
            <p:spPr>
              <a:xfrm>
                <a:off x="8023754"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EA692E31-9A07-7B1B-766B-14556B241325}"/>
                  </a:ext>
                </a:extLst>
              </p:cNvPr>
              <p:cNvSpPr/>
              <p:nvPr/>
            </p:nvSpPr>
            <p:spPr>
              <a:xfrm>
                <a:off x="8023754"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224AEE67-4EE1-B7A2-C029-1948C0BFE277}"/>
                  </a:ext>
                </a:extLst>
              </p:cNvPr>
              <p:cNvSpPr/>
              <p:nvPr/>
            </p:nvSpPr>
            <p:spPr>
              <a:xfrm>
                <a:off x="8023754"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764F9759-83DE-0CA8-E15C-D8E5FE29CC47}"/>
                  </a:ext>
                </a:extLst>
              </p:cNvPr>
              <p:cNvSpPr/>
              <p:nvPr/>
            </p:nvSpPr>
            <p:spPr>
              <a:xfrm>
                <a:off x="8023754"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0D43FE6F-2287-8940-6CE3-7BCF9236605D}"/>
                  </a:ext>
                </a:extLst>
              </p:cNvPr>
              <p:cNvSpPr/>
              <p:nvPr/>
            </p:nvSpPr>
            <p:spPr>
              <a:xfrm>
                <a:off x="8023754"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82ED6A9A-C193-C2B9-2C88-A1109E6EC05E}"/>
                  </a:ext>
                </a:extLst>
              </p:cNvPr>
              <p:cNvSpPr/>
              <p:nvPr/>
            </p:nvSpPr>
            <p:spPr>
              <a:xfrm>
                <a:off x="8023754"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63AA49F4-75FF-7EF7-A962-F71801B9AD21}"/>
                  </a:ext>
                </a:extLst>
              </p:cNvPr>
              <p:cNvSpPr/>
              <p:nvPr/>
            </p:nvSpPr>
            <p:spPr>
              <a:xfrm>
                <a:off x="8023754"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7C8E83EA-AF4B-5CA4-F3B0-4F9718287319}"/>
                  </a:ext>
                </a:extLst>
              </p:cNvPr>
              <p:cNvSpPr/>
              <p:nvPr/>
            </p:nvSpPr>
            <p:spPr>
              <a:xfrm>
                <a:off x="8023754"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D3BF429E-785E-EED1-3586-953AC270B75B}"/>
                  </a:ext>
                </a:extLst>
              </p:cNvPr>
              <p:cNvSpPr/>
              <p:nvPr/>
            </p:nvSpPr>
            <p:spPr>
              <a:xfrm>
                <a:off x="8023754"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9CB0219C-3E64-C47C-E66C-1731BBD02D9A}"/>
                  </a:ext>
                </a:extLst>
              </p:cNvPr>
              <p:cNvSpPr/>
              <p:nvPr/>
            </p:nvSpPr>
            <p:spPr>
              <a:xfrm>
                <a:off x="8023754"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C2F2C9BC-46CE-BEA8-5D81-3C40E196979D}"/>
                  </a:ext>
                </a:extLst>
              </p:cNvPr>
              <p:cNvSpPr/>
              <p:nvPr/>
            </p:nvSpPr>
            <p:spPr>
              <a:xfrm>
                <a:off x="8023754"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55E91F62-BE9C-76C5-FA4D-B1933D7F5AE9}"/>
                  </a:ext>
                </a:extLst>
              </p:cNvPr>
              <p:cNvSpPr/>
              <p:nvPr/>
            </p:nvSpPr>
            <p:spPr>
              <a:xfrm>
                <a:off x="8023754"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B6FB038C-6408-FF49-0AFE-7765909E762A}"/>
                  </a:ext>
                </a:extLst>
              </p:cNvPr>
              <p:cNvSpPr/>
              <p:nvPr/>
            </p:nvSpPr>
            <p:spPr>
              <a:xfrm>
                <a:off x="8023754"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70063CD8-6624-C55A-B453-14DADFEF0BA3}"/>
                  </a:ext>
                </a:extLst>
              </p:cNvPr>
              <p:cNvSpPr/>
              <p:nvPr/>
            </p:nvSpPr>
            <p:spPr>
              <a:xfrm>
                <a:off x="8023754"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8DFC975A-3CE4-DDDB-8EFD-37E51BB2CE9D}"/>
                  </a:ext>
                </a:extLst>
              </p:cNvPr>
              <p:cNvSpPr/>
              <p:nvPr/>
            </p:nvSpPr>
            <p:spPr>
              <a:xfrm>
                <a:off x="8023754"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910 w 579159"/>
                  <a:gd name="connsiteY4" fmla="*/ 84565 h 94329"/>
                  <a:gd name="connsiteX5" fmla="*/ 570320 w 579159"/>
                  <a:gd name="connsiteY5" fmla="*/ 84565 h 94329"/>
                  <a:gd name="connsiteX6" fmla="*/ 570320 w 579159"/>
                  <a:gd name="connsiteY6" fmla="*/ 9765 h 94329"/>
                  <a:gd name="connsiteX7" fmla="*/ 16784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910" y="84565"/>
                    </a:moveTo>
                    <a:lnTo>
                      <a:pt x="570320" y="84565"/>
                    </a:lnTo>
                    <a:lnTo>
                      <a:pt x="570320" y="9765"/>
                    </a:lnTo>
                    <a:lnTo>
                      <a:pt x="16784" y="9765"/>
                    </a:lnTo>
                    <a:close/>
                  </a:path>
                </a:pathLst>
              </a:custGeom>
              <a:solidFill>
                <a:srgbClr val="263238"/>
              </a:solidFill>
              <a:ln w="8915"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2D0FA209-3B0B-99BC-D93E-F45F4FB39C8F}"/>
                  </a:ext>
                </a:extLst>
              </p:cNvPr>
              <p:cNvSpPr/>
              <p:nvPr/>
            </p:nvSpPr>
            <p:spPr>
              <a:xfrm>
                <a:off x="8023754"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96F65D66-7D6B-366E-0988-2AFAC8588C9E}"/>
                  </a:ext>
                </a:extLst>
              </p:cNvPr>
              <p:cNvSpPr/>
              <p:nvPr/>
            </p:nvSpPr>
            <p:spPr>
              <a:xfrm>
                <a:off x="8023754"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42544623-95FB-21BB-21AA-6F16DA63A664}"/>
                  </a:ext>
                </a:extLst>
              </p:cNvPr>
              <p:cNvSpPr/>
              <p:nvPr/>
            </p:nvSpPr>
            <p:spPr>
              <a:xfrm>
                <a:off x="8601842" y="2438242"/>
                <a:ext cx="579069" cy="94232"/>
              </a:xfrm>
              <a:custGeom>
                <a:avLst/>
                <a:gdLst>
                  <a:gd name="connsiteX0" fmla="*/ 579070 w 579069"/>
                  <a:gd name="connsiteY0" fmla="*/ 94232 h 94232"/>
                  <a:gd name="connsiteX1" fmla="*/ 0 w 579069"/>
                  <a:gd name="connsiteY1" fmla="*/ 94232 h 94232"/>
                  <a:gd name="connsiteX2" fmla="*/ 8303 w 579069"/>
                  <a:gd name="connsiteY2" fmla="*/ 0 h 94232"/>
                  <a:gd name="connsiteX3" fmla="*/ 579070 w 579069"/>
                  <a:gd name="connsiteY3" fmla="*/ 0 h 94232"/>
                  <a:gd name="connsiteX4" fmla="*/ 9821 w 579069"/>
                  <a:gd name="connsiteY4" fmla="*/ 84467 h 94232"/>
                  <a:gd name="connsiteX5" fmla="*/ 570142 w 579069"/>
                  <a:gd name="connsiteY5" fmla="*/ 84467 h 94232"/>
                  <a:gd name="connsiteX6" fmla="*/ 570142 w 579069"/>
                  <a:gd name="connsiteY6" fmla="*/ 9765 h 94232"/>
                  <a:gd name="connsiteX7" fmla="*/ 16606 w 57906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232">
                    <a:moveTo>
                      <a:pt x="579070" y="94232"/>
                    </a:moveTo>
                    <a:lnTo>
                      <a:pt x="0" y="94232"/>
                    </a:lnTo>
                    <a:lnTo>
                      <a:pt x="8303" y="0"/>
                    </a:lnTo>
                    <a:lnTo>
                      <a:pt x="579070" y="0"/>
                    </a:lnTo>
                    <a:close/>
                    <a:moveTo>
                      <a:pt x="9821" y="84467"/>
                    </a:moveTo>
                    <a:lnTo>
                      <a:pt x="570142" y="84467"/>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D423BA54-8A9B-5ED0-555E-7ACC7C2D80D2}"/>
                  </a:ext>
                </a:extLst>
              </p:cNvPr>
              <p:cNvSpPr/>
              <p:nvPr/>
            </p:nvSpPr>
            <p:spPr>
              <a:xfrm>
                <a:off x="8601842" y="252271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8BB276D3-8A09-EFC3-10DA-4BC608E5CCF7}"/>
                  </a:ext>
                </a:extLst>
              </p:cNvPr>
              <p:cNvSpPr/>
              <p:nvPr/>
            </p:nvSpPr>
            <p:spPr>
              <a:xfrm>
                <a:off x="8601842" y="260727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4" name="任意多边形: 形状 743">
                <a:extLst>
                  <a:ext uri="{FF2B5EF4-FFF2-40B4-BE49-F238E27FC236}">
                    <a16:creationId xmlns:a16="http://schemas.microsoft.com/office/drawing/2014/main" id="{73973D84-C136-A462-96E8-4E0E1F5461BF}"/>
                  </a:ext>
                </a:extLst>
              </p:cNvPr>
              <p:cNvSpPr/>
              <p:nvPr/>
            </p:nvSpPr>
            <p:spPr>
              <a:xfrm>
                <a:off x="8601842" y="269183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5" name="任意多边形: 形状 744">
                <a:extLst>
                  <a:ext uri="{FF2B5EF4-FFF2-40B4-BE49-F238E27FC236}">
                    <a16:creationId xmlns:a16="http://schemas.microsoft.com/office/drawing/2014/main" id="{C245590E-329C-7B76-2497-0231B8B56A8D}"/>
                  </a:ext>
                </a:extLst>
              </p:cNvPr>
              <p:cNvSpPr/>
              <p:nvPr/>
            </p:nvSpPr>
            <p:spPr>
              <a:xfrm>
                <a:off x="8601842" y="277640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6" name="任意多边形: 形状 745">
                <a:extLst>
                  <a:ext uri="{FF2B5EF4-FFF2-40B4-BE49-F238E27FC236}">
                    <a16:creationId xmlns:a16="http://schemas.microsoft.com/office/drawing/2014/main" id="{571A9C39-8479-19BF-9688-58E5D14F109A}"/>
                  </a:ext>
                </a:extLst>
              </p:cNvPr>
              <p:cNvSpPr/>
              <p:nvPr/>
            </p:nvSpPr>
            <p:spPr>
              <a:xfrm>
                <a:off x="8601842" y="286096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C138538D-C89F-231D-B874-D5DDE7963087}"/>
                  </a:ext>
                </a:extLst>
              </p:cNvPr>
              <p:cNvSpPr/>
              <p:nvPr/>
            </p:nvSpPr>
            <p:spPr>
              <a:xfrm>
                <a:off x="8601842" y="294553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8" name="任意多边形: 形状 747">
                <a:extLst>
                  <a:ext uri="{FF2B5EF4-FFF2-40B4-BE49-F238E27FC236}">
                    <a16:creationId xmlns:a16="http://schemas.microsoft.com/office/drawing/2014/main" id="{93C6A00A-2050-5B90-72BC-C6D55C21A22F}"/>
                  </a:ext>
                </a:extLst>
              </p:cNvPr>
              <p:cNvSpPr/>
              <p:nvPr/>
            </p:nvSpPr>
            <p:spPr>
              <a:xfrm>
                <a:off x="8601842" y="303009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9" name="任意多边形: 形状 748">
                <a:extLst>
                  <a:ext uri="{FF2B5EF4-FFF2-40B4-BE49-F238E27FC236}">
                    <a16:creationId xmlns:a16="http://schemas.microsoft.com/office/drawing/2014/main" id="{56846884-CF93-E759-B712-695A2175F5E2}"/>
                  </a:ext>
                </a:extLst>
              </p:cNvPr>
              <p:cNvSpPr/>
              <p:nvPr/>
            </p:nvSpPr>
            <p:spPr>
              <a:xfrm>
                <a:off x="8601842" y="311466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375C8232-CF27-586B-CEB1-E49DE505692E}"/>
                  </a:ext>
                </a:extLst>
              </p:cNvPr>
              <p:cNvSpPr/>
              <p:nvPr/>
            </p:nvSpPr>
            <p:spPr>
              <a:xfrm>
                <a:off x="8601842" y="319922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89F71A87-8CF7-DCC5-FE46-B5AFCECE69CC}"/>
                  </a:ext>
                </a:extLst>
              </p:cNvPr>
              <p:cNvSpPr/>
              <p:nvPr/>
            </p:nvSpPr>
            <p:spPr>
              <a:xfrm>
                <a:off x="8601842" y="328379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2" name="任意多边形: 形状 751">
                <a:extLst>
                  <a:ext uri="{FF2B5EF4-FFF2-40B4-BE49-F238E27FC236}">
                    <a16:creationId xmlns:a16="http://schemas.microsoft.com/office/drawing/2014/main" id="{BF87E751-01F4-1602-DBCD-0F2320396CAC}"/>
                  </a:ext>
                </a:extLst>
              </p:cNvPr>
              <p:cNvSpPr/>
              <p:nvPr/>
            </p:nvSpPr>
            <p:spPr>
              <a:xfrm>
                <a:off x="8601842" y="336835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3" name="任意多边形: 形状 752">
                <a:extLst>
                  <a:ext uri="{FF2B5EF4-FFF2-40B4-BE49-F238E27FC236}">
                    <a16:creationId xmlns:a16="http://schemas.microsoft.com/office/drawing/2014/main" id="{151BDFC4-080A-6E6E-03A0-63D6309434B9}"/>
                  </a:ext>
                </a:extLst>
              </p:cNvPr>
              <p:cNvSpPr/>
              <p:nvPr/>
            </p:nvSpPr>
            <p:spPr>
              <a:xfrm>
                <a:off x="8601842" y="345292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B10C9905-C6A5-7CCB-37DE-2835FA930CFE}"/>
                  </a:ext>
                </a:extLst>
              </p:cNvPr>
              <p:cNvSpPr/>
              <p:nvPr/>
            </p:nvSpPr>
            <p:spPr>
              <a:xfrm>
                <a:off x="8601842" y="3537488"/>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42080A09-A18D-F53A-1F83-5CBBD5E39CD3}"/>
                  </a:ext>
                </a:extLst>
              </p:cNvPr>
              <p:cNvSpPr/>
              <p:nvPr/>
            </p:nvSpPr>
            <p:spPr>
              <a:xfrm>
                <a:off x="8601842" y="362205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6" name="任意多边形: 形状 755">
                <a:extLst>
                  <a:ext uri="{FF2B5EF4-FFF2-40B4-BE49-F238E27FC236}">
                    <a16:creationId xmlns:a16="http://schemas.microsoft.com/office/drawing/2014/main" id="{C8438053-C917-4F46-2438-142DD2674B75}"/>
                  </a:ext>
                </a:extLst>
              </p:cNvPr>
              <p:cNvSpPr/>
              <p:nvPr/>
            </p:nvSpPr>
            <p:spPr>
              <a:xfrm>
                <a:off x="8601842" y="370642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7" name="任意多边形: 形状 756">
                <a:extLst>
                  <a:ext uri="{FF2B5EF4-FFF2-40B4-BE49-F238E27FC236}">
                    <a16:creationId xmlns:a16="http://schemas.microsoft.com/office/drawing/2014/main" id="{ED8FBDC4-4203-47AA-1B23-100B9BB75B00}"/>
                  </a:ext>
                </a:extLst>
              </p:cNvPr>
              <p:cNvSpPr/>
              <p:nvPr/>
            </p:nvSpPr>
            <p:spPr>
              <a:xfrm>
                <a:off x="8601842" y="379089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374 h 94329"/>
                  <a:gd name="connsiteX7" fmla="*/ 16606 w 57906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374"/>
                    </a:lnTo>
                    <a:lnTo>
                      <a:pt x="16606" y="9374"/>
                    </a:lnTo>
                    <a:close/>
                  </a:path>
                </a:pathLst>
              </a:custGeom>
              <a:solidFill>
                <a:srgbClr val="263238"/>
              </a:solidFill>
              <a:ln w="8915" cap="flat">
                <a:noFill/>
                <a:prstDash val="solid"/>
                <a:miter/>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B2DC2C4A-C2F8-B497-1211-9D1932024304}"/>
                  </a:ext>
                </a:extLst>
              </p:cNvPr>
              <p:cNvSpPr/>
              <p:nvPr/>
            </p:nvSpPr>
            <p:spPr>
              <a:xfrm>
                <a:off x="8601842" y="387526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6650E394-454B-4C86-F64C-84DE74E4498B}"/>
                  </a:ext>
                </a:extLst>
              </p:cNvPr>
              <p:cNvSpPr/>
              <p:nvPr/>
            </p:nvSpPr>
            <p:spPr>
              <a:xfrm>
                <a:off x="8601842" y="3959825"/>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60" name="任意多边形: 形状 759">
                <a:extLst>
                  <a:ext uri="{FF2B5EF4-FFF2-40B4-BE49-F238E27FC236}">
                    <a16:creationId xmlns:a16="http://schemas.microsoft.com/office/drawing/2014/main" id="{3FFEEA55-3B65-974C-4215-5E5882815EC2}"/>
                  </a:ext>
                </a:extLst>
              </p:cNvPr>
              <p:cNvSpPr/>
              <p:nvPr/>
            </p:nvSpPr>
            <p:spPr>
              <a:xfrm>
                <a:off x="8601842" y="4044097"/>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10058 h 94329"/>
                  <a:gd name="connsiteX7" fmla="*/ 16606 w 57906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10058"/>
                    </a:lnTo>
                    <a:lnTo>
                      <a:pt x="16606" y="10058"/>
                    </a:lnTo>
                    <a:close/>
                  </a:path>
                </a:pathLst>
              </a:custGeom>
              <a:solidFill>
                <a:srgbClr val="263238"/>
              </a:solidFill>
              <a:ln w="8915" cap="flat">
                <a:noFill/>
                <a:prstDash val="solid"/>
                <a:miter/>
              </a:ln>
            </p:spPr>
            <p:txBody>
              <a:bodyPr rtlCol="0" anchor="ctr"/>
              <a:lstStyle/>
              <a:p>
                <a:endParaRPr lang="zh-CN" altLang="en-US"/>
              </a:p>
            </p:txBody>
          </p:sp>
          <p:sp>
            <p:nvSpPr>
              <p:cNvPr id="761" name="任意多边形: 形状 760">
                <a:extLst>
                  <a:ext uri="{FF2B5EF4-FFF2-40B4-BE49-F238E27FC236}">
                    <a16:creationId xmlns:a16="http://schemas.microsoft.com/office/drawing/2014/main" id="{3FD64EAF-2ABA-C832-4308-D7B13061EE65}"/>
                  </a:ext>
                </a:extLst>
              </p:cNvPr>
              <p:cNvSpPr/>
              <p:nvPr/>
            </p:nvSpPr>
            <p:spPr>
              <a:xfrm>
                <a:off x="8601842" y="4128466"/>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62" name="任意多边形: 形状 761">
                <a:extLst>
                  <a:ext uri="{FF2B5EF4-FFF2-40B4-BE49-F238E27FC236}">
                    <a16:creationId xmlns:a16="http://schemas.microsoft.com/office/drawing/2014/main" id="{4BA602BF-6C65-32AB-BD47-B1AE118E61DA}"/>
                  </a:ext>
                </a:extLst>
              </p:cNvPr>
              <p:cNvSpPr/>
              <p:nvPr/>
            </p:nvSpPr>
            <p:spPr>
              <a:xfrm>
                <a:off x="8011076" y="2372719"/>
                <a:ext cx="1198048" cy="73530"/>
              </a:xfrm>
              <a:custGeom>
                <a:avLst/>
                <a:gdLst>
                  <a:gd name="connsiteX0" fmla="*/ 1198048 w 1198048"/>
                  <a:gd name="connsiteY0" fmla="*/ 73530 h 73530"/>
                  <a:gd name="connsiteX1" fmla="*/ 0 w 1198048"/>
                  <a:gd name="connsiteY1" fmla="*/ 73530 h 73530"/>
                  <a:gd name="connsiteX2" fmla="*/ 0 w 1198048"/>
                  <a:gd name="connsiteY2" fmla="*/ 0 h 73530"/>
                  <a:gd name="connsiteX3" fmla="*/ 1198048 w 1198048"/>
                  <a:gd name="connsiteY3" fmla="*/ 0 h 73530"/>
                  <a:gd name="connsiteX4" fmla="*/ 8928 w 1198048"/>
                  <a:gd name="connsiteY4" fmla="*/ 63765 h 73530"/>
                  <a:gd name="connsiteX5" fmla="*/ 1189120 w 1198048"/>
                  <a:gd name="connsiteY5" fmla="*/ 63765 h 73530"/>
                  <a:gd name="connsiteX6" fmla="*/ 1189120 w 1198048"/>
                  <a:gd name="connsiteY6" fmla="*/ 9765 h 73530"/>
                  <a:gd name="connsiteX7" fmla="*/ 8928 w 1198048"/>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048" h="73530">
                    <a:moveTo>
                      <a:pt x="1198048" y="73530"/>
                    </a:moveTo>
                    <a:lnTo>
                      <a:pt x="0" y="73530"/>
                    </a:lnTo>
                    <a:lnTo>
                      <a:pt x="0" y="0"/>
                    </a:lnTo>
                    <a:lnTo>
                      <a:pt x="1198048" y="0"/>
                    </a:lnTo>
                    <a:close/>
                    <a:moveTo>
                      <a:pt x="8928" y="63765"/>
                    </a:moveTo>
                    <a:lnTo>
                      <a:pt x="1189120" y="63765"/>
                    </a:lnTo>
                    <a:lnTo>
                      <a:pt x="118912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7E4496E4-643B-F250-4156-3B9A80AE1470}"/>
                  </a:ext>
                </a:extLst>
              </p:cNvPr>
              <p:cNvSpPr/>
              <p:nvPr/>
            </p:nvSpPr>
            <p:spPr>
              <a:xfrm>
                <a:off x="9200196"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764" name="任意多边形: 形状 763">
                <a:extLst>
                  <a:ext uri="{FF2B5EF4-FFF2-40B4-BE49-F238E27FC236}">
                    <a16:creationId xmlns:a16="http://schemas.microsoft.com/office/drawing/2014/main" id="{29B91F98-14F9-C182-7021-1453675FAA32}"/>
                  </a:ext>
                </a:extLst>
              </p:cNvPr>
              <p:cNvSpPr/>
              <p:nvPr/>
            </p:nvSpPr>
            <p:spPr>
              <a:xfrm>
                <a:off x="9187250"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765" name="任意多边形: 形状 764">
                <a:extLst>
                  <a:ext uri="{FF2B5EF4-FFF2-40B4-BE49-F238E27FC236}">
                    <a16:creationId xmlns:a16="http://schemas.microsoft.com/office/drawing/2014/main" id="{6AD084E1-E495-BA8C-1346-39589CCB2709}"/>
                  </a:ext>
                </a:extLst>
              </p:cNvPr>
              <p:cNvSpPr/>
              <p:nvPr/>
            </p:nvSpPr>
            <p:spPr>
              <a:xfrm>
                <a:off x="9197071"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766" name="任意多边形: 形状 765">
                <a:extLst>
                  <a:ext uri="{FF2B5EF4-FFF2-40B4-BE49-F238E27FC236}">
                    <a16:creationId xmlns:a16="http://schemas.microsoft.com/office/drawing/2014/main" id="{59937F90-20FE-47B3-485C-450CAA20C38D}"/>
                  </a:ext>
                </a:extLst>
              </p:cNvPr>
              <p:cNvSpPr/>
              <p:nvPr/>
            </p:nvSpPr>
            <p:spPr>
              <a:xfrm>
                <a:off x="9192607" y="3557507"/>
                <a:ext cx="24909" cy="38376"/>
              </a:xfrm>
              <a:custGeom>
                <a:avLst/>
                <a:gdLst>
                  <a:gd name="connsiteX0" fmla="*/ 24909 w 24909"/>
                  <a:gd name="connsiteY0" fmla="*/ 38377 h 38376"/>
                  <a:gd name="connsiteX1" fmla="*/ 0 w 24909"/>
                  <a:gd name="connsiteY1" fmla="*/ 38377 h 38376"/>
                  <a:gd name="connsiteX2" fmla="*/ 0 w 24909"/>
                  <a:gd name="connsiteY2" fmla="*/ 0 h 38376"/>
                  <a:gd name="connsiteX3" fmla="*/ 24909 w 24909"/>
                  <a:gd name="connsiteY3" fmla="*/ 0 h 38376"/>
                  <a:gd name="connsiteX4" fmla="*/ 8928 w 24909"/>
                  <a:gd name="connsiteY4" fmla="*/ 28612 h 38376"/>
                  <a:gd name="connsiteX5" fmla="*/ 15981 w 24909"/>
                  <a:gd name="connsiteY5" fmla="*/ 28612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767" name="任意多边形: 形状 766">
                <a:extLst>
                  <a:ext uri="{FF2B5EF4-FFF2-40B4-BE49-F238E27FC236}">
                    <a16:creationId xmlns:a16="http://schemas.microsoft.com/office/drawing/2014/main" id="{AA40B858-8E49-E094-6D0C-F66C35821C89}"/>
                  </a:ext>
                </a:extLst>
              </p:cNvPr>
              <p:cNvSpPr/>
              <p:nvPr/>
            </p:nvSpPr>
            <p:spPr>
              <a:xfrm>
                <a:off x="9182697"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768" name="任意多边形: 形状 767">
                <a:extLst>
                  <a:ext uri="{FF2B5EF4-FFF2-40B4-BE49-F238E27FC236}">
                    <a16:creationId xmlns:a16="http://schemas.microsoft.com/office/drawing/2014/main" id="{209A26C7-9421-8FAA-C5B8-08BD1513E24D}"/>
                  </a:ext>
                </a:extLst>
              </p:cNvPr>
              <p:cNvSpPr/>
              <p:nvPr/>
            </p:nvSpPr>
            <p:spPr>
              <a:xfrm>
                <a:off x="9178233" y="3202939"/>
                <a:ext cx="24998" cy="38376"/>
              </a:xfrm>
              <a:custGeom>
                <a:avLst/>
                <a:gdLst>
                  <a:gd name="connsiteX0" fmla="*/ 24998 w 24998"/>
                  <a:gd name="connsiteY0" fmla="*/ 38376 h 38376"/>
                  <a:gd name="connsiteX1" fmla="*/ 0 w 24998"/>
                  <a:gd name="connsiteY1" fmla="*/ 38376 h 38376"/>
                  <a:gd name="connsiteX2" fmla="*/ 0 w 24998"/>
                  <a:gd name="connsiteY2" fmla="*/ 0 h 38376"/>
                  <a:gd name="connsiteX3" fmla="*/ 24998 w 24998"/>
                  <a:gd name="connsiteY3" fmla="*/ 0 h 38376"/>
                  <a:gd name="connsiteX4" fmla="*/ 9017 w 24998"/>
                  <a:gd name="connsiteY4" fmla="*/ 28611 h 38376"/>
                  <a:gd name="connsiteX5" fmla="*/ 16070 w 24998"/>
                  <a:gd name="connsiteY5" fmla="*/ 28611 h 38376"/>
                  <a:gd name="connsiteX6" fmla="*/ 16070 w 24998"/>
                  <a:gd name="connsiteY6" fmla="*/ 9765 h 38376"/>
                  <a:gd name="connsiteX7" fmla="*/ 9017 w 2499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98" h="38376">
                    <a:moveTo>
                      <a:pt x="24998" y="38376"/>
                    </a:moveTo>
                    <a:lnTo>
                      <a:pt x="0" y="38376"/>
                    </a:lnTo>
                    <a:lnTo>
                      <a:pt x="0" y="0"/>
                    </a:lnTo>
                    <a:lnTo>
                      <a:pt x="24998" y="0"/>
                    </a:lnTo>
                    <a:close/>
                    <a:moveTo>
                      <a:pt x="9017" y="28611"/>
                    </a:moveTo>
                    <a:lnTo>
                      <a:pt x="16070" y="28611"/>
                    </a:lnTo>
                    <a:lnTo>
                      <a:pt x="16070" y="9765"/>
                    </a:lnTo>
                    <a:lnTo>
                      <a:pt x="9017" y="9765"/>
                    </a:lnTo>
                    <a:close/>
                  </a:path>
                </a:pathLst>
              </a:custGeom>
              <a:solidFill>
                <a:srgbClr val="263238"/>
              </a:solidFill>
              <a:ln w="8915" cap="flat">
                <a:noFill/>
                <a:prstDash val="solid"/>
                <a:miter/>
              </a:ln>
            </p:spPr>
            <p:txBody>
              <a:bodyPr rtlCol="0" anchor="ctr"/>
              <a:lstStyle/>
              <a:p>
                <a:endParaRPr lang="zh-CN" altLang="en-US"/>
              </a:p>
            </p:txBody>
          </p:sp>
          <p:sp>
            <p:nvSpPr>
              <p:cNvPr id="769" name="任意多边形: 形状 768">
                <a:extLst>
                  <a:ext uri="{FF2B5EF4-FFF2-40B4-BE49-F238E27FC236}">
                    <a16:creationId xmlns:a16="http://schemas.microsoft.com/office/drawing/2014/main" id="{B4BB7801-9250-10AB-2C0A-A45EB482B949}"/>
                  </a:ext>
                </a:extLst>
              </p:cNvPr>
              <p:cNvSpPr/>
              <p:nvPr/>
            </p:nvSpPr>
            <p:spPr>
              <a:xfrm>
                <a:off x="10176384" y="2438242"/>
                <a:ext cx="579159" cy="94232"/>
              </a:xfrm>
              <a:custGeom>
                <a:avLst/>
                <a:gdLst>
                  <a:gd name="connsiteX0" fmla="*/ 578713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374 w 579159"/>
                  <a:gd name="connsiteY4" fmla="*/ 84467 h 94232"/>
                  <a:gd name="connsiteX5" fmla="*/ 569785 w 579159"/>
                  <a:gd name="connsiteY5" fmla="*/ 84467 h 94232"/>
                  <a:gd name="connsiteX6" fmla="*/ 569785 w 579159"/>
                  <a:gd name="connsiteY6" fmla="*/ 9765 h 94232"/>
                  <a:gd name="connsiteX7" fmla="*/ 16249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8713" y="94232"/>
                    </a:moveTo>
                    <a:lnTo>
                      <a:pt x="0" y="94232"/>
                    </a:lnTo>
                    <a:lnTo>
                      <a:pt x="8303" y="0"/>
                    </a:lnTo>
                    <a:lnTo>
                      <a:pt x="579159" y="0"/>
                    </a:lnTo>
                    <a:close/>
                    <a:moveTo>
                      <a:pt x="9374" y="84467"/>
                    </a:moveTo>
                    <a:lnTo>
                      <a:pt x="569785" y="84467"/>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0" name="任意多边形: 形状 769">
                <a:extLst>
                  <a:ext uri="{FF2B5EF4-FFF2-40B4-BE49-F238E27FC236}">
                    <a16:creationId xmlns:a16="http://schemas.microsoft.com/office/drawing/2014/main" id="{B8ECFB7A-4936-F090-83CD-DA3ED612EDF8}"/>
                  </a:ext>
                </a:extLst>
              </p:cNvPr>
              <p:cNvSpPr/>
              <p:nvPr/>
            </p:nvSpPr>
            <p:spPr>
              <a:xfrm>
                <a:off x="10176384" y="252271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4998BDBC-4362-D581-324E-BCE8C8C7406B}"/>
                  </a:ext>
                </a:extLst>
              </p:cNvPr>
              <p:cNvSpPr/>
              <p:nvPr/>
            </p:nvSpPr>
            <p:spPr>
              <a:xfrm>
                <a:off x="10176384" y="260727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2" name="任意多边形: 形状 771">
                <a:extLst>
                  <a:ext uri="{FF2B5EF4-FFF2-40B4-BE49-F238E27FC236}">
                    <a16:creationId xmlns:a16="http://schemas.microsoft.com/office/drawing/2014/main" id="{F01C2DA2-AF61-9EBC-2616-B25DEA803A8A}"/>
                  </a:ext>
                </a:extLst>
              </p:cNvPr>
              <p:cNvSpPr/>
              <p:nvPr/>
            </p:nvSpPr>
            <p:spPr>
              <a:xfrm>
                <a:off x="10176384" y="269183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3" name="任意多边形: 形状 772">
                <a:extLst>
                  <a:ext uri="{FF2B5EF4-FFF2-40B4-BE49-F238E27FC236}">
                    <a16:creationId xmlns:a16="http://schemas.microsoft.com/office/drawing/2014/main" id="{2117E66B-820E-A422-C9D2-F62F653138AE}"/>
                  </a:ext>
                </a:extLst>
              </p:cNvPr>
              <p:cNvSpPr/>
              <p:nvPr/>
            </p:nvSpPr>
            <p:spPr>
              <a:xfrm>
                <a:off x="10176384" y="277640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4" name="任意多边形: 形状 773">
                <a:extLst>
                  <a:ext uri="{FF2B5EF4-FFF2-40B4-BE49-F238E27FC236}">
                    <a16:creationId xmlns:a16="http://schemas.microsoft.com/office/drawing/2014/main" id="{1327DE61-6ACF-C0E6-0B54-7CCF90D0639C}"/>
                  </a:ext>
                </a:extLst>
              </p:cNvPr>
              <p:cNvSpPr/>
              <p:nvPr/>
            </p:nvSpPr>
            <p:spPr>
              <a:xfrm>
                <a:off x="10176384" y="286096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EAEB3951-0E5A-7100-4492-C116D7A28938}"/>
                  </a:ext>
                </a:extLst>
              </p:cNvPr>
              <p:cNvSpPr/>
              <p:nvPr/>
            </p:nvSpPr>
            <p:spPr>
              <a:xfrm>
                <a:off x="10176384" y="294553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6" name="任意多边形: 形状 775">
                <a:extLst>
                  <a:ext uri="{FF2B5EF4-FFF2-40B4-BE49-F238E27FC236}">
                    <a16:creationId xmlns:a16="http://schemas.microsoft.com/office/drawing/2014/main" id="{08DAE959-5D90-BD88-9C68-AC3FF99D3B36}"/>
                  </a:ext>
                </a:extLst>
              </p:cNvPr>
              <p:cNvSpPr/>
              <p:nvPr/>
            </p:nvSpPr>
            <p:spPr>
              <a:xfrm>
                <a:off x="10176384" y="303009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7" name="任意多边形: 形状 776">
                <a:extLst>
                  <a:ext uri="{FF2B5EF4-FFF2-40B4-BE49-F238E27FC236}">
                    <a16:creationId xmlns:a16="http://schemas.microsoft.com/office/drawing/2014/main" id="{6DDADC18-EF4D-2D96-61B5-6DD4607AF5C8}"/>
                  </a:ext>
                </a:extLst>
              </p:cNvPr>
              <p:cNvSpPr/>
              <p:nvPr/>
            </p:nvSpPr>
            <p:spPr>
              <a:xfrm>
                <a:off x="10176384" y="311466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359DD155-C486-98BD-BB75-6B6F573198C7}"/>
                  </a:ext>
                </a:extLst>
              </p:cNvPr>
              <p:cNvSpPr/>
              <p:nvPr/>
            </p:nvSpPr>
            <p:spPr>
              <a:xfrm>
                <a:off x="10176384" y="319922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E3F3B924-97D0-D009-CECE-061A318008CA}"/>
                  </a:ext>
                </a:extLst>
              </p:cNvPr>
              <p:cNvSpPr/>
              <p:nvPr/>
            </p:nvSpPr>
            <p:spPr>
              <a:xfrm>
                <a:off x="10176384" y="328379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0" name="任意多边形: 形状 779">
                <a:extLst>
                  <a:ext uri="{FF2B5EF4-FFF2-40B4-BE49-F238E27FC236}">
                    <a16:creationId xmlns:a16="http://schemas.microsoft.com/office/drawing/2014/main" id="{C57EFED4-2071-70D0-9D70-B138D8251E9F}"/>
                  </a:ext>
                </a:extLst>
              </p:cNvPr>
              <p:cNvSpPr/>
              <p:nvPr/>
            </p:nvSpPr>
            <p:spPr>
              <a:xfrm>
                <a:off x="10176384" y="336835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1" name="任意多边形: 形状 780">
                <a:extLst>
                  <a:ext uri="{FF2B5EF4-FFF2-40B4-BE49-F238E27FC236}">
                    <a16:creationId xmlns:a16="http://schemas.microsoft.com/office/drawing/2014/main" id="{91ECCFED-2787-15D9-3F73-F064209B01B4}"/>
                  </a:ext>
                </a:extLst>
              </p:cNvPr>
              <p:cNvSpPr/>
              <p:nvPr/>
            </p:nvSpPr>
            <p:spPr>
              <a:xfrm>
                <a:off x="10176384" y="345292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2" name="任意多边形: 形状 781">
                <a:extLst>
                  <a:ext uri="{FF2B5EF4-FFF2-40B4-BE49-F238E27FC236}">
                    <a16:creationId xmlns:a16="http://schemas.microsoft.com/office/drawing/2014/main" id="{35333E76-3F25-978A-166D-2D1424BE90F4}"/>
                  </a:ext>
                </a:extLst>
              </p:cNvPr>
              <p:cNvSpPr/>
              <p:nvPr/>
            </p:nvSpPr>
            <p:spPr>
              <a:xfrm>
                <a:off x="10176384" y="3537488"/>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3" name="任意多边形: 形状 782">
                <a:extLst>
                  <a:ext uri="{FF2B5EF4-FFF2-40B4-BE49-F238E27FC236}">
                    <a16:creationId xmlns:a16="http://schemas.microsoft.com/office/drawing/2014/main" id="{AE63C8D3-6BEE-5323-B0AB-D9B742456DE4}"/>
                  </a:ext>
                </a:extLst>
              </p:cNvPr>
              <p:cNvSpPr/>
              <p:nvPr/>
            </p:nvSpPr>
            <p:spPr>
              <a:xfrm>
                <a:off x="10176384" y="362205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4" name="任意多边形: 形状 783">
                <a:extLst>
                  <a:ext uri="{FF2B5EF4-FFF2-40B4-BE49-F238E27FC236}">
                    <a16:creationId xmlns:a16="http://schemas.microsoft.com/office/drawing/2014/main" id="{ACBC274F-C29D-05DA-FBFA-B382AA11EE1E}"/>
                  </a:ext>
                </a:extLst>
              </p:cNvPr>
              <p:cNvSpPr/>
              <p:nvPr/>
            </p:nvSpPr>
            <p:spPr>
              <a:xfrm>
                <a:off x="10176384" y="370642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1D123512-1D6F-F249-7D8C-3908E5CD2C29}"/>
                  </a:ext>
                </a:extLst>
              </p:cNvPr>
              <p:cNvSpPr/>
              <p:nvPr/>
            </p:nvSpPr>
            <p:spPr>
              <a:xfrm>
                <a:off x="10176384" y="379089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374 h 94329"/>
                  <a:gd name="connsiteX7" fmla="*/ 16249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374"/>
                    </a:lnTo>
                    <a:lnTo>
                      <a:pt x="16249" y="9374"/>
                    </a:lnTo>
                    <a:close/>
                  </a:path>
                </a:pathLst>
              </a:custGeom>
              <a:solidFill>
                <a:srgbClr val="263238"/>
              </a:solidFill>
              <a:ln w="8915" cap="flat">
                <a:noFill/>
                <a:prstDash val="solid"/>
                <a:miter/>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B9DCD053-A9A9-87B8-FD8F-686D4FEE756C}"/>
                  </a:ext>
                </a:extLst>
              </p:cNvPr>
              <p:cNvSpPr/>
              <p:nvPr/>
            </p:nvSpPr>
            <p:spPr>
              <a:xfrm>
                <a:off x="10176384" y="387526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7" name="任意多边形: 形状 786">
                <a:extLst>
                  <a:ext uri="{FF2B5EF4-FFF2-40B4-BE49-F238E27FC236}">
                    <a16:creationId xmlns:a16="http://schemas.microsoft.com/office/drawing/2014/main" id="{36FABB81-14FE-A72E-EA1A-7F9181F17375}"/>
                  </a:ext>
                </a:extLst>
              </p:cNvPr>
              <p:cNvSpPr/>
              <p:nvPr/>
            </p:nvSpPr>
            <p:spPr>
              <a:xfrm>
                <a:off x="10176384" y="3959825"/>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88" name="任意多边形: 形状 787">
                <a:extLst>
                  <a:ext uri="{FF2B5EF4-FFF2-40B4-BE49-F238E27FC236}">
                    <a16:creationId xmlns:a16="http://schemas.microsoft.com/office/drawing/2014/main" id="{FCD694DA-04DF-65D3-D31B-99176036ADDF}"/>
                  </a:ext>
                </a:extLst>
              </p:cNvPr>
              <p:cNvSpPr/>
              <p:nvPr/>
            </p:nvSpPr>
            <p:spPr>
              <a:xfrm>
                <a:off x="10176384" y="4044097"/>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10058 h 94329"/>
                  <a:gd name="connsiteX7" fmla="*/ 16249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10058"/>
                    </a:lnTo>
                    <a:lnTo>
                      <a:pt x="16249" y="10058"/>
                    </a:lnTo>
                    <a:close/>
                  </a:path>
                </a:pathLst>
              </a:custGeom>
              <a:solidFill>
                <a:srgbClr val="263238"/>
              </a:solidFill>
              <a:ln w="8915" cap="flat">
                <a:noFill/>
                <a:prstDash val="solid"/>
                <a:miter/>
              </a:ln>
            </p:spPr>
            <p:txBody>
              <a:bodyPr rtlCol="0" anchor="ctr"/>
              <a:lstStyle/>
              <a:p>
                <a:endParaRPr lang="zh-CN" altLang="en-US"/>
              </a:p>
            </p:txBody>
          </p:sp>
          <p:sp>
            <p:nvSpPr>
              <p:cNvPr id="789" name="任意多边形: 形状 788">
                <a:extLst>
                  <a:ext uri="{FF2B5EF4-FFF2-40B4-BE49-F238E27FC236}">
                    <a16:creationId xmlns:a16="http://schemas.microsoft.com/office/drawing/2014/main" id="{D0B30303-2BA9-2565-BCDB-FFF9748C1B59}"/>
                  </a:ext>
                </a:extLst>
              </p:cNvPr>
              <p:cNvSpPr/>
              <p:nvPr/>
            </p:nvSpPr>
            <p:spPr>
              <a:xfrm>
                <a:off x="10176384" y="4128466"/>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EDE7B70E-AA66-A70C-CB5B-0DFAF99CA252}"/>
                  </a:ext>
                </a:extLst>
              </p:cNvPr>
              <p:cNvSpPr/>
              <p:nvPr/>
            </p:nvSpPr>
            <p:spPr>
              <a:xfrm>
                <a:off x="10754025"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0656AE65-14C1-A32A-3C10-FE41EAD46F6F}"/>
                  </a:ext>
                </a:extLst>
              </p:cNvPr>
              <p:cNvSpPr/>
              <p:nvPr/>
            </p:nvSpPr>
            <p:spPr>
              <a:xfrm>
                <a:off x="10754025"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2" name="任意多边形: 形状 791">
                <a:extLst>
                  <a:ext uri="{FF2B5EF4-FFF2-40B4-BE49-F238E27FC236}">
                    <a16:creationId xmlns:a16="http://schemas.microsoft.com/office/drawing/2014/main" id="{284E08BD-922E-1C32-28A8-EADBBDDC587A}"/>
                  </a:ext>
                </a:extLst>
              </p:cNvPr>
              <p:cNvSpPr/>
              <p:nvPr/>
            </p:nvSpPr>
            <p:spPr>
              <a:xfrm>
                <a:off x="10754025"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3" name="任意多边形: 形状 792">
                <a:extLst>
                  <a:ext uri="{FF2B5EF4-FFF2-40B4-BE49-F238E27FC236}">
                    <a16:creationId xmlns:a16="http://schemas.microsoft.com/office/drawing/2014/main" id="{ED097DCE-BDC5-9EB0-FCA5-A585556F2B26}"/>
                  </a:ext>
                </a:extLst>
              </p:cNvPr>
              <p:cNvSpPr/>
              <p:nvPr/>
            </p:nvSpPr>
            <p:spPr>
              <a:xfrm>
                <a:off x="10754025"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4" name="任意多边形: 形状 793">
                <a:extLst>
                  <a:ext uri="{FF2B5EF4-FFF2-40B4-BE49-F238E27FC236}">
                    <a16:creationId xmlns:a16="http://schemas.microsoft.com/office/drawing/2014/main" id="{A37B49D5-02BA-E120-4466-E7960094820E}"/>
                  </a:ext>
                </a:extLst>
              </p:cNvPr>
              <p:cNvSpPr/>
              <p:nvPr/>
            </p:nvSpPr>
            <p:spPr>
              <a:xfrm>
                <a:off x="10754025"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5" name="任意多边形: 形状 794">
                <a:extLst>
                  <a:ext uri="{FF2B5EF4-FFF2-40B4-BE49-F238E27FC236}">
                    <a16:creationId xmlns:a16="http://schemas.microsoft.com/office/drawing/2014/main" id="{0B7AB51A-705C-CD52-FE68-EB042023032A}"/>
                  </a:ext>
                </a:extLst>
              </p:cNvPr>
              <p:cNvSpPr/>
              <p:nvPr/>
            </p:nvSpPr>
            <p:spPr>
              <a:xfrm>
                <a:off x="10754025"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6" name="任意多边形: 形状 795">
                <a:extLst>
                  <a:ext uri="{FF2B5EF4-FFF2-40B4-BE49-F238E27FC236}">
                    <a16:creationId xmlns:a16="http://schemas.microsoft.com/office/drawing/2014/main" id="{3FA20FE5-6FBB-D684-E93F-52165C86C841}"/>
                  </a:ext>
                </a:extLst>
              </p:cNvPr>
              <p:cNvSpPr/>
              <p:nvPr/>
            </p:nvSpPr>
            <p:spPr>
              <a:xfrm>
                <a:off x="10754025"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7" name="任意多边形: 形状 796">
                <a:extLst>
                  <a:ext uri="{FF2B5EF4-FFF2-40B4-BE49-F238E27FC236}">
                    <a16:creationId xmlns:a16="http://schemas.microsoft.com/office/drawing/2014/main" id="{C35DBAE0-DB4E-B78B-6152-3337C36C958A}"/>
                  </a:ext>
                </a:extLst>
              </p:cNvPr>
              <p:cNvSpPr/>
              <p:nvPr/>
            </p:nvSpPr>
            <p:spPr>
              <a:xfrm>
                <a:off x="10754025"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FF6E4A86-7100-83F4-65C3-7827A94A2E85}"/>
                  </a:ext>
                </a:extLst>
              </p:cNvPr>
              <p:cNvSpPr/>
              <p:nvPr/>
            </p:nvSpPr>
            <p:spPr>
              <a:xfrm>
                <a:off x="10754025"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799" name="任意多边形: 形状 798">
                <a:extLst>
                  <a:ext uri="{FF2B5EF4-FFF2-40B4-BE49-F238E27FC236}">
                    <a16:creationId xmlns:a16="http://schemas.microsoft.com/office/drawing/2014/main" id="{E0CF140F-D51F-262E-312D-45668AF0015A}"/>
                  </a:ext>
                </a:extLst>
              </p:cNvPr>
              <p:cNvSpPr/>
              <p:nvPr/>
            </p:nvSpPr>
            <p:spPr>
              <a:xfrm>
                <a:off x="10754025"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0" name="任意多边形: 形状 799">
                <a:extLst>
                  <a:ext uri="{FF2B5EF4-FFF2-40B4-BE49-F238E27FC236}">
                    <a16:creationId xmlns:a16="http://schemas.microsoft.com/office/drawing/2014/main" id="{B6852D86-2478-53C0-CCF0-0192066B9595}"/>
                  </a:ext>
                </a:extLst>
              </p:cNvPr>
              <p:cNvSpPr/>
              <p:nvPr/>
            </p:nvSpPr>
            <p:spPr>
              <a:xfrm>
                <a:off x="10754025"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1" name="任意多边形: 形状 800">
                <a:extLst>
                  <a:ext uri="{FF2B5EF4-FFF2-40B4-BE49-F238E27FC236}">
                    <a16:creationId xmlns:a16="http://schemas.microsoft.com/office/drawing/2014/main" id="{53CC1F66-039B-D6A8-ED98-DD32E77D38B7}"/>
                  </a:ext>
                </a:extLst>
              </p:cNvPr>
              <p:cNvSpPr/>
              <p:nvPr/>
            </p:nvSpPr>
            <p:spPr>
              <a:xfrm>
                <a:off x="10754025"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2" name="任意多边形: 形状 801">
                <a:extLst>
                  <a:ext uri="{FF2B5EF4-FFF2-40B4-BE49-F238E27FC236}">
                    <a16:creationId xmlns:a16="http://schemas.microsoft.com/office/drawing/2014/main" id="{65F540FD-6243-B3D7-7FAA-C1E447C94466}"/>
                  </a:ext>
                </a:extLst>
              </p:cNvPr>
              <p:cNvSpPr/>
              <p:nvPr/>
            </p:nvSpPr>
            <p:spPr>
              <a:xfrm>
                <a:off x="10754025"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3" name="任意多边形: 形状 802">
                <a:extLst>
                  <a:ext uri="{FF2B5EF4-FFF2-40B4-BE49-F238E27FC236}">
                    <a16:creationId xmlns:a16="http://schemas.microsoft.com/office/drawing/2014/main" id="{A7768825-9500-679B-50A3-2AA825637CCB}"/>
                  </a:ext>
                </a:extLst>
              </p:cNvPr>
              <p:cNvSpPr/>
              <p:nvPr/>
            </p:nvSpPr>
            <p:spPr>
              <a:xfrm>
                <a:off x="10754025"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4" name="任意多边形: 形状 803">
                <a:extLst>
                  <a:ext uri="{FF2B5EF4-FFF2-40B4-BE49-F238E27FC236}">
                    <a16:creationId xmlns:a16="http://schemas.microsoft.com/office/drawing/2014/main" id="{46A04660-0F73-B4DD-EBA4-E7F899719066}"/>
                  </a:ext>
                </a:extLst>
              </p:cNvPr>
              <p:cNvSpPr/>
              <p:nvPr/>
            </p:nvSpPr>
            <p:spPr>
              <a:xfrm>
                <a:off x="10754025"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5" name="任意多边形: 形状 804">
                <a:extLst>
                  <a:ext uri="{FF2B5EF4-FFF2-40B4-BE49-F238E27FC236}">
                    <a16:creationId xmlns:a16="http://schemas.microsoft.com/office/drawing/2014/main" id="{C348FE12-FEE6-0B09-4260-0C1A224C2551}"/>
                  </a:ext>
                </a:extLst>
              </p:cNvPr>
              <p:cNvSpPr/>
              <p:nvPr/>
            </p:nvSpPr>
            <p:spPr>
              <a:xfrm>
                <a:off x="10754025"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06AA4C70-F533-DDA4-E432-86CE0FA4648A}"/>
                  </a:ext>
                </a:extLst>
              </p:cNvPr>
              <p:cNvSpPr/>
              <p:nvPr/>
            </p:nvSpPr>
            <p:spPr>
              <a:xfrm>
                <a:off x="10754025"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E1A26CC4-0DC8-8334-9FC2-0A718803EF5A}"/>
                  </a:ext>
                </a:extLst>
              </p:cNvPr>
              <p:cNvSpPr/>
              <p:nvPr/>
            </p:nvSpPr>
            <p:spPr>
              <a:xfrm>
                <a:off x="10754025"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8" name="任意多边形: 形状 807">
                <a:extLst>
                  <a:ext uri="{FF2B5EF4-FFF2-40B4-BE49-F238E27FC236}">
                    <a16:creationId xmlns:a16="http://schemas.microsoft.com/office/drawing/2014/main" id="{D8F80483-AE85-86BE-CAF7-067C9D1EC16C}"/>
                  </a:ext>
                </a:extLst>
              </p:cNvPr>
              <p:cNvSpPr/>
              <p:nvPr/>
            </p:nvSpPr>
            <p:spPr>
              <a:xfrm>
                <a:off x="10754025"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09" name="任意多边形: 形状 808">
                <a:extLst>
                  <a:ext uri="{FF2B5EF4-FFF2-40B4-BE49-F238E27FC236}">
                    <a16:creationId xmlns:a16="http://schemas.microsoft.com/office/drawing/2014/main" id="{70B8A70E-CB47-0E87-2B29-45CA45D228A7}"/>
                  </a:ext>
                </a:extLst>
              </p:cNvPr>
              <p:cNvSpPr/>
              <p:nvPr/>
            </p:nvSpPr>
            <p:spPr>
              <a:xfrm>
                <a:off x="10754025"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F594A5D1-01D7-E5D0-4609-0FA77C5BA5E6}"/>
                  </a:ext>
                </a:extLst>
              </p:cNvPr>
              <p:cNvSpPr/>
              <p:nvPr/>
            </p:nvSpPr>
            <p:spPr>
              <a:xfrm>
                <a:off x="10754025"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11" name="任意多边形: 形状 810">
                <a:extLst>
                  <a:ext uri="{FF2B5EF4-FFF2-40B4-BE49-F238E27FC236}">
                    <a16:creationId xmlns:a16="http://schemas.microsoft.com/office/drawing/2014/main" id="{DB41783D-B38E-B588-A6D5-57CBFE1AEE1E}"/>
                  </a:ext>
                </a:extLst>
              </p:cNvPr>
              <p:cNvSpPr/>
              <p:nvPr/>
            </p:nvSpPr>
            <p:spPr>
              <a:xfrm>
                <a:off x="10163260" y="2372719"/>
                <a:ext cx="1198047" cy="73530"/>
              </a:xfrm>
              <a:custGeom>
                <a:avLst/>
                <a:gdLst>
                  <a:gd name="connsiteX0" fmla="*/ 1198048 w 1198047"/>
                  <a:gd name="connsiteY0" fmla="*/ 73530 h 73530"/>
                  <a:gd name="connsiteX1" fmla="*/ 0 w 1198047"/>
                  <a:gd name="connsiteY1" fmla="*/ 73530 h 73530"/>
                  <a:gd name="connsiteX2" fmla="*/ 0 w 1198047"/>
                  <a:gd name="connsiteY2" fmla="*/ 0 h 73530"/>
                  <a:gd name="connsiteX3" fmla="*/ 1198048 w 1198047"/>
                  <a:gd name="connsiteY3" fmla="*/ 0 h 73530"/>
                  <a:gd name="connsiteX4" fmla="*/ 8928 w 1198047"/>
                  <a:gd name="connsiteY4" fmla="*/ 63765 h 73530"/>
                  <a:gd name="connsiteX5" fmla="*/ 1189120 w 1198047"/>
                  <a:gd name="connsiteY5" fmla="*/ 63765 h 73530"/>
                  <a:gd name="connsiteX6" fmla="*/ 1189120 w 1198047"/>
                  <a:gd name="connsiteY6" fmla="*/ 9765 h 73530"/>
                  <a:gd name="connsiteX7" fmla="*/ 8928 w 1198047"/>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047" h="73530">
                    <a:moveTo>
                      <a:pt x="1198048" y="73530"/>
                    </a:moveTo>
                    <a:lnTo>
                      <a:pt x="0" y="73530"/>
                    </a:lnTo>
                    <a:lnTo>
                      <a:pt x="0" y="0"/>
                    </a:lnTo>
                    <a:lnTo>
                      <a:pt x="1198048" y="0"/>
                    </a:lnTo>
                    <a:close/>
                    <a:moveTo>
                      <a:pt x="8928" y="63765"/>
                    </a:moveTo>
                    <a:lnTo>
                      <a:pt x="1189120" y="63765"/>
                    </a:lnTo>
                    <a:lnTo>
                      <a:pt x="118912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812" name="任意多边形: 形状 811">
                <a:extLst>
                  <a:ext uri="{FF2B5EF4-FFF2-40B4-BE49-F238E27FC236}">
                    <a16:creationId xmlns:a16="http://schemas.microsoft.com/office/drawing/2014/main" id="{7D15DB9E-CD84-CD60-5A11-10BD18A03954}"/>
                  </a:ext>
                </a:extLst>
              </p:cNvPr>
              <p:cNvSpPr/>
              <p:nvPr/>
            </p:nvSpPr>
            <p:spPr>
              <a:xfrm>
                <a:off x="11352380"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813" name="任意多边形: 形状 812">
                <a:extLst>
                  <a:ext uri="{FF2B5EF4-FFF2-40B4-BE49-F238E27FC236}">
                    <a16:creationId xmlns:a16="http://schemas.microsoft.com/office/drawing/2014/main" id="{BF5FE8A4-9FC5-C72D-AC6D-0BDD9F7D005B}"/>
                  </a:ext>
                </a:extLst>
              </p:cNvPr>
              <p:cNvSpPr/>
              <p:nvPr/>
            </p:nvSpPr>
            <p:spPr>
              <a:xfrm>
                <a:off x="11339434"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814" name="任意多边形: 形状 813">
                <a:extLst>
                  <a:ext uri="{FF2B5EF4-FFF2-40B4-BE49-F238E27FC236}">
                    <a16:creationId xmlns:a16="http://schemas.microsoft.com/office/drawing/2014/main" id="{AF2EB969-FC82-7A7C-3201-7208CD15AA25}"/>
                  </a:ext>
                </a:extLst>
              </p:cNvPr>
              <p:cNvSpPr/>
              <p:nvPr/>
            </p:nvSpPr>
            <p:spPr>
              <a:xfrm>
                <a:off x="11349255"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815" name="任意多边形: 形状 814">
                <a:extLst>
                  <a:ext uri="{FF2B5EF4-FFF2-40B4-BE49-F238E27FC236}">
                    <a16:creationId xmlns:a16="http://schemas.microsoft.com/office/drawing/2014/main" id="{1CE0995B-0527-7DE4-F597-D97ADABDB78F}"/>
                  </a:ext>
                </a:extLst>
              </p:cNvPr>
              <p:cNvSpPr/>
              <p:nvPr/>
            </p:nvSpPr>
            <p:spPr>
              <a:xfrm>
                <a:off x="11344880" y="3557507"/>
                <a:ext cx="24908" cy="38376"/>
              </a:xfrm>
              <a:custGeom>
                <a:avLst/>
                <a:gdLst>
                  <a:gd name="connsiteX0" fmla="*/ 24909 w 24908"/>
                  <a:gd name="connsiteY0" fmla="*/ 38377 h 38376"/>
                  <a:gd name="connsiteX1" fmla="*/ 0 w 24908"/>
                  <a:gd name="connsiteY1" fmla="*/ 38377 h 38376"/>
                  <a:gd name="connsiteX2" fmla="*/ 0 w 24908"/>
                  <a:gd name="connsiteY2" fmla="*/ 0 h 38376"/>
                  <a:gd name="connsiteX3" fmla="*/ 24909 w 24908"/>
                  <a:gd name="connsiteY3" fmla="*/ 0 h 38376"/>
                  <a:gd name="connsiteX4" fmla="*/ 8928 w 24908"/>
                  <a:gd name="connsiteY4" fmla="*/ 28612 h 38376"/>
                  <a:gd name="connsiteX5" fmla="*/ 15981 w 24908"/>
                  <a:gd name="connsiteY5" fmla="*/ 28612 h 38376"/>
                  <a:gd name="connsiteX6" fmla="*/ 15981 w 24908"/>
                  <a:gd name="connsiteY6" fmla="*/ 9765 h 38376"/>
                  <a:gd name="connsiteX7" fmla="*/ 8928 w 2490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8"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816" name="任意多边形: 形状 815">
                <a:extLst>
                  <a:ext uri="{FF2B5EF4-FFF2-40B4-BE49-F238E27FC236}">
                    <a16:creationId xmlns:a16="http://schemas.microsoft.com/office/drawing/2014/main" id="{1845A220-21D2-A07D-5B25-0D24540ACA08}"/>
                  </a:ext>
                </a:extLst>
              </p:cNvPr>
              <p:cNvSpPr/>
              <p:nvPr/>
            </p:nvSpPr>
            <p:spPr>
              <a:xfrm>
                <a:off x="11334881"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817" name="任意多边形: 形状 816">
                <a:extLst>
                  <a:ext uri="{FF2B5EF4-FFF2-40B4-BE49-F238E27FC236}">
                    <a16:creationId xmlns:a16="http://schemas.microsoft.com/office/drawing/2014/main" id="{72656E3C-2251-CCFF-92B5-56077C58205D}"/>
                  </a:ext>
                </a:extLst>
              </p:cNvPr>
              <p:cNvSpPr/>
              <p:nvPr/>
            </p:nvSpPr>
            <p:spPr>
              <a:xfrm>
                <a:off x="11330417" y="3202939"/>
                <a:ext cx="24908" cy="38376"/>
              </a:xfrm>
              <a:custGeom>
                <a:avLst/>
                <a:gdLst>
                  <a:gd name="connsiteX0" fmla="*/ 24909 w 24908"/>
                  <a:gd name="connsiteY0" fmla="*/ 38376 h 38376"/>
                  <a:gd name="connsiteX1" fmla="*/ 0 w 24908"/>
                  <a:gd name="connsiteY1" fmla="*/ 38376 h 38376"/>
                  <a:gd name="connsiteX2" fmla="*/ 0 w 24908"/>
                  <a:gd name="connsiteY2" fmla="*/ 0 h 38376"/>
                  <a:gd name="connsiteX3" fmla="*/ 24909 w 24908"/>
                  <a:gd name="connsiteY3" fmla="*/ 0 h 38376"/>
                  <a:gd name="connsiteX4" fmla="*/ 8928 w 24908"/>
                  <a:gd name="connsiteY4" fmla="*/ 28611 h 38376"/>
                  <a:gd name="connsiteX5" fmla="*/ 15981 w 24908"/>
                  <a:gd name="connsiteY5" fmla="*/ 28611 h 38376"/>
                  <a:gd name="connsiteX6" fmla="*/ 15981 w 24908"/>
                  <a:gd name="connsiteY6" fmla="*/ 9765 h 38376"/>
                  <a:gd name="connsiteX7" fmla="*/ 8928 w 2490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8" h="38376">
                    <a:moveTo>
                      <a:pt x="24909" y="38376"/>
                    </a:moveTo>
                    <a:lnTo>
                      <a:pt x="0" y="38376"/>
                    </a:lnTo>
                    <a:lnTo>
                      <a:pt x="0" y="0"/>
                    </a:lnTo>
                    <a:lnTo>
                      <a:pt x="24909" y="0"/>
                    </a:lnTo>
                    <a:close/>
                    <a:moveTo>
                      <a:pt x="8928" y="28611"/>
                    </a:moveTo>
                    <a:lnTo>
                      <a:pt x="15981" y="28611"/>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grpSp>
        <p:grpSp>
          <p:nvGrpSpPr>
            <p:cNvPr id="8" name="图形 17">
              <a:extLst>
                <a:ext uri="{FF2B5EF4-FFF2-40B4-BE49-F238E27FC236}">
                  <a16:creationId xmlns:a16="http://schemas.microsoft.com/office/drawing/2014/main" id="{C0328E5F-C4E0-F3FB-8B80-E786DF5F9AFE}"/>
                </a:ext>
              </a:extLst>
            </p:cNvPr>
            <p:cNvGrpSpPr/>
            <p:nvPr/>
          </p:nvGrpSpPr>
          <p:grpSpPr>
            <a:xfrm>
              <a:off x="5472131" y="1891988"/>
              <a:ext cx="5447508" cy="712552"/>
              <a:chOff x="5472131" y="1891988"/>
              <a:chExt cx="5447508" cy="712552"/>
            </a:xfrm>
            <a:solidFill>
              <a:srgbClr val="263238"/>
            </a:solidFill>
          </p:grpSpPr>
          <p:sp>
            <p:nvSpPr>
              <p:cNvPr id="661" name="任意多边形: 形状 660">
                <a:extLst>
                  <a:ext uri="{FF2B5EF4-FFF2-40B4-BE49-F238E27FC236}">
                    <a16:creationId xmlns:a16="http://schemas.microsoft.com/office/drawing/2014/main" id="{67F53C9C-A8D6-3A4B-0AED-AA3825F488B3}"/>
                  </a:ext>
                </a:extLst>
              </p:cNvPr>
              <p:cNvSpPr/>
              <p:nvPr/>
            </p:nvSpPr>
            <p:spPr>
              <a:xfrm>
                <a:off x="10357444" y="2351724"/>
                <a:ext cx="551482" cy="247933"/>
              </a:xfrm>
              <a:custGeom>
                <a:avLst/>
                <a:gdLst>
                  <a:gd name="connsiteX0" fmla="*/ 223914 w 551482"/>
                  <a:gd name="connsiteY0" fmla="*/ 0 h 247933"/>
                  <a:gd name="connsiteX1" fmla="*/ 0 w 551482"/>
                  <a:gd name="connsiteY1" fmla="*/ 247933 h 247933"/>
                  <a:gd name="connsiteX2" fmla="*/ 551482 w 551482"/>
                  <a:gd name="connsiteY2" fmla="*/ 247933 h 247933"/>
                  <a:gd name="connsiteX3" fmla="*/ 327657 w 551482"/>
                  <a:gd name="connsiteY3" fmla="*/ 0 h 247933"/>
                  <a:gd name="connsiteX4" fmla="*/ 223914 w 551482"/>
                  <a:gd name="connsiteY4" fmla="*/ 0 h 24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482" h="247933">
                    <a:moveTo>
                      <a:pt x="223914" y="0"/>
                    </a:moveTo>
                    <a:lnTo>
                      <a:pt x="0" y="247933"/>
                    </a:lnTo>
                    <a:lnTo>
                      <a:pt x="551482" y="247933"/>
                    </a:lnTo>
                    <a:lnTo>
                      <a:pt x="327657" y="0"/>
                    </a:lnTo>
                    <a:lnTo>
                      <a:pt x="223914" y="0"/>
                    </a:lnTo>
                    <a:close/>
                  </a:path>
                </a:pathLst>
              </a:custGeom>
              <a:solidFill>
                <a:srgbClr val="263238"/>
              </a:solidFill>
              <a:ln w="8915"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847CD8A4-F0BD-8219-92D1-3549B92C2370}"/>
                  </a:ext>
                </a:extLst>
              </p:cNvPr>
              <p:cNvSpPr/>
              <p:nvPr/>
            </p:nvSpPr>
            <p:spPr>
              <a:xfrm>
                <a:off x="10346819" y="2346842"/>
                <a:ext cx="572820" cy="257698"/>
              </a:xfrm>
              <a:custGeom>
                <a:avLst/>
                <a:gdLst>
                  <a:gd name="connsiteX0" fmla="*/ 572820 w 572820"/>
                  <a:gd name="connsiteY0" fmla="*/ 257698 h 257698"/>
                  <a:gd name="connsiteX1" fmla="*/ 0 w 572820"/>
                  <a:gd name="connsiteY1" fmla="*/ 257698 h 257698"/>
                  <a:gd name="connsiteX2" fmla="*/ 232664 w 572820"/>
                  <a:gd name="connsiteY2" fmla="*/ 0 h 257698"/>
                  <a:gd name="connsiteX3" fmla="*/ 339800 w 572820"/>
                  <a:gd name="connsiteY3" fmla="*/ 0 h 257698"/>
                  <a:gd name="connsiteX4" fmla="*/ 341049 w 572820"/>
                  <a:gd name="connsiteY4" fmla="*/ 1367 h 257698"/>
                  <a:gd name="connsiteX5" fmla="*/ 21338 w 572820"/>
                  <a:gd name="connsiteY5" fmla="*/ 247933 h 257698"/>
                  <a:gd name="connsiteX6" fmla="*/ 551482 w 572820"/>
                  <a:gd name="connsiteY6" fmla="*/ 247933 h 257698"/>
                  <a:gd name="connsiteX7" fmla="*/ 336407 w 572820"/>
                  <a:gd name="connsiteY7" fmla="*/ 9765 h 257698"/>
                  <a:gd name="connsiteX8" fmla="*/ 236413 w 572820"/>
                  <a:gd name="connsiteY8" fmla="*/ 9765 h 25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820" h="257698">
                    <a:moveTo>
                      <a:pt x="572820" y="257698"/>
                    </a:moveTo>
                    <a:lnTo>
                      <a:pt x="0" y="257698"/>
                    </a:lnTo>
                    <a:lnTo>
                      <a:pt x="232664" y="0"/>
                    </a:lnTo>
                    <a:lnTo>
                      <a:pt x="339800" y="0"/>
                    </a:lnTo>
                    <a:lnTo>
                      <a:pt x="341049" y="1367"/>
                    </a:lnTo>
                    <a:close/>
                    <a:moveTo>
                      <a:pt x="21338" y="247933"/>
                    </a:moveTo>
                    <a:lnTo>
                      <a:pt x="551482" y="247933"/>
                    </a:lnTo>
                    <a:lnTo>
                      <a:pt x="336407" y="9765"/>
                    </a:lnTo>
                    <a:lnTo>
                      <a:pt x="236413" y="9765"/>
                    </a:lnTo>
                    <a:close/>
                  </a:path>
                </a:pathLst>
              </a:custGeom>
              <a:solidFill>
                <a:srgbClr val="263238"/>
              </a:solidFill>
              <a:ln w="8915"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06040411-2C5F-550A-7413-DB4ED8EAFB1C}"/>
                  </a:ext>
                </a:extLst>
              </p:cNvPr>
              <p:cNvSpPr/>
              <p:nvPr/>
            </p:nvSpPr>
            <p:spPr>
              <a:xfrm>
                <a:off x="10581358" y="2318621"/>
                <a:ext cx="102582" cy="33005"/>
              </a:xfrm>
              <a:custGeom>
                <a:avLst/>
                <a:gdLst>
                  <a:gd name="connsiteX0" fmla="*/ 0 w 102582"/>
                  <a:gd name="connsiteY0" fmla="*/ 0 h 33005"/>
                  <a:gd name="connsiteX1" fmla="*/ 102583 w 102582"/>
                  <a:gd name="connsiteY1" fmla="*/ 0 h 33005"/>
                  <a:gd name="connsiteX2" fmla="*/ 102583 w 102582"/>
                  <a:gd name="connsiteY2" fmla="*/ 33006 h 33005"/>
                  <a:gd name="connsiteX3" fmla="*/ 0 w 102582"/>
                  <a:gd name="connsiteY3" fmla="*/ 33006 h 33005"/>
                </a:gdLst>
                <a:ahLst/>
                <a:cxnLst>
                  <a:cxn ang="0">
                    <a:pos x="connsiteX0" y="connsiteY0"/>
                  </a:cxn>
                  <a:cxn ang="0">
                    <a:pos x="connsiteX1" y="connsiteY1"/>
                  </a:cxn>
                  <a:cxn ang="0">
                    <a:pos x="connsiteX2" y="connsiteY2"/>
                  </a:cxn>
                  <a:cxn ang="0">
                    <a:pos x="connsiteX3" y="connsiteY3"/>
                  </a:cxn>
                </a:cxnLst>
                <a:rect l="l" t="t" r="r" b="b"/>
                <a:pathLst>
                  <a:path w="102582" h="33005">
                    <a:moveTo>
                      <a:pt x="0" y="0"/>
                    </a:moveTo>
                    <a:lnTo>
                      <a:pt x="102583" y="0"/>
                    </a:lnTo>
                    <a:lnTo>
                      <a:pt x="102583" y="33006"/>
                    </a:lnTo>
                    <a:lnTo>
                      <a:pt x="0" y="33006"/>
                    </a:lnTo>
                    <a:close/>
                  </a:path>
                </a:pathLst>
              </a:custGeom>
              <a:solidFill>
                <a:srgbClr val="263238"/>
              </a:solidFill>
              <a:ln w="8915"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89D17B14-3FA3-103F-4ABC-3D10CAB26463}"/>
                  </a:ext>
                </a:extLst>
              </p:cNvPr>
              <p:cNvSpPr/>
              <p:nvPr/>
            </p:nvSpPr>
            <p:spPr>
              <a:xfrm>
                <a:off x="10576893" y="2313739"/>
                <a:ext cx="111510" cy="42868"/>
              </a:xfrm>
              <a:custGeom>
                <a:avLst/>
                <a:gdLst>
                  <a:gd name="connsiteX0" fmla="*/ 111511 w 111510"/>
                  <a:gd name="connsiteY0" fmla="*/ 42868 h 42868"/>
                  <a:gd name="connsiteX1" fmla="*/ 0 w 111510"/>
                  <a:gd name="connsiteY1" fmla="*/ 42868 h 42868"/>
                  <a:gd name="connsiteX2" fmla="*/ 0 w 111510"/>
                  <a:gd name="connsiteY2" fmla="*/ 0 h 42868"/>
                  <a:gd name="connsiteX3" fmla="*/ 111511 w 111510"/>
                  <a:gd name="connsiteY3" fmla="*/ 0 h 42868"/>
                  <a:gd name="connsiteX4" fmla="*/ 8928 w 111510"/>
                  <a:gd name="connsiteY4" fmla="*/ 33103 h 42868"/>
                  <a:gd name="connsiteX5" fmla="*/ 102583 w 111510"/>
                  <a:gd name="connsiteY5" fmla="*/ 33103 h 42868"/>
                  <a:gd name="connsiteX6" fmla="*/ 102583 w 111510"/>
                  <a:gd name="connsiteY6" fmla="*/ 9765 h 42868"/>
                  <a:gd name="connsiteX7" fmla="*/ 8928 w 111510"/>
                  <a:gd name="connsiteY7" fmla="*/ 9765 h 4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10" h="42868">
                    <a:moveTo>
                      <a:pt x="111511" y="42868"/>
                    </a:moveTo>
                    <a:lnTo>
                      <a:pt x="0" y="42868"/>
                    </a:lnTo>
                    <a:lnTo>
                      <a:pt x="0" y="0"/>
                    </a:lnTo>
                    <a:lnTo>
                      <a:pt x="111511" y="0"/>
                    </a:lnTo>
                    <a:close/>
                    <a:moveTo>
                      <a:pt x="8928" y="33103"/>
                    </a:moveTo>
                    <a:lnTo>
                      <a:pt x="102583" y="33103"/>
                    </a:lnTo>
                    <a:lnTo>
                      <a:pt x="10258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122D1185-ED11-E6CE-E23F-BA6B002A605C}"/>
                  </a:ext>
                </a:extLst>
              </p:cNvPr>
              <p:cNvSpPr/>
              <p:nvPr/>
            </p:nvSpPr>
            <p:spPr>
              <a:xfrm>
                <a:off x="10627515" y="1891988"/>
                <a:ext cx="8928" cy="426730"/>
              </a:xfrm>
              <a:custGeom>
                <a:avLst/>
                <a:gdLst>
                  <a:gd name="connsiteX0" fmla="*/ 0 w 8928"/>
                  <a:gd name="connsiteY0" fmla="*/ 0 h 426730"/>
                  <a:gd name="connsiteX1" fmla="*/ 8928 w 8928"/>
                  <a:gd name="connsiteY1" fmla="*/ 0 h 426730"/>
                  <a:gd name="connsiteX2" fmla="*/ 8928 w 8928"/>
                  <a:gd name="connsiteY2" fmla="*/ 426731 h 426730"/>
                  <a:gd name="connsiteX3" fmla="*/ 0 w 8928"/>
                  <a:gd name="connsiteY3" fmla="*/ 426731 h 426730"/>
                </a:gdLst>
                <a:ahLst/>
                <a:cxnLst>
                  <a:cxn ang="0">
                    <a:pos x="connsiteX0" y="connsiteY0"/>
                  </a:cxn>
                  <a:cxn ang="0">
                    <a:pos x="connsiteX1" y="connsiteY1"/>
                  </a:cxn>
                  <a:cxn ang="0">
                    <a:pos x="connsiteX2" y="connsiteY2"/>
                  </a:cxn>
                  <a:cxn ang="0">
                    <a:pos x="connsiteX3" y="connsiteY3"/>
                  </a:cxn>
                </a:cxnLst>
                <a:rect l="l" t="t" r="r" b="b"/>
                <a:pathLst>
                  <a:path w="8928" h="426730">
                    <a:moveTo>
                      <a:pt x="0" y="0"/>
                    </a:moveTo>
                    <a:lnTo>
                      <a:pt x="8928" y="0"/>
                    </a:lnTo>
                    <a:lnTo>
                      <a:pt x="8928" y="426731"/>
                    </a:lnTo>
                    <a:lnTo>
                      <a:pt x="0" y="426731"/>
                    </a:lnTo>
                    <a:close/>
                  </a:path>
                </a:pathLst>
              </a:custGeom>
              <a:solidFill>
                <a:srgbClr val="263238"/>
              </a:solidFill>
              <a:ln w="8915"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755896D9-57B8-2F90-7D8B-77D53C8C9F14}"/>
                  </a:ext>
                </a:extLst>
              </p:cNvPr>
              <p:cNvSpPr/>
              <p:nvPr/>
            </p:nvSpPr>
            <p:spPr>
              <a:xfrm>
                <a:off x="5482755" y="2351724"/>
                <a:ext cx="551482" cy="247933"/>
              </a:xfrm>
              <a:custGeom>
                <a:avLst/>
                <a:gdLst>
                  <a:gd name="connsiteX0" fmla="*/ 223914 w 551482"/>
                  <a:gd name="connsiteY0" fmla="*/ 0 h 247933"/>
                  <a:gd name="connsiteX1" fmla="*/ 0 w 551482"/>
                  <a:gd name="connsiteY1" fmla="*/ 247933 h 247933"/>
                  <a:gd name="connsiteX2" fmla="*/ 551483 w 551482"/>
                  <a:gd name="connsiteY2" fmla="*/ 247933 h 247933"/>
                  <a:gd name="connsiteX3" fmla="*/ 327658 w 551482"/>
                  <a:gd name="connsiteY3" fmla="*/ 0 h 247933"/>
                  <a:gd name="connsiteX4" fmla="*/ 223914 w 551482"/>
                  <a:gd name="connsiteY4" fmla="*/ 0 h 24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482" h="247933">
                    <a:moveTo>
                      <a:pt x="223914" y="0"/>
                    </a:moveTo>
                    <a:lnTo>
                      <a:pt x="0" y="247933"/>
                    </a:lnTo>
                    <a:lnTo>
                      <a:pt x="551483" y="247933"/>
                    </a:lnTo>
                    <a:lnTo>
                      <a:pt x="327658" y="0"/>
                    </a:lnTo>
                    <a:lnTo>
                      <a:pt x="223914" y="0"/>
                    </a:lnTo>
                    <a:close/>
                  </a:path>
                </a:pathLst>
              </a:custGeom>
              <a:solidFill>
                <a:srgbClr val="263238"/>
              </a:solidFill>
              <a:ln w="8915"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C5D8CE0C-8226-76EA-12CC-4456FC046269}"/>
                  </a:ext>
                </a:extLst>
              </p:cNvPr>
              <p:cNvSpPr/>
              <p:nvPr/>
            </p:nvSpPr>
            <p:spPr>
              <a:xfrm>
                <a:off x="5472131" y="2346842"/>
                <a:ext cx="572820" cy="257698"/>
              </a:xfrm>
              <a:custGeom>
                <a:avLst/>
                <a:gdLst>
                  <a:gd name="connsiteX0" fmla="*/ 572821 w 572820"/>
                  <a:gd name="connsiteY0" fmla="*/ 257698 h 257698"/>
                  <a:gd name="connsiteX1" fmla="*/ 0 w 572820"/>
                  <a:gd name="connsiteY1" fmla="*/ 257698 h 257698"/>
                  <a:gd name="connsiteX2" fmla="*/ 232664 w 572820"/>
                  <a:gd name="connsiteY2" fmla="*/ 0 h 257698"/>
                  <a:gd name="connsiteX3" fmla="*/ 339800 w 572820"/>
                  <a:gd name="connsiteY3" fmla="*/ 0 h 257698"/>
                  <a:gd name="connsiteX4" fmla="*/ 21338 w 572820"/>
                  <a:gd name="connsiteY4" fmla="*/ 247933 h 257698"/>
                  <a:gd name="connsiteX5" fmla="*/ 551483 w 572820"/>
                  <a:gd name="connsiteY5" fmla="*/ 247933 h 257698"/>
                  <a:gd name="connsiteX6" fmla="*/ 336407 w 572820"/>
                  <a:gd name="connsiteY6" fmla="*/ 9765 h 257698"/>
                  <a:gd name="connsiteX7" fmla="*/ 236413 w 572820"/>
                  <a:gd name="connsiteY7" fmla="*/ 9765 h 25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820" h="257698">
                    <a:moveTo>
                      <a:pt x="572821" y="257698"/>
                    </a:moveTo>
                    <a:lnTo>
                      <a:pt x="0" y="257698"/>
                    </a:lnTo>
                    <a:lnTo>
                      <a:pt x="232664" y="0"/>
                    </a:lnTo>
                    <a:lnTo>
                      <a:pt x="339800" y="0"/>
                    </a:lnTo>
                    <a:close/>
                    <a:moveTo>
                      <a:pt x="21338" y="247933"/>
                    </a:moveTo>
                    <a:lnTo>
                      <a:pt x="551483" y="247933"/>
                    </a:lnTo>
                    <a:lnTo>
                      <a:pt x="336407" y="9765"/>
                    </a:lnTo>
                    <a:lnTo>
                      <a:pt x="236413" y="9765"/>
                    </a:lnTo>
                    <a:close/>
                  </a:path>
                </a:pathLst>
              </a:custGeom>
              <a:solidFill>
                <a:srgbClr val="263238"/>
              </a:solidFill>
              <a:ln w="8915" cap="flat">
                <a:no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AD9A8B4E-3FB0-AFCC-11C7-58BEBF2C45BA}"/>
                  </a:ext>
                </a:extLst>
              </p:cNvPr>
              <p:cNvSpPr/>
              <p:nvPr/>
            </p:nvSpPr>
            <p:spPr>
              <a:xfrm>
                <a:off x="5706670" y="2318621"/>
                <a:ext cx="102582" cy="33005"/>
              </a:xfrm>
              <a:custGeom>
                <a:avLst/>
                <a:gdLst>
                  <a:gd name="connsiteX0" fmla="*/ 0 w 102582"/>
                  <a:gd name="connsiteY0" fmla="*/ 0 h 33005"/>
                  <a:gd name="connsiteX1" fmla="*/ 102583 w 102582"/>
                  <a:gd name="connsiteY1" fmla="*/ 0 h 33005"/>
                  <a:gd name="connsiteX2" fmla="*/ 102583 w 102582"/>
                  <a:gd name="connsiteY2" fmla="*/ 33006 h 33005"/>
                  <a:gd name="connsiteX3" fmla="*/ 0 w 102582"/>
                  <a:gd name="connsiteY3" fmla="*/ 33006 h 33005"/>
                </a:gdLst>
                <a:ahLst/>
                <a:cxnLst>
                  <a:cxn ang="0">
                    <a:pos x="connsiteX0" y="connsiteY0"/>
                  </a:cxn>
                  <a:cxn ang="0">
                    <a:pos x="connsiteX1" y="connsiteY1"/>
                  </a:cxn>
                  <a:cxn ang="0">
                    <a:pos x="connsiteX2" y="connsiteY2"/>
                  </a:cxn>
                  <a:cxn ang="0">
                    <a:pos x="connsiteX3" y="connsiteY3"/>
                  </a:cxn>
                </a:cxnLst>
                <a:rect l="l" t="t" r="r" b="b"/>
                <a:pathLst>
                  <a:path w="102582" h="33005">
                    <a:moveTo>
                      <a:pt x="0" y="0"/>
                    </a:moveTo>
                    <a:lnTo>
                      <a:pt x="102583" y="0"/>
                    </a:lnTo>
                    <a:lnTo>
                      <a:pt x="102583" y="33006"/>
                    </a:lnTo>
                    <a:lnTo>
                      <a:pt x="0" y="33006"/>
                    </a:lnTo>
                    <a:close/>
                  </a:path>
                </a:pathLst>
              </a:custGeom>
              <a:solidFill>
                <a:srgbClr val="263238"/>
              </a:solidFill>
              <a:ln w="8915"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B6B37457-FCD3-FF6F-5DD8-E96C2822BB09}"/>
                  </a:ext>
                </a:extLst>
              </p:cNvPr>
              <p:cNvSpPr/>
              <p:nvPr/>
            </p:nvSpPr>
            <p:spPr>
              <a:xfrm>
                <a:off x="5702206" y="2313739"/>
                <a:ext cx="111510" cy="42868"/>
              </a:xfrm>
              <a:custGeom>
                <a:avLst/>
                <a:gdLst>
                  <a:gd name="connsiteX0" fmla="*/ 111511 w 111510"/>
                  <a:gd name="connsiteY0" fmla="*/ 42868 h 42868"/>
                  <a:gd name="connsiteX1" fmla="*/ 0 w 111510"/>
                  <a:gd name="connsiteY1" fmla="*/ 42868 h 42868"/>
                  <a:gd name="connsiteX2" fmla="*/ 0 w 111510"/>
                  <a:gd name="connsiteY2" fmla="*/ 0 h 42868"/>
                  <a:gd name="connsiteX3" fmla="*/ 111511 w 111510"/>
                  <a:gd name="connsiteY3" fmla="*/ 0 h 42868"/>
                  <a:gd name="connsiteX4" fmla="*/ 8928 w 111510"/>
                  <a:gd name="connsiteY4" fmla="*/ 33103 h 42868"/>
                  <a:gd name="connsiteX5" fmla="*/ 102583 w 111510"/>
                  <a:gd name="connsiteY5" fmla="*/ 33103 h 42868"/>
                  <a:gd name="connsiteX6" fmla="*/ 102583 w 111510"/>
                  <a:gd name="connsiteY6" fmla="*/ 9765 h 42868"/>
                  <a:gd name="connsiteX7" fmla="*/ 8928 w 111510"/>
                  <a:gd name="connsiteY7" fmla="*/ 9765 h 4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10" h="42868">
                    <a:moveTo>
                      <a:pt x="111511" y="42868"/>
                    </a:moveTo>
                    <a:lnTo>
                      <a:pt x="0" y="42868"/>
                    </a:lnTo>
                    <a:lnTo>
                      <a:pt x="0" y="0"/>
                    </a:lnTo>
                    <a:lnTo>
                      <a:pt x="111511" y="0"/>
                    </a:lnTo>
                    <a:close/>
                    <a:moveTo>
                      <a:pt x="8928" y="33103"/>
                    </a:moveTo>
                    <a:lnTo>
                      <a:pt x="102583" y="33103"/>
                    </a:lnTo>
                    <a:lnTo>
                      <a:pt x="10258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5BB91AA4-20CB-911B-3C93-4049CEDCB9AF}"/>
                  </a:ext>
                </a:extLst>
              </p:cNvPr>
              <p:cNvSpPr/>
              <p:nvPr/>
            </p:nvSpPr>
            <p:spPr>
              <a:xfrm>
                <a:off x="5752827" y="1891988"/>
                <a:ext cx="8928" cy="426730"/>
              </a:xfrm>
              <a:custGeom>
                <a:avLst/>
                <a:gdLst>
                  <a:gd name="connsiteX0" fmla="*/ 0 w 8928"/>
                  <a:gd name="connsiteY0" fmla="*/ 0 h 426730"/>
                  <a:gd name="connsiteX1" fmla="*/ 8928 w 8928"/>
                  <a:gd name="connsiteY1" fmla="*/ 0 h 426730"/>
                  <a:gd name="connsiteX2" fmla="*/ 8928 w 8928"/>
                  <a:gd name="connsiteY2" fmla="*/ 426731 h 426730"/>
                  <a:gd name="connsiteX3" fmla="*/ 0 w 8928"/>
                  <a:gd name="connsiteY3" fmla="*/ 426731 h 426730"/>
                </a:gdLst>
                <a:ahLst/>
                <a:cxnLst>
                  <a:cxn ang="0">
                    <a:pos x="connsiteX0" y="connsiteY0"/>
                  </a:cxn>
                  <a:cxn ang="0">
                    <a:pos x="connsiteX1" y="connsiteY1"/>
                  </a:cxn>
                  <a:cxn ang="0">
                    <a:pos x="connsiteX2" y="connsiteY2"/>
                  </a:cxn>
                  <a:cxn ang="0">
                    <a:pos x="connsiteX3" y="connsiteY3"/>
                  </a:cxn>
                </a:cxnLst>
                <a:rect l="l" t="t" r="r" b="b"/>
                <a:pathLst>
                  <a:path w="8928" h="426730">
                    <a:moveTo>
                      <a:pt x="0" y="0"/>
                    </a:moveTo>
                    <a:lnTo>
                      <a:pt x="8928" y="0"/>
                    </a:lnTo>
                    <a:lnTo>
                      <a:pt x="8928" y="426731"/>
                    </a:lnTo>
                    <a:lnTo>
                      <a:pt x="0" y="426731"/>
                    </a:lnTo>
                    <a:close/>
                  </a:path>
                </a:pathLst>
              </a:custGeom>
              <a:solidFill>
                <a:srgbClr val="263238"/>
              </a:solidFill>
              <a:ln w="8915" cap="flat">
                <a:noFill/>
                <a:prstDash val="solid"/>
                <a:miter/>
              </a:ln>
            </p:spPr>
            <p:txBody>
              <a:bodyPr rtlCol="0" anchor="ctr"/>
              <a:lstStyle/>
              <a:p>
                <a:endParaRPr lang="zh-CN" altLang="en-US"/>
              </a:p>
            </p:txBody>
          </p:sp>
        </p:grpSp>
        <p:grpSp>
          <p:nvGrpSpPr>
            <p:cNvPr id="9" name="图形 17">
              <a:extLst>
                <a:ext uri="{FF2B5EF4-FFF2-40B4-BE49-F238E27FC236}">
                  <a16:creationId xmlns:a16="http://schemas.microsoft.com/office/drawing/2014/main" id="{0B666050-21F6-0F3E-731D-DBF7909874A3}"/>
                </a:ext>
              </a:extLst>
            </p:cNvPr>
            <p:cNvGrpSpPr/>
            <p:nvPr/>
          </p:nvGrpSpPr>
          <p:grpSpPr>
            <a:xfrm>
              <a:off x="10644300" y="2980688"/>
              <a:ext cx="560955" cy="2641041"/>
              <a:chOff x="10644300" y="2980688"/>
              <a:chExt cx="560955" cy="2641041"/>
            </a:xfrm>
          </p:grpSpPr>
          <p:sp>
            <p:nvSpPr>
              <p:cNvPr id="647" name="任意多边形: 形状 646">
                <a:extLst>
                  <a:ext uri="{FF2B5EF4-FFF2-40B4-BE49-F238E27FC236}">
                    <a16:creationId xmlns:a16="http://schemas.microsoft.com/office/drawing/2014/main" id="{74CC9059-58F8-2C8B-C81E-C33839CA2229}"/>
                  </a:ext>
                </a:extLst>
              </p:cNvPr>
              <p:cNvSpPr/>
              <p:nvPr/>
            </p:nvSpPr>
            <p:spPr>
              <a:xfrm>
                <a:off x="10847234" y="2980688"/>
                <a:ext cx="179006" cy="319608"/>
              </a:xfrm>
              <a:custGeom>
                <a:avLst/>
                <a:gdLst>
                  <a:gd name="connsiteX0" fmla="*/ 149187 w 179006"/>
                  <a:gd name="connsiteY0" fmla="*/ 310918 h 319608"/>
                  <a:gd name="connsiteX1" fmla="*/ 179006 w 179006"/>
                  <a:gd name="connsiteY1" fmla="*/ 221763 h 319608"/>
                  <a:gd name="connsiteX2" fmla="*/ 163025 w 179006"/>
                  <a:gd name="connsiteY2" fmla="*/ 241391 h 319608"/>
                  <a:gd name="connsiteX3" fmla="*/ 163025 w 179006"/>
                  <a:gd name="connsiteY3" fmla="*/ 210924 h 319608"/>
                  <a:gd name="connsiteX4" fmla="*/ 129277 w 179006"/>
                  <a:gd name="connsiteY4" fmla="*/ 267463 h 319608"/>
                  <a:gd name="connsiteX5" fmla="*/ 159097 w 179006"/>
                  <a:gd name="connsiteY5" fmla="*/ 65230 h 319608"/>
                  <a:gd name="connsiteX6" fmla="*/ 119367 w 179006"/>
                  <a:gd name="connsiteY6" fmla="*/ 176161 h 319608"/>
                  <a:gd name="connsiteX7" fmla="*/ 115350 w 179006"/>
                  <a:gd name="connsiteY7" fmla="*/ 78315 h 319608"/>
                  <a:gd name="connsiteX8" fmla="*/ 109368 w 179006"/>
                  <a:gd name="connsiteY8" fmla="*/ 110930 h 319608"/>
                  <a:gd name="connsiteX9" fmla="*/ 101422 w 179006"/>
                  <a:gd name="connsiteY9" fmla="*/ 0 h 319608"/>
                  <a:gd name="connsiteX10" fmla="*/ 87494 w 179006"/>
                  <a:gd name="connsiteY10" fmla="*/ 169618 h 319608"/>
                  <a:gd name="connsiteX11" fmla="*/ 67674 w 179006"/>
                  <a:gd name="connsiteY11" fmla="*/ 110930 h 319608"/>
                  <a:gd name="connsiteX12" fmla="*/ 71602 w 179006"/>
                  <a:gd name="connsiteY12" fmla="*/ 187000 h 319608"/>
                  <a:gd name="connsiteX13" fmla="*/ 17945 w 179006"/>
                  <a:gd name="connsiteY13" fmla="*/ 12987 h 319608"/>
                  <a:gd name="connsiteX14" fmla="*/ 43747 w 179006"/>
                  <a:gd name="connsiteY14" fmla="*/ 230454 h 319608"/>
                  <a:gd name="connsiteX15" fmla="*/ 5982 w 179006"/>
                  <a:gd name="connsiteY15" fmla="*/ 200085 h 319608"/>
                  <a:gd name="connsiteX16" fmla="*/ 27855 w 179006"/>
                  <a:gd name="connsiteY16" fmla="*/ 239145 h 319608"/>
                  <a:gd name="connsiteX17" fmla="*/ 0 w 179006"/>
                  <a:gd name="connsiteY17" fmla="*/ 217466 h 319608"/>
                  <a:gd name="connsiteX18" fmla="*/ 31873 w 179006"/>
                  <a:gd name="connsiteY18" fmla="*/ 317460 h 319608"/>
                  <a:gd name="connsiteX19" fmla="*/ 147133 w 179006"/>
                  <a:gd name="connsiteY19" fmla="*/ 319608 h 31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006" h="319608">
                    <a:moveTo>
                      <a:pt x="149187" y="310918"/>
                    </a:moveTo>
                    <a:lnTo>
                      <a:pt x="179006" y="221763"/>
                    </a:lnTo>
                    <a:lnTo>
                      <a:pt x="163025" y="241391"/>
                    </a:lnTo>
                    <a:lnTo>
                      <a:pt x="163025" y="210924"/>
                    </a:lnTo>
                    <a:lnTo>
                      <a:pt x="129277" y="267463"/>
                    </a:lnTo>
                    <a:lnTo>
                      <a:pt x="159097" y="65230"/>
                    </a:lnTo>
                    <a:lnTo>
                      <a:pt x="119367" y="176161"/>
                    </a:lnTo>
                    <a:lnTo>
                      <a:pt x="115350" y="78315"/>
                    </a:lnTo>
                    <a:lnTo>
                      <a:pt x="109368" y="110930"/>
                    </a:lnTo>
                    <a:lnTo>
                      <a:pt x="101422" y="0"/>
                    </a:lnTo>
                    <a:lnTo>
                      <a:pt x="87494" y="169618"/>
                    </a:lnTo>
                    <a:lnTo>
                      <a:pt x="67674" y="110930"/>
                    </a:lnTo>
                    <a:lnTo>
                      <a:pt x="71602" y="187000"/>
                    </a:lnTo>
                    <a:lnTo>
                      <a:pt x="17945" y="12987"/>
                    </a:lnTo>
                    <a:lnTo>
                      <a:pt x="43747" y="230454"/>
                    </a:lnTo>
                    <a:lnTo>
                      <a:pt x="5982" y="200085"/>
                    </a:lnTo>
                    <a:lnTo>
                      <a:pt x="27855" y="239145"/>
                    </a:lnTo>
                    <a:lnTo>
                      <a:pt x="0" y="217466"/>
                    </a:lnTo>
                    <a:lnTo>
                      <a:pt x="31873" y="317460"/>
                    </a:lnTo>
                    <a:lnTo>
                      <a:pt x="147133" y="319608"/>
                    </a:lnTo>
                  </a:path>
                </a:pathLst>
              </a:custGeom>
              <a:solidFill>
                <a:schemeClr val="accent1"/>
              </a:solidFill>
              <a:ln w="8915"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6B81C63C-B55F-7F75-B4CE-C7E894743C2E}"/>
                  </a:ext>
                </a:extLst>
              </p:cNvPr>
              <p:cNvSpPr/>
              <p:nvPr/>
            </p:nvSpPr>
            <p:spPr>
              <a:xfrm>
                <a:off x="10835359" y="3275689"/>
                <a:ext cx="191326" cy="235531"/>
              </a:xfrm>
              <a:custGeom>
                <a:avLst/>
                <a:gdLst>
                  <a:gd name="connsiteX0" fmla="*/ 33480 w 191326"/>
                  <a:gd name="connsiteY0" fmla="*/ 235532 h 235531"/>
                  <a:gd name="connsiteX1" fmla="*/ 157847 w 191326"/>
                  <a:gd name="connsiteY1" fmla="*/ 235532 h 235531"/>
                  <a:gd name="connsiteX2" fmla="*/ 191327 w 191326"/>
                  <a:gd name="connsiteY2" fmla="*/ 0 h 235531"/>
                  <a:gd name="connsiteX3" fmla="*/ 0 w 191326"/>
                  <a:gd name="connsiteY3" fmla="*/ 0 h 235531"/>
                  <a:gd name="connsiteX4" fmla="*/ 33480 w 191326"/>
                  <a:gd name="connsiteY4" fmla="*/ 235532 h 235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26" h="235531">
                    <a:moveTo>
                      <a:pt x="33480" y="235532"/>
                    </a:moveTo>
                    <a:lnTo>
                      <a:pt x="157847" y="235532"/>
                    </a:lnTo>
                    <a:lnTo>
                      <a:pt x="191327" y="0"/>
                    </a:lnTo>
                    <a:lnTo>
                      <a:pt x="0" y="0"/>
                    </a:lnTo>
                    <a:lnTo>
                      <a:pt x="33480" y="235532"/>
                    </a:lnTo>
                    <a:close/>
                  </a:path>
                </a:pathLst>
              </a:custGeom>
              <a:solidFill>
                <a:srgbClr val="263238"/>
              </a:solidFill>
              <a:ln w="8915"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EE64082E-D2FD-6951-EA00-D694153669CA}"/>
                  </a:ext>
                </a:extLst>
              </p:cNvPr>
              <p:cNvSpPr/>
              <p:nvPr/>
            </p:nvSpPr>
            <p:spPr>
              <a:xfrm>
                <a:off x="10830864" y="3270709"/>
                <a:ext cx="200250" cy="245396"/>
              </a:xfrm>
              <a:custGeom>
                <a:avLst/>
                <a:gdLst>
                  <a:gd name="connsiteX0" fmla="*/ 162342 w 200250"/>
                  <a:gd name="connsiteY0" fmla="*/ 245394 h 245396"/>
                  <a:gd name="connsiteX1" fmla="*/ 37975 w 200250"/>
                  <a:gd name="connsiteY1" fmla="*/ 245394 h 245396"/>
                  <a:gd name="connsiteX2" fmla="*/ 33511 w 200250"/>
                  <a:gd name="connsiteY2" fmla="*/ 241293 h 245396"/>
                  <a:gd name="connsiteX3" fmla="*/ 31 w 200250"/>
                  <a:gd name="connsiteY3" fmla="*/ 5664 h 245396"/>
                  <a:gd name="connsiteX4" fmla="*/ 4102 w 200250"/>
                  <a:gd name="connsiteY4" fmla="*/ 29 h 245396"/>
                  <a:gd name="connsiteX5" fmla="*/ 4495 w 200250"/>
                  <a:gd name="connsiteY5" fmla="*/ 0 h 245396"/>
                  <a:gd name="connsiteX6" fmla="*/ 195822 w 200250"/>
                  <a:gd name="connsiteY6" fmla="*/ 0 h 245396"/>
                  <a:gd name="connsiteX7" fmla="*/ 200251 w 200250"/>
                  <a:gd name="connsiteY7" fmla="*/ 4922 h 245396"/>
                  <a:gd name="connsiteX8" fmla="*/ 200197 w 200250"/>
                  <a:gd name="connsiteY8" fmla="*/ 5664 h 245396"/>
                  <a:gd name="connsiteX9" fmla="*/ 166896 w 200250"/>
                  <a:gd name="connsiteY9" fmla="*/ 241293 h 245396"/>
                  <a:gd name="connsiteX10" fmla="*/ 162342 w 200250"/>
                  <a:gd name="connsiteY10" fmla="*/ 245394 h 245396"/>
                  <a:gd name="connsiteX11" fmla="*/ 41814 w 200250"/>
                  <a:gd name="connsiteY11" fmla="*/ 235629 h 245396"/>
                  <a:gd name="connsiteX12" fmla="*/ 158503 w 200250"/>
                  <a:gd name="connsiteY12" fmla="*/ 235629 h 245396"/>
                  <a:gd name="connsiteX13" fmla="*/ 190555 w 200250"/>
                  <a:gd name="connsiteY13" fmla="*/ 9765 h 245396"/>
                  <a:gd name="connsiteX14" fmla="*/ 9674 w 200250"/>
                  <a:gd name="connsiteY14" fmla="*/ 9765 h 24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250" h="245396">
                    <a:moveTo>
                      <a:pt x="162342" y="245394"/>
                    </a:moveTo>
                    <a:lnTo>
                      <a:pt x="37975" y="245394"/>
                    </a:lnTo>
                    <a:cubicBezTo>
                      <a:pt x="35779" y="245385"/>
                      <a:pt x="33895" y="243656"/>
                      <a:pt x="33511" y="241293"/>
                    </a:cubicBezTo>
                    <a:lnTo>
                      <a:pt x="31" y="5664"/>
                    </a:lnTo>
                    <a:cubicBezTo>
                      <a:pt x="-264" y="2881"/>
                      <a:pt x="1558" y="361"/>
                      <a:pt x="4102" y="29"/>
                    </a:cubicBezTo>
                    <a:cubicBezTo>
                      <a:pt x="4236" y="20"/>
                      <a:pt x="4361" y="0"/>
                      <a:pt x="4495" y="0"/>
                    </a:cubicBezTo>
                    <a:lnTo>
                      <a:pt x="195822" y="0"/>
                    </a:lnTo>
                    <a:cubicBezTo>
                      <a:pt x="198286" y="20"/>
                      <a:pt x="200268" y="2217"/>
                      <a:pt x="200251" y="4922"/>
                    </a:cubicBezTo>
                    <a:cubicBezTo>
                      <a:pt x="200251" y="5166"/>
                      <a:pt x="200233" y="5420"/>
                      <a:pt x="200197" y="5664"/>
                    </a:cubicBezTo>
                    <a:lnTo>
                      <a:pt x="166896" y="241293"/>
                    </a:lnTo>
                    <a:cubicBezTo>
                      <a:pt x="166539" y="243715"/>
                      <a:pt x="164584" y="245473"/>
                      <a:pt x="162342" y="245394"/>
                    </a:cubicBezTo>
                    <a:close/>
                    <a:moveTo>
                      <a:pt x="41814" y="235629"/>
                    </a:moveTo>
                    <a:lnTo>
                      <a:pt x="158503" y="235629"/>
                    </a:lnTo>
                    <a:lnTo>
                      <a:pt x="190555" y="9765"/>
                    </a:lnTo>
                    <a:lnTo>
                      <a:pt x="9674" y="9765"/>
                    </a:lnTo>
                    <a:close/>
                  </a:path>
                </a:pathLst>
              </a:custGeom>
              <a:solidFill>
                <a:srgbClr val="263238"/>
              </a:solidFill>
              <a:ln w="8915" cap="flat">
                <a:no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5132AFCB-42DC-663E-772B-90E1FB89444D}"/>
                  </a:ext>
                </a:extLst>
              </p:cNvPr>
              <p:cNvSpPr/>
              <p:nvPr/>
            </p:nvSpPr>
            <p:spPr>
              <a:xfrm rot="10800000">
                <a:off x="10648675" y="3509560"/>
                <a:ext cx="552018" cy="2107287"/>
              </a:xfrm>
              <a:custGeom>
                <a:avLst/>
                <a:gdLst>
                  <a:gd name="connsiteX0" fmla="*/ 0 w 552018"/>
                  <a:gd name="connsiteY0" fmla="*/ 0 h 2107287"/>
                  <a:gd name="connsiteX1" fmla="*/ 552018 w 552018"/>
                  <a:gd name="connsiteY1" fmla="*/ 0 h 2107287"/>
                  <a:gd name="connsiteX2" fmla="*/ 552018 w 552018"/>
                  <a:gd name="connsiteY2" fmla="*/ 2107287 h 2107287"/>
                  <a:gd name="connsiteX3" fmla="*/ 0 w 552018"/>
                  <a:gd name="connsiteY3" fmla="*/ 2107287 h 2107287"/>
                </a:gdLst>
                <a:ahLst/>
                <a:cxnLst>
                  <a:cxn ang="0">
                    <a:pos x="connsiteX0" y="connsiteY0"/>
                  </a:cxn>
                  <a:cxn ang="0">
                    <a:pos x="connsiteX1" y="connsiteY1"/>
                  </a:cxn>
                  <a:cxn ang="0">
                    <a:pos x="connsiteX2" y="connsiteY2"/>
                  </a:cxn>
                  <a:cxn ang="0">
                    <a:pos x="connsiteX3" y="connsiteY3"/>
                  </a:cxn>
                </a:cxnLst>
                <a:rect l="l" t="t" r="r" b="b"/>
                <a:pathLst>
                  <a:path w="552018" h="2107287">
                    <a:moveTo>
                      <a:pt x="0" y="0"/>
                    </a:moveTo>
                    <a:lnTo>
                      <a:pt x="552018" y="0"/>
                    </a:lnTo>
                    <a:lnTo>
                      <a:pt x="552018" y="2107287"/>
                    </a:lnTo>
                    <a:lnTo>
                      <a:pt x="0" y="2107287"/>
                    </a:lnTo>
                    <a:close/>
                  </a:path>
                </a:pathLst>
              </a:custGeom>
              <a:solidFill>
                <a:srgbClr val="FFFFFF"/>
              </a:solidFill>
              <a:ln w="8915"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627F6B70-F712-88CD-54AB-3888882BE530}"/>
                  </a:ext>
                </a:extLst>
              </p:cNvPr>
              <p:cNvSpPr/>
              <p:nvPr/>
            </p:nvSpPr>
            <p:spPr>
              <a:xfrm>
                <a:off x="10644300" y="3504776"/>
                <a:ext cx="560955" cy="2116954"/>
              </a:xfrm>
              <a:custGeom>
                <a:avLst/>
                <a:gdLst>
                  <a:gd name="connsiteX0" fmla="*/ 556482 w 560955"/>
                  <a:gd name="connsiteY0" fmla="*/ 2116954 h 2116954"/>
                  <a:gd name="connsiteX1" fmla="*/ 4464 w 560955"/>
                  <a:gd name="connsiteY1" fmla="*/ 2116954 h 2116954"/>
                  <a:gd name="connsiteX2" fmla="*/ 0 w 560955"/>
                  <a:gd name="connsiteY2" fmla="*/ 2112072 h 2116954"/>
                  <a:gd name="connsiteX3" fmla="*/ 0 w 560955"/>
                  <a:gd name="connsiteY3" fmla="*/ 4883 h 2116954"/>
                  <a:gd name="connsiteX4" fmla="*/ 4464 w 560955"/>
                  <a:gd name="connsiteY4" fmla="*/ 0 h 2116954"/>
                  <a:gd name="connsiteX5" fmla="*/ 556482 w 560955"/>
                  <a:gd name="connsiteY5" fmla="*/ 0 h 2116954"/>
                  <a:gd name="connsiteX6" fmla="*/ 560946 w 560955"/>
                  <a:gd name="connsiteY6" fmla="*/ 4883 h 2116954"/>
                  <a:gd name="connsiteX7" fmla="*/ 560946 w 560955"/>
                  <a:gd name="connsiteY7" fmla="*/ 2111779 h 2116954"/>
                  <a:gd name="connsiteX8" fmla="*/ 556759 w 560955"/>
                  <a:gd name="connsiteY8" fmla="*/ 2116945 h 2116954"/>
                  <a:gd name="connsiteX9" fmla="*/ 556482 w 560955"/>
                  <a:gd name="connsiteY9" fmla="*/ 2116954 h 2116954"/>
                  <a:gd name="connsiteX10" fmla="*/ 8928 w 560955"/>
                  <a:gd name="connsiteY10" fmla="*/ 2107189 h 2116954"/>
                  <a:gd name="connsiteX11" fmla="*/ 552018 w 560955"/>
                  <a:gd name="connsiteY11" fmla="*/ 2107189 h 2116954"/>
                  <a:gd name="connsiteX12" fmla="*/ 552018 w 560955"/>
                  <a:gd name="connsiteY12" fmla="*/ 9765 h 2116954"/>
                  <a:gd name="connsiteX13" fmla="*/ 8928 w 560955"/>
                  <a:gd name="connsiteY13" fmla="*/ 9765 h 21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0955" h="2116954">
                    <a:moveTo>
                      <a:pt x="556482" y="2116954"/>
                    </a:moveTo>
                    <a:lnTo>
                      <a:pt x="4464" y="2116954"/>
                    </a:lnTo>
                    <a:cubicBezTo>
                      <a:pt x="2000" y="2116954"/>
                      <a:pt x="0" y="2114767"/>
                      <a:pt x="0" y="2112072"/>
                    </a:cubicBezTo>
                    <a:lnTo>
                      <a:pt x="0" y="4883"/>
                    </a:lnTo>
                    <a:cubicBezTo>
                      <a:pt x="0" y="2187"/>
                      <a:pt x="2000" y="0"/>
                      <a:pt x="4464" y="0"/>
                    </a:cubicBezTo>
                    <a:lnTo>
                      <a:pt x="556482" y="0"/>
                    </a:lnTo>
                    <a:cubicBezTo>
                      <a:pt x="558947" y="0"/>
                      <a:pt x="560946" y="2187"/>
                      <a:pt x="560946" y="4883"/>
                    </a:cubicBezTo>
                    <a:lnTo>
                      <a:pt x="560946" y="2111779"/>
                    </a:lnTo>
                    <a:cubicBezTo>
                      <a:pt x="561098" y="2114474"/>
                      <a:pt x="559223" y="2116788"/>
                      <a:pt x="556759" y="2116945"/>
                    </a:cubicBezTo>
                    <a:cubicBezTo>
                      <a:pt x="556670" y="2116954"/>
                      <a:pt x="556572" y="2116954"/>
                      <a:pt x="556482" y="2116954"/>
                    </a:cubicBezTo>
                    <a:close/>
                    <a:moveTo>
                      <a:pt x="8928" y="2107189"/>
                    </a:moveTo>
                    <a:lnTo>
                      <a:pt x="552018" y="2107189"/>
                    </a:lnTo>
                    <a:lnTo>
                      <a:pt x="55201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652" name="任意多边形: 形状 651">
                <a:extLst>
                  <a:ext uri="{FF2B5EF4-FFF2-40B4-BE49-F238E27FC236}">
                    <a16:creationId xmlns:a16="http://schemas.microsoft.com/office/drawing/2014/main" id="{3F21D885-3D13-C64E-F33E-BB36E5F7DF55}"/>
                  </a:ext>
                </a:extLst>
              </p:cNvPr>
              <p:cNvSpPr/>
              <p:nvPr/>
            </p:nvSpPr>
            <p:spPr>
              <a:xfrm rot="10800000">
                <a:off x="10686262" y="3578892"/>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653" name="任意多边形: 形状 652">
                <a:extLst>
                  <a:ext uri="{FF2B5EF4-FFF2-40B4-BE49-F238E27FC236}">
                    <a16:creationId xmlns:a16="http://schemas.microsoft.com/office/drawing/2014/main" id="{8827FBEF-69F3-DE90-0BCC-561BF3E2C766}"/>
                  </a:ext>
                </a:extLst>
              </p:cNvPr>
              <p:cNvSpPr/>
              <p:nvPr/>
            </p:nvSpPr>
            <p:spPr>
              <a:xfrm>
                <a:off x="10682066" y="3573717"/>
                <a:ext cx="491040" cy="517544"/>
              </a:xfrm>
              <a:custGeom>
                <a:avLst/>
                <a:gdLst>
                  <a:gd name="connsiteX0" fmla="*/ 486576 w 491040"/>
                  <a:gd name="connsiteY0" fmla="*/ 517545 h 517544"/>
                  <a:gd name="connsiteX1" fmla="*/ 4464 w 491040"/>
                  <a:gd name="connsiteY1" fmla="*/ 517545 h 517544"/>
                  <a:gd name="connsiteX2" fmla="*/ 0 w 491040"/>
                  <a:gd name="connsiteY2" fmla="*/ 512662 h 517544"/>
                  <a:gd name="connsiteX3" fmla="*/ 0 w 491040"/>
                  <a:gd name="connsiteY3" fmla="*/ 4883 h 517544"/>
                  <a:gd name="connsiteX4" fmla="*/ 4464 w 491040"/>
                  <a:gd name="connsiteY4" fmla="*/ 0 h 517544"/>
                  <a:gd name="connsiteX5" fmla="*/ 486576 w 491040"/>
                  <a:gd name="connsiteY5" fmla="*/ 0 h 517544"/>
                  <a:gd name="connsiteX6" fmla="*/ 491040 w 491040"/>
                  <a:gd name="connsiteY6" fmla="*/ 4883 h 517544"/>
                  <a:gd name="connsiteX7" fmla="*/ 491040 w 491040"/>
                  <a:gd name="connsiteY7" fmla="*/ 512662 h 517544"/>
                  <a:gd name="connsiteX8" fmla="*/ 486576 w 491040"/>
                  <a:gd name="connsiteY8" fmla="*/ 517545 h 517544"/>
                  <a:gd name="connsiteX9" fmla="*/ 8660 w 491040"/>
                  <a:gd name="connsiteY9" fmla="*/ 507780 h 517544"/>
                  <a:gd name="connsiteX10" fmla="*/ 481844 w 491040"/>
                  <a:gd name="connsiteY10" fmla="*/ 507780 h 517544"/>
                  <a:gd name="connsiteX11" fmla="*/ 481844 w 491040"/>
                  <a:gd name="connsiteY11" fmla="*/ 9765 h 517544"/>
                  <a:gd name="connsiteX12" fmla="*/ 8660 w 491040"/>
                  <a:gd name="connsiteY12" fmla="*/ 9765 h 517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544">
                    <a:moveTo>
                      <a:pt x="486576" y="517545"/>
                    </a:moveTo>
                    <a:lnTo>
                      <a:pt x="4464" y="517545"/>
                    </a:lnTo>
                    <a:cubicBezTo>
                      <a:pt x="2000" y="517545"/>
                      <a:pt x="0" y="515358"/>
                      <a:pt x="0" y="512662"/>
                    </a:cubicBezTo>
                    <a:lnTo>
                      <a:pt x="0" y="4883"/>
                    </a:lnTo>
                    <a:cubicBezTo>
                      <a:pt x="0" y="2187"/>
                      <a:pt x="2000" y="0"/>
                      <a:pt x="4464" y="0"/>
                    </a:cubicBezTo>
                    <a:lnTo>
                      <a:pt x="486576" y="0"/>
                    </a:lnTo>
                    <a:cubicBezTo>
                      <a:pt x="489022" y="49"/>
                      <a:pt x="490995" y="2207"/>
                      <a:pt x="491040" y="4883"/>
                    </a:cubicBezTo>
                    <a:lnTo>
                      <a:pt x="491040" y="512662"/>
                    </a:lnTo>
                    <a:cubicBezTo>
                      <a:pt x="491040" y="515358"/>
                      <a:pt x="489040" y="517545"/>
                      <a:pt x="486576" y="517545"/>
                    </a:cubicBezTo>
                    <a:close/>
                    <a:moveTo>
                      <a:pt x="8660" y="507780"/>
                    </a:moveTo>
                    <a:lnTo>
                      <a:pt x="481844" y="507780"/>
                    </a:lnTo>
                    <a:lnTo>
                      <a:pt x="481844"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879E8141-7C4B-13F9-7AE4-1FA7ECCF1199}"/>
                  </a:ext>
                </a:extLst>
              </p:cNvPr>
              <p:cNvSpPr/>
              <p:nvPr/>
            </p:nvSpPr>
            <p:spPr>
              <a:xfrm rot="10800000">
                <a:off x="10830984" y="3786496"/>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2867FCCD-093C-0132-B65F-87274416F59F}"/>
                  </a:ext>
                </a:extLst>
              </p:cNvPr>
              <p:cNvSpPr/>
              <p:nvPr/>
            </p:nvSpPr>
            <p:spPr>
              <a:xfrm rot="10800000">
                <a:off x="10686262" y="4171042"/>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C23E3BEB-DF55-D298-E75A-FB3971D8E8DD}"/>
                  </a:ext>
                </a:extLst>
              </p:cNvPr>
              <p:cNvSpPr/>
              <p:nvPr/>
            </p:nvSpPr>
            <p:spPr>
              <a:xfrm>
                <a:off x="10682066" y="4166452"/>
                <a:ext cx="491040" cy="517056"/>
              </a:xfrm>
              <a:custGeom>
                <a:avLst/>
                <a:gdLst>
                  <a:gd name="connsiteX0" fmla="*/ 486576 w 491040"/>
                  <a:gd name="connsiteY0" fmla="*/ 517057 h 517056"/>
                  <a:gd name="connsiteX1" fmla="*/ 4464 w 491040"/>
                  <a:gd name="connsiteY1" fmla="*/ 517057 h 517056"/>
                  <a:gd name="connsiteX2" fmla="*/ 0 w 491040"/>
                  <a:gd name="connsiteY2" fmla="*/ 512174 h 517056"/>
                  <a:gd name="connsiteX3" fmla="*/ 0 w 491040"/>
                  <a:gd name="connsiteY3" fmla="*/ 4883 h 517056"/>
                  <a:gd name="connsiteX4" fmla="*/ 4464 w 491040"/>
                  <a:gd name="connsiteY4" fmla="*/ 0 h 517056"/>
                  <a:gd name="connsiteX5" fmla="*/ 486576 w 491040"/>
                  <a:gd name="connsiteY5" fmla="*/ 0 h 517056"/>
                  <a:gd name="connsiteX6" fmla="*/ 491040 w 491040"/>
                  <a:gd name="connsiteY6" fmla="*/ 4883 h 517056"/>
                  <a:gd name="connsiteX7" fmla="*/ 491040 w 491040"/>
                  <a:gd name="connsiteY7" fmla="*/ 512663 h 517056"/>
                  <a:gd name="connsiteX8" fmla="*/ 486576 w 491040"/>
                  <a:gd name="connsiteY8" fmla="*/ 517057 h 517056"/>
                  <a:gd name="connsiteX9" fmla="*/ 8660 w 491040"/>
                  <a:gd name="connsiteY9" fmla="*/ 507292 h 517056"/>
                  <a:gd name="connsiteX10" fmla="*/ 481844 w 491040"/>
                  <a:gd name="connsiteY10" fmla="*/ 507292 h 517056"/>
                  <a:gd name="connsiteX11" fmla="*/ 481844 w 491040"/>
                  <a:gd name="connsiteY11" fmla="*/ 9277 h 517056"/>
                  <a:gd name="connsiteX12" fmla="*/ 8660 w 491040"/>
                  <a:gd name="connsiteY12" fmla="*/ 9277 h 51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056">
                    <a:moveTo>
                      <a:pt x="486576" y="517057"/>
                    </a:moveTo>
                    <a:lnTo>
                      <a:pt x="4464" y="517057"/>
                    </a:lnTo>
                    <a:cubicBezTo>
                      <a:pt x="2000" y="517057"/>
                      <a:pt x="0" y="514870"/>
                      <a:pt x="0" y="512174"/>
                    </a:cubicBezTo>
                    <a:lnTo>
                      <a:pt x="0" y="4883"/>
                    </a:lnTo>
                    <a:cubicBezTo>
                      <a:pt x="0" y="2187"/>
                      <a:pt x="2000" y="0"/>
                      <a:pt x="4464" y="0"/>
                    </a:cubicBezTo>
                    <a:lnTo>
                      <a:pt x="486576" y="0"/>
                    </a:lnTo>
                    <a:cubicBezTo>
                      <a:pt x="489040" y="0"/>
                      <a:pt x="491040" y="2187"/>
                      <a:pt x="491040" y="4883"/>
                    </a:cubicBezTo>
                    <a:lnTo>
                      <a:pt x="491040" y="512663"/>
                    </a:lnTo>
                    <a:cubicBezTo>
                      <a:pt x="490772" y="515143"/>
                      <a:pt x="488861" y="517027"/>
                      <a:pt x="486576" y="517057"/>
                    </a:cubicBezTo>
                    <a:close/>
                    <a:moveTo>
                      <a:pt x="8660" y="507292"/>
                    </a:moveTo>
                    <a:lnTo>
                      <a:pt x="481844" y="507292"/>
                    </a:lnTo>
                    <a:lnTo>
                      <a:pt x="481844" y="9277"/>
                    </a:lnTo>
                    <a:lnTo>
                      <a:pt x="8660" y="9277"/>
                    </a:lnTo>
                    <a:close/>
                  </a:path>
                </a:pathLst>
              </a:custGeom>
              <a:solidFill>
                <a:srgbClr val="263238"/>
              </a:solidFill>
              <a:ln w="8915"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DED58050-416D-47CB-55B3-275978EAE78C}"/>
                  </a:ext>
                </a:extLst>
              </p:cNvPr>
              <p:cNvSpPr/>
              <p:nvPr/>
            </p:nvSpPr>
            <p:spPr>
              <a:xfrm rot="10800000">
                <a:off x="10830984" y="4378743"/>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2A5450DB-7901-0509-6CF4-DF9DBB035B48}"/>
                  </a:ext>
                </a:extLst>
              </p:cNvPr>
              <p:cNvSpPr/>
              <p:nvPr/>
            </p:nvSpPr>
            <p:spPr>
              <a:xfrm rot="10800000">
                <a:off x="10686262" y="4763191"/>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48660E83-0272-FA71-26C2-5A92336E4CCB}"/>
                  </a:ext>
                </a:extLst>
              </p:cNvPr>
              <p:cNvSpPr/>
              <p:nvPr/>
            </p:nvSpPr>
            <p:spPr>
              <a:xfrm>
                <a:off x="10682066" y="4758113"/>
                <a:ext cx="491040" cy="517545"/>
              </a:xfrm>
              <a:custGeom>
                <a:avLst/>
                <a:gdLst>
                  <a:gd name="connsiteX0" fmla="*/ 486576 w 491040"/>
                  <a:gd name="connsiteY0" fmla="*/ 517545 h 517545"/>
                  <a:gd name="connsiteX1" fmla="*/ 4464 w 491040"/>
                  <a:gd name="connsiteY1" fmla="*/ 517545 h 517545"/>
                  <a:gd name="connsiteX2" fmla="*/ 0 w 491040"/>
                  <a:gd name="connsiteY2" fmla="*/ 512663 h 517545"/>
                  <a:gd name="connsiteX3" fmla="*/ 0 w 491040"/>
                  <a:gd name="connsiteY3" fmla="*/ 4883 h 517545"/>
                  <a:gd name="connsiteX4" fmla="*/ 4464 w 491040"/>
                  <a:gd name="connsiteY4" fmla="*/ 0 h 517545"/>
                  <a:gd name="connsiteX5" fmla="*/ 486576 w 491040"/>
                  <a:gd name="connsiteY5" fmla="*/ 0 h 517545"/>
                  <a:gd name="connsiteX6" fmla="*/ 491040 w 491040"/>
                  <a:gd name="connsiteY6" fmla="*/ 4883 h 517545"/>
                  <a:gd name="connsiteX7" fmla="*/ 491040 w 491040"/>
                  <a:gd name="connsiteY7" fmla="*/ 512663 h 517545"/>
                  <a:gd name="connsiteX8" fmla="*/ 486576 w 491040"/>
                  <a:gd name="connsiteY8" fmla="*/ 517545 h 517545"/>
                  <a:gd name="connsiteX9" fmla="*/ 8660 w 491040"/>
                  <a:gd name="connsiteY9" fmla="*/ 507780 h 517545"/>
                  <a:gd name="connsiteX10" fmla="*/ 481844 w 491040"/>
                  <a:gd name="connsiteY10" fmla="*/ 507780 h 517545"/>
                  <a:gd name="connsiteX11" fmla="*/ 481844 w 491040"/>
                  <a:gd name="connsiteY11" fmla="*/ 9765 h 517545"/>
                  <a:gd name="connsiteX12" fmla="*/ 8660 w 491040"/>
                  <a:gd name="connsiteY12" fmla="*/ 9765 h 51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545">
                    <a:moveTo>
                      <a:pt x="486576" y="517545"/>
                    </a:moveTo>
                    <a:lnTo>
                      <a:pt x="4464" y="517545"/>
                    </a:lnTo>
                    <a:cubicBezTo>
                      <a:pt x="2000" y="517545"/>
                      <a:pt x="0" y="515358"/>
                      <a:pt x="0" y="512663"/>
                    </a:cubicBezTo>
                    <a:lnTo>
                      <a:pt x="0" y="4883"/>
                    </a:lnTo>
                    <a:cubicBezTo>
                      <a:pt x="0" y="2187"/>
                      <a:pt x="2000" y="0"/>
                      <a:pt x="4464" y="0"/>
                    </a:cubicBezTo>
                    <a:lnTo>
                      <a:pt x="486576" y="0"/>
                    </a:lnTo>
                    <a:cubicBezTo>
                      <a:pt x="489040" y="0"/>
                      <a:pt x="491040" y="2187"/>
                      <a:pt x="491040" y="4883"/>
                    </a:cubicBezTo>
                    <a:lnTo>
                      <a:pt x="491040" y="512663"/>
                    </a:lnTo>
                    <a:cubicBezTo>
                      <a:pt x="491040" y="515358"/>
                      <a:pt x="489040" y="517545"/>
                      <a:pt x="486576" y="517545"/>
                    </a:cubicBezTo>
                    <a:close/>
                    <a:moveTo>
                      <a:pt x="8660" y="507780"/>
                    </a:moveTo>
                    <a:lnTo>
                      <a:pt x="481844" y="507780"/>
                    </a:lnTo>
                    <a:lnTo>
                      <a:pt x="481844"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660" name="任意多边形: 形状 659">
                <a:extLst>
                  <a:ext uri="{FF2B5EF4-FFF2-40B4-BE49-F238E27FC236}">
                    <a16:creationId xmlns:a16="http://schemas.microsoft.com/office/drawing/2014/main" id="{A196EAD3-3AB8-AC54-BEE2-DA6DBD646445}"/>
                  </a:ext>
                </a:extLst>
              </p:cNvPr>
              <p:cNvSpPr/>
              <p:nvPr/>
            </p:nvSpPr>
            <p:spPr>
              <a:xfrm rot="10800000">
                <a:off x="10830984" y="4970795"/>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grpSp>
        <p:grpSp>
          <p:nvGrpSpPr>
            <p:cNvPr id="10" name="图形 17">
              <a:extLst>
                <a:ext uri="{FF2B5EF4-FFF2-40B4-BE49-F238E27FC236}">
                  <a16:creationId xmlns:a16="http://schemas.microsoft.com/office/drawing/2014/main" id="{C5D9B26B-2F93-2818-5696-7DC20B0ADB48}"/>
                </a:ext>
              </a:extLst>
            </p:cNvPr>
            <p:cNvGrpSpPr/>
            <p:nvPr/>
          </p:nvGrpSpPr>
          <p:grpSpPr>
            <a:xfrm>
              <a:off x="9408977" y="3450287"/>
              <a:ext cx="770085" cy="2189483"/>
              <a:chOff x="9408977" y="3450287"/>
              <a:chExt cx="770085" cy="2189483"/>
            </a:xfrm>
          </p:grpSpPr>
          <p:sp>
            <p:nvSpPr>
              <p:cNvPr id="572" name="任意多边形: 形状 571">
                <a:extLst>
                  <a:ext uri="{FF2B5EF4-FFF2-40B4-BE49-F238E27FC236}">
                    <a16:creationId xmlns:a16="http://schemas.microsoft.com/office/drawing/2014/main" id="{80F992F3-980B-0B2A-40CC-D31C7B64D9F6}"/>
                  </a:ext>
                </a:extLst>
              </p:cNvPr>
              <p:cNvSpPr/>
              <p:nvPr/>
            </p:nvSpPr>
            <p:spPr>
              <a:xfrm>
                <a:off x="9410788" y="4821264"/>
                <a:ext cx="68695" cy="808277"/>
              </a:xfrm>
              <a:custGeom>
                <a:avLst/>
                <a:gdLst>
                  <a:gd name="connsiteX0" fmla="*/ 17875 w 68695"/>
                  <a:gd name="connsiteY0" fmla="*/ 808278 h 808277"/>
                  <a:gd name="connsiteX1" fmla="*/ 16983 w 68695"/>
                  <a:gd name="connsiteY1" fmla="*/ 808278 h 808277"/>
                  <a:gd name="connsiteX2" fmla="*/ 19 w 68695"/>
                  <a:gd name="connsiteY2" fmla="*/ 787869 h 808277"/>
                  <a:gd name="connsiteX3" fmla="*/ 32964 w 68695"/>
                  <a:gd name="connsiteY3" fmla="*/ 18680 h 808277"/>
                  <a:gd name="connsiteX4" fmla="*/ 51579 w 68695"/>
                  <a:gd name="connsiteY4" fmla="*/ 19 h 808277"/>
                  <a:gd name="connsiteX5" fmla="*/ 51713 w 68695"/>
                  <a:gd name="connsiteY5" fmla="*/ 29 h 808277"/>
                  <a:gd name="connsiteX6" fmla="*/ 68676 w 68695"/>
                  <a:gd name="connsiteY6" fmla="*/ 20437 h 808277"/>
                  <a:gd name="connsiteX7" fmla="*/ 35642 w 68695"/>
                  <a:gd name="connsiteY7" fmla="*/ 789724 h 808277"/>
                  <a:gd name="connsiteX8" fmla="*/ 17875 w 68695"/>
                  <a:gd name="connsiteY8" fmla="*/ 808278 h 80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695" h="808277">
                    <a:moveTo>
                      <a:pt x="17875" y="808278"/>
                    </a:moveTo>
                    <a:lnTo>
                      <a:pt x="16983" y="808278"/>
                    </a:lnTo>
                    <a:cubicBezTo>
                      <a:pt x="7153" y="807750"/>
                      <a:pt x="-436" y="798620"/>
                      <a:pt x="19" y="787869"/>
                    </a:cubicBezTo>
                    <a:lnTo>
                      <a:pt x="32964" y="18680"/>
                    </a:lnTo>
                    <a:cubicBezTo>
                      <a:pt x="33392" y="7899"/>
                      <a:pt x="41731" y="-450"/>
                      <a:pt x="51579" y="19"/>
                    </a:cubicBezTo>
                    <a:cubicBezTo>
                      <a:pt x="51623" y="29"/>
                      <a:pt x="51668" y="29"/>
                      <a:pt x="51713" y="29"/>
                    </a:cubicBezTo>
                    <a:cubicBezTo>
                      <a:pt x="61542" y="556"/>
                      <a:pt x="69131" y="9686"/>
                      <a:pt x="68676" y="20437"/>
                    </a:cubicBezTo>
                    <a:lnTo>
                      <a:pt x="35642" y="789724"/>
                    </a:lnTo>
                    <a:cubicBezTo>
                      <a:pt x="35169" y="800085"/>
                      <a:pt x="27366" y="808239"/>
                      <a:pt x="17875" y="808278"/>
                    </a:cubicBezTo>
                    <a:close/>
                  </a:path>
                </a:pathLst>
              </a:custGeom>
              <a:solidFill>
                <a:srgbClr val="263238"/>
              </a:solidFill>
              <a:ln w="8915" cap="flat">
                <a:no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44C2FBA9-C5BB-A5B4-33EF-6E2BAD94D1A8}"/>
                  </a:ext>
                </a:extLst>
              </p:cNvPr>
              <p:cNvSpPr/>
              <p:nvPr/>
            </p:nvSpPr>
            <p:spPr>
              <a:xfrm>
                <a:off x="9463017" y="4577537"/>
                <a:ext cx="79408" cy="1051711"/>
              </a:xfrm>
              <a:custGeom>
                <a:avLst/>
                <a:gdLst>
                  <a:gd name="connsiteX0" fmla="*/ 17875 w 79408"/>
                  <a:gd name="connsiteY0" fmla="*/ 1051712 h 1051711"/>
                  <a:gd name="connsiteX1" fmla="*/ 16983 w 79408"/>
                  <a:gd name="connsiteY1" fmla="*/ 1051712 h 1051711"/>
                  <a:gd name="connsiteX2" fmla="*/ 19 w 79408"/>
                  <a:gd name="connsiteY2" fmla="*/ 1031303 h 1051711"/>
                  <a:gd name="connsiteX3" fmla="*/ 43767 w 79408"/>
                  <a:gd name="connsiteY3" fmla="*/ 18575 h 1051711"/>
                  <a:gd name="connsiteX4" fmla="*/ 62426 w 79408"/>
                  <a:gd name="connsiteY4" fmla="*/ 21 h 1051711"/>
                  <a:gd name="connsiteX5" fmla="*/ 79389 w 79408"/>
                  <a:gd name="connsiteY5" fmla="*/ 20430 h 1051711"/>
                  <a:gd name="connsiteX6" fmla="*/ 35731 w 79408"/>
                  <a:gd name="connsiteY6" fmla="*/ 1033158 h 1051711"/>
                  <a:gd name="connsiteX7" fmla="*/ 17875 w 79408"/>
                  <a:gd name="connsiteY7" fmla="*/ 1051712 h 105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408" h="1051711">
                    <a:moveTo>
                      <a:pt x="17875" y="1051712"/>
                    </a:moveTo>
                    <a:lnTo>
                      <a:pt x="16983" y="1051712"/>
                    </a:lnTo>
                    <a:cubicBezTo>
                      <a:pt x="7153" y="1051184"/>
                      <a:pt x="-436" y="1042054"/>
                      <a:pt x="19" y="1031303"/>
                    </a:cubicBezTo>
                    <a:lnTo>
                      <a:pt x="43767" y="18575"/>
                    </a:lnTo>
                    <a:cubicBezTo>
                      <a:pt x="44249" y="7823"/>
                      <a:pt x="52597" y="-477"/>
                      <a:pt x="62426" y="21"/>
                    </a:cubicBezTo>
                    <a:cubicBezTo>
                      <a:pt x="72256" y="548"/>
                      <a:pt x="79845" y="9679"/>
                      <a:pt x="79389" y="20430"/>
                    </a:cubicBezTo>
                    <a:lnTo>
                      <a:pt x="35731" y="1033158"/>
                    </a:lnTo>
                    <a:cubicBezTo>
                      <a:pt x="35258" y="1043558"/>
                      <a:pt x="27402" y="1051722"/>
                      <a:pt x="17875" y="1051712"/>
                    </a:cubicBezTo>
                    <a:close/>
                  </a:path>
                </a:pathLst>
              </a:custGeom>
              <a:solidFill>
                <a:srgbClr val="263238"/>
              </a:solidFill>
              <a:ln w="8915" cap="flat">
                <a:noFill/>
                <a:prstDash val="solid"/>
                <a:miter/>
              </a:ln>
            </p:spPr>
            <p:txBody>
              <a:bodyPr rtlCol="0" anchor="ctr"/>
              <a:lstStyle/>
              <a:p>
                <a:endParaRPr lang="zh-CN" altLang="en-US"/>
              </a:p>
            </p:txBody>
          </p:sp>
          <p:sp>
            <p:nvSpPr>
              <p:cNvPr id="574" name="任意多边形: 形状 573">
                <a:extLst>
                  <a:ext uri="{FF2B5EF4-FFF2-40B4-BE49-F238E27FC236}">
                    <a16:creationId xmlns:a16="http://schemas.microsoft.com/office/drawing/2014/main" id="{D9C77384-A4CD-A0F7-9B78-D27F6E491870}"/>
                  </a:ext>
                </a:extLst>
              </p:cNvPr>
              <p:cNvSpPr/>
              <p:nvPr/>
            </p:nvSpPr>
            <p:spPr>
              <a:xfrm>
                <a:off x="10026817" y="4589545"/>
                <a:ext cx="82541" cy="1039704"/>
              </a:xfrm>
              <a:custGeom>
                <a:avLst/>
                <a:gdLst>
                  <a:gd name="connsiteX0" fmla="*/ 64572 w 82541"/>
                  <a:gd name="connsiteY0" fmla="*/ 1039704 h 1039704"/>
                  <a:gd name="connsiteX1" fmla="*/ 46716 w 82541"/>
                  <a:gd name="connsiteY1" fmla="*/ 1021249 h 1039704"/>
                  <a:gd name="connsiteX2" fmla="*/ 23 w 82541"/>
                  <a:gd name="connsiteY2" fmla="*/ 20531 h 1039704"/>
                  <a:gd name="connsiteX3" fmla="*/ 16986 w 82541"/>
                  <a:gd name="connsiteY3" fmla="*/ 25 h 1039704"/>
                  <a:gd name="connsiteX4" fmla="*/ 35735 w 82541"/>
                  <a:gd name="connsiteY4" fmla="*/ 18578 h 1039704"/>
                  <a:gd name="connsiteX5" fmla="*/ 82517 w 82541"/>
                  <a:gd name="connsiteY5" fmla="*/ 1019198 h 1039704"/>
                  <a:gd name="connsiteX6" fmla="*/ 65598 w 82541"/>
                  <a:gd name="connsiteY6" fmla="*/ 1039704 h 1039704"/>
                  <a:gd name="connsiteX7" fmla="*/ 65554 w 82541"/>
                  <a:gd name="connsiteY7" fmla="*/ 1039704 h 103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41" h="1039704">
                    <a:moveTo>
                      <a:pt x="64572" y="1039704"/>
                    </a:moveTo>
                    <a:cubicBezTo>
                      <a:pt x="55081" y="1039724"/>
                      <a:pt x="47234" y="1031609"/>
                      <a:pt x="46716" y="1021249"/>
                    </a:cubicBezTo>
                    <a:lnTo>
                      <a:pt x="23" y="20531"/>
                    </a:lnTo>
                    <a:cubicBezTo>
                      <a:pt x="-468" y="9741"/>
                      <a:pt x="7120" y="562"/>
                      <a:pt x="16986" y="25"/>
                    </a:cubicBezTo>
                    <a:cubicBezTo>
                      <a:pt x="26851" y="-512"/>
                      <a:pt x="35244" y="7788"/>
                      <a:pt x="35735" y="18578"/>
                    </a:cubicBezTo>
                    <a:lnTo>
                      <a:pt x="82517" y="1019198"/>
                    </a:lnTo>
                    <a:cubicBezTo>
                      <a:pt x="83026" y="1029969"/>
                      <a:pt x="75446" y="1039148"/>
                      <a:pt x="65598" y="1039704"/>
                    </a:cubicBezTo>
                    <a:cubicBezTo>
                      <a:pt x="65581" y="1039704"/>
                      <a:pt x="65572" y="1039704"/>
                      <a:pt x="65554" y="1039704"/>
                    </a:cubicBezTo>
                    <a:close/>
                  </a:path>
                </a:pathLst>
              </a:custGeom>
              <a:solidFill>
                <a:srgbClr val="263238"/>
              </a:solidFill>
              <a:ln w="8915" cap="flat">
                <a:noFill/>
                <a:prstDash val="solid"/>
                <a:miter/>
              </a:ln>
            </p:spPr>
            <p:txBody>
              <a:bodyPr rtlCol="0" anchor="ctr"/>
              <a:lstStyle/>
              <a:p>
                <a:endParaRPr lang="zh-CN" altLang="en-US"/>
              </a:p>
            </p:txBody>
          </p:sp>
          <p:sp>
            <p:nvSpPr>
              <p:cNvPr id="575" name="任意多边形: 形状 574">
                <a:extLst>
                  <a:ext uri="{FF2B5EF4-FFF2-40B4-BE49-F238E27FC236}">
                    <a16:creationId xmlns:a16="http://schemas.microsoft.com/office/drawing/2014/main" id="{DDE868F8-B471-38BB-03C5-F1A84B125F89}"/>
                  </a:ext>
                </a:extLst>
              </p:cNvPr>
              <p:cNvSpPr/>
              <p:nvPr/>
            </p:nvSpPr>
            <p:spPr>
              <a:xfrm>
                <a:off x="10087085" y="4821175"/>
                <a:ext cx="68783" cy="808367"/>
              </a:xfrm>
              <a:custGeom>
                <a:avLst/>
                <a:gdLst>
                  <a:gd name="connsiteX0" fmla="*/ 51087 w 68783"/>
                  <a:gd name="connsiteY0" fmla="*/ 808367 h 808367"/>
                  <a:gd name="connsiteX1" fmla="*/ 33231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748 w 68783"/>
                  <a:gd name="connsiteY6" fmla="*/ 808270 h 808367"/>
                  <a:gd name="connsiteX7" fmla="*/ 51712 w 68783"/>
                  <a:gd name="connsiteY7"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83" h="808367">
                    <a:moveTo>
                      <a:pt x="51087" y="808367"/>
                    </a:moveTo>
                    <a:cubicBezTo>
                      <a:pt x="41534" y="808377"/>
                      <a:pt x="33659" y="800155"/>
                      <a:pt x="33231" y="789716"/>
                    </a:cubicBezTo>
                    <a:lnTo>
                      <a:pt x="19" y="20429"/>
                    </a:lnTo>
                    <a:cubicBezTo>
                      <a:pt x="-428" y="9639"/>
                      <a:pt x="7206" y="509"/>
                      <a:pt x="17071" y="20"/>
                    </a:cubicBezTo>
                    <a:cubicBezTo>
                      <a:pt x="26937" y="-468"/>
                      <a:pt x="35284" y="7881"/>
                      <a:pt x="35731" y="18672"/>
                    </a:cubicBezTo>
                    <a:lnTo>
                      <a:pt x="68764" y="787861"/>
                    </a:lnTo>
                    <a:cubicBezTo>
                      <a:pt x="69219" y="798632"/>
                      <a:pt x="61595" y="807772"/>
                      <a:pt x="51748" y="808270"/>
                    </a:cubicBezTo>
                    <a:cubicBezTo>
                      <a:pt x="51739" y="808270"/>
                      <a:pt x="51721" y="808270"/>
                      <a:pt x="51712" y="808270"/>
                    </a:cubicBezTo>
                    <a:close/>
                  </a:path>
                </a:pathLst>
              </a:custGeom>
              <a:solidFill>
                <a:srgbClr val="263238"/>
              </a:solidFill>
              <a:ln w="8915" cap="flat">
                <a:no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A10176A1-1709-CE85-B859-C376705BF1E2}"/>
                  </a:ext>
                </a:extLst>
              </p:cNvPr>
              <p:cNvSpPr/>
              <p:nvPr/>
            </p:nvSpPr>
            <p:spPr>
              <a:xfrm>
                <a:off x="9486071" y="4049174"/>
                <a:ext cx="589248" cy="585704"/>
              </a:xfrm>
              <a:custGeom>
                <a:avLst/>
                <a:gdLst>
                  <a:gd name="connsiteX0" fmla="*/ 549072 w 589248"/>
                  <a:gd name="connsiteY0" fmla="*/ 0 h 585704"/>
                  <a:gd name="connsiteX1" fmla="*/ 589248 w 589248"/>
                  <a:gd name="connsiteY1" fmla="*/ 0 h 585704"/>
                  <a:gd name="connsiteX2" fmla="*/ 589248 w 589248"/>
                  <a:gd name="connsiteY2" fmla="*/ 585705 h 585704"/>
                  <a:gd name="connsiteX3" fmla="*/ 549072 w 589248"/>
                  <a:gd name="connsiteY3" fmla="*/ 585705 h 585704"/>
                  <a:gd name="connsiteX4" fmla="*/ 40176 w 589248"/>
                  <a:gd name="connsiteY4" fmla="*/ 585705 h 585704"/>
                  <a:gd name="connsiteX5" fmla="*/ 0 w 589248"/>
                  <a:gd name="connsiteY5" fmla="*/ 585705 h 585704"/>
                  <a:gd name="connsiteX6" fmla="*/ 0 w 589248"/>
                  <a:gd name="connsiteY6" fmla="*/ 0 h 585704"/>
                  <a:gd name="connsiteX7" fmla="*/ 40176 w 589248"/>
                  <a:gd name="connsiteY7" fmla="*/ 0 h 5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48" h="585704">
                    <a:moveTo>
                      <a:pt x="549072" y="0"/>
                    </a:moveTo>
                    <a:cubicBezTo>
                      <a:pt x="571261" y="0"/>
                      <a:pt x="589248" y="0"/>
                      <a:pt x="589248" y="0"/>
                    </a:cubicBezTo>
                    <a:lnTo>
                      <a:pt x="589248" y="585705"/>
                    </a:lnTo>
                    <a:cubicBezTo>
                      <a:pt x="589248" y="585705"/>
                      <a:pt x="571261" y="585705"/>
                      <a:pt x="549072" y="585705"/>
                    </a:cubicBezTo>
                    <a:lnTo>
                      <a:pt x="40176" y="585705"/>
                    </a:lnTo>
                    <a:cubicBezTo>
                      <a:pt x="17987" y="585705"/>
                      <a:pt x="0" y="585705"/>
                      <a:pt x="0" y="585705"/>
                    </a:cubicBezTo>
                    <a:lnTo>
                      <a:pt x="0" y="0"/>
                    </a:lnTo>
                    <a:cubicBezTo>
                      <a:pt x="0" y="0"/>
                      <a:pt x="17987" y="0"/>
                      <a:pt x="40176" y="0"/>
                    </a:cubicBezTo>
                    <a:close/>
                  </a:path>
                </a:pathLst>
              </a:custGeom>
              <a:solidFill>
                <a:srgbClr val="C4C4C4"/>
              </a:solidFill>
              <a:ln w="8915" cap="flat">
                <a:noFill/>
                <a:prstDash val="solid"/>
                <a:miter/>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0D35A829-AB27-26AF-F2B0-2894FD406364}"/>
                  </a:ext>
                </a:extLst>
              </p:cNvPr>
              <p:cNvSpPr/>
              <p:nvPr/>
            </p:nvSpPr>
            <p:spPr>
              <a:xfrm>
                <a:off x="9481606" y="4044390"/>
                <a:ext cx="598176" cy="595665"/>
              </a:xfrm>
              <a:custGeom>
                <a:avLst/>
                <a:gdLst>
                  <a:gd name="connsiteX0" fmla="*/ 553536 w 598176"/>
                  <a:gd name="connsiteY0" fmla="*/ 595665 h 595665"/>
                  <a:gd name="connsiteX1" fmla="*/ 44640 w 598176"/>
                  <a:gd name="connsiteY1" fmla="*/ 595665 h 595665"/>
                  <a:gd name="connsiteX2" fmla="*/ 0 w 598176"/>
                  <a:gd name="connsiteY2" fmla="*/ 546840 h 595665"/>
                  <a:gd name="connsiteX3" fmla="*/ 0 w 598176"/>
                  <a:gd name="connsiteY3" fmla="*/ 48825 h 595665"/>
                  <a:gd name="connsiteX4" fmla="*/ 44640 w 598176"/>
                  <a:gd name="connsiteY4" fmla="*/ 0 h 595665"/>
                  <a:gd name="connsiteX5" fmla="*/ 553536 w 598176"/>
                  <a:gd name="connsiteY5" fmla="*/ 0 h 595665"/>
                  <a:gd name="connsiteX6" fmla="*/ 598176 w 598176"/>
                  <a:gd name="connsiteY6" fmla="*/ 48825 h 595665"/>
                  <a:gd name="connsiteX7" fmla="*/ 598176 w 598176"/>
                  <a:gd name="connsiteY7" fmla="*/ 546840 h 595665"/>
                  <a:gd name="connsiteX8" fmla="*/ 553536 w 598176"/>
                  <a:gd name="connsiteY8" fmla="*/ 595665 h 595665"/>
                  <a:gd name="connsiteX9" fmla="*/ 44640 w 598176"/>
                  <a:gd name="connsiteY9" fmla="*/ 9765 h 595665"/>
                  <a:gd name="connsiteX10" fmla="*/ 8928 w 598176"/>
                  <a:gd name="connsiteY10" fmla="*/ 48825 h 595665"/>
                  <a:gd name="connsiteX11" fmla="*/ 8928 w 598176"/>
                  <a:gd name="connsiteY11" fmla="*/ 546840 h 595665"/>
                  <a:gd name="connsiteX12" fmla="*/ 44640 w 598176"/>
                  <a:gd name="connsiteY12" fmla="*/ 585900 h 595665"/>
                  <a:gd name="connsiteX13" fmla="*/ 553536 w 598176"/>
                  <a:gd name="connsiteY13" fmla="*/ 585900 h 595665"/>
                  <a:gd name="connsiteX14" fmla="*/ 589248 w 598176"/>
                  <a:gd name="connsiteY14" fmla="*/ 546840 h 595665"/>
                  <a:gd name="connsiteX15" fmla="*/ 589248 w 598176"/>
                  <a:gd name="connsiteY15" fmla="*/ 48825 h 595665"/>
                  <a:gd name="connsiteX16" fmla="*/ 553536 w 598176"/>
                  <a:gd name="connsiteY16" fmla="*/ 9765 h 59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8176" h="595665">
                    <a:moveTo>
                      <a:pt x="553536" y="595665"/>
                    </a:moveTo>
                    <a:lnTo>
                      <a:pt x="44640" y="595665"/>
                    </a:lnTo>
                    <a:cubicBezTo>
                      <a:pt x="19990" y="595665"/>
                      <a:pt x="0" y="573801"/>
                      <a:pt x="0" y="546840"/>
                    </a:cubicBezTo>
                    <a:lnTo>
                      <a:pt x="0" y="48825"/>
                    </a:lnTo>
                    <a:cubicBezTo>
                      <a:pt x="0" y="21864"/>
                      <a:pt x="19990" y="0"/>
                      <a:pt x="44640" y="0"/>
                    </a:cubicBezTo>
                    <a:lnTo>
                      <a:pt x="553536" y="0"/>
                    </a:lnTo>
                    <a:cubicBezTo>
                      <a:pt x="578186" y="0"/>
                      <a:pt x="598176" y="21864"/>
                      <a:pt x="598176" y="48825"/>
                    </a:cubicBezTo>
                    <a:lnTo>
                      <a:pt x="598176" y="546840"/>
                    </a:lnTo>
                    <a:cubicBezTo>
                      <a:pt x="598176" y="573801"/>
                      <a:pt x="578186" y="595665"/>
                      <a:pt x="553536" y="595665"/>
                    </a:cubicBezTo>
                    <a:close/>
                    <a:moveTo>
                      <a:pt x="44640" y="9765"/>
                    </a:moveTo>
                    <a:cubicBezTo>
                      <a:pt x="24918" y="9765"/>
                      <a:pt x="8928" y="27254"/>
                      <a:pt x="8928" y="48825"/>
                    </a:cubicBezTo>
                    <a:lnTo>
                      <a:pt x="8928" y="546840"/>
                    </a:lnTo>
                    <a:cubicBezTo>
                      <a:pt x="8928" y="568411"/>
                      <a:pt x="24918" y="585900"/>
                      <a:pt x="44640" y="585900"/>
                    </a:cubicBezTo>
                    <a:lnTo>
                      <a:pt x="553536" y="585900"/>
                    </a:lnTo>
                    <a:cubicBezTo>
                      <a:pt x="573258" y="585900"/>
                      <a:pt x="589248" y="568411"/>
                      <a:pt x="589248" y="546840"/>
                    </a:cubicBezTo>
                    <a:lnTo>
                      <a:pt x="589248" y="48825"/>
                    </a:lnTo>
                    <a:cubicBezTo>
                      <a:pt x="589248" y="27254"/>
                      <a:pt x="573258" y="9765"/>
                      <a:pt x="553536" y="9765"/>
                    </a:cubicBezTo>
                    <a:close/>
                  </a:path>
                </a:pathLst>
              </a:custGeom>
              <a:solidFill>
                <a:srgbClr val="263238"/>
              </a:solidFill>
              <a:ln w="8915" cap="flat">
                <a:no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2157A3CC-F395-C8C7-AEAF-CF00C374D5AB}"/>
                  </a:ext>
                </a:extLst>
              </p:cNvPr>
              <p:cNvSpPr/>
              <p:nvPr/>
            </p:nvSpPr>
            <p:spPr>
              <a:xfrm>
                <a:off x="9415004" y="4812895"/>
                <a:ext cx="759594" cy="73237"/>
              </a:xfrm>
              <a:custGeom>
                <a:avLst/>
                <a:gdLst>
                  <a:gd name="connsiteX0" fmla="*/ 726114 w 759594"/>
                  <a:gd name="connsiteY0" fmla="*/ 73238 h 73237"/>
                  <a:gd name="connsiteX1" fmla="*/ 33480 w 759594"/>
                  <a:gd name="connsiteY1" fmla="*/ 73238 h 73237"/>
                  <a:gd name="connsiteX2" fmla="*/ 0 w 759594"/>
                  <a:gd name="connsiteY2" fmla="*/ 36619 h 73237"/>
                  <a:gd name="connsiteX3" fmla="*/ 0 w 759594"/>
                  <a:gd name="connsiteY3" fmla="*/ 36619 h 73237"/>
                  <a:gd name="connsiteX4" fmla="*/ 33480 w 759594"/>
                  <a:gd name="connsiteY4" fmla="*/ 0 h 73237"/>
                  <a:gd name="connsiteX5" fmla="*/ 726114 w 759594"/>
                  <a:gd name="connsiteY5" fmla="*/ 0 h 73237"/>
                  <a:gd name="connsiteX6" fmla="*/ 759594 w 759594"/>
                  <a:gd name="connsiteY6" fmla="*/ 36619 h 73237"/>
                  <a:gd name="connsiteX7" fmla="*/ 759594 w 759594"/>
                  <a:gd name="connsiteY7" fmla="*/ 36619 h 73237"/>
                  <a:gd name="connsiteX8" fmla="*/ 726114 w 759594"/>
                  <a:gd name="connsiteY8" fmla="*/ 73238 h 73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594" h="73237">
                    <a:moveTo>
                      <a:pt x="726114" y="73238"/>
                    </a:moveTo>
                    <a:lnTo>
                      <a:pt x="33480" y="73238"/>
                    </a:lnTo>
                    <a:cubicBezTo>
                      <a:pt x="14990" y="73238"/>
                      <a:pt x="0" y="56842"/>
                      <a:pt x="0" y="36619"/>
                    </a:cubicBezTo>
                    <a:lnTo>
                      <a:pt x="0" y="36619"/>
                    </a:lnTo>
                    <a:cubicBezTo>
                      <a:pt x="0" y="16395"/>
                      <a:pt x="14990" y="0"/>
                      <a:pt x="33480" y="0"/>
                    </a:cubicBezTo>
                    <a:lnTo>
                      <a:pt x="726114" y="0"/>
                    </a:lnTo>
                    <a:cubicBezTo>
                      <a:pt x="744604" y="0"/>
                      <a:pt x="759594" y="16395"/>
                      <a:pt x="759594" y="36619"/>
                    </a:cubicBezTo>
                    <a:lnTo>
                      <a:pt x="759594" y="36619"/>
                    </a:lnTo>
                    <a:cubicBezTo>
                      <a:pt x="759594" y="56842"/>
                      <a:pt x="744604" y="73238"/>
                      <a:pt x="726114" y="73238"/>
                    </a:cubicBezTo>
                    <a:close/>
                  </a:path>
                </a:pathLst>
              </a:custGeom>
              <a:solidFill>
                <a:srgbClr val="C4C4C4"/>
              </a:solidFill>
              <a:ln w="8915" cap="flat">
                <a:no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4C5C9047-6B43-FB20-5246-AA80E323664E}"/>
                  </a:ext>
                </a:extLst>
              </p:cNvPr>
              <p:cNvSpPr/>
              <p:nvPr/>
            </p:nvSpPr>
            <p:spPr>
              <a:xfrm>
                <a:off x="9410540" y="4808013"/>
                <a:ext cx="768522" cy="83002"/>
              </a:xfrm>
              <a:custGeom>
                <a:avLst/>
                <a:gdLst>
                  <a:gd name="connsiteX0" fmla="*/ 730578 w 768522"/>
                  <a:gd name="connsiteY0" fmla="*/ 83003 h 83002"/>
                  <a:gd name="connsiteX1" fmla="*/ 37944 w 768522"/>
                  <a:gd name="connsiteY1" fmla="*/ 83003 h 83002"/>
                  <a:gd name="connsiteX2" fmla="*/ 0 w 768522"/>
                  <a:gd name="connsiteY2" fmla="*/ 41501 h 83002"/>
                  <a:gd name="connsiteX3" fmla="*/ 37944 w 768522"/>
                  <a:gd name="connsiteY3" fmla="*/ 0 h 83002"/>
                  <a:gd name="connsiteX4" fmla="*/ 730578 w 768522"/>
                  <a:gd name="connsiteY4" fmla="*/ 0 h 83002"/>
                  <a:gd name="connsiteX5" fmla="*/ 768522 w 768522"/>
                  <a:gd name="connsiteY5" fmla="*/ 41501 h 83002"/>
                  <a:gd name="connsiteX6" fmla="*/ 730578 w 768522"/>
                  <a:gd name="connsiteY6" fmla="*/ 83003 h 83002"/>
                  <a:gd name="connsiteX7" fmla="*/ 37944 w 768522"/>
                  <a:gd name="connsiteY7" fmla="*/ 9765 h 83002"/>
                  <a:gd name="connsiteX8" fmla="*/ 8928 w 768522"/>
                  <a:gd name="connsiteY8" fmla="*/ 41501 h 83002"/>
                  <a:gd name="connsiteX9" fmla="*/ 37944 w 768522"/>
                  <a:gd name="connsiteY9" fmla="*/ 73238 h 83002"/>
                  <a:gd name="connsiteX10" fmla="*/ 730578 w 768522"/>
                  <a:gd name="connsiteY10" fmla="*/ 73238 h 83002"/>
                  <a:gd name="connsiteX11" fmla="*/ 759594 w 768522"/>
                  <a:gd name="connsiteY11" fmla="*/ 41501 h 83002"/>
                  <a:gd name="connsiteX12" fmla="*/ 730578 w 768522"/>
                  <a:gd name="connsiteY12" fmla="*/ 9765 h 8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8522" h="83002">
                    <a:moveTo>
                      <a:pt x="730578" y="83003"/>
                    </a:moveTo>
                    <a:lnTo>
                      <a:pt x="37944" y="83003"/>
                    </a:lnTo>
                    <a:cubicBezTo>
                      <a:pt x="16990" y="83003"/>
                      <a:pt x="0" y="64420"/>
                      <a:pt x="0" y="41501"/>
                    </a:cubicBezTo>
                    <a:cubicBezTo>
                      <a:pt x="0" y="18583"/>
                      <a:pt x="16990" y="0"/>
                      <a:pt x="37944" y="0"/>
                    </a:cubicBezTo>
                    <a:lnTo>
                      <a:pt x="730578" y="0"/>
                    </a:lnTo>
                    <a:cubicBezTo>
                      <a:pt x="751532" y="0"/>
                      <a:pt x="768522" y="18583"/>
                      <a:pt x="768522" y="41501"/>
                    </a:cubicBezTo>
                    <a:cubicBezTo>
                      <a:pt x="768522" y="64420"/>
                      <a:pt x="751532" y="83003"/>
                      <a:pt x="730578" y="83003"/>
                    </a:cubicBezTo>
                    <a:close/>
                    <a:moveTo>
                      <a:pt x="37944" y="9765"/>
                    </a:moveTo>
                    <a:cubicBezTo>
                      <a:pt x="21918" y="9765"/>
                      <a:pt x="8928" y="23973"/>
                      <a:pt x="8928" y="41501"/>
                    </a:cubicBezTo>
                    <a:cubicBezTo>
                      <a:pt x="8928" y="59029"/>
                      <a:pt x="21918" y="73238"/>
                      <a:pt x="37944" y="73238"/>
                    </a:cubicBezTo>
                    <a:lnTo>
                      <a:pt x="730578" y="73238"/>
                    </a:lnTo>
                    <a:cubicBezTo>
                      <a:pt x="746604" y="73238"/>
                      <a:pt x="759594" y="59029"/>
                      <a:pt x="759594" y="41501"/>
                    </a:cubicBezTo>
                    <a:cubicBezTo>
                      <a:pt x="759594" y="23973"/>
                      <a:pt x="746604" y="9765"/>
                      <a:pt x="730578" y="9765"/>
                    </a:cubicBezTo>
                    <a:close/>
                  </a:path>
                </a:pathLst>
              </a:custGeom>
              <a:solidFill>
                <a:srgbClr val="263238"/>
              </a:solidFill>
              <a:ln w="8915" cap="flat">
                <a:no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447F3526-5627-2A3A-BA28-01951EEBB199}"/>
                  </a:ext>
                </a:extLst>
              </p:cNvPr>
              <p:cNvSpPr/>
              <p:nvPr/>
            </p:nvSpPr>
            <p:spPr>
              <a:xfrm>
                <a:off x="9413520" y="4199848"/>
                <a:ext cx="136653" cy="238223"/>
              </a:xfrm>
              <a:custGeom>
                <a:avLst/>
                <a:gdLst>
                  <a:gd name="connsiteX0" fmla="*/ 136653 w 136653"/>
                  <a:gd name="connsiteY0" fmla="*/ 70406 h 238223"/>
                  <a:gd name="connsiteX1" fmla="*/ 104512 w 136653"/>
                  <a:gd name="connsiteY1" fmla="*/ 214342 h 238223"/>
                  <a:gd name="connsiteX2" fmla="*/ 43088 w 136653"/>
                  <a:gd name="connsiteY2" fmla="*/ 234555 h 238223"/>
                  <a:gd name="connsiteX3" fmla="*/ 144 w 136653"/>
                  <a:gd name="connsiteY3" fmla="*/ 230356 h 238223"/>
                  <a:gd name="connsiteX4" fmla="*/ 52730 w 136653"/>
                  <a:gd name="connsiteY4" fmla="*/ 0 h 238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53" h="238223">
                    <a:moveTo>
                      <a:pt x="136653" y="70406"/>
                    </a:moveTo>
                    <a:lnTo>
                      <a:pt x="104512" y="214342"/>
                    </a:lnTo>
                    <a:cubicBezTo>
                      <a:pt x="84764" y="223491"/>
                      <a:pt x="64176" y="230268"/>
                      <a:pt x="43088" y="234555"/>
                    </a:cubicBezTo>
                    <a:cubicBezTo>
                      <a:pt x="11661" y="240805"/>
                      <a:pt x="-1552" y="238852"/>
                      <a:pt x="144" y="230356"/>
                    </a:cubicBezTo>
                    <a:cubicBezTo>
                      <a:pt x="1840" y="221861"/>
                      <a:pt x="52730" y="0"/>
                      <a:pt x="52730" y="0"/>
                    </a:cubicBezTo>
                    <a:close/>
                  </a:path>
                </a:pathLst>
              </a:custGeom>
              <a:solidFill>
                <a:srgbClr val="C4C4C4"/>
              </a:solidFill>
              <a:ln w="8915" cap="flat">
                <a:noFill/>
                <a:prstDash val="solid"/>
                <a:miter/>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4CD6FD9E-5376-A428-7BA5-9E168D41E569}"/>
                  </a:ext>
                </a:extLst>
              </p:cNvPr>
              <p:cNvSpPr/>
              <p:nvPr/>
            </p:nvSpPr>
            <p:spPr>
              <a:xfrm>
                <a:off x="9408977" y="4194969"/>
                <a:ext cx="145810" cy="248027"/>
              </a:xfrm>
              <a:custGeom>
                <a:avLst/>
                <a:gdLst>
                  <a:gd name="connsiteX0" fmla="*/ 18616 w 145810"/>
                  <a:gd name="connsiteY0" fmla="*/ 248028 h 248027"/>
                  <a:gd name="connsiteX1" fmla="*/ 2277 w 145810"/>
                  <a:gd name="connsiteY1" fmla="*/ 243145 h 248027"/>
                  <a:gd name="connsiteX2" fmla="*/ 313 w 145810"/>
                  <a:gd name="connsiteY2" fmla="*/ 234064 h 248027"/>
                  <a:gd name="connsiteX3" fmla="*/ 53167 w 145810"/>
                  <a:gd name="connsiteY3" fmla="*/ 3707 h 248027"/>
                  <a:gd name="connsiteX4" fmla="*/ 56024 w 145810"/>
                  <a:gd name="connsiteY4" fmla="*/ 290 h 248027"/>
                  <a:gd name="connsiteX5" fmla="*/ 60220 w 145810"/>
                  <a:gd name="connsiteY5" fmla="*/ 973 h 248027"/>
                  <a:gd name="connsiteX6" fmla="*/ 144054 w 145810"/>
                  <a:gd name="connsiteY6" fmla="*/ 71379 h 248027"/>
                  <a:gd name="connsiteX7" fmla="*/ 145661 w 145810"/>
                  <a:gd name="connsiteY7" fmla="*/ 76457 h 248027"/>
                  <a:gd name="connsiteX8" fmla="*/ 113341 w 145810"/>
                  <a:gd name="connsiteY8" fmla="*/ 220491 h 248027"/>
                  <a:gd name="connsiteX9" fmla="*/ 110842 w 145810"/>
                  <a:gd name="connsiteY9" fmla="*/ 223811 h 248027"/>
                  <a:gd name="connsiteX10" fmla="*/ 48346 w 145810"/>
                  <a:gd name="connsiteY10" fmla="*/ 244512 h 248027"/>
                  <a:gd name="connsiteX11" fmla="*/ 18616 w 145810"/>
                  <a:gd name="connsiteY11" fmla="*/ 248028 h 248027"/>
                  <a:gd name="connsiteX12" fmla="*/ 59952 w 145810"/>
                  <a:gd name="connsiteY12" fmla="*/ 13668 h 248027"/>
                  <a:gd name="connsiteX13" fmla="*/ 8973 w 145810"/>
                  <a:gd name="connsiteY13" fmla="*/ 236798 h 248027"/>
                  <a:gd name="connsiteX14" fmla="*/ 46828 w 145810"/>
                  <a:gd name="connsiteY14" fmla="*/ 235040 h 248027"/>
                  <a:gd name="connsiteX15" fmla="*/ 105217 w 145810"/>
                  <a:gd name="connsiteY15" fmla="*/ 215999 h 248027"/>
                  <a:gd name="connsiteX16" fmla="*/ 136108 w 145810"/>
                  <a:gd name="connsiteY16" fmla="*/ 77629 h 248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5810" h="248027">
                    <a:moveTo>
                      <a:pt x="18616" y="248028"/>
                    </a:moveTo>
                    <a:cubicBezTo>
                      <a:pt x="8348" y="248028"/>
                      <a:pt x="4420" y="245587"/>
                      <a:pt x="2277" y="243145"/>
                    </a:cubicBezTo>
                    <a:cubicBezTo>
                      <a:pt x="260" y="240675"/>
                      <a:pt x="-482" y="237257"/>
                      <a:pt x="313" y="234064"/>
                    </a:cubicBezTo>
                    <a:lnTo>
                      <a:pt x="53167" y="3707"/>
                    </a:lnTo>
                    <a:cubicBezTo>
                      <a:pt x="53488" y="2087"/>
                      <a:pt x="54577" y="778"/>
                      <a:pt x="56024" y="290"/>
                    </a:cubicBezTo>
                    <a:cubicBezTo>
                      <a:pt x="57434" y="-267"/>
                      <a:pt x="59015" y="-13"/>
                      <a:pt x="60220" y="973"/>
                    </a:cubicBezTo>
                    <a:lnTo>
                      <a:pt x="144054" y="71379"/>
                    </a:lnTo>
                    <a:cubicBezTo>
                      <a:pt x="145491" y="72551"/>
                      <a:pt x="146125" y="74562"/>
                      <a:pt x="145661" y="76457"/>
                    </a:cubicBezTo>
                    <a:lnTo>
                      <a:pt x="113341" y="220491"/>
                    </a:lnTo>
                    <a:cubicBezTo>
                      <a:pt x="113047" y="221975"/>
                      <a:pt x="112118" y="223215"/>
                      <a:pt x="110842" y="223811"/>
                    </a:cubicBezTo>
                    <a:cubicBezTo>
                      <a:pt x="90772" y="233224"/>
                      <a:pt x="69817" y="240167"/>
                      <a:pt x="48346" y="244512"/>
                    </a:cubicBezTo>
                    <a:cubicBezTo>
                      <a:pt x="38543" y="246593"/>
                      <a:pt x="28597" y="247764"/>
                      <a:pt x="18616" y="248028"/>
                    </a:cubicBezTo>
                    <a:close/>
                    <a:moveTo>
                      <a:pt x="59952" y="13668"/>
                    </a:moveTo>
                    <a:cubicBezTo>
                      <a:pt x="51024" y="51849"/>
                      <a:pt x="10759" y="229182"/>
                      <a:pt x="8973" y="236798"/>
                    </a:cubicBezTo>
                    <a:cubicBezTo>
                      <a:pt x="8973" y="236798"/>
                      <a:pt x="13169" y="241778"/>
                      <a:pt x="46828" y="235040"/>
                    </a:cubicBezTo>
                    <a:cubicBezTo>
                      <a:pt x="66845" y="230949"/>
                      <a:pt x="86415" y="224572"/>
                      <a:pt x="105217" y="215999"/>
                    </a:cubicBezTo>
                    <a:lnTo>
                      <a:pt x="136108" y="77629"/>
                    </a:lnTo>
                    <a:close/>
                  </a:path>
                </a:pathLst>
              </a:custGeom>
              <a:solidFill>
                <a:srgbClr val="263238"/>
              </a:solidFill>
              <a:ln w="8915" cap="flat">
                <a:noFill/>
                <a:prstDash val="solid"/>
                <a:miter/>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6FFACD88-F7CF-77F6-4DE3-4D48224A238C}"/>
                  </a:ext>
                </a:extLst>
              </p:cNvPr>
              <p:cNvSpPr/>
              <p:nvPr/>
            </p:nvSpPr>
            <p:spPr>
              <a:xfrm>
                <a:off x="9420450" y="3841473"/>
                <a:ext cx="684866" cy="996287"/>
              </a:xfrm>
              <a:custGeom>
                <a:avLst/>
                <a:gdLst>
                  <a:gd name="connsiteX0" fmla="*/ 284714 w 684866"/>
                  <a:gd name="connsiteY0" fmla="*/ 0 h 996287"/>
                  <a:gd name="connsiteX1" fmla="*/ 271054 w 684866"/>
                  <a:gd name="connsiteY1" fmla="*/ 93842 h 996287"/>
                  <a:gd name="connsiteX2" fmla="*/ 169632 w 684866"/>
                  <a:gd name="connsiteY2" fmla="*/ 134562 h 996287"/>
                  <a:gd name="connsiteX3" fmla="*/ 81870 w 684866"/>
                  <a:gd name="connsiteY3" fmla="*/ 192175 h 996287"/>
                  <a:gd name="connsiteX4" fmla="*/ 0 w 684866"/>
                  <a:gd name="connsiteY4" fmla="*/ 403392 h 996287"/>
                  <a:gd name="connsiteX5" fmla="*/ 132581 w 684866"/>
                  <a:gd name="connsiteY5" fmla="*/ 480145 h 996287"/>
                  <a:gd name="connsiteX6" fmla="*/ 150437 w 684866"/>
                  <a:gd name="connsiteY6" fmla="*/ 409739 h 996287"/>
                  <a:gd name="connsiteX7" fmla="*/ 203023 w 684866"/>
                  <a:gd name="connsiteY7" fmla="*/ 507389 h 996287"/>
                  <a:gd name="connsiteX8" fmla="*/ 97762 w 684866"/>
                  <a:gd name="connsiteY8" fmla="*/ 731398 h 996287"/>
                  <a:gd name="connsiteX9" fmla="*/ 115618 w 684866"/>
                  <a:gd name="connsiteY9" fmla="*/ 934022 h 996287"/>
                  <a:gd name="connsiteX10" fmla="*/ 254091 w 684866"/>
                  <a:gd name="connsiteY10" fmla="*/ 993687 h 996287"/>
                  <a:gd name="connsiteX11" fmla="*/ 573981 w 684866"/>
                  <a:gd name="connsiteY11" fmla="*/ 980894 h 996287"/>
                  <a:gd name="connsiteX12" fmla="*/ 650048 w 684866"/>
                  <a:gd name="connsiteY12" fmla="*/ 803855 h 996287"/>
                  <a:gd name="connsiteX13" fmla="*/ 532734 w 684866"/>
                  <a:gd name="connsiteY13" fmla="*/ 511979 h 996287"/>
                  <a:gd name="connsiteX14" fmla="*/ 521038 w 684866"/>
                  <a:gd name="connsiteY14" fmla="*/ 484246 h 996287"/>
                  <a:gd name="connsiteX15" fmla="*/ 536662 w 684866"/>
                  <a:gd name="connsiteY15" fmla="*/ 392455 h 996287"/>
                  <a:gd name="connsiteX16" fmla="*/ 562018 w 684866"/>
                  <a:gd name="connsiteY16" fmla="*/ 458662 h 996287"/>
                  <a:gd name="connsiteX17" fmla="*/ 684867 w 684866"/>
                  <a:gd name="connsiteY17" fmla="*/ 366871 h 996287"/>
                  <a:gd name="connsiteX18" fmla="*/ 591212 w 684866"/>
                  <a:gd name="connsiteY18" fmla="*/ 170692 h 996287"/>
                  <a:gd name="connsiteX19" fmla="*/ 472291 w 684866"/>
                  <a:gd name="connsiteY19" fmla="*/ 119426 h 996287"/>
                  <a:gd name="connsiteX20" fmla="*/ 405956 w 684866"/>
                  <a:gd name="connsiteY20" fmla="*/ 78901 h 996287"/>
                  <a:gd name="connsiteX21" fmla="*/ 394261 w 684866"/>
                  <a:gd name="connsiteY21" fmla="*/ 0 h 99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4866" h="996287">
                    <a:moveTo>
                      <a:pt x="284714" y="0"/>
                    </a:moveTo>
                    <a:cubicBezTo>
                      <a:pt x="284714" y="0"/>
                      <a:pt x="282750" y="72554"/>
                      <a:pt x="271054" y="93842"/>
                    </a:cubicBezTo>
                    <a:cubicBezTo>
                      <a:pt x="259359" y="115129"/>
                      <a:pt x="202398" y="125871"/>
                      <a:pt x="169632" y="134562"/>
                    </a:cubicBezTo>
                    <a:cubicBezTo>
                      <a:pt x="136866" y="143253"/>
                      <a:pt x="101422" y="162294"/>
                      <a:pt x="81870" y="192175"/>
                    </a:cubicBezTo>
                    <a:cubicBezTo>
                      <a:pt x="62318" y="222056"/>
                      <a:pt x="0" y="403392"/>
                      <a:pt x="0" y="403392"/>
                    </a:cubicBezTo>
                    <a:lnTo>
                      <a:pt x="132581" y="480145"/>
                    </a:lnTo>
                    <a:lnTo>
                      <a:pt x="150437" y="409739"/>
                    </a:lnTo>
                    <a:lnTo>
                      <a:pt x="203023" y="507389"/>
                    </a:lnTo>
                    <a:cubicBezTo>
                      <a:pt x="203023" y="507389"/>
                      <a:pt x="125081" y="646052"/>
                      <a:pt x="97762" y="731398"/>
                    </a:cubicBezTo>
                    <a:cubicBezTo>
                      <a:pt x="70442" y="816744"/>
                      <a:pt x="72406" y="882756"/>
                      <a:pt x="115618" y="934022"/>
                    </a:cubicBezTo>
                    <a:cubicBezTo>
                      <a:pt x="158829" y="985288"/>
                      <a:pt x="207308" y="991538"/>
                      <a:pt x="254091" y="993687"/>
                    </a:cubicBezTo>
                    <a:cubicBezTo>
                      <a:pt x="300874" y="995835"/>
                      <a:pt x="523270" y="1002279"/>
                      <a:pt x="573981" y="980894"/>
                    </a:cubicBezTo>
                    <a:cubicBezTo>
                      <a:pt x="624692" y="959509"/>
                      <a:pt x="655851" y="914785"/>
                      <a:pt x="650048" y="803855"/>
                    </a:cubicBezTo>
                    <a:cubicBezTo>
                      <a:pt x="644245" y="692924"/>
                      <a:pt x="538180" y="526919"/>
                      <a:pt x="532734" y="511979"/>
                    </a:cubicBezTo>
                    <a:cubicBezTo>
                      <a:pt x="527288" y="497038"/>
                      <a:pt x="521038" y="484246"/>
                      <a:pt x="521038" y="484246"/>
                    </a:cubicBezTo>
                    <a:lnTo>
                      <a:pt x="536662" y="392455"/>
                    </a:lnTo>
                    <a:lnTo>
                      <a:pt x="562018" y="458662"/>
                    </a:lnTo>
                    <a:lnTo>
                      <a:pt x="684867" y="366871"/>
                    </a:lnTo>
                    <a:cubicBezTo>
                      <a:pt x="684867" y="366871"/>
                      <a:pt x="624425" y="209069"/>
                      <a:pt x="591212" y="170692"/>
                    </a:cubicBezTo>
                    <a:cubicBezTo>
                      <a:pt x="558000" y="132316"/>
                      <a:pt x="509343" y="125871"/>
                      <a:pt x="472291" y="119426"/>
                    </a:cubicBezTo>
                    <a:cubicBezTo>
                      <a:pt x="435240" y="112981"/>
                      <a:pt x="419616" y="102435"/>
                      <a:pt x="405956" y="78901"/>
                    </a:cubicBezTo>
                    <a:cubicBezTo>
                      <a:pt x="392297" y="55368"/>
                      <a:pt x="394261" y="0"/>
                      <a:pt x="394261" y="0"/>
                    </a:cubicBezTo>
                    <a:close/>
                  </a:path>
                </a:pathLst>
              </a:custGeom>
              <a:solidFill>
                <a:srgbClr val="C4C4C4"/>
              </a:solidFill>
              <a:ln w="8915" cap="flat">
                <a:noFill/>
                <a:prstDash val="solid"/>
                <a:miter/>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5247B2C6-0F2E-DDB3-3D6B-9FA4C9B12D9D}"/>
                  </a:ext>
                </a:extLst>
              </p:cNvPr>
              <p:cNvSpPr/>
              <p:nvPr/>
            </p:nvSpPr>
            <p:spPr>
              <a:xfrm>
                <a:off x="9415957" y="3837078"/>
                <a:ext cx="693427" cy="1005795"/>
              </a:xfrm>
              <a:custGeom>
                <a:avLst/>
                <a:gdLst>
                  <a:gd name="connsiteX0" fmla="*/ 387058 w 693427"/>
                  <a:gd name="connsiteY0" fmla="*/ 1005795 h 1005795"/>
                  <a:gd name="connsiteX1" fmla="*/ 257781 w 693427"/>
                  <a:gd name="connsiteY1" fmla="*/ 1003256 h 1005795"/>
                  <a:gd name="connsiteX2" fmla="*/ 116272 w 693427"/>
                  <a:gd name="connsiteY2" fmla="*/ 941932 h 1005795"/>
                  <a:gd name="connsiteX3" fmla="*/ 97791 w 693427"/>
                  <a:gd name="connsiteY3" fmla="*/ 734426 h 1005795"/>
                  <a:gd name="connsiteX4" fmla="*/ 202070 w 693427"/>
                  <a:gd name="connsiteY4" fmla="*/ 512077 h 1005795"/>
                  <a:gd name="connsiteX5" fmla="*/ 156180 w 693427"/>
                  <a:gd name="connsiteY5" fmla="*/ 426438 h 1005795"/>
                  <a:gd name="connsiteX6" fmla="*/ 141359 w 693427"/>
                  <a:gd name="connsiteY6" fmla="*/ 485614 h 1005795"/>
                  <a:gd name="connsiteX7" fmla="*/ 138860 w 693427"/>
                  <a:gd name="connsiteY7" fmla="*/ 488836 h 1005795"/>
                  <a:gd name="connsiteX8" fmla="*/ 135021 w 693427"/>
                  <a:gd name="connsiteY8" fmla="*/ 488836 h 1005795"/>
                  <a:gd name="connsiteX9" fmla="*/ 2350 w 693427"/>
                  <a:gd name="connsiteY9" fmla="*/ 412376 h 1005795"/>
                  <a:gd name="connsiteX10" fmla="*/ 297 w 693427"/>
                  <a:gd name="connsiteY10" fmla="*/ 406322 h 1005795"/>
                  <a:gd name="connsiteX11" fmla="*/ 82702 w 693427"/>
                  <a:gd name="connsiteY11" fmla="*/ 194031 h 1005795"/>
                  <a:gd name="connsiteX12" fmla="*/ 173143 w 693427"/>
                  <a:gd name="connsiteY12" fmla="*/ 134562 h 1005795"/>
                  <a:gd name="connsiteX13" fmla="*/ 188410 w 693427"/>
                  <a:gd name="connsiteY13" fmla="*/ 130754 h 1005795"/>
                  <a:gd name="connsiteX14" fmla="*/ 271708 w 693427"/>
                  <a:gd name="connsiteY14" fmla="*/ 96283 h 1005795"/>
                  <a:gd name="connsiteX15" fmla="*/ 284743 w 693427"/>
                  <a:gd name="connsiteY15" fmla="*/ 4785 h 1005795"/>
                  <a:gd name="connsiteX16" fmla="*/ 289207 w 693427"/>
                  <a:gd name="connsiteY16" fmla="*/ 0 h 1005795"/>
                  <a:gd name="connsiteX17" fmla="*/ 398397 w 693427"/>
                  <a:gd name="connsiteY17" fmla="*/ 0 h 1005795"/>
                  <a:gd name="connsiteX18" fmla="*/ 401611 w 693427"/>
                  <a:gd name="connsiteY18" fmla="*/ 1563 h 1005795"/>
                  <a:gd name="connsiteX19" fmla="*/ 402861 w 693427"/>
                  <a:gd name="connsiteY19" fmla="*/ 5078 h 1005795"/>
                  <a:gd name="connsiteX20" fmla="*/ 413842 w 693427"/>
                  <a:gd name="connsiteY20" fmla="*/ 81245 h 1005795"/>
                  <a:gd name="connsiteX21" fmla="*/ 477142 w 693427"/>
                  <a:gd name="connsiteY21" fmla="*/ 119524 h 1005795"/>
                  <a:gd name="connsiteX22" fmla="*/ 483213 w 693427"/>
                  <a:gd name="connsiteY22" fmla="*/ 120598 h 1005795"/>
                  <a:gd name="connsiteX23" fmla="*/ 598652 w 693427"/>
                  <a:gd name="connsiteY23" fmla="*/ 172157 h 1005795"/>
                  <a:gd name="connsiteX24" fmla="*/ 693110 w 693427"/>
                  <a:gd name="connsiteY24" fmla="*/ 369898 h 1005795"/>
                  <a:gd name="connsiteX25" fmla="*/ 691503 w 693427"/>
                  <a:gd name="connsiteY25" fmla="*/ 375855 h 1005795"/>
                  <a:gd name="connsiteX26" fmla="*/ 568654 w 693427"/>
                  <a:gd name="connsiteY26" fmla="*/ 467548 h 1005795"/>
                  <a:gd name="connsiteX27" fmla="*/ 564815 w 693427"/>
                  <a:gd name="connsiteY27" fmla="*/ 468232 h 1005795"/>
                  <a:gd name="connsiteX28" fmla="*/ 562047 w 693427"/>
                  <a:gd name="connsiteY28" fmla="*/ 465400 h 1005795"/>
                  <a:gd name="connsiteX29" fmla="*/ 542405 w 693427"/>
                  <a:gd name="connsiteY29" fmla="*/ 414329 h 1005795"/>
                  <a:gd name="connsiteX30" fmla="*/ 529816 w 693427"/>
                  <a:gd name="connsiteY30" fmla="*/ 488348 h 1005795"/>
                  <a:gd name="connsiteX31" fmla="*/ 540976 w 693427"/>
                  <a:gd name="connsiteY31" fmla="*/ 514909 h 1005795"/>
                  <a:gd name="connsiteX32" fmla="*/ 551780 w 693427"/>
                  <a:gd name="connsiteY32" fmla="*/ 534927 h 1005795"/>
                  <a:gd name="connsiteX33" fmla="*/ 658291 w 693427"/>
                  <a:gd name="connsiteY33" fmla="*/ 808347 h 1005795"/>
                  <a:gd name="connsiteX34" fmla="*/ 579456 w 693427"/>
                  <a:gd name="connsiteY34" fmla="*/ 990269 h 1005795"/>
                  <a:gd name="connsiteX35" fmla="*/ 387058 w 693427"/>
                  <a:gd name="connsiteY35" fmla="*/ 1005795 h 1005795"/>
                  <a:gd name="connsiteX36" fmla="*/ 154930 w 693427"/>
                  <a:gd name="connsiteY36" fmla="*/ 409056 h 1005795"/>
                  <a:gd name="connsiteX37" fmla="*/ 158769 w 693427"/>
                  <a:gd name="connsiteY37" fmla="*/ 411497 h 1005795"/>
                  <a:gd name="connsiteX38" fmla="*/ 211444 w 693427"/>
                  <a:gd name="connsiteY38" fmla="*/ 509147 h 1005795"/>
                  <a:gd name="connsiteX39" fmla="*/ 211444 w 693427"/>
                  <a:gd name="connsiteY39" fmla="*/ 514128 h 1005795"/>
                  <a:gd name="connsiteX40" fmla="*/ 106540 w 693427"/>
                  <a:gd name="connsiteY40" fmla="*/ 737160 h 1005795"/>
                  <a:gd name="connsiteX41" fmla="*/ 123146 w 693427"/>
                  <a:gd name="connsiteY41" fmla="*/ 934901 h 1005795"/>
                  <a:gd name="connsiteX42" fmla="*/ 258495 w 693427"/>
                  <a:gd name="connsiteY42" fmla="*/ 993003 h 1005795"/>
                  <a:gd name="connsiteX43" fmla="*/ 576599 w 693427"/>
                  <a:gd name="connsiteY43" fmla="*/ 980602 h 1005795"/>
                  <a:gd name="connsiteX44" fmla="*/ 649809 w 693427"/>
                  <a:gd name="connsiteY44" fmla="*/ 808347 h 1005795"/>
                  <a:gd name="connsiteX45" fmla="*/ 544191 w 693427"/>
                  <a:gd name="connsiteY45" fmla="*/ 539321 h 1005795"/>
                  <a:gd name="connsiteX46" fmla="*/ 532763 w 693427"/>
                  <a:gd name="connsiteY46" fmla="*/ 518034 h 1005795"/>
                  <a:gd name="connsiteX47" fmla="*/ 521157 w 693427"/>
                  <a:gd name="connsiteY47" fmla="*/ 490594 h 1005795"/>
                  <a:gd name="connsiteX48" fmla="*/ 521157 w 693427"/>
                  <a:gd name="connsiteY48" fmla="*/ 487469 h 1005795"/>
                  <a:gd name="connsiteX49" fmla="*/ 536781 w 693427"/>
                  <a:gd name="connsiteY49" fmla="*/ 395776 h 1005795"/>
                  <a:gd name="connsiteX50" fmla="*/ 540620 w 693427"/>
                  <a:gd name="connsiteY50" fmla="*/ 391870 h 1005795"/>
                  <a:gd name="connsiteX51" fmla="*/ 545262 w 693427"/>
                  <a:gd name="connsiteY51" fmla="*/ 394799 h 1005795"/>
                  <a:gd name="connsiteX52" fmla="*/ 568475 w 693427"/>
                  <a:gd name="connsiteY52" fmla="*/ 455440 h 1005795"/>
                  <a:gd name="connsiteX53" fmla="*/ 683824 w 693427"/>
                  <a:gd name="connsiteY53" fmla="*/ 369313 h 1005795"/>
                  <a:gd name="connsiteX54" fmla="*/ 592491 w 693427"/>
                  <a:gd name="connsiteY54" fmla="*/ 178211 h 1005795"/>
                  <a:gd name="connsiteX55" fmla="*/ 482231 w 693427"/>
                  <a:gd name="connsiteY55" fmla="*/ 129386 h 1005795"/>
                  <a:gd name="connsiteX56" fmla="*/ 476070 w 693427"/>
                  <a:gd name="connsiteY56" fmla="*/ 128312 h 1005795"/>
                  <a:gd name="connsiteX57" fmla="*/ 406700 w 693427"/>
                  <a:gd name="connsiteY57" fmla="*/ 85542 h 1005795"/>
                  <a:gd name="connsiteX58" fmla="*/ 394200 w 693427"/>
                  <a:gd name="connsiteY58" fmla="*/ 8886 h 1005795"/>
                  <a:gd name="connsiteX59" fmla="*/ 293493 w 693427"/>
                  <a:gd name="connsiteY59" fmla="*/ 8886 h 1005795"/>
                  <a:gd name="connsiteX60" fmla="*/ 279386 w 693427"/>
                  <a:gd name="connsiteY60" fmla="*/ 100384 h 1005795"/>
                  <a:gd name="connsiteX61" fmla="*/ 190106 w 693427"/>
                  <a:gd name="connsiteY61" fmla="*/ 139444 h 1005795"/>
                  <a:gd name="connsiteX62" fmla="*/ 174839 w 693427"/>
                  <a:gd name="connsiteY62" fmla="*/ 143155 h 1005795"/>
                  <a:gd name="connsiteX63" fmla="*/ 89756 w 693427"/>
                  <a:gd name="connsiteY63" fmla="*/ 198816 h 1005795"/>
                  <a:gd name="connsiteX64" fmla="*/ 9404 w 693427"/>
                  <a:gd name="connsiteY64" fmla="*/ 404857 h 1005795"/>
                  <a:gd name="connsiteX65" fmla="*/ 133592 w 693427"/>
                  <a:gd name="connsiteY65" fmla="*/ 476825 h 1005795"/>
                  <a:gd name="connsiteX66" fmla="*/ 149662 w 693427"/>
                  <a:gd name="connsiteY66" fmla="*/ 412278 h 1005795"/>
                  <a:gd name="connsiteX67" fmla="*/ 153412 w 693427"/>
                  <a:gd name="connsiteY67" fmla="*/ 408763 h 10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93427" h="1005795">
                    <a:moveTo>
                      <a:pt x="387058" y="1005795"/>
                    </a:moveTo>
                    <a:cubicBezTo>
                      <a:pt x="318670" y="1005795"/>
                      <a:pt x="259031" y="1003354"/>
                      <a:pt x="257781" y="1003256"/>
                    </a:cubicBezTo>
                    <a:cubicBezTo>
                      <a:pt x="210373" y="1001108"/>
                      <a:pt x="160376" y="994565"/>
                      <a:pt x="116272" y="941932"/>
                    </a:cubicBezTo>
                    <a:cubicBezTo>
                      <a:pt x="74310" y="891935"/>
                      <a:pt x="68417" y="826021"/>
                      <a:pt x="97791" y="734426"/>
                    </a:cubicBezTo>
                    <a:cubicBezTo>
                      <a:pt x="122878" y="656306"/>
                      <a:pt x="191446" y="531216"/>
                      <a:pt x="202070" y="512077"/>
                    </a:cubicBezTo>
                    <a:lnTo>
                      <a:pt x="156180" y="426438"/>
                    </a:lnTo>
                    <a:lnTo>
                      <a:pt x="141359" y="485614"/>
                    </a:lnTo>
                    <a:cubicBezTo>
                      <a:pt x="141029" y="487049"/>
                      <a:pt x="140109" y="488241"/>
                      <a:pt x="138860" y="488836"/>
                    </a:cubicBezTo>
                    <a:cubicBezTo>
                      <a:pt x="137645" y="489471"/>
                      <a:pt x="136235" y="489471"/>
                      <a:pt x="135021" y="488836"/>
                    </a:cubicBezTo>
                    <a:lnTo>
                      <a:pt x="2350" y="412376"/>
                    </a:lnTo>
                    <a:cubicBezTo>
                      <a:pt x="368" y="411214"/>
                      <a:pt x="-507" y="408617"/>
                      <a:pt x="297" y="406322"/>
                    </a:cubicBezTo>
                    <a:cubicBezTo>
                      <a:pt x="2886" y="398900"/>
                      <a:pt x="62793" y="224107"/>
                      <a:pt x="82702" y="194031"/>
                    </a:cubicBezTo>
                    <a:cubicBezTo>
                      <a:pt x="100558" y="166298"/>
                      <a:pt x="133771" y="144620"/>
                      <a:pt x="173143" y="134562"/>
                    </a:cubicBezTo>
                    <a:cubicBezTo>
                      <a:pt x="177785" y="133293"/>
                      <a:pt x="182964" y="132023"/>
                      <a:pt x="188410" y="130754"/>
                    </a:cubicBezTo>
                    <a:cubicBezTo>
                      <a:pt x="219747" y="123137"/>
                      <a:pt x="262691" y="112786"/>
                      <a:pt x="271708" y="96283"/>
                    </a:cubicBezTo>
                    <a:cubicBezTo>
                      <a:pt x="280726" y="79780"/>
                      <a:pt x="284207" y="24608"/>
                      <a:pt x="284743" y="4785"/>
                    </a:cubicBezTo>
                    <a:cubicBezTo>
                      <a:pt x="284841" y="2148"/>
                      <a:pt x="286797" y="49"/>
                      <a:pt x="289207" y="0"/>
                    </a:cubicBezTo>
                    <a:lnTo>
                      <a:pt x="398397" y="0"/>
                    </a:lnTo>
                    <a:cubicBezTo>
                      <a:pt x="399619" y="-9"/>
                      <a:pt x="400789" y="567"/>
                      <a:pt x="401611" y="1563"/>
                    </a:cubicBezTo>
                    <a:cubicBezTo>
                      <a:pt x="402468" y="2480"/>
                      <a:pt x="402923" y="3760"/>
                      <a:pt x="402861" y="5078"/>
                    </a:cubicBezTo>
                    <a:cubicBezTo>
                      <a:pt x="402861" y="5664"/>
                      <a:pt x="401164" y="59274"/>
                      <a:pt x="413842" y="81245"/>
                    </a:cubicBezTo>
                    <a:cubicBezTo>
                      <a:pt x="426519" y="103216"/>
                      <a:pt x="442679" y="113567"/>
                      <a:pt x="477142" y="119524"/>
                    </a:cubicBezTo>
                    <a:lnTo>
                      <a:pt x="483213" y="120598"/>
                    </a:lnTo>
                    <a:cubicBezTo>
                      <a:pt x="520175" y="126848"/>
                      <a:pt x="566243" y="134660"/>
                      <a:pt x="598652" y="172157"/>
                    </a:cubicBezTo>
                    <a:cubicBezTo>
                      <a:pt x="631060" y="209655"/>
                      <a:pt x="690610" y="363453"/>
                      <a:pt x="693110" y="369898"/>
                    </a:cubicBezTo>
                    <a:cubicBezTo>
                      <a:pt x="693878" y="372057"/>
                      <a:pt x="693217" y="374498"/>
                      <a:pt x="691503" y="375855"/>
                    </a:cubicBezTo>
                    <a:lnTo>
                      <a:pt x="568654" y="467548"/>
                    </a:lnTo>
                    <a:cubicBezTo>
                      <a:pt x="567520" y="468359"/>
                      <a:pt x="566127" y="468603"/>
                      <a:pt x="564815" y="468232"/>
                    </a:cubicBezTo>
                    <a:cubicBezTo>
                      <a:pt x="563555" y="467783"/>
                      <a:pt x="562538" y="466748"/>
                      <a:pt x="562047" y="465400"/>
                    </a:cubicBezTo>
                    <a:lnTo>
                      <a:pt x="542405" y="414329"/>
                    </a:lnTo>
                    <a:lnTo>
                      <a:pt x="529816" y="488348"/>
                    </a:lnTo>
                    <a:cubicBezTo>
                      <a:pt x="531513" y="492254"/>
                      <a:pt x="536245" y="502898"/>
                      <a:pt x="540976" y="514909"/>
                    </a:cubicBezTo>
                    <a:cubicBezTo>
                      <a:pt x="541870" y="517155"/>
                      <a:pt x="546244" y="524674"/>
                      <a:pt x="551780" y="534927"/>
                    </a:cubicBezTo>
                    <a:cubicBezTo>
                      <a:pt x="579635" y="584435"/>
                      <a:pt x="653470" y="715970"/>
                      <a:pt x="658291" y="808347"/>
                    </a:cubicBezTo>
                    <a:cubicBezTo>
                      <a:pt x="663647" y="908927"/>
                      <a:pt x="639274" y="964587"/>
                      <a:pt x="579456" y="990269"/>
                    </a:cubicBezTo>
                    <a:cubicBezTo>
                      <a:pt x="549458" y="1002768"/>
                      <a:pt x="462856" y="1005795"/>
                      <a:pt x="387058" y="1005795"/>
                    </a:cubicBezTo>
                    <a:close/>
                    <a:moveTo>
                      <a:pt x="154930" y="409056"/>
                    </a:moveTo>
                    <a:cubicBezTo>
                      <a:pt x="156519" y="409066"/>
                      <a:pt x="157974" y="409994"/>
                      <a:pt x="158769" y="411497"/>
                    </a:cubicBezTo>
                    <a:lnTo>
                      <a:pt x="211444" y="509147"/>
                    </a:lnTo>
                    <a:cubicBezTo>
                      <a:pt x="212292" y="510680"/>
                      <a:pt x="212292" y="512594"/>
                      <a:pt x="211444" y="514128"/>
                    </a:cubicBezTo>
                    <a:cubicBezTo>
                      <a:pt x="210640" y="515495"/>
                      <a:pt x="133413" y="653279"/>
                      <a:pt x="106540" y="737160"/>
                    </a:cubicBezTo>
                    <a:cubicBezTo>
                      <a:pt x="78417" y="825045"/>
                      <a:pt x="83774" y="887834"/>
                      <a:pt x="123146" y="934901"/>
                    </a:cubicBezTo>
                    <a:cubicBezTo>
                      <a:pt x="164929" y="984800"/>
                      <a:pt x="212962" y="990952"/>
                      <a:pt x="258495" y="993003"/>
                    </a:cubicBezTo>
                    <a:cubicBezTo>
                      <a:pt x="313491" y="995542"/>
                      <a:pt x="528478" y="1000815"/>
                      <a:pt x="576599" y="980602"/>
                    </a:cubicBezTo>
                    <a:cubicBezTo>
                      <a:pt x="633024" y="956775"/>
                      <a:pt x="654898" y="905314"/>
                      <a:pt x="649809" y="808347"/>
                    </a:cubicBezTo>
                    <a:cubicBezTo>
                      <a:pt x="644363" y="718509"/>
                      <a:pt x="571689" y="588146"/>
                      <a:pt x="544191" y="539321"/>
                    </a:cubicBezTo>
                    <a:cubicBezTo>
                      <a:pt x="537227" y="526920"/>
                      <a:pt x="533834" y="520865"/>
                      <a:pt x="532763" y="518034"/>
                    </a:cubicBezTo>
                    <a:cubicBezTo>
                      <a:pt x="527049" y="503484"/>
                      <a:pt x="521246" y="490691"/>
                      <a:pt x="521157" y="490594"/>
                    </a:cubicBezTo>
                    <a:cubicBezTo>
                      <a:pt x="520844" y="489578"/>
                      <a:pt x="520844" y="488485"/>
                      <a:pt x="521157" y="487469"/>
                    </a:cubicBezTo>
                    <a:lnTo>
                      <a:pt x="536781" y="395776"/>
                    </a:lnTo>
                    <a:cubicBezTo>
                      <a:pt x="537129" y="393686"/>
                      <a:pt x="538691" y="392094"/>
                      <a:pt x="540620" y="391870"/>
                    </a:cubicBezTo>
                    <a:cubicBezTo>
                      <a:pt x="542593" y="391606"/>
                      <a:pt x="544485" y="392797"/>
                      <a:pt x="545262" y="394799"/>
                    </a:cubicBezTo>
                    <a:lnTo>
                      <a:pt x="568475" y="455440"/>
                    </a:lnTo>
                    <a:lnTo>
                      <a:pt x="683824" y="369313"/>
                    </a:lnTo>
                    <a:cubicBezTo>
                      <a:pt x="674896" y="345486"/>
                      <a:pt x="621954" y="212291"/>
                      <a:pt x="592491" y="178211"/>
                    </a:cubicBezTo>
                    <a:cubicBezTo>
                      <a:pt x="563029" y="144132"/>
                      <a:pt x="517853" y="135538"/>
                      <a:pt x="482231" y="129386"/>
                    </a:cubicBezTo>
                    <a:lnTo>
                      <a:pt x="476070" y="128312"/>
                    </a:lnTo>
                    <a:cubicBezTo>
                      <a:pt x="439019" y="121867"/>
                      <a:pt x="421520" y="111126"/>
                      <a:pt x="406700" y="85542"/>
                    </a:cubicBezTo>
                    <a:cubicBezTo>
                      <a:pt x="394825" y="65133"/>
                      <a:pt x="394111" y="23436"/>
                      <a:pt x="394200" y="8886"/>
                    </a:cubicBezTo>
                    <a:lnTo>
                      <a:pt x="293493" y="8886"/>
                    </a:lnTo>
                    <a:cubicBezTo>
                      <a:pt x="292778" y="25682"/>
                      <a:pt x="289832" y="81245"/>
                      <a:pt x="279386" y="100384"/>
                    </a:cubicBezTo>
                    <a:cubicBezTo>
                      <a:pt x="268941" y="119524"/>
                      <a:pt x="225104" y="130949"/>
                      <a:pt x="190106" y="139444"/>
                    </a:cubicBezTo>
                    <a:lnTo>
                      <a:pt x="174839" y="143155"/>
                    </a:lnTo>
                    <a:cubicBezTo>
                      <a:pt x="137609" y="152920"/>
                      <a:pt x="106540" y="173036"/>
                      <a:pt x="89756" y="198816"/>
                    </a:cubicBezTo>
                    <a:cubicBezTo>
                      <a:pt x="72971" y="224595"/>
                      <a:pt x="19046" y="378003"/>
                      <a:pt x="9404" y="404857"/>
                    </a:cubicBezTo>
                    <a:lnTo>
                      <a:pt x="133592" y="476825"/>
                    </a:lnTo>
                    <a:lnTo>
                      <a:pt x="149662" y="412278"/>
                    </a:lnTo>
                    <a:cubicBezTo>
                      <a:pt x="150153" y="410384"/>
                      <a:pt x="151627" y="409007"/>
                      <a:pt x="153412" y="408763"/>
                    </a:cubicBezTo>
                    <a:close/>
                  </a:path>
                </a:pathLst>
              </a:custGeom>
              <a:solidFill>
                <a:srgbClr val="263238"/>
              </a:solidFill>
              <a:ln w="8915" cap="flat">
                <a:no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6E465DE9-9C54-20AE-7071-A8946191B818}"/>
                  </a:ext>
                </a:extLst>
              </p:cNvPr>
              <p:cNvSpPr/>
              <p:nvPr/>
            </p:nvSpPr>
            <p:spPr>
              <a:xfrm>
                <a:off x="9700432" y="3841473"/>
                <a:ext cx="47228" cy="52633"/>
              </a:xfrm>
              <a:custGeom>
                <a:avLst/>
                <a:gdLst>
                  <a:gd name="connsiteX0" fmla="*/ 0 w 47228"/>
                  <a:gd name="connsiteY0" fmla="*/ 52633 h 52633"/>
                  <a:gd name="connsiteX1" fmla="*/ 47229 w 47228"/>
                  <a:gd name="connsiteY1" fmla="*/ 32810 h 52633"/>
                  <a:gd name="connsiteX2" fmla="*/ 4732 w 47228"/>
                  <a:gd name="connsiteY2" fmla="*/ 0 h 52633"/>
                  <a:gd name="connsiteX3" fmla="*/ 0 w 47228"/>
                  <a:gd name="connsiteY3" fmla="*/ 52633 h 52633"/>
                </a:gdLst>
                <a:ahLst/>
                <a:cxnLst>
                  <a:cxn ang="0">
                    <a:pos x="connsiteX0" y="connsiteY0"/>
                  </a:cxn>
                  <a:cxn ang="0">
                    <a:pos x="connsiteX1" y="connsiteY1"/>
                  </a:cxn>
                  <a:cxn ang="0">
                    <a:pos x="connsiteX2" y="connsiteY2"/>
                  </a:cxn>
                  <a:cxn ang="0">
                    <a:pos x="connsiteX3" y="connsiteY3"/>
                  </a:cxn>
                </a:cxnLst>
                <a:rect l="l" t="t" r="r" b="b"/>
                <a:pathLst>
                  <a:path w="47228" h="52633">
                    <a:moveTo>
                      <a:pt x="0" y="52633"/>
                    </a:moveTo>
                    <a:lnTo>
                      <a:pt x="47229" y="32810"/>
                    </a:lnTo>
                    <a:lnTo>
                      <a:pt x="4732" y="0"/>
                    </a:lnTo>
                    <a:lnTo>
                      <a:pt x="0" y="52633"/>
                    </a:lnTo>
                    <a:close/>
                  </a:path>
                </a:pathLst>
              </a:custGeom>
              <a:solidFill>
                <a:srgbClr val="263238"/>
              </a:solidFill>
              <a:ln w="8915" cap="flat">
                <a:noFill/>
                <a:prstDash val="solid"/>
                <a:miter/>
              </a:ln>
            </p:spPr>
            <p:txBody>
              <a:bodyPr rtlCol="0" anchor="ctr"/>
              <a:lstStyle/>
              <a:p>
                <a:endParaRPr lang="zh-CN" altLang="en-US"/>
              </a:p>
            </p:txBody>
          </p:sp>
          <p:sp>
            <p:nvSpPr>
              <p:cNvPr id="585" name="任意多边形: 形状 584">
                <a:extLst>
                  <a:ext uri="{FF2B5EF4-FFF2-40B4-BE49-F238E27FC236}">
                    <a16:creationId xmlns:a16="http://schemas.microsoft.com/office/drawing/2014/main" id="{65B7C447-C57D-B85A-DA53-AF36C290A579}"/>
                  </a:ext>
                </a:extLst>
              </p:cNvPr>
              <p:cNvSpPr/>
              <p:nvPr/>
            </p:nvSpPr>
            <p:spPr>
              <a:xfrm>
                <a:off x="9695951" y="3836427"/>
                <a:ext cx="56205" cy="62564"/>
              </a:xfrm>
              <a:custGeom>
                <a:avLst/>
                <a:gdLst>
                  <a:gd name="connsiteX0" fmla="*/ 4481 w 56205"/>
                  <a:gd name="connsiteY0" fmla="*/ 62562 h 62564"/>
                  <a:gd name="connsiteX1" fmla="*/ 1802 w 56205"/>
                  <a:gd name="connsiteY1" fmla="*/ 61586 h 62564"/>
                  <a:gd name="connsiteX2" fmla="*/ 17 w 56205"/>
                  <a:gd name="connsiteY2" fmla="*/ 57191 h 62564"/>
                  <a:gd name="connsiteX3" fmla="*/ 4748 w 56205"/>
                  <a:gd name="connsiteY3" fmla="*/ 4558 h 62564"/>
                  <a:gd name="connsiteX4" fmla="*/ 7338 w 56205"/>
                  <a:gd name="connsiteY4" fmla="*/ 652 h 62564"/>
                  <a:gd name="connsiteX5" fmla="*/ 11802 w 56205"/>
                  <a:gd name="connsiteY5" fmla="*/ 652 h 62564"/>
                  <a:gd name="connsiteX6" fmla="*/ 54299 w 56205"/>
                  <a:gd name="connsiteY6" fmla="*/ 33462 h 62564"/>
                  <a:gd name="connsiteX7" fmla="*/ 56174 w 56205"/>
                  <a:gd name="connsiteY7" fmla="*/ 38052 h 62564"/>
                  <a:gd name="connsiteX8" fmla="*/ 53317 w 56205"/>
                  <a:gd name="connsiteY8" fmla="*/ 41958 h 62564"/>
                  <a:gd name="connsiteX9" fmla="*/ 6088 w 56205"/>
                  <a:gd name="connsiteY9" fmla="*/ 61488 h 62564"/>
                  <a:gd name="connsiteX10" fmla="*/ 12873 w 56205"/>
                  <a:gd name="connsiteY10" fmla="*/ 13737 h 62564"/>
                  <a:gd name="connsiteX11" fmla="*/ 9659 w 56205"/>
                  <a:gd name="connsiteY11" fmla="*/ 50160 h 62564"/>
                  <a:gd name="connsiteX12" fmla="*/ 42335 w 56205"/>
                  <a:gd name="connsiteY12" fmla="*/ 36489 h 6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205" h="62564">
                    <a:moveTo>
                      <a:pt x="4481" y="62562"/>
                    </a:moveTo>
                    <a:cubicBezTo>
                      <a:pt x="3508" y="62601"/>
                      <a:pt x="2561" y="62259"/>
                      <a:pt x="1802" y="61586"/>
                    </a:cubicBezTo>
                    <a:cubicBezTo>
                      <a:pt x="561" y="60550"/>
                      <a:pt x="-117" y="58890"/>
                      <a:pt x="17" y="57191"/>
                    </a:cubicBezTo>
                    <a:lnTo>
                      <a:pt x="4748" y="4558"/>
                    </a:lnTo>
                    <a:cubicBezTo>
                      <a:pt x="4936" y="2859"/>
                      <a:pt x="5918" y="1384"/>
                      <a:pt x="7338" y="652"/>
                    </a:cubicBezTo>
                    <a:cubicBezTo>
                      <a:pt x="8721" y="-217"/>
                      <a:pt x="10418" y="-217"/>
                      <a:pt x="11802" y="652"/>
                    </a:cubicBezTo>
                    <a:lnTo>
                      <a:pt x="54299" y="33462"/>
                    </a:lnTo>
                    <a:cubicBezTo>
                      <a:pt x="55656" y="34497"/>
                      <a:pt x="56370" y="36265"/>
                      <a:pt x="56174" y="38052"/>
                    </a:cubicBezTo>
                    <a:cubicBezTo>
                      <a:pt x="55933" y="39819"/>
                      <a:pt x="54844" y="41313"/>
                      <a:pt x="53317" y="41958"/>
                    </a:cubicBezTo>
                    <a:lnTo>
                      <a:pt x="6088" y="61488"/>
                    </a:lnTo>
                    <a:close/>
                    <a:moveTo>
                      <a:pt x="12873" y="13737"/>
                    </a:moveTo>
                    <a:lnTo>
                      <a:pt x="9659" y="50160"/>
                    </a:lnTo>
                    <a:lnTo>
                      <a:pt x="42335" y="36489"/>
                    </a:lnTo>
                    <a:close/>
                  </a:path>
                </a:pathLst>
              </a:custGeom>
              <a:solidFill>
                <a:srgbClr val="263238"/>
              </a:solidFill>
              <a:ln w="8915" cap="flat">
                <a:noFill/>
                <a:prstDash val="solid"/>
                <a:miter/>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7779329B-CE87-D25C-B55E-2D81B72388BA}"/>
                  </a:ext>
                </a:extLst>
              </p:cNvPr>
              <p:cNvSpPr/>
              <p:nvPr/>
            </p:nvSpPr>
            <p:spPr>
              <a:xfrm>
                <a:off x="9993806" y="4199848"/>
                <a:ext cx="137658" cy="296406"/>
              </a:xfrm>
              <a:custGeom>
                <a:avLst/>
                <a:gdLst>
                  <a:gd name="connsiteX0" fmla="*/ 0 w 137658"/>
                  <a:gd name="connsiteY0" fmla="*/ 70406 h 296406"/>
                  <a:gd name="connsiteX1" fmla="*/ 48658 w 137658"/>
                  <a:gd name="connsiteY1" fmla="*/ 270881 h 296406"/>
                  <a:gd name="connsiteX2" fmla="*/ 109100 w 137658"/>
                  <a:gd name="connsiteY2" fmla="*/ 294317 h 296406"/>
                  <a:gd name="connsiteX3" fmla="*/ 136420 w 137658"/>
                  <a:gd name="connsiteY3" fmla="*/ 230356 h 296406"/>
                  <a:gd name="connsiteX4" fmla="*/ 83745 w 137658"/>
                  <a:gd name="connsiteY4" fmla="*/ 0 h 296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658" h="296406">
                    <a:moveTo>
                      <a:pt x="0" y="70406"/>
                    </a:moveTo>
                    <a:lnTo>
                      <a:pt x="48658" y="270881"/>
                    </a:lnTo>
                    <a:cubicBezTo>
                      <a:pt x="48658" y="270881"/>
                      <a:pt x="75977" y="305059"/>
                      <a:pt x="109100" y="294317"/>
                    </a:cubicBezTo>
                    <a:cubicBezTo>
                      <a:pt x="142223" y="283575"/>
                      <a:pt x="138384" y="238852"/>
                      <a:pt x="136420" y="230356"/>
                    </a:cubicBezTo>
                    <a:lnTo>
                      <a:pt x="83745" y="0"/>
                    </a:lnTo>
                    <a:close/>
                  </a:path>
                </a:pathLst>
              </a:custGeom>
              <a:solidFill>
                <a:srgbClr val="C4C4C4"/>
              </a:solidFill>
              <a:ln w="8915" cap="flat">
                <a:noFill/>
                <a:prstDash val="solid"/>
                <a:miter/>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993581EA-4A97-CCE5-BC93-B8BCF0441C5E}"/>
                  </a:ext>
                </a:extLst>
              </p:cNvPr>
              <p:cNvSpPr/>
              <p:nvPr/>
            </p:nvSpPr>
            <p:spPr>
              <a:xfrm>
                <a:off x="9989286" y="4194969"/>
                <a:ext cx="146757" cy="306227"/>
              </a:xfrm>
              <a:custGeom>
                <a:avLst/>
                <a:gdLst>
                  <a:gd name="connsiteX0" fmla="*/ 100496 w 146757"/>
                  <a:gd name="connsiteY0" fmla="*/ 306227 h 306227"/>
                  <a:gd name="connsiteX1" fmla="*/ 49875 w 146757"/>
                  <a:gd name="connsiteY1" fmla="*/ 278983 h 306227"/>
                  <a:gd name="connsiteX2" fmla="*/ 48893 w 146757"/>
                  <a:gd name="connsiteY2" fmla="*/ 277030 h 306227"/>
                  <a:gd name="connsiteX3" fmla="*/ 146 w 146757"/>
                  <a:gd name="connsiteY3" fmla="*/ 76555 h 306227"/>
                  <a:gd name="connsiteX4" fmla="*/ 1753 w 146757"/>
                  <a:gd name="connsiteY4" fmla="*/ 71379 h 306227"/>
                  <a:gd name="connsiteX5" fmla="*/ 85587 w 146757"/>
                  <a:gd name="connsiteY5" fmla="*/ 973 h 306227"/>
                  <a:gd name="connsiteX6" fmla="*/ 89783 w 146757"/>
                  <a:gd name="connsiteY6" fmla="*/ 290 h 306227"/>
                  <a:gd name="connsiteX7" fmla="*/ 92640 w 146757"/>
                  <a:gd name="connsiteY7" fmla="*/ 3707 h 306227"/>
                  <a:gd name="connsiteX8" fmla="*/ 145315 w 146757"/>
                  <a:gd name="connsiteY8" fmla="*/ 234064 h 306227"/>
                  <a:gd name="connsiteX9" fmla="*/ 114960 w 146757"/>
                  <a:gd name="connsiteY9" fmla="*/ 303884 h 306227"/>
                  <a:gd name="connsiteX10" fmla="*/ 100496 w 146757"/>
                  <a:gd name="connsiteY10" fmla="*/ 306227 h 306227"/>
                  <a:gd name="connsiteX11" fmla="*/ 57285 w 146757"/>
                  <a:gd name="connsiteY11" fmla="*/ 273319 h 306227"/>
                  <a:gd name="connsiteX12" fmla="*/ 112460 w 146757"/>
                  <a:gd name="connsiteY12" fmla="*/ 294509 h 306227"/>
                  <a:gd name="connsiteX13" fmla="*/ 136655 w 146757"/>
                  <a:gd name="connsiteY13" fmla="*/ 236408 h 306227"/>
                  <a:gd name="connsiteX14" fmla="*/ 85676 w 146757"/>
                  <a:gd name="connsiteY14" fmla="*/ 13277 h 306227"/>
                  <a:gd name="connsiteX15" fmla="*/ 9609 w 146757"/>
                  <a:gd name="connsiteY15" fmla="*/ 77140 h 30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57" h="306227">
                    <a:moveTo>
                      <a:pt x="100496" y="306227"/>
                    </a:moveTo>
                    <a:cubicBezTo>
                      <a:pt x="72016" y="306227"/>
                      <a:pt x="50946" y="280252"/>
                      <a:pt x="49875" y="278983"/>
                    </a:cubicBezTo>
                    <a:cubicBezTo>
                      <a:pt x="49428" y="278417"/>
                      <a:pt x="49098" y="277743"/>
                      <a:pt x="48893" y="277030"/>
                    </a:cubicBezTo>
                    <a:lnTo>
                      <a:pt x="146" y="76555"/>
                    </a:lnTo>
                    <a:cubicBezTo>
                      <a:pt x="-310" y="74631"/>
                      <a:pt x="324" y="72600"/>
                      <a:pt x="1753" y="71379"/>
                    </a:cubicBezTo>
                    <a:lnTo>
                      <a:pt x="85587" y="973"/>
                    </a:lnTo>
                    <a:cubicBezTo>
                      <a:pt x="86792" y="-13"/>
                      <a:pt x="88372" y="-267"/>
                      <a:pt x="89783" y="290"/>
                    </a:cubicBezTo>
                    <a:cubicBezTo>
                      <a:pt x="91229" y="778"/>
                      <a:pt x="92318" y="2087"/>
                      <a:pt x="92640" y="3707"/>
                    </a:cubicBezTo>
                    <a:lnTo>
                      <a:pt x="145315" y="234064"/>
                    </a:lnTo>
                    <a:cubicBezTo>
                      <a:pt x="147993" y="245880"/>
                      <a:pt x="150850" y="292654"/>
                      <a:pt x="114960" y="303884"/>
                    </a:cubicBezTo>
                    <a:cubicBezTo>
                      <a:pt x="110273" y="305446"/>
                      <a:pt x="105398" y="306237"/>
                      <a:pt x="100496" y="306227"/>
                    </a:cubicBezTo>
                    <a:close/>
                    <a:moveTo>
                      <a:pt x="57285" y="273319"/>
                    </a:moveTo>
                    <a:cubicBezTo>
                      <a:pt x="61481" y="278202"/>
                      <a:pt x="85230" y="303298"/>
                      <a:pt x="112460" y="294509"/>
                    </a:cubicBezTo>
                    <a:cubicBezTo>
                      <a:pt x="144779" y="284158"/>
                      <a:pt x="136744" y="236896"/>
                      <a:pt x="136655" y="236408"/>
                    </a:cubicBezTo>
                    <a:cubicBezTo>
                      <a:pt x="134958" y="228791"/>
                      <a:pt x="94425" y="51458"/>
                      <a:pt x="85676" y="13277"/>
                    </a:cubicBezTo>
                    <a:lnTo>
                      <a:pt x="9609" y="77140"/>
                    </a:lnTo>
                    <a:close/>
                  </a:path>
                </a:pathLst>
              </a:custGeom>
              <a:solidFill>
                <a:srgbClr val="263238"/>
              </a:solidFill>
              <a:ln w="8915" cap="flat">
                <a:noFill/>
                <a:prstDash val="solid"/>
                <a:miter/>
              </a:ln>
            </p:spPr>
            <p:txBody>
              <a:bodyPr rtlCol="0" anchor="ctr"/>
              <a:lstStyle/>
              <a:p>
                <a:endParaRPr lang="zh-CN" altLang="en-US"/>
              </a:p>
            </p:txBody>
          </p:sp>
          <p:sp>
            <p:nvSpPr>
              <p:cNvPr id="588" name="任意多边形: 形状 587">
                <a:extLst>
                  <a:ext uri="{FF2B5EF4-FFF2-40B4-BE49-F238E27FC236}">
                    <a16:creationId xmlns:a16="http://schemas.microsoft.com/office/drawing/2014/main" id="{07A932B9-16E6-745F-5620-69D3FA20D2C5}"/>
                  </a:ext>
                </a:extLst>
              </p:cNvPr>
              <p:cNvSpPr/>
              <p:nvPr/>
            </p:nvSpPr>
            <p:spPr>
              <a:xfrm>
                <a:off x="9420450" y="3967051"/>
                <a:ext cx="684509" cy="870514"/>
              </a:xfrm>
              <a:custGeom>
                <a:avLst/>
                <a:gdLst>
                  <a:gd name="connsiteX0" fmla="*/ 649423 w 684509"/>
                  <a:gd name="connsiteY0" fmla="*/ 678570 h 870514"/>
                  <a:gd name="connsiteX1" fmla="*/ 532377 w 684509"/>
                  <a:gd name="connsiteY1" fmla="*/ 386401 h 870514"/>
                  <a:gd name="connsiteX2" fmla="*/ 520681 w 684509"/>
                  <a:gd name="connsiteY2" fmla="*/ 358669 h 870514"/>
                  <a:gd name="connsiteX3" fmla="*/ 536305 w 684509"/>
                  <a:gd name="connsiteY3" fmla="*/ 266878 h 870514"/>
                  <a:gd name="connsiteX4" fmla="*/ 561661 w 684509"/>
                  <a:gd name="connsiteY4" fmla="*/ 333084 h 870514"/>
                  <a:gd name="connsiteX5" fmla="*/ 684510 w 684509"/>
                  <a:gd name="connsiteY5" fmla="*/ 241293 h 870514"/>
                  <a:gd name="connsiteX6" fmla="*/ 590855 w 684509"/>
                  <a:gd name="connsiteY6" fmla="*/ 45115 h 870514"/>
                  <a:gd name="connsiteX7" fmla="*/ 505414 w 684509"/>
                  <a:gd name="connsiteY7" fmla="*/ 0 h 870514"/>
                  <a:gd name="connsiteX8" fmla="*/ 468006 w 684509"/>
                  <a:gd name="connsiteY8" fmla="*/ 160244 h 870514"/>
                  <a:gd name="connsiteX9" fmla="*/ 226235 w 684509"/>
                  <a:gd name="connsiteY9" fmla="*/ 160244 h 870514"/>
                  <a:gd name="connsiteX10" fmla="*/ 179810 w 684509"/>
                  <a:gd name="connsiteY10" fmla="*/ 6250 h 870514"/>
                  <a:gd name="connsiteX11" fmla="*/ 169632 w 684509"/>
                  <a:gd name="connsiteY11" fmla="*/ 8789 h 870514"/>
                  <a:gd name="connsiteX12" fmla="*/ 81870 w 684509"/>
                  <a:gd name="connsiteY12" fmla="*/ 66402 h 870514"/>
                  <a:gd name="connsiteX13" fmla="*/ 0 w 684509"/>
                  <a:gd name="connsiteY13" fmla="*/ 277619 h 870514"/>
                  <a:gd name="connsiteX14" fmla="*/ 132581 w 684509"/>
                  <a:gd name="connsiteY14" fmla="*/ 354372 h 870514"/>
                  <a:gd name="connsiteX15" fmla="*/ 150437 w 684509"/>
                  <a:gd name="connsiteY15" fmla="*/ 283966 h 870514"/>
                  <a:gd name="connsiteX16" fmla="*/ 203023 w 684509"/>
                  <a:gd name="connsiteY16" fmla="*/ 381616 h 870514"/>
                  <a:gd name="connsiteX17" fmla="*/ 97762 w 684509"/>
                  <a:gd name="connsiteY17" fmla="*/ 605626 h 870514"/>
                  <a:gd name="connsiteX18" fmla="*/ 115618 w 684509"/>
                  <a:gd name="connsiteY18" fmla="*/ 808249 h 870514"/>
                  <a:gd name="connsiteX19" fmla="*/ 254091 w 684509"/>
                  <a:gd name="connsiteY19" fmla="*/ 867913 h 870514"/>
                  <a:gd name="connsiteX20" fmla="*/ 573981 w 684509"/>
                  <a:gd name="connsiteY20" fmla="*/ 855121 h 870514"/>
                  <a:gd name="connsiteX21" fmla="*/ 649423 w 684509"/>
                  <a:gd name="connsiteY21" fmla="*/ 678570 h 87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4509" h="870514">
                    <a:moveTo>
                      <a:pt x="649423" y="678570"/>
                    </a:moveTo>
                    <a:cubicBezTo>
                      <a:pt x="643530" y="567640"/>
                      <a:pt x="538180" y="401342"/>
                      <a:pt x="532377" y="386401"/>
                    </a:cubicBezTo>
                    <a:cubicBezTo>
                      <a:pt x="526574" y="371461"/>
                      <a:pt x="520681" y="358669"/>
                      <a:pt x="520681" y="358669"/>
                    </a:cubicBezTo>
                    <a:lnTo>
                      <a:pt x="536305" y="266878"/>
                    </a:lnTo>
                    <a:lnTo>
                      <a:pt x="561661" y="333084"/>
                    </a:lnTo>
                    <a:lnTo>
                      <a:pt x="684510" y="241293"/>
                    </a:lnTo>
                    <a:cubicBezTo>
                      <a:pt x="684510" y="241293"/>
                      <a:pt x="624067" y="83491"/>
                      <a:pt x="590855" y="45115"/>
                    </a:cubicBezTo>
                    <a:cubicBezTo>
                      <a:pt x="567106" y="17479"/>
                      <a:pt x="535234" y="6055"/>
                      <a:pt x="505414" y="0"/>
                    </a:cubicBezTo>
                    <a:lnTo>
                      <a:pt x="468006" y="160244"/>
                    </a:lnTo>
                    <a:lnTo>
                      <a:pt x="226235" y="160244"/>
                    </a:lnTo>
                    <a:lnTo>
                      <a:pt x="179810" y="6250"/>
                    </a:lnTo>
                    <a:lnTo>
                      <a:pt x="169632" y="8789"/>
                    </a:lnTo>
                    <a:cubicBezTo>
                      <a:pt x="136509" y="17382"/>
                      <a:pt x="101422" y="36521"/>
                      <a:pt x="81870" y="66402"/>
                    </a:cubicBezTo>
                    <a:cubicBezTo>
                      <a:pt x="62318" y="96283"/>
                      <a:pt x="0" y="277619"/>
                      <a:pt x="0" y="277619"/>
                    </a:cubicBezTo>
                    <a:lnTo>
                      <a:pt x="132581" y="354372"/>
                    </a:lnTo>
                    <a:lnTo>
                      <a:pt x="150437" y="283966"/>
                    </a:lnTo>
                    <a:lnTo>
                      <a:pt x="203023" y="381616"/>
                    </a:lnTo>
                    <a:cubicBezTo>
                      <a:pt x="203023" y="381616"/>
                      <a:pt x="125081" y="520279"/>
                      <a:pt x="97762" y="605626"/>
                    </a:cubicBezTo>
                    <a:cubicBezTo>
                      <a:pt x="70442" y="690972"/>
                      <a:pt x="72406" y="756983"/>
                      <a:pt x="115618" y="808249"/>
                    </a:cubicBezTo>
                    <a:cubicBezTo>
                      <a:pt x="158829" y="859516"/>
                      <a:pt x="207308" y="865765"/>
                      <a:pt x="254091" y="867913"/>
                    </a:cubicBezTo>
                    <a:cubicBezTo>
                      <a:pt x="300874" y="870062"/>
                      <a:pt x="523270" y="876507"/>
                      <a:pt x="573981" y="855121"/>
                    </a:cubicBezTo>
                    <a:cubicBezTo>
                      <a:pt x="624692" y="833736"/>
                      <a:pt x="655226" y="789500"/>
                      <a:pt x="649423" y="678570"/>
                    </a:cubicBezTo>
                    <a:close/>
                  </a:path>
                </a:pathLst>
              </a:custGeom>
              <a:solidFill>
                <a:schemeClr val="accent1"/>
              </a:solidFill>
              <a:ln w="8915" cap="flat">
                <a:noFill/>
                <a:prstDash val="solid"/>
                <a:miter/>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A0AF46A0-4D37-EDC5-E53F-5E720DA83CD9}"/>
                  </a:ext>
                </a:extLst>
              </p:cNvPr>
              <p:cNvSpPr/>
              <p:nvPr/>
            </p:nvSpPr>
            <p:spPr>
              <a:xfrm>
                <a:off x="9415957" y="3962583"/>
                <a:ext cx="693159" cy="880290"/>
              </a:xfrm>
              <a:custGeom>
                <a:avLst/>
                <a:gdLst>
                  <a:gd name="connsiteX0" fmla="*/ 387058 w 693159"/>
                  <a:gd name="connsiteY0" fmla="*/ 880291 h 880290"/>
                  <a:gd name="connsiteX1" fmla="*/ 257781 w 693159"/>
                  <a:gd name="connsiteY1" fmla="*/ 877752 h 880290"/>
                  <a:gd name="connsiteX2" fmla="*/ 116272 w 693159"/>
                  <a:gd name="connsiteY2" fmla="*/ 816428 h 880290"/>
                  <a:gd name="connsiteX3" fmla="*/ 97791 w 693159"/>
                  <a:gd name="connsiteY3" fmla="*/ 608922 h 880290"/>
                  <a:gd name="connsiteX4" fmla="*/ 202070 w 693159"/>
                  <a:gd name="connsiteY4" fmla="*/ 386572 h 880290"/>
                  <a:gd name="connsiteX5" fmla="*/ 156180 w 693159"/>
                  <a:gd name="connsiteY5" fmla="*/ 300934 h 880290"/>
                  <a:gd name="connsiteX6" fmla="*/ 141359 w 693159"/>
                  <a:gd name="connsiteY6" fmla="*/ 360109 h 880290"/>
                  <a:gd name="connsiteX7" fmla="*/ 138860 w 693159"/>
                  <a:gd name="connsiteY7" fmla="*/ 363332 h 880290"/>
                  <a:gd name="connsiteX8" fmla="*/ 135021 w 693159"/>
                  <a:gd name="connsiteY8" fmla="*/ 363332 h 880290"/>
                  <a:gd name="connsiteX9" fmla="*/ 2350 w 693159"/>
                  <a:gd name="connsiteY9" fmla="*/ 286872 h 880290"/>
                  <a:gd name="connsiteX10" fmla="*/ 297 w 693159"/>
                  <a:gd name="connsiteY10" fmla="*/ 280818 h 880290"/>
                  <a:gd name="connsiteX11" fmla="*/ 82702 w 693159"/>
                  <a:gd name="connsiteY11" fmla="*/ 68527 h 880290"/>
                  <a:gd name="connsiteX12" fmla="*/ 173143 w 693159"/>
                  <a:gd name="connsiteY12" fmla="*/ 9058 h 880290"/>
                  <a:gd name="connsiteX13" fmla="*/ 183321 w 693159"/>
                  <a:gd name="connsiteY13" fmla="*/ 6519 h 880290"/>
                  <a:gd name="connsiteX14" fmla="*/ 188589 w 693159"/>
                  <a:gd name="connsiteY14" fmla="*/ 9741 h 880290"/>
                  <a:gd name="connsiteX15" fmla="*/ 233675 w 693159"/>
                  <a:gd name="connsiteY15" fmla="*/ 159927 h 880290"/>
                  <a:gd name="connsiteX16" fmla="*/ 468749 w 693159"/>
                  <a:gd name="connsiteY16" fmla="*/ 159927 h 880290"/>
                  <a:gd name="connsiteX17" fmla="*/ 505354 w 693159"/>
                  <a:gd name="connsiteY17" fmla="*/ 3687 h 880290"/>
                  <a:gd name="connsiteX18" fmla="*/ 510532 w 693159"/>
                  <a:gd name="connsiteY18" fmla="*/ 74 h 880290"/>
                  <a:gd name="connsiteX19" fmla="*/ 598383 w 693159"/>
                  <a:gd name="connsiteY19" fmla="*/ 46555 h 880290"/>
                  <a:gd name="connsiteX20" fmla="*/ 692842 w 693159"/>
                  <a:gd name="connsiteY20" fmla="*/ 244297 h 880290"/>
                  <a:gd name="connsiteX21" fmla="*/ 691235 w 693159"/>
                  <a:gd name="connsiteY21" fmla="*/ 250253 h 880290"/>
                  <a:gd name="connsiteX22" fmla="*/ 568386 w 693159"/>
                  <a:gd name="connsiteY22" fmla="*/ 341947 h 880290"/>
                  <a:gd name="connsiteX23" fmla="*/ 564547 w 693159"/>
                  <a:gd name="connsiteY23" fmla="*/ 342630 h 880290"/>
                  <a:gd name="connsiteX24" fmla="*/ 561779 w 693159"/>
                  <a:gd name="connsiteY24" fmla="*/ 339798 h 880290"/>
                  <a:gd name="connsiteX25" fmla="*/ 542137 w 693159"/>
                  <a:gd name="connsiteY25" fmla="*/ 288727 h 880290"/>
                  <a:gd name="connsiteX26" fmla="*/ 529549 w 693159"/>
                  <a:gd name="connsiteY26" fmla="*/ 362746 h 880290"/>
                  <a:gd name="connsiteX27" fmla="*/ 540709 w 693159"/>
                  <a:gd name="connsiteY27" fmla="*/ 389307 h 880290"/>
                  <a:gd name="connsiteX28" fmla="*/ 551511 w 693159"/>
                  <a:gd name="connsiteY28" fmla="*/ 409325 h 880290"/>
                  <a:gd name="connsiteX29" fmla="*/ 658023 w 693159"/>
                  <a:gd name="connsiteY29" fmla="*/ 682745 h 880290"/>
                  <a:gd name="connsiteX30" fmla="*/ 579189 w 693159"/>
                  <a:gd name="connsiteY30" fmla="*/ 864667 h 880290"/>
                  <a:gd name="connsiteX31" fmla="*/ 387058 w 693159"/>
                  <a:gd name="connsiteY31" fmla="*/ 880291 h 880290"/>
                  <a:gd name="connsiteX32" fmla="*/ 154930 w 693159"/>
                  <a:gd name="connsiteY32" fmla="*/ 283552 h 880290"/>
                  <a:gd name="connsiteX33" fmla="*/ 158769 w 693159"/>
                  <a:gd name="connsiteY33" fmla="*/ 285993 h 880290"/>
                  <a:gd name="connsiteX34" fmla="*/ 211444 w 693159"/>
                  <a:gd name="connsiteY34" fmla="*/ 383643 h 880290"/>
                  <a:gd name="connsiteX35" fmla="*/ 211444 w 693159"/>
                  <a:gd name="connsiteY35" fmla="*/ 388623 h 880290"/>
                  <a:gd name="connsiteX36" fmla="*/ 106540 w 693159"/>
                  <a:gd name="connsiteY36" fmla="*/ 611656 h 880290"/>
                  <a:gd name="connsiteX37" fmla="*/ 123146 w 693159"/>
                  <a:gd name="connsiteY37" fmla="*/ 809397 h 880290"/>
                  <a:gd name="connsiteX38" fmla="*/ 258495 w 693159"/>
                  <a:gd name="connsiteY38" fmla="*/ 867499 h 880290"/>
                  <a:gd name="connsiteX39" fmla="*/ 576599 w 693159"/>
                  <a:gd name="connsiteY39" fmla="*/ 855097 h 880290"/>
                  <a:gd name="connsiteX40" fmla="*/ 649809 w 693159"/>
                  <a:gd name="connsiteY40" fmla="*/ 682843 h 880290"/>
                  <a:gd name="connsiteX41" fmla="*/ 544191 w 693159"/>
                  <a:gd name="connsiteY41" fmla="*/ 413817 h 880290"/>
                  <a:gd name="connsiteX42" fmla="*/ 532763 w 693159"/>
                  <a:gd name="connsiteY42" fmla="*/ 392529 h 880290"/>
                  <a:gd name="connsiteX43" fmla="*/ 521157 w 693159"/>
                  <a:gd name="connsiteY43" fmla="*/ 365090 h 880290"/>
                  <a:gd name="connsiteX44" fmla="*/ 521157 w 693159"/>
                  <a:gd name="connsiteY44" fmla="*/ 361965 h 880290"/>
                  <a:gd name="connsiteX45" fmla="*/ 536781 w 693159"/>
                  <a:gd name="connsiteY45" fmla="*/ 270271 h 880290"/>
                  <a:gd name="connsiteX46" fmla="*/ 540620 w 693159"/>
                  <a:gd name="connsiteY46" fmla="*/ 266365 h 880290"/>
                  <a:gd name="connsiteX47" fmla="*/ 545262 w 693159"/>
                  <a:gd name="connsiteY47" fmla="*/ 269295 h 880290"/>
                  <a:gd name="connsiteX48" fmla="*/ 568475 w 693159"/>
                  <a:gd name="connsiteY48" fmla="*/ 329936 h 880290"/>
                  <a:gd name="connsiteX49" fmla="*/ 683824 w 693159"/>
                  <a:gd name="connsiteY49" fmla="*/ 243808 h 880290"/>
                  <a:gd name="connsiteX50" fmla="*/ 592491 w 693159"/>
                  <a:gd name="connsiteY50" fmla="*/ 52707 h 880290"/>
                  <a:gd name="connsiteX51" fmla="*/ 513567 w 693159"/>
                  <a:gd name="connsiteY51" fmla="*/ 10034 h 880290"/>
                  <a:gd name="connsiteX52" fmla="*/ 477231 w 693159"/>
                  <a:gd name="connsiteY52" fmla="*/ 165786 h 880290"/>
                  <a:gd name="connsiteX53" fmla="*/ 472856 w 693159"/>
                  <a:gd name="connsiteY53" fmla="*/ 169399 h 880290"/>
                  <a:gd name="connsiteX54" fmla="*/ 230728 w 693159"/>
                  <a:gd name="connsiteY54" fmla="*/ 169399 h 880290"/>
                  <a:gd name="connsiteX55" fmla="*/ 226443 w 693159"/>
                  <a:gd name="connsiteY55" fmla="*/ 166079 h 880290"/>
                  <a:gd name="connsiteX56" fmla="*/ 181357 w 693159"/>
                  <a:gd name="connsiteY56" fmla="*/ 16284 h 880290"/>
                  <a:gd name="connsiteX57" fmla="*/ 175107 w 693159"/>
                  <a:gd name="connsiteY57" fmla="*/ 17846 h 880290"/>
                  <a:gd name="connsiteX58" fmla="*/ 90023 w 693159"/>
                  <a:gd name="connsiteY58" fmla="*/ 73507 h 880290"/>
                  <a:gd name="connsiteX59" fmla="*/ 9671 w 693159"/>
                  <a:gd name="connsiteY59" fmla="*/ 279548 h 880290"/>
                  <a:gd name="connsiteX60" fmla="*/ 133860 w 693159"/>
                  <a:gd name="connsiteY60" fmla="*/ 351516 h 880290"/>
                  <a:gd name="connsiteX61" fmla="*/ 149930 w 693159"/>
                  <a:gd name="connsiteY61" fmla="*/ 286970 h 880290"/>
                  <a:gd name="connsiteX62" fmla="*/ 153680 w 693159"/>
                  <a:gd name="connsiteY62" fmla="*/ 283454 h 880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93159" h="880290">
                    <a:moveTo>
                      <a:pt x="387058" y="880291"/>
                    </a:moveTo>
                    <a:cubicBezTo>
                      <a:pt x="318580" y="880291"/>
                      <a:pt x="259031" y="877850"/>
                      <a:pt x="257781" y="877752"/>
                    </a:cubicBezTo>
                    <a:cubicBezTo>
                      <a:pt x="210373" y="875604"/>
                      <a:pt x="160376" y="869061"/>
                      <a:pt x="116272" y="816428"/>
                    </a:cubicBezTo>
                    <a:cubicBezTo>
                      <a:pt x="74310" y="766431"/>
                      <a:pt x="68417" y="700517"/>
                      <a:pt x="97791" y="608922"/>
                    </a:cubicBezTo>
                    <a:cubicBezTo>
                      <a:pt x="122878" y="530802"/>
                      <a:pt x="191446" y="405712"/>
                      <a:pt x="202070" y="386572"/>
                    </a:cubicBezTo>
                    <a:lnTo>
                      <a:pt x="156180" y="300934"/>
                    </a:lnTo>
                    <a:lnTo>
                      <a:pt x="141359" y="360109"/>
                    </a:lnTo>
                    <a:cubicBezTo>
                      <a:pt x="141029" y="361545"/>
                      <a:pt x="140109" y="362736"/>
                      <a:pt x="138860" y="363332"/>
                    </a:cubicBezTo>
                    <a:cubicBezTo>
                      <a:pt x="137645" y="363966"/>
                      <a:pt x="136235" y="363966"/>
                      <a:pt x="135021" y="363332"/>
                    </a:cubicBezTo>
                    <a:lnTo>
                      <a:pt x="2350" y="286872"/>
                    </a:lnTo>
                    <a:cubicBezTo>
                      <a:pt x="368" y="285710"/>
                      <a:pt x="-507" y="283112"/>
                      <a:pt x="297" y="280818"/>
                    </a:cubicBezTo>
                    <a:cubicBezTo>
                      <a:pt x="2886" y="273396"/>
                      <a:pt x="62793" y="98603"/>
                      <a:pt x="82702" y="68527"/>
                    </a:cubicBezTo>
                    <a:cubicBezTo>
                      <a:pt x="100558" y="40794"/>
                      <a:pt x="133771" y="19115"/>
                      <a:pt x="173143" y="9058"/>
                    </a:cubicBezTo>
                    <a:lnTo>
                      <a:pt x="183321" y="6519"/>
                    </a:lnTo>
                    <a:cubicBezTo>
                      <a:pt x="185571" y="5933"/>
                      <a:pt x="187865" y="7339"/>
                      <a:pt x="188589" y="9741"/>
                    </a:cubicBezTo>
                    <a:lnTo>
                      <a:pt x="233675" y="159927"/>
                    </a:lnTo>
                    <a:lnTo>
                      <a:pt x="468749" y="159927"/>
                    </a:lnTo>
                    <a:lnTo>
                      <a:pt x="505354" y="3687"/>
                    </a:lnTo>
                    <a:cubicBezTo>
                      <a:pt x="505970" y="1197"/>
                      <a:pt x="508211" y="-366"/>
                      <a:pt x="510532" y="74"/>
                    </a:cubicBezTo>
                    <a:cubicBezTo>
                      <a:pt x="537763" y="6030"/>
                      <a:pt x="572403" y="16577"/>
                      <a:pt x="598383" y="46555"/>
                    </a:cubicBezTo>
                    <a:cubicBezTo>
                      <a:pt x="631685" y="85615"/>
                      <a:pt x="690342" y="237852"/>
                      <a:pt x="692842" y="244297"/>
                    </a:cubicBezTo>
                    <a:cubicBezTo>
                      <a:pt x="693610" y="246454"/>
                      <a:pt x="692949" y="248896"/>
                      <a:pt x="691235" y="250253"/>
                    </a:cubicBezTo>
                    <a:lnTo>
                      <a:pt x="568386" y="341947"/>
                    </a:lnTo>
                    <a:cubicBezTo>
                      <a:pt x="567252" y="342757"/>
                      <a:pt x="565859" y="343001"/>
                      <a:pt x="564547" y="342630"/>
                    </a:cubicBezTo>
                    <a:cubicBezTo>
                      <a:pt x="563288" y="342181"/>
                      <a:pt x="562270" y="341146"/>
                      <a:pt x="561779" y="339798"/>
                    </a:cubicBezTo>
                    <a:lnTo>
                      <a:pt x="542137" y="288727"/>
                    </a:lnTo>
                    <a:lnTo>
                      <a:pt x="529549" y="362746"/>
                    </a:lnTo>
                    <a:cubicBezTo>
                      <a:pt x="531245" y="366652"/>
                      <a:pt x="535977" y="377296"/>
                      <a:pt x="540709" y="389307"/>
                    </a:cubicBezTo>
                    <a:cubicBezTo>
                      <a:pt x="541602" y="391553"/>
                      <a:pt x="545976" y="399072"/>
                      <a:pt x="551511" y="409325"/>
                    </a:cubicBezTo>
                    <a:cubicBezTo>
                      <a:pt x="579367" y="458833"/>
                      <a:pt x="653202" y="590368"/>
                      <a:pt x="658023" y="682745"/>
                    </a:cubicBezTo>
                    <a:cubicBezTo>
                      <a:pt x="663380" y="783324"/>
                      <a:pt x="639006" y="838985"/>
                      <a:pt x="579189" y="864667"/>
                    </a:cubicBezTo>
                    <a:cubicBezTo>
                      <a:pt x="549458" y="877264"/>
                      <a:pt x="462856" y="880291"/>
                      <a:pt x="387058" y="880291"/>
                    </a:cubicBezTo>
                    <a:close/>
                    <a:moveTo>
                      <a:pt x="154930" y="283552"/>
                    </a:moveTo>
                    <a:cubicBezTo>
                      <a:pt x="156519" y="283562"/>
                      <a:pt x="157974" y="284489"/>
                      <a:pt x="158769" y="285993"/>
                    </a:cubicBezTo>
                    <a:lnTo>
                      <a:pt x="211444" y="383643"/>
                    </a:lnTo>
                    <a:cubicBezTo>
                      <a:pt x="212292" y="385176"/>
                      <a:pt x="212292" y="387090"/>
                      <a:pt x="211444" y="388623"/>
                    </a:cubicBezTo>
                    <a:cubicBezTo>
                      <a:pt x="210640" y="389990"/>
                      <a:pt x="133413" y="527775"/>
                      <a:pt x="106540" y="611656"/>
                    </a:cubicBezTo>
                    <a:cubicBezTo>
                      <a:pt x="78417" y="699541"/>
                      <a:pt x="83774" y="762330"/>
                      <a:pt x="123146" y="809397"/>
                    </a:cubicBezTo>
                    <a:cubicBezTo>
                      <a:pt x="164929" y="859296"/>
                      <a:pt x="212962" y="865448"/>
                      <a:pt x="258495" y="867499"/>
                    </a:cubicBezTo>
                    <a:cubicBezTo>
                      <a:pt x="313491" y="870038"/>
                      <a:pt x="528478" y="875311"/>
                      <a:pt x="576599" y="855097"/>
                    </a:cubicBezTo>
                    <a:cubicBezTo>
                      <a:pt x="633024" y="831271"/>
                      <a:pt x="654898" y="779809"/>
                      <a:pt x="649809" y="682843"/>
                    </a:cubicBezTo>
                    <a:cubicBezTo>
                      <a:pt x="644363" y="593005"/>
                      <a:pt x="571689" y="462642"/>
                      <a:pt x="544191" y="413817"/>
                    </a:cubicBezTo>
                    <a:cubicBezTo>
                      <a:pt x="537227" y="401415"/>
                      <a:pt x="533834" y="395361"/>
                      <a:pt x="532763" y="392529"/>
                    </a:cubicBezTo>
                    <a:cubicBezTo>
                      <a:pt x="527049" y="377979"/>
                      <a:pt x="521246" y="365187"/>
                      <a:pt x="521157" y="365090"/>
                    </a:cubicBezTo>
                    <a:cubicBezTo>
                      <a:pt x="520844" y="364074"/>
                      <a:pt x="520844" y="362980"/>
                      <a:pt x="521157" y="361965"/>
                    </a:cubicBezTo>
                    <a:lnTo>
                      <a:pt x="536781" y="270271"/>
                    </a:lnTo>
                    <a:cubicBezTo>
                      <a:pt x="537129" y="268182"/>
                      <a:pt x="538691" y="266590"/>
                      <a:pt x="540620" y="266365"/>
                    </a:cubicBezTo>
                    <a:cubicBezTo>
                      <a:pt x="542593" y="266102"/>
                      <a:pt x="544485" y="267293"/>
                      <a:pt x="545262" y="269295"/>
                    </a:cubicBezTo>
                    <a:lnTo>
                      <a:pt x="568475" y="329936"/>
                    </a:lnTo>
                    <a:lnTo>
                      <a:pt x="683824" y="243808"/>
                    </a:lnTo>
                    <a:cubicBezTo>
                      <a:pt x="674896" y="219982"/>
                      <a:pt x="621954" y="86787"/>
                      <a:pt x="592491" y="52707"/>
                    </a:cubicBezTo>
                    <a:cubicBezTo>
                      <a:pt x="569546" y="26146"/>
                      <a:pt x="538923" y="15795"/>
                      <a:pt x="513567" y="10034"/>
                    </a:cubicBezTo>
                    <a:lnTo>
                      <a:pt x="477231" y="165786"/>
                    </a:lnTo>
                    <a:cubicBezTo>
                      <a:pt x="476704" y="167944"/>
                      <a:pt x="474900" y="169428"/>
                      <a:pt x="472856" y="169399"/>
                    </a:cubicBezTo>
                    <a:lnTo>
                      <a:pt x="230728" y="169399"/>
                    </a:lnTo>
                    <a:cubicBezTo>
                      <a:pt x="228800" y="169399"/>
                      <a:pt x="227086" y="168061"/>
                      <a:pt x="226443" y="166079"/>
                    </a:cubicBezTo>
                    <a:lnTo>
                      <a:pt x="181357" y="16284"/>
                    </a:lnTo>
                    <a:lnTo>
                      <a:pt x="175107" y="17846"/>
                    </a:lnTo>
                    <a:cubicBezTo>
                      <a:pt x="137877" y="27611"/>
                      <a:pt x="106808" y="47727"/>
                      <a:pt x="90023" y="73507"/>
                    </a:cubicBezTo>
                    <a:cubicBezTo>
                      <a:pt x="73239" y="99286"/>
                      <a:pt x="19313" y="252694"/>
                      <a:pt x="9671" y="279548"/>
                    </a:cubicBezTo>
                    <a:lnTo>
                      <a:pt x="133860" y="351516"/>
                    </a:lnTo>
                    <a:lnTo>
                      <a:pt x="149930" y="286970"/>
                    </a:lnTo>
                    <a:cubicBezTo>
                      <a:pt x="150421" y="285075"/>
                      <a:pt x="151894" y="283698"/>
                      <a:pt x="153680" y="283454"/>
                    </a:cubicBezTo>
                    <a:close/>
                  </a:path>
                </a:pathLst>
              </a:custGeom>
              <a:solidFill>
                <a:srgbClr val="263238"/>
              </a:solidFill>
              <a:ln w="8915" cap="flat">
                <a:noFill/>
                <a:prstDash val="solid"/>
                <a:miter/>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AD646055-6256-1811-6149-9EB2052F19FD}"/>
                  </a:ext>
                </a:extLst>
              </p:cNvPr>
              <p:cNvSpPr/>
              <p:nvPr/>
            </p:nvSpPr>
            <p:spPr>
              <a:xfrm>
                <a:off x="9685686" y="4302698"/>
                <a:ext cx="157557" cy="35633"/>
              </a:xfrm>
              <a:custGeom>
                <a:avLst/>
                <a:gdLst>
                  <a:gd name="connsiteX0" fmla="*/ 4836 w 157557"/>
                  <a:gd name="connsiteY0" fmla="*/ 35618 h 35633"/>
                  <a:gd name="connsiteX1" fmla="*/ 14 w 157557"/>
                  <a:gd name="connsiteY1" fmla="*/ 31126 h 35633"/>
                  <a:gd name="connsiteX2" fmla="*/ 4121 w 157557"/>
                  <a:gd name="connsiteY2" fmla="*/ 25853 h 35633"/>
                  <a:gd name="connsiteX3" fmla="*/ 152415 w 157557"/>
                  <a:gd name="connsiteY3" fmla="*/ 73 h 35633"/>
                  <a:gd name="connsiteX4" fmla="*/ 157486 w 157557"/>
                  <a:gd name="connsiteY4" fmla="*/ 3950 h 35633"/>
                  <a:gd name="connsiteX5" fmla="*/ 157504 w 157557"/>
                  <a:gd name="connsiteY5" fmla="*/ 4077 h 35633"/>
                  <a:gd name="connsiteX6" fmla="*/ 153844 w 157557"/>
                  <a:gd name="connsiteY6" fmla="*/ 9643 h 35633"/>
                  <a:gd name="connsiteX7" fmla="*/ 5550 w 157557"/>
                  <a:gd name="connsiteY7" fmla="*/ 35520 h 3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557" h="35633">
                    <a:moveTo>
                      <a:pt x="4836" y="35618"/>
                    </a:moveTo>
                    <a:cubicBezTo>
                      <a:pt x="2372" y="35833"/>
                      <a:pt x="211" y="33821"/>
                      <a:pt x="14" y="31126"/>
                    </a:cubicBezTo>
                    <a:cubicBezTo>
                      <a:pt x="-182" y="28431"/>
                      <a:pt x="1657" y="26068"/>
                      <a:pt x="4121" y="25853"/>
                    </a:cubicBezTo>
                    <a:lnTo>
                      <a:pt x="152415" y="73"/>
                    </a:lnTo>
                    <a:cubicBezTo>
                      <a:pt x="154790" y="-385"/>
                      <a:pt x="157067" y="1353"/>
                      <a:pt x="157486" y="3950"/>
                    </a:cubicBezTo>
                    <a:cubicBezTo>
                      <a:pt x="157496" y="3989"/>
                      <a:pt x="157496" y="4038"/>
                      <a:pt x="157504" y="4077"/>
                    </a:cubicBezTo>
                    <a:cubicBezTo>
                      <a:pt x="157879" y="6714"/>
                      <a:pt x="156246" y="9194"/>
                      <a:pt x="153844" y="9643"/>
                    </a:cubicBezTo>
                    <a:lnTo>
                      <a:pt x="5550" y="35520"/>
                    </a:lnTo>
                    <a:close/>
                  </a:path>
                </a:pathLst>
              </a:custGeom>
              <a:solidFill>
                <a:srgbClr val="263238"/>
              </a:solidFill>
              <a:ln w="8915" cap="flat">
                <a:noFill/>
                <a:prstDash val="solid"/>
                <a:miter/>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C75AE00F-5FAC-EC0A-BCD7-F387F314A065}"/>
                  </a:ext>
                </a:extLst>
              </p:cNvPr>
              <p:cNvSpPr/>
              <p:nvPr/>
            </p:nvSpPr>
            <p:spPr>
              <a:xfrm>
                <a:off x="9739286" y="4321402"/>
                <a:ext cx="108387" cy="33417"/>
              </a:xfrm>
              <a:custGeom>
                <a:avLst/>
                <a:gdLst>
                  <a:gd name="connsiteX0" fmla="*/ 4982 w 108387"/>
                  <a:gd name="connsiteY0" fmla="*/ 33319 h 33417"/>
                  <a:gd name="connsiteX1" fmla="*/ 27 w 108387"/>
                  <a:gd name="connsiteY1" fmla="*/ 28974 h 33417"/>
                  <a:gd name="connsiteX2" fmla="*/ 4000 w 108387"/>
                  <a:gd name="connsiteY2" fmla="*/ 23554 h 33417"/>
                  <a:gd name="connsiteX3" fmla="*/ 102833 w 108387"/>
                  <a:gd name="connsiteY3" fmla="*/ 119 h 33417"/>
                  <a:gd name="connsiteX4" fmla="*/ 108279 w 108387"/>
                  <a:gd name="connsiteY4" fmla="*/ 3927 h 33417"/>
                  <a:gd name="connsiteX5" fmla="*/ 104797 w 108387"/>
                  <a:gd name="connsiteY5" fmla="*/ 9884 h 33417"/>
                  <a:gd name="connsiteX6" fmla="*/ 5964 w 108387"/>
                  <a:gd name="connsiteY6" fmla="*/ 33417 h 3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387" h="33417">
                    <a:moveTo>
                      <a:pt x="4982" y="33319"/>
                    </a:moveTo>
                    <a:cubicBezTo>
                      <a:pt x="2517" y="33612"/>
                      <a:pt x="295" y="31669"/>
                      <a:pt x="27" y="28974"/>
                    </a:cubicBezTo>
                    <a:cubicBezTo>
                      <a:pt x="-241" y="26279"/>
                      <a:pt x="1536" y="23847"/>
                      <a:pt x="4000" y="23554"/>
                    </a:cubicBezTo>
                    <a:lnTo>
                      <a:pt x="102833" y="119"/>
                    </a:lnTo>
                    <a:cubicBezTo>
                      <a:pt x="105297" y="-477"/>
                      <a:pt x="107734" y="1232"/>
                      <a:pt x="108279" y="3927"/>
                    </a:cubicBezTo>
                    <a:cubicBezTo>
                      <a:pt x="108824" y="6622"/>
                      <a:pt x="107261" y="9288"/>
                      <a:pt x="104797" y="9884"/>
                    </a:cubicBezTo>
                    <a:lnTo>
                      <a:pt x="5964" y="33417"/>
                    </a:lnTo>
                    <a:close/>
                  </a:path>
                </a:pathLst>
              </a:custGeom>
              <a:solidFill>
                <a:srgbClr val="263238"/>
              </a:solidFill>
              <a:ln w="8915" cap="flat">
                <a:noFill/>
                <a:prstDash val="solid"/>
                <a:miter/>
              </a:ln>
            </p:spPr>
            <p:txBody>
              <a:bodyPr rtlCol="0" anchor="ctr"/>
              <a:lstStyle/>
              <a:p>
                <a:endParaRPr lang="zh-CN" altLang="en-US"/>
              </a:p>
            </p:txBody>
          </p:sp>
          <p:sp>
            <p:nvSpPr>
              <p:cNvPr id="592" name="任意多边形: 形状 591">
                <a:extLst>
                  <a:ext uri="{FF2B5EF4-FFF2-40B4-BE49-F238E27FC236}">
                    <a16:creationId xmlns:a16="http://schemas.microsoft.com/office/drawing/2014/main" id="{E37F1A2D-0F21-0A65-729C-F73A282B6C3F}"/>
                  </a:ext>
                </a:extLst>
              </p:cNvPr>
              <p:cNvSpPr/>
              <p:nvPr/>
            </p:nvSpPr>
            <p:spPr>
              <a:xfrm>
                <a:off x="9931017" y="4124026"/>
                <a:ext cx="30136" cy="114785"/>
              </a:xfrm>
              <a:custGeom>
                <a:avLst/>
                <a:gdLst>
                  <a:gd name="connsiteX0" fmla="*/ 25738 w 30136"/>
                  <a:gd name="connsiteY0" fmla="*/ 114785 h 114785"/>
                  <a:gd name="connsiteX1" fmla="*/ 21363 w 30136"/>
                  <a:gd name="connsiteY1" fmla="*/ 110977 h 114785"/>
                  <a:gd name="connsiteX2" fmla="*/ 114 w 30136"/>
                  <a:gd name="connsiteY2" fmla="*/ 6003 h 114785"/>
                  <a:gd name="connsiteX3" fmla="*/ 3471 w 30136"/>
                  <a:gd name="connsiteY3" fmla="*/ 154 h 114785"/>
                  <a:gd name="connsiteX4" fmla="*/ 3507 w 30136"/>
                  <a:gd name="connsiteY4" fmla="*/ 144 h 114785"/>
                  <a:gd name="connsiteX5" fmla="*/ 8712 w 30136"/>
                  <a:gd name="connsiteY5" fmla="*/ 3542 h 114785"/>
                  <a:gd name="connsiteX6" fmla="*/ 8774 w 30136"/>
                  <a:gd name="connsiteY6" fmla="*/ 3854 h 114785"/>
                  <a:gd name="connsiteX7" fmla="*/ 30023 w 30136"/>
                  <a:gd name="connsiteY7" fmla="*/ 108926 h 114785"/>
                  <a:gd name="connsiteX8" fmla="*/ 26738 w 30136"/>
                  <a:gd name="connsiteY8" fmla="*/ 114658 h 114785"/>
                  <a:gd name="connsiteX9" fmla="*/ 26630 w 30136"/>
                  <a:gd name="connsiteY9" fmla="*/ 114687 h 11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36" h="114785">
                    <a:moveTo>
                      <a:pt x="25738" y="114785"/>
                    </a:moveTo>
                    <a:cubicBezTo>
                      <a:pt x="23639" y="114795"/>
                      <a:pt x="21827" y="113213"/>
                      <a:pt x="21363" y="110977"/>
                    </a:cubicBezTo>
                    <a:lnTo>
                      <a:pt x="114" y="6003"/>
                    </a:lnTo>
                    <a:cubicBezTo>
                      <a:pt x="-439" y="3376"/>
                      <a:pt x="1070" y="759"/>
                      <a:pt x="3471" y="154"/>
                    </a:cubicBezTo>
                    <a:cubicBezTo>
                      <a:pt x="3480" y="154"/>
                      <a:pt x="3498" y="144"/>
                      <a:pt x="3507" y="144"/>
                    </a:cubicBezTo>
                    <a:cubicBezTo>
                      <a:pt x="5801" y="-491"/>
                      <a:pt x="8131" y="1032"/>
                      <a:pt x="8712" y="3542"/>
                    </a:cubicBezTo>
                    <a:cubicBezTo>
                      <a:pt x="8738" y="3640"/>
                      <a:pt x="8756" y="3747"/>
                      <a:pt x="8774" y="3854"/>
                    </a:cubicBezTo>
                    <a:lnTo>
                      <a:pt x="30023" y="108926"/>
                    </a:lnTo>
                    <a:cubicBezTo>
                      <a:pt x="30567" y="111504"/>
                      <a:pt x="29094" y="114072"/>
                      <a:pt x="26738" y="114658"/>
                    </a:cubicBezTo>
                    <a:cubicBezTo>
                      <a:pt x="26702" y="114668"/>
                      <a:pt x="26666" y="114677"/>
                      <a:pt x="26630" y="114687"/>
                    </a:cubicBezTo>
                    <a:close/>
                  </a:path>
                </a:pathLst>
              </a:custGeom>
              <a:solidFill>
                <a:srgbClr val="263238"/>
              </a:solidFill>
              <a:ln w="8915" cap="flat">
                <a:noFill/>
                <a:prstDash val="solid"/>
                <a:miter/>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52BAC3B4-BF2D-0F5E-05CE-56D841FA31D3}"/>
                  </a:ext>
                </a:extLst>
              </p:cNvPr>
              <p:cNvSpPr/>
              <p:nvPr/>
            </p:nvSpPr>
            <p:spPr>
              <a:xfrm>
                <a:off x="9613711" y="4661221"/>
                <a:ext cx="175759" cy="973555"/>
              </a:xfrm>
              <a:custGeom>
                <a:avLst/>
                <a:gdLst>
                  <a:gd name="connsiteX0" fmla="*/ 93417 w 175759"/>
                  <a:gd name="connsiteY0" fmla="*/ 706814 h 973555"/>
                  <a:gd name="connsiteX1" fmla="*/ 209 w 175759"/>
                  <a:gd name="connsiteY1" fmla="*/ 110270 h 973555"/>
                  <a:gd name="connsiteX2" fmla="*/ 84043 w 175759"/>
                  <a:gd name="connsiteY2" fmla="*/ 1488 h 973555"/>
                  <a:gd name="connsiteX3" fmla="*/ 173323 w 175759"/>
                  <a:gd name="connsiteY3" fmla="*/ 80389 h 973555"/>
                  <a:gd name="connsiteX4" fmla="*/ 175376 w 175759"/>
                  <a:gd name="connsiteY4" fmla="*/ 698514 h 973555"/>
                  <a:gd name="connsiteX5" fmla="*/ 168502 w 175759"/>
                  <a:gd name="connsiteY5" fmla="*/ 773216 h 973555"/>
                  <a:gd name="connsiteX6" fmla="*/ 159574 w 175759"/>
                  <a:gd name="connsiteY6" fmla="*/ 824189 h 973555"/>
                  <a:gd name="connsiteX7" fmla="*/ 134218 w 175759"/>
                  <a:gd name="connsiteY7" fmla="*/ 935120 h 973555"/>
                  <a:gd name="connsiteX8" fmla="*/ 64044 w 175759"/>
                  <a:gd name="connsiteY8" fmla="*/ 952111 h 973555"/>
                  <a:gd name="connsiteX9" fmla="*/ 71812 w 175759"/>
                  <a:gd name="connsiteY9" fmla="*/ 819893 h 973555"/>
                  <a:gd name="connsiteX10" fmla="*/ 91364 w 175759"/>
                  <a:gd name="connsiteY10" fmla="*/ 762279 h 97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759" h="973555">
                    <a:moveTo>
                      <a:pt x="93417" y="706814"/>
                    </a:moveTo>
                    <a:cubicBezTo>
                      <a:pt x="93417" y="706814"/>
                      <a:pt x="3691" y="172083"/>
                      <a:pt x="209" y="110270"/>
                    </a:cubicBezTo>
                    <a:cubicBezTo>
                      <a:pt x="-3273" y="48458"/>
                      <a:pt x="37260" y="12620"/>
                      <a:pt x="84043" y="1488"/>
                    </a:cubicBezTo>
                    <a:cubicBezTo>
                      <a:pt x="130826" y="-9644"/>
                      <a:pt x="169930" y="44161"/>
                      <a:pt x="173323" y="80389"/>
                    </a:cubicBezTo>
                    <a:cubicBezTo>
                      <a:pt x="176626" y="111149"/>
                      <a:pt x="175733" y="563757"/>
                      <a:pt x="175376" y="698514"/>
                    </a:cubicBezTo>
                    <a:cubicBezTo>
                      <a:pt x="175368" y="723600"/>
                      <a:pt x="173064" y="748628"/>
                      <a:pt x="168502" y="773216"/>
                    </a:cubicBezTo>
                    <a:cubicBezTo>
                      <a:pt x="164752" y="793625"/>
                      <a:pt x="160734" y="816475"/>
                      <a:pt x="159574" y="824189"/>
                    </a:cubicBezTo>
                    <a:cubicBezTo>
                      <a:pt x="157699" y="839130"/>
                      <a:pt x="157699" y="900942"/>
                      <a:pt x="134218" y="935120"/>
                    </a:cubicBezTo>
                    <a:cubicBezTo>
                      <a:pt x="110738" y="969297"/>
                      <a:pt x="75740" y="992636"/>
                      <a:pt x="64044" y="952111"/>
                    </a:cubicBezTo>
                    <a:cubicBezTo>
                      <a:pt x="52349" y="911586"/>
                      <a:pt x="62080" y="851922"/>
                      <a:pt x="71812" y="819893"/>
                    </a:cubicBezTo>
                    <a:cubicBezTo>
                      <a:pt x="81543" y="787864"/>
                      <a:pt x="91364" y="762279"/>
                      <a:pt x="91364" y="762279"/>
                    </a:cubicBezTo>
                    <a:close/>
                  </a:path>
                </a:pathLst>
              </a:custGeom>
              <a:solidFill>
                <a:srgbClr val="C4C4C4"/>
              </a:solidFill>
              <a:ln w="8915" cap="flat">
                <a:noFill/>
                <a:prstDash val="solid"/>
                <a:miter/>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271092B8-DF73-EB09-F9EA-FFC5E06964F5}"/>
                  </a:ext>
                </a:extLst>
              </p:cNvPr>
              <p:cNvSpPr/>
              <p:nvPr/>
            </p:nvSpPr>
            <p:spPr>
              <a:xfrm>
                <a:off x="9608734" y="4656939"/>
                <a:ext cx="185199" cy="982831"/>
              </a:xfrm>
              <a:custGeom>
                <a:avLst/>
                <a:gdLst>
                  <a:gd name="connsiteX0" fmla="*/ 90358 w 185199"/>
                  <a:gd name="connsiteY0" fmla="*/ 982758 h 982831"/>
                  <a:gd name="connsiteX1" fmla="*/ 86162 w 185199"/>
                  <a:gd name="connsiteY1" fmla="*/ 982758 h 982831"/>
                  <a:gd name="connsiteX2" fmla="*/ 64824 w 185199"/>
                  <a:gd name="connsiteY2" fmla="*/ 958248 h 982831"/>
                  <a:gd name="connsiteX3" fmla="*/ 72681 w 185199"/>
                  <a:gd name="connsiteY3" fmla="*/ 823003 h 982831"/>
                  <a:gd name="connsiteX4" fmla="*/ 91965 w 185199"/>
                  <a:gd name="connsiteY4" fmla="*/ 765878 h 982831"/>
                  <a:gd name="connsiteX5" fmla="*/ 93840 w 185199"/>
                  <a:gd name="connsiteY5" fmla="*/ 711877 h 982831"/>
                  <a:gd name="connsiteX6" fmla="*/ 275 w 185199"/>
                  <a:gd name="connsiteY6" fmla="*/ 115236 h 982831"/>
                  <a:gd name="connsiteX7" fmla="*/ 87680 w 185199"/>
                  <a:gd name="connsiteY7" fmla="*/ 1376 h 982831"/>
                  <a:gd name="connsiteX8" fmla="*/ 143033 w 185199"/>
                  <a:gd name="connsiteY8" fmla="*/ 15828 h 982831"/>
                  <a:gd name="connsiteX9" fmla="*/ 182763 w 185199"/>
                  <a:gd name="connsiteY9" fmla="*/ 84183 h 982831"/>
                  <a:gd name="connsiteX10" fmla="*/ 184816 w 185199"/>
                  <a:gd name="connsiteY10" fmla="*/ 702893 h 982831"/>
                  <a:gd name="connsiteX11" fmla="*/ 177853 w 185199"/>
                  <a:gd name="connsiteY11" fmla="*/ 778572 h 982831"/>
                  <a:gd name="connsiteX12" fmla="*/ 168925 w 185199"/>
                  <a:gd name="connsiteY12" fmla="*/ 829252 h 982831"/>
                  <a:gd name="connsiteX13" fmla="*/ 167942 w 185199"/>
                  <a:gd name="connsiteY13" fmla="*/ 840385 h 982831"/>
                  <a:gd name="connsiteX14" fmla="*/ 142676 w 185199"/>
                  <a:gd name="connsiteY14" fmla="*/ 942429 h 982831"/>
                  <a:gd name="connsiteX15" fmla="*/ 90358 w 185199"/>
                  <a:gd name="connsiteY15" fmla="*/ 982758 h 982831"/>
                  <a:gd name="connsiteX16" fmla="*/ 100804 w 185199"/>
                  <a:gd name="connsiteY16" fmla="*/ 9285 h 982831"/>
                  <a:gd name="connsiteX17" fmla="*/ 89555 w 185199"/>
                  <a:gd name="connsiteY17" fmla="*/ 10555 h 982831"/>
                  <a:gd name="connsiteX18" fmla="*/ 9203 w 185199"/>
                  <a:gd name="connsiteY18" fmla="*/ 114259 h 982831"/>
                  <a:gd name="connsiteX19" fmla="*/ 102768 w 185199"/>
                  <a:gd name="connsiteY19" fmla="*/ 709924 h 982831"/>
                  <a:gd name="connsiteX20" fmla="*/ 102768 w 185199"/>
                  <a:gd name="connsiteY20" fmla="*/ 710998 h 982831"/>
                  <a:gd name="connsiteX21" fmla="*/ 100804 w 185199"/>
                  <a:gd name="connsiteY21" fmla="*/ 766463 h 982831"/>
                  <a:gd name="connsiteX22" fmla="*/ 100804 w 185199"/>
                  <a:gd name="connsiteY22" fmla="*/ 768124 h 982831"/>
                  <a:gd name="connsiteX23" fmla="*/ 81430 w 185199"/>
                  <a:gd name="connsiteY23" fmla="*/ 825444 h 982831"/>
                  <a:gd name="connsiteX24" fmla="*/ 73663 w 185199"/>
                  <a:gd name="connsiteY24" fmla="*/ 954635 h 982831"/>
                  <a:gd name="connsiteX25" fmla="*/ 87948 w 185199"/>
                  <a:gd name="connsiteY25" fmla="*/ 972407 h 982831"/>
                  <a:gd name="connsiteX26" fmla="*/ 135980 w 185199"/>
                  <a:gd name="connsiteY26" fmla="*/ 936179 h 982831"/>
                  <a:gd name="connsiteX27" fmla="*/ 159550 w 185199"/>
                  <a:gd name="connsiteY27" fmla="*/ 839213 h 982831"/>
                  <a:gd name="connsiteX28" fmla="*/ 160532 w 185199"/>
                  <a:gd name="connsiteY28" fmla="*/ 827495 h 982831"/>
                  <a:gd name="connsiteX29" fmla="*/ 169460 w 185199"/>
                  <a:gd name="connsiteY29" fmla="*/ 776228 h 982831"/>
                  <a:gd name="connsiteX30" fmla="*/ 176245 w 185199"/>
                  <a:gd name="connsiteY30" fmla="*/ 702503 h 982831"/>
                  <a:gd name="connsiteX31" fmla="*/ 174281 w 185199"/>
                  <a:gd name="connsiteY31" fmla="*/ 84964 h 982831"/>
                  <a:gd name="connsiteX32" fmla="*/ 138569 w 185199"/>
                  <a:gd name="connsiteY32" fmla="*/ 23054 h 982831"/>
                  <a:gd name="connsiteX33" fmla="*/ 100804 w 185199"/>
                  <a:gd name="connsiteY33" fmla="*/ 9285 h 98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5199" h="982831">
                    <a:moveTo>
                      <a:pt x="90358" y="982758"/>
                    </a:moveTo>
                    <a:cubicBezTo>
                      <a:pt x="88956" y="982856"/>
                      <a:pt x="87564" y="982856"/>
                      <a:pt x="86162" y="982758"/>
                    </a:cubicBezTo>
                    <a:cubicBezTo>
                      <a:pt x="79287" y="981489"/>
                      <a:pt x="70002" y="976216"/>
                      <a:pt x="64824" y="958248"/>
                    </a:cubicBezTo>
                    <a:cubicBezTo>
                      <a:pt x="51968" y="913720"/>
                      <a:pt x="64824" y="850345"/>
                      <a:pt x="72681" y="823003"/>
                    </a:cubicBezTo>
                    <a:cubicBezTo>
                      <a:pt x="80537" y="795661"/>
                      <a:pt x="90537" y="770565"/>
                      <a:pt x="91965" y="765878"/>
                    </a:cubicBezTo>
                    <a:lnTo>
                      <a:pt x="93840" y="711877"/>
                    </a:lnTo>
                    <a:cubicBezTo>
                      <a:pt x="89108" y="683363"/>
                      <a:pt x="4560" y="176267"/>
                      <a:pt x="275" y="115236"/>
                    </a:cubicBezTo>
                    <a:cubicBezTo>
                      <a:pt x="-4011" y="46881"/>
                      <a:pt x="42593" y="11629"/>
                      <a:pt x="87680" y="1376"/>
                    </a:cubicBezTo>
                    <a:cubicBezTo>
                      <a:pt x="107169" y="-2755"/>
                      <a:pt x="127347" y="2518"/>
                      <a:pt x="143033" y="15828"/>
                    </a:cubicBezTo>
                    <a:cubicBezTo>
                      <a:pt x="163818" y="32184"/>
                      <a:pt x="178040" y="56665"/>
                      <a:pt x="182763" y="84183"/>
                    </a:cubicBezTo>
                    <a:cubicBezTo>
                      <a:pt x="186066" y="115333"/>
                      <a:pt x="185173" y="565695"/>
                      <a:pt x="184816" y="702893"/>
                    </a:cubicBezTo>
                    <a:cubicBezTo>
                      <a:pt x="184781" y="728311"/>
                      <a:pt x="182450" y="753662"/>
                      <a:pt x="177853" y="778572"/>
                    </a:cubicBezTo>
                    <a:cubicBezTo>
                      <a:pt x="172853" y="806109"/>
                      <a:pt x="169907" y="823100"/>
                      <a:pt x="168925" y="829252"/>
                    </a:cubicBezTo>
                    <a:cubicBezTo>
                      <a:pt x="168925" y="831694"/>
                      <a:pt x="168300" y="835600"/>
                      <a:pt x="167942" y="840385"/>
                    </a:cubicBezTo>
                    <a:cubicBezTo>
                      <a:pt x="166335" y="863918"/>
                      <a:pt x="162853" y="912938"/>
                      <a:pt x="142676" y="942429"/>
                    </a:cubicBezTo>
                    <a:cubicBezTo>
                      <a:pt x="129106" y="962447"/>
                      <a:pt x="108571" y="982758"/>
                      <a:pt x="90358" y="982758"/>
                    </a:cubicBezTo>
                    <a:close/>
                    <a:moveTo>
                      <a:pt x="100804" y="9285"/>
                    </a:moveTo>
                    <a:cubicBezTo>
                      <a:pt x="97027" y="9285"/>
                      <a:pt x="93251" y="9705"/>
                      <a:pt x="89555" y="10555"/>
                    </a:cubicBezTo>
                    <a:cubicBezTo>
                      <a:pt x="48129" y="20320"/>
                      <a:pt x="5274" y="52154"/>
                      <a:pt x="9203" y="114259"/>
                    </a:cubicBezTo>
                    <a:cubicBezTo>
                      <a:pt x="13131" y="176365"/>
                      <a:pt x="101875" y="704944"/>
                      <a:pt x="102768" y="709924"/>
                    </a:cubicBezTo>
                    <a:cubicBezTo>
                      <a:pt x="102768" y="709924"/>
                      <a:pt x="102768" y="710705"/>
                      <a:pt x="102768" y="710998"/>
                    </a:cubicBezTo>
                    <a:lnTo>
                      <a:pt x="100804" y="766463"/>
                    </a:lnTo>
                    <a:cubicBezTo>
                      <a:pt x="100858" y="767020"/>
                      <a:pt x="100858" y="767567"/>
                      <a:pt x="100804" y="768124"/>
                    </a:cubicBezTo>
                    <a:cubicBezTo>
                      <a:pt x="100804" y="768124"/>
                      <a:pt x="90983" y="794001"/>
                      <a:pt x="81430" y="825444"/>
                    </a:cubicBezTo>
                    <a:cubicBezTo>
                      <a:pt x="73395" y="851712"/>
                      <a:pt x="61431" y="912548"/>
                      <a:pt x="73663" y="954635"/>
                    </a:cubicBezTo>
                    <a:cubicBezTo>
                      <a:pt x="76698" y="965279"/>
                      <a:pt x="81519" y="971236"/>
                      <a:pt x="87948" y="972407"/>
                    </a:cubicBezTo>
                    <a:cubicBezTo>
                      <a:pt x="100268" y="974751"/>
                      <a:pt x="119553" y="960103"/>
                      <a:pt x="135980" y="936179"/>
                    </a:cubicBezTo>
                    <a:cubicBezTo>
                      <a:pt x="154640" y="909033"/>
                      <a:pt x="157943" y="861867"/>
                      <a:pt x="159550" y="839213"/>
                    </a:cubicBezTo>
                    <a:cubicBezTo>
                      <a:pt x="159550" y="834135"/>
                      <a:pt x="160175" y="830131"/>
                      <a:pt x="160532" y="827495"/>
                    </a:cubicBezTo>
                    <a:cubicBezTo>
                      <a:pt x="161336" y="821050"/>
                      <a:pt x="164282" y="804352"/>
                      <a:pt x="169460" y="776228"/>
                    </a:cubicBezTo>
                    <a:cubicBezTo>
                      <a:pt x="173951" y="751962"/>
                      <a:pt x="176219" y="727267"/>
                      <a:pt x="176245" y="702503"/>
                    </a:cubicBezTo>
                    <a:cubicBezTo>
                      <a:pt x="177049" y="419904"/>
                      <a:pt x="176870" y="109279"/>
                      <a:pt x="174281" y="84964"/>
                    </a:cubicBezTo>
                    <a:cubicBezTo>
                      <a:pt x="170076" y="60083"/>
                      <a:pt x="157291" y="37916"/>
                      <a:pt x="138569" y="23054"/>
                    </a:cubicBezTo>
                    <a:cubicBezTo>
                      <a:pt x="127650" y="14168"/>
                      <a:pt x="114410" y="9344"/>
                      <a:pt x="100804" y="9285"/>
                    </a:cubicBezTo>
                    <a:close/>
                  </a:path>
                </a:pathLst>
              </a:custGeom>
              <a:solidFill>
                <a:srgbClr val="263238"/>
              </a:solidFill>
              <a:ln w="8915" cap="flat">
                <a:noFill/>
                <a:prstDash val="solid"/>
                <a:miter/>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3BAAB678-1D86-EA41-4842-3753EC82770A}"/>
                  </a:ext>
                </a:extLst>
              </p:cNvPr>
              <p:cNvSpPr/>
              <p:nvPr/>
            </p:nvSpPr>
            <p:spPr>
              <a:xfrm>
                <a:off x="9672495" y="5420180"/>
                <a:ext cx="112128" cy="214570"/>
              </a:xfrm>
              <a:custGeom>
                <a:avLst/>
                <a:gdLst>
                  <a:gd name="connsiteX0" fmla="*/ 99004 w 112128"/>
                  <a:gd name="connsiteY0" fmla="*/ 35349 h 214570"/>
                  <a:gd name="connsiteX1" fmla="*/ 46329 w 112128"/>
                  <a:gd name="connsiteY1" fmla="*/ 105755 h 214570"/>
                  <a:gd name="connsiteX2" fmla="*/ 13117 w 112128"/>
                  <a:gd name="connsiteY2" fmla="*/ 60934 h 214570"/>
                  <a:gd name="connsiteX3" fmla="*/ 5349 w 112128"/>
                  <a:gd name="connsiteY3" fmla="*/ 193152 h 214570"/>
                  <a:gd name="connsiteX4" fmla="*/ 75524 w 112128"/>
                  <a:gd name="connsiteY4" fmla="*/ 176160 h 214570"/>
                  <a:gd name="connsiteX5" fmla="*/ 100879 w 112128"/>
                  <a:gd name="connsiteY5" fmla="*/ 65230 h 214570"/>
                  <a:gd name="connsiteX6" fmla="*/ 109807 w 112128"/>
                  <a:gd name="connsiteY6" fmla="*/ 14257 h 214570"/>
                  <a:gd name="connsiteX7" fmla="*/ 112128 w 112128"/>
                  <a:gd name="connsiteY7" fmla="*/ 0 h 214570"/>
                  <a:gd name="connsiteX8" fmla="*/ 99004 w 112128"/>
                  <a:gd name="connsiteY8" fmla="*/ 35349 h 21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128" h="214570">
                    <a:moveTo>
                      <a:pt x="99004" y="35349"/>
                    </a:moveTo>
                    <a:cubicBezTo>
                      <a:pt x="85344" y="73726"/>
                      <a:pt x="75524" y="103704"/>
                      <a:pt x="46329" y="105755"/>
                    </a:cubicBezTo>
                    <a:cubicBezTo>
                      <a:pt x="17134" y="107805"/>
                      <a:pt x="13117" y="60934"/>
                      <a:pt x="13117" y="60934"/>
                    </a:cubicBezTo>
                    <a:cubicBezTo>
                      <a:pt x="3385" y="92963"/>
                      <a:pt x="-6347" y="152627"/>
                      <a:pt x="5349" y="193152"/>
                    </a:cubicBezTo>
                    <a:cubicBezTo>
                      <a:pt x="17045" y="233676"/>
                      <a:pt x="52132" y="210240"/>
                      <a:pt x="75524" y="176160"/>
                    </a:cubicBezTo>
                    <a:cubicBezTo>
                      <a:pt x="98915" y="142081"/>
                      <a:pt x="99004" y="80171"/>
                      <a:pt x="100879" y="65230"/>
                    </a:cubicBezTo>
                    <a:cubicBezTo>
                      <a:pt x="101950" y="57516"/>
                      <a:pt x="105968" y="34666"/>
                      <a:pt x="109807" y="14257"/>
                    </a:cubicBezTo>
                    <a:cubicBezTo>
                      <a:pt x="110700" y="9570"/>
                      <a:pt x="111414" y="4492"/>
                      <a:pt x="112128" y="0"/>
                    </a:cubicBezTo>
                    <a:cubicBezTo>
                      <a:pt x="107485" y="11913"/>
                      <a:pt x="102933" y="24217"/>
                      <a:pt x="99004" y="35349"/>
                    </a:cubicBezTo>
                    <a:close/>
                  </a:path>
                </a:pathLst>
              </a:custGeom>
              <a:solidFill>
                <a:srgbClr val="263238"/>
              </a:solidFill>
              <a:ln w="8915" cap="flat">
                <a:noFill/>
                <a:prstDash val="solid"/>
                <a:miter/>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166E7EC9-E50C-B1A7-4481-54F4AE8D0CB9}"/>
                  </a:ext>
                </a:extLst>
              </p:cNvPr>
              <p:cNvSpPr/>
              <p:nvPr/>
            </p:nvSpPr>
            <p:spPr>
              <a:xfrm>
                <a:off x="9668099" y="5380241"/>
                <a:ext cx="126969" cy="259529"/>
              </a:xfrm>
              <a:custGeom>
                <a:avLst/>
                <a:gdLst>
                  <a:gd name="connsiteX0" fmla="*/ 30993 w 126969"/>
                  <a:gd name="connsiteY0" fmla="*/ 259456 h 259529"/>
                  <a:gd name="connsiteX1" fmla="*/ 26797 w 126969"/>
                  <a:gd name="connsiteY1" fmla="*/ 259456 h 259529"/>
                  <a:gd name="connsiteX2" fmla="*/ 5459 w 126969"/>
                  <a:gd name="connsiteY2" fmla="*/ 234946 h 259529"/>
                  <a:gd name="connsiteX3" fmla="*/ 13316 w 126969"/>
                  <a:gd name="connsiteY3" fmla="*/ 99701 h 259529"/>
                  <a:gd name="connsiteX4" fmla="*/ 20012 w 126969"/>
                  <a:gd name="connsiteY4" fmla="*/ 77730 h 259529"/>
                  <a:gd name="connsiteX5" fmla="*/ 21976 w 126969"/>
                  <a:gd name="connsiteY5" fmla="*/ 100775 h 259529"/>
                  <a:gd name="connsiteX6" fmla="*/ 50367 w 126969"/>
                  <a:gd name="connsiteY6" fmla="*/ 141202 h 259529"/>
                  <a:gd name="connsiteX7" fmla="*/ 98043 w 126969"/>
                  <a:gd name="connsiteY7" fmla="*/ 77144 h 259529"/>
                  <a:gd name="connsiteX8" fmla="*/ 99203 w 126969"/>
                  <a:gd name="connsiteY8" fmla="*/ 73921 h 259529"/>
                  <a:gd name="connsiteX9" fmla="*/ 112328 w 126969"/>
                  <a:gd name="connsiteY9" fmla="*/ 38474 h 259529"/>
                  <a:gd name="connsiteX10" fmla="*/ 126969 w 126969"/>
                  <a:gd name="connsiteY10" fmla="*/ 0 h 259529"/>
                  <a:gd name="connsiteX11" fmla="*/ 120809 w 126969"/>
                  <a:gd name="connsiteY11" fmla="*/ 41013 h 259529"/>
                  <a:gd name="connsiteX12" fmla="*/ 118488 w 126969"/>
                  <a:gd name="connsiteY12" fmla="*/ 55465 h 259529"/>
                  <a:gd name="connsiteX13" fmla="*/ 109560 w 126969"/>
                  <a:gd name="connsiteY13" fmla="*/ 106146 h 259529"/>
                  <a:gd name="connsiteX14" fmla="*/ 108578 w 126969"/>
                  <a:gd name="connsiteY14" fmla="*/ 117278 h 259529"/>
                  <a:gd name="connsiteX15" fmla="*/ 83312 w 126969"/>
                  <a:gd name="connsiteY15" fmla="*/ 219322 h 259529"/>
                  <a:gd name="connsiteX16" fmla="*/ 30993 w 126969"/>
                  <a:gd name="connsiteY16" fmla="*/ 259456 h 259529"/>
                  <a:gd name="connsiteX17" fmla="*/ 17244 w 126969"/>
                  <a:gd name="connsiteY17" fmla="*/ 120598 h 259529"/>
                  <a:gd name="connsiteX18" fmla="*/ 14208 w 126969"/>
                  <a:gd name="connsiteY18" fmla="*/ 231626 h 259529"/>
                  <a:gd name="connsiteX19" fmla="*/ 28494 w 126969"/>
                  <a:gd name="connsiteY19" fmla="*/ 249398 h 259529"/>
                  <a:gd name="connsiteX20" fmla="*/ 76526 w 126969"/>
                  <a:gd name="connsiteY20" fmla="*/ 213170 h 259529"/>
                  <a:gd name="connsiteX21" fmla="*/ 100096 w 126969"/>
                  <a:gd name="connsiteY21" fmla="*/ 116204 h 259529"/>
                  <a:gd name="connsiteX22" fmla="*/ 101078 w 126969"/>
                  <a:gd name="connsiteY22" fmla="*/ 104486 h 259529"/>
                  <a:gd name="connsiteX23" fmla="*/ 103667 w 126969"/>
                  <a:gd name="connsiteY23" fmla="*/ 88471 h 259529"/>
                  <a:gd name="connsiteX24" fmla="*/ 51171 w 126969"/>
                  <a:gd name="connsiteY24" fmla="*/ 150576 h 259529"/>
                  <a:gd name="connsiteX25" fmla="*/ 17244 w 126969"/>
                  <a:gd name="connsiteY25" fmla="*/ 120598 h 25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6969" h="259529">
                    <a:moveTo>
                      <a:pt x="30993" y="259456"/>
                    </a:moveTo>
                    <a:cubicBezTo>
                      <a:pt x="29592" y="259554"/>
                      <a:pt x="28199" y="259554"/>
                      <a:pt x="26797" y="259456"/>
                    </a:cubicBezTo>
                    <a:cubicBezTo>
                      <a:pt x="19923" y="258187"/>
                      <a:pt x="10638" y="252914"/>
                      <a:pt x="5459" y="234946"/>
                    </a:cubicBezTo>
                    <a:cubicBezTo>
                      <a:pt x="-7397" y="190418"/>
                      <a:pt x="5459" y="127043"/>
                      <a:pt x="13316" y="99701"/>
                    </a:cubicBezTo>
                    <a:lnTo>
                      <a:pt x="20012" y="77730"/>
                    </a:lnTo>
                    <a:lnTo>
                      <a:pt x="21976" y="100775"/>
                    </a:lnTo>
                    <a:cubicBezTo>
                      <a:pt x="21976" y="101263"/>
                      <a:pt x="25904" y="142765"/>
                      <a:pt x="50367" y="141202"/>
                    </a:cubicBezTo>
                    <a:cubicBezTo>
                      <a:pt x="74830" y="139640"/>
                      <a:pt x="85186" y="113274"/>
                      <a:pt x="98043" y="77144"/>
                    </a:cubicBezTo>
                    <a:lnTo>
                      <a:pt x="99203" y="73921"/>
                    </a:lnTo>
                    <a:cubicBezTo>
                      <a:pt x="103132" y="62789"/>
                      <a:pt x="108131" y="50485"/>
                      <a:pt x="112328" y="38474"/>
                    </a:cubicBezTo>
                    <a:lnTo>
                      <a:pt x="126969" y="0"/>
                    </a:lnTo>
                    <a:lnTo>
                      <a:pt x="120809" y="41013"/>
                    </a:lnTo>
                    <a:cubicBezTo>
                      <a:pt x="120095" y="45896"/>
                      <a:pt x="119381" y="50778"/>
                      <a:pt x="118488" y="55465"/>
                    </a:cubicBezTo>
                    <a:cubicBezTo>
                      <a:pt x="113488" y="83003"/>
                      <a:pt x="110542" y="99994"/>
                      <a:pt x="109560" y="106146"/>
                    </a:cubicBezTo>
                    <a:cubicBezTo>
                      <a:pt x="109560" y="108587"/>
                      <a:pt x="108935" y="112493"/>
                      <a:pt x="108578" y="117278"/>
                    </a:cubicBezTo>
                    <a:cubicBezTo>
                      <a:pt x="106971" y="140811"/>
                      <a:pt x="103488" y="189832"/>
                      <a:pt x="83312" y="219322"/>
                    </a:cubicBezTo>
                    <a:cubicBezTo>
                      <a:pt x="69741" y="239145"/>
                      <a:pt x="49207" y="259456"/>
                      <a:pt x="30993" y="259456"/>
                    </a:cubicBezTo>
                    <a:close/>
                    <a:moveTo>
                      <a:pt x="17244" y="120598"/>
                    </a:moveTo>
                    <a:cubicBezTo>
                      <a:pt x="10280" y="150869"/>
                      <a:pt x="4299" y="197448"/>
                      <a:pt x="14208" y="231626"/>
                    </a:cubicBezTo>
                    <a:cubicBezTo>
                      <a:pt x="17244" y="242270"/>
                      <a:pt x="22065" y="248226"/>
                      <a:pt x="28494" y="249398"/>
                    </a:cubicBezTo>
                    <a:cubicBezTo>
                      <a:pt x="40814" y="251742"/>
                      <a:pt x="60099" y="237094"/>
                      <a:pt x="76526" y="213170"/>
                    </a:cubicBezTo>
                    <a:cubicBezTo>
                      <a:pt x="95186" y="186023"/>
                      <a:pt x="98489" y="138858"/>
                      <a:pt x="100096" y="116204"/>
                    </a:cubicBezTo>
                    <a:cubicBezTo>
                      <a:pt x="100096" y="111126"/>
                      <a:pt x="100721" y="107122"/>
                      <a:pt x="101078" y="104486"/>
                    </a:cubicBezTo>
                    <a:cubicBezTo>
                      <a:pt x="101435" y="101849"/>
                      <a:pt x="102328" y="96185"/>
                      <a:pt x="103667" y="88471"/>
                    </a:cubicBezTo>
                    <a:cubicBezTo>
                      <a:pt x="91436" y="122453"/>
                      <a:pt x="80187" y="148428"/>
                      <a:pt x="51171" y="150576"/>
                    </a:cubicBezTo>
                    <a:cubicBezTo>
                      <a:pt x="32511" y="152041"/>
                      <a:pt x="22155" y="136222"/>
                      <a:pt x="17244" y="120598"/>
                    </a:cubicBezTo>
                    <a:close/>
                  </a:path>
                </a:pathLst>
              </a:custGeom>
              <a:solidFill>
                <a:srgbClr val="263238"/>
              </a:solidFill>
              <a:ln w="8915" cap="flat">
                <a:noFill/>
                <a:prstDash val="solid"/>
                <a:miter/>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0AE05278-DE5C-6215-E329-D9205FD4708A}"/>
                  </a:ext>
                </a:extLst>
              </p:cNvPr>
              <p:cNvSpPr/>
              <p:nvPr/>
            </p:nvSpPr>
            <p:spPr>
              <a:xfrm>
                <a:off x="9800846" y="4661221"/>
                <a:ext cx="175957" cy="973555"/>
              </a:xfrm>
              <a:custGeom>
                <a:avLst/>
                <a:gdLst>
                  <a:gd name="connsiteX0" fmla="*/ 81985 w 175957"/>
                  <a:gd name="connsiteY0" fmla="*/ 706814 h 973555"/>
                  <a:gd name="connsiteX1" fmla="*/ 175640 w 175957"/>
                  <a:gd name="connsiteY1" fmla="*/ 110270 h 973555"/>
                  <a:gd name="connsiteX2" fmla="*/ 91717 w 175957"/>
                  <a:gd name="connsiteY2" fmla="*/ 1488 h 973555"/>
                  <a:gd name="connsiteX3" fmla="*/ 2437 w 175957"/>
                  <a:gd name="connsiteY3" fmla="*/ 80389 h 973555"/>
                  <a:gd name="connsiteX4" fmla="*/ 383 w 175957"/>
                  <a:gd name="connsiteY4" fmla="*/ 698514 h 973555"/>
                  <a:gd name="connsiteX5" fmla="*/ 7258 w 175957"/>
                  <a:gd name="connsiteY5" fmla="*/ 773216 h 973555"/>
                  <a:gd name="connsiteX6" fmla="*/ 16186 w 175957"/>
                  <a:gd name="connsiteY6" fmla="*/ 824189 h 973555"/>
                  <a:gd name="connsiteX7" fmla="*/ 41542 w 175957"/>
                  <a:gd name="connsiteY7" fmla="*/ 935120 h 973555"/>
                  <a:gd name="connsiteX8" fmla="*/ 111805 w 175957"/>
                  <a:gd name="connsiteY8" fmla="*/ 952111 h 973555"/>
                  <a:gd name="connsiteX9" fmla="*/ 103948 w 175957"/>
                  <a:gd name="connsiteY9" fmla="*/ 819893 h 973555"/>
                  <a:gd name="connsiteX10" fmla="*/ 84485 w 175957"/>
                  <a:gd name="connsiteY10" fmla="*/ 762279 h 97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957" h="973555">
                    <a:moveTo>
                      <a:pt x="81985" y="706814"/>
                    </a:moveTo>
                    <a:cubicBezTo>
                      <a:pt x="81985" y="706814"/>
                      <a:pt x="171265" y="172083"/>
                      <a:pt x="175640" y="110270"/>
                    </a:cubicBezTo>
                    <a:cubicBezTo>
                      <a:pt x="180014" y="48458"/>
                      <a:pt x="138589" y="12620"/>
                      <a:pt x="91717" y="1488"/>
                    </a:cubicBezTo>
                    <a:cubicBezTo>
                      <a:pt x="44845" y="-9644"/>
                      <a:pt x="5918" y="44161"/>
                      <a:pt x="2437" y="80389"/>
                    </a:cubicBezTo>
                    <a:cubicBezTo>
                      <a:pt x="-866" y="111149"/>
                      <a:pt x="26" y="563757"/>
                      <a:pt x="383" y="698514"/>
                    </a:cubicBezTo>
                    <a:cubicBezTo>
                      <a:pt x="392" y="723600"/>
                      <a:pt x="2696" y="748628"/>
                      <a:pt x="7258" y="773216"/>
                    </a:cubicBezTo>
                    <a:cubicBezTo>
                      <a:pt x="10918" y="793625"/>
                      <a:pt x="15025" y="816475"/>
                      <a:pt x="16186" y="824189"/>
                    </a:cubicBezTo>
                    <a:cubicBezTo>
                      <a:pt x="18150" y="839130"/>
                      <a:pt x="18150" y="900942"/>
                      <a:pt x="41542" y="935120"/>
                    </a:cubicBezTo>
                    <a:cubicBezTo>
                      <a:pt x="64933" y="969297"/>
                      <a:pt x="100109" y="992636"/>
                      <a:pt x="111805" y="952111"/>
                    </a:cubicBezTo>
                    <a:cubicBezTo>
                      <a:pt x="123501" y="911586"/>
                      <a:pt x="113769" y="851922"/>
                      <a:pt x="103948" y="819893"/>
                    </a:cubicBezTo>
                    <a:cubicBezTo>
                      <a:pt x="94127" y="787864"/>
                      <a:pt x="84485" y="762279"/>
                      <a:pt x="84485" y="762279"/>
                    </a:cubicBezTo>
                    <a:close/>
                  </a:path>
                </a:pathLst>
              </a:custGeom>
              <a:solidFill>
                <a:srgbClr val="C4C4C4"/>
              </a:solidFill>
              <a:ln w="8915" cap="flat">
                <a:noFill/>
                <a:prstDash val="solid"/>
                <a:miter/>
              </a:ln>
            </p:spPr>
            <p:txBody>
              <a:bodyPr rtlCol="0" anchor="ctr"/>
              <a:lstStyle/>
              <a:p>
                <a:endParaRPr lang="zh-CN" altLang="en-US"/>
              </a:p>
            </p:txBody>
          </p:sp>
          <p:sp>
            <p:nvSpPr>
              <p:cNvPr id="598" name="任意多边形: 形状 597">
                <a:extLst>
                  <a:ext uri="{FF2B5EF4-FFF2-40B4-BE49-F238E27FC236}">
                    <a16:creationId xmlns:a16="http://schemas.microsoft.com/office/drawing/2014/main" id="{80761667-8505-7F0C-B649-DBAD1ACDDC5D}"/>
                  </a:ext>
                </a:extLst>
              </p:cNvPr>
              <p:cNvSpPr/>
              <p:nvPr/>
            </p:nvSpPr>
            <p:spPr>
              <a:xfrm>
                <a:off x="9795790" y="4656836"/>
                <a:ext cx="185074" cy="982897"/>
              </a:xfrm>
              <a:custGeom>
                <a:avLst/>
                <a:gdLst>
                  <a:gd name="connsiteX0" fmla="*/ 94897 w 185074"/>
                  <a:gd name="connsiteY0" fmla="*/ 982862 h 982897"/>
                  <a:gd name="connsiteX1" fmla="*/ 42311 w 185074"/>
                  <a:gd name="connsiteY1" fmla="*/ 942435 h 982897"/>
                  <a:gd name="connsiteX2" fmla="*/ 17045 w 185074"/>
                  <a:gd name="connsiteY2" fmla="*/ 840391 h 982897"/>
                  <a:gd name="connsiteX3" fmla="*/ 16152 w 185074"/>
                  <a:gd name="connsiteY3" fmla="*/ 829259 h 982897"/>
                  <a:gd name="connsiteX4" fmla="*/ 7224 w 185074"/>
                  <a:gd name="connsiteY4" fmla="*/ 778578 h 982897"/>
                  <a:gd name="connsiteX5" fmla="*/ 261 w 185074"/>
                  <a:gd name="connsiteY5" fmla="*/ 702900 h 982897"/>
                  <a:gd name="connsiteX6" fmla="*/ 2314 w 185074"/>
                  <a:gd name="connsiteY6" fmla="*/ 84189 h 982897"/>
                  <a:gd name="connsiteX7" fmla="*/ 42044 w 185074"/>
                  <a:gd name="connsiteY7" fmla="*/ 15834 h 982897"/>
                  <a:gd name="connsiteX8" fmla="*/ 97397 w 185074"/>
                  <a:gd name="connsiteY8" fmla="*/ 1382 h 982897"/>
                  <a:gd name="connsiteX9" fmla="*/ 184802 w 185074"/>
                  <a:gd name="connsiteY9" fmla="*/ 115242 h 982897"/>
                  <a:gd name="connsiteX10" fmla="*/ 91148 w 185074"/>
                  <a:gd name="connsiteY10" fmla="*/ 711883 h 982897"/>
                  <a:gd name="connsiteX11" fmla="*/ 93112 w 185074"/>
                  <a:gd name="connsiteY11" fmla="*/ 765884 h 982897"/>
                  <a:gd name="connsiteX12" fmla="*/ 112753 w 185074"/>
                  <a:gd name="connsiteY12" fmla="*/ 823009 h 982897"/>
                  <a:gd name="connsiteX13" fmla="*/ 120610 w 185074"/>
                  <a:gd name="connsiteY13" fmla="*/ 958254 h 982897"/>
                  <a:gd name="connsiteX14" fmla="*/ 99272 w 185074"/>
                  <a:gd name="connsiteY14" fmla="*/ 982764 h 982897"/>
                  <a:gd name="connsiteX15" fmla="*/ 94897 w 185074"/>
                  <a:gd name="connsiteY15" fmla="*/ 982862 h 982897"/>
                  <a:gd name="connsiteX16" fmla="*/ 84452 w 185074"/>
                  <a:gd name="connsiteY16" fmla="*/ 9389 h 982897"/>
                  <a:gd name="connsiteX17" fmla="*/ 47400 w 185074"/>
                  <a:gd name="connsiteY17" fmla="*/ 23451 h 982897"/>
                  <a:gd name="connsiteX18" fmla="*/ 11688 w 185074"/>
                  <a:gd name="connsiteY18" fmla="*/ 85361 h 982897"/>
                  <a:gd name="connsiteX19" fmla="*/ 9724 w 185074"/>
                  <a:gd name="connsiteY19" fmla="*/ 702900 h 982897"/>
                  <a:gd name="connsiteX20" fmla="*/ 16509 w 185074"/>
                  <a:gd name="connsiteY20" fmla="*/ 776625 h 982897"/>
                  <a:gd name="connsiteX21" fmla="*/ 25437 w 185074"/>
                  <a:gd name="connsiteY21" fmla="*/ 827892 h 982897"/>
                  <a:gd name="connsiteX22" fmla="*/ 26420 w 185074"/>
                  <a:gd name="connsiteY22" fmla="*/ 839610 h 982897"/>
                  <a:gd name="connsiteX23" fmla="*/ 49900 w 185074"/>
                  <a:gd name="connsiteY23" fmla="*/ 936576 h 982897"/>
                  <a:gd name="connsiteX24" fmla="*/ 98022 w 185074"/>
                  <a:gd name="connsiteY24" fmla="*/ 972804 h 982897"/>
                  <a:gd name="connsiteX25" fmla="*/ 112307 w 185074"/>
                  <a:gd name="connsiteY25" fmla="*/ 955032 h 982897"/>
                  <a:gd name="connsiteX26" fmla="*/ 104540 w 185074"/>
                  <a:gd name="connsiteY26" fmla="*/ 825841 h 982897"/>
                  <a:gd name="connsiteX27" fmla="*/ 85166 w 185074"/>
                  <a:gd name="connsiteY27" fmla="*/ 768520 h 982897"/>
                  <a:gd name="connsiteX28" fmla="*/ 85166 w 185074"/>
                  <a:gd name="connsiteY28" fmla="*/ 766860 h 982897"/>
                  <a:gd name="connsiteX29" fmla="*/ 83202 w 185074"/>
                  <a:gd name="connsiteY29" fmla="*/ 711395 h 982897"/>
                  <a:gd name="connsiteX30" fmla="*/ 83202 w 185074"/>
                  <a:gd name="connsiteY30" fmla="*/ 710321 h 982897"/>
                  <a:gd name="connsiteX31" fmla="*/ 176767 w 185074"/>
                  <a:gd name="connsiteY31" fmla="*/ 114656 h 982897"/>
                  <a:gd name="connsiteX32" fmla="*/ 96415 w 185074"/>
                  <a:gd name="connsiteY32" fmla="*/ 10952 h 982897"/>
                  <a:gd name="connsiteX33" fmla="*/ 84630 w 185074"/>
                  <a:gd name="connsiteY33" fmla="*/ 9389 h 98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5074" h="982897">
                    <a:moveTo>
                      <a:pt x="94897" y="982862"/>
                    </a:moveTo>
                    <a:cubicBezTo>
                      <a:pt x="77041" y="982862"/>
                      <a:pt x="56150" y="962551"/>
                      <a:pt x="42311" y="942435"/>
                    </a:cubicBezTo>
                    <a:cubicBezTo>
                      <a:pt x="22223" y="913140"/>
                      <a:pt x="18741" y="864315"/>
                      <a:pt x="17045" y="840391"/>
                    </a:cubicBezTo>
                    <a:cubicBezTo>
                      <a:pt x="17045" y="835606"/>
                      <a:pt x="16509" y="831700"/>
                      <a:pt x="16152" y="829259"/>
                    </a:cubicBezTo>
                    <a:cubicBezTo>
                      <a:pt x="15349" y="823107"/>
                      <a:pt x="12224" y="805139"/>
                      <a:pt x="7224" y="778578"/>
                    </a:cubicBezTo>
                    <a:cubicBezTo>
                      <a:pt x="2636" y="753668"/>
                      <a:pt x="305" y="728318"/>
                      <a:pt x="261" y="702900"/>
                    </a:cubicBezTo>
                    <a:cubicBezTo>
                      <a:pt x="261" y="565604"/>
                      <a:pt x="-1079" y="115242"/>
                      <a:pt x="2314" y="84189"/>
                    </a:cubicBezTo>
                    <a:cubicBezTo>
                      <a:pt x="7037" y="56671"/>
                      <a:pt x="21259" y="32191"/>
                      <a:pt x="42044" y="15834"/>
                    </a:cubicBezTo>
                    <a:cubicBezTo>
                      <a:pt x="57721" y="2505"/>
                      <a:pt x="77907" y="-2758"/>
                      <a:pt x="97397" y="1382"/>
                    </a:cubicBezTo>
                    <a:cubicBezTo>
                      <a:pt x="142037" y="11635"/>
                      <a:pt x="189088" y="46984"/>
                      <a:pt x="184802" y="115242"/>
                    </a:cubicBezTo>
                    <a:cubicBezTo>
                      <a:pt x="180874" y="176273"/>
                      <a:pt x="95522" y="683370"/>
                      <a:pt x="91148" y="711883"/>
                    </a:cubicBezTo>
                    <a:lnTo>
                      <a:pt x="93112" y="765884"/>
                    </a:lnTo>
                    <a:cubicBezTo>
                      <a:pt x="94897" y="770278"/>
                      <a:pt x="103825" y="793714"/>
                      <a:pt x="112753" y="823009"/>
                    </a:cubicBezTo>
                    <a:cubicBezTo>
                      <a:pt x="121681" y="852304"/>
                      <a:pt x="133377" y="913823"/>
                      <a:pt x="120610" y="958254"/>
                    </a:cubicBezTo>
                    <a:cubicBezTo>
                      <a:pt x="115432" y="976222"/>
                      <a:pt x="106147" y="981495"/>
                      <a:pt x="99272" y="982764"/>
                    </a:cubicBezTo>
                    <a:cubicBezTo>
                      <a:pt x="97817" y="982901"/>
                      <a:pt x="96353" y="982931"/>
                      <a:pt x="94897" y="982862"/>
                    </a:cubicBezTo>
                    <a:close/>
                    <a:moveTo>
                      <a:pt x="84452" y="9389"/>
                    </a:moveTo>
                    <a:cubicBezTo>
                      <a:pt x="71060" y="9712"/>
                      <a:pt x="58096" y="14633"/>
                      <a:pt x="47400" y="23451"/>
                    </a:cubicBezTo>
                    <a:cubicBezTo>
                      <a:pt x="28669" y="38303"/>
                      <a:pt x="15885" y="60470"/>
                      <a:pt x="11688" y="85361"/>
                    </a:cubicBezTo>
                    <a:cubicBezTo>
                      <a:pt x="8385" y="115828"/>
                      <a:pt x="9367" y="565799"/>
                      <a:pt x="9724" y="702900"/>
                    </a:cubicBezTo>
                    <a:cubicBezTo>
                      <a:pt x="9751" y="727663"/>
                      <a:pt x="12028" y="752359"/>
                      <a:pt x="16509" y="776625"/>
                    </a:cubicBezTo>
                    <a:cubicBezTo>
                      <a:pt x="19902" y="795569"/>
                      <a:pt x="24277" y="819787"/>
                      <a:pt x="25437" y="827892"/>
                    </a:cubicBezTo>
                    <a:cubicBezTo>
                      <a:pt x="25437" y="830528"/>
                      <a:pt x="26062" y="834532"/>
                      <a:pt x="26420" y="839610"/>
                    </a:cubicBezTo>
                    <a:cubicBezTo>
                      <a:pt x="28027" y="862264"/>
                      <a:pt x="31330" y="909429"/>
                      <a:pt x="49900" y="936576"/>
                    </a:cubicBezTo>
                    <a:cubicBezTo>
                      <a:pt x="66417" y="960500"/>
                      <a:pt x="85612" y="975148"/>
                      <a:pt x="98022" y="972804"/>
                    </a:cubicBezTo>
                    <a:cubicBezTo>
                      <a:pt x="104450" y="971632"/>
                      <a:pt x="109271" y="965676"/>
                      <a:pt x="112307" y="955032"/>
                    </a:cubicBezTo>
                    <a:cubicBezTo>
                      <a:pt x="124449" y="912945"/>
                      <a:pt x="112307" y="852109"/>
                      <a:pt x="104540" y="825841"/>
                    </a:cubicBezTo>
                    <a:cubicBezTo>
                      <a:pt x="94987" y="794398"/>
                      <a:pt x="85255" y="768813"/>
                      <a:pt x="85166" y="768520"/>
                    </a:cubicBezTo>
                    <a:cubicBezTo>
                      <a:pt x="85077" y="767974"/>
                      <a:pt x="85077" y="767407"/>
                      <a:pt x="85166" y="766860"/>
                    </a:cubicBezTo>
                    <a:lnTo>
                      <a:pt x="83202" y="711395"/>
                    </a:lnTo>
                    <a:cubicBezTo>
                      <a:pt x="83157" y="711034"/>
                      <a:pt x="83157" y="710682"/>
                      <a:pt x="83202" y="710321"/>
                    </a:cubicBezTo>
                    <a:cubicBezTo>
                      <a:pt x="84094" y="705048"/>
                      <a:pt x="172482" y="175199"/>
                      <a:pt x="176767" y="114656"/>
                    </a:cubicBezTo>
                    <a:cubicBezTo>
                      <a:pt x="181053" y="54113"/>
                      <a:pt x="137841" y="20326"/>
                      <a:pt x="96415" y="10952"/>
                    </a:cubicBezTo>
                    <a:cubicBezTo>
                      <a:pt x="92549" y="9975"/>
                      <a:pt x="88594" y="9448"/>
                      <a:pt x="84630" y="9389"/>
                    </a:cubicBezTo>
                    <a:close/>
                  </a:path>
                </a:pathLst>
              </a:custGeom>
              <a:solidFill>
                <a:srgbClr val="263238"/>
              </a:solidFill>
              <a:ln w="8915" cap="flat">
                <a:noFill/>
                <a:prstDash val="solid"/>
                <a:miter/>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30186A8C-4506-3425-716C-2B7B556AB4D8}"/>
                  </a:ext>
                </a:extLst>
              </p:cNvPr>
              <p:cNvSpPr/>
              <p:nvPr/>
            </p:nvSpPr>
            <p:spPr>
              <a:xfrm>
                <a:off x="9805246" y="5420180"/>
                <a:ext cx="112214" cy="214570"/>
              </a:xfrm>
              <a:custGeom>
                <a:avLst/>
                <a:gdLst>
                  <a:gd name="connsiteX0" fmla="*/ 13213 w 112214"/>
                  <a:gd name="connsiteY0" fmla="*/ 35349 h 214570"/>
                  <a:gd name="connsiteX1" fmla="*/ 65889 w 112214"/>
                  <a:gd name="connsiteY1" fmla="*/ 105755 h 214570"/>
                  <a:gd name="connsiteX2" fmla="*/ 99012 w 112214"/>
                  <a:gd name="connsiteY2" fmla="*/ 60934 h 214570"/>
                  <a:gd name="connsiteX3" fmla="*/ 106868 w 112214"/>
                  <a:gd name="connsiteY3" fmla="*/ 193152 h 214570"/>
                  <a:gd name="connsiteX4" fmla="*/ 36605 w 112214"/>
                  <a:gd name="connsiteY4" fmla="*/ 176160 h 214570"/>
                  <a:gd name="connsiteX5" fmla="*/ 11249 w 112214"/>
                  <a:gd name="connsiteY5" fmla="*/ 65230 h 214570"/>
                  <a:gd name="connsiteX6" fmla="*/ 2321 w 112214"/>
                  <a:gd name="connsiteY6" fmla="*/ 14257 h 214570"/>
                  <a:gd name="connsiteX7" fmla="*/ 0 w 112214"/>
                  <a:gd name="connsiteY7" fmla="*/ 0 h 214570"/>
                  <a:gd name="connsiteX8" fmla="*/ 13213 w 112214"/>
                  <a:gd name="connsiteY8" fmla="*/ 35349 h 21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214" h="214570">
                    <a:moveTo>
                      <a:pt x="13213" y="35349"/>
                    </a:moveTo>
                    <a:cubicBezTo>
                      <a:pt x="26873" y="73726"/>
                      <a:pt x="36605" y="103704"/>
                      <a:pt x="65889" y="105755"/>
                    </a:cubicBezTo>
                    <a:cubicBezTo>
                      <a:pt x="95173" y="107805"/>
                      <a:pt x="99012" y="60934"/>
                      <a:pt x="99012" y="60934"/>
                    </a:cubicBezTo>
                    <a:cubicBezTo>
                      <a:pt x="108832" y="92963"/>
                      <a:pt x="118564" y="152627"/>
                      <a:pt x="106868" y="193152"/>
                    </a:cubicBezTo>
                    <a:cubicBezTo>
                      <a:pt x="95173" y="233676"/>
                      <a:pt x="60085" y="210240"/>
                      <a:pt x="36605" y="176160"/>
                    </a:cubicBezTo>
                    <a:cubicBezTo>
                      <a:pt x="13124" y="142081"/>
                      <a:pt x="13213" y="80171"/>
                      <a:pt x="11249" y="65230"/>
                    </a:cubicBezTo>
                    <a:cubicBezTo>
                      <a:pt x="10267" y="57516"/>
                      <a:pt x="6160" y="34666"/>
                      <a:pt x="2321" y="14257"/>
                    </a:cubicBezTo>
                    <a:cubicBezTo>
                      <a:pt x="1429" y="9570"/>
                      <a:pt x="714" y="4492"/>
                      <a:pt x="0" y="0"/>
                    </a:cubicBezTo>
                    <a:cubicBezTo>
                      <a:pt x="5089" y="11913"/>
                      <a:pt x="9285" y="24217"/>
                      <a:pt x="13213" y="35349"/>
                    </a:cubicBezTo>
                    <a:close/>
                  </a:path>
                </a:pathLst>
              </a:custGeom>
              <a:solidFill>
                <a:srgbClr val="263238"/>
              </a:solidFill>
              <a:ln w="8915" cap="flat">
                <a:noFill/>
                <a:prstDash val="solid"/>
                <a:miter/>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8BBDC863-2D42-8C99-B1B2-9C43A1138A5E}"/>
                  </a:ext>
                </a:extLst>
              </p:cNvPr>
              <p:cNvSpPr/>
              <p:nvPr/>
            </p:nvSpPr>
            <p:spPr>
              <a:xfrm>
                <a:off x="9794712" y="5380144"/>
                <a:ext cx="127196" cy="259589"/>
              </a:xfrm>
              <a:custGeom>
                <a:avLst/>
                <a:gdLst>
                  <a:gd name="connsiteX0" fmla="*/ 95976 w 127196"/>
                  <a:gd name="connsiteY0" fmla="*/ 259554 h 259589"/>
                  <a:gd name="connsiteX1" fmla="*/ 43390 w 127196"/>
                  <a:gd name="connsiteY1" fmla="*/ 219127 h 259589"/>
                  <a:gd name="connsiteX2" fmla="*/ 18124 w 127196"/>
                  <a:gd name="connsiteY2" fmla="*/ 117082 h 259589"/>
                  <a:gd name="connsiteX3" fmla="*/ 17231 w 127196"/>
                  <a:gd name="connsiteY3" fmla="*/ 105950 h 259589"/>
                  <a:gd name="connsiteX4" fmla="*/ 8303 w 127196"/>
                  <a:gd name="connsiteY4" fmla="*/ 55270 h 259589"/>
                  <a:gd name="connsiteX5" fmla="*/ 5982 w 127196"/>
                  <a:gd name="connsiteY5" fmla="*/ 40818 h 259589"/>
                  <a:gd name="connsiteX6" fmla="*/ 0 w 127196"/>
                  <a:gd name="connsiteY6" fmla="*/ 0 h 259589"/>
                  <a:gd name="connsiteX7" fmla="*/ 14463 w 127196"/>
                  <a:gd name="connsiteY7" fmla="*/ 38181 h 259589"/>
                  <a:gd name="connsiteX8" fmla="*/ 27588 w 127196"/>
                  <a:gd name="connsiteY8" fmla="*/ 73628 h 259589"/>
                  <a:gd name="connsiteX9" fmla="*/ 28748 w 127196"/>
                  <a:gd name="connsiteY9" fmla="*/ 76948 h 259589"/>
                  <a:gd name="connsiteX10" fmla="*/ 76334 w 127196"/>
                  <a:gd name="connsiteY10" fmla="*/ 140909 h 259589"/>
                  <a:gd name="connsiteX11" fmla="*/ 104815 w 127196"/>
                  <a:gd name="connsiteY11" fmla="*/ 100482 h 259589"/>
                  <a:gd name="connsiteX12" fmla="*/ 106779 w 127196"/>
                  <a:gd name="connsiteY12" fmla="*/ 77436 h 259589"/>
                  <a:gd name="connsiteX13" fmla="*/ 113832 w 127196"/>
                  <a:gd name="connsiteY13" fmla="*/ 99701 h 259589"/>
                  <a:gd name="connsiteX14" fmla="*/ 121689 w 127196"/>
                  <a:gd name="connsiteY14" fmla="*/ 234946 h 259589"/>
                  <a:gd name="connsiteX15" fmla="*/ 100351 w 127196"/>
                  <a:gd name="connsiteY15" fmla="*/ 259456 h 259589"/>
                  <a:gd name="connsiteX16" fmla="*/ 95976 w 127196"/>
                  <a:gd name="connsiteY16" fmla="*/ 259554 h 259589"/>
                  <a:gd name="connsiteX17" fmla="*/ 23481 w 127196"/>
                  <a:gd name="connsiteY17" fmla="*/ 88568 h 259589"/>
                  <a:gd name="connsiteX18" fmla="*/ 26070 w 127196"/>
                  <a:gd name="connsiteY18" fmla="*/ 104583 h 259589"/>
                  <a:gd name="connsiteX19" fmla="*/ 27052 w 127196"/>
                  <a:gd name="connsiteY19" fmla="*/ 116301 h 259589"/>
                  <a:gd name="connsiteX20" fmla="*/ 50532 w 127196"/>
                  <a:gd name="connsiteY20" fmla="*/ 213268 h 259589"/>
                  <a:gd name="connsiteX21" fmla="*/ 98654 w 127196"/>
                  <a:gd name="connsiteY21" fmla="*/ 249496 h 259589"/>
                  <a:gd name="connsiteX22" fmla="*/ 112939 w 127196"/>
                  <a:gd name="connsiteY22" fmla="*/ 231723 h 259589"/>
                  <a:gd name="connsiteX23" fmla="*/ 109904 w 127196"/>
                  <a:gd name="connsiteY23" fmla="*/ 120598 h 259589"/>
                  <a:gd name="connsiteX24" fmla="*/ 75977 w 127196"/>
                  <a:gd name="connsiteY24" fmla="*/ 150674 h 259589"/>
                  <a:gd name="connsiteX25" fmla="*/ 23659 w 127196"/>
                  <a:gd name="connsiteY25" fmla="*/ 88568 h 25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7196" h="259589">
                    <a:moveTo>
                      <a:pt x="95976" y="259554"/>
                    </a:moveTo>
                    <a:cubicBezTo>
                      <a:pt x="78120" y="259554"/>
                      <a:pt x="57228" y="239243"/>
                      <a:pt x="43390" y="219127"/>
                    </a:cubicBezTo>
                    <a:cubicBezTo>
                      <a:pt x="23302" y="189832"/>
                      <a:pt x="19820" y="141007"/>
                      <a:pt x="18124" y="117082"/>
                    </a:cubicBezTo>
                    <a:cubicBezTo>
                      <a:pt x="18124" y="112298"/>
                      <a:pt x="17588" y="108392"/>
                      <a:pt x="17231" y="105950"/>
                    </a:cubicBezTo>
                    <a:cubicBezTo>
                      <a:pt x="16428" y="99798"/>
                      <a:pt x="13303" y="81831"/>
                      <a:pt x="8303" y="55270"/>
                    </a:cubicBezTo>
                    <a:cubicBezTo>
                      <a:pt x="7410" y="50485"/>
                      <a:pt x="6696" y="45505"/>
                      <a:pt x="5982" y="40818"/>
                    </a:cubicBezTo>
                    <a:lnTo>
                      <a:pt x="0" y="0"/>
                    </a:lnTo>
                    <a:lnTo>
                      <a:pt x="14463" y="38181"/>
                    </a:lnTo>
                    <a:cubicBezTo>
                      <a:pt x="19017" y="50192"/>
                      <a:pt x="23391" y="62496"/>
                      <a:pt x="27588" y="73628"/>
                    </a:cubicBezTo>
                    <a:lnTo>
                      <a:pt x="28748" y="76948"/>
                    </a:lnTo>
                    <a:cubicBezTo>
                      <a:pt x="41604" y="112981"/>
                      <a:pt x="50800" y="139054"/>
                      <a:pt x="76334" y="140909"/>
                    </a:cubicBezTo>
                    <a:cubicBezTo>
                      <a:pt x="101868" y="142764"/>
                      <a:pt x="104725" y="100970"/>
                      <a:pt x="104815" y="100482"/>
                    </a:cubicBezTo>
                    <a:lnTo>
                      <a:pt x="106779" y="77436"/>
                    </a:lnTo>
                    <a:lnTo>
                      <a:pt x="113832" y="99701"/>
                    </a:lnTo>
                    <a:cubicBezTo>
                      <a:pt x="122135" y="127042"/>
                      <a:pt x="134456" y="190515"/>
                      <a:pt x="121689" y="234946"/>
                    </a:cubicBezTo>
                    <a:cubicBezTo>
                      <a:pt x="116510" y="252913"/>
                      <a:pt x="107225" y="258187"/>
                      <a:pt x="100351" y="259456"/>
                    </a:cubicBezTo>
                    <a:cubicBezTo>
                      <a:pt x="98896" y="259593"/>
                      <a:pt x="97431" y="259622"/>
                      <a:pt x="95976" y="259554"/>
                    </a:cubicBezTo>
                    <a:close/>
                    <a:moveTo>
                      <a:pt x="23481" y="88568"/>
                    </a:moveTo>
                    <a:cubicBezTo>
                      <a:pt x="24731" y="95502"/>
                      <a:pt x="25623" y="101361"/>
                      <a:pt x="26070" y="104583"/>
                    </a:cubicBezTo>
                    <a:cubicBezTo>
                      <a:pt x="26516" y="107805"/>
                      <a:pt x="26695" y="111223"/>
                      <a:pt x="27052" y="116301"/>
                    </a:cubicBezTo>
                    <a:cubicBezTo>
                      <a:pt x="28659" y="138956"/>
                      <a:pt x="31962" y="186121"/>
                      <a:pt x="50532" y="213268"/>
                    </a:cubicBezTo>
                    <a:cubicBezTo>
                      <a:pt x="67049" y="237192"/>
                      <a:pt x="86244" y="251839"/>
                      <a:pt x="98654" y="249496"/>
                    </a:cubicBezTo>
                    <a:cubicBezTo>
                      <a:pt x="105083" y="248324"/>
                      <a:pt x="109904" y="242367"/>
                      <a:pt x="112939" y="231723"/>
                    </a:cubicBezTo>
                    <a:cubicBezTo>
                      <a:pt x="122849" y="197546"/>
                      <a:pt x="116778" y="150967"/>
                      <a:pt x="109904" y="120598"/>
                    </a:cubicBezTo>
                    <a:cubicBezTo>
                      <a:pt x="104815" y="136319"/>
                      <a:pt x="94190" y="151943"/>
                      <a:pt x="75977" y="150674"/>
                    </a:cubicBezTo>
                    <a:cubicBezTo>
                      <a:pt x="47140" y="148526"/>
                      <a:pt x="35891" y="122551"/>
                      <a:pt x="23659" y="88568"/>
                    </a:cubicBezTo>
                    <a:close/>
                  </a:path>
                </a:pathLst>
              </a:custGeom>
              <a:solidFill>
                <a:srgbClr val="263238"/>
              </a:solidFill>
              <a:ln w="8915" cap="flat">
                <a:noFill/>
                <a:prstDash val="solid"/>
                <a:miter/>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27AAAEB9-274D-599C-B0F7-E45918192FF5}"/>
                  </a:ext>
                </a:extLst>
              </p:cNvPr>
              <p:cNvSpPr/>
              <p:nvPr/>
            </p:nvSpPr>
            <p:spPr>
              <a:xfrm>
                <a:off x="9567672" y="3455169"/>
                <a:ext cx="379797" cy="395287"/>
              </a:xfrm>
              <a:custGeom>
                <a:avLst/>
                <a:gdLst>
                  <a:gd name="connsiteX0" fmla="*/ 379797 w 379797"/>
                  <a:gd name="connsiteY0" fmla="*/ 197644 h 395287"/>
                  <a:gd name="connsiteX1" fmla="*/ 189898 w 379797"/>
                  <a:gd name="connsiteY1" fmla="*/ 395287 h 395287"/>
                  <a:gd name="connsiteX2" fmla="*/ 0 w 379797"/>
                  <a:gd name="connsiteY2" fmla="*/ 197643 h 395287"/>
                  <a:gd name="connsiteX3" fmla="*/ 189898 w 379797"/>
                  <a:gd name="connsiteY3" fmla="*/ 0 h 395287"/>
                  <a:gd name="connsiteX4" fmla="*/ 379797 w 379797"/>
                  <a:gd name="connsiteY4" fmla="*/ 197644 h 39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797" h="395287">
                    <a:moveTo>
                      <a:pt x="379797" y="197644"/>
                    </a:moveTo>
                    <a:cubicBezTo>
                      <a:pt x="379797" y="306799"/>
                      <a:pt x="294777" y="395287"/>
                      <a:pt x="189898" y="395287"/>
                    </a:cubicBezTo>
                    <a:cubicBezTo>
                      <a:pt x="85020" y="395287"/>
                      <a:pt x="0" y="306799"/>
                      <a:pt x="0" y="197643"/>
                    </a:cubicBezTo>
                    <a:cubicBezTo>
                      <a:pt x="0" y="88488"/>
                      <a:pt x="85020" y="0"/>
                      <a:pt x="189898" y="0"/>
                    </a:cubicBezTo>
                    <a:cubicBezTo>
                      <a:pt x="294776" y="0"/>
                      <a:pt x="379797" y="88488"/>
                      <a:pt x="379797" y="197644"/>
                    </a:cubicBezTo>
                    <a:close/>
                  </a:path>
                </a:pathLst>
              </a:custGeom>
              <a:solidFill>
                <a:srgbClr val="263238"/>
              </a:solidFill>
              <a:ln w="8915" cap="flat">
                <a:noFill/>
                <a:prstDash val="solid"/>
                <a:miter/>
              </a:ln>
            </p:spPr>
            <p:txBody>
              <a:bodyPr rtlCol="0" anchor="ctr"/>
              <a:lstStyle/>
              <a:p>
                <a:endParaRPr lang="zh-CN" altLang="en-US"/>
              </a:p>
            </p:txBody>
          </p:sp>
          <p:sp>
            <p:nvSpPr>
              <p:cNvPr id="602" name="任意多边形: 形状 601">
                <a:extLst>
                  <a:ext uri="{FF2B5EF4-FFF2-40B4-BE49-F238E27FC236}">
                    <a16:creationId xmlns:a16="http://schemas.microsoft.com/office/drawing/2014/main" id="{3957CB82-6B04-9EB9-5666-922F9667E139}"/>
                  </a:ext>
                </a:extLst>
              </p:cNvPr>
              <p:cNvSpPr/>
              <p:nvPr/>
            </p:nvSpPr>
            <p:spPr>
              <a:xfrm>
                <a:off x="9563298" y="3450287"/>
                <a:ext cx="388635" cy="405052"/>
              </a:xfrm>
              <a:custGeom>
                <a:avLst/>
                <a:gdLst>
                  <a:gd name="connsiteX0" fmla="*/ 194274 w 388635"/>
                  <a:gd name="connsiteY0" fmla="*/ 405052 h 405052"/>
                  <a:gd name="connsiteX1" fmla="*/ 0 w 388635"/>
                  <a:gd name="connsiteY1" fmla="*/ 202526 h 405052"/>
                  <a:gd name="connsiteX2" fmla="*/ 194274 w 388635"/>
                  <a:gd name="connsiteY2" fmla="*/ 0 h 405052"/>
                  <a:gd name="connsiteX3" fmla="*/ 388636 w 388635"/>
                  <a:gd name="connsiteY3" fmla="*/ 202526 h 405052"/>
                  <a:gd name="connsiteX4" fmla="*/ 194274 w 388635"/>
                  <a:gd name="connsiteY4" fmla="*/ 405052 h 405052"/>
                  <a:gd name="connsiteX5" fmla="*/ 194274 w 388635"/>
                  <a:gd name="connsiteY5" fmla="*/ 9765 h 405052"/>
                  <a:gd name="connsiteX6" fmla="*/ 8928 w 388635"/>
                  <a:gd name="connsiteY6" fmla="*/ 202526 h 405052"/>
                  <a:gd name="connsiteX7" fmla="*/ 194274 w 388635"/>
                  <a:gd name="connsiteY7" fmla="*/ 395287 h 405052"/>
                  <a:gd name="connsiteX8" fmla="*/ 379708 w 388635"/>
                  <a:gd name="connsiteY8" fmla="*/ 202526 h 405052"/>
                  <a:gd name="connsiteX9" fmla="*/ 194274 w 388635"/>
                  <a:gd name="connsiteY9" fmla="*/ 9765 h 40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635" h="405052">
                    <a:moveTo>
                      <a:pt x="194274" y="405052"/>
                    </a:moveTo>
                    <a:cubicBezTo>
                      <a:pt x="87138" y="405052"/>
                      <a:pt x="0" y="314238"/>
                      <a:pt x="0" y="202526"/>
                    </a:cubicBezTo>
                    <a:cubicBezTo>
                      <a:pt x="0" y="90815"/>
                      <a:pt x="87138" y="0"/>
                      <a:pt x="194274" y="0"/>
                    </a:cubicBezTo>
                    <a:cubicBezTo>
                      <a:pt x="301410" y="0"/>
                      <a:pt x="388636" y="90815"/>
                      <a:pt x="388636" y="202526"/>
                    </a:cubicBezTo>
                    <a:cubicBezTo>
                      <a:pt x="388636" y="314238"/>
                      <a:pt x="301410" y="405052"/>
                      <a:pt x="194274" y="405052"/>
                    </a:cubicBezTo>
                    <a:close/>
                    <a:moveTo>
                      <a:pt x="194274" y="9765"/>
                    </a:moveTo>
                    <a:cubicBezTo>
                      <a:pt x="92048" y="9765"/>
                      <a:pt x="8928" y="96283"/>
                      <a:pt x="8928" y="202526"/>
                    </a:cubicBezTo>
                    <a:cubicBezTo>
                      <a:pt x="8928" y="308769"/>
                      <a:pt x="92048" y="395287"/>
                      <a:pt x="194274" y="395287"/>
                    </a:cubicBezTo>
                    <a:cubicBezTo>
                      <a:pt x="296499" y="395287"/>
                      <a:pt x="379708" y="308867"/>
                      <a:pt x="379708" y="202526"/>
                    </a:cubicBezTo>
                    <a:cubicBezTo>
                      <a:pt x="379708" y="96185"/>
                      <a:pt x="296499" y="9765"/>
                      <a:pt x="194274" y="9765"/>
                    </a:cubicBezTo>
                    <a:close/>
                  </a:path>
                </a:pathLst>
              </a:custGeom>
              <a:solidFill>
                <a:srgbClr val="263238"/>
              </a:solidFill>
              <a:ln w="8915" cap="flat">
                <a:noFill/>
                <a:prstDash val="solid"/>
                <a:miter/>
              </a:ln>
            </p:spPr>
            <p:txBody>
              <a:bodyPr rtlCol="0" anchor="ctr"/>
              <a:lstStyle/>
              <a:p>
                <a:endParaRPr lang="zh-CN" altLang="en-US"/>
              </a:p>
            </p:txBody>
          </p:sp>
          <p:sp>
            <p:nvSpPr>
              <p:cNvPr id="603" name="任意多边形: 形状 602">
                <a:extLst>
                  <a:ext uri="{FF2B5EF4-FFF2-40B4-BE49-F238E27FC236}">
                    <a16:creationId xmlns:a16="http://schemas.microsoft.com/office/drawing/2014/main" id="{372432C5-ABCF-A97D-DF51-3285A99C4B92}"/>
                  </a:ext>
                </a:extLst>
              </p:cNvPr>
              <p:cNvSpPr/>
              <p:nvPr/>
            </p:nvSpPr>
            <p:spPr>
              <a:xfrm>
                <a:off x="9622409" y="3695199"/>
                <a:ext cx="34806" cy="69127"/>
              </a:xfrm>
              <a:custGeom>
                <a:avLst/>
                <a:gdLst>
                  <a:gd name="connsiteX0" fmla="*/ 32490 w 34806"/>
                  <a:gd name="connsiteY0" fmla="*/ 8587 h 69127"/>
                  <a:gd name="connsiteX1" fmla="*/ 2224 w 34806"/>
                  <a:gd name="connsiteY1" fmla="*/ 9661 h 69127"/>
                  <a:gd name="connsiteX2" fmla="*/ 33382 w 34806"/>
                  <a:gd name="connsiteY2" fmla="*/ 68251 h 69127"/>
                  <a:gd name="connsiteX3" fmla="*/ 32490 w 34806"/>
                  <a:gd name="connsiteY3" fmla="*/ 8587 h 69127"/>
                </a:gdLst>
                <a:ahLst/>
                <a:cxnLst>
                  <a:cxn ang="0">
                    <a:pos x="connsiteX0" y="connsiteY0"/>
                  </a:cxn>
                  <a:cxn ang="0">
                    <a:pos x="connsiteX1" y="connsiteY1"/>
                  </a:cxn>
                  <a:cxn ang="0">
                    <a:pos x="connsiteX2" y="connsiteY2"/>
                  </a:cxn>
                  <a:cxn ang="0">
                    <a:pos x="connsiteX3" y="connsiteY3"/>
                  </a:cxn>
                </a:cxnLst>
                <a:rect l="l" t="t" r="r" b="b"/>
                <a:pathLst>
                  <a:path w="34806" h="69127">
                    <a:moveTo>
                      <a:pt x="32490" y="8587"/>
                    </a:moveTo>
                    <a:cubicBezTo>
                      <a:pt x="32490" y="8587"/>
                      <a:pt x="14098" y="-11431"/>
                      <a:pt x="2224" y="9661"/>
                    </a:cubicBezTo>
                    <a:cubicBezTo>
                      <a:pt x="-9651" y="30754"/>
                      <a:pt x="29722" y="75965"/>
                      <a:pt x="33382" y="68251"/>
                    </a:cubicBezTo>
                    <a:cubicBezTo>
                      <a:pt x="37043" y="60537"/>
                      <a:pt x="32490" y="8587"/>
                      <a:pt x="32490" y="8587"/>
                    </a:cubicBezTo>
                    <a:close/>
                  </a:path>
                </a:pathLst>
              </a:custGeom>
              <a:solidFill>
                <a:srgbClr val="C4C4C4"/>
              </a:solidFill>
              <a:ln w="8915" cap="flat">
                <a:no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409CBA5D-0012-AE74-768B-C5A587F0ECE7}"/>
                  </a:ext>
                </a:extLst>
              </p:cNvPr>
              <p:cNvSpPr/>
              <p:nvPr/>
            </p:nvSpPr>
            <p:spPr>
              <a:xfrm>
                <a:off x="9617989" y="3690406"/>
                <a:ext cx="43579" cy="78512"/>
              </a:xfrm>
              <a:custGeom>
                <a:avLst/>
                <a:gdLst>
                  <a:gd name="connsiteX0" fmla="*/ 36285 w 43579"/>
                  <a:gd name="connsiteY0" fmla="*/ 78513 h 78512"/>
                  <a:gd name="connsiteX1" fmla="*/ 7001 w 43579"/>
                  <a:gd name="connsiteY1" fmla="*/ 47850 h 78512"/>
                  <a:gd name="connsiteX2" fmla="*/ 2805 w 43579"/>
                  <a:gd name="connsiteY2" fmla="*/ 11818 h 78512"/>
                  <a:gd name="connsiteX3" fmla="*/ 18072 w 43579"/>
                  <a:gd name="connsiteY3" fmla="*/ 2 h 78512"/>
                  <a:gd name="connsiteX4" fmla="*/ 40035 w 43579"/>
                  <a:gd name="connsiteY4" fmla="*/ 9767 h 78512"/>
                  <a:gd name="connsiteX5" fmla="*/ 41374 w 43579"/>
                  <a:gd name="connsiteY5" fmla="*/ 12794 h 78512"/>
                  <a:gd name="connsiteX6" fmla="*/ 41374 w 43579"/>
                  <a:gd name="connsiteY6" fmla="*/ 74704 h 78512"/>
                  <a:gd name="connsiteX7" fmla="*/ 36107 w 43579"/>
                  <a:gd name="connsiteY7" fmla="*/ 78317 h 78512"/>
                  <a:gd name="connsiteX8" fmla="*/ 20215 w 43579"/>
                  <a:gd name="connsiteY8" fmla="*/ 9669 h 78512"/>
                  <a:gd name="connsiteX9" fmla="*/ 19054 w 43579"/>
                  <a:gd name="connsiteY9" fmla="*/ 9669 h 78512"/>
                  <a:gd name="connsiteX10" fmla="*/ 10126 w 43579"/>
                  <a:gd name="connsiteY10" fmla="*/ 16895 h 78512"/>
                  <a:gd name="connsiteX11" fmla="*/ 11555 w 43579"/>
                  <a:gd name="connsiteY11" fmla="*/ 36425 h 78512"/>
                  <a:gd name="connsiteX12" fmla="*/ 34143 w 43579"/>
                  <a:gd name="connsiteY12" fmla="*/ 67478 h 78512"/>
                  <a:gd name="connsiteX13" fmla="*/ 32357 w 43579"/>
                  <a:gd name="connsiteY13" fmla="*/ 15626 h 78512"/>
                  <a:gd name="connsiteX14" fmla="*/ 20215 w 43579"/>
                  <a:gd name="connsiteY14" fmla="*/ 9669 h 7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579" h="78512">
                    <a:moveTo>
                      <a:pt x="36285" y="78513"/>
                    </a:moveTo>
                    <a:cubicBezTo>
                      <a:pt x="27893" y="78513"/>
                      <a:pt x="13608" y="60447"/>
                      <a:pt x="7001" y="47850"/>
                    </a:cubicBezTo>
                    <a:cubicBezTo>
                      <a:pt x="-766" y="33105"/>
                      <a:pt x="-1927" y="20704"/>
                      <a:pt x="2805" y="11818"/>
                    </a:cubicBezTo>
                    <a:cubicBezTo>
                      <a:pt x="5895" y="5461"/>
                      <a:pt x="11563" y="1076"/>
                      <a:pt x="18072" y="2"/>
                    </a:cubicBezTo>
                    <a:cubicBezTo>
                      <a:pt x="26295" y="-96"/>
                      <a:pt x="34214" y="3420"/>
                      <a:pt x="40035" y="9767"/>
                    </a:cubicBezTo>
                    <a:cubicBezTo>
                      <a:pt x="40821" y="10548"/>
                      <a:pt x="41303" y="11632"/>
                      <a:pt x="41374" y="12794"/>
                    </a:cubicBezTo>
                    <a:cubicBezTo>
                      <a:pt x="42446" y="25098"/>
                      <a:pt x="45749" y="66013"/>
                      <a:pt x="41374" y="74704"/>
                    </a:cubicBezTo>
                    <a:cubicBezTo>
                      <a:pt x="40347" y="76862"/>
                      <a:pt x="38330" y="78239"/>
                      <a:pt x="36107" y="78317"/>
                    </a:cubicBezTo>
                    <a:close/>
                    <a:moveTo>
                      <a:pt x="20215" y="9669"/>
                    </a:moveTo>
                    <a:lnTo>
                      <a:pt x="19054" y="9669"/>
                    </a:lnTo>
                    <a:cubicBezTo>
                      <a:pt x="15188" y="10363"/>
                      <a:pt x="11858" y="13048"/>
                      <a:pt x="10126" y="16895"/>
                    </a:cubicBezTo>
                    <a:cubicBezTo>
                      <a:pt x="7858" y="23301"/>
                      <a:pt x="8385" y="30498"/>
                      <a:pt x="11555" y="36425"/>
                    </a:cubicBezTo>
                    <a:cubicBezTo>
                      <a:pt x="16697" y="48612"/>
                      <a:pt x="24446" y="59256"/>
                      <a:pt x="34143" y="67478"/>
                    </a:cubicBezTo>
                    <a:cubicBezTo>
                      <a:pt x="34767" y="50165"/>
                      <a:pt x="34169" y="32832"/>
                      <a:pt x="32357" y="15626"/>
                    </a:cubicBezTo>
                    <a:cubicBezTo>
                      <a:pt x="28982" y="12296"/>
                      <a:pt x="24733" y="10216"/>
                      <a:pt x="20215" y="9669"/>
                    </a:cubicBezTo>
                    <a:close/>
                  </a:path>
                </a:pathLst>
              </a:custGeom>
              <a:solidFill>
                <a:srgbClr val="263238"/>
              </a:solidFill>
              <a:ln w="8915" cap="flat">
                <a:no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CB44F184-7304-45E8-C561-5F2F5B681ED6}"/>
                  </a:ext>
                </a:extLst>
              </p:cNvPr>
              <p:cNvSpPr/>
              <p:nvPr/>
            </p:nvSpPr>
            <p:spPr>
              <a:xfrm>
                <a:off x="9852659" y="3695199"/>
                <a:ext cx="34806" cy="69127"/>
              </a:xfrm>
              <a:custGeom>
                <a:avLst/>
                <a:gdLst>
                  <a:gd name="connsiteX0" fmla="*/ 2317 w 34806"/>
                  <a:gd name="connsiteY0" fmla="*/ 8587 h 69127"/>
                  <a:gd name="connsiteX1" fmla="*/ 32583 w 34806"/>
                  <a:gd name="connsiteY1" fmla="*/ 9661 h 69127"/>
                  <a:gd name="connsiteX2" fmla="*/ 1424 w 34806"/>
                  <a:gd name="connsiteY2" fmla="*/ 68251 h 69127"/>
                  <a:gd name="connsiteX3" fmla="*/ 2317 w 34806"/>
                  <a:gd name="connsiteY3" fmla="*/ 8587 h 69127"/>
                </a:gdLst>
                <a:ahLst/>
                <a:cxnLst>
                  <a:cxn ang="0">
                    <a:pos x="connsiteX0" y="connsiteY0"/>
                  </a:cxn>
                  <a:cxn ang="0">
                    <a:pos x="connsiteX1" y="connsiteY1"/>
                  </a:cxn>
                  <a:cxn ang="0">
                    <a:pos x="connsiteX2" y="connsiteY2"/>
                  </a:cxn>
                  <a:cxn ang="0">
                    <a:pos x="connsiteX3" y="connsiteY3"/>
                  </a:cxn>
                </a:cxnLst>
                <a:rect l="l" t="t" r="r" b="b"/>
                <a:pathLst>
                  <a:path w="34806" h="69127">
                    <a:moveTo>
                      <a:pt x="2317" y="8587"/>
                    </a:moveTo>
                    <a:cubicBezTo>
                      <a:pt x="2317" y="8587"/>
                      <a:pt x="20708" y="-11431"/>
                      <a:pt x="32583" y="9661"/>
                    </a:cubicBezTo>
                    <a:cubicBezTo>
                      <a:pt x="44456" y="30754"/>
                      <a:pt x="5084" y="75965"/>
                      <a:pt x="1424" y="68251"/>
                    </a:cubicBezTo>
                    <a:cubicBezTo>
                      <a:pt x="-2237" y="60537"/>
                      <a:pt x="2317" y="8587"/>
                      <a:pt x="2317" y="8587"/>
                    </a:cubicBezTo>
                    <a:close/>
                  </a:path>
                </a:pathLst>
              </a:custGeom>
              <a:solidFill>
                <a:srgbClr val="C4C4C4"/>
              </a:solidFill>
              <a:ln w="8915" cap="flat">
                <a:noFill/>
                <a:prstDash val="solid"/>
                <a:miter/>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0AE82796-5713-14A1-7B49-CD4CE507A7D3}"/>
                  </a:ext>
                </a:extLst>
              </p:cNvPr>
              <p:cNvSpPr/>
              <p:nvPr/>
            </p:nvSpPr>
            <p:spPr>
              <a:xfrm>
                <a:off x="9848529" y="3690602"/>
                <a:ext cx="43384" cy="78316"/>
              </a:xfrm>
              <a:custGeom>
                <a:avLst/>
                <a:gdLst>
                  <a:gd name="connsiteX0" fmla="*/ 7250 w 43384"/>
                  <a:gd name="connsiteY0" fmla="*/ 78317 h 78316"/>
                  <a:gd name="connsiteX1" fmla="*/ 7250 w 43384"/>
                  <a:gd name="connsiteY1" fmla="*/ 78317 h 78316"/>
                  <a:gd name="connsiteX2" fmla="*/ 1893 w 43384"/>
                  <a:gd name="connsiteY2" fmla="*/ 74704 h 78316"/>
                  <a:gd name="connsiteX3" fmla="*/ 1893 w 43384"/>
                  <a:gd name="connsiteY3" fmla="*/ 12793 h 78316"/>
                  <a:gd name="connsiteX4" fmla="*/ 3233 w 43384"/>
                  <a:gd name="connsiteY4" fmla="*/ 9766 h 78316"/>
                  <a:gd name="connsiteX5" fmla="*/ 25195 w 43384"/>
                  <a:gd name="connsiteY5" fmla="*/ 1 h 78316"/>
                  <a:gd name="connsiteX6" fmla="*/ 40462 w 43384"/>
                  <a:gd name="connsiteY6" fmla="*/ 11817 h 78316"/>
                  <a:gd name="connsiteX7" fmla="*/ 36266 w 43384"/>
                  <a:gd name="connsiteY7" fmla="*/ 47850 h 78316"/>
                  <a:gd name="connsiteX8" fmla="*/ 7250 w 43384"/>
                  <a:gd name="connsiteY8" fmla="*/ 78317 h 78316"/>
                  <a:gd name="connsiteX9" fmla="*/ 9750 w 43384"/>
                  <a:gd name="connsiteY9" fmla="*/ 70309 h 78316"/>
                  <a:gd name="connsiteX10" fmla="*/ 9750 w 43384"/>
                  <a:gd name="connsiteY10" fmla="*/ 70309 h 78316"/>
                  <a:gd name="connsiteX11" fmla="*/ 10911 w 43384"/>
                  <a:gd name="connsiteY11" fmla="*/ 15625 h 78316"/>
                  <a:gd name="connsiteX12" fmla="*/ 9125 w 43384"/>
                  <a:gd name="connsiteY12" fmla="*/ 67477 h 78316"/>
                  <a:gd name="connsiteX13" fmla="*/ 31713 w 43384"/>
                  <a:gd name="connsiteY13" fmla="*/ 36425 h 78316"/>
                  <a:gd name="connsiteX14" fmla="*/ 33141 w 43384"/>
                  <a:gd name="connsiteY14" fmla="*/ 16895 h 78316"/>
                  <a:gd name="connsiteX15" fmla="*/ 24213 w 43384"/>
                  <a:gd name="connsiteY15" fmla="*/ 9669 h 78316"/>
                  <a:gd name="connsiteX16" fmla="*/ 10911 w 43384"/>
                  <a:gd name="connsiteY16" fmla="*/ 15625 h 7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384" h="78316">
                    <a:moveTo>
                      <a:pt x="7250" y="78317"/>
                    </a:moveTo>
                    <a:lnTo>
                      <a:pt x="7250" y="78317"/>
                    </a:lnTo>
                    <a:cubicBezTo>
                      <a:pt x="4991" y="78278"/>
                      <a:pt x="2938" y="76891"/>
                      <a:pt x="1893" y="74704"/>
                    </a:cubicBezTo>
                    <a:cubicBezTo>
                      <a:pt x="-2035" y="66013"/>
                      <a:pt x="1268" y="25097"/>
                      <a:pt x="1893" y="12793"/>
                    </a:cubicBezTo>
                    <a:cubicBezTo>
                      <a:pt x="1965" y="11631"/>
                      <a:pt x="2447" y="10547"/>
                      <a:pt x="3233" y="9766"/>
                    </a:cubicBezTo>
                    <a:cubicBezTo>
                      <a:pt x="9072" y="3438"/>
                      <a:pt x="16973" y="-77"/>
                      <a:pt x="25195" y="1"/>
                    </a:cubicBezTo>
                    <a:cubicBezTo>
                      <a:pt x="31704" y="1075"/>
                      <a:pt x="37373" y="5460"/>
                      <a:pt x="40462" y="11817"/>
                    </a:cubicBezTo>
                    <a:cubicBezTo>
                      <a:pt x="45462" y="20703"/>
                      <a:pt x="44034" y="33105"/>
                      <a:pt x="36266" y="47850"/>
                    </a:cubicBezTo>
                    <a:cubicBezTo>
                      <a:pt x="29838" y="60251"/>
                      <a:pt x="15375" y="78317"/>
                      <a:pt x="7250" y="78317"/>
                    </a:cubicBezTo>
                    <a:close/>
                    <a:moveTo>
                      <a:pt x="9750" y="70309"/>
                    </a:moveTo>
                    <a:lnTo>
                      <a:pt x="9750" y="70309"/>
                    </a:lnTo>
                    <a:close/>
                    <a:moveTo>
                      <a:pt x="10911" y="15625"/>
                    </a:moveTo>
                    <a:cubicBezTo>
                      <a:pt x="9098" y="32831"/>
                      <a:pt x="8500" y="50164"/>
                      <a:pt x="9125" y="67477"/>
                    </a:cubicBezTo>
                    <a:cubicBezTo>
                      <a:pt x="18821" y="59255"/>
                      <a:pt x="26571" y="48611"/>
                      <a:pt x="31713" y="36425"/>
                    </a:cubicBezTo>
                    <a:cubicBezTo>
                      <a:pt x="34882" y="30497"/>
                      <a:pt x="35409" y="23301"/>
                      <a:pt x="33141" y="16895"/>
                    </a:cubicBezTo>
                    <a:cubicBezTo>
                      <a:pt x="31410" y="13047"/>
                      <a:pt x="28079" y="10362"/>
                      <a:pt x="24213" y="9669"/>
                    </a:cubicBezTo>
                    <a:cubicBezTo>
                      <a:pt x="19258" y="9805"/>
                      <a:pt x="14527" y="11924"/>
                      <a:pt x="10911" y="15625"/>
                    </a:cubicBezTo>
                    <a:close/>
                  </a:path>
                </a:pathLst>
              </a:custGeom>
              <a:solidFill>
                <a:srgbClr val="263238"/>
              </a:solidFill>
              <a:ln w="8915" cap="flat">
                <a:no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EB13F3D3-4118-1D62-836C-9FBA87175311}"/>
                  </a:ext>
                </a:extLst>
              </p:cNvPr>
              <p:cNvSpPr/>
              <p:nvPr/>
            </p:nvSpPr>
            <p:spPr>
              <a:xfrm>
                <a:off x="9651253" y="3546071"/>
                <a:ext cx="210107" cy="341164"/>
              </a:xfrm>
              <a:custGeom>
                <a:avLst/>
                <a:gdLst>
                  <a:gd name="connsiteX0" fmla="*/ 210062 w 210107"/>
                  <a:gd name="connsiteY0" fmla="*/ 116800 h 341164"/>
                  <a:gd name="connsiteX1" fmla="*/ 109407 w 210107"/>
                  <a:gd name="connsiteY1" fmla="*/ 50 h 341164"/>
                  <a:gd name="connsiteX2" fmla="*/ 2664 w 210107"/>
                  <a:gd name="connsiteY2" fmla="*/ 110140 h 341164"/>
                  <a:gd name="connsiteX3" fmla="*/ 2664 w 210107"/>
                  <a:gd name="connsiteY3" fmla="*/ 116800 h 341164"/>
                  <a:gd name="connsiteX4" fmla="*/ 2664 w 210107"/>
                  <a:gd name="connsiteY4" fmla="*/ 125100 h 341164"/>
                  <a:gd name="connsiteX5" fmla="*/ 2664 w 210107"/>
                  <a:gd name="connsiteY5" fmla="*/ 125100 h 341164"/>
                  <a:gd name="connsiteX6" fmla="*/ 5700 w 210107"/>
                  <a:gd name="connsiteY6" fmla="*/ 233492 h 341164"/>
                  <a:gd name="connsiteX7" fmla="*/ 89087 w 210107"/>
                  <a:gd name="connsiteY7" fmla="*/ 336512 h 341164"/>
                  <a:gd name="connsiteX8" fmla="*/ 133727 w 210107"/>
                  <a:gd name="connsiteY8" fmla="*/ 330263 h 341164"/>
                  <a:gd name="connsiteX9" fmla="*/ 203812 w 210107"/>
                  <a:gd name="connsiteY9" fmla="*/ 226852 h 341164"/>
                  <a:gd name="connsiteX10" fmla="*/ 208276 w 210107"/>
                  <a:gd name="connsiteY10" fmla="*/ 137404 h 341164"/>
                  <a:gd name="connsiteX11" fmla="*/ 210062 w 210107"/>
                  <a:gd name="connsiteY11" fmla="*/ 116800 h 341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107" h="341164">
                    <a:moveTo>
                      <a:pt x="210062" y="116800"/>
                    </a:moveTo>
                    <a:cubicBezTo>
                      <a:pt x="211740" y="54158"/>
                      <a:pt x="166681" y="1886"/>
                      <a:pt x="109407" y="50"/>
                    </a:cubicBezTo>
                    <a:cubicBezTo>
                      <a:pt x="52134" y="-1786"/>
                      <a:pt x="4343" y="47508"/>
                      <a:pt x="2664" y="110140"/>
                    </a:cubicBezTo>
                    <a:cubicBezTo>
                      <a:pt x="2602" y="112357"/>
                      <a:pt x="2602" y="114583"/>
                      <a:pt x="2664" y="116800"/>
                    </a:cubicBezTo>
                    <a:cubicBezTo>
                      <a:pt x="2664" y="119534"/>
                      <a:pt x="2664" y="122366"/>
                      <a:pt x="2664" y="125100"/>
                    </a:cubicBezTo>
                    <a:lnTo>
                      <a:pt x="2664" y="125100"/>
                    </a:lnTo>
                    <a:cubicBezTo>
                      <a:pt x="2664" y="125100"/>
                      <a:pt x="-5014" y="205173"/>
                      <a:pt x="5700" y="233492"/>
                    </a:cubicBezTo>
                    <a:cubicBezTo>
                      <a:pt x="16413" y="261810"/>
                      <a:pt x="75338" y="329872"/>
                      <a:pt x="89087" y="336512"/>
                    </a:cubicBezTo>
                    <a:cubicBezTo>
                      <a:pt x="103747" y="344510"/>
                      <a:pt x="121380" y="342049"/>
                      <a:pt x="133727" y="330263"/>
                    </a:cubicBezTo>
                    <a:cubicBezTo>
                      <a:pt x="139352" y="323818"/>
                      <a:pt x="200776" y="266888"/>
                      <a:pt x="203812" y="226852"/>
                    </a:cubicBezTo>
                    <a:cubicBezTo>
                      <a:pt x="206401" y="193260"/>
                      <a:pt x="207919" y="150392"/>
                      <a:pt x="208276" y="137404"/>
                    </a:cubicBezTo>
                    <a:cubicBezTo>
                      <a:pt x="209410" y="130608"/>
                      <a:pt x="210008" y="123714"/>
                      <a:pt x="210062" y="116800"/>
                    </a:cubicBezTo>
                    <a:close/>
                  </a:path>
                </a:pathLst>
              </a:custGeom>
              <a:solidFill>
                <a:srgbClr val="C4C4C4"/>
              </a:solidFill>
              <a:ln w="8915" cap="flat">
                <a:noFill/>
                <a:prstDash val="solid"/>
                <a:miter/>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D5374C4A-C0ED-CED2-E545-88CD05B601DC}"/>
                  </a:ext>
                </a:extLst>
              </p:cNvPr>
              <p:cNvSpPr/>
              <p:nvPr/>
            </p:nvSpPr>
            <p:spPr>
              <a:xfrm>
                <a:off x="9646712" y="3541120"/>
                <a:ext cx="219112" cy="350859"/>
              </a:xfrm>
              <a:custGeom>
                <a:avLst/>
                <a:gdLst>
                  <a:gd name="connsiteX0" fmla="*/ 113002 w 219112"/>
                  <a:gd name="connsiteY0" fmla="*/ 350838 h 350859"/>
                  <a:gd name="connsiteX1" fmla="*/ 91753 w 219112"/>
                  <a:gd name="connsiteY1" fmla="*/ 345955 h 350859"/>
                  <a:gd name="connsiteX2" fmla="*/ 6133 w 219112"/>
                  <a:gd name="connsiteY2" fmla="*/ 240298 h 350859"/>
                  <a:gd name="connsiteX3" fmla="*/ 2741 w 219112"/>
                  <a:gd name="connsiteY3" fmla="*/ 129563 h 350859"/>
                  <a:gd name="connsiteX4" fmla="*/ 2741 w 219112"/>
                  <a:gd name="connsiteY4" fmla="*/ 128586 h 350859"/>
                  <a:gd name="connsiteX5" fmla="*/ 2741 w 219112"/>
                  <a:gd name="connsiteY5" fmla="*/ 121751 h 350859"/>
                  <a:gd name="connsiteX6" fmla="*/ 107797 w 219112"/>
                  <a:gd name="connsiteY6" fmla="*/ 50 h 350859"/>
                  <a:gd name="connsiteX7" fmla="*/ 219066 w 219112"/>
                  <a:gd name="connsiteY7" fmla="*/ 114954 h 350859"/>
                  <a:gd name="connsiteX8" fmla="*/ 219066 w 219112"/>
                  <a:gd name="connsiteY8" fmla="*/ 121751 h 350859"/>
                  <a:gd name="connsiteX9" fmla="*/ 217281 w 219112"/>
                  <a:gd name="connsiteY9" fmla="*/ 143136 h 350859"/>
                  <a:gd name="connsiteX10" fmla="*/ 212906 w 219112"/>
                  <a:gd name="connsiteY10" fmla="*/ 232193 h 350859"/>
                  <a:gd name="connsiteX11" fmla="*/ 145767 w 219112"/>
                  <a:gd name="connsiteY11" fmla="*/ 334237 h 350859"/>
                  <a:gd name="connsiteX12" fmla="*/ 141571 w 219112"/>
                  <a:gd name="connsiteY12" fmla="*/ 338632 h 350859"/>
                  <a:gd name="connsiteX13" fmla="*/ 113002 w 219112"/>
                  <a:gd name="connsiteY13" fmla="*/ 350838 h 350859"/>
                  <a:gd name="connsiteX14" fmla="*/ 11847 w 219112"/>
                  <a:gd name="connsiteY14" fmla="*/ 132199 h 350859"/>
                  <a:gd name="connsiteX15" fmla="*/ 14704 w 219112"/>
                  <a:gd name="connsiteY15" fmla="*/ 236587 h 350859"/>
                  <a:gd name="connsiteX16" fmla="*/ 95771 w 219112"/>
                  <a:gd name="connsiteY16" fmla="*/ 336972 h 350859"/>
                  <a:gd name="connsiteX17" fmla="*/ 135500 w 219112"/>
                  <a:gd name="connsiteY17" fmla="*/ 331796 h 350859"/>
                  <a:gd name="connsiteX18" fmla="*/ 140053 w 219112"/>
                  <a:gd name="connsiteY18" fmla="*/ 327109 h 350859"/>
                  <a:gd name="connsiteX19" fmla="*/ 204424 w 219112"/>
                  <a:gd name="connsiteY19" fmla="*/ 231412 h 350859"/>
                  <a:gd name="connsiteX20" fmla="*/ 208799 w 219112"/>
                  <a:gd name="connsiteY20" fmla="*/ 142160 h 350859"/>
                  <a:gd name="connsiteX21" fmla="*/ 210495 w 219112"/>
                  <a:gd name="connsiteY21" fmla="*/ 121751 h 350859"/>
                  <a:gd name="connsiteX22" fmla="*/ 114234 w 219112"/>
                  <a:gd name="connsiteY22" fmla="*/ 9961 h 350859"/>
                  <a:gd name="connsiteX23" fmla="*/ 12026 w 219112"/>
                  <a:gd name="connsiteY23" fmla="*/ 115238 h 350859"/>
                  <a:gd name="connsiteX24" fmla="*/ 12026 w 219112"/>
                  <a:gd name="connsiteY24" fmla="*/ 121751 h 350859"/>
                  <a:gd name="connsiteX25" fmla="*/ 12026 w 219112"/>
                  <a:gd name="connsiteY25" fmla="*/ 129758 h 350859"/>
                  <a:gd name="connsiteX26" fmla="*/ 11847 w 219112"/>
                  <a:gd name="connsiteY26" fmla="*/ 132199 h 35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9112" h="350859">
                    <a:moveTo>
                      <a:pt x="113002" y="350838"/>
                    </a:moveTo>
                    <a:cubicBezTo>
                      <a:pt x="105689" y="350818"/>
                      <a:pt x="98458" y="349149"/>
                      <a:pt x="91753" y="345955"/>
                    </a:cubicBezTo>
                    <a:cubicBezTo>
                      <a:pt x="76665" y="338534"/>
                      <a:pt x="17293" y="270081"/>
                      <a:pt x="6133" y="240298"/>
                    </a:cubicBezTo>
                    <a:cubicBezTo>
                      <a:pt x="-5027" y="210515"/>
                      <a:pt x="2384" y="132883"/>
                      <a:pt x="2741" y="129563"/>
                    </a:cubicBezTo>
                    <a:cubicBezTo>
                      <a:pt x="2687" y="129241"/>
                      <a:pt x="2687" y="128909"/>
                      <a:pt x="2741" y="128586"/>
                    </a:cubicBezTo>
                    <a:cubicBezTo>
                      <a:pt x="2741" y="126340"/>
                      <a:pt x="2741" y="123997"/>
                      <a:pt x="2741" y="121751"/>
                    </a:cubicBezTo>
                    <a:cubicBezTo>
                      <a:pt x="1027" y="56413"/>
                      <a:pt x="48059" y="1925"/>
                      <a:pt x="107797" y="50"/>
                    </a:cubicBezTo>
                    <a:cubicBezTo>
                      <a:pt x="167534" y="-1825"/>
                      <a:pt x="217352" y="49617"/>
                      <a:pt x="219066" y="114954"/>
                    </a:cubicBezTo>
                    <a:cubicBezTo>
                      <a:pt x="219128" y="117220"/>
                      <a:pt x="219128" y="119485"/>
                      <a:pt x="219066" y="121751"/>
                    </a:cubicBezTo>
                    <a:cubicBezTo>
                      <a:pt x="219039" y="128918"/>
                      <a:pt x="218450" y="136076"/>
                      <a:pt x="217281" y="143136"/>
                    </a:cubicBezTo>
                    <a:cubicBezTo>
                      <a:pt x="217281" y="154952"/>
                      <a:pt x="215495" y="198211"/>
                      <a:pt x="212906" y="232193"/>
                    </a:cubicBezTo>
                    <a:cubicBezTo>
                      <a:pt x="210138" y="269202"/>
                      <a:pt x="161659" y="318125"/>
                      <a:pt x="145767" y="334237"/>
                    </a:cubicBezTo>
                    <a:cubicBezTo>
                      <a:pt x="143714" y="336386"/>
                      <a:pt x="142196" y="337850"/>
                      <a:pt x="141571" y="338632"/>
                    </a:cubicBezTo>
                    <a:cubicBezTo>
                      <a:pt x="133974" y="346795"/>
                      <a:pt x="123653" y="351209"/>
                      <a:pt x="113002" y="350838"/>
                    </a:cubicBezTo>
                    <a:close/>
                    <a:moveTo>
                      <a:pt x="11847" y="132199"/>
                    </a:moveTo>
                    <a:cubicBezTo>
                      <a:pt x="10776" y="143917"/>
                      <a:pt x="5419" y="211882"/>
                      <a:pt x="14704" y="236587"/>
                    </a:cubicBezTo>
                    <a:cubicBezTo>
                      <a:pt x="25418" y="265004"/>
                      <a:pt x="83718" y="331112"/>
                      <a:pt x="95771" y="336972"/>
                    </a:cubicBezTo>
                    <a:cubicBezTo>
                      <a:pt x="108734" y="344285"/>
                      <a:pt x="124465" y="342235"/>
                      <a:pt x="135500" y="331796"/>
                    </a:cubicBezTo>
                    <a:lnTo>
                      <a:pt x="140053" y="327109"/>
                    </a:lnTo>
                    <a:cubicBezTo>
                      <a:pt x="181033" y="285608"/>
                      <a:pt x="202549" y="253481"/>
                      <a:pt x="204424" y="231412"/>
                    </a:cubicBezTo>
                    <a:cubicBezTo>
                      <a:pt x="206924" y="197625"/>
                      <a:pt x="208442" y="154561"/>
                      <a:pt x="208799" y="142160"/>
                    </a:cubicBezTo>
                    <a:cubicBezTo>
                      <a:pt x="209906" y="135422"/>
                      <a:pt x="210477" y="128596"/>
                      <a:pt x="210495" y="121751"/>
                    </a:cubicBezTo>
                    <a:cubicBezTo>
                      <a:pt x="212138" y="61804"/>
                      <a:pt x="169043" y="11758"/>
                      <a:pt x="114234" y="9961"/>
                    </a:cubicBezTo>
                    <a:cubicBezTo>
                      <a:pt x="59434" y="8155"/>
                      <a:pt x="13668" y="55300"/>
                      <a:pt x="12026" y="115238"/>
                    </a:cubicBezTo>
                    <a:cubicBezTo>
                      <a:pt x="11963" y="117405"/>
                      <a:pt x="11963" y="119583"/>
                      <a:pt x="12026" y="121751"/>
                    </a:cubicBezTo>
                    <a:cubicBezTo>
                      <a:pt x="12026" y="124387"/>
                      <a:pt x="12026" y="127122"/>
                      <a:pt x="12026" y="129758"/>
                    </a:cubicBezTo>
                    <a:cubicBezTo>
                      <a:pt x="12151" y="130578"/>
                      <a:pt x="12088" y="131418"/>
                      <a:pt x="11847" y="132199"/>
                    </a:cubicBezTo>
                    <a:close/>
                  </a:path>
                </a:pathLst>
              </a:custGeom>
              <a:solidFill>
                <a:srgbClr val="263238"/>
              </a:solidFill>
              <a:ln w="8915" cap="flat">
                <a:no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8BAEE9E6-AA02-EFC6-8725-313FD14D2E11}"/>
                  </a:ext>
                </a:extLst>
              </p:cNvPr>
              <p:cNvSpPr/>
              <p:nvPr/>
            </p:nvSpPr>
            <p:spPr>
              <a:xfrm>
                <a:off x="9730419" y="3739126"/>
                <a:ext cx="52328" cy="33963"/>
              </a:xfrm>
              <a:custGeom>
                <a:avLst/>
                <a:gdLst>
                  <a:gd name="connsiteX0" fmla="*/ 28224 w 52328"/>
                  <a:gd name="connsiteY0" fmla="*/ 33894 h 33963"/>
                  <a:gd name="connsiteX1" fmla="*/ 3672 w 52328"/>
                  <a:gd name="connsiteY1" fmla="*/ 23055 h 33963"/>
                  <a:gd name="connsiteX2" fmla="*/ 1082 w 52328"/>
                  <a:gd name="connsiteY2" fmla="*/ 4208 h 33963"/>
                  <a:gd name="connsiteX3" fmla="*/ 6725 w 52328"/>
                  <a:gd name="connsiteY3" fmla="*/ 1103 h 33963"/>
                  <a:gd name="connsiteX4" fmla="*/ 9564 w 52328"/>
                  <a:gd name="connsiteY4" fmla="*/ 7265 h 33963"/>
                  <a:gd name="connsiteX5" fmla="*/ 9475 w 52328"/>
                  <a:gd name="connsiteY5" fmla="*/ 7529 h 33963"/>
                  <a:gd name="connsiteX6" fmla="*/ 9475 w 52328"/>
                  <a:gd name="connsiteY6" fmla="*/ 7529 h 33963"/>
                  <a:gd name="connsiteX7" fmla="*/ 10546 w 52328"/>
                  <a:gd name="connsiteY7" fmla="*/ 16805 h 33963"/>
                  <a:gd name="connsiteX8" fmla="*/ 28402 w 52328"/>
                  <a:gd name="connsiteY8" fmla="*/ 24129 h 33963"/>
                  <a:gd name="connsiteX9" fmla="*/ 39741 w 52328"/>
                  <a:gd name="connsiteY9" fmla="*/ 19930 h 33963"/>
                  <a:gd name="connsiteX10" fmla="*/ 43223 w 52328"/>
                  <a:gd name="connsiteY10" fmla="*/ 5087 h 33963"/>
                  <a:gd name="connsiteX11" fmla="*/ 47499 w 52328"/>
                  <a:gd name="connsiteY11" fmla="*/ 10 h 33963"/>
                  <a:gd name="connsiteX12" fmla="*/ 47508 w 52328"/>
                  <a:gd name="connsiteY12" fmla="*/ 10 h 33963"/>
                  <a:gd name="connsiteX13" fmla="*/ 52142 w 52328"/>
                  <a:gd name="connsiteY13" fmla="*/ 4492 h 33963"/>
                  <a:gd name="connsiteX14" fmla="*/ 52151 w 52328"/>
                  <a:gd name="connsiteY14" fmla="*/ 4599 h 33963"/>
                  <a:gd name="connsiteX15" fmla="*/ 46169 w 52328"/>
                  <a:gd name="connsiteY15" fmla="*/ 26668 h 33963"/>
                  <a:gd name="connsiteX16" fmla="*/ 28224 w 52328"/>
                  <a:gd name="connsiteY16" fmla="*/ 33894 h 3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8" h="33963">
                    <a:moveTo>
                      <a:pt x="28224" y="33894"/>
                    </a:moveTo>
                    <a:cubicBezTo>
                      <a:pt x="18956" y="34548"/>
                      <a:pt x="9921" y="30564"/>
                      <a:pt x="3672" y="23055"/>
                    </a:cubicBezTo>
                    <a:cubicBezTo>
                      <a:pt x="-34" y="17645"/>
                      <a:pt x="-1007" y="10565"/>
                      <a:pt x="1082" y="4208"/>
                    </a:cubicBezTo>
                    <a:cubicBezTo>
                      <a:pt x="1860" y="1650"/>
                      <a:pt x="4377" y="254"/>
                      <a:pt x="6725" y="1103"/>
                    </a:cubicBezTo>
                    <a:cubicBezTo>
                      <a:pt x="9064" y="1943"/>
                      <a:pt x="10332" y="4706"/>
                      <a:pt x="9564" y="7265"/>
                    </a:cubicBezTo>
                    <a:cubicBezTo>
                      <a:pt x="9537" y="7353"/>
                      <a:pt x="9511" y="7441"/>
                      <a:pt x="9475" y="7529"/>
                    </a:cubicBezTo>
                    <a:lnTo>
                      <a:pt x="9475" y="7529"/>
                    </a:lnTo>
                    <a:cubicBezTo>
                      <a:pt x="8475" y="10634"/>
                      <a:pt x="8877" y="14071"/>
                      <a:pt x="10546" y="16805"/>
                    </a:cubicBezTo>
                    <a:cubicBezTo>
                      <a:pt x="15216" y="22010"/>
                      <a:pt x="21751" y="24686"/>
                      <a:pt x="28402" y="24129"/>
                    </a:cubicBezTo>
                    <a:cubicBezTo>
                      <a:pt x="32545" y="24481"/>
                      <a:pt x="36643" y="22957"/>
                      <a:pt x="39741" y="19930"/>
                    </a:cubicBezTo>
                    <a:cubicBezTo>
                      <a:pt x="42705" y="15712"/>
                      <a:pt x="43955" y="10351"/>
                      <a:pt x="43223" y="5087"/>
                    </a:cubicBezTo>
                    <a:cubicBezTo>
                      <a:pt x="43125" y="2392"/>
                      <a:pt x="45035" y="117"/>
                      <a:pt x="47499" y="10"/>
                    </a:cubicBezTo>
                    <a:cubicBezTo>
                      <a:pt x="47499" y="10"/>
                      <a:pt x="47508" y="10"/>
                      <a:pt x="47508" y="10"/>
                    </a:cubicBezTo>
                    <a:cubicBezTo>
                      <a:pt x="49919" y="-156"/>
                      <a:pt x="51999" y="1855"/>
                      <a:pt x="52142" y="4492"/>
                    </a:cubicBezTo>
                    <a:cubicBezTo>
                      <a:pt x="52151" y="4521"/>
                      <a:pt x="52151" y="4560"/>
                      <a:pt x="52151" y="4599"/>
                    </a:cubicBezTo>
                    <a:cubicBezTo>
                      <a:pt x="52990" y="12538"/>
                      <a:pt x="50829" y="20516"/>
                      <a:pt x="46169" y="26668"/>
                    </a:cubicBezTo>
                    <a:cubicBezTo>
                      <a:pt x="41410" y="31775"/>
                      <a:pt x="34875" y="34402"/>
                      <a:pt x="28224" y="33894"/>
                    </a:cubicBezTo>
                    <a:close/>
                  </a:path>
                </a:pathLst>
              </a:custGeom>
              <a:solidFill>
                <a:srgbClr val="263238"/>
              </a:solidFill>
              <a:ln w="8915" cap="flat">
                <a:no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0D4C24A5-F020-5B22-3732-4504F1CD484B}"/>
                  </a:ext>
                </a:extLst>
              </p:cNvPr>
              <p:cNvSpPr/>
              <p:nvPr/>
            </p:nvSpPr>
            <p:spPr>
              <a:xfrm>
                <a:off x="9711859" y="3784152"/>
                <a:ext cx="94458" cy="39042"/>
              </a:xfrm>
              <a:custGeom>
                <a:avLst/>
                <a:gdLst>
                  <a:gd name="connsiteX0" fmla="*/ 49551 w 94458"/>
                  <a:gd name="connsiteY0" fmla="*/ 0 h 39042"/>
                  <a:gd name="connsiteX1" fmla="*/ 27498 w 94458"/>
                  <a:gd name="connsiteY1" fmla="*/ 4004 h 39042"/>
                  <a:gd name="connsiteX2" fmla="*/ 0 w 94458"/>
                  <a:gd name="connsiteY2" fmla="*/ 10058 h 39042"/>
                  <a:gd name="connsiteX3" fmla="*/ 30266 w 94458"/>
                  <a:gd name="connsiteY3" fmla="*/ 35154 h 39042"/>
                  <a:gd name="connsiteX4" fmla="*/ 65978 w 94458"/>
                  <a:gd name="connsiteY4" fmla="*/ 35154 h 39042"/>
                  <a:gd name="connsiteX5" fmla="*/ 94458 w 94458"/>
                  <a:gd name="connsiteY5" fmla="*/ 8007 h 39042"/>
                  <a:gd name="connsiteX6" fmla="*/ 67674 w 94458"/>
                  <a:gd name="connsiteY6" fmla="*/ 3027 h 39042"/>
                  <a:gd name="connsiteX7" fmla="*/ 49551 w 94458"/>
                  <a:gd name="connsiteY7" fmla="*/ 0 h 3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458" h="39042">
                    <a:moveTo>
                      <a:pt x="49551" y="0"/>
                    </a:moveTo>
                    <a:cubicBezTo>
                      <a:pt x="42140" y="889"/>
                      <a:pt x="34775" y="2226"/>
                      <a:pt x="27498" y="4004"/>
                    </a:cubicBezTo>
                    <a:cubicBezTo>
                      <a:pt x="15535" y="7031"/>
                      <a:pt x="0" y="10058"/>
                      <a:pt x="0" y="10058"/>
                    </a:cubicBezTo>
                    <a:cubicBezTo>
                      <a:pt x="7544" y="21571"/>
                      <a:pt x="18097" y="30311"/>
                      <a:pt x="30266" y="35154"/>
                    </a:cubicBezTo>
                    <a:cubicBezTo>
                      <a:pt x="41694" y="40339"/>
                      <a:pt x="54550" y="40339"/>
                      <a:pt x="65978" y="35154"/>
                    </a:cubicBezTo>
                    <a:cubicBezTo>
                      <a:pt x="76549" y="27547"/>
                      <a:pt x="86129" y="18417"/>
                      <a:pt x="94458" y="8007"/>
                    </a:cubicBezTo>
                    <a:cubicBezTo>
                      <a:pt x="85414" y="7207"/>
                      <a:pt x="76451" y="5537"/>
                      <a:pt x="67674" y="3027"/>
                    </a:cubicBezTo>
                    <a:cubicBezTo>
                      <a:pt x="61800" y="1074"/>
                      <a:pt x="55693" y="58"/>
                      <a:pt x="49551" y="0"/>
                    </a:cubicBezTo>
                    <a:close/>
                  </a:path>
                </a:pathLst>
              </a:custGeom>
              <a:solidFill>
                <a:srgbClr val="9E9E9E"/>
              </a:solidFill>
              <a:ln w="8915" cap="flat">
                <a:noFill/>
                <a:prstDash val="solid"/>
                <a:miter/>
              </a:ln>
            </p:spPr>
            <p:txBody>
              <a:bodyPr rtlCol="0" anchor="ctr"/>
              <a:lstStyle/>
              <a:p>
                <a:endParaRPr lang="zh-CN" altLang="en-US"/>
              </a:p>
            </p:txBody>
          </p:sp>
          <p:sp>
            <p:nvSpPr>
              <p:cNvPr id="611" name="任意多边形: 形状 610">
                <a:extLst>
                  <a:ext uri="{FF2B5EF4-FFF2-40B4-BE49-F238E27FC236}">
                    <a16:creationId xmlns:a16="http://schemas.microsoft.com/office/drawing/2014/main" id="{4532586A-DE7D-B082-B682-902A71A4E04D}"/>
                  </a:ext>
                </a:extLst>
              </p:cNvPr>
              <p:cNvSpPr/>
              <p:nvPr/>
            </p:nvSpPr>
            <p:spPr>
              <a:xfrm>
                <a:off x="9707608" y="3779270"/>
                <a:ext cx="103272" cy="48727"/>
              </a:xfrm>
              <a:custGeom>
                <a:avLst/>
                <a:gdLst>
                  <a:gd name="connsiteX0" fmla="*/ 54160 w 103272"/>
                  <a:gd name="connsiteY0" fmla="*/ 48727 h 48727"/>
                  <a:gd name="connsiteX1" fmla="*/ 33268 w 103272"/>
                  <a:gd name="connsiteY1" fmla="*/ 44724 h 48727"/>
                  <a:gd name="connsiteX2" fmla="*/ 502 w 103272"/>
                  <a:gd name="connsiteY2" fmla="*/ 17675 h 48727"/>
                  <a:gd name="connsiteX3" fmla="*/ 502 w 103272"/>
                  <a:gd name="connsiteY3" fmla="*/ 13085 h 48727"/>
                  <a:gd name="connsiteX4" fmla="*/ 3895 w 103272"/>
                  <a:gd name="connsiteY4" fmla="*/ 10156 h 48727"/>
                  <a:gd name="connsiteX5" fmla="*/ 31215 w 103272"/>
                  <a:gd name="connsiteY5" fmla="*/ 4199 h 48727"/>
                  <a:gd name="connsiteX6" fmla="*/ 53803 w 103272"/>
                  <a:gd name="connsiteY6" fmla="*/ 0 h 48727"/>
                  <a:gd name="connsiteX7" fmla="*/ 53803 w 103272"/>
                  <a:gd name="connsiteY7" fmla="*/ 0 h 48727"/>
                  <a:gd name="connsiteX8" fmla="*/ 73712 w 103272"/>
                  <a:gd name="connsiteY8" fmla="*/ 3320 h 48727"/>
                  <a:gd name="connsiteX9" fmla="*/ 99246 w 103272"/>
                  <a:gd name="connsiteY9" fmla="*/ 8105 h 48727"/>
                  <a:gd name="connsiteX10" fmla="*/ 102996 w 103272"/>
                  <a:gd name="connsiteY10" fmla="*/ 11230 h 48727"/>
                  <a:gd name="connsiteX11" fmla="*/ 102103 w 103272"/>
                  <a:gd name="connsiteY11" fmla="*/ 16210 h 48727"/>
                  <a:gd name="connsiteX12" fmla="*/ 72016 w 103272"/>
                  <a:gd name="connsiteY12" fmla="*/ 44626 h 48727"/>
                  <a:gd name="connsiteX13" fmla="*/ 54160 w 103272"/>
                  <a:gd name="connsiteY13" fmla="*/ 48727 h 48727"/>
                  <a:gd name="connsiteX14" fmla="*/ 12466 w 103272"/>
                  <a:gd name="connsiteY14" fmla="*/ 18261 h 48727"/>
                  <a:gd name="connsiteX15" fmla="*/ 35768 w 103272"/>
                  <a:gd name="connsiteY15" fmla="*/ 35349 h 48727"/>
                  <a:gd name="connsiteX16" fmla="*/ 68712 w 103272"/>
                  <a:gd name="connsiteY16" fmla="*/ 35349 h 48727"/>
                  <a:gd name="connsiteX17" fmla="*/ 89336 w 103272"/>
                  <a:gd name="connsiteY17" fmla="*/ 16503 h 48727"/>
                  <a:gd name="connsiteX18" fmla="*/ 70587 w 103272"/>
                  <a:gd name="connsiteY18" fmla="*/ 12304 h 48727"/>
                  <a:gd name="connsiteX19" fmla="*/ 53981 w 103272"/>
                  <a:gd name="connsiteY19" fmla="*/ 9570 h 48727"/>
                  <a:gd name="connsiteX20" fmla="*/ 32732 w 103272"/>
                  <a:gd name="connsiteY20" fmla="*/ 13476 h 48727"/>
                  <a:gd name="connsiteX21" fmla="*/ 12466 w 103272"/>
                  <a:gd name="connsiteY21" fmla="*/ 18261 h 4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3272" h="48727">
                    <a:moveTo>
                      <a:pt x="54160" y="48727"/>
                    </a:moveTo>
                    <a:cubicBezTo>
                      <a:pt x="47053" y="48522"/>
                      <a:pt x="40018" y="47175"/>
                      <a:pt x="33268" y="44724"/>
                    </a:cubicBezTo>
                    <a:cubicBezTo>
                      <a:pt x="20081" y="39568"/>
                      <a:pt x="8654" y="30135"/>
                      <a:pt x="502" y="17675"/>
                    </a:cubicBezTo>
                    <a:cubicBezTo>
                      <a:pt x="-167" y="16229"/>
                      <a:pt x="-167" y="14530"/>
                      <a:pt x="502" y="13085"/>
                    </a:cubicBezTo>
                    <a:cubicBezTo>
                      <a:pt x="1109" y="11542"/>
                      <a:pt x="2386" y="10449"/>
                      <a:pt x="3895" y="10156"/>
                    </a:cubicBezTo>
                    <a:cubicBezTo>
                      <a:pt x="3895" y="10156"/>
                      <a:pt x="19519" y="7128"/>
                      <a:pt x="31215" y="4199"/>
                    </a:cubicBezTo>
                    <a:cubicBezTo>
                      <a:pt x="38660" y="2314"/>
                      <a:pt x="46205" y="908"/>
                      <a:pt x="53803" y="0"/>
                    </a:cubicBezTo>
                    <a:lnTo>
                      <a:pt x="53803" y="0"/>
                    </a:lnTo>
                    <a:cubicBezTo>
                      <a:pt x="60552" y="58"/>
                      <a:pt x="67257" y="1172"/>
                      <a:pt x="73712" y="3320"/>
                    </a:cubicBezTo>
                    <a:cubicBezTo>
                      <a:pt x="82078" y="5732"/>
                      <a:pt x="90621" y="7334"/>
                      <a:pt x="99246" y="8105"/>
                    </a:cubicBezTo>
                    <a:cubicBezTo>
                      <a:pt x="100924" y="8320"/>
                      <a:pt x="102362" y="9521"/>
                      <a:pt x="102996" y="11230"/>
                    </a:cubicBezTo>
                    <a:cubicBezTo>
                      <a:pt x="103576" y="12938"/>
                      <a:pt x="103228" y="14862"/>
                      <a:pt x="102103" y="16210"/>
                    </a:cubicBezTo>
                    <a:cubicBezTo>
                      <a:pt x="93362" y="27205"/>
                      <a:pt x="83229" y="36775"/>
                      <a:pt x="72016" y="44626"/>
                    </a:cubicBezTo>
                    <a:cubicBezTo>
                      <a:pt x="66373" y="47272"/>
                      <a:pt x="60302" y="48669"/>
                      <a:pt x="54160" y="48727"/>
                    </a:cubicBezTo>
                    <a:close/>
                    <a:moveTo>
                      <a:pt x="12466" y="18261"/>
                    </a:moveTo>
                    <a:cubicBezTo>
                      <a:pt x="18751" y="26063"/>
                      <a:pt x="26777" y="31951"/>
                      <a:pt x="35768" y="35349"/>
                    </a:cubicBezTo>
                    <a:cubicBezTo>
                      <a:pt x="46303" y="40173"/>
                      <a:pt x="58177" y="40173"/>
                      <a:pt x="68712" y="35349"/>
                    </a:cubicBezTo>
                    <a:cubicBezTo>
                      <a:pt x="76355" y="30154"/>
                      <a:pt x="83300" y="23807"/>
                      <a:pt x="89336" y="16503"/>
                    </a:cubicBezTo>
                    <a:cubicBezTo>
                      <a:pt x="82988" y="15722"/>
                      <a:pt x="76712" y="14316"/>
                      <a:pt x="70587" y="12304"/>
                    </a:cubicBezTo>
                    <a:cubicBezTo>
                      <a:pt x="65204" y="10517"/>
                      <a:pt x="59606" y="9599"/>
                      <a:pt x="53981" y="9570"/>
                    </a:cubicBezTo>
                    <a:cubicBezTo>
                      <a:pt x="46839" y="10458"/>
                      <a:pt x="39750" y="11767"/>
                      <a:pt x="32732" y="13476"/>
                    </a:cubicBezTo>
                    <a:cubicBezTo>
                      <a:pt x="26036" y="15331"/>
                      <a:pt x="18180" y="17089"/>
                      <a:pt x="12466" y="18261"/>
                    </a:cubicBezTo>
                    <a:close/>
                  </a:path>
                </a:pathLst>
              </a:custGeom>
              <a:solidFill>
                <a:srgbClr val="263238"/>
              </a:solidFill>
              <a:ln w="8915"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4A5DF34E-B573-709F-6C44-8A59BDA1B1AB}"/>
                  </a:ext>
                </a:extLst>
              </p:cNvPr>
              <p:cNvSpPr/>
              <p:nvPr/>
            </p:nvSpPr>
            <p:spPr>
              <a:xfrm>
                <a:off x="9711859" y="3784152"/>
                <a:ext cx="94547" cy="18420"/>
              </a:xfrm>
              <a:custGeom>
                <a:avLst/>
                <a:gdLst>
                  <a:gd name="connsiteX0" fmla="*/ 49551 w 94547"/>
                  <a:gd name="connsiteY0" fmla="*/ 0 h 18420"/>
                  <a:gd name="connsiteX1" fmla="*/ 27498 w 94547"/>
                  <a:gd name="connsiteY1" fmla="*/ 4004 h 18420"/>
                  <a:gd name="connsiteX2" fmla="*/ 0 w 94547"/>
                  <a:gd name="connsiteY2" fmla="*/ 10058 h 18420"/>
                  <a:gd name="connsiteX3" fmla="*/ 94548 w 94547"/>
                  <a:gd name="connsiteY3" fmla="*/ 8007 h 18420"/>
                  <a:gd name="connsiteX4" fmla="*/ 67764 w 94547"/>
                  <a:gd name="connsiteY4" fmla="*/ 3027 h 18420"/>
                  <a:gd name="connsiteX5" fmla="*/ 49551 w 94547"/>
                  <a:gd name="connsiteY5" fmla="*/ 0 h 1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7" h="18420">
                    <a:moveTo>
                      <a:pt x="49551" y="0"/>
                    </a:moveTo>
                    <a:cubicBezTo>
                      <a:pt x="42140" y="889"/>
                      <a:pt x="34775" y="2226"/>
                      <a:pt x="27498" y="4004"/>
                    </a:cubicBezTo>
                    <a:cubicBezTo>
                      <a:pt x="15535" y="7031"/>
                      <a:pt x="0" y="10058"/>
                      <a:pt x="0" y="10058"/>
                    </a:cubicBezTo>
                    <a:cubicBezTo>
                      <a:pt x="0" y="10058"/>
                      <a:pt x="55086" y="30174"/>
                      <a:pt x="94548" y="8007"/>
                    </a:cubicBezTo>
                    <a:cubicBezTo>
                      <a:pt x="85504" y="7207"/>
                      <a:pt x="76540" y="5537"/>
                      <a:pt x="67764" y="3027"/>
                    </a:cubicBezTo>
                    <a:cubicBezTo>
                      <a:pt x="61854" y="1064"/>
                      <a:pt x="55720" y="49"/>
                      <a:pt x="49551" y="0"/>
                    </a:cubicBezTo>
                    <a:close/>
                  </a:path>
                </a:pathLst>
              </a:custGeom>
              <a:solidFill>
                <a:srgbClr val="9E9E9E"/>
              </a:solidFill>
              <a:ln w="8915"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900048C0-235B-CE2F-E254-4F4A6A72D172}"/>
                  </a:ext>
                </a:extLst>
              </p:cNvPr>
              <p:cNvSpPr/>
              <p:nvPr/>
            </p:nvSpPr>
            <p:spPr>
              <a:xfrm>
                <a:off x="9707383" y="3779270"/>
                <a:ext cx="103024" cy="28244"/>
              </a:xfrm>
              <a:custGeom>
                <a:avLst/>
                <a:gdLst>
                  <a:gd name="connsiteX0" fmla="*/ 54117 w 103024"/>
                  <a:gd name="connsiteY0" fmla="*/ 28221 h 28244"/>
                  <a:gd name="connsiteX1" fmla="*/ 3048 w 103024"/>
                  <a:gd name="connsiteY1" fmla="*/ 19627 h 28244"/>
                  <a:gd name="connsiteX2" fmla="*/ 12 w 103024"/>
                  <a:gd name="connsiteY2" fmla="*/ 14550 h 28244"/>
                  <a:gd name="connsiteX3" fmla="*/ 3673 w 103024"/>
                  <a:gd name="connsiteY3" fmla="*/ 10156 h 28244"/>
                  <a:gd name="connsiteX4" fmla="*/ 30993 w 103024"/>
                  <a:gd name="connsiteY4" fmla="*/ 4199 h 28244"/>
                  <a:gd name="connsiteX5" fmla="*/ 53580 w 103024"/>
                  <a:gd name="connsiteY5" fmla="*/ 0 h 28244"/>
                  <a:gd name="connsiteX6" fmla="*/ 53580 w 103024"/>
                  <a:gd name="connsiteY6" fmla="*/ 0 h 28244"/>
                  <a:gd name="connsiteX7" fmla="*/ 73490 w 103024"/>
                  <a:gd name="connsiteY7" fmla="*/ 3320 h 28244"/>
                  <a:gd name="connsiteX8" fmla="*/ 99024 w 103024"/>
                  <a:gd name="connsiteY8" fmla="*/ 8105 h 28244"/>
                  <a:gd name="connsiteX9" fmla="*/ 102953 w 103024"/>
                  <a:gd name="connsiteY9" fmla="*/ 12011 h 28244"/>
                  <a:gd name="connsiteX10" fmla="*/ 100631 w 103024"/>
                  <a:gd name="connsiteY10" fmla="*/ 17284 h 28244"/>
                  <a:gd name="connsiteX11" fmla="*/ 54117 w 103024"/>
                  <a:gd name="connsiteY11" fmla="*/ 28221 h 28244"/>
                  <a:gd name="connsiteX12" fmla="*/ 25547 w 103024"/>
                  <a:gd name="connsiteY12" fmla="*/ 15429 h 28244"/>
                  <a:gd name="connsiteX13" fmla="*/ 80633 w 103024"/>
                  <a:gd name="connsiteY13" fmla="*/ 15429 h 28244"/>
                  <a:gd name="connsiteX14" fmla="*/ 70812 w 103024"/>
                  <a:gd name="connsiteY14" fmla="*/ 12792 h 28244"/>
                  <a:gd name="connsiteX15" fmla="*/ 54206 w 103024"/>
                  <a:gd name="connsiteY15" fmla="*/ 10058 h 28244"/>
                  <a:gd name="connsiteX16" fmla="*/ 32957 w 103024"/>
                  <a:gd name="connsiteY16" fmla="*/ 13964 h 2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024" h="28244">
                    <a:moveTo>
                      <a:pt x="54117" y="28221"/>
                    </a:moveTo>
                    <a:cubicBezTo>
                      <a:pt x="36805" y="28055"/>
                      <a:pt x="19601" y="25164"/>
                      <a:pt x="3048" y="19627"/>
                    </a:cubicBezTo>
                    <a:cubicBezTo>
                      <a:pt x="1102" y="18885"/>
                      <a:pt x="-139" y="16796"/>
                      <a:pt x="12" y="14550"/>
                    </a:cubicBezTo>
                    <a:cubicBezTo>
                      <a:pt x="156" y="12333"/>
                      <a:pt x="1665" y="10517"/>
                      <a:pt x="3673" y="10156"/>
                    </a:cubicBezTo>
                    <a:cubicBezTo>
                      <a:pt x="3673" y="10156"/>
                      <a:pt x="19297" y="7128"/>
                      <a:pt x="30993" y="4199"/>
                    </a:cubicBezTo>
                    <a:cubicBezTo>
                      <a:pt x="38439" y="2314"/>
                      <a:pt x="45983" y="908"/>
                      <a:pt x="53580" y="0"/>
                    </a:cubicBezTo>
                    <a:lnTo>
                      <a:pt x="53580" y="0"/>
                    </a:lnTo>
                    <a:cubicBezTo>
                      <a:pt x="60330" y="58"/>
                      <a:pt x="67035" y="1172"/>
                      <a:pt x="73490" y="3320"/>
                    </a:cubicBezTo>
                    <a:cubicBezTo>
                      <a:pt x="81856" y="5732"/>
                      <a:pt x="90400" y="7334"/>
                      <a:pt x="99024" y="8105"/>
                    </a:cubicBezTo>
                    <a:cubicBezTo>
                      <a:pt x="100989" y="8290"/>
                      <a:pt x="102596" y="9892"/>
                      <a:pt x="102953" y="12011"/>
                    </a:cubicBezTo>
                    <a:cubicBezTo>
                      <a:pt x="103301" y="14130"/>
                      <a:pt x="102364" y="16259"/>
                      <a:pt x="100631" y="17284"/>
                    </a:cubicBezTo>
                    <a:cubicBezTo>
                      <a:pt x="86114" y="24832"/>
                      <a:pt x="70187" y="28582"/>
                      <a:pt x="54117" y="28221"/>
                    </a:cubicBezTo>
                    <a:close/>
                    <a:moveTo>
                      <a:pt x="25547" y="15429"/>
                    </a:moveTo>
                    <a:cubicBezTo>
                      <a:pt x="43715" y="19530"/>
                      <a:pt x="62464" y="19530"/>
                      <a:pt x="80633" y="15429"/>
                    </a:cubicBezTo>
                    <a:cubicBezTo>
                      <a:pt x="77293" y="14853"/>
                      <a:pt x="74017" y="13964"/>
                      <a:pt x="70812" y="12792"/>
                    </a:cubicBezTo>
                    <a:cubicBezTo>
                      <a:pt x="65428" y="11005"/>
                      <a:pt x="59830" y="10087"/>
                      <a:pt x="54206" y="10058"/>
                    </a:cubicBezTo>
                    <a:cubicBezTo>
                      <a:pt x="47063" y="10947"/>
                      <a:pt x="39974" y="12255"/>
                      <a:pt x="32957" y="13964"/>
                    </a:cubicBezTo>
                    <a:close/>
                  </a:path>
                </a:pathLst>
              </a:custGeom>
              <a:solidFill>
                <a:srgbClr val="263238"/>
              </a:solidFill>
              <a:ln w="8915"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55BD0BCE-29FC-D52B-F46E-2B8057EEC87F}"/>
                  </a:ext>
                </a:extLst>
              </p:cNvPr>
              <p:cNvSpPr/>
              <p:nvPr/>
            </p:nvSpPr>
            <p:spPr>
              <a:xfrm>
                <a:off x="9702396" y="3693533"/>
                <a:ext cx="15624" cy="23045"/>
              </a:xfrm>
              <a:custGeom>
                <a:avLst/>
                <a:gdLst>
                  <a:gd name="connsiteX0" fmla="*/ 15624 w 15624"/>
                  <a:gd name="connsiteY0" fmla="*/ 11523 h 23045"/>
                  <a:gd name="connsiteX1" fmla="*/ 7768 w 15624"/>
                  <a:gd name="connsiteY1" fmla="*/ 23045 h 23045"/>
                  <a:gd name="connsiteX2" fmla="*/ 0 w 15624"/>
                  <a:gd name="connsiteY2" fmla="*/ 11523 h 23045"/>
                  <a:gd name="connsiteX3" fmla="*/ 7768 w 15624"/>
                  <a:gd name="connsiteY3" fmla="*/ 0 h 23045"/>
                  <a:gd name="connsiteX4" fmla="*/ 15624 w 15624"/>
                  <a:gd name="connsiteY4" fmla="*/ 11523 h 2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4" h="23045">
                    <a:moveTo>
                      <a:pt x="15624" y="11523"/>
                    </a:moveTo>
                    <a:cubicBezTo>
                      <a:pt x="15624" y="17870"/>
                      <a:pt x="12142" y="23045"/>
                      <a:pt x="7768" y="23045"/>
                    </a:cubicBezTo>
                    <a:cubicBezTo>
                      <a:pt x="3393" y="23045"/>
                      <a:pt x="0" y="17870"/>
                      <a:pt x="0" y="11523"/>
                    </a:cubicBezTo>
                    <a:cubicBezTo>
                      <a:pt x="0" y="5175"/>
                      <a:pt x="3482" y="0"/>
                      <a:pt x="7768" y="0"/>
                    </a:cubicBezTo>
                    <a:cubicBezTo>
                      <a:pt x="12053" y="0"/>
                      <a:pt x="15624" y="5175"/>
                      <a:pt x="15624" y="11523"/>
                    </a:cubicBezTo>
                    <a:close/>
                  </a:path>
                </a:pathLst>
              </a:custGeom>
              <a:solidFill>
                <a:srgbClr val="263238"/>
              </a:solidFill>
              <a:ln w="8915"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C8638055-3926-D527-2E44-9D212F01D457}"/>
                  </a:ext>
                </a:extLst>
              </p:cNvPr>
              <p:cNvSpPr/>
              <p:nvPr/>
            </p:nvSpPr>
            <p:spPr>
              <a:xfrm>
                <a:off x="9789622" y="3693533"/>
                <a:ext cx="15624" cy="23045"/>
              </a:xfrm>
              <a:custGeom>
                <a:avLst/>
                <a:gdLst>
                  <a:gd name="connsiteX0" fmla="*/ 15624 w 15624"/>
                  <a:gd name="connsiteY0" fmla="*/ 11523 h 23045"/>
                  <a:gd name="connsiteX1" fmla="*/ 7857 w 15624"/>
                  <a:gd name="connsiteY1" fmla="*/ 23045 h 23045"/>
                  <a:gd name="connsiteX2" fmla="*/ 0 w 15624"/>
                  <a:gd name="connsiteY2" fmla="*/ 11523 h 23045"/>
                  <a:gd name="connsiteX3" fmla="*/ 7857 w 15624"/>
                  <a:gd name="connsiteY3" fmla="*/ 0 h 23045"/>
                  <a:gd name="connsiteX4" fmla="*/ 15624 w 15624"/>
                  <a:gd name="connsiteY4" fmla="*/ 11523 h 2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4" h="23045">
                    <a:moveTo>
                      <a:pt x="15624" y="11523"/>
                    </a:moveTo>
                    <a:cubicBezTo>
                      <a:pt x="15624" y="17870"/>
                      <a:pt x="12142" y="23045"/>
                      <a:pt x="7857" y="23045"/>
                    </a:cubicBezTo>
                    <a:cubicBezTo>
                      <a:pt x="3571" y="23045"/>
                      <a:pt x="0" y="17870"/>
                      <a:pt x="0" y="11523"/>
                    </a:cubicBezTo>
                    <a:cubicBezTo>
                      <a:pt x="0" y="5175"/>
                      <a:pt x="3571" y="0"/>
                      <a:pt x="7857" y="0"/>
                    </a:cubicBezTo>
                    <a:cubicBezTo>
                      <a:pt x="12142" y="0"/>
                      <a:pt x="15624" y="5175"/>
                      <a:pt x="15624" y="11523"/>
                    </a:cubicBezTo>
                    <a:close/>
                  </a:path>
                </a:pathLst>
              </a:custGeom>
              <a:solidFill>
                <a:srgbClr val="263238"/>
              </a:solidFill>
              <a:ln w="8915"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984486F0-DEB2-51D9-420D-35BDE84E50FB}"/>
                  </a:ext>
                </a:extLst>
              </p:cNvPr>
              <p:cNvSpPr/>
              <p:nvPr/>
            </p:nvSpPr>
            <p:spPr>
              <a:xfrm>
                <a:off x="9656952" y="3646759"/>
                <a:ext cx="95172" cy="104095"/>
              </a:xfrm>
              <a:custGeom>
                <a:avLst/>
                <a:gdLst>
                  <a:gd name="connsiteX0" fmla="*/ 47497 w 95172"/>
                  <a:gd name="connsiteY0" fmla="*/ 104095 h 104095"/>
                  <a:gd name="connsiteX1" fmla="*/ 0 w 95172"/>
                  <a:gd name="connsiteY1" fmla="*/ 51950 h 104095"/>
                  <a:gd name="connsiteX2" fmla="*/ 47675 w 95172"/>
                  <a:gd name="connsiteY2" fmla="*/ 0 h 104095"/>
                  <a:gd name="connsiteX3" fmla="*/ 95172 w 95172"/>
                  <a:gd name="connsiteY3" fmla="*/ 52048 h 104095"/>
                  <a:gd name="connsiteX4" fmla="*/ 47586 w 95172"/>
                  <a:gd name="connsiteY4" fmla="*/ 104095 h 104095"/>
                  <a:gd name="connsiteX5" fmla="*/ 47497 w 95172"/>
                  <a:gd name="connsiteY5" fmla="*/ 104095 h 104095"/>
                  <a:gd name="connsiteX6" fmla="*/ 47497 w 95172"/>
                  <a:gd name="connsiteY6" fmla="*/ 9765 h 104095"/>
                  <a:gd name="connsiteX7" fmla="*/ 8928 w 95172"/>
                  <a:gd name="connsiteY7" fmla="*/ 52145 h 104095"/>
                  <a:gd name="connsiteX8" fmla="*/ 47675 w 95172"/>
                  <a:gd name="connsiteY8" fmla="*/ 94330 h 104095"/>
                  <a:gd name="connsiteX9" fmla="*/ 86244 w 95172"/>
                  <a:gd name="connsiteY9" fmla="*/ 52048 h 104095"/>
                  <a:gd name="connsiteX10" fmla="*/ 47586 w 95172"/>
                  <a:gd name="connsiteY10" fmla="*/ 9765 h 104095"/>
                  <a:gd name="connsiteX11" fmla="*/ 47497 w 95172"/>
                  <a:gd name="connsiteY11" fmla="*/ 9765 h 1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172" h="104095">
                    <a:moveTo>
                      <a:pt x="47497" y="104095"/>
                    </a:moveTo>
                    <a:cubicBezTo>
                      <a:pt x="21213" y="104036"/>
                      <a:pt x="-45" y="80698"/>
                      <a:pt x="0" y="51950"/>
                    </a:cubicBezTo>
                    <a:cubicBezTo>
                      <a:pt x="53" y="23202"/>
                      <a:pt x="21392" y="-58"/>
                      <a:pt x="47675" y="0"/>
                    </a:cubicBezTo>
                    <a:cubicBezTo>
                      <a:pt x="73924" y="59"/>
                      <a:pt x="95172" y="23338"/>
                      <a:pt x="95172" y="52048"/>
                    </a:cubicBezTo>
                    <a:cubicBezTo>
                      <a:pt x="95172" y="80796"/>
                      <a:pt x="73870" y="104095"/>
                      <a:pt x="47586" y="104095"/>
                    </a:cubicBezTo>
                    <a:cubicBezTo>
                      <a:pt x="47559" y="104095"/>
                      <a:pt x="47524" y="104095"/>
                      <a:pt x="47497" y="104095"/>
                    </a:cubicBezTo>
                    <a:close/>
                    <a:moveTo>
                      <a:pt x="47497" y="9765"/>
                    </a:moveTo>
                    <a:cubicBezTo>
                      <a:pt x="26150" y="9824"/>
                      <a:pt x="8883" y="28797"/>
                      <a:pt x="8928" y="52145"/>
                    </a:cubicBezTo>
                    <a:cubicBezTo>
                      <a:pt x="8981" y="75493"/>
                      <a:pt x="26329" y="94379"/>
                      <a:pt x="47675" y="94330"/>
                    </a:cubicBezTo>
                    <a:cubicBezTo>
                      <a:pt x="68987" y="94271"/>
                      <a:pt x="86244" y="75357"/>
                      <a:pt x="86244" y="52048"/>
                    </a:cubicBezTo>
                    <a:cubicBezTo>
                      <a:pt x="86244" y="28699"/>
                      <a:pt x="68933" y="9765"/>
                      <a:pt x="47586" y="9765"/>
                    </a:cubicBezTo>
                    <a:cubicBezTo>
                      <a:pt x="47559" y="9765"/>
                      <a:pt x="47524" y="9765"/>
                      <a:pt x="47497" y="9765"/>
                    </a:cubicBezTo>
                    <a:close/>
                  </a:path>
                </a:pathLst>
              </a:custGeom>
              <a:solidFill>
                <a:srgbClr val="263238"/>
              </a:solidFill>
              <a:ln w="8915" cap="flat">
                <a:noFill/>
                <a:prstDash val="solid"/>
                <a:miter/>
              </a:ln>
            </p:spPr>
            <p:txBody>
              <a:bodyPr rtlCol="0" anchor="ctr"/>
              <a:lstStyle/>
              <a:p>
                <a:endParaRPr lang="zh-CN" altLang="en-US"/>
              </a:p>
            </p:txBody>
          </p:sp>
          <p:sp>
            <p:nvSpPr>
              <p:cNvPr id="617" name="任意多边形: 形状 616">
                <a:extLst>
                  <a:ext uri="{FF2B5EF4-FFF2-40B4-BE49-F238E27FC236}">
                    <a16:creationId xmlns:a16="http://schemas.microsoft.com/office/drawing/2014/main" id="{ED52AD1E-85F7-AC86-C35C-C76B2DF6EDA2}"/>
                  </a:ext>
                </a:extLst>
              </p:cNvPr>
              <p:cNvSpPr/>
              <p:nvPr/>
            </p:nvSpPr>
            <p:spPr>
              <a:xfrm>
                <a:off x="9759803" y="3646759"/>
                <a:ext cx="95172" cy="104095"/>
              </a:xfrm>
              <a:custGeom>
                <a:avLst/>
                <a:gdLst>
                  <a:gd name="connsiteX0" fmla="*/ 47497 w 95172"/>
                  <a:gd name="connsiteY0" fmla="*/ 104095 h 104095"/>
                  <a:gd name="connsiteX1" fmla="*/ 0 w 95172"/>
                  <a:gd name="connsiteY1" fmla="*/ 51950 h 104095"/>
                  <a:gd name="connsiteX2" fmla="*/ 47675 w 95172"/>
                  <a:gd name="connsiteY2" fmla="*/ 0 h 104095"/>
                  <a:gd name="connsiteX3" fmla="*/ 95172 w 95172"/>
                  <a:gd name="connsiteY3" fmla="*/ 52048 h 104095"/>
                  <a:gd name="connsiteX4" fmla="*/ 47586 w 95172"/>
                  <a:gd name="connsiteY4" fmla="*/ 104095 h 104095"/>
                  <a:gd name="connsiteX5" fmla="*/ 47497 w 95172"/>
                  <a:gd name="connsiteY5" fmla="*/ 104095 h 104095"/>
                  <a:gd name="connsiteX6" fmla="*/ 47497 w 95172"/>
                  <a:gd name="connsiteY6" fmla="*/ 9765 h 104095"/>
                  <a:gd name="connsiteX7" fmla="*/ 8928 w 95172"/>
                  <a:gd name="connsiteY7" fmla="*/ 52145 h 104095"/>
                  <a:gd name="connsiteX8" fmla="*/ 47675 w 95172"/>
                  <a:gd name="connsiteY8" fmla="*/ 94330 h 104095"/>
                  <a:gd name="connsiteX9" fmla="*/ 86244 w 95172"/>
                  <a:gd name="connsiteY9" fmla="*/ 52048 h 104095"/>
                  <a:gd name="connsiteX10" fmla="*/ 47586 w 95172"/>
                  <a:gd name="connsiteY10" fmla="*/ 9765 h 104095"/>
                  <a:gd name="connsiteX11" fmla="*/ 47497 w 95172"/>
                  <a:gd name="connsiteY11" fmla="*/ 9765 h 1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172" h="104095">
                    <a:moveTo>
                      <a:pt x="47497" y="104095"/>
                    </a:moveTo>
                    <a:cubicBezTo>
                      <a:pt x="21213" y="104036"/>
                      <a:pt x="-54" y="80698"/>
                      <a:pt x="0" y="51950"/>
                    </a:cubicBezTo>
                    <a:cubicBezTo>
                      <a:pt x="44" y="23202"/>
                      <a:pt x="21392" y="-58"/>
                      <a:pt x="47675" y="0"/>
                    </a:cubicBezTo>
                    <a:cubicBezTo>
                      <a:pt x="73924" y="59"/>
                      <a:pt x="95172" y="23338"/>
                      <a:pt x="95172" y="52048"/>
                    </a:cubicBezTo>
                    <a:cubicBezTo>
                      <a:pt x="95172" y="80796"/>
                      <a:pt x="73870" y="104095"/>
                      <a:pt x="47586" y="104095"/>
                    </a:cubicBezTo>
                    <a:cubicBezTo>
                      <a:pt x="47559" y="104095"/>
                      <a:pt x="47524" y="104095"/>
                      <a:pt x="47497" y="104095"/>
                    </a:cubicBezTo>
                    <a:close/>
                    <a:moveTo>
                      <a:pt x="47497" y="9765"/>
                    </a:moveTo>
                    <a:cubicBezTo>
                      <a:pt x="26150" y="9824"/>
                      <a:pt x="8874" y="28797"/>
                      <a:pt x="8928" y="52145"/>
                    </a:cubicBezTo>
                    <a:cubicBezTo>
                      <a:pt x="8972" y="75493"/>
                      <a:pt x="26329" y="94379"/>
                      <a:pt x="47675" y="94330"/>
                    </a:cubicBezTo>
                    <a:cubicBezTo>
                      <a:pt x="68987" y="94271"/>
                      <a:pt x="86244" y="75357"/>
                      <a:pt x="86244" y="52048"/>
                    </a:cubicBezTo>
                    <a:cubicBezTo>
                      <a:pt x="86244" y="28699"/>
                      <a:pt x="68933" y="9765"/>
                      <a:pt x="47586" y="9765"/>
                    </a:cubicBezTo>
                    <a:cubicBezTo>
                      <a:pt x="47559" y="9765"/>
                      <a:pt x="47524" y="9765"/>
                      <a:pt x="47497" y="9765"/>
                    </a:cubicBezTo>
                    <a:close/>
                  </a:path>
                </a:pathLst>
              </a:custGeom>
              <a:solidFill>
                <a:srgbClr val="263238"/>
              </a:solidFill>
              <a:ln w="8915" cap="flat">
                <a:noFill/>
                <a:prstDash val="solid"/>
                <a:miter/>
              </a:ln>
            </p:spPr>
            <p:txBody>
              <a:bodyPr rtlCol="0" anchor="ctr"/>
              <a:lstStyle/>
              <a:p>
                <a:endParaRPr lang="zh-CN" altLang="en-US"/>
              </a:p>
            </p:txBody>
          </p:sp>
          <p:sp>
            <p:nvSpPr>
              <p:cNvPr id="618" name="任意多边形: 形状 617">
                <a:extLst>
                  <a:ext uri="{FF2B5EF4-FFF2-40B4-BE49-F238E27FC236}">
                    <a16:creationId xmlns:a16="http://schemas.microsoft.com/office/drawing/2014/main" id="{9AF7314D-0A7D-BFD3-431B-E0B4AA9F0D53}"/>
                  </a:ext>
                </a:extLst>
              </p:cNvPr>
              <p:cNvSpPr/>
              <p:nvPr/>
            </p:nvSpPr>
            <p:spPr>
              <a:xfrm>
                <a:off x="9647935"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619" name="任意多边形: 形状 618">
                <a:extLst>
                  <a:ext uri="{FF2B5EF4-FFF2-40B4-BE49-F238E27FC236}">
                    <a16:creationId xmlns:a16="http://schemas.microsoft.com/office/drawing/2014/main" id="{89A36CF5-28AD-80B1-8383-ADFE664C1945}"/>
                  </a:ext>
                </a:extLst>
              </p:cNvPr>
              <p:cNvSpPr/>
              <p:nvPr/>
            </p:nvSpPr>
            <p:spPr>
              <a:xfrm>
                <a:off x="9747125"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620" name="任意多边形: 形状 619">
                <a:extLst>
                  <a:ext uri="{FF2B5EF4-FFF2-40B4-BE49-F238E27FC236}">
                    <a16:creationId xmlns:a16="http://schemas.microsoft.com/office/drawing/2014/main" id="{9A166748-5D4B-B296-4EEA-74D2E0D3DA46}"/>
                  </a:ext>
                </a:extLst>
              </p:cNvPr>
              <p:cNvSpPr/>
              <p:nvPr/>
            </p:nvSpPr>
            <p:spPr>
              <a:xfrm>
                <a:off x="9846226"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A5562D85-60BF-375A-7EEF-E4D7ADAD10A3}"/>
                  </a:ext>
                </a:extLst>
              </p:cNvPr>
              <p:cNvSpPr/>
              <p:nvPr/>
            </p:nvSpPr>
            <p:spPr>
              <a:xfrm>
                <a:off x="9667922" y="3636319"/>
                <a:ext cx="58739" cy="21180"/>
              </a:xfrm>
              <a:custGeom>
                <a:avLst/>
                <a:gdLst>
                  <a:gd name="connsiteX0" fmla="*/ 4386 w 58739"/>
                  <a:gd name="connsiteY0" fmla="*/ 21181 h 21180"/>
                  <a:gd name="connsiteX1" fmla="*/ 3 w 58739"/>
                  <a:gd name="connsiteY1" fmla="*/ 16025 h 21180"/>
                  <a:gd name="connsiteX2" fmla="*/ 1083 w 58739"/>
                  <a:gd name="connsiteY2" fmla="*/ 12978 h 21180"/>
                  <a:gd name="connsiteX3" fmla="*/ 55990 w 58739"/>
                  <a:gd name="connsiteY3" fmla="*/ 6924 h 21180"/>
                  <a:gd name="connsiteX4" fmla="*/ 58392 w 58739"/>
                  <a:gd name="connsiteY4" fmla="*/ 13310 h 21180"/>
                  <a:gd name="connsiteX5" fmla="*/ 52562 w 58739"/>
                  <a:gd name="connsiteY5" fmla="*/ 15937 h 21180"/>
                  <a:gd name="connsiteX6" fmla="*/ 51973 w 58739"/>
                  <a:gd name="connsiteY6" fmla="*/ 15615 h 21180"/>
                  <a:gd name="connsiteX7" fmla="*/ 7333 w 58739"/>
                  <a:gd name="connsiteY7" fmla="*/ 19618 h 21180"/>
                  <a:gd name="connsiteX8" fmla="*/ 4386 w 58739"/>
                  <a:gd name="connsiteY8" fmla="*/ 21181 h 21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39" h="21180">
                    <a:moveTo>
                      <a:pt x="4386" y="21181"/>
                    </a:moveTo>
                    <a:cubicBezTo>
                      <a:pt x="1869" y="21083"/>
                      <a:pt x="-86" y="18769"/>
                      <a:pt x="3" y="16025"/>
                    </a:cubicBezTo>
                    <a:cubicBezTo>
                      <a:pt x="38" y="14902"/>
                      <a:pt x="423" y="13828"/>
                      <a:pt x="1083" y="12978"/>
                    </a:cubicBezTo>
                    <a:cubicBezTo>
                      <a:pt x="1083" y="12978"/>
                      <a:pt x="22153" y="-11630"/>
                      <a:pt x="55990" y="6924"/>
                    </a:cubicBezTo>
                    <a:cubicBezTo>
                      <a:pt x="58267" y="7959"/>
                      <a:pt x="59347" y="10820"/>
                      <a:pt x="58392" y="13310"/>
                    </a:cubicBezTo>
                    <a:cubicBezTo>
                      <a:pt x="57445" y="15800"/>
                      <a:pt x="54830" y="16972"/>
                      <a:pt x="52562" y="15937"/>
                    </a:cubicBezTo>
                    <a:cubicBezTo>
                      <a:pt x="52357" y="15849"/>
                      <a:pt x="52160" y="15742"/>
                      <a:pt x="51973" y="15615"/>
                    </a:cubicBezTo>
                    <a:cubicBezTo>
                      <a:pt x="24385" y="577"/>
                      <a:pt x="8404" y="18837"/>
                      <a:pt x="7333" y="19618"/>
                    </a:cubicBezTo>
                    <a:cubicBezTo>
                      <a:pt x="6556" y="20517"/>
                      <a:pt x="5512" y="21073"/>
                      <a:pt x="4386" y="21181"/>
                    </a:cubicBezTo>
                    <a:close/>
                  </a:path>
                </a:pathLst>
              </a:custGeom>
              <a:solidFill>
                <a:srgbClr val="263238"/>
              </a:solidFill>
              <a:ln w="8915" cap="flat">
                <a:no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6FC84F33-0B4E-5623-55C9-2CFD3287436C}"/>
                  </a:ext>
                </a:extLst>
              </p:cNvPr>
              <p:cNvSpPr/>
              <p:nvPr/>
            </p:nvSpPr>
            <p:spPr>
              <a:xfrm>
                <a:off x="9778057" y="3640414"/>
                <a:ext cx="61375" cy="19137"/>
              </a:xfrm>
              <a:custGeom>
                <a:avLst/>
                <a:gdLst>
                  <a:gd name="connsiteX0" fmla="*/ 56830 w 61375"/>
                  <a:gd name="connsiteY0" fmla="*/ 19137 h 19137"/>
                  <a:gd name="connsiteX1" fmla="*/ 54242 w 61375"/>
                  <a:gd name="connsiteY1" fmla="*/ 18258 h 19137"/>
                  <a:gd name="connsiteX2" fmla="*/ 6834 w 61375"/>
                  <a:gd name="connsiteY2" fmla="*/ 16305 h 19137"/>
                  <a:gd name="connsiteX3" fmla="*/ 674 w 61375"/>
                  <a:gd name="connsiteY3" fmla="*/ 14840 h 19137"/>
                  <a:gd name="connsiteX4" fmla="*/ 2012 w 61375"/>
                  <a:gd name="connsiteY4" fmla="*/ 8102 h 19137"/>
                  <a:gd name="connsiteX5" fmla="*/ 59331 w 61375"/>
                  <a:gd name="connsiteY5" fmla="*/ 10153 h 19137"/>
                  <a:gd name="connsiteX6" fmla="*/ 60661 w 61375"/>
                  <a:gd name="connsiteY6" fmla="*/ 16900 h 19137"/>
                  <a:gd name="connsiteX7" fmla="*/ 56830 w 61375"/>
                  <a:gd name="connsiteY7" fmla="*/ 19137 h 1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75" h="19137">
                    <a:moveTo>
                      <a:pt x="56830" y="19137"/>
                    </a:moveTo>
                    <a:cubicBezTo>
                      <a:pt x="55911" y="19137"/>
                      <a:pt x="55009" y="18824"/>
                      <a:pt x="54242" y="18258"/>
                    </a:cubicBezTo>
                    <a:cubicBezTo>
                      <a:pt x="40144" y="7526"/>
                      <a:pt x="21627" y="6764"/>
                      <a:pt x="6834" y="16305"/>
                    </a:cubicBezTo>
                    <a:cubicBezTo>
                      <a:pt x="4763" y="17760"/>
                      <a:pt x="2004" y="17106"/>
                      <a:pt x="674" y="14840"/>
                    </a:cubicBezTo>
                    <a:cubicBezTo>
                      <a:pt x="-603" y="12565"/>
                      <a:pt x="-14" y="9596"/>
                      <a:pt x="2012" y="8102"/>
                    </a:cubicBezTo>
                    <a:cubicBezTo>
                      <a:pt x="19868" y="-3401"/>
                      <a:pt x="42198" y="-2600"/>
                      <a:pt x="59331" y="10153"/>
                    </a:cubicBezTo>
                    <a:cubicBezTo>
                      <a:pt x="61402" y="11618"/>
                      <a:pt x="62000" y="14635"/>
                      <a:pt x="60661" y="16900"/>
                    </a:cubicBezTo>
                    <a:cubicBezTo>
                      <a:pt x="59822" y="18326"/>
                      <a:pt x="58375" y="19166"/>
                      <a:pt x="56830" y="19137"/>
                    </a:cubicBezTo>
                    <a:close/>
                  </a:path>
                </a:pathLst>
              </a:custGeom>
              <a:solidFill>
                <a:srgbClr val="263238"/>
              </a:solidFill>
              <a:ln w="8915"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8AE77FB7-CD63-2888-73E0-780CD3733ED5}"/>
                  </a:ext>
                </a:extLst>
              </p:cNvPr>
              <p:cNvSpPr/>
              <p:nvPr/>
            </p:nvSpPr>
            <p:spPr>
              <a:xfrm>
                <a:off x="9914614" y="4379817"/>
                <a:ext cx="217118" cy="76980"/>
              </a:xfrm>
              <a:custGeom>
                <a:avLst/>
                <a:gdLst>
                  <a:gd name="connsiteX0" fmla="*/ 156061 w 217118"/>
                  <a:gd name="connsiteY0" fmla="*/ 0 h 76980"/>
                  <a:gd name="connsiteX1" fmla="*/ 84637 w 217118"/>
                  <a:gd name="connsiteY1" fmla="*/ 34373 h 76980"/>
                  <a:gd name="connsiteX2" fmla="*/ 33212 w 217118"/>
                  <a:gd name="connsiteY2" fmla="*/ 20311 h 76980"/>
                  <a:gd name="connsiteX3" fmla="*/ 0 w 217118"/>
                  <a:gd name="connsiteY3" fmla="*/ 43552 h 76980"/>
                  <a:gd name="connsiteX4" fmla="*/ 47497 w 217118"/>
                  <a:gd name="connsiteY4" fmla="*/ 65523 h 76980"/>
                  <a:gd name="connsiteX5" fmla="*/ 101779 w 217118"/>
                  <a:gd name="connsiteY5" fmla="*/ 76460 h 76980"/>
                  <a:gd name="connsiteX6" fmla="*/ 211772 w 217118"/>
                  <a:gd name="connsiteY6" fmla="*/ 76460 h 76980"/>
                  <a:gd name="connsiteX7" fmla="*/ 215701 w 217118"/>
                  <a:gd name="connsiteY7" fmla="*/ 50387 h 76980"/>
                  <a:gd name="connsiteX8" fmla="*/ 200344 w 217118"/>
                  <a:gd name="connsiteY8" fmla="*/ 4687 h 7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118" h="76980">
                    <a:moveTo>
                      <a:pt x="156061" y="0"/>
                    </a:moveTo>
                    <a:cubicBezTo>
                      <a:pt x="137491" y="4687"/>
                      <a:pt x="84637" y="34373"/>
                      <a:pt x="84637" y="34373"/>
                    </a:cubicBezTo>
                    <a:lnTo>
                      <a:pt x="33212" y="20311"/>
                    </a:lnTo>
                    <a:lnTo>
                      <a:pt x="0" y="43552"/>
                    </a:lnTo>
                    <a:cubicBezTo>
                      <a:pt x="14803" y="53288"/>
                      <a:pt x="30793" y="60689"/>
                      <a:pt x="47497" y="65523"/>
                    </a:cubicBezTo>
                    <a:cubicBezTo>
                      <a:pt x="68924" y="70210"/>
                      <a:pt x="97494" y="75288"/>
                      <a:pt x="101779" y="76460"/>
                    </a:cubicBezTo>
                    <a:cubicBezTo>
                      <a:pt x="106065" y="77632"/>
                      <a:pt x="211772" y="76460"/>
                      <a:pt x="211772" y="76460"/>
                    </a:cubicBezTo>
                    <a:cubicBezTo>
                      <a:pt x="217058" y="69068"/>
                      <a:pt x="218540" y="59244"/>
                      <a:pt x="215701" y="50387"/>
                    </a:cubicBezTo>
                    <a:cubicBezTo>
                      <a:pt x="211531" y="34793"/>
                      <a:pt x="206397" y="19520"/>
                      <a:pt x="200344" y="4687"/>
                    </a:cubicBezTo>
                  </a:path>
                </a:pathLst>
              </a:custGeom>
              <a:solidFill>
                <a:srgbClr val="C4C4C4"/>
              </a:solidFill>
              <a:ln w="8915"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EF7D1ED4-194B-C454-77FC-D876546170A4}"/>
                  </a:ext>
                </a:extLst>
              </p:cNvPr>
              <p:cNvSpPr/>
              <p:nvPr/>
            </p:nvSpPr>
            <p:spPr>
              <a:xfrm>
                <a:off x="9909790" y="4374922"/>
                <a:ext cx="226352" cy="87155"/>
              </a:xfrm>
              <a:custGeom>
                <a:avLst/>
                <a:gdLst>
                  <a:gd name="connsiteX0" fmla="*/ 140530 w 226352"/>
                  <a:gd name="connsiteY0" fmla="*/ 87019 h 87155"/>
                  <a:gd name="connsiteX1" fmla="*/ 104818 w 226352"/>
                  <a:gd name="connsiteY1" fmla="*/ 86043 h 87155"/>
                  <a:gd name="connsiteX2" fmla="*/ 83480 w 226352"/>
                  <a:gd name="connsiteY2" fmla="*/ 81649 h 87155"/>
                  <a:gd name="connsiteX3" fmla="*/ 51161 w 226352"/>
                  <a:gd name="connsiteY3" fmla="*/ 75204 h 87155"/>
                  <a:gd name="connsiteX4" fmla="*/ 2146 w 226352"/>
                  <a:gd name="connsiteY4" fmla="*/ 52646 h 87155"/>
                  <a:gd name="connsiteX5" fmla="*/ 3 w 226352"/>
                  <a:gd name="connsiteY5" fmla="*/ 48545 h 87155"/>
                  <a:gd name="connsiteX6" fmla="*/ 2057 w 226352"/>
                  <a:gd name="connsiteY6" fmla="*/ 44346 h 87155"/>
                  <a:gd name="connsiteX7" fmla="*/ 35269 w 226352"/>
                  <a:gd name="connsiteY7" fmla="*/ 21008 h 87155"/>
                  <a:gd name="connsiteX8" fmla="*/ 38751 w 226352"/>
                  <a:gd name="connsiteY8" fmla="*/ 20422 h 87155"/>
                  <a:gd name="connsiteX9" fmla="*/ 88569 w 226352"/>
                  <a:gd name="connsiteY9" fmla="*/ 33995 h 87155"/>
                  <a:gd name="connsiteX10" fmla="*/ 159547 w 226352"/>
                  <a:gd name="connsiteY10" fmla="*/ 111 h 87155"/>
                  <a:gd name="connsiteX11" fmla="*/ 164903 w 226352"/>
                  <a:gd name="connsiteY11" fmla="*/ 3724 h 87155"/>
                  <a:gd name="connsiteX12" fmla="*/ 161547 w 226352"/>
                  <a:gd name="connsiteY12" fmla="*/ 9573 h 87155"/>
                  <a:gd name="connsiteX13" fmla="*/ 161511 w 226352"/>
                  <a:gd name="connsiteY13" fmla="*/ 9583 h 87155"/>
                  <a:gd name="connsiteX14" fmla="*/ 91158 w 226352"/>
                  <a:gd name="connsiteY14" fmla="*/ 43565 h 87155"/>
                  <a:gd name="connsiteX15" fmla="*/ 88033 w 226352"/>
                  <a:gd name="connsiteY15" fmla="*/ 43565 h 87155"/>
                  <a:gd name="connsiteX16" fmla="*/ 38840 w 226352"/>
                  <a:gd name="connsiteY16" fmla="*/ 30773 h 87155"/>
                  <a:gd name="connsiteX17" fmla="*/ 13485 w 226352"/>
                  <a:gd name="connsiteY17" fmla="*/ 48643 h 87155"/>
                  <a:gd name="connsiteX18" fmla="*/ 53214 w 226352"/>
                  <a:gd name="connsiteY18" fmla="*/ 66025 h 87155"/>
                  <a:gd name="connsiteX19" fmla="*/ 85355 w 226352"/>
                  <a:gd name="connsiteY19" fmla="*/ 72469 h 87155"/>
                  <a:gd name="connsiteX20" fmla="*/ 108032 w 226352"/>
                  <a:gd name="connsiteY20" fmla="*/ 77157 h 87155"/>
                  <a:gd name="connsiteX21" fmla="*/ 214365 w 226352"/>
                  <a:gd name="connsiteY21" fmla="*/ 77157 h 87155"/>
                  <a:gd name="connsiteX22" fmla="*/ 216150 w 226352"/>
                  <a:gd name="connsiteY22" fmla="*/ 57041 h 87155"/>
                  <a:gd name="connsiteX23" fmla="*/ 201062 w 226352"/>
                  <a:gd name="connsiteY23" fmla="*/ 12122 h 87155"/>
                  <a:gd name="connsiteX24" fmla="*/ 203356 w 226352"/>
                  <a:gd name="connsiteY24" fmla="*/ 5687 h 87155"/>
                  <a:gd name="connsiteX25" fmla="*/ 203383 w 226352"/>
                  <a:gd name="connsiteY25" fmla="*/ 5677 h 87155"/>
                  <a:gd name="connsiteX26" fmla="*/ 209276 w 226352"/>
                  <a:gd name="connsiteY26" fmla="*/ 8118 h 87155"/>
                  <a:gd name="connsiteX27" fmla="*/ 224810 w 226352"/>
                  <a:gd name="connsiteY27" fmla="*/ 54697 h 87155"/>
                  <a:gd name="connsiteX28" fmla="*/ 219721 w 226352"/>
                  <a:gd name="connsiteY28" fmla="*/ 85457 h 87155"/>
                  <a:gd name="connsiteX29" fmla="*/ 216597 w 226352"/>
                  <a:gd name="connsiteY29" fmla="*/ 86824 h 87155"/>
                  <a:gd name="connsiteX30" fmla="*/ 140530 w 226352"/>
                  <a:gd name="connsiteY30" fmla="*/ 87019 h 8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6352" h="87155">
                    <a:moveTo>
                      <a:pt x="140530" y="87019"/>
                    </a:moveTo>
                    <a:cubicBezTo>
                      <a:pt x="128620" y="87371"/>
                      <a:pt x="116701" y="87039"/>
                      <a:pt x="104818" y="86043"/>
                    </a:cubicBezTo>
                    <a:cubicBezTo>
                      <a:pt x="102943" y="85359"/>
                      <a:pt x="93033" y="83504"/>
                      <a:pt x="83480" y="81649"/>
                    </a:cubicBezTo>
                    <a:cubicBezTo>
                      <a:pt x="73927" y="79793"/>
                      <a:pt x="61428" y="77547"/>
                      <a:pt x="51161" y="75204"/>
                    </a:cubicBezTo>
                    <a:cubicBezTo>
                      <a:pt x="33921" y="70282"/>
                      <a:pt x="17413" y="62685"/>
                      <a:pt x="2146" y="52646"/>
                    </a:cubicBezTo>
                    <a:cubicBezTo>
                      <a:pt x="825" y="51787"/>
                      <a:pt x="12" y="50225"/>
                      <a:pt x="3" y="48545"/>
                    </a:cubicBezTo>
                    <a:cubicBezTo>
                      <a:pt x="-59" y="46836"/>
                      <a:pt x="727" y="45235"/>
                      <a:pt x="2057" y="44346"/>
                    </a:cubicBezTo>
                    <a:lnTo>
                      <a:pt x="35269" y="21008"/>
                    </a:lnTo>
                    <a:cubicBezTo>
                      <a:pt x="36323" y="20344"/>
                      <a:pt x="37563" y="20129"/>
                      <a:pt x="38751" y="20422"/>
                    </a:cubicBezTo>
                    <a:lnTo>
                      <a:pt x="88569" y="33995"/>
                    </a:lnTo>
                    <a:cubicBezTo>
                      <a:pt x="97497" y="29113"/>
                      <a:pt x="142137" y="4700"/>
                      <a:pt x="159547" y="111"/>
                    </a:cubicBezTo>
                    <a:cubicBezTo>
                      <a:pt x="161930" y="-446"/>
                      <a:pt x="164288" y="1146"/>
                      <a:pt x="164903" y="3724"/>
                    </a:cubicBezTo>
                    <a:cubicBezTo>
                      <a:pt x="165457" y="6351"/>
                      <a:pt x="163948" y="8968"/>
                      <a:pt x="161547" y="9573"/>
                    </a:cubicBezTo>
                    <a:cubicBezTo>
                      <a:pt x="161537" y="9573"/>
                      <a:pt x="161520" y="9583"/>
                      <a:pt x="161511" y="9583"/>
                    </a:cubicBezTo>
                    <a:cubicBezTo>
                      <a:pt x="143655" y="14075"/>
                      <a:pt x="91694" y="43272"/>
                      <a:pt x="91158" y="43565"/>
                    </a:cubicBezTo>
                    <a:cubicBezTo>
                      <a:pt x="90158" y="44005"/>
                      <a:pt x="89033" y="44005"/>
                      <a:pt x="88033" y="43565"/>
                    </a:cubicBezTo>
                    <a:lnTo>
                      <a:pt x="38840" y="30773"/>
                    </a:lnTo>
                    <a:lnTo>
                      <a:pt x="13485" y="48643"/>
                    </a:lnTo>
                    <a:cubicBezTo>
                      <a:pt x="25939" y="56396"/>
                      <a:pt x="39304" y="62246"/>
                      <a:pt x="53214" y="66025"/>
                    </a:cubicBezTo>
                    <a:cubicBezTo>
                      <a:pt x="63481" y="68271"/>
                      <a:pt x="75356" y="70517"/>
                      <a:pt x="85355" y="72469"/>
                    </a:cubicBezTo>
                    <a:cubicBezTo>
                      <a:pt x="98568" y="74911"/>
                      <a:pt x="105621" y="76278"/>
                      <a:pt x="108032" y="77157"/>
                    </a:cubicBezTo>
                    <a:cubicBezTo>
                      <a:pt x="112675" y="78036"/>
                      <a:pt x="174813" y="77157"/>
                      <a:pt x="214365" y="77157"/>
                    </a:cubicBezTo>
                    <a:cubicBezTo>
                      <a:pt x="217436" y="70995"/>
                      <a:pt x="218088" y="63730"/>
                      <a:pt x="216150" y="57041"/>
                    </a:cubicBezTo>
                    <a:cubicBezTo>
                      <a:pt x="212052" y="41710"/>
                      <a:pt x="207008" y="26711"/>
                      <a:pt x="201062" y="12122"/>
                    </a:cubicBezTo>
                    <a:cubicBezTo>
                      <a:pt x="200071" y="9651"/>
                      <a:pt x="201098" y="6771"/>
                      <a:pt x="203356" y="5687"/>
                    </a:cubicBezTo>
                    <a:cubicBezTo>
                      <a:pt x="203366" y="5687"/>
                      <a:pt x="203374" y="5677"/>
                      <a:pt x="203383" y="5677"/>
                    </a:cubicBezTo>
                    <a:cubicBezTo>
                      <a:pt x="205633" y="4632"/>
                      <a:pt x="208231" y="5706"/>
                      <a:pt x="209276" y="8118"/>
                    </a:cubicBezTo>
                    <a:cubicBezTo>
                      <a:pt x="215436" y="23234"/>
                      <a:pt x="220623" y="38800"/>
                      <a:pt x="224810" y="54697"/>
                    </a:cubicBezTo>
                    <a:cubicBezTo>
                      <a:pt x="228042" y="65224"/>
                      <a:pt x="226123" y="76835"/>
                      <a:pt x="219721" y="85457"/>
                    </a:cubicBezTo>
                    <a:cubicBezTo>
                      <a:pt x="218882" y="86346"/>
                      <a:pt x="217758" y="86834"/>
                      <a:pt x="216597" y="86824"/>
                    </a:cubicBezTo>
                    <a:cubicBezTo>
                      <a:pt x="194634" y="86629"/>
                      <a:pt x="164100" y="87019"/>
                      <a:pt x="140530" y="87019"/>
                    </a:cubicBezTo>
                    <a:close/>
                  </a:path>
                </a:pathLst>
              </a:custGeom>
              <a:solidFill>
                <a:srgbClr val="263238"/>
              </a:solidFill>
              <a:ln w="8915" cap="flat">
                <a:noFill/>
                <a:prstDash val="solid"/>
                <a:miter/>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535C4493-31F9-7324-F2DD-69C509DF43C1}"/>
                  </a:ext>
                </a:extLst>
              </p:cNvPr>
              <p:cNvSpPr/>
              <p:nvPr/>
            </p:nvSpPr>
            <p:spPr>
              <a:xfrm>
                <a:off x="9413560" y="4349546"/>
                <a:ext cx="212679" cy="108391"/>
              </a:xfrm>
              <a:custGeom>
                <a:avLst/>
                <a:gdLst>
                  <a:gd name="connsiteX0" fmla="*/ 51976 w 212679"/>
                  <a:gd name="connsiteY0" fmla="*/ 22166 h 108391"/>
                  <a:gd name="connsiteX1" fmla="*/ 143041 w 212679"/>
                  <a:gd name="connsiteY1" fmla="*/ 28709 h 108391"/>
                  <a:gd name="connsiteX2" fmla="*/ 176164 w 212679"/>
                  <a:gd name="connsiteY2" fmla="*/ 18261 h 108391"/>
                  <a:gd name="connsiteX3" fmla="*/ 212680 w 212679"/>
                  <a:gd name="connsiteY3" fmla="*/ 34763 h 108391"/>
                  <a:gd name="connsiteX4" fmla="*/ 169468 w 212679"/>
                  <a:gd name="connsiteY4" fmla="*/ 65621 h 108391"/>
                  <a:gd name="connsiteX5" fmla="*/ 117865 w 212679"/>
                  <a:gd name="connsiteY5" fmla="*/ 86908 h 108391"/>
                  <a:gd name="connsiteX6" fmla="*/ 9657 w 212679"/>
                  <a:gd name="connsiteY6" fmla="*/ 108392 h 108391"/>
                  <a:gd name="connsiteX7" fmla="*/ 104 w 212679"/>
                  <a:gd name="connsiteY7" fmla="*/ 80659 h 108391"/>
                  <a:gd name="connsiteX8" fmla="*/ 18853 w 212679"/>
                  <a:gd name="connsiteY8" fmla="*/ 0 h 10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679" h="108391">
                    <a:moveTo>
                      <a:pt x="51976" y="22166"/>
                    </a:moveTo>
                    <a:cubicBezTo>
                      <a:pt x="70993" y="23241"/>
                      <a:pt x="143041" y="28709"/>
                      <a:pt x="143041" y="28709"/>
                    </a:cubicBezTo>
                    <a:lnTo>
                      <a:pt x="176164" y="18261"/>
                    </a:lnTo>
                    <a:lnTo>
                      <a:pt x="212680" y="34763"/>
                    </a:lnTo>
                    <a:cubicBezTo>
                      <a:pt x="199681" y="47224"/>
                      <a:pt x="185128" y="57613"/>
                      <a:pt x="169468" y="65621"/>
                    </a:cubicBezTo>
                    <a:cubicBezTo>
                      <a:pt x="149113" y="74409"/>
                      <a:pt x="121793" y="84565"/>
                      <a:pt x="117865" y="86908"/>
                    </a:cubicBezTo>
                    <a:cubicBezTo>
                      <a:pt x="113936" y="89252"/>
                      <a:pt x="9657" y="108392"/>
                      <a:pt x="9657" y="108392"/>
                    </a:cubicBezTo>
                    <a:cubicBezTo>
                      <a:pt x="2836" y="101175"/>
                      <a:pt x="-663" y="91000"/>
                      <a:pt x="104" y="80659"/>
                    </a:cubicBezTo>
                    <a:cubicBezTo>
                      <a:pt x="1086" y="62594"/>
                      <a:pt x="18853" y="0"/>
                      <a:pt x="18853" y="0"/>
                    </a:cubicBezTo>
                  </a:path>
                </a:pathLst>
              </a:custGeom>
              <a:solidFill>
                <a:srgbClr val="C4C4C4"/>
              </a:solidFill>
              <a:ln w="8915" cap="flat">
                <a:noFill/>
                <a:prstDash val="solid"/>
                <a:miter/>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9623EDD5-4CFE-B4C3-A15B-2043953CC4AF}"/>
                  </a:ext>
                </a:extLst>
              </p:cNvPr>
              <p:cNvSpPr/>
              <p:nvPr/>
            </p:nvSpPr>
            <p:spPr>
              <a:xfrm>
                <a:off x="9409078" y="4344650"/>
                <a:ext cx="221611" cy="118170"/>
              </a:xfrm>
              <a:custGeom>
                <a:avLst/>
                <a:gdLst>
                  <a:gd name="connsiteX0" fmla="*/ 14140 w 221611"/>
                  <a:gd name="connsiteY0" fmla="*/ 118170 h 118170"/>
                  <a:gd name="connsiteX1" fmla="*/ 11283 w 221611"/>
                  <a:gd name="connsiteY1" fmla="*/ 116998 h 118170"/>
                  <a:gd name="connsiteX2" fmla="*/ 123 w 221611"/>
                  <a:gd name="connsiteY2" fmla="*/ 85262 h 118170"/>
                  <a:gd name="connsiteX3" fmla="*/ 19050 w 221611"/>
                  <a:gd name="connsiteY3" fmla="*/ 3431 h 118170"/>
                  <a:gd name="connsiteX4" fmla="*/ 24675 w 221611"/>
                  <a:gd name="connsiteY4" fmla="*/ 208 h 118170"/>
                  <a:gd name="connsiteX5" fmla="*/ 27621 w 221611"/>
                  <a:gd name="connsiteY5" fmla="*/ 6360 h 118170"/>
                  <a:gd name="connsiteX6" fmla="*/ 9051 w 221611"/>
                  <a:gd name="connsiteY6" fmla="*/ 85848 h 118170"/>
                  <a:gd name="connsiteX7" fmla="*/ 15657 w 221611"/>
                  <a:gd name="connsiteY7" fmla="*/ 108014 h 118170"/>
                  <a:gd name="connsiteX8" fmla="*/ 120472 w 221611"/>
                  <a:gd name="connsiteY8" fmla="*/ 87410 h 118170"/>
                  <a:gd name="connsiteX9" fmla="*/ 141810 w 221611"/>
                  <a:gd name="connsiteY9" fmla="*/ 78524 h 118170"/>
                  <a:gd name="connsiteX10" fmla="*/ 172344 w 221611"/>
                  <a:gd name="connsiteY10" fmla="*/ 66025 h 118170"/>
                  <a:gd name="connsiteX11" fmla="*/ 208591 w 221611"/>
                  <a:gd name="connsiteY11" fmla="*/ 41026 h 118170"/>
                  <a:gd name="connsiteX12" fmla="*/ 180379 w 221611"/>
                  <a:gd name="connsiteY12" fmla="*/ 28332 h 118170"/>
                  <a:gd name="connsiteX13" fmla="*/ 148684 w 221611"/>
                  <a:gd name="connsiteY13" fmla="*/ 38097 h 118170"/>
                  <a:gd name="connsiteX14" fmla="*/ 147167 w 221611"/>
                  <a:gd name="connsiteY14" fmla="*/ 38097 h 118170"/>
                  <a:gd name="connsiteX15" fmla="*/ 56280 w 221611"/>
                  <a:gd name="connsiteY15" fmla="*/ 31554 h 118170"/>
                  <a:gd name="connsiteX16" fmla="*/ 51994 w 221611"/>
                  <a:gd name="connsiteY16" fmla="*/ 26486 h 118170"/>
                  <a:gd name="connsiteX17" fmla="*/ 51994 w 221611"/>
                  <a:gd name="connsiteY17" fmla="*/ 26476 h 118170"/>
                  <a:gd name="connsiteX18" fmla="*/ 56342 w 221611"/>
                  <a:gd name="connsiteY18" fmla="*/ 21857 h 118170"/>
                  <a:gd name="connsiteX19" fmla="*/ 56726 w 221611"/>
                  <a:gd name="connsiteY19" fmla="*/ 21887 h 118170"/>
                  <a:gd name="connsiteX20" fmla="*/ 146988 w 221611"/>
                  <a:gd name="connsiteY20" fmla="*/ 28234 h 118170"/>
                  <a:gd name="connsiteX21" fmla="*/ 179397 w 221611"/>
                  <a:gd name="connsiteY21" fmla="*/ 18469 h 118170"/>
                  <a:gd name="connsiteX22" fmla="*/ 182343 w 221611"/>
                  <a:gd name="connsiteY22" fmla="*/ 18469 h 118170"/>
                  <a:gd name="connsiteX23" fmla="*/ 218859 w 221611"/>
                  <a:gd name="connsiteY23" fmla="*/ 34874 h 118170"/>
                  <a:gd name="connsiteX24" fmla="*/ 221537 w 221611"/>
                  <a:gd name="connsiteY24" fmla="*/ 38585 h 118170"/>
                  <a:gd name="connsiteX25" fmla="*/ 220109 w 221611"/>
                  <a:gd name="connsiteY25" fmla="*/ 43077 h 118170"/>
                  <a:gd name="connsiteX26" fmla="*/ 175468 w 221611"/>
                  <a:gd name="connsiteY26" fmla="*/ 74911 h 118170"/>
                  <a:gd name="connsiteX27" fmla="*/ 144756 w 221611"/>
                  <a:gd name="connsiteY27" fmla="*/ 87507 h 118170"/>
                  <a:gd name="connsiteX28" fmla="*/ 124400 w 221611"/>
                  <a:gd name="connsiteY28" fmla="*/ 95906 h 118170"/>
                  <a:gd name="connsiteX29" fmla="*/ 14764 w 221611"/>
                  <a:gd name="connsiteY29" fmla="*/ 117877 h 11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1611" h="118170">
                    <a:moveTo>
                      <a:pt x="14140" y="118170"/>
                    </a:moveTo>
                    <a:cubicBezTo>
                      <a:pt x="13086" y="118189"/>
                      <a:pt x="12068" y="117769"/>
                      <a:pt x="11283" y="116998"/>
                    </a:cubicBezTo>
                    <a:cubicBezTo>
                      <a:pt x="3328" y="108834"/>
                      <a:pt x="-779" y="97146"/>
                      <a:pt x="123" y="85262"/>
                    </a:cubicBezTo>
                    <a:cubicBezTo>
                      <a:pt x="1105" y="66806"/>
                      <a:pt x="17979" y="6067"/>
                      <a:pt x="19050" y="3431"/>
                    </a:cubicBezTo>
                    <a:cubicBezTo>
                      <a:pt x="19818" y="873"/>
                      <a:pt x="22309" y="-563"/>
                      <a:pt x="24675" y="208"/>
                    </a:cubicBezTo>
                    <a:cubicBezTo>
                      <a:pt x="27014" y="1048"/>
                      <a:pt x="28326" y="3773"/>
                      <a:pt x="27621" y="6360"/>
                    </a:cubicBezTo>
                    <a:cubicBezTo>
                      <a:pt x="27621" y="6946"/>
                      <a:pt x="9765" y="68563"/>
                      <a:pt x="9051" y="85848"/>
                    </a:cubicBezTo>
                    <a:cubicBezTo>
                      <a:pt x="8435" y="93904"/>
                      <a:pt x="10818" y="101901"/>
                      <a:pt x="15657" y="108014"/>
                    </a:cubicBezTo>
                    <a:cubicBezTo>
                      <a:pt x="54673" y="100885"/>
                      <a:pt x="115740" y="89363"/>
                      <a:pt x="120472" y="87410"/>
                    </a:cubicBezTo>
                    <a:cubicBezTo>
                      <a:pt x="122436" y="86238"/>
                      <a:pt x="129400" y="83504"/>
                      <a:pt x="141810" y="78524"/>
                    </a:cubicBezTo>
                    <a:cubicBezTo>
                      <a:pt x="151363" y="74715"/>
                      <a:pt x="162612" y="70126"/>
                      <a:pt x="172344" y="66025"/>
                    </a:cubicBezTo>
                    <a:cubicBezTo>
                      <a:pt x="185397" y="59511"/>
                      <a:pt x="197592" y="51104"/>
                      <a:pt x="208591" y="41026"/>
                    </a:cubicBezTo>
                    <a:lnTo>
                      <a:pt x="180379" y="28332"/>
                    </a:lnTo>
                    <a:lnTo>
                      <a:pt x="148684" y="38097"/>
                    </a:lnTo>
                    <a:lnTo>
                      <a:pt x="147167" y="38097"/>
                    </a:lnTo>
                    <a:cubicBezTo>
                      <a:pt x="146452" y="38097"/>
                      <a:pt x="75028" y="32530"/>
                      <a:pt x="56280" y="31554"/>
                    </a:cubicBezTo>
                    <a:cubicBezTo>
                      <a:pt x="53816" y="31447"/>
                      <a:pt x="51896" y="29181"/>
                      <a:pt x="51994" y="26486"/>
                    </a:cubicBezTo>
                    <a:cubicBezTo>
                      <a:pt x="51994" y="26486"/>
                      <a:pt x="51994" y="26476"/>
                      <a:pt x="51994" y="26476"/>
                    </a:cubicBezTo>
                    <a:cubicBezTo>
                      <a:pt x="52030" y="23889"/>
                      <a:pt x="53976" y="21818"/>
                      <a:pt x="56342" y="21857"/>
                    </a:cubicBezTo>
                    <a:cubicBezTo>
                      <a:pt x="56476" y="21867"/>
                      <a:pt x="56601" y="21877"/>
                      <a:pt x="56726" y="21887"/>
                    </a:cubicBezTo>
                    <a:cubicBezTo>
                      <a:pt x="74582" y="22765"/>
                      <a:pt x="139132" y="27648"/>
                      <a:pt x="146988" y="28234"/>
                    </a:cubicBezTo>
                    <a:lnTo>
                      <a:pt x="179397" y="18469"/>
                    </a:lnTo>
                    <a:cubicBezTo>
                      <a:pt x="180352" y="18127"/>
                      <a:pt x="181388" y="18127"/>
                      <a:pt x="182343" y="18469"/>
                    </a:cubicBezTo>
                    <a:lnTo>
                      <a:pt x="218859" y="34874"/>
                    </a:lnTo>
                    <a:cubicBezTo>
                      <a:pt x="220269" y="35538"/>
                      <a:pt x="221269" y="36935"/>
                      <a:pt x="221537" y="38585"/>
                    </a:cubicBezTo>
                    <a:cubicBezTo>
                      <a:pt x="221822" y="40255"/>
                      <a:pt x="221278" y="41963"/>
                      <a:pt x="220109" y="43077"/>
                    </a:cubicBezTo>
                    <a:cubicBezTo>
                      <a:pt x="206717" y="55996"/>
                      <a:pt x="191682" y="66718"/>
                      <a:pt x="175468" y="74911"/>
                    </a:cubicBezTo>
                    <a:cubicBezTo>
                      <a:pt x="165737" y="79110"/>
                      <a:pt x="154398" y="83602"/>
                      <a:pt x="144756" y="87507"/>
                    </a:cubicBezTo>
                    <a:cubicBezTo>
                      <a:pt x="135114" y="91413"/>
                      <a:pt x="126186" y="94929"/>
                      <a:pt x="124400" y="95906"/>
                    </a:cubicBezTo>
                    <a:cubicBezTo>
                      <a:pt x="120383" y="98347"/>
                      <a:pt x="53958" y="110748"/>
                      <a:pt x="14764" y="117877"/>
                    </a:cubicBezTo>
                    <a:close/>
                  </a:path>
                </a:pathLst>
              </a:custGeom>
              <a:solidFill>
                <a:srgbClr val="263238"/>
              </a:solidFill>
              <a:ln w="8915" cap="flat">
                <a:noFill/>
                <a:prstDash val="solid"/>
                <a:miter/>
              </a:ln>
            </p:spPr>
            <p:txBody>
              <a:bodyPr rtlCol="0" anchor="ctr"/>
              <a:lstStyle/>
              <a:p>
                <a:endParaRPr lang="zh-CN" altLang="en-US"/>
              </a:p>
            </p:txBody>
          </p:sp>
          <p:sp>
            <p:nvSpPr>
              <p:cNvPr id="627" name="任意多边形: 形状 626">
                <a:extLst>
                  <a:ext uri="{FF2B5EF4-FFF2-40B4-BE49-F238E27FC236}">
                    <a16:creationId xmlns:a16="http://schemas.microsoft.com/office/drawing/2014/main" id="{96B65CE7-F131-2C00-718E-5DFE0D36A5F8}"/>
                  </a:ext>
                </a:extLst>
              </p:cNvPr>
              <p:cNvSpPr/>
              <p:nvPr/>
            </p:nvSpPr>
            <p:spPr>
              <a:xfrm>
                <a:off x="9818248" y="4380706"/>
                <a:ext cx="96366" cy="51797"/>
              </a:xfrm>
              <a:custGeom>
                <a:avLst/>
                <a:gdLst>
                  <a:gd name="connsiteX0" fmla="*/ 59226 w 96366"/>
                  <a:gd name="connsiteY0" fmla="*/ 9853 h 51797"/>
                  <a:gd name="connsiteX1" fmla="*/ 29227 w 96366"/>
                  <a:gd name="connsiteY1" fmla="*/ 88 h 51797"/>
                  <a:gd name="connsiteX2" fmla="*/ 2443 w 96366"/>
                  <a:gd name="connsiteY2" fmla="*/ 34461 h 51797"/>
                  <a:gd name="connsiteX3" fmla="*/ 9586 w 96366"/>
                  <a:gd name="connsiteY3" fmla="*/ 51647 h 51797"/>
                  <a:gd name="connsiteX4" fmla="*/ 36370 w 96366"/>
                  <a:gd name="connsiteY4" fmla="*/ 30652 h 51797"/>
                  <a:gd name="connsiteX5" fmla="*/ 96366 w 96366"/>
                  <a:gd name="connsiteY5" fmla="*/ 42272 h 51797"/>
                  <a:gd name="connsiteX6" fmla="*/ 59226 w 96366"/>
                  <a:gd name="connsiteY6" fmla="*/ 9853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66" h="51797">
                    <a:moveTo>
                      <a:pt x="59226" y="9853"/>
                    </a:moveTo>
                    <a:cubicBezTo>
                      <a:pt x="59226" y="9853"/>
                      <a:pt x="33513" y="-1084"/>
                      <a:pt x="29227" y="88"/>
                    </a:cubicBezTo>
                    <a:cubicBezTo>
                      <a:pt x="24942" y="1260"/>
                      <a:pt x="7800" y="26649"/>
                      <a:pt x="2443" y="34461"/>
                    </a:cubicBezTo>
                    <a:cubicBezTo>
                      <a:pt x="-2913" y="42272"/>
                      <a:pt x="1015" y="53210"/>
                      <a:pt x="9586" y="51647"/>
                    </a:cubicBezTo>
                    <a:cubicBezTo>
                      <a:pt x="18157" y="50085"/>
                      <a:pt x="36370" y="30652"/>
                      <a:pt x="36370" y="30652"/>
                    </a:cubicBezTo>
                    <a:cubicBezTo>
                      <a:pt x="36370" y="30652"/>
                      <a:pt x="96366" y="46960"/>
                      <a:pt x="96366" y="42272"/>
                    </a:cubicBezTo>
                    <a:cubicBezTo>
                      <a:pt x="96366" y="37585"/>
                      <a:pt x="59226" y="9853"/>
                      <a:pt x="59226" y="9853"/>
                    </a:cubicBezTo>
                    <a:close/>
                  </a:path>
                </a:pathLst>
              </a:custGeom>
              <a:solidFill>
                <a:srgbClr val="C4C4C4"/>
              </a:solidFill>
              <a:ln w="8915" cap="flat">
                <a:noFill/>
                <a:prstDash val="solid"/>
                <a:miter/>
              </a:ln>
            </p:spPr>
            <p:txBody>
              <a:bodyPr rtlCol="0" anchor="ctr"/>
              <a:lstStyle/>
              <a:p>
                <a:endParaRPr lang="zh-CN" altLang="en-US"/>
              </a:p>
            </p:txBody>
          </p:sp>
          <p:sp>
            <p:nvSpPr>
              <p:cNvPr id="628" name="任意多边形: 形状 627">
                <a:extLst>
                  <a:ext uri="{FF2B5EF4-FFF2-40B4-BE49-F238E27FC236}">
                    <a16:creationId xmlns:a16="http://schemas.microsoft.com/office/drawing/2014/main" id="{419E5610-F321-3F6C-BB81-DDC48E13F5BC}"/>
                  </a:ext>
                </a:extLst>
              </p:cNvPr>
              <p:cNvSpPr/>
              <p:nvPr/>
            </p:nvSpPr>
            <p:spPr>
              <a:xfrm>
                <a:off x="9813305" y="4376346"/>
                <a:ext cx="105773" cy="61548"/>
              </a:xfrm>
              <a:custGeom>
                <a:avLst/>
                <a:gdLst>
                  <a:gd name="connsiteX0" fmla="*/ 12565 w 105773"/>
                  <a:gd name="connsiteY0" fmla="*/ 61475 h 61548"/>
                  <a:gd name="connsiteX1" fmla="*/ 1852 w 105773"/>
                  <a:gd name="connsiteY1" fmla="*/ 54737 h 61548"/>
                  <a:gd name="connsiteX2" fmla="*/ 3548 w 105773"/>
                  <a:gd name="connsiteY2" fmla="*/ 36184 h 61548"/>
                  <a:gd name="connsiteX3" fmla="*/ 7476 w 105773"/>
                  <a:gd name="connsiteY3" fmla="*/ 30715 h 61548"/>
                  <a:gd name="connsiteX4" fmla="*/ 32743 w 105773"/>
                  <a:gd name="connsiteY4" fmla="*/ 248 h 61548"/>
                  <a:gd name="connsiteX5" fmla="*/ 65777 w 105773"/>
                  <a:gd name="connsiteY5" fmla="*/ 10013 h 61548"/>
                  <a:gd name="connsiteX6" fmla="*/ 66669 w 105773"/>
                  <a:gd name="connsiteY6" fmla="*/ 10502 h 61548"/>
                  <a:gd name="connsiteX7" fmla="*/ 105774 w 105773"/>
                  <a:gd name="connsiteY7" fmla="*/ 47316 h 61548"/>
                  <a:gd name="connsiteX8" fmla="*/ 103810 w 105773"/>
                  <a:gd name="connsiteY8" fmla="*/ 51612 h 61548"/>
                  <a:gd name="connsiteX9" fmla="*/ 42563 w 105773"/>
                  <a:gd name="connsiteY9" fmla="*/ 41066 h 61548"/>
                  <a:gd name="connsiteX10" fmla="*/ 14887 w 105773"/>
                  <a:gd name="connsiteY10" fmla="*/ 61475 h 61548"/>
                  <a:gd name="connsiteX11" fmla="*/ 12565 w 105773"/>
                  <a:gd name="connsiteY11" fmla="*/ 61475 h 61548"/>
                  <a:gd name="connsiteX12" fmla="*/ 35421 w 105773"/>
                  <a:gd name="connsiteY12" fmla="*/ 9818 h 61548"/>
                  <a:gd name="connsiteX13" fmla="*/ 35421 w 105773"/>
                  <a:gd name="connsiteY13" fmla="*/ 9818 h 61548"/>
                  <a:gd name="connsiteX14" fmla="*/ 14797 w 105773"/>
                  <a:gd name="connsiteY14" fmla="*/ 36965 h 61548"/>
                  <a:gd name="connsiteX15" fmla="*/ 10780 w 105773"/>
                  <a:gd name="connsiteY15" fmla="*/ 42531 h 61548"/>
                  <a:gd name="connsiteX16" fmla="*/ 9798 w 105773"/>
                  <a:gd name="connsiteY16" fmla="*/ 50050 h 61548"/>
                  <a:gd name="connsiteX17" fmla="*/ 13726 w 105773"/>
                  <a:gd name="connsiteY17" fmla="*/ 51807 h 61548"/>
                  <a:gd name="connsiteX18" fmla="*/ 38457 w 105773"/>
                  <a:gd name="connsiteY18" fmla="*/ 32277 h 61548"/>
                  <a:gd name="connsiteX19" fmla="*/ 42653 w 105773"/>
                  <a:gd name="connsiteY19" fmla="*/ 31008 h 61548"/>
                  <a:gd name="connsiteX20" fmla="*/ 91221 w 105773"/>
                  <a:gd name="connsiteY20" fmla="*/ 42531 h 61548"/>
                  <a:gd name="connsiteX21" fmla="*/ 62295 w 105773"/>
                  <a:gd name="connsiteY21" fmla="*/ 18997 h 61548"/>
                  <a:gd name="connsiteX22" fmla="*/ 35421 w 105773"/>
                  <a:gd name="connsiteY22" fmla="*/ 9818 h 6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773" h="61548">
                    <a:moveTo>
                      <a:pt x="12565" y="61475"/>
                    </a:moveTo>
                    <a:cubicBezTo>
                      <a:pt x="8137" y="61533"/>
                      <a:pt x="4030" y="58956"/>
                      <a:pt x="1852" y="54737"/>
                    </a:cubicBezTo>
                    <a:cubicBezTo>
                      <a:pt x="-1139" y="48761"/>
                      <a:pt x="-460" y="41388"/>
                      <a:pt x="3548" y="36184"/>
                    </a:cubicBezTo>
                    <a:lnTo>
                      <a:pt x="7476" y="30715"/>
                    </a:lnTo>
                    <a:cubicBezTo>
                      <a:pt x="23369" y="8451"/>
                      <a:pt x="28993" y="1420"/>
                      <a:pt x="32743" y="248"/>
                    </a:cubicBezTo>
                    <a:cubicBezTo>
                      <a:pt x="36492" y="-923"/>
                      <a:pt x="47742" y="2006"/>
                      <a:pt x="65777" y="10013"/>
                    </a:cubicBezTo>
                    <a:lnTo>
                      <a:pt x="66669" y="10502"/>
                    </a:lnTo>
                    <a:cubicBezTo>
                      <a:pt x="105774" y="39797"/>
                      <a:pt x="105774" y="44777"/>
                      <a:pt x="105774" y="47316"/>
                    </a:cubicBezTo>
                    <a:cubicBezTo>
                      <a:pt x="105676" y="48976"/>
                      <a:pt x="104971" y="50528"/>
                      <a:pt x="103810" y="51612"/>
                    </a:cubicBezTo>
                    <a:cubicBezTo>
                      <a:pt x="102114" y="53077"/>
                      <a:pt x="98453" y="56202"/>
                      <a:pt x="42563" y="41066"/>
                    </a:cubicBezTo>
                    <a:cubicBezTo>
                      <a:pt x="37117" y="46632"/>
                      <a:pt x="23190" y="60010"/>
                      <a:pt x="14887" y="61475"/>
                    </a:cubicBezTo>
                    <a:cubicBezTo>
                      <a:pt x="14119" y="61572"/>
                      <a:pt x="13333" y="61572"/>
                      <a:pt x="12565" y="61475"/>
                    </a:cubicBezTo>
                    <a:close/>
                    <a:moveTo>
                      <a:pt x="35421" y="9818"/>
                    </a:moveTo>
                    <a:lnTo>
                      <a:pt x="35421" y="9818"/>
                    </a:lnTo>
                    <a:cubicBezTo>
                      <a:pt x="28073" y="18421"/>
                      <a:pt x="21181" y="27483"/>
                      <a:pt x="14797" y="36965"/>
                    </a:cubicBezTo>
                    <a:lnTo>
                      <a:pt x="10780" y="42531"/>
                    </a:lnTo>
                    <a:cubicBezTo>
                      <a:pt x="9066" y="44581"/>
                      <a:pt x="8682" y="47560"/>
                      <a:pt x="9798" y="50050"/>
                    </a:cubicBezTo>
                    <a:cubicBezTo>
                      <a:pt x="10610" y="51515"/>
                      <a:pt x="12209" y="52227"/>
                      <a:pt x="13726" y="51807"/>
                    </a:cubicBezTo>
                    <a:cubicBezTo>
                      <a:pt x="22976" y="46974"/>
                      <a:pt x="31350" y="40353"/>
                      <a:pt x="38457" y="32277"/>
                    </a:cubicBezTo>
                    <a:cubicBezTo>
                      <a:pt x="39564" y="31106"/>
                      <a:pt x="41144" y="30627"/>
                      <a:pt x="42653" y="31008"/>
                    </a:cubicBezTo>
                    <a:cubicBezTo>
                      <a:pt x="60509" y="35891"/>
                      <a:pt x="80061" y="40773"/>
                      <a:pt x="91221" y="42531"/>
                    </a:cubicBezTo>
                    <a:cubicBezTo>
                      <a:pt x="84347" y="36281"/>
                      <a:pt x="72829" y="26907"/>
                      <a:pt x="62295" y="18997"/>
                    </a:cubicBezTo>
                    <a:cubicBezTo>
                      <a:pt x="53643" y="14955"/>
                      <a:pt x="44635" y="11879"/>
                      <a:pt x="35421" y="9818"/>
                    </a:cubicBezTo>
                    <a:close/>
                  </a:path>
                </a:pathLst>
              </a:custGeom>
              <a:solidFill>
                <a:srgbClr val="263238"/>
              </a:solidFill>
              <a:ln w="8915" cap="flat">
                <a:noFill/>
                <a:prstDash val="solid"/>
                <a:miter/>
              </a:ln>
            </p:spPr>
            <p:txBody>
              <a:bodyPr rtlCol="0" anchor="ctr"/>
              <a:lstStyle/>
              <a:p>
                <a:endParaRPr lang="zh-CN" altLang="en-US"/>
              </a:p>
            </p:txBody>
          </p:sp>
          <p:sp>
            <p:nvSpPr>
              <p:cNvPr id="629" name="任意多边形: 形状 628">
                <a:extLst>
                  <a:ext uri="{FF2B5EF4-FFF2-40B4-BE49-F238E27FC236}">
                    <a16:creationId xmlns:a16="http://schemas.microsoft.com/office/drawing/2014/main" id="{2FCB8F23-1533-23C1-DD36-F6A9BBF42D24}"/>
                  </a:ext>
                </a:extLst>
              </p:cNvPr>
              <p:cNvSpPr/>
              <p:nvPr/>
            </p:nvSpPr>
            <p:spPr>
              <a:xfrm>
                <a:off x="9854619" y="4354916"/>
                <a:ext cx="59460" cy="68553"/>
              </a:xfrm>
              <a:custGeom>
                <a:avLst/>
                <a:gdLst>
                  <a:gd name="connsiteX0" fmla="*/ 59460 w 59460"/>
                  <a:gd name="connsiteY0" fmla="*/ 6933 h 68553"/>
                  <a:gd name="connsiteX1" fmla="*/ 28034 w 59460"/>
                  <a:gd name="connsiteY1" fmla="*/ 0 h 68553"/>
                  <a:gd name="connsiteX2" fmla="*/ 0 w 59460"/>
                  <a:gd name="connsiteY2" fmla="*/ 56832 h 68553"/>
                  <a:gd name="connsiteX3" fmla="*/ 11240 w 59460"/>
                  <a:gd name="connsiteY3" fmla="*/ 68550 h 68553"/>
                  <a:gd name="connsiteX4" fmla="*/ 19820 w 59460"/>
                  <a:gd name="connsiteY4" fmla="*/ 63668 h 68553"/>
                  <a:gd name="connsiteX5" fmla="*/ 36337 w 59460"/>
                  <a:gd name="connsiteY5" fmla="*/ 24120 h 6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60" h="68553">
                    <a:moveTo>
                      <a:pt x="59460" y="6933"/>
                    </a:moveTo>
                    <a:cubicBezTo>
                      <a:pt x="49479" y="2471"/>
                      <a:pt x="38819" y="117"/>
                      <a:pt x="28034" y="0"/>
                    </a:cubicBezTo>
                    <a:cubicBezTo>
                      <a:pt x="16517" y="1758"/>
                      <a:pt x="0" y="44724"/>
                      <a:pt x="0" y="56832"/>
                    </a:cubicBezTo>
                    <a:cubicBezTo>
                      <a:pt x="143" y="63463"/>
                      <a:pt x="5178" y="68707"/>
                      <a:pt x="11240" y="68550"/>
                    </a:cubicBezTo>
                    <a:cubicBezTo>
                      <a:pt x="14642" y="68463"/>
                      <a:pt x="17802" y="66656"/>
                      <a:pt x="19820" y="63668"/>
                    </a:cubicBezTo>
                    <a:cubicBezTo>
                      <a:pt x="26605" y="51169"/>
                      <a:pt x="32141" y="37908"/>
                      <a:pt x="36337" y="24120"/>
                    </a:cubicBezTo>
                  </a:path>
                </a:pathLst>
              </a:custGeom>
              <a:solidFill>
                <a:srgbClr val="C4C4C4"/>
              </a:solidFill>
              <a:ln w="8915" cap="flat">
                <a:noFill/>
                <a:prstDash val="solid"/>
                <a:miter/>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54771816-B2C1-7BD4-3BD8-4653BEF309D1}"/>
                  </a:ext>
                </a:extLst>
              </p:cNvPr>
              <p:cNvSpPr/>
              <p:nvPr/>
            </p:nvSpPr>
            <p:spPr>
              <a:xfrm>
                <a:off x="9850148" y="4350131"/>
                <a:ext cx="68355" cy="78128"/>
              </a:xfrm>
              <a:custGeom>
                <a:avLst/>
                <a:gdLst>
                  <a:gd name="connsiteX0" fmla="*/ 15005 w 68355"/>
                  <a:gd name="connsiteY0" fmla="*/ 78120 h 78128"/>
                  <a:gd name="connsiteX1" fmla="*/ 9648 w 68355"/>
                  <a:gd name="connsiteY1" fmla="*/ 77144 h 78128"/>
                  <a:gd name="connsiteX2" fmla="*/ 6 w 68355"/>
                  <a:gd name="connsiteY2" fmla="*/ 61617 h 78128"/>
                  <a:gd name="connsiteX3" fmla="*/ 31968 w 68355"/>
                  <a:gd name="connsiteY3" fmla="*/ 0 h 78128"/>
                  <a:gd name="connsiteX4" fmla="*/ 65538 w 68355"/>
                  <a:gd name="connsiteY4" fmla="*/ 7129 h 78128"/>
                  <a:gd name="connsiteX5" fmla="*/ 68038 w 68355"/>
                  <a:gd name="connsiteY5" fmla="*/ 13466 h 78128"/>
                  <a:gd name="connsiteX6" fmla="*/ 68038 w 68355"/>
                  <a:gd name="connsiteY6" fmla="*/ 13476 h 78128"/>
                  <a:gd name="connsiteX7" fmla="*/ 62244 w 68355"/>
                  <a:gd name="connsiteY7" fmla="*/ 16210 h 78128"/>
                  <a:gd name="connsiteX8" fmla="*/ 62234 w 68355"/>
                  <a:gd name="connsiteY8" fmla="*/ 16210 h 78128"/>
                  <a:gd name="connsiteX9" fmla="*/ 33129 w 68355"/>
                  <a:gd name="connsiteY9" fmla="*/ 9668 h 78128"/>
                  <a:gd name="connsiteX10" fmla="*/ 8934 w 68355"/>
                  <a:gd name="connsiteY10" fmla="*/ 61617 h 78128"/>
                  <a:gd name="connsiteX11" fmla="*/ 12684 w 68355"/>
                  <a:gd name="connsiteY11" fmla="*/ 67965 h 78128"/>
                  <a:gd name="connsiteX12" fmla="*/ 20808 w 68355"/>
                  <a:gd name="connsiteY12" fmla="*/ 65328 h 78128"/>
                  <a:gd name="connsiteX13" fmla="*/ 36522 w 68355"/>
                  <a:gd name="connsiteY13" fmla="*/ 27342 h 78128"/>
                  <a:gd name="connsiteX14" fmla="*/ 42459 w 68355"/>
                  <a:gd name="connsiteY14" fmla="*/ 24071 h 78128"/>
                  <a:gd name="connsiteX15" fmla="*/ 45450 w 68355"/>
                  <a:gd name="connsiteY15" fmla="*/ 30565 h 78128"/>
                  <a:gd name="connsiteX16" fmla="*/ 28129 w 68355"/>
                  <a:gd name="connsiteY16" fmla="*/ 71578 h 78128"/>
                  <a:gd name="connsiteX17" fmla="*/ 15005 w 68355"/>
                  <a:gd name="connsiteY17" fmla="*/ 78120 h 7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355" h="78128">
                    <a:moveTo>
                      <a:pt x="15005" y="78120"/>
                    </a:moveTo>
                    <a:cubicBezTo>
                      <a:pt x="13184" y="78140"/>
                      <a:pt x="11371" y="77808"/>
                      <a:pt x="9648" y="77144"/>
                    </a:cubicBezTo>
                    <a:cubicBezTo>
                      <a:pt x="3711" y="74790"/>
                      <a:pt x="-181" y="68531"/>
                      <a:pt x="6" y="61617"/>
                    </a:cubicBezTo>
                    <a:cubicBezTo>
                      <a:pt x="6" y="49607"/>
                      <a:pt x="16256" y="2344"/>
                      <a:pt x="31968" y="0"/>
                    </a:cubicBezTo>
                    <a:cubicBezTo>
                      <a:pt x="43477" y="-29"/>
                      <a:pt x="54878" y="2393"/>
                      <a:pt x="65538" y="7129"/>
                    </a:cubicBezTo>
                    <a:cubicBezTo>
                      <a:pt x="67832" y="8125"/>
                      <a:pt x="68948" y="10957"/>
                      <a:pt x="68038" y="13466"/>
                    </a:cubicBezTo>
                    <a:cubicBezTo>
                      <a:pt x="68038" y="13466"/>
                      <a:pt x="68038" y="13476"/>
                      <a:pt x="68038" y="13476"/>
                    </a:cubicBezTo>
                    <a:cubicBezTo>
                      <a:pt x="67127" y="15986"/>
                      <a:pt x="64538" y="17206"/>
                      <a:pt x="62244" y="16210"/>
                    </a:cubicBezTo>
                    <a:cubicBezTo>
                      <a:pt x="62244" y="16210"/>
                      <a:pt x="62234" y="16210"/>
                      <a:pt x="62234" y="16210"/>
                    </a:cubicBezTo>
                    <a:cubicBezTo>
                      <a:pt x="53012" y="12001"/>
                      <a:pt x="43128" y="9775"/>
                      <a:pt x="33129" y="9668"/>
                    </a:cubicBezTo>
                    <a:cubicBezTo>
                      <a:pt x="25719" y="10742"/>
                      <a:pt x="8934" y="49216"/>
                      <a:pt x="8934" y="61617"/>
                    </a:cubicBezTo>
                    <a:cubicBezTo>
                      <a:pt x="8738" y="64410"/>
                      <a:pt x="10273" y="67008"/>
                      <a:pt x="12684" y="67965"/>
                    </a:cubicBezTo>
                    <a:cubicBezTo>
                      <a:pt x="15630" y="69029"/>
                      <a:pt x="18871" y="67984"/>
                      <a:pt x="20808" y="65328"/>
                    </a:cubicBezTo>
                    <a:cubicBezTo>
                      <a:pt x="27308" y="53337"/>
                      <a:pt x="32585" y="40603"/>
                      <a:pt x="36522" y="27342"/>
                    </a:cubicBezTo>
                    <a:cubicBezTo>
                      <a:pt x="37334" y="24647"/>
                      <a:pt x="39995" y="23182"/>
                      <a:pt x="42459" y="24071"/>
                    </a:cubicBezTo>
                    <a:cubicBezTo>
                      <a:pt x="44923" y="24960"/>
                      <a:pt x="46262" y="27870"/>
                      <a:pt x="45450" y="30565"/>
                    </a:cubicBezTo>
                    <a:cubicBezTo>
                      <a:pt x="41146" y="44919"/>
                      <a:pt x="35334" y="58688"/>
                      <a:pt x="28129" y="71578"/>
                    </a:cubicBezTo>
                    <a:cubicBezTo>
                      <a:pt x="24915" y="75865"/>
                      <a:pt x="20067" y="78286"/>
                      <a:pt x="15005" y="78120"/>
                    </a:cubicBezTo>
                    <a:close/>
                  </a:path>
                </a:pathLst>
              </a:custGeom>
              <a:solidFill>
                <a:srgbClr val="263238"/>
              </a:solidFill>
              <a:ln w="8915" cap="flat">
                <a:noFill/>
                <a:prstDash val="solid"/>
                <a:miter/>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D44F6499-A958-16DC-3E63-516C4E1836C0}"/>
                  </a:ext>
                </a:extLst>
              </p:cNvPr>
              <p:cNvSpPr/>
              <p:nvPr/>
            </p:nvSpPr>
            <p:spPr>
              <a:xfrm>
                <a:off x="9883200" y="4358283"/>
                <a:ext cx="41050" cy="80931"/>
              </a:xfrm>
              <a:custGeom>
                <a:avLst/>
                <a:gdLst>
                  <a:gd name="connsiteX0" fmla="*/ 38468 w 41050"/>
                  <a:gd name="connsiteY0" fmla="*/ 5618 h 80931"/>
                  <a:gd name="connsiteX1" fmla="*/ 11684 w 41050"/>
                  <a:gd name="connsiteY1" fmla="*/ 18117 h 80931"/>
                  <a:gd name="connsiteX2" fmla="*/ 4006 w 41050"/>
                  <a:gd name="connsiteY2" fmla="*/ 80711 h 80931"/>
                  <a:gd name="connsiteX3" fmla="*/ 30790 w 41050"/>
                  <a:gd name="connsiteY3" fmla="*/ 51416 h 80931"/>
                  <a:gd name="connsiteX4" fmla="*/ 38468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38468" y="5618"/>
                    </a:moveTo>
                    <a:cubicBezTo>
                      <a:pt x="38468" y="5618"/>
                      <a:pt x="19362" y="-13229"/>
                      <a:pt x="11684" y="18117"/>
                    </a:cubicBezTo>
                    <a:cubicBezTo>
                      <a:pt x="4006" y="49463"/>
                      <a:pt x="-5547" y="78660"/>
                      <a:pt x="4006" y="80711"/>
                    </a:cubicBezTo>
                    <a:cubicBezTo>
                      <a:pt x="13559" y="82761"/>
                      <a:pt x="26951" y="70360"/>
                      <a:pt x="30790" y="51416"/>
                    </a:cubicBezTo>
                    <a:cubicBezTo>
                      <a:pt x="34629" y="32472"/>
                      <a:pt x="46146" y="26515"/>
                      <a:pt x="38468" y="5618"/>
                    </a:cubicBezTo>
                    <a:close/>
                  </a:path>
                </a:pathLst>
              </a:custGeom>
              <a:solidFill>
                <a:srgbClr val="C4C4C4"/>
              </a:solidFill>
              <a:ln w="8915"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DD9BEE76-9B79-D1A7-6143-7A719897222F}"/>
                  </a:ext>
                </a:extLst>
              </p:cNvPr>
              <p:cNvSpPr/>
              <p:nvPr/>
            </p:nvSpPr>
            <p:spPr>
              <a:xfrm>
                <a:off x="9878883" y="4354132"/>
                <a:ext cx="49746" cy="90109"/>
              </a:xfrm>
              <a:custGeom>
                <a:avLst/>
                <a:gdLst>
                  <a:gd name="connsiteX0" fmla="*/ 10644 w 49746"/>
                  <a:gd name="connsiteY0" fmla="*/ 90037 h 90109"/>
                  <a:gd name="connsiteX1" fmla="*/ 7609 w 49746"/>
                  <a:gd name="connsiteY1" fmla="*/ 90037 h 90109"/>
                  <a:gd name="connsiteX2" fmla="*/ 1805 w 49746"/>
                  <a:gd name="connsiteY2" fmla="*/ 85642 h 90109"/>
                  <a:gd name="connsiteX3" fmla="*/ 7876 w 49746"/>
                  <a:gd name="connsiteY3" fmla="*/ 36817 h 90109"/>
                  <a:gd name="connsiteX4" fmla="*/ 11804 w 49746"/>
                  <a:gd name="connsiteY4" fmla="*/ 21389 h 90109"/>
                  <a:gd name="connsiteX5" fmla="*/ 26268 w 49746"/>
                  <a:gd name="connsiteY5" fmla="*/ 394 h 90109"/>
                  <a:gd name="connsiteX6" fmla="*/ 45820 w 49746"/>
                  <a:gd name="connsiteY6" fmla="*/ 6546 h 90109"/>
                  <a:gd name="connsiteX7" fmla="*/ 46981 w 49746"/>
                  <a:gd name="connsiteY7" fmla="*/ 8304 h 90109"/>
                  <a:gd name="connsiteX8" fmla="*/ 44659 w 49746"/>
                  <a:gd name="connsiteY8" fmla="*/ 42286 h 90109"/>
                  <a:gd name="connsiteX9" fmla="*/ 39481 w 49746"/>
                  <a:gd name="connsiteY9" fmla="*/ 57129 h 90109"/>
                  <a:gd name="connsiteX10" fmla="*/ 10644 w 49746"/>
                  <a:gd name="connsiteY10" fmla="*/ 90037 h 90109"/>
                  <a:gd name="connsiteX11" fmla="*/ 30732 w 49746"/>
                  <a:gd name="connsiteY11" fmla="*/ 9085 h 90109"/>
                  <a:gd name="connsiteX12" fmla="*/ 28768 w 49746"/>
                  <a:gd name="connsiteY12" fmla="*/ 9085 h 90109"/>
                  <a:gd name="connsiteX13" fmla="*/ 20375 w 49746"/>
                  <a:gd name="connsiteY13" fmla="*/ 23244 h 90109"/>
                  <a:gd name="connsiteX14" fmla="*/ 16447 w 49746"/>
                  <a:gd name="connsiteY14" fmla="*/ 38770 h 90109"/>
                  <a:gd name="connsiteX15" fmla="*/ 9483 w 49746"/>
                  <a:gd name="connsiteY15" fmla="*/ 79979 h 90109"/>
                  <a:gd name="connsiteX16" fmla="*/ 30821 w 49746"/>
                  <a:gd name="connsiteY16" fmla="*/ 54297 h 90109"/>
                  <a:gd name="connsiteX17" fmla="*/ 36625 w 49746"/>
                  <a:gd name="connsiteY17" fmla="*/ 37403 h 90109"/>
                  <a:gd name="connsiteX18" fmla="*/ 39035 w 49746"/>
                  <a:gd name="connsiteY18" fmla="*/ 12405 h 90109"/>
                  <a:gd name="connsiteX19" fmla="*/ 30732 w 49746"/>
                  <a:gd name="connsiteY19" fmla="*/ 9085 h 9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746" h="90109">
                    <a:moveTo>
                      <a:pt x="10644" y="90037"/>
                    </a:moveTo>
                    <a:cubicBezTo>
                      <a:pt x="9635" y="90134"/>
                      <a:pt x="8617" y="90134"/>
                      <a:pt x="7609" y="90037"/>
                    </a:cubicBezTo>
                    <a:cubicBezTo>
                      <a:pt x="5207" y="89509"/>
                      <a:pt x="3109" y="87918"/>
                      <a:pt x="1805" y="85642"/>
                    </a:cubicBezTo>
                    <a:cubicBezTo>
                      <a:pt x="-2391" y="78026"/>
                      <a:pt x="1180" y="62792"/>
                      <a:pt x="7876" y="36817"/>
                    </a:cubicBezTo>
                    <a:lnTo>
                      <a:pt x="11804" y="21389"/>
                    </a:lnTo>
                    <a:cubicBezTo>
                      <a:pt x="14661" y="9671"/>
                      <a:pt x="19482" y="2542"/>
                      <a:pt x="26268" y="394"/>
                    </a:cubicBezTo>
                    <a:cubicBezTo>
                      <a:pt x="33303" y="-983"/>
                      <a:pt x="40526" y="1292"/>
                      <a:pt x="45820" y="6546"/>
                    </a:cubicBezTo>
                    <a:cubicBezTo>
                      <a:pt x="46302" y="7044"/>
                      <a:pt x="46695" y="7640"/>
                      <a:pt x="46981" y="8304"/>
                    </a:cubicBezTo>
                    <a:cubicBezTo>
                      <a:pt x="51365" y="19358"/>
                      <a:pt x="50498" y="32062"/>
                      <a:pt x="44659" y="42286"/>
                    </a:cubicBezTo>
                    <a:cubicBezTo>
                      <a:pt x="42401" y="46993"/>
                      <a:pt x="40668" y="51973"/>
                      <a:pt x="39481" y="57129"/>
                    </a:cubicBezTo>
                    <a:cubicBezTo>
                      <a:pt x="35731" y="75487"/>
                      <a:pt x="22786" y="90037"/>
                      <a:pt x="10644" y="90037"/>
                    </a:cubicBezTo>
                    <a:close/>
                    <a:moveTo>
                      <a:pt x="30732" y="9085"/>
                    </a:moveTo>
                    <a:cubicBezTo>
                      <a:pt x="30080" y="8987"/>
                      <a:pt x="29420" y="8987"/>
                      <a:pt x="28768" y="9085"/>
                    </a:cubicBezTo>
                    <a:cubicBezTo>
                      <a:pt x="24393" y="10549"/>
                      <a:pt x="21804" y="17580"/>
                      <a:pt x="20375" y="23244"/>
                    </a:cubicBezTo>
                    <a:cubicBezTo>
                      <a:pt x="18947" y="28908"/>
                      <a:pt x="17786" y="33693"/>
                      <a:pt x="16447" y="38770"/>
                    </a:cubicBezTo>
                    <a:cubicBezTo>
                      <a:pt x="12608" y="53711"/>
                      <a:pt x="6805" y="76366"/>
                      <a:pt x="9483" y="79979"/>
                    </a:cubicBezTo>
                    <a:cubicBezTo>
                      <a:pt x="15643" y="81150"/>
                      <a:pt x="27339" y="71678"/>
                      <a:pt x="30821" y="54297"/>
                    </a:cubicBezTo>
                    <a:cubicBezTo>
                      <a:pt x="32133" y="48438"/>
                      <a:pt x="34080" y="42764"/>
                      <a:pt x="36625" y="37403"/>
                    </a:cubicBezTo>
                    <a:cubicBezTo>
                      <a:pt x="41177" y="30031"/>
                      <a:pt x="42079" y="20656"/>
                      <a:pt x="39035" y="12405"/>
                    </a:cubicBezTo>
                    <a:cubicBezTo>
                      <a:pt x="36625" y="10422"/>
                      <a:pt x="33740" y="9270"/>
                      <a:pt x="30732" y="9085"/>
                    </a:cubicBezTo>
                    <a:close/>
                  </a:path>
                </a:pathLst>
              </a:custGeom>
              <a:solidFill>
                <a:srgbClr val="263238"/>
              </a:solidFill>
              <a:ln w="8915" cap="flat">
                <a:noFill/>
                <a:prstDash val="solid"/>
                <a:miter/>
              </a:ln>
            </p:spPr>
            <p:txBody>
              <a:bodyPr rtlCol="0" anchor="ctr"/>
              <a:lstStyle/>
              <a:p>
                <a:endParaRPr lang="zh-CN" altLang="en-US"/>
              </a:p>
            </p:txBody>
          </p:sp>
          <p:sp>
            <p:nvSpPr>
              <p:cNvPr id="633" name="任意多边形: 形状 632">
                <a:extLst>
                  <a:ext uri="{FF2B5EF4-FFF2-40B4-BE49-F238E27FC236}">
                    <a16:creationId xmlns:a16="http://schemas.microsoft.com/office/drawing/2014/main" id="{CA07B205-AB8D-C3E6-22D0-B7A9FA0568EB}"/>
                  </a:ext>
                </a:extLst>
              </p:cNvPr>
              <p:cNvSpPr/>
              <p:nvPr/>
            </p:nvSpPr>
            <p:spPr>
              <a:xfrm>
                <a:off x="9908913" y="4364532"/>
                <a:ext cx="41050" cy="80931"/>
              </a:xfrm>
              <a:custGeom>
                <a:avLst/>
                <a:gdLst>
                  <a:gd name="connsiteX0" fmla="*/ 38468 w 41050"/>
                  <a:gd name="connsiteY0" fmla="*/ 5618 h 80931"/>
                  <a:gd name="connsiteX1" fmla="*/ 11684 w 41050"/>
                  <a:gd name="connsiteY1" fmla="*/ 18117 h 80931"/>
                  <a:gd name="connsiteX2" fmla="*/ 4006 w 41050"/>
                  <a:gd name="connsiteY2" fmla="*/ 80711 h 80931"/>
                  <a:gd name="connsiteX3" fmla="*/ 30790 w 41050"/>
                  <a:gd name="connsiteY3" fmla="*/ 51416 h 80931"/>
                  <a:gd name="connsiteX4" fmla="*/ 38468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38468" y="5618"/>
                    </a:moveTo>
                    <a:cubicBezTo>
                      <a:pt x="38468" y="5618"/>
                      <a:pt x="19362" y="-13229"/>
                      <a:pt x="11684" y="18117"/>
                    </a:cubicBezTo>
                    <a:cubicBezTo>
                      <a:pt x="4006" y="49463"/>
                      <a:pt x="-5547" y="78660"/>
                      <a:pt x="4006" y="80711"/>
                    </a:cubicBezTo>
                    <a:cubicBezTo>
                      <a:pt x="13559" y="82761"/>
                      <a:pt x="26951" y="70360"/>
                      <a:pt x="30790" y="51416"/>
                    </a:cubicBezTo>
                    <a:cubicBezTo>
                      <a:pt x="34629" y="32471"/>
                      <a:pt x="46146" y="26515"/>
                      <a:pt x="38468" y="5618"/>
                    </a:cubicBezTo>
                    <a:close/>
                  </a:path>
                </a:pathLst>
              </a:custGeom>
              <a:solidFill>
                <a:srgbClr val="C4C4C4"/>
              </a:solidFill>
              <a:ln w="8915" cap="flat">
                <a:noFill/>
                <a:prstDash val="solid"/>
                <a:miter/>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7792750D-0489-0BC6-83BC-4B911BCF78F5}"/>
                  </a:ext>
                </a:extLst>
              </p:cNvPr>
              <p:cNvSpPr/>
              <p:nvPr/>
            </p:nvSpPr>
            <p:spPr>
              <a:xfrm>
                <a:off x="9904596" y="4360382"/>
                <a:ext cx="49746" cy="90139"/>
              </a:xfrm>
              <a:custGeom>
                <a:avLst/>
                <a:gdLst>
                  <a:gd name="connsiteX0" fmla="*/ 10644 w 49746"/>
                  <a:gd name="connsiteY0" fmla="*/ 90037 h 90139"/>
                  <a:gd name="connsiteX1" fmla="*/ 7519 w 49746"/>
                  <a:gd name="connsiteY1" fmla="*/ 90037 h 90139"/>
                  <a:gd name="connsiteX2" fmla="*/ 1805 w 49746"/>
                  <a:gd name="connsiteY2" fmla="*/ 85642 h 90139"/>
                  <a:gd name="connsiteX3" fmla="*/ 7876 w 49746"/>
                  <a:gd name="connsiteY3" fmla="*/ 36817 h 90139"/>
                  <a:gd name="connsiteX4" fmla="*/ 11715 w 49746"/>
                  <a:gd name="connsiteY4" fmla="*/ 21389 h 90139"/>
                  <a:gd name="connsiteX5" fmla="*/ 26268 w 49746"/>
                  <a:gd name="connsiteY5" fmla="*/ 394 h 90139"/>
                  <a:gd name="connsiteX6" fmla="*/ 45820 w 49746"/>
                  <a:gd name="connsiteY6" fmla="*/ 6546 h 90139"/>
                  <a:gd name="connsiteX7" fmla="*/ 46981 w 49746"/>
                  <a:gd name="connsiteY7" fmla="*/ 8304 h 90139"/>
                  <a:gd name="connsiteX8" fmla="*/ 44659 w 49746"/>
                  <a:gd name="connsiteY8" fmla="*/ 42286 h 90139"/>
                  <a:gd name="connsiteX9" fmla="*/ 39481 w 49746"/>
                  <a:gd name="connsiteY9" fmla="*/ 57129 h 90139"/>
                  <a:gd name="connsiteX10" fmla="*/ 10644 w 49746"/>
                  <a:gd name="connsiteY10" fmla="*/ 90037 h 90139"/>
                  <a:gd name="connsiteX11" fmla="*/ 30732 w 49746"/>
                  <a:gd name="connsiteY11" fmla="*/ 9085 h 90139"/>
                  <a:gd name="connsiteX12" fmla="*/ 28768 w 49746"/>
                  <a:gd name="connsiteY12" fmla="*/ 9085 h 90139"/>
                  <a:gd name="connsiteX13" fmla="*/ 20375 w 49746"/>
                  <a:gd name="connsiteY13" fmla="*/ 23244 h 90139"/>
                  <a:gd name="connsiteX14" fmla="*/ 16447 w 49746"/>
                  <a:gd name="connsiteY14" fmla="*/ 38868 h 90139"/>
                  <a:gd name="connsiteX15" fmla="*/ 9483 w 49746"/>
                  <a:gd name="connsiteY15" fmla="*/ 79979 h 90139"/>
                  <a:gd name="connsiteX16" fmla="*/ 30821 w 49746"/>
                  <a:gd name="connsiteY16" fmla="*/ 54297 h 90139"/>
                  <a:gd name="connsiteX17" fmla="*/ 36624 w 49746"/>
                  <a:gd name="connsiteY17" fmla="*/ 37403 h 90139"/>
                  <a:gd name="connsiteX18" fmla="*/ 39035 w 49746"/>
                  <a:gd name="connsiteY18" fmla="*/ 12405 h 90139"/>
                  <a:gd name="connsiteX19" fmla="*/ 30732 w 49746"/>
                  <a:gd name="connsiteY19" fmla="*/ 9085 h 9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746" h="90139">
                    <a:moveTo>
                      <a:pt x="10644" y="90037"/>
                    </a:moveTo>
                    <a:cubicBezTo>
                      <a:pt x="9608" y="90173"/>
                      <a:pt x="8555" y="90173"/>
                      <a:pt x="7519" y="90037"/>
                    </a:cubicBezTo>
                    <a:cubicBezTo>
                      <a:pt x="5144" y="89480"/>
                      <a:pt x="3082" y="87898"/>
                      <a:pt x="1805" y="85642"/>
                    </a:cubicBezTo>
                    <a:cubicBezTo>
                      <a:pt x="-2391" y="78123"/>
                      <a:pt x="1180" y="62988"/>
                      <a:pt x="7876" y="36817"/>
                    </a:cubicBezTo>
                    <a:cubicBezTo>
                      <a:pt x="9126" y="31837"/>
                      <a:pt x="10465" y="27052"/>
                      <a:pt x="11715" y="21389"/>
                    </a:cubicBezTo>
                    <a:cubicBezTo>
                      <a:pt x="14661" y="9671"/>
                      <a:pt x="19482" y="2542"/>
                      <a:pt x="26268" y="394"/>
                    </a:cubicBezTo>
                    <a:cubicBezTo>
                      <a:pt x="33303" y="-983"/>
                      <a:pt x="40526" y="1292"/>
                      <a:pt x="45820" y="6546"/>
                    </a:cubicBezTo>
                    <a:cubicBezTo>
                      <a:pt x="46302" y="7044"/>
                      <a:pt x="46695" y="7640"/>
                      <a:pt x="46981" y="8304"/>
                    </a:cubicBezTo>
                    <a:cubicBezTo>
                      <a:pt x="51364" y="19358"/>
                      <a:pt x="50498" y="32062"/>
                      <a:pt x="44659" y="42286"/>
                    </a:cubicBezTo>
                    <a:cubicBezTo>
                      <a:pt x="42401" y="46993"/>
                      <a:pt x="40668" y="51973"/>
                      <a:pt x="39481" y="57129"/>
                    </a:cubicBezTo>
                    <a:cubicBezTo>
                      <a:pt x="35731" y="75487"/>
                      <a:pt x="22786" y="90037"/>
                      <a:pt x="10644" y="90037"/>
                    </a:cubicBezTo>
                    <a:close/>
                    <a:moveTo>
                      <a:pt x="30732" y="9085"/>
                    </a:moveTo>
                    <a:cubicBezTo>
                      <a:pt x="30080" y="8938"/>
                      <a:pt x="29420" y="8938"/>
                      <a:pt x="28768" y="9085"/>
                    </a:cubicBezTo>
                    <a:cubicBezTo>
                      <a:pt x="24304" y="10550"/>
                      <a:pt x="21804" y="17580"/>
                      <a:pt x="20375" y="23244"/>
                    </a:cubicBezTo>
                    <a:cubicBezTo>
                      <a:pt x="18947" y="28908"/>
                      <a:pt x="17786" y="33790"/>
                      <a:pt x="16447" y="38868"/>
                    </a:cubicBezTo>
                    <a:cubicBezTo>
                      <a:pt x="12608" y="53808"/>
                      <a:pt x="6805" y="76366"/>
                      <a:pt x="9483" y="79979"/>
                    </a:cubicBezTo>
                    <a:cubicBezTo>
                      <a:pt x="15465" y="81151"/>
                      <a:pt x="27339" y="71679"/>
                      <a:pt x="30821" y="54297"/>
                    </a:cubicBezTo>
                    <a:cubicBezTo>
                      <a:pt x="32133" y="48438"/>
                      <a:pt x="34080" y="42764"/>
                      <a:pt x="36624" y="37403"/>
                    </a:cubicBezTo>
                    <a:cubicBezTo>
                      <a:pt x="41177" y="30031"/>
                      <a:pt x="42079" y="20656"/>
                      <a:pt x="39035" y="12405"/>
                    </a:cubicBezTo>
                    <a:cubicBezTo>
                      <a:pt x="36624" y="10442"/>
                      <a:pt x="33732" y="9290"/>
                      <a:pt x="30732" y="9085"/>
                    </a:cubicBezTo>
                    <a:close/>
                  </a:path>
                </a:pathLst>
              </a:custGeom>
              <a:solidFill>
                <a:srgbClr val="263238"/>
              </a:solidFill>
              <a:ln w="8915"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873B5960-0B90-8272-851D-48DF64AE578D}"/>
                  </a:ext>
                </a:extLst>
              </p:cNvPr>
              <p:cNvSpPr/>
              <p:nvPr/>
            </p:nvSpPr>
            <p:spPr>
              <a:xfrm>
                <a:off x="9936005" y="4375540"/>
                <a:ext cx="31067" cy="60694"/>
              </a:xfrm>
              <a:custGeom>
                <a:avLst/>
                <a:gdLst>
                  <a:gd name="connsiteX0" fmla="*/ 29142 w 31067"/>
                  <a:gd name="connsiteY0" fmla="*/ 4082 h 60694"/>
                  <a:gd name="connsiteX1" fmla="*/ 8875 w 31067"/>
                  <a:gd name="connsiteY1" fmla="*/ 13847 h 60694"/>
                  <a:gd name="connsiteX2" fmla="*/ 3072 w 31067"/>
                  <a:gd name="connsiteY2" fmla="*/ 60523 h 60694"/>
                  <a:gd name="connsiteX3" fmla="*/ 23339 w 31067"/>
                  <a:gd name="connsiteY3" fmla="*/ 38747 h 60694"/>
                  <a:gd name="connsiteX4" fmla="*/ 29142 w 31067"/>
                  <a:gd name="connsiteY4" fmla="*/ 4082 h 60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7" h="60694">
                    <a:moveTo>
                      <a:pt x="29142" y="4082"/>
                    </a:moveTo>
                    <a:cubicBezTo>
                      <a:pt x="29142" y="4082"/>
                      <a:pt x="14678" y="-9882"/>
                      <a:pt x="8875" y="13847"/>
                    </a:cubicBezTo>
                    <a:cubicBezTo>
                      <a:pt x="3072" y="37576"/>
                      <a:pt x="-4249" y="58961"/>
                      <a:pt x="3072" y="60523"/>
                    </a:cubicBezTo>
                    <a:cubicBezTo>
                      <a:pt x="10393" y="62086"/>
                      <a:pt x="20928" y="52809"/>
                      <a:pt x="23339" y="38747"/>
                    </a:cubicBezTo>
                    <a:cubicBezTo>
                      <a:pt x="25749" y="24686"/>
                      <a:pt x="35034" y="19706"/>
                      <a:pt x="29142" y="4082"/>
                    </a:cubicBezTo>
                    <a:close/>
                  </a:path>
                </a:pathLst>
              </a:custGeom>
              <a:solidFill>
                <a:srgbClr val="C4C4C4"/>
              </a:solidFill>
              <a:ln w="8915"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02D33A38-7896-09A8-13C9-B4693ABB5485}"/>
                  </a:ext>
                </a:extLst>
              </p:cNvPr>
              <p:cNvSpPr/>
              <p:nvPr/>
            </p:nvSpPr>
            <p:spPr>
              <a:xfrm>
                <a:off x="9931527" y="4371004"/>
                <a:ext cx="40021" cy="69820"/>
              </a:xfrm>
              <a:custGeom>
                <a:avLst/>
                <a:gdLst>
                  <a:gd name="connsiteX0" fmla="*/ 9157 w 40021"/>
                  <a:gd name="connsiteY0" fmla="*/ 69747 h 69820"/>
                  <a:gd name="connsiteX1" fmla="*/ 6658 w 40021"/>
                  <a:gd name="connsiteY1" fmla="*/ 69747 h 69820"/>
                  <a:gd name="connsiteX2" fmla="*/ 1569 w 40021"/>
                  <a:gd name="connsiteY2" fmla="*/ 65939 h 69820"/>
                  <a:gd name="connsiteX3" fmla="*/ 6033 w 40021"/>
                  <a:gd name="connsiteY3" fmla="*/ 28441 h 69820"/>
                  <a:gd name="connsiteX4" fmla="*/ 8979 w 40021"/>
                  <a:gd name="connsiteY4" fmla="*/ 17016 h 69820"/>
                  <a:gd name="connsiteX5" fmla="*/ 20675 w 40021"/>
                  <a:gd name="connsiteY5" fmla="*/ 415 h 69820"/>
                  <a:gd name="connsiteX6" fmla="*/ 36566 w 40021"/>
                  <a:gd name="connsiteY6" fmla="*/ 5298 h 69820"/>
                  <a:gd name="connsiteX7" fmla="*/ 37727 w 40021"/>
                  <a:gd name="connsiteY7" fmla="*/ 7056 h 69820"/>
                  <a:gd name="connsiteX8" fmla="*/ 36031 w 40021"/>
                  <a:gd name="connsiteY8" fmla="*/ 33519 h 69820"/>
                  <a:gd name="connsiteX9" fmla="*/ 32192 w 40021"/>
                  <a:gd name="connsiteY9" fmla="*/ 44260 h 69820"/>
                  <a:gd name="connsiteX10" fmla="*/ 9157 w 40021"/>
                  <a:gd name="connsiteY10" fmla="*/ 69747 h 69820"/>
                  <a:gd name="connsiteX11" fmla="*/ 9157 w 40021"/>
                  <a:gd name="connsiteY11" fmla="*/ 59982 h 69820"/>
                  <a:gd name="connsiteX12" fmla="*/ 9157 w 40021"/>
                  <a:gd name="connsiteY12" fmla="*/ 59982 h 69820"/>
                  <a:gd name="connsiteX13" fmla="*/ 23442 w 40021"/>
                  <a:gd name="connsiteY13" fmla="*/ 41819 h 69820"/>
                  <a:gd name="connsiteX14" fmla="*/ 27996 w 40021"/>
                  <a:gd name="connsiteY14" fmla="*/ 28929 h 69820"/>
                  <a:gd name="connsiteX15" fmla="*/ 29870 w 40021"/>
                  <a:gd name="connsiteY15" fmla="*/ 11645 h 69820"/>
                  <a:gd name="connsiteX16" fmla="*/ 23264 w 40021"/>
                  <a:gd name="connsiteY16" fmla="*/ 9497 h 69820"/>
                  <a:gd name="connsiteX17" fmla="*/ 17639 w 40021"/>
                  <a:gd name="connsiteY17" fmla="*/ 19262 h 69820"/>
                  <a:gd name="connsiteX18" fmla="*/ 14604 w 40021"/>
                  <a:gd name="connsiteY18" fmla="*/ 30882 h 69820"/>
                  <a:gd name="connsiteX19" fmla="*/ 8979 w 40021"/>
                  <a:gd name="connsiteY19" fmla="*/ 59982 h 6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021" h="69820">
                    <a:moveTo>
                      <a:pt x="9157" y="69747"/>
                    </a:moveTo>
                    <a:cubicBezTo>
                      <a:pt x="8327" y="69845"/>
                      <a:pt x="7488" y="69845"/>
                      <a:pt x="6658" y="69747"/>
                    </a:cubicBezTo>
                    <a:cubicBezTo>
                      <a:pt x="4532" y="69356"/>
                      <a:pt x="2667" y="67970"/>
                      <a:pt x="1569" y="65939"/>
                    </a:cubicBezTo>
                    <a:cubicBezTo>
                      <a:pt x="-1913" y="59787"/>
                      <a:pt x="765" y="48850"/>
                      <a:pt x="6033" y="28441"/>
                    </a:cubicBezTo>
                    <a:cubicBezTo>
                      <a:pt x="7015" y="24730"/>
                      <a:pt x="8086" y="20922"/>
                      <a:pt x="8979" y="17016"/>
                    </a:cubicBezTo>
                    <a:cubicBezTo>
                      <a:pt x="9961" y="9633"/>
                      <a:pt x="14398" y="3335"/>
                      <a:pt x="20675" y="415"/>
                    </a:cubicBezTo>
                    <a:cubicBezTo>
                      <a:pt x="26380" y="-893"/>
                      <a:pt x="32316" y="933"/>
                      <a:pt x="36566" y="5298"/>
                    </a:cubicBezTo>
                    <a:cubicBezTo>
                      <a:pt x="37075" y="5767"/>
                      <a:pt x="37477" y="6372"/>
                      <a:pt x="37727" y="7056"/>
                    </a:cubicBezTo>
                    <a:cubicBezTo>
                      <a:pt x="41307" y="15619"/>
                      <a:pt x="40665" y="25580"/>
                      <a:pt x="36031" y="33519"/>
                    </a:cubicBezTo>
                    <a:cubicBezTo>
                      <a:pt x="34334" y="36907"/>
                      <a:pt x="33040" y="40511"/>
                      <a:pt x="32192" y="44260"/>
                    </a:cubicBezTo>
                    <a:cubicBezTo>
                      <a:pt x="29156" y="58517"/>
                      <a:pt x="18889" y="69747"/>
                      <a:pt x="9157" y="69747"/>
                    </a:cubicBezTo>
                    <a:close/>
                    <a:moveTo>
                      <a:pt x="9157" y="59982"/>
                    </a:moveTo>
                    <a:lnTo>
                      <a:pt x="9157" y="59982"/>
                    </a:lnTo>
                    <a:cubicBezTo>
                      <a:pt x="13711" y="59982"/>
                      <a:pt x="21121" y="52951"/>
                      <a:pt x="23442" y="41819"/>
                    </a:cubicBezTo>
                    <a:cubicBezTo>
                      <a:pt x="24469" y="37337"/>
                      <a:pt x="26005" y="33001"/>
                      <a:pt x="27996" y="28929"/>
                    </a:cubicBezTo>
                    <a:cubicBezTo>
                      <a:pt x="31210" y="23861"/>
                      <a:pt x="31906" y="17387"/>
                      <a:pt x="29870" y="11645"/>
                    </a:cubicBezTo>
                    <a:cubicBezTo>
                      <a:pt x="28022" y="9995"/>
                      <a:pt x="25638" y="9214"/>
                      <a:pt x="23264" y="9497"/>
                    </a:cubicBezTo>
                    <a:cubicBezTo>
                      <a:pt x="21032" y="10278"/>
                      <a:pt x="18978" y="13696"/>
                      <a:pt x="17639" y="19262"/>
                    </a:cubicBezTo>
                    <a:cubicBezTo>
                      <a:pt x="16657" y="23168"/>
                      <a:pt x="15675" y="27074"/>
                      <a:pt x="14604" y="30882"/>
                    </a:cubicBezTo>
                    <a:cubicBezTo>
                      <a:pt x="11550" y="40266"/>
                      <a:pt x="9657" y="50051"/>
                      <a:pt x="8979" y="59982"/>
                    </a:cubicBezTo>
                    <a:close/>
                  </a:path>
                </a:pathLst>
              </a:custGeom>
              <a:solidFill>
                <a:srgbClr val="263238"/>
              </a:solidFill>
              <a:ln w="8915" cap="flat">
                <a:noFill/>
                <a:prstDash val="solid"/>
                <a:miter/>
              </a:ln>
            </p:spPr>
            <p:txBody>
              <a:bodyPr rtlCol="0" anchor="ctr"/>
              <a:lstStyle/>
              <a:p>
                <a:endParaRPr lang="zh-CN" altLang="en-US"/>
              </a:p>
            </p:txBody>
          </p:sp>
          <p:sp>
            <p:nvSpPr>
              <p:cNvPr id="637" name="任意多边形: 形状 636">
                <a:extLst>
                  <a:ext uri="{FF2B5EF4-FFF2-40B4-BE49-F238E27FC236}">
                    <a16:creationId xmlns:a16="http://schemas.microsoft.com/office/drawing/2014/main" id="{1E7660A4-5881-6C75-4B0A-1ECD845D0D91}"/>
                  </a:ext>
                </a:extLst>
              </p:cNvPr>
              <p:cNvSpPr/>
              <p:nvPr/>
            </p:nvSpPr>
            <p:spPr>
              <a:xfrm>
                <a:off x="9582850" y="4380706"/>
                <a:ext cx="96366" cy="51797"/>
              </a:xfrm>
              <a:custGeom>
                <a:avLst/>
                <a:gdLst>
                  <a:gd name="connsiteX0" fmla="*/ 37141 w 96366"/>
                  <a:gd name="connsiteY0" fmla="*/ 9853 h 51797"/>
                  <a:gd name="connsiteX1" fmla="*/ 67138 w 96366"/>
                  <a:gd name="connsiteY1" fmla="*/ 88 h 51797"/>
                  <a:gd name="connsiteX2" fmla="*/ 93922 w 96366"/>
                  <a:gd name="connsiteY2" fmla="*/ 34461 h 51797"/>
                  <a:gd name="connsiteX3" fmla="*/ 86780 w 96366"/>
                  <a:gd name="connsiteY3" fmla="*/ 51647 h 51797"/>
                  <a:gd name="connsiteX4" fmla="*/ 59996 w 96366"/>
                  <a:gd name="connsiteY4" fmla="*/ 30652 h 51797"/>
                  <a:gd name="connsiteX5" fmla="*/ 0 w 96366"/>
                  <a:gd name="connsiteY5" fmla="*/ 42272 h 51797"/>
                  <a:gd name="connsiteX6" fmla="*/ 37141 w 96366"/>
                  <a:gd name="connsiteY6" fmla="*/ 9853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66" h="51797">
                    <a:moveTo>
                      <a:pt x="37141" y="9853"/>
                    </a:moveTo>
                    <a:cubicBezTo>
                      <a:pt x="37141" y="9853"/>
                      <a:pt x="62853" y="-1084"/>
                      <a:pt x="67138" y="88"/>
                    </a:cubicBezTo>
                    <a:cubicBezTo>
                      <a:pt x="71424" y="1260"/>
                      <a:pt x="88566" y="26649"/>
                      <a:pt x="93922" y="34461"/>
                    </a:cubicBezTo>
                    <a:cubicBezTo>
                      <a:pt x="99280" y="42272"/>
                      <a:pt x="95351" y="53210"/>
                      <a:pt x="86780" y="51647"/>
                    </a:cubicBezTo>
                    <a:cubicBezTo>
                      <a:pt x="78210" y="50085"/>
                      <a:pt x="59996" y="30652"/>
                      <a:pt x="59996" y="30652"/>
                    </a:cubicBezTo>
                    <a:cubicBezTo>
                      <a:pt x="59996" y="30652"/>
                      <a:pt x="0" y="46960"/>
                      <a:pt x="0" y="42272"/>
                    </a:cubicBezTo>
                    <a:cubicBezTo>
                      <a:pt x="0" y="37585"/>
                      <a:pt x="37141" y="9853"/>
                      <a:pt x="37141" y="9853"/>
                    </a:cubicBezTo>
                    <a:close/>
                  </a:path>
                </a:pathLst>
              </a:custGeom>
              <a:solidFill>
                <a:srgbClr val="C4C4C4"/>
              </a:solidFill>
              <a:ln w="8915"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263B6EDF-3CE3-D8FB-70D0-DDAF94DC9BFB}"/>
                  </a:ext>
                </a:extLst>
              </p:cNvPr>
              <p:cNvSpPr/>
              <p:nvPr/>
            </p:nvSpPr>
            <p:spPr>
              <a:xfrm>
                <a:off x="9578386" y="4376389"/>
                <a:ext cx="105773" cy="61505"/>
              </a:xfrm>
              <a:custGeom>
                <a:avLst/>
                <a:gdLst>
                  <a:gd name="connsiteX0" fmla="*/ 93209 w 105773"/>
                  <a:gd name="connsiteY0" fmla="*/ 61432 h 61505"/>
                  <a:gd name="connsiteX1" fmla="*/ 90887 w 105773"/>
                  <a:gd name="connsiteY1" fmla="*/ 61432 h 61505"/>
                  <a:gd name="connsiteX2" fmla="*/ 63210 w 105773"/>
                  <a:gd name="connsiteY2" fmla="*/ 41023 h 61505"/>
                  <a:gd name="connsiteX3" fmla="*/ 1964 w 105773"/>
                  <a:gd name="connsiteY3" fmla="*/ 51569 h 61505"/>
                  <a:gd name="connsiteX4" fmla="*/ 0 w 105773"/>
                  <a:gd name="connsiteY4" fmla="*/ 47273 h 61505"/>
                  <a:gd name="connsiteX5" fmla="*/ 39105 w 105773"/>
                  <a:gd name="connsiteY5" fmla="*/ 10459 h 61505"/>
                  <a:gd name="connsiteX6" fmla="*/ 39998 w 105773"/>
                  <a:gd name="connsiteY6" fmla="*/ 9970 h 61505"/>
                  <a:gd name="connsiteX7" fmla="*/ 73031 w 105773"/>
                  <a:gd name="connsiteY7" fmla="*/ 205 h 61505"/>
                  <a:gd name="connsiteX8" fmla="*/ 98298 w 105773"/>
                  <a:gd name="connsiteY8" fmla="*/ 30575 h 61505"/>
                  <a:gd name="connsiteX9" fmla="*/ 102225 w 105773"/>
                  <a:gd name="connsiteY9" fmla="*/ 36141 h 61505"/>
                  <a:gd name="connsiteX10" fmla="*/ 103922 w 105773"/>
                  <a:gd name="connsiteY10" fmla="*/ 54694 h 61505"/>
                  <a:gd name="connsiteX11" fmla="*/ 93209 w 105773"/>
                  <a:gd name="connsiteY11" fmla="*/ 61432 h 61505"/>
                  <a:gd name="connsiteX12" fmla="*/ 64460 w 105773"/>
                  <a:gd name="connsiteY12" fmla="*/ 30477 h 61505"/>
                  <a:gd name="connsiteX13" fmla="*/ 67585 w 105773"/>
                  <a:gd name="connsiteY13" fmla="*/ 31844 h 61505"/>
                  <a:gd name="connsiteX14" fmla="*/ 92315 w 105773"/>
                  <a:gd name="connsiteY14" fmla="*/ 51374 h 61505"/>
                  <a:gd name="connsiteX15" fmla="*/ 96244 w 105773"/>
                  <a:gd name="connsiteY15" fmla="*/ 49616 h 61505"/>
                  <a:gd name="connsiteX16" fmla="*/ 95262 w 105773"/>
                  <a:gd name="connsiteY16" fmla="*/ 42097 h 61505"/>
                  <a:gd name="connsiteX17" fmla="*/ 91244 w 105773"/>
                  <a:gd name="connsiteY17" fmla="*/ 36434 h 61505"/>
                  <a:gd name="connsiteX18" fmla="*/ 69906 w 105773"/>
                  <a:gd name="connsiteY18" fmla="*/ 9189 h 61505"/>
                  <a:gd name="connsiteX19" fmla="*/ 69906 w 105773"/>
                  <a:gd name="connsiteY19" fmla="*/ 9189 h 61505"/>
                  <a:gd name="connsiteX20" fmla="*/ 43747 w 105773"/>
                  <a:gd name="connsiteY20" fmla="*/ 18368 h 61505"/>
                  <a:gd name="connsiteX21" fmla="*/ 14821 w 105773"/>
                  <a:gd name="connsiteY21" fmla="*/ 41902 h 61505"/>
                  <a:gd name="connsiteX22" fmla="*/ 63389 w 105773"/>
                  <a:gd name="connsiteY22" fmla="*/ 30379 h 6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773" h="61505">
                    <a:moveTo>
                      <a:pt x="93209" y="61432"/>
                    </a:moveTo>
                    <a:cubicBezTo>
                      <a:pt x="92441" y="61529"/>
                      <a:pt x="91655" y="61529"/>
                      <a:pt x="90887" y="61432"/>
                    </a:cubicBezTo>
                    <a:cubicBezTo>
                      <a:pt x="82584" y="59967"/>
                      <a:pt x="68745" y="46589"/>
                      <a:pt x="63210" y="41023"/>
                    </a:cubicBezTo>
                    <a:cubicBezTo>
                      <a:pt x="7321" y="56159"/>
                      <a:pt x="3750" y="53034"/>
                      <a:pt x="1964" y="51569"/>
                    </a:cubicBezTo>
                    <a:cubicBezTo>
                      <a:pt x="803" y="50485"/>
                      <a:pt x="98" y="48933"/>
                      <a:pt x="0" y="47273"/>
                    </a:cubicBezTo>
                    <a:cubicBezTo>
                      <a:pt x="0" y="44734"/>
                      <a:pt x="0" y="40047"/>
                      <a:pt x="39105" y="10459"/>
                    </a:cubicBezTo>
                    <a:lnTo>
                      <a:pt x="39998" y="9970"/>
                    </a:lnTo>
                    <a:cubicBezTo>
                      <a:pt x="57854" y="2256"/>
                      <a:pt x="69103" y="-869"/>
                      <a:pt x="73031" y="205"/>
                    </a:cubicBezTo>
                    <a:cubicBezTo>
                      <a:pt x="76960" y="1280"/>
                      <a:pt x="81959" y="8408"/>
                      <a:pt x="98298" y="30575"/>
                    </a:cubicBezTo>
                    <a:lnTo>
                      <a:pt x="102225" y="36141"/>
                    </a:lnTo>
                    <a:cubicBezTo>
                      <a:pt x="106234" y="41345"/>
                      <a:pt x="106913" y="48718"/>
                      <a:pt x="103922" y="54694"/>
                    </a:cubicBezTo>
                    <a:cubicBezTo>
                      <a:pt x="101744" y="58913"/>
                      <a:pt x="97637" y="61490"/>
                      <a:pt x="93209" y="61432"/>
                    </a:cubicBezTo>
                    <a:close/>
                    <a:moveTo>
                      <a:pt x="64460" y="30477"/>
                    </a:moveTo>
                    <a:cubicBezTo>
                      <a:pt x="65621" y="30467"/>
                      <a:pt x="66746" y="30955"/>
                      <a:pt x="67585" y="31844"/>
                    </a:cubicBezTo>
                    <a:cubicBezTo>
                      <a:pt x="74710" y="39900"/>
                      <a:pt x="83084" y="46511"/>
                      <a:pt x="92315" y="51374"/>
                    </a:cubicBezTo>
                    <a:cubicBezTo>
                      <a:pt x="93834" y="51794"/>
                      <a:pt x="95431" y="51081"/>
                      <a:pt x="96244" y="49616"/>
                    </a:cubicBezTo>
                    <a:cubicBezTo>
                      <a:pt x="97414" y="47136"/>
                      <a:pt x="97021" y="44119"/>
                      <a:pt x="95262" y="42097"/>
                    </a:cubicBezTo>
                    <a:lnTo>
                      <a:pt x="91244" y="36434"/>
                    </a:lnTo>
                    <a:cubicBezTo>
                      <a:pt x="84780" y="26766"/>
                      <a:pt x="77647" y="17655"/>
                      <a:pt x="69906" y="9189"/>
                    </a:cubicBezTo>
                    <a:lnTo>
                      <a:pt x="69906" y="9189"/>
                    </a:lnTo>
                    <a:cubicBezTo>
                      <a:pt x="60978" y="11494"/>
                      <a:pt x="52229" y="14560"/>
                      <a:pt x="43747" y="18368"/>
                    </a:cubicBezTo>
                    <a:cubicBezTo>
                      <a:pt x="33212" y="26278"/>
                      <a:pt x="21785" y="35652"/>
                      <a:pt x="14821" y="41902"/>
                    </a:cubicBezTo>
                    <a:cubicBezTo>
                      <a:pt x="25981" y="39949"/>
                      <a:pt x="45622" y="35262"/>
                      <a:pt x="63389" y="30379"/>
                    </a:cubicBezTo>
                    <a:close/>
                  </a:path>
                </a:pathLst>
              </a:custGeom>
              <a:solidFill>
                <a:srgbClr val="263238"/>
              </a:solidFill>
              <a:ln w="8915"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10970361-DB24-4E1A-5CC5-E30F521D6DC2}"/>
                  </a:ext>
                </a:extLst>
              </p:cNvPr>
              <p:cNvSpPr/>
              <p:nvPr/>
            </p:nvSpPr>
            <p:spPr>
              <a:xfrm>
                <a:off x="9583475" y="4354916"/>
                <a:ext cx="59371" cy="68553"/>
              </a:xfrm>
              <a:custGeom>
                <a:avLst/>
                <a:gdLst>
                  <a:gd name="connsiteX0" fmla="*/ 0 w 59371"/>
                  <a:gd name="connsiteY0" fmla="*/ 6933 h 68553"/>
                  <a:gd name="connsiteX1" fmla="*/ 31337 w 59371"/>
                  <a:gd name="connsiteY1" fmla="*/ 0 h 68553"/>
                  <a:gd name="connsiteX2" fmla="*/ 59371 w 59371"/>
                  <a:gd name="connsiteY2" fmla="*/ 56832 h 68553"/>
                  <a:gd name="connsiteX3" fmla="*/ 48131 w 59371"/>
                  <a:gd name="connsiteY3" fmla="*/ 68550 h 68553"/>
                  <a:gd name="connsiteX4" fmla="*/ 39551 w 59371"/>
                  <a:gd name="connsiteY4" fmla="*/ 63668 h 68553"/>
                  <a:gd name="connsiteX5" fmla="*/ 23123 w 59371"/>
                  <a:gd name="connsiteY5" fmla="*/ 24120 h 6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371" h="68553">
                    <a:moveTo>
                      <a:pt x="0" y="6933"/>
                    </a:moveTo>
                    <a:cubicBezTo>
                      <a:pt x="9955" y="2480"/>
                      <a:pt x="20588" y="127"/>
                      <a:pt x="31337" y="0"/>
                    </a:cubicBezTo>
                    <a:cubicBezTo>
                      <a:pt x="42855" y="1758"/>
                      <a:pt x="59371" y="44724"/>
                      <a:pt x="59371" y="56832"/>
                    </a:cubicBezTo>
                    <a:cubicBezTo>
                      <a:pt x="59228" y="63463"/>
                      <a:pt x="54193" y="68707"/>
                      <a:pt x="48131" y="68550"/>
                    </a:cubicBezTo>
                    <a:cubicBezTo>
                      <a:pt x="44729" y="68463"/>
                      <a:pt x="41569" y="66656"/>
                      <a:pt x="39551" y="63668"/>
                    </a:cubicBezTo>
                    <a:cubicBezTo>
                      <a:pt x="32784" y="51169"/>
                      <a:pt x="27284" y="37908"/>
                      <a:pt x="23123" y="24120"/>
                    </a:cubicBezTo>
                  </a:path>
                </a:pathLst>
              </a:custGeom>
              <a:solidFill>
                <a:srgbClr val="C4C4C4"/>
              </a:solidFill>
              <a:ln w="8915" cap="flat">
                <a:noFill/>
                <a:prstDash val="solid"/>
                <a:miter/>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C6009643-1A19-1DDF-01A4-5DD9B080A032}"/>
                  </a:ext>
                </a:extLst>
              </p:cNvPr>
              <p:cNvSpPr/>
              <p:nvPr/>
            </p:nvSpPr>
            <p:spPr>
              <a:xfrm>
                <a:off x="9578984" y="4350131"/>
                <a:ext cx="68332" cy="78121"/>
              </a:xfrm>
              <a:custGeom>
                <a:avLst/>
                <a:gdLst>
                  <a:gd name="connsiteX0" fmla="*/ 53327 w 68332"/>
                  <a:gd name="connsiteY0" fmla="*/ 78120 h 78121"/>
                  <a:gd name="connsiteX1" fmla="*/ 40649 w 68332"/>
                  <a:gd name="connsiteY1" fmla="*/ 71578 h 78121"/>
                  <a:gd name="connsiteX2" fmla="*/ 23329 w 68332"/>
                  <a:gd name="connsiteY2" fmla="*/ 30565 h 78121"/>
                  <a:gd name="connsiteX3" fmla="*/ 26096 w 68332"/>
                  <a:gd name="connsiteY3" fmla="*/ 24315 h 78121"/>
                  <a:gd name="connsiteX4" fmla="*/ 31810 w 68332"/>
                  <a:gd name="connsiteY4" fmla="*/ 27342 h 78121"/>
                  <a:gd name="connsiteX5" fmla="*/ 47523 w 68332"/>
                  <a:gd name="connsiteY5" fmla="*/ 65328 h 78121"/>
                  <a:gd name="connsiteX6" fmla="*/ 55648 w 68332"/>
                  <a:gd name="connsiteY6" fmla="*/ 67965 h 78121"/>
                  <a:gd name="connsiteX7" fmla="*/ 59398 w 68332"/>
                  <a:gd name="connsiteY7" fmla="*/ 61617 h 78121"/>
                  <a:gd name="connsiteX8" fmla="*/ 35203 w 68332"/>
                  <a:gd name="connsiteY8" fmla="*/ 9668 h 78121"/>
                  <a:gd name="connsiteX9" fmla="*/ 6097 w 68332"/>
                  <a:gd name="connsiteY9" fmla="*/ 16210 h 78121"/>
                  <a:gd name="connsiteX10" fmla="*/ 294 w 68332"/>
                  <a:gd name="connsiteY10" fmla="*/ 13486 h 78121"/>
                  <a:gd name="connsiteX11" fmla="*/ 294 w 68332"/>
                  <a:gd name="connsiteY11" fmla="*/ 13476 h 78121"/>
                  <a:gd name="connsiteX12" fmla="*/ 2794 w 68332"/>
                  <a:gd name="connsiteY12" fmla="*/ 7129 h 78121"/>
                  <a:gd name="connsiteX13" fmla="*/ 36453 w 68332"/>
                  <a:gd name="connsiteY13" fmla="*/ 0 h 78121"/>
                  <a:gd name="connsiteX14" fmla="*/ 68326 w 68332"/>
                  <a:gd name="connsiteY14" fmla="*/ 61617 h 78121"/>
                  <a:gd name="connsiteX15" fmla="*/ 58683 w 68332"/>
                  <a:gd name="connsiteY15" fmla="*/ 77144 h 78121"/>
                  <a:gd name="connsiteX16" fmla="*/ 53327 w 68332"/>
                  <a:gd name="connsiteY16" fmla="*/ 78120 h 7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32" h="78121">
                    <a:moveTo>
                      <a:pt x="53327" y="78120"/>
                    </a:moveTo>
                    <a:cubicBezTo>
                      <a:pt x="48416" y="78130"/>
                      <a:pt x="43765" y="75728"/>
                      <a:pt x="40649" y="71578"/>
                    </a:cubicBezTo>
                    <a:cubicBezTo>
                      <a:pt x="33480" y="58668"/>
                      <a:pt x="27667" y="44909"/>
                      <a:pt x="23329" y="30565"/>
                    </a:cubicBezTo>
                    <a:cubicBezTo>
                      <a:pt x="22516" y="28006"/>
                      <a:pt x="23757" y="25204"/>
                      <a:pt x="26096" y="24315"/>
                    </a:cubicBezTo>
                    <a:cubicBezTo>
                      <a:pt x="28435" y="23427"/>
                      <a:pt x="30998" y="24784"/>
                      <a:pt x="31810" y="27342"/>
                    </a:cubicBezTo>
                    <a:cubicBezTo>
                      <a:pt x="35748" y="40603"/>
                      <a:pt x="41024" y="53337"/>
                      <a:pt x="47523" y="65328"/>
                    </a:cubicBezTo>
                    <a:cubicBezTo>
                      <a:pt x="49461" y="67984"/>
                      <a:pt x="52702" y="69029"/>
                      <a:pt x="55648" y="67965"/>
                    </a:cubicBezTo>
                    <a:cubicBezTo>
                      <a:pt x="58059" y="67008"/>
                      <a:pt x="59594" y="64410"/>
                      <a:pt x="59398" y="61617"/>
                    </a:cubicBezTo>
                    <a:cubicBezTo>
                      <a:pt x="59398" y="49216"/>
                      <a:pt x="42613" y="10742"/>
                      <a:pt x="35203" y="9668"/>
                    </a:cubicBezTo>
                    <a:cubicBezTo>
                      <a:pt x="25203" y="9785"/>
                      <a:pt x="15329" y="12011"/>
                      <a:pt x="6097" y="16210"/>
                    </a:cubicBezTo>
                    <a:cubicBezTo>
                      <a:pt x="3812" y="17206"/>
                      <a:pt x="1214" y="15986"/>
                      <a:pt x="294" y="13486"/>
                    </a:cubicBezTo>
                    <a:cubicBezTo>
                      <a:pt x="294" y="13486"/>
                      <a:pt x="294" y="13476"/>
                      <a:pt x="294" y="13476"/>
                    </a:cubicBezTo>
                    <a:cubicBezTo>
                      <a:pt x="-572" y="10967"/>
                      <a:pt x="535" y="8164"/>
                      <a:pt x="2794" y="7129"/>
                    </a:cubicBezTo>
                    <a:cubicBezTo>
                      <a:pt x="13490" y="2393"/>
                      <a:pt x="24918" y="-29"/>
                      <a:pt x="36453" y="0"/>
                    </a:cubicBezTo>
                    <a:cubicBezTo>
                      <a:pt x="51720" y="2246"/>
                      <a:pt x="68326" y="49900"/>
                      <a:pt x="68326" y="61617"/>
                    </a:cubicBezTo>
                    <a:cubicBezTo>
                      <a:pt x="68513" y="68531"/>
                      <a:pt x="64621" y="74790"/>
                      <a:pt x="58683" y="77144"/>
                    </a:cubicBezTo>
                    <a:cubicBezTo>
                      <a:pt x="56960" y="77808"/>
                      <a:pt x="55148" y="78140"/>
                      <a:pt x="53327" y="78120"/>
                    </a:cubicBezTo>
                    <a:close/>
                  </a:path>
                </a:pathLst>
              </a:custGeom>
              <a:solidFill>
                <a:srgbClr val="263238"/>
              </a:solidFill>
              <a:ln w="8915" cap="flat">
                <a:noFill/>
                <a:prstDash val="solid"/>
                <a:miter/>
              </a:ln>
            </p:spPr>
            <p:txBody>
              <a:bodyPr rtlCol="0" anchor="ctr"/>
              <a:lstStyle/>
              <a:p>
                <a:endParaRPr lang="zh-CN" altLang="en-US"/>
              </a:p>
            </p:txBody>
          </p:sp>
          <p:sp>
            <p:nvSpPr>
              <p:cNvPr id="641" name="任意多边形: 形状 640">
                <a:extLst>
                  <a:ext uri="{FF2B5EF4-FFF2-40B4-BE49-F238E27FC236}">
                    <a16:creationId xmlns:a16="http://schemas.microsoft.com/office/drawing/2014/main" id="{E5365E8E-CF04-83A5-E13A-AFCFE447E43E}"/>
                  </a:ext>
                </a:extLst>
              </p:cNvPr>
              <p:cNvSpPr/>
              <p:nvPr/>
            </p:nvSpPr>
            <p:spPr>
              <a:xfrm>
                <a:off x="9573214" y="4358283"/>
                <a:ext cx="41050" cy="80931"/>
              </a:xfrm>
              <a:custGeom>
                <a:avLst/>
                <a:gdLst>
                  <a:gd name="connsiteX0" fmla="*/ 2583 w 41050"/>
                  <a:gd name="connsiteY0" fmla="*/ 5618 h 80931"/>
                  <a:gd name="connsiteX1" fmla="*/ 29367 w 41050"/>
                  <a:gd name="connsiteY1" fmla="*/ 18117 h 80931"/>
                  <a:gd name="connsiteX2" fmla="*/ 37045 w 41050"/>
                  <a:gd name="connsiteY2" fmla="*/ 80711 h 80931"/>
                  <a:gd name="connsiteX3" fmla="*/ 10261 w 41050"/>
                  <a:gd name="connsiteY3" fmla="*/ 51416 h 80931"/>
                  <a:gd name="connsiteX4" fmla="*/ 2583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2583" y="5618"/>
                    </a:moveTo>
                    <a:cubicBezTo>
                      <a:pt x="2583" y="5618"/>
                      <a:pt x="21689" y="-13229"/>
                      <a:pt x="29367" y="18117"/>
                    </a:cubicBezTo>
                    <a:cubicBezTo>
                      <a:pt x="37045" y="49463"/>
                      <a:pt x="46598" y="78660"/>
                      <a:pt x="37045" y="80711"/>
                    </a:cubicBezTo>
                    <a:cubicBezTo>
                      <a:pt x="27492" y="82761"/>
                      <a:pt x="14100" y="70360"/>
                      <a:pt x="10261" y="51416"/>
                    </a:cubicBezTo>
                    <a:cubicBezTo>
                      <a:pt x="6422" y="32472"/>
                      <a:pt x="-5095" y="26515"/>
                      <a:pt x="2583" y="5618"/>
                    </a:cubicBezTo>
                    <a:close/>
                  </a:path>
                </a:pathLst>
              </a:custGeom>
              <a:solidFill>
                <a:srgbClr val="C4C4C4"/>
              </a:solidFill>
              <a:ln w="8915"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D70BC15A-8239-1D9A-1A03-E05672B3860A}"/>
                  </a:ext>
                </a:extLst>
              </p:cNvPr>
              <p:cNvSpPr/>
              <p:nvPr/>
            </p:nvSpPr>
            <p:spPr>
              <a:xfrm>
                <a:off x="9568850" y="4353741"/>
                <a:ext cx="49770" cy="90427"/>
              </a:xfrm>
              <a:custGeom>
                <a:avLst/>
                <a:gdLst>
                  <a:gd name="connsiteX0" fmla="*/ 39088 w 49770"/>
                  <a:gd name="connsiteY0" fmla="*/ 90427 h 90427"/>
                  <a:gd name="connsiteX1" fmla="*/ 10250 w 49770"/>
                  <a:gd name="connsiteY1" fmla="*/ 57129 h 90427"/>
                  <a:gd name="connsiteX2" fmla="*/ 5072 w 49770"/>
                  <a:gd name="connsiteY2" fmla="*/ 42286 h 90427"/>
                  <a:gd name="connsiteX3" fmla="*/ 2840 w 49770"/>
                  <a:gd name="connsiteY3" fmla="*/ 8304 h 90427"/>
                  <a:gd name="connsiteX4" fmla="*/ 4000 w 49770"/>
                  <a:gd name="connsiteY4" fmla="*/ 6546 h 90427"/>
                  <a:gd name="connsiteX5" fmla="*/ 23464 w 49770"/>
                  <a:gd name="connsiteY5" fmla="*/ 394 h 90427"/>
                  <a:gd name="connsiteX6" fmla="*/ 38016 w 49770"/>
                  <a:gd name="connsiteY6" fmla="*/ 21389 h 90427"/>
                  <a:gd name="connsiteX7" fmla="*/ 41855 w 49770"/>
                  <a:gd name="connsiteY7" fmla="*/ 36915 h 90427"/>
                  <a:gd name="connsiteX8" fmla="*/ 47926 w 49770"/>
                  <a:gd name="connsiteY8" fmla="*/ 85740 h 90427"/>
                  <a:gd name="connsiteX9" fmla="*/ 42212 w 49770"/>
                  <a:gd name="connsiteY9" fmla="*/ 90134 h 90427"/>
                  <a:gd name="connsiteX10" fmla="*/ 10696 w 49770"/>
                  <a:gd name="connsiteY10" fmla="*/ 12893 h 90427"/>
                  <a:gd name="connsiteX11" fmla="*/ 13107 w 49770"/>
                  <a:gd name="connsiteY11" fmla="*/ 37891 h 90427"/>
                  <a:gd name="connsiteX12" fmla="*/ 18910 w 49770"/>
                  <a:gd name="connsiteY12" fmla="*/ 54785 h 90427"/>
                  <a:gd name="connsiteX13" fmla="*/ 40427 w 49770"/>
                  <a:gd name="connsiteY13" fmla="*/ 80272 h 90427"/>
                  <a:gd name="connsiteX14" fmla="*/ 33284 w 49770"/>
                  <a:gd name="connsiteY14" fmla="*/ 39356 h 90427"/>
                  <a:gd name="connsiteX15" fmla="*/ 29356 w 49770"/>
                  <a:gd name="connsiteY15" fmla="*/ 23732 h 90427"/>
                  <a:gd name="connsiteX16" fmla="*/ 20428 w 49770"/>
                  <a:gd name="connsiteY16" fmla="*/ 9475 h 90427"/>
                  <a:gd name="connsiteX17" fmla="*/ 10696 w 49770"/>
                  <a:gd name="connsiteY17" fmla="*/ 12893 h 9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70" h="90427">
                    <a:moveTo>
                      <a:pt x="39088" y="90427"/>
                    </a:moveTo>
                    <a:cubicBezTo>
                      <a:pt x="26945" y="90427"/>
                      <a:pt x="14000" y="75877"/>
                      <a:pt x="10250" y="57129"/>
                    </a:cubicBezTo>
                    <a:cubicBezTo>
                      <a:pt x="9063" y="51973"/>
                      <a:pt x="7331" y="46993"/>
                      <a:pt x="5072" y="42286"/>
                    </a:cubicBezTo>
                    <a:cubicBezTo>
                      <a:pt x="-785" y="32062"/>
                      <a:pt x="-1624" y="19338"/>
                      <a:pt x="2840" y="8304"/>
                    </a:cubicBezTo>
                    <a:cubicBezTo>
                      <a:pt x="3054" y="7601"/>
                      <a:pt x="3465" y="6995"/>
                      <a:pt x="4000" y="6546"/>
                    </a:cubicBezTo>
                    <a:cubicBezTo>
                      <a:pt x="9259" y="1292"/>
                      <a:pt x="16455" y="-983"/>
                      <a:pt x="23464" y="394"/>
                    </a:cubicBezTo>
                    <a:cubicBezTo>
                      <a:pt x="30249" y="2542"/>
                      <a:pt x="35159" y="9671"/>
                      <a:pt x="38016" y="21389"/>
                    </a:cubicBezTo>
                    <a:cubicBezTo>
                      <a:pt x="39266" y="26662"/>
                      <a:pt x="40605" y="31837"/>
                      <a:pt x="41855" y="36915"/>
                    </a:cubicBezTo>
                    <a:cubicBezTo>
                      <a:pt x="48551" y="62988"/>
                      <a:pt x="52212" y="78123"/>
                      <a:pt x="47926" y="85740"/>
                    </a:cubicBezTo>
                    <a:cubicBezTo>
                      <a:pt x="46650" y="87996"/>
                      <a:pt x="44587" y="89578"/>
                      <a:pt x="42212" y="90134"/>
                    </a:cubicBezTo>
                    <a:close/>
                    <a:moveTo>
                      <a:pt x="10696" y="12893"/>
                    </a:moveTo>
                    <a:cubicBezTo>
                      <a:pt x="7652" y="21145"/>
                      <a:pt x="8554" y="30519"/>
                      <a:pt x="13107" y="37891"/>
                    </a:cubicBezTo>
                    <a:cubicBezTo>
                      <a:pt x="15687" y="43233"/>
                      <a:pt x="17634" y="48906"/>
                      <a:pt x="18910" y="54785"/>
                    </a:cubicBezTo>
                    <a:cubicBezTo>
                      <a:pt x="22481" y="72167"/>
                      <a:pt x="34266" y="81639"/>
                      <a:pt x="40427" y="80272"/>
                    </a:cubicBezTo>
                    <a:cubicBezTo>
                      <a:pt x="42927" y="76854"/>
                      <a:pt x="37123" y="54297"/>
                      <a:pt x="33284" y="39356"/>
                    </a:cubicBezTo>
                    <a:cubicBezTo>
                      <a:pt x="32034" y="34278"/>
                      <a:pt x="30606" y="29005"/>
                      <a:pt x="29356" y="23732"/>
                    </a:cubicBezTo>
                    <a:cubicBezTo>
                      <a:pt x="28106" y="18459"/>
                      <a:pt x="25338" y="10940"/>
                      <a:pt x="20428" y="9475"/>
                    </a:cubicBezTo>
                    <a:cubicBezTo>
                      <a:pt x="16893" y="9143"/>
                      <a:pt x="13393" y="10374"/>
                      <a:pt x="10696" y="12893"/>
                    </a:cubicBezTo>
                    <a:close/>
                  </a:path>
                </a:pathLst>
              </a:custGeom>
              <a:solidFill>
                <a:srgbClr val="263238"/>
              </a:solidFill>
              <a:ln w="8915"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3DB8B675-B513-6F1C-5C1A-7D2B331DDC0E}"/>
                  </a:ext>
                </a:extLst>
              </p:cNvPr>
              <p:cNvSpPr/>
              <p:nvPr/>
            </p:nvSpPr>
            <p:spPr>
              <a:xfrm>
                <a:off x="9547539" y="4364532"/>
                <a:ext cx="41013" cy="80931"/>
              </a:xfrm>
              <a:custGeom>
                <a:avLst/>
                <a:gdLst>
                  <a:gd name="connsiteX0" fmla="*/ 2546 w 41013"/>
                  <a:gd name="connsiteY0" fmla="*/ 5618 h 80931"/>
                  <a:gd name="connsiteX1" fmla="*/ 29330 w 41013"/>
                  <a:gd name="connsiteY1" fmla="*/ 18117 h 80931"/>
                  <a:gd name="connsiteX2" fmla="*/ 37008 w 41013"/>
                  <a:gd name="connsiteY2" fmla="*/ 80711 h 80931"/>
                  <a:gd name="connsiteX3" fmla="*/ 10224 w 41013"/>
                  <a:gd name="connsiteY3" fmla="*/ 51416 h 80931"/>
                  <a:gd name="connsiteX4" fmla="*/ 2546 w 41013"/>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3" h="80931">
                    <a:moveTo>
                      <a:pt x="2546" y="5618"/>
                    </a:moveTo>
                    <a:cubicBezTo>
                      <a:pt x="2546" y="5618"/>
                      <a:pt x="21651" y="-13229"/>
                      <a:pt x="29330" y="18117"/>
                    </a:cubicBezTo>
                    <a:cubicBezTo>
                      <a:pt x="37008" y="49463"/>
                      <a:pt x="46561" y="78660"/>
                      <a:pt x="37008" y="80711"/>
                    </a:cubicBezTo>
                    <a:cubicBezTo>
                      <a:pt x="27455" y="82761"/>
                      <a:pt x="14063" y="70360"/>
                      <a:pt x="10224" y="51416"/>
                    </a:cubicBezTo>
                    <a:cubicBezTo>
                      <a:pt x="6385" y="32471"/>
                      <a:pt x="-5043" y="26515"/>
                      <a:pt x="2546" y="5618"/>
                    </a:cubicBezTo>
                    <a:close/>
                  </a:path>
                </a:pathLst>
              </a:custGeom>
              <a:solidFill>
                <a:srgbClr val="C4C4C4"/>
              </a:solidFill>
              <a:ln w="8915" cap="flat">
                <a:noFill/>
                <a:prstDash val="solid"/>
                <a:miter/>
              </a:ln>
            </p:spPr>
            <p:txBody>
              <a:bodyPr rtlCol="0" anchor="ctr"/>
              <a:lstStyle/>
              <a:p>
                <a:endParaRPr lang="zh-CN" altLang="en-US"/>
              </a:p>
            </p:txBody>
          </p:sp>
          <p:sp>
            <p:nvSpPr>
              <p:cNvPr id="644" name="任意多边形: 形状 643">
                <a:extLst>
                  <a:ext uri="{FF2B5EF4-FFF2-40B4-BE49-F238E27FC236}">
                    <a16:creationId xmlns:a16="http://schemas.microsoft.com/office/drawing/2014/main" id="{1D29B6A9-BA02-C74E-E23E-7215371B9CAB}"/>
                  </a:ext>
                </a:extLst>
              </p:cNvPr>
              <p:cNvSpPr/>
              <p:nvPr/>
            </p:nvSpPr>
            <p:spPr>
              <a:xfrm>
                <a:off x="9543138" y="4359991"/>
                <a:ext cx="49770" cy="90429"/>
              </a:xfrm>
              <a:custGeom>
                <a:avLst/>
                <a:gdLst>
                  <a:gd name="connsiteX0" fmla="*/ 39088 w 49770"/>
                  <a:gd name="connsiteY0" fmla="*/ 90427 h 90429"/>
                  <a:gd name="connsiteX1" fmla="*/ 10250 w 49770"/>
                  <a:gd name="connsiteY1" fmla="*/ 57129 h 90429"/>
                  <a:gd name="connsiteX2" fmla="*/ 5072 w 49770"/>
                  <a:gd name="connsiteY2" fmla="*/ 42286 h 90429"/>
                  <a:gd name="connsiteX3" fmla="*/ 2840 w 49770"/>
                  <a:gd name="connsiteY3" fmla="*/ 8304 h 90429"/>
                  <a:gd name="connsiteX4" fmla="*/ 4000 w 49770"/>
                  <a:gd name="connsiteY4" fmla="*/ 6546 h 90429"/>
                  <a:gd name="connsiteX5" fmla="*/ 23464 w 49770"/>
                  <a:gd name="connsiteY5" fmla="*/ 394 h 90429"/>
                  <a:gd name="connsiteX6" fmla="*/ 38016 w 49770"/>
                  <a:gd name="connsiteY6" fmla="*/ 21389 h 90429"/>
                  <a:gd name="connsiteX7" fmla="*/ 41855 w 49770"/>
                  <a:gd name="connsiteY7" fmla="*/ 36817 h 90429"/>
                  <a:gd name="connsiteX8" fmla="*/ 47926 w 49770"/>
                  <a:gd name="connsiteY8" fmla="*/ 85642 h 90429"/>
                  <a:gd name="connsiteX9" fmla="*/ 42212 w 49770"/>
                  <a:gd name="connsiteY9" fmla="*/ 90037 h 90429"/>
                  <a:gd name="connsiteX10" fmla="*/ 39088 w 49770"/>
                  <a:gd name="connsiteY10" fmla="*/ 90427 h 90429"/>
                  <a:gd name="connsiteX11" fmla="*/ 10696 w 49770"/>
                  <a:gd name="connsiteY11" fmla="*/ 13089 h 90429"/>
                  <a:gd name="connsiteX12" fmla="*/ 13107 w 49770"/>
                  <a:gd name="connsiteY12" fmla="*/ 38087 h 90429"/>
                  <a:gd name="connsiteX13" fmla="*/ 18910 w 49770"/>
                  <a:gd name="connsiteY13" fmla="*/ 54981 h 90429"/>
                  <a:gd name="connsiteX14" fmla="*/ 40427 w 49770"/>
                  <a:gd name="connsiteY14" fmla="*/ 80467 h 90429"/>
                  <a:gd name="connsiteX15" fmla="*/ 33284 w 49770"/>
                  <a:gd name="connsiteY15" fmla="*/ 39454 h 90429"/>
                  <a:gd name="connsiteX16" fmla="*/ 29356 w 49770"/>
                  <a:gd name="connsiteY16" fmla="*/ 23928 h 90429"/>
                  <a:gd name="connsiteX17" fmla="*/ 20964 w 49770"/>
                  <a:gd name="connsiteY17" fmla="*/ 9769 h 90429"/>
                  <a:gd name="connsiteX18" fmla="*/ 10696 w 49770"/>
                  <a:gd name="connsiteY18" fmla="*/ 13089 h 9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770" h="90429">
                    <a:moveTo>
                      <a:pt x="39088" y="90427"/>
                    </a:moveTo>
                    <a:cubicBezTo>
                      <a:pt x="27035" y="90427"/>
                      <a:pt x="14000" y="75877"/>
                      <a:pt x="10250" y="57129"/>
                    </a:cubicBezTo>
                    <a:cubicBezTo>
                      <a:pt x="9063" y="51973"/>
                      <a:pt x="7331" y="46993"/>
                      <a:pt x="5072" y="42286"/>
                    </a:cubicBezTo>
                    <a:cubicBezTo>
                      <a:pt x="-785" y="32062"/>
                      <a:pt x="-1624" y="19338"/>
                      <a:pt x="2840" y="8304"/>
                    </a:cubicBezTo>
                    <a:cubicBezTo>
                      <a:pt x="3090" y="7620"/>
                      <a:pt x="3492" y="7025"/>
                      <a:pt x="4000" y="6546"/>
                    </a:cubicBezTo>
                    <a:cubicBezTo>
                      <a:pt x="9259" y="1292"/>
                      <a:pt x="16455" y="-983"/>
                      <a:pt x="23464" y="394"/>
                    </a:cubicBezTo>
                    <a:cubicBezTo>
                      <a:pt x="30249" y="2542"/>
                      <a:pt x="35159" y="9671"/>
                      <a:pt x="38016" y="21389"/>
                    </a:cubicBezTo>
                    <a:cubicBezTo>
                      <a:pt x="39266" y="26662"/>
                      <a:pt x="40605" y="31837"/>
                      <a:pt x="41855" y="36817"/>
                    </a:cubicBezTo>
                    <a:cubicBezTo>
                      <a:pt x="48551" y="62988"/>
                      <a:pt x="52211" y="78124"/>
                      <a:pt x="47926" y="85642"/>
                    </a:cubicBezTo>
                    <a:cubicBezTo>
                      <a:pt x="46649" y="87898"/>
                      <a:pt x="44587" y="89480"/>
                      <a:pt x="42212" y="90037"/>
                    </a:cubicBezTo>
                    <a:cubicBezTo>
                      <a:pt x="41185" y="90310"/>
                      <a:pt x="40141" y="90447"/>
                      <a:pt x="39088" y="90427"/>
                    </a:cubicBezTo>
                    <a:close/>
                    <a:moveTo>
                      <a:pt x="10696" y="13089"/>
                    </a:moveTo>
                    <a:cubicBezTo>
                      <a:pt x="7652" y="21340"/>
                      <a:pt x="8554" y="30714"/>
                      <a:pt x="13107" y="38087"/>
                    </a:cubicBezTo>
                    <a:cubicBezTo>
                      <a:pt x="15687" y="43428"/>
                      <a:pt x="17633" y="49102"/>
                      <a:pt x="18910" y="54981"/>
                    </a:cubicBezTo>
                    <a:cubicBezTo>
                      <a:pt x="22481" y="72362"/>
                      <a:pt x="34177" y="81834"/>
                      <a:pt x="40427" y="80467"/>
                    </a:cubicBezTo>
                    <a:cubicBezTo>
                      <a:pt x="42927" y="77049"/>
                      <a:pt x="37123" y="54492"/>
                      <a:pt x="33284" y="39454"/>
                    </a:cubicBezTo>
                    <a:cubicBezTo>
                      <a:pt x="32034" y="34376"/>
                      <a:pt x="30606" y="29201"/>
                      <a:pt x="29356" y="23928"/>
                    </a:cubicBezTo>
                    <a:cubicBezTo>
                      <a:pt x="28106" y="18655"/>
                      <a:pt x="25428" y="11233"/>
                      <a:pt x="20964" y="9769"/>
                    </a:cubicBezTo>
                    <a:cubicBezTo>
                      <a:pt x="17267" y="9251"/>
                      <a:pt x="13544" y="10462"/>
                      <a:pt x="10696" y="13089"/>
                    </a:cubicBezTo>
                    <a:close/>
                  </a:path>
                </a:pathLst>
              </a:custGeom>
              <a:solidFill>
                <a:srgbClr val="263238"/>
              </a:solidFill>
              <a:ln w="8915" cap="flat">
                <a:noFill/>
                <a:prstDash val="solid"/>
                <a:miter/>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68D5CC7D-0A24-6EA3-9DE6-6D4B4679FDDC}"/>
                  </a:ext>
                </a:extLst>
              </p:cNvPr>
              <p:cNvSpPr/>
              <p:nvPr/>
            </p:nvSpPr>
            <p:spPr>
              <a:xfrm>
                <a:off x="9530359" y="4375540"/>
                <a:ext cx="31119" cy="60694"/>
              </a:xfrm>
              <a:custGeom>
                <a:avLst/>
                <a:gdLst>
                  <a:gd name="connsiteX0" fmla="*/ 1958 w 31119"/>
                  <a:gd name="connsiteY0" fmla="*/ 4082 h 60694"/>
                  <a:gd name="connsiteX1" fmla="*/ 22314 w 31119"/>
                  <a:gd name="connsiteY1" fmla="*/ 13847 h 60694"/>
                  <a:gd name="connsiteX2" fmla="*/ 28028 w 31119"/>
                  <a:gd name="connsiteY2" fmla="*/ 60523 h 60694"/>
                  <a:gd name="connsiteX3" fmla="*/ 7761 w 31119"/>
                  <a:gd name="connsiteY3" fmla="*/ 38747 h 60694"/>
                  <a:gd name="connsiteX4" fmla="*/ 1958 w 31119"/>
                  <a:gd name="connsiteY4" fmla="*/ 4082 h 60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9" h="60694">
                    <a:moveTo>
                      <a:pt x="1958" y="4082"/>
                    </a:moveTo>
                    <a:cubicBezTo>
                      <a:pt x="1958" y="4082"/>
                      <a:pt x="16511" y="-9882"/>
                      <a:pt x="22314" y="13847"/>
                    </a:cubicBezTo>
                    <a:cubicBezTo>
                      <a:pt x="28117" y="37576"/>
                      <a:pt x="35349" y="58961"/>
                      <a:pt x="28028" y="60523"/>
                    </a:cubicBezTo>
                    <a:cubicBezTo>
                      <a:pt x="20707" y="62086"/>
                      <a:pt x="10708" y="52809"/>
                      <a:pt x="7761" y="38747"/>
                    </a:cubicBezTo>
                    <a:cubicBezTo>
                      <a:pt x="4815" y="24686"/>
                      <a:pt x="-3845" y="19706"/>
                      <a:pt x="1958" y="4082"/>
                    </a:cubicBezTo>
                    <a:close/>
                  </a:path>
                </a:pathLst>
              </a:custGeom>
              <a:solidFill>
                <a:srgbClr val="C4C4C4"/>
              </a:solidFill>
              <a:ln w="8915"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8A394208-B1A1-0A9A-D60F-0E407382A12A}"/>
                  </a:ext>
                </a:extLst>
              </p:cNvPr>
              <p:cNvSpPr/>
              <p:nvPr/>
            </p:nvSpPr>
            <p:spPr>
              <a:xfrm>
                <a:off x="9525991" y="4370749"/>
                <a:ext cx="39947" cy="70001"/>
              </a:xfrm>
              <a:custGeom>
                <a:avLst/>
                <a:gdLst>
                  <a:gd name="connsiteX0" fmla="*/ 30790 w 39947"/>
                  <a:gd name="connsiteY0" fmla="*/ 70002 h 70001"/>
                  <a:gd name="connsiteX1" fmla="*/ 7755 w 39947"/>
                  <a:gd name="connsiteY1" fmla="*/ 44222 h 70001"/>
                  <a:gd name="connsiteX2" fmla="*/ 4006 w 39947"/>
                  <a:gd name="connsiteY2" fmla="*/ 33481 h 70001"/>
                  <a:gd name="connsiteX3" fmla="*/ 2220 w 39947"/>
                  <a:gd name="connsiteY3" fmla="*/ 7018 h 70001"/>
                  <a:gd name="connsiteX4" fmla="*/ 3381 w 39947"/>
                  <a:gd name="connsiteY4" fmla="*/ 5260 h 70001"/>
                  <a:gd name="connsiteX5" fmla="*/ 19273 w 39947"/>
                  <a:gd name="connsiteY5" fmla="*/ 377 h 70001"/>
                  <a:gd name="connsiteX6" fmla="*/ 30968 w 39947"/>
                  <a:gd name="connsiteY6" fmla="*/ 16978 h 70001"/>
                  <a:gd name="connsiteX7" fmla="*/ 33915 w 39947"/>
                  <a:gd name="connsiteY7" fmla="*/ 28403 h 70001"/>
                  <a:gd name="connsiteX8" fmla="*/ 38379 w 39947"/>
                  <a:gd name="connsiteY8" fmla="*/ 65901 h 70001"/>
                  <a:gd name="connsiteX9" fmla="*/ 33290 w 39947"/>
                  <a:gd name="connsiteY9" fmla="*/ 69709 h 70001"/>
                  <a:gd name="connsiteX10" fmla="*/ 30790 w 39947"/>
                  <a:gd name="connsiteY10" fmla="*/ 70002 h 70001"/>
                  <a:gd name="connsiteX11" fmla="*/ 10077 w 39947"/>
                  <a:gd name="connsiteY11" fmla="*/ 11900 h 70001"/>
                  <a:gd name="connsiteX12" fmla="*/ 11952 w 39947"/>
                  <a:gd name="connsiteY12" fmla="*/ 29184 h 70001"/>
                  <a:gd name="connsiteX13" fmla="*/ 16505 w 39947"/>
                  <a:gd name="connsiteY13" fmla="*/ 42074 h 70001"/>
                  <a:gd name="connsiteX14" fmla="*/ 30968 w 39947"/>
                  <a:gd name="connsiteY14" fmla="*/ 60237 h 70001"/>
                  <a:gd name="connsiteX15" fmla="*/ 25344 w 39947"/>
                  <a:gd name="connsiteY15" fmla="*/ 30942 h 70001"/>
                  <a:gd name="connsiteX16" fmla="*/ 22308 w 39947"/>
                  <a:gd name="connsiteY16" fmla="*/ 19322 h 70001"/>
                  <a:gd name="connsiteX17" fmla="*/ 16683 w 39947"/>
                  <a:gd name="connsiteY17" fmla="*/ 9557 h 70001"/>
                  <a:gd name="connsiteX18" fmla="*/ 10077 w 39947"/>
                  <a:gd name="connsiteY18" fmla="*/ 11900 h 7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947" h="70001">
                    <a:moveTo>
                      <a:pt x="30790" y="70002"/>
                    </a:moveTo>
                    <a:cubicBezTo>
                      <a:pt x="21147" y="70002"/>
                      <a:pt x="10791" y="58772"/>
                      <a:pt x="7755" y="44222"/>
                    </a:cubicBezTo>
                    <a:cubicBezTo>
                      <a:pt x="6934" y="40482"/>
                      <a:pt x="5675" y="36869"/>
                      <a:pt x="4006" y="33481"/>
                    </a:cubicBezTo>
                    <a:cubicBezTo>
                      <a:pt x="-610" y="25542"/>
                      <a:pt x="-1280" y="15611"/>
                      <a:pt x="2220" y="7018"/>
                    </a:cubicBezTo>
                    <a:cubicBezTo>
                      <a:pt x="2470" y="6334"/>
                      <a:pt x="2872" y="5738"/>
                      <a:pt x="3381" y="5260"/>
                    </a:cubicBezTo>
                    <a:cubicBezTo>
                      <a:pt x="7666" y="963"/>
                      <a:pt x="13567" y="-853"/>
                      <a:pt x="19273" y="377"/>
                    </a:cubicBezTo>
                    <a:cubicBezTo>
                      <a:pt x="25549" y="3297"/>
                      <a:pt x="29986" y="9596"/>
                      <a:pt x="30968" y="16978"/>
                    </a:cubicBezTo>
                    <a:cubicBezTo>
                      <a:pt x="31977" y="20884"/>
                      <a:pt x="32959" y="24692"/>
                      <a:pt x="33915" y="28403"/>
                    </a:cubicBezTo>
                    <a:cubicBezTo>
                      <a:pt x="39182" y="48812"/>
                      <a:pt x="41860" y="59749"/>
                      <a:pt x="38379" y="65901"/>
                    </a:cubicBezTo>
                    <a:cubicBezTo>
                      <a:pt x="37280" y="67932"/>
                      <a:pt x="35414" y="69318"/>
                      <a:pt x="33290" y="69709"/>
                    </a:cubicBezTo>
                    <a:cubicBezTo>
                      <a:pt x="32468" y="69904"/>
                      <a:pt x="31629" y="70002"/>
                      <a:pt x="30790" y="70002"/>
                    </a:cubicBezTo>
                    <a:close/>
                    <a:moveTo>
                      <a:pt x="10077" y="11900"/>
                    </a:moveTo>
                    <a:cubicBezTo>
                      <a:pt x="8041" y="17642"/>
                      <a:pt x="8738" y="24116"/>
                      <a:pt x="11952" y="29184"/>
                    </a:cubicBezTo>
                    <a:cubicBezTo>
                      <a:pt x="13987" y="33237"/>
                      <a:pt x="15514" y="37572"/>
                      <a:pt x="16505" y="42074"/>
                    </a:cubicBezTo>
                    <a:cubicBezTo>
                      <a:pt x="18826" y="53402"/>
                      <a:pt x="26504" y="60237"/>
                      <a:pt x="30968" y="60237"/>
                    </a:cubicBezTo>
                    <a:cubicBezTo>
                      <a:pt x="30307" y="50238"/>
                      <a:pt x="28415" y="40385"/>
                      <a:pt x="25344" y="30942"/>
                    </a:cubicBezTo>
                    <a:cubicBezTo>
                      <a:pt x="24362" y="27134"/>
                      <a:pt x="23290" y="23227"/>
                      <a:pt x="22308" y="19322"/>
                    </a:cubicBezTo>
                    <a:cubicBezTo>
                      <a:pt x="20969" y="13755"/>
                      <a:pt x="19005" y="10338"/>
                      <a:pt x="16683" y="9557"/>
                    </a:cubicBezTo>
                    <a:cubicBezTo>
                      <a:pt x="14282" y="9332"/>
                      <a:pt x="11898" y="10172"/>
                      <a:pt x="10077" y="11900"/>
                    </a:cubicBezTo>
                    <a:close/>
                  </a:path>
                </a:pathLst>
              </a:custGeom>
              <a:solidFill>
                <a:srgbClr val="263238"/>
              </a:solidFill>
              <a:ln w="8915" cap="flat">
                <a:noFill/>
                <a:prstDash val="solid"/>
                <a:miter/>
              </a:ln>
            </p:spPr>
            <p:txBody>
              <a:bodyPr rtlCol="0" anchor="ctr"/>
              <a:lstStyle/>
              <a:p>
                <a:endParaRPr lang="zh-CN" altLang="en-US"/>
              </a:p>
            </p:txBody>
          </p:sp>
        </p:grpSp>
        <p:grpSp>
          <p:nvGrpSpPr>
            <p:cNvPr id="11" name="图形 17">
              <a:extLst>
                <a:ext uri="{FF2B5EF4-FFF2-40B4-BE49-F238E27FC236}">
                  <a16:creationId xmlns:a16="http://schemas.microsoft.com/office/drawing/2014/main" id="{528D8760-431F-AD33-B2FE-F7E144ABBC56}"/>
                </a:ext>
              </a:extLst>
            </p:cNvPr>
            <p:cNvGrpSpPr/>
            <p:nvPr/>
          </p:nvGrpSpPr>
          <p:grpSpPr>
            <a:xfrm>
              <a:off x="8715138" y="3866373"/>
              <a:ext cx="1760333" cy="1758323"/>
              <a:chOff x="8715138" y="3866373"/>
              <a:chExt cx="1760333" cy="1758323"/>
            </a:xfrm>
          </p:grpSpPr>
          <p:sp>
            <p:nvSpPr>
              <p:cNvPr id="524" name="任意多边形: 形状 523">
                <a:extLst>
                  <a:ext uri="{FF2B5EF4-FFF2-40B4-BE49-F238E27FC236}">
                    <a16:creationId xmlns:a16="http://schemas.microsoft.com/office/drawing/2014/main" id="{4B772DD6-FE93-2B61-3A5C-4DA78B99A8A0}"/>
                  </a:ext>
                </a:extLst>
              </p:cNvPr>
              <p:cNvSpPr/>
              <p:nvPr/>
            </p:nvSpPr>
            <p:spPr>
              <a:xfrm rot="-389999">
                <a:off x="10254075" y="4172568"/>
                <a:ext cx="21248" cy="236898"/>
              </a:xfrm>
              <a:custGeom>
                <a:avLst/>
                <a:gdLst>
                  <a:gd name="connsiteX0" fmla="*/ 0 w 21248"/>
                  <a:gd name="connsiteY0" fmla="*/ 0 h 236898"/>
                  <a:gd name="connsiteX1" fmla="*/ 21248 w 21248"/>
                  <a:gd name="connsiteY1" fmla="*/ 0 h 236898"/>
                  <a:gd name="connsiteX2" fmla="*/ 21248 w 21248"/>
                  <a:gd name="connsiteY2" fmla="*/ 236899 h 236898"/>
                  <a:gd name="connsiteX3" fmla="*/ 0 w 21248"/>
                  <a:gd name="connsiteY3" fmla="*/ 236899 h 236898"/>
                </a:gdLst>
                <a:ahLst/>
                <a:cxnLst>
                  <a:cxn ang="0">
                    <a:pos x="connsiteX0" y="connsiteY0"/>
                  </a:cxn>
                  <a:cxn ang="0">
                    <a:pos x="connsiteX1" y="connsiteY1"/>
                  </a:cxn>
                  <a:cxn ang="0">
                    <a:pos x="connsiteX2" y="connsiteY2"/>
                  </a:cxn>
                  <a:cxn ang="0">
                    <a:pos x="connsiteX3" y="connsiteY3"/>
                  </a:cxn>
                </a:cxnLst>
                <a:rect l="l" t="t" r="r" b="b"/>
                <a:pathLst>
                  <a:path w="21248" h="236898">
                    <a:moveTo>
                      <a:pt x="0" y="0"/>
                    </a:moveTo>
                    <a:lnTo>
                      <a:pt x="21248" y="0"/>
                    </a:lnTo>
                    <a:lnTo>
                      <a:pt x="21248" y="236899"/>
                    </a:lnTo>
                    <a:lnTo>
                      <a:pt x="0" y="236899"/>
                    </a:lnTo>
                    <a:close/>
                  </a:path>
                </a:pathLst>
              </a:custGeom>
              <a:solidFill>
                <a:srgbClr val="FFFFFF"/>
              </a:solidFill>
              <a:ln w="8915"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787A3EA9-F333-3A07-C5C9-025F3378E1F0}"/>
                  </a:ext>
                </a:extLst>
              </p:cNvPr>
              <p:cNvSpPr/>
              <p:nvPr/>
            </p:nvSpPr>
            <p:spPr>
              <a:xfrm>
                <a:off x="10237513" y="4166735"/>
                <a:ext cx="54959" cy="247846"/>
              </a:xfrm>
              <a:custGeom>
                <a:avLst/>
                <a:gdLst>
                  <a:gd name="connsiteX0" fmla="*/ 29043 w 54959"/>
                  <a:gd name="connsiteY0" fmla="*/ 247846 h 247846"/>
                  <a:gd name="connsiteX1" fmla="*/ 26275 w 54959"/>
                  <a:gd name="connsiteY1" fmla="*/ 246771 h 247846"/>
                  <a:gd name="connsiteX2" fmla="*/ 24579 w 54959"/>
                  <a:gd name="connsiteY2" fmla="*/ 243451 h 247846"/>
                  <a:gd name="connsiteX3" fmla="*/ 27 w 54959"/>
                  <a:gd name="connsiteY3" fmla="*/ 8115 h 247846"/>
                  <a:gd name="connsiteX4" fmla="*/ 3955 w 54959"/>
                  <a:gd name="connsiteY4" fmla="*/ 2646 h 247846"/>
                  <a:gd name="connsiteX5" fmla="*/ 25115 w 54959"/>
                  <a:gd name="connsiteY5" fmla="*/ 10 h 247846"/>
                  <a:gd name="connsiteX6" fmla="*/ 28419 w 54959"/>
                  <a:gd name="connsiteY6" fmla="*/ 1084 h 247846"/>
                  <a:gd name="connsiteX7" fmla="*/ 30026 w 54959"/>
                  <a:gd name="connsiteY7" fmla="*/ 4307 h 247846"/>
                  <a:gd name="connsiteX8" fmla="*/ 54934 w 54959"/>
                  <a:gd name="connsiteY8" fmla="*/ 239741 h 247846"/>
                  <a:gd name="connsiteX9" fmla="*/ 51006 w 54959"/>
                  <a:gd name="connsiteY9" fmla="*/ 245112 h 247846"/>
                  <a:gd name="connsiteX10" fmla="*/ 29847 w 54959"/>
                  <a:gd name="connsiteY10" fmla="*/ 247748 h 247846"/>
                  <a:gd name="connsiteX11" fmla="*/ 9402 w 54959"/>
                  <a:gd name="connsiteY11" fmla="*/ 11826 h 247846"/>
                  <a:gd name="connsiteX12" fmla="*/ 32971 w 54959"/>
                  <a:gd name="connsiteY12" fmla="*/ 237495 h 247846"/>
                  <a:gd name="connsiteX13" fmla="*/ 45203 w 54959"/>
                  <a:gd name="connsiteY13" fmla="*/ 235932 h 247846"/>
                  <a:gd name="connsiteX14" fmla="*/ 21723 w 54959"/>
                  <a:gd name="connsiteY14" fmla="*/ 10263 h 24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959" h="247846">
                    <a:moveTo>
                      <a:pt x="29043" y="247846"/>
                    </a:moveTo>
                    <a:cubicBezTo>
                      <a:pt x="28034" y="247865"/>
                      <a:pt x="27052" y="247484"/>
                      <a:pt x="26275" y="246771"/>
                    </a:cubicBezTo>
                    <a:cubicBezTo>
                      <a:pt x="25347" y="245942"/>
                      <a:pt x="24740" y="244750"/>
                      <a:pt x="24579" y="243451"/>
                    </a:cubicBezTo>
                    <a:lnTo>
                      <a:pt x="27" y="8115"/>
                    </a:lnTo>
                    <a:cubicBezTo>
                      <a:pt x="-241" y="5430"/>
                      <a:pt x="1509" y="2998"/>
                      <a:pt x="3955" y="2646"/>
                    </a:cubicBezTo>
                    <a:lnTo>
                      <a:pt x="25115" y="10"/>
                    </a:lnTo>
                    <a:cubicBezTo>
                      <a:pt x="26293" y="-68"/>
                      <a:pt x="27472" y="313"/>
                      <a:pt x="28419" y="1084"/>
                    </a:cubicBezTo>
                    <a:cubicBezTo>
                      <a:pt x="29329" y="1875"/>
                      <a:pt x="29909" y="3037"/>
                      <a:pt x="30026" y="4307"/>
                    </a:cubicBezTo>
                    <a:lnTo>
                      <a:pt x="54934" y="239741"/>
                    </a:lnTo>
                    <a:cubicBezTo>
                      <a:pt x="55193" y="242407"/>
                      <a:pt x="53444" y="244809"/>
                      <a:pt x="51006" y="245112"/>
                    </a:cubicBezTo>
                    <a:lnTo>
                      <a:pt x="29847" y="247748"/>
                    </a:lnTo>
                    <a:close/>
                    <a:moveTo>
                      <a:pt x="9402" y="11826"/>
                    </a:moveTo>
                    <a:lnTo>
                      <a:pt x="32971" y="237495"/>
                    </a:lnTo>
                    <a:lnTo>
                      <a:pt x="45203" y="235932"/>
                    </a:lnTo>
                    <a:lnTo>
                      <a:pt x="21723" y="10263"/>
                    </a:lnTo>
                    <a:close/>
                  </a:path>
                </a:pathLst>
              </a:custGeom>
              <a:solidFill>
                <a:srgbClr val="263238"/>
              </a:solidFill>
              <a:ln w="8915"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1BCB84E3-6324-CD7F-4523-66961AC9BE65}"/>
                  </a:ext>
                </a:extLst>
              </p:cNvPr>
              <p:cNvSpPr/>
              <p:nvPr/>
            </p:nvSpPr>
            <p:spPr>
              <a:xfrm rot="-389999">
                <a:off x="10254075" y="4172568"/>
                <a:ext cx="21248" cy="236898"/>
              </a:xfrm>
              <a:custGeom>
                <a:avLst/>
                <a:gdLst>
                  <a:gd name="connsiteX0" fmla="*/ 0 w 21248"/>
                  <a:gd name="connsiteY0" fmla="*/ 0 h 236898"/>
                  <a:gd name="connsiteX1" fmla="*/ 21248 w 21248"/>
                  <a:gd name="connsiteY1" fmla="*/ 0 h 236898"/>
                  <a:gd name="connsiteX2" fmla="*/ 21248 w 21248"/>
                  <a:gd name="connsiteY2" fmla="*/ 236899 h 236898"/>
                  <a:gd name="connsiteX3" fmla="*/ 0 w 21248"/>
                  <a:gd name="connsiteY3" fmla="*/ 236899 h 236898"/>
                </a:gdLst>
                <a:ahLst/>
                <a:cxnLst>
                  <a:cxn ang="0">
                    <a:pos x="connsiteX0" y="connsiteY0"/>
                  </a:cxn>
                  <a:cxn ang="0">
                    <a:pos x="connsiteX1" y="connsiteY1"/>
                  </a:cxn>
                  <a:cxn ang="0">
                    <a:pos x="connsiteX2" y="connsiteY2"/>
                  </a:cxn>
                  <a:cxn ang="0">
                    <a:pos x="connsiteX3" y="connsiteY3"/>
                  </a:cxn>
                </a:cxnLst>
                <a:rect l="l" t="t" r="r" b="b"/>
                <a:pathLst>
                  <a:path w="21248" h="236898">
                    <a:moveTo>
                      <a:pt x="0" y="0"/>
                    </a:moveTo>
                    <a:lnTo>
                      <a:pt x="21248" y="0"/>
                    </a:lnTo>
                    <a:lnTo>
                      <a:pt x="21248" y="236899"/>
                    </a:lnTo>
                    <a:lnTo>
                      <a:pt x="0" y="236899"/>
                    </a:lnTo>
                    <a:close/>
                  </a:path>
                </a:pathLst>
              </a:custGeom>
              <a:solidFill>
                <a:srgbClr val="FFFFFF"/>
              </a:solidFill>
              <a:ln w="8915"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B03A3943-E609-4EFD-05BA-DD2FCA3BA6B5}"/>
                  </a:ext>
                </a:extLst>
              </p:cNvPr>
              <p:cNvSpPr/>
              <p:nvPr/>
            </p:nvSpPr>
            <p:spPr>
              <a:xfrm>
                <a:off x="10237513" y="4166735"/>
                <a:ext cx="54959" cy="247846"/>
              </a:xfrm>
              <a:custGeom>
                <a:avLst/>
                <a:gdLst>
                  <a:gd name="connsiteX0" fmla="*/ 29043 w 54959"/>
                  <a:gd name="connsiteY0" fmla="*/ 247846 h 247846"/>
                  <a:gd name="connsiteX1" fmla="*/ 26275 w 54959"/>
                  <a:gd name="connsiteY1" fmla="*/ 246771 h 247846"/>
                  <a:gd name="connsiteX2" fmla="*/ 24579 w 54959"/>
                  <a:gd name="connsiteY2" fmla="*/ 243451 h 247846"/>
                  <a:gd name="connsiteX3" fmla="*/ 27 w 54959"/>
                  <a:gd name="connsiteY3" fmla="*/ 8115 h 247846"/>
                  <a:gd name="connsiteX4" fmla="*/ 3955 w 54959"/>
                  <a:gd name="connsiteY4" fmla="*/ 2646 h 247846"/>
                  <a:gd name="connsiteX5" fmla="*/ 25115 w 54959"/>
                  <a:gd name="connsiteY5" fmla="*/ 10 h 247846"/>
                  <a:gd name="connsiteX6" fmla="*/ 28419 w 54959"/>
                  <a:gd name="connsiteY6" fmla="*/ 1084 h 247846"/>
                  <a:gd name="connsiteX7" fmla="*/ 30026 w 54959"/>
                  <a:gd name="connsiteY7" fmla="*/ 4307 h 247846"/>
                  <a:gd name="connsiteX8" fmla="*/ 54934 w 54959"/>
                  <a:gd name="connsiteY8" fmla="*/ 239741 h 247846"/>
                  <a:gd name="connsiteX9" fmla="*/ 51006 w 54959"/>
                  <a:gd name="connsiteY9" fmla="*/ 245112 h 247846"/>
                  <a:gd name="connsiteX10" fmla="*/ 29847 w 54959"/>
                  <a:gd name="connsiteY10" fmla="*/ 247748 h 247846"/>
                  <a:gd name="connsiteX11" fmla="*/ 9402 w 54959"/>
                  <a:gd name="connsiteY11" fmla="*/ 11826 h 247846"/>
                  <a:gd name="connsiteX12" fmla="*/ 32971 w 54959"/>
                  <a:gd name="connsiteY12" fmla="*/ 237495 h 247846"/>
                  <a:gd name="connsiteX13" fmla="*/ 45203 w 54959"/>
                  <a:gd name="connsiteY13" fmla="*/ 235932 h 247846"/>
                  <a:gd name="connsiteX14" fmla="*/ 21723 w 54959"/>
                  <a:gd name="connsiteY14" fmla="*/ 10263 h 24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959" h="247846">
                    <a:moveTo>
                      <a:pt x="29043" y="247846"/>
                    </a:moveTo>
                    <a:cubicBezTo>
                      <a:pt x="28034" y="247865"/>
                      <a:pt x="27052" y="247484"/>
                      <a:pt x="26275" y="246771"/>
                    </a:cubicBezTo>
                    <a:cubicBezTo>
                      <a:pt x="25347" y="245942"/>
                      <a:pt x="24740" y="244750"/>
                      <a:pt x="24579" y="243451"/>
                    </a:cubicBezTo>
                    <a:lnTo>
                      <a:pt x="27" y="8115"/>
                    </a:lnTo>
                    <a:cubicBezTo>
                      <a:pt x="-241" y="5430"/>
                      <a:pt x="1509" y="2998"/>
                      <a:pt x="3955" y="2646"/>
                    </a:cubicBezTo>
                    <a:lnTo>
                      <a:pt x="25115" y="10"/>
                    </a:lnTo>
                    <a:cubicBezTo>
                      <a:pt x="26293" y="-68"/>
                      <a:pt x="27472" y="313"/>
                      <a:pt x="28419" y="1084"/>
                    </a:cubicBezTo>
                    <a:cubicBezTo>
                      <a:pt x="29329" y="1875"/>
                      <a:pt x="29909" y="3037"/>
                      <a:pt x="30026" y="4307"/>
                    </a:cubicBezTo>
                    <a:lnTo>
                      <a:pt x="54934" y="239741"/>
                    </a:lnTo>
                    <a:cubicBezTo>
                      <a:pt x="55193" y="242407"/>
                      <a:pt x="53444" y="244809"/>
                      <a:pt x="51006" y="245112"/>
                    </a:cubicBezTo>
                    <a:lnTo>
                      <a:pt x="29847" y="247748"/>
                    </a:lnTo>
                    <a:close/>
                    <a:moveTo>
                      <a:pt x="9402" y="11826"/>
                    </a:moveTo>
                    <a:lnTo>
                      <a:pt x="32971" y="237495"/>
                    </a:lnTo>
                    <a:lnTo>
                      <a:pt x="45203" y="235932"/>
                    </a:lnTo>
                    <a:lnTo>
                      <a:pt x="21723" y="10263"/>
                    </a:lnTo>
                    <a:close/>
                  </a:path>
                </a:pathLst>
              </a:custGeom>
              <a:solidFill>
                <a:srgbClr val="263238"/>
              </a:solidFill>
              <a:ln w="8915"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6B0B56AA-ADEE-EC46-EE14-827FFC1C231C}"/>
                  </a:ext>
                </a:extLst>
              </p:cNvPr>
              <p:cNvSpPr/>
              <p:nvPr/>
            </p:nvSpPr>
            <p:spPr>
              <a:xfrm rot="-389999">
                <a:off x="10243372" y="4173006"/>
                <a:ext cx="21248" cy="29295"/>
              </a:xfrm>
              <a:custGeom>
                <a:avLst/>
                <a:gdLst>
                  <a:gd name="connsiteX0" fmla="*/ 0 w 21248"/>
                  <a:gd name="connsiteY0" fmla="*/ 0 h 29295"/>
                  <a:gd name="connsiteX1" fmla="*/ 21249 w 21248"/>
                  <a:gd name="connsiteY1" fmla="*/ 0 h 29295"/>
                  <a:gd name="connsiteX2" fmla="*/ 21249 w 21248"/>
                  <a:gd name="connsiteY2" fmla="*/ 29295 h 29295"/>
                  <a:gd name="connsiteX3" fmla="*/ 0 w 21248"/>
                  <a:gd name="connsiteY3" fmla="*/ 29295 h 29295"/>
                </a:gdLst>
                <a:ahLst/>
                <a:cxnLst>
                  <a:cxn ang="0">
                    <a:pos x="connsiteX0" y="connsiteY0"/>
                  </a:cxn>
                  <a:cxn ang="0">
                    <a:pos x="connsiteX1" y="connsiteY1"/>
                  </a:cxn>
                  <a:cxn ang="0">
                    <a:pos x="connsiteX2" y="connsiteY2"/>
                  </a:cxn>
                  <a:cxn ang="0">
                    <a:pos x="connsiteX3" y="connsiteY3"/>
                  </a:cxn>
                </a:cxnLst>
                <a:rect l="l" t="t" r="r" b="b"/>
                <a:pathLst>
                  <a:path w="21248" h="29295">
                    <a:moveTo>
                      <a:pt x="0" y="0"/>
                    </a:moveTo>
                    <a:lnTo>
                      <a:pt x="21249" y="0"/>
                    </a:lnTo>
                    <a:lnTo>
                      <a:pt x="21249" y="29295"/>
                    </a:lnTo>
                    <a:lnTo>
                      <a:pt x="0" y="29295"/>
                    </a:lnTo>
                    <a:close/>
                  </a:path>
                </a:pathLst>
              </a:custGeom>
              <a:solidFill>
                <a:schemeClr val="accent1"/>
              </a:solidFill>
              <a:ln w="8915"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DA127252-0E6F-03B4-FBDB-8F5A41AD3E29}"/>
                  </a:ext>
                </a:extLst>
              </p:cNvPr>
              <p:cNvSpPr/>
              <p:nvPr/>
            </p:nvSpPr>
            <p:spPr>
              <a:xfrm>
                <a:off x="10237513" y="4166540"/>
                <a:ext cx="33101" cy="41706"/>
              </a:xfrm>
              <a:custGeom>
                <a:avLst/>
                <a:gdLst>
                  <a:gd name="connsiteX0" fmla="*/ 7527 w 33101"/>
                  <a:gd name="connsiteY0" fmla="*/ 41706 h 41706"/>
                  <a:gd name="connsiteX1" fmla="*/ 3063 w 33101"/>
                  <a:gd name="connsiteY1" fmla="*/ 37410 h 41706"/>
                  <a:gd name="connsiteX2" fmla="*/ 27 w 33101"/>
                  <a:gd name="connsiteY2" fmla="*/ 8115 h 41706"/>
                  <a:gd name="connsiteX3" fmla="*/ 3955 w 33101"/>
                  <a:gd name="connsiteY3" fmla="*/ 2646 h 41706"/>
                  <a:gd name="connsiteX4" fmla="*/ 25115 w 33101"/>
                  <a:gd name="connsiteY4" fmla="*/ 10 h 41706"/>
                  <a:gd name="connsiteX5" fmla="*/ 28419 w 33101"/>
                  <a:gd name="connsiteY5" fmla="*/ 1084 h 41706"/>
                  <a:gd name="connsiteX6" fmla="*/ 30026 w 33101"/>
                  <a:gd name="connsiteY6" fmla="*/ 4307 h 41706"/>
                  <a:gd name="connsiteX7" fmla="*/ 33061 w 33101"/>
                  <a:gd name="connsiteY7" fmla="*/ 33602 h 41706"/>
                  <a:gd name="connsiteX8" fmla="*/ 32168 w 33101"/>
                  <a:gd name="connsiteY8" fmla="*/ 37117 h 41706"/>
                  <a:gd name="connsiteX9" fmla="*/ 29132 w 33101"/>
                  <a:gd name="connsiteY9" fmla="*/ 38972 h 41706"/>
                  <a:gd name="connsiteX10" fmla="*/ 8062 w 33101"/>
                  <a:gd name="connsiteY10" fmla="*/ 41609 h 41706"/>
                  <a:gd name="connsiteX11" fmla="*/ 9402 w 33101"/>
                  <a:gd name="connsiteY11" fmla="*/ 12411 h 41706"/>
                  <a:gd name="connsiteX12" fmla="*/ 11455 w 33101"/>
                  <a:gd name="connsiteY12" fmla="*/ 31941 h 41706"/>
                  <a:gd name="connsiteX13" fmla="*/ 23686 w 33101"/>
                  <a:gd name="connsiteY13" fmla="*/ 30379 h 41706"/>
                  <a:gd name="connsiteX14" fmla="*/ 21723 w 33101"/>
                  <a:gd name="connsiteY14" fmla="*/ 10849 h 4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101" h="41706">
                    <a:moveTo>
                      <a:pt x="7527" y="41706"/>
                    </a:moveTo>
                    <a:cubicBezTo>
                      <a:pt x="5268" y="41677"/>
                      <a:pt x="3375" y="39851"/>
                      <a:pt x="3063" y="37410"/>
                    </a:cubicBezTo>
                    <a:lnTo>
                      <a:pt x="27" y="8115"/>
                    </a:lnTo>
                    <a:cubicBezTo>
                      <a:pt x="-241" y="5430"/>
                      <a:pt x="1509" y="2998"/>
                      <a:pt x="3955" y="2646"/>
                    </a:cubicBezTo>
                    <a:lnTo>
                      <a:pt x="25115" y="10"/>
                    </a:lnTo>
                    <a:cubicBezTo>
                      <a:pt x="26293" y="-68"/>
                      <a:pt x="27472" y="312"/>
                      <a:pt x="28419" y="1084"/>
                    </a:cubicBezTo>
                    <a:cubicBezTo>
                      <a:pt x="29329" y="1875"/>
                      <a:pt x="29909" y="3037"/>
                      <a:pt x="30026" y="4307"/>
                    </a:cubicBezTo>
                    <a:lnTo>
                      <a:pt x="33061" y="33602"/>
                    </a:lnTo>
                    <a:cubicBezTo>
                      <a:pt x="33221" y="34861"/>
                      <a:pt x="32900" y="36131"/>
                      <a:pt x="32168" y="37117"/>
                    </a:cubicBezTo>
                    <a:cubicBezTo>
                      <a:pt x="31436" y="38172"/>
                      <a:pt x="30338" y="38835"/>
                      <a:pt x="29132" y="38972"/>
                    </a:cubicBezTo>
                    <a:lnTo>
                      <a:pt x="8062" y="41609"/>
                    </a:lnTo>
                    <a:close/>
                    <a:moveTo>
                      <a:pt x="9402" y="12411"/>
                    </a:moveTo>
                    <a:lnTo>
                      <a:pt x="11455" y="31941"/>
                    </a:lnTo>
                    <a:lnTo>
                      <a:pt x="23686" y="30379"/>
                    </a:lnTo>
                    <a:lnTo>
                      <a:pt x="21723" y="10849"/>
                    </a:lnTo>
                    <a:close/>
                  </a:path>
                </a:pathLst>
              </a:custGeom>
              <a:solidFill>
                <a:srgbClr val="263238"/>
              </a:solidFill>
              <a:ln w="8915"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16012675-F394-675A-7766-4E1426DAE6AB}"/>
                  </a:ext>
                </a:extLst>
              </p:cNvPr>
              <p:cNvSpPr/>
              <p:nvPr/>
            </p:nvSpPr>
            <p:spPr>
              <a:xfrm rot="286800">
                <a:off x="10289334" y="4195400"/>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24113F36-C7E3-1EF0-52B3-744529CE058B}"/>
                  </a:ext>
                </a:extLst>
              </p:cNvPr>
              <p:cNvSpPr/>
              <p:nvPr/>
            </p:nvSpPr>
            <p:spPr>
              <a:xfrm>
                <a:off x="10277435" y="4189673"/>
                <a:ext cx="44318" cy="224729"/>
              </a:xfrm>
              <a:custGeom>
                <a:avLst/>
                <a:gdLst>
                  <a:gd name="connsiteX0" fmla="*/ 23226 w 44318"/>
                  <a:gd name="connsiteY0" fmla="*/ 224712 h 224729"/>
                  <a:gd name="connsiteX1" fmla="*/ 23226 w 44318"/>
                  <a:gd name="connsiteY1" fmla="*/ 224712 h 224729"/>
                  <a:gd name="connsiteX2" fmla="*/ 4031 w 44318"/>
                  <a:gd name="connsiteY2" fmla="*/ 223052 h 224729"/>
                  <a:gd name="connsiteX3" fmla="*/ 995 w 44318"/>
                  <a:gd name="connsiteY3" fmla="*/ 221294 h 224729"/>
                  <a:gd name="connsiteX4" fmla="*/ 14 w 44318"/>
                  <a:gd name="connsiteY4" fmla="*/ 217779 h 224729"/>
                  <a:gd name="connsiteX5" fmla="*/ 16263 w 44318"/>
                  <a:gd name="connsiteY5" fmla="*/ 4511 h 224729"/>
                  <a:gd name="connsiteX6" fmla="*/ 17870 w 44318"/>
                  <a:gd name="connsiteY6" fmla="*/ 1191 h 224729"/>
                  <a:gd name="connsiteX7" fmla="*/ 21083 w 44318"/>
                  <a:gd name="connsiteY7" fmla="*/ 19 h 224729"/>
                  <a:gd name="connsiteX8" fmla="*/ 40279 w 44318"/>
                  <a:gd name="connsiteY8" fmla="*/ 1777 h 224729"/>
                  <a:gd name="connsiteX9" fmla="*/ 44305 w 44318"/>
                  <a:gd name="connsiteY9" fmla="*/ 6913 h 224729"/>
                  <a:gd name="connsiteX10" fmla="*/ 44297 w 44318"/>
                  <a:gd name="connsiteY10" fmla="*/ 7050 h 224729"/>
                  <a:gd name="connsiteX11" fmla="*/ 28048 w 44318"/>
                  <a:gd name="connsiteY11" fmla="*/ 220318 h 224729"/>
                  <a:gd name="connsiteX12" fmla="*/ 23226 w 44318"/>
                  <a:gd name="connsiteY12" fmla="*/ 224712 h 224729"/>
                  <a:gd name="connsiteX13" fmla="*/ 8942 w 44318"/>
                  <a:gd name="connsiteY13" fmla="*/ 213580 h 224729"/>
                  <a:gd name="connsiteX14" fmla="*/ 19120 w 44318"/>
                  <a:gd name="connsiteY14" fmla="*/ 214556 h 224729"/>
                  <a:gd name="connsiteX15" fmla="*/ 34654 w 44318"/>
                  <a:gd name="connsiteY15" fmla="*/ 10956 h 224729"/>
                  <a:gd name="connsiteX16" fmla="*/ 24476 w 44318"/>
                  <a:gd name="connsiteY16" fmla="*/ 10077 h 22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8" h="224729">
                    <a:moveTo>
                      <a:pt x="23226" y="224712"/>
                    </a:moveTo>
                    <a:lnTo>
                      <a:pt x="23226" y="224712"/>
                    </a:lnTo>
                    <a:lnTo>
                      <a:pt x="4031" y="223052"/>
                    </a:lnTo>
                    <a:cubicBezTo>
                      <a:pt x="2861" y="222866"/>
                      <a:pt x="1790" y="222251"/>
                      <a:pt x="995" y="221294"/>
                    </a:cubicBezTo>
                    <a:cubicBezTo>
                      <a:pt x="281" y="220298"/>
                      <a:pt x="-76" y="219048"/>
                      <a:pt x="14" y="217779"/>
                    </a:cubicBezTo>
                    <a:lnTo>
                      <a:pt x="16263" y="4511"/>
                    </a:lnTo>
                    <a:cubicBezTo>
                      <a:pt x="16352" y="3212"/>
                      <a:pt x="16932" y="2002"/>
                      <a:pt x="17870" y="1191"/>
                    </a:cubicBezTo>
                    <a:cubicBezTo>
                      <a:pt x="18745" y="322"/>
                      <a:pt x="19905" y="-98"/>
                      <a:pt x="21083" y="19"/>
                    </a:cubicBezTo>
                    <a:lnTo>
                      <a:pt x="40279" y="1777"/>
                    </a:lnTo>
                    <a:cubicBezTo>
                      <a:pt x="42689" y="1982"/>
                      <a:pt x="44493" y="4277"/>
                      <a:pt x="44305" y="6913"/>
                    </a:cubicBezTo>
                    <a:cubicBezTo>
                      <a:pt x="44305" y="6962"/>
                      <a:pt x="44305" y="7001"/>
                      <a:pt x="44297" y="7050"/>
                    </a:cubicBezTo>
                    <a:lnTo>
                      <a:pt x="28048" y="220318"/>
                    </a:lnTo>
                    <a:cubicBezTo>
                      <a:pt x="27815" y="222984"/>
                      <a:pt x="25664" y="224936"/>
                      <a:pt x="23226" y="224712"/>
                    </a:cubicBezTo>
                    <a:close/>
                    <a:moveTo>
                      <a:pt x="8942" y="213580"/>
                    </a:moveTo>
                    <a:lnTo>
                      <a:pt x="19120" y="214556"/>
                    </a:lnTo>
                    <a:lnTo>
                      <a:pt x="34654" y="10956"/>
                    </a:lnTo>
                    <a:lnTo>
                      <a:pt x="24476" y="10077"/>
                    </a:lnTo>
                    <a:close/>
                  </a:path>
                </a:pathLst>
              </a:custGeom>
              <a:solidFill>
                <a:srgbClr val="263238"/>
              </a:solidFill>
              <a:ln w="8915"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9F4CF62F-5293-266C-1E0D-C36B5BBAEDFC}"/>
                  </a:ext>
                </a:extLst>
              </p:cNvPr>
              <p:cNvSpPr/>
              <p:nvPr/>
            </p:nvSpPr>
            <p:spPr>
              <a:xfrm rot="286800">
                <a:off x="10289334" y="4195400"/>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398D4A2D-9229-A90D-2524-E5A509EEFE5C}"/>
                  </a:ext>
                </a:extLst>
              </p:cNvPr>
              <p:cNvSpPr/>
              <p:nvPr/>
            </p:nvSpPr>
            <p:spPr>
              <a:xfrm>
                <a:off x="10277435" y="4189673"/>
                <a:ext cx="44318" cy="224729"/>
              </a:xfrm>
              <a:custGeom>
                <a:avLst/>
                <a:gdLst>
                  <a:gd name="connsiteX0" fmla="*/ 23226 w 44318"/>
                  <a:gd name="connsiteY0" fmla="*/ 224712 h 224729"/>
                  <a:gd name="connsiteX1" fmla="*/ 23226 w 44318"/>
                  <a:gd name="connsiteY1" fmla="*/ 224712 h 224729"/>
                  <a:gd name="connsiteX2" fmla="*/ 4031 w 44318"/>
                  <a:gd name="connsiteY2" fmla="*/ 223052 h 224729"/>
                  <a:gd name="connsiteX3" fmla="*/ 995 w 44318"/>
                  <a:gd name="connsiteY3" fmla="*/ 221294 h 224729"/>
                  <a:gd name="connsiteX4" fmla="*/ 14 w 44318"/>
                  <a:gd name="connsiteY4" fmla="*/ 217779 h 224729"/>
                  <a:gd name="connsiteX5" fmla="*/ 16263 w 44318"/>
                  <a:gd name="connsiteY5" fmla="*/ 4511 h 224729"/>
                  <a:gd name="connsiteX6" fmla="*/ 17870 w 44318"/>
                  <a:gd name="connsiteY6" fmla="*/ 1191 h 224729"/>
                  <a:gd name="connsiteX7" fmla="*/ 21083 w 44318"/>
                  <a:gd name="connsiteY7" fmla="*/ 19 h 224729"/>
                  <a:gd name="connsiteX8" fmla="*/ 40279 w 44318"/>
                  <a:gd name="connsiteY8" fmla="*/ 1777 h 224729"/>
                  <a:gd name="connsiteX9" fmla="*/ 44305 w 44318"/>
                  <a:gd name="connsiteY9" fmla="*/ 6913 h 224729"/>
                  <a:gd name="connsiteX10" fmla="*/ 44297 w 44318"/>
                  <a:gd name="connsiteY10" fmla="*/ 7050 h 224729"/>
                  <a:gd name="connsiteX11" fmla="*/ 28048 w 44318"/>
                  <a:gd name="connsiteY11" fmla="*/ 220318 h 224729"/>
                  <a:gd name="connsiteX12" fmla="*/ 23226 w 44318"/>
                  <a:gd name="connsiteY12" fmla="*/ 224712 h 224729"/>
                  <a:gd name="connsiteX13" fmla="*/ 8942 w 44318"/>
                  <a:gd name="connsiteY13" fmla="*/ 213580 h 224729"/>
                  <a:gd name="connsiteX14" fmla="*/ 19120 w 44318"/>
                  <a:gd name="connsiteY14" fmla="*/ 214556 h 224729"/>
                  <a:gd name="connsiteX15" fmla="*/ 34654 w 44318"/>
                  <a:gd name="connsiteY15" fmla="*/ 10956 h 224729"/>
                  <a:gd name="connsiteX16" fmla="*/ 24476 w 44318"/>
                  <a:gd name="connsiteY16" fmla="*/ 10077 h 22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8" h="224729">
                    <a:moveTo>
                      <a:pt x="23226" y="224712"/>
                    </a:moveTo>
                    <a:lnTo>
                      <a:pt x="23226" y="224712"/>
                    </a:lnTo>
                    <a:lnTo>
                      <a:pt x="4031" y="223052"/>
                    </a:lnTo>
                    <a:cubicBezTo>
                      <a:pt x="2861" y="222866"/>
                      <a:pt x="1790" y="222251"/>
                      <a:pt x="995" y="221294"/>
                    </a:cubicBezTo>
                    <a:cubicBezTo>
                      <a:pt x="281" y="220298"/>
                      <a:pt x="-76" y="219048"/>
                      <a:pt x="14" y="217779"/>
                    </a:cubicBezTo>
                    <a:lnTo>
                      <a:pt x="16263" y="4511"/>
                    </a:lnTo>
                    <a:cubicBezTo>
                      <a:pt x="16352" y="3212"/>
                      <a:pt x="16932" y="2002"/>
                      <a:pt x="17870" y="1191"/>
                    </a:cubicBezTo>
                    <a:cubicBezTo>
                      <a:pt x="18745" y="322"/>
                      <a:pt x="19905" y="-98"/>
                      <a:pt x="21083" y="19"/>
                    </a:cubicBezTo>
                    <a:lnTo>
                      <a:pt x="40279" y="1777"/>
                    </a:lnTo>
                    <a:cubicBezTo>
                      <a:pt x="42689" y="1982"/>
                      <a:pt x="44493" y="4277"/>
                      <a:pt x="44305" y="6913"/>
                    </a:cubicBezTo>
                    <a:cubicBezTo>
                      <a:pt x="44305" y="6962"/>
                      <a:pt x="44305" y="7001"/>
                      <a:pt x="44297" y="7050"/>
                    </a:cubicBezTo>
                    <a:lnTo>
                      <a:pt x="28048" y="220318"/>
                    </a:lnTo>
                    <a:cubicBezTo>
                      <a:pt x="27815" y="222984"/>
                      <a:pt x="25664" y="224936"/>
                      <a:pt x="23226" y="224712"/>
                    </a:cubicBezTo>
                    <a:close/>
                    <a:moveTo>
                      <a:pt x="8942" y="213580"/>
                    </a:moveTo>
                    <a:lnTo>
                      <a:pt x="19120" y="214556"/>
                    </a:lnTo>
                    <a:lnTo>
                      <a:pt x="34654" y="10956"/>
                    </a:lnTo>
                    <a:lnTo>
                      <a:pt x="24476" y="10077"/>
                    </a:lnTo>
                    <a:close/>
                  </a:path>
                </a:pathLst>
              </a:custGeom>
              <a:solidFill>
                <a:srgbClr val="263238"/>
              </a:solidFill>
              <a:ln w="8915" cap="flat">
                <a:no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C8A6CA95-57E4-1B2D-DE15-5A2341031F2E}"/>
                  </a:ext>
                </a:extLst>
              </p:cNvPr>
              <p:cNvSpPr/>
              <p:nvPr/>
            </p:nvSpPr>
            <p:spPr>
              <a:xfrm rot="-5113200">
                <a:off x="10294630" y="4198322"/>
                <a:ext cx="24194" cy="20994"/>
              </a:xfrm>
              <a:custGeom>
                <a:avLst/>
                <a:gdLst>
                  <a:gd name="connsiteX0" fmla="*/ 0 w 24194"/>
                  <a:gd name="connsiteY0" fmla="*/ 0 h 20994"/>
                  <a:gd name="connsiteX1" fmla="*/ 24195 w 24194"/>
                  <a:gd name="connsiteY1" fmla="*/ 0 h 20994"/>
                  <a:gd name="connsiteX2" fmla="*/ 24195 w 24194"/>
                  <a:gd name="connsiteY2" fmla="*/ 20995 h 20994"/>
                  <a:gd name="connsiteX3" fmla="*/ 0 w 24194"/>
                  <a:gd name="connsiteY3" fmla="*/ 20995 h 20994"/>
                </a:gdLst>
                <a:ahLst/>
                <a:cxnLst>
                  <a:cxn ang="0">
                    <a:pos x="connsiteX0" y="connsiteY0"/>
                  </a:cxn>
                  <a:cxn ang="0">
                    <a:pos x="connsiteX1" y="connsiteY1"/>
                  </a:cxn>
                  <a:cxn ang="0">
                    <a:pos x="connsiteX2" y="connsiteY2"/>
                  </a:cxn>
                  <a:cxn ang="0">
                    <a:pos x="connsiteX3" y="connsiteY3"/>
                  </a:cxn>
                </a:cxnLst>
                <a:rect l="l" t="t" r="r" b="b"/>
                <a:pathLst>
                  <a:path w="24194" h="20994">
                    <a:moveTo>
                      <a:pt x="0" y="0"/>
                    </a:moveTo>
                    <a:lnTo>
                      <a:pt x="24195" y="0"/>
                    </a:lnTo>
                    <a:lnTo>
                      <a:pt x="24195" y="20995"/>
                    </a:lnTo>
                    <a:lnTo>
                      <a:pt x="0" y="20995"/>
                    </a:lnTo>
                    <a:close/>
                  </a:path>
                </a:pathLst>
              </a:custGeom>
              <a:solidFill>
                <a:schemeClr val="accent1"/>
              </a:solidFill>
              <a:ln w="8915" cap="flat">
                <a:no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0D40156D-6400-38D5-34DD-5F39517E3558}"/>
                  </a:ext>
                </a:extLst>
              </p:cNvPr>
              <p:cNvSpPr/>
              <p:nvPr/>
            </p:nvSpPr>
            <p:spPr>
              <a:xfrm>
                <a:off x="10291706" y="4189576"/>
                <a:ext cx="30048" cy="37921"/>
              </a:xfrm>
              <a:custGeom>
                <a:avLst/>
                <a:gdLst>
                  <a:gd name="connsiteX0" fmla="*/ 23241 w 30048"/>
                  <a:gd name="connsiteY0" fmla="*/ 37908 h 37921"/>
                  <a:gd name="connsiteX1" fmla="*/ 23241 w 30048"/>
                  <a:gd name="connsiteY1" fmla="*/ 37908 h 37921"/>
                  <a:gd name="connsiteX2" fmla="*/ 4045 w 30048"/>
                  <a:gd name="connsiteY2" fmla="*/ 36150 h 37921"/>
                  <a:gd name="connsiteX3" fmla="*/ 1010 w 30048"/>
                  <a:gd name="connsiteY3" fmla="*/ 34392 h 37921"/>
                  <a:gd name="connsiteX4" fmla="*/ 27 w 30048"/>
                  <a:gd name="connsiteY4" fmla="*/ 30877 h 37921"/>
                  <a:gd name="connsiteX5" fmla="*/ 1992 w 30048"/>
                  <a:gd name="connsiteY5" fmla="*/ 4511 h 37921"/>
                  <a:gd name="connsiteX6" fmla="*/ 3599 w 30048"/>
                  <a:gd name="connsiteY6" fmla="*/ 1191 h 37921"/>
                  <a:gd name="connsiteX7" fmla="*/ 6813 w 30048"/>
                  <a:gd name="connsiteY7" fmla="*/ 19 h 37921"/>
                  <a:gd name="connsiteX8" fmla="*/ 26008 w 30048"/>
                  <a:gd name="connsiteY8" fmla="*/ 1777 h 37921"/>
                  <a:gd name="connsiteX9" fmla="*/ 30035 w 30048"/>
                  <a:gd name="connsiteY9" fmla="*/ 6913 h 37921"/>
                  <a:gd name="connsiteX10" fmla="*/ 30026 w 30048"/>
                  <a:gd name="connsiteY10" fmla="*/ 7050 h 37921"/>
                  <a:gd name="connsiteX11" fmla="*/ 28062 w 30048"/>
                  <a:gd name="connsiteY11" fmla="*/ 33416 h 37921"/>
                  <a:gd name="connsiteX12" fmla="*/ 23267 w 30048"/>
                  <a:gd name="connsiteY12" fmla="*/ 37908 h 37921"/>
                  <a:gd name="connsiteX13" fmla="*/ 23241 w 30048"/>
                  <a:gd name="connsiteY13" fmla="*/ 37908 h 37921"/>
                  <a:gd name="connsiteX14" fmla="*/ 8866 w 30048"/>
                  <a:gd name="connsiteY14" fmla="*/ 26775 h 37921"/>
                  <a:gd name="connsiteX15" fmla="*/ 19134 w 30048"/>
                  <a:gd name="connsiteY15" fmla="*/ 27752 h 37921"/>
                  <a:gd name="connsiteX16" fmla="*/ 20384 w 30048"/>
                  <a:gd name="connsiteY16" fmla="*/ 11054 h 37921"/>
                  <a:gd name="connsiteX17" fmla="*/ 10206 w 30048"/>
                  <a:gd name="connsiteY17" fmla="*/ 10175 h 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048" h="37921">
                    <a:moveTo>
                      <a:pt x="23241" y="37908"/>
                    </a:moveTo>
                    <a:lnTo>
                      <a:pt x="23241" y="37908"/>
                    </a:lnTo>
                    <a:lnTo>
                      <a:pt x="4045" y="36150"/>
                    </a:lnTo>
                    <a:cubicBezTo>
                      <a:pt x="2867" y="36013"/>
                      <a:pt x="1778" y="35378"/>
                      <a:pt x="1010" y="34392"/>
                    </a:cubicBezTo>
                    <a:cubicBezTo>
                      <a:pt x="251" y="33425"/>
                      <a:pt x="-106" y="32146"/>
                      <a:pt x="27" y="30877"/>
                    </a:cubicBezTo>
                    <a:lnTo>
                      <a:pt x="1992" y="4511"/>
                    </a:lnTo>
                    <a:cubicBezTo>
                      <a:pt x="2081" y="3212"/>
                      <a:pt x="2662" y="2002"/>
                      <a:pt x="3599" y="1191"/>
                    </a:cubicBezTo>
                    <a:cubicBezTo>
                      <a:pt x="4474" y="322"/>
                      <a:pt x="5634" y="-98"/>
                      <a:pt x="6813" y="19"/>
                    </a:cubicBezTo>
                    <a:lnTo>
                      <a:pt x="26008" y="1777"/>
                    </a:lnTo>
                    <a:cubicBezTo>
                      <a:pt x="28418" y="1982"/>
                      <a:pt x="30222" y="4277"/>
                      <a:pt x="30035" y="6913"/>
                    </a:cubicBezTo>
                    <a:cubicBezTo>
                      <a:pt x="30035" y="6962"/>
                      <a:pt x="30035" y="7001"/>
                      <a:pt x="30026" y="7050"/>
                    </a:cubicBezTo>
                    <a:lnTo>
                      <a:pt x="28062" y="33416"/>
                    </a:lnTo>
                    <a:cubicBezTo>
                      <a:pt x="27874" y="36101"/>
                      <a:pt x="25731" y="38113"/>
                      <a:pt x="23267" y="37908"/>
                    </a:cubicBezTo>
                    <a:cubicBezTo>
                      <a:pt x="23258" y="37908"/>
                      <a:pt x="23249" y="37908"/>
                      <a:pt x="23241" y="37908"/>
                    </a:cubicBezTo>
                    <a:close/>
                    <a:moveTo>
                      <a:pt x="8866" y="26775"/>
                    </a:moveTo>
                    <a:lnTo>
                      <a:pt x="19134" y="27752"/>
                    </a:lnTo>
                    <a:lnTo>
                      <a:pt x="20384" y="11054"/>
                    </a:lnTo>
                    <a:lnTo>
                      <a:pt x="10206" y="10175"/>
                    </a:lnTo>
                    <a:close/>
                  </a:path>
                </a:pathLst>
              </a:custGeom>
              <a:solidFill>
                <a:srgbClr val="263238"/>
              </a:solidFill>
              <a:ln w="8915" cap="flat">
                <a:no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AA5081B0-8590-6F3B-96F6-E8C4EB15F940}"/>
                  </a:ext>
                </a:extLst>
              </p:cNvPr>
              <p:cNvSpPr/>
              <p:nvPr/>
            </p:nvSpPr>
            <p:spPr>
              <a:xfrm rot="286200">
                <a:off x="10322613" y="4170367"/>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658241B7-5AE1-8B5D-34B4-4CE874541AC4}"/>
                  </a:ext>
                </a:extLst>
              </p:cNvPr>
              <p:cNvSpPr/>
              <p:nvPr/>
            </p:nvSpPr>
            <p:spPr>
              <a:xfrm>
                <a:off x="10310201" y="4165269"/>
                <a:ext cx="44330" cy="224711"/>
              </a:xfrm>
              <a:custGeom>
                <a:avLst/>
                <a:gdLst>
                  <a:gd name="connsiteX0" fmla="*/ 23226 w 44330"/>
                  <a:gd name="connsiteY0" fmla="*/ 224704 h 224711"/>
                  <a:gd name="connsiteX1" fmla="*/ 23226 w 44330"/>
                  <a:gd name="connsiteY1" fmla="*/ 224704 h 224711"/>
                  <a:gd name="connsiteX2" fmla="*/ 4120 w 44330"/>
                  <a:gd name="connsiteY2" fmla="*/ 222946 h 224711"/>
                  <a:gd name="connsiteX3" fmla="*/ 13 w 44330"/>
                  <a:gd name="connsiteY3" fmla="*/ 217702 h 224711"/>
                  <a:gd name="connsiteX4" fmla="*/ 13 w 44330"/>
                  <a:gd name="connsiteY4" fmla="*/ 217673 h 224711"/>
                  <a:gd name="connsiteX5" fmla="*/ 16262 w 44330"/>
                  <a:gd name="connsiteY5" fmla="*/ 4405 h 224711"/>
                  <a:gd name="connsiteX6" fmla="*/ 21083 w 44330"/>
                  <a:gd name="connsiteY6" fmla="*/ 11 h 224711"/>
                  <a:gd name="connsiteX7" fmla="*/ 40279 w 44330"/>
                  <a:gd name="connsiteY7" fmla="*/ 1769 h 224711"/>
                  <a:gd name="connsiteX8" fmla="*/ 43314 w 44330"/>
                  <a:gd name="connsiteY8" fmla="*/ 3429 h 224711"/>
                  <a:gd name="connsiteX9" fmla="*/ 44296 w 44330"/>
                  <a:gd name="connsiteY9" fmla="*/ 7042 h 224711"/>
                  <a:gd name="connsiteX10" fmla="*/ 28047 w 44330"/>
                  <a:gd name="connsiteY10" fmla="*/ 220309 h 224711"/>
                  <a:gd name="connsiteX11" fmla="*/ 26530 w 44330"/>
                  <a:gd name="connsiteY11" fmla="*/ 223630 h 224711"/>
                  <a:gd name="connsiteX12" fmla="*/ 23226 w 44330"/>
                  <a:gd name="connsiteY12" fmla="*/ 224704 h 224711"/>
                  <a:gd name="connsiteX13" fmla="*/ 8941 w 44330"/>
                  <a:gd name="connsiteY13" fmla="*/ 213669 h 224711"/>
                  <a:gd name="connsiteX14" fmla="*/ 19119 w 44330"/>
                  <a:gd name="connsiteY14" fmla="*/ 214548 h 224711"/>
                  <a:gd name="connsiteX15" fmla="*/ 34743 w 44330"/>
                  <a:gd name="connsiteY15" fmla="*/ 11046 h 224711"/>
                  <a:gd name="connsiteX16" fmla="*/ 24476 w 44330"/>
                  <a:gd name="connsiteY16" fmla="*/ 10167 h 2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30" h="224711">
                    <a:moveTo>
                      <a:pt x="23226" y="224704"/>
                    </a:moveTo>
                    <a:lnTo>
                      <a:pt x="23226" y="224704"/>
                    </a:lnTo>
                    <a:lnTo>
                      <a:pt x="4120" y="222946"/>
                    </a:lnTo>
                    <a:cubicBezTo>
                      <a:pt x="1665" y="222741"/>
                      <a:pt x="-174" y="220397"/>
                      <a:pt x="13" y="217702"/>
                    </a:cubicBezTo>
                    <a:cubicBezTo>
                      <a:pt x="13" y="217692"/>
                      <a:pt x="13" y="217683"/>
                      <a:pt x="13" y="217673"/>
                    </a:cubicBezTo>
                    <a:lnTo>
                      <a:pt x="16262" y="4405"/>
                    </a:lnTo>
                    <a:cubicBezTo>
                      <a:pt x="16539" y="1769"/>
                      <a:pt x="18664" y="-165"/>
                      <a:pt x="21083" y="11"/>
                    </a:cubicBezTo>
                    <a:lnTo>
                      <a:pt x="40279" y="1769"/>
                    </a:lnTo>
                    <a:cubicBezTo>
                      <a:pt x="41448" y="1876"/>
                      <a:pt x="42537" y="2472"/>
                      <a:pt x="43314" y="3429"/>
                    </a:cubicBezTo>
                    <a:cubicBezTo>
                      <a:pt x="44091" y="4435"/>
                      <a:pt x="44448" y="5743"/>
                      <a:pt x="44296" y="7042"/>
                    </a:cubicBezTo>
                    <a:lnTo>
                      <a:pt x="28047" y="220309"/>
                    </a:lnTo>
                    <a:cubicBezTo>
                      <a:pt x="27949" y="221589"/>
                      <a:pt x="27404" y="222780"/>
                      <a:pt x="26530" y="223630"/>
                    </a:cubicBezTo>
                    <a:cubicBezTo>
                      <a:pt x="25574" y="224401"/>
                      <a:pt x="24404" y="224772"/>
                      <a:pt x="23226" y="224704"/>
                    </a:cubicBezTo>
                    <a:close/>
                    <a:moveTo>
                      <a:pt x="8941" y="213669"/>
                    </a:moveTo>
                    <a:lnTo>
                      <a:pt x="19119" y="214548"/>
                    </a:lnTo>
                    <a:lnTo>
                      <a:pt x="34743" y="11046"/>
                    </a:lnTo>
                    <a:lnTo>
                      <a:pt x="24476" y="10167"/>
                    </a:lnTo>
                    <a:close/>
                  </a:path>
                </a:pathLst>
              </a:custGeom>
              <a:solidFill>
                <a:srgbClr val="263238"/>
              </a:solidFill>
              <a:ln w="8915"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D833A378-2645-670E-4807-394A1EC01F0F}"/>
                  </a:ext>
                </a:extLst>
              </p:cNvPr>
              <p:cNvSpPr/>
              <p:nvPr/>
            </p:nvSpPr>
            <p:spPr>
              <a:xfrm rot="286200">
                <a:off x="10322613" y="4170367"/>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6853B5D3-0F0E-2D41-08F3-EAEE4DC50B72}"/>
                  </a:ext>
                </a:extLst>
              </p:cNvPr>
              <p:cNvSpPr/>
              <p:nvPr/>
            </p:nvSpPr>
            <p:spPr>
              <a:xfrm>
                <a:off x="10310201" y="4165269"/>
                <a:ext cx="44330" cy="224711"/>
              </a:xfrm>
              <a:custGeom>
                <a:avLst/>
                <a:gdLst>
                  <a:gd name="connsiteX0" fmla="*/ 23226 w 44330"/>
                  <a:gd name="connsiteY0" fmla="*/ 224704 h 224711"/>
                  <a:gd name="connsiteX1" fmla="*/ 23226 w 44330"/>
                  <a:gd name="connsiteY1" fmla="*/ 224704 h 224711"/>
                  <a:gd name="connsiteX2" fmla="*/ 4120 w 44330"/>
                  <a:gd name="connsiteY2" fmla="*/ 222946 h 224711"/>
                  <a:gd name="connsiteX3" fmla="*/ 13 w 44330"/>
                  <a:gd name="connsiteY3" fmla="*/ 217702 h 224711"/>
                  <a:gd name="connsiteX4" fmla="*/ 13 w 44330"/>
                  <a:gd name="connsiteY4" fmla="*/ 217673 h 224711"/>
                  <a:gd name="connsiteX5" fmla="*/ 16262 w 44330"/>
                  <a:gd name="connsiteY5" fmla="*/ 4405 h 224711"/>
                  <a:gd name="connsiteX6" fmla="*/ 21083 w 44330"/>
                  <a:gd name="connsiteY6" fmla="*/ 11 h 224711"/>
                  <a:gd name="connsiteX7" fmla="*/ 40279 w 44330"/>
                  <a:gd name="connsiteY7" fmla="*/ 1769 h 224711"/>
                  <a:gd name="connsiteX8" fmla="*/ 43314 w 44330"/>
                  <a:gd name="connsiteY8" fmla="*/ 3429 h 224711"/>
                  <a:gd name="connsiteX9" fmla="*/ 44296 w 44330"/>
                  <a:gd name="connsiteY9" fmla="*/ 7042 h 224711"/>
                  <a:gd name="connsiteX10" fmla="*/ 28047 w 44330"/>
                  <a:gd name="connsiteY10" fmla="*/ 220309 h 224711"/>
                  <a:gd name="connsiteX11" fmla="*/ 26530 w 44330"/>
                  <a:gd name="connsiteY11" fmla="*/ 223630 h 224711"/>
                  <a:gd name="connsiteX12" fmla="*/ 23226 w 44330"/>
                  <a:gd name="connsiteY12" fmla="*/ 224704 h 224711"/>
                  <a:gd name="connsiteX13" fmla="*/ 8941 w 44330"/>
                  <a:gd name="connsiteY13" fmla="*/ 213669 h 224711"/>
                  <a:gd name="connsiteX14" fmla="*/ 19119 w 44330"/>
                  <a:gd name="connsiteY14" fmla="*/ 214548 h 224711"/>
                  <a:gd name="connsiteX15" fmla="*/ 34743 w 44330"/>
                  <a:gd name="connsiteY15" fmla="*/ 11046 h 224711"/>
                  <a:gd name="connsiteX16" fmla="*/ 24476 w 44330"/>
                  <a:gd name="connsiteY16" fmla="*/ 10167 h 2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30" h="224711">
                    <a:moveTo>
                      <a:pt x="23226" y="224704"/>
                    </a:moveTo>
                    <a:lnTo>
                      <a:pt x="23226" y="224704"/>
                    </a:lnTo>
                    <a:lnTo>
                      <a:pt x="4120" y="222946"/>
                    </a:lnTo>
                    <a:cubicBezTo>
                      <a:pt x="1665" y="222741"/>
                      <a:pt x="-174" y="220397"/>
                      <a:pt x="13" y="217702"/>
                    </a:cubicBezTo>
                    <a:cubicBezTo>
                      <a:pt x="13" y="217692"/>
                      <a:pt x="13" y="217683"/>
                      <a:pt x="13" y="217673"/>
                    </a:cubicBezTo>
                    <a:lnTo>
                      <a:pt x="16262" y="4405"/>
                    </a:lnTo>
                    <a:cubicBezTo>
                      <a:pt x="16539" y="1769"/>
                      <a:pt x="18664" y="-165"/>
                      <a:pt x="21083" y="11"/>
                    </a:cubicBezTo>
                    <a:lnTo>
                      <a:pt x="40279" y="1769"/>
                    </a:lnTo>
                    <a:cubicBezTo>
                      <a:pt x="41448" y="1876"/>
                      <a:pt x="42537" y="2472"/>
                      <a:pt x="43314" y="3429"/>
                    </a:cubicBezTo>
                    <a:cubicBezTo>
                      <a:pt x="44091" y="4435"/>
                      <a:pt x="44448" y="5743"/>
                      <a:pt x="44296" y="7042"/>
                    </a:cubicBezTo>
                    <a:lnTo>
                      <a:pt x="28047" y="220309"/>
                    </a:lnTo>
                    <a:cubicBezTo>
                      <a:pt x="27949" y="221589"/>
                      <a:pt x="27404" y="222780"/>
                      <a:pt x="26530" y="223630"/>
                    </a:cubicBezTo>
                    <a:cubicBezTo>
                      <a:pt x="25574" y="224401"/>
                      <a:pt x="24404" y="224772"/>
                      <a:pt x="23226" y="224704"/>
                    </a:cubicBezTo>
                    <a:close/>
                    <a:moveTo>
                      <a:pt x="8941" y="213669"/>
                    </a:moveTo>
                    <a:lnTo>
                      <a:pt x="19119" y="214548"/>
                    </a:lnTo>
                    <a:lnTo>
                      <a:pt x="34743" y="11046"/>
                    </a:lnTo>
                    <a:lnTo>
                      <a:pt x="24476" y="10167"/>
                    </a:lnTo>
                    <a:close/>
                  </a:path>
                </a:pathLst>
              </a:custGeom>
              <a:solidFill>
                <a:srgbClr val="263238"/>
              </a:solidFill>
              <a:ln w="8915" cap="flat">
                <a:noFill/>
                <a:prstDash val="solid"/>
                <a:miter/>
              </a:ln>
            </p:spPr>
            <p:txBody>
              <a:bodyPr rtlCol="0" anchor="ctr"/>
              <a:lstStyle/>
              <a:p>
                <a:endParaRPr lang="zh-CN" altLang="en-US"/>
              </a:p>
            </p:txBody>
          </p:sp>
          <p:sp>
            <p:nvSpPr>
              <p:cNvPr id="540" name="任意多边形: 形状 539">
                <a:extLst>
                  <a:ext uri="{FF2B5EF4-FFF2-40B4-BE49-F238E27FC236}">
                    <a16:creationId xmlns:a16="http://schemas.microsoft.com/office/drawing/2014/main" id="{67663041-51C2-5E3D-21AA-CC6457EE2ECD}"/>
                  </a:ext>
                </a:extLst>
              </p:cNvPr>
              <p:cNvSpPr/>
              <p:nvPr/>
            </p:nvSpPr>
            <p:spPr>
              <a:xfrm rot="-5113200">
                <a:off x="10327443" y="4173961"/>
                <a:ext cx="24194" cy="20994"/>
              </a:xfrm>
              <a:custGeom>
                <a:avLst/>
                <a:gdLst>
                  <a:gd name="connsiteX0" fmla="*/ 0 w 24194"/>
                  <a:gd name="connsiteY0" fmla="*/ 0 h 20994"/>
                  <a:gd name="connsiteX1" fmla="*/ 24195 w 24194"/>
                  <a:gd name="connsiteY1" fmla="*/ 0 h 20994"/>
                  <a:gd name="connsiteX2" fmla="*/ 24195 w 24194"/>
                  <a:gd name="connsiteY2" fmla="*/ 20995 h 20994"/>
                  <a:gd name="connsiteX3" fmla="*/ 0 w 24194"/>
                  <a:gd name="connsiteY3" fmla="*/ 20995 h 20994"/>
                </a:gdLst>
                <a:ahLst/>
                <a:cxnLst>
                  <a:cxn ang="0">
                    <a:pos x="connsiteX0" y="connsiteY0"/>
                  </a:cxn>
                  <a:cxn ang="0">
                    <a:pos x="connsiteX1" y="connsiteY1"/>
                  </a:cxn>
                  <a:cxn ang="0">
                    <a:pos x="connsiteX2" y="connsiteY2"/>
                  </a:cxn>
                  <a:cxn ang="0">
                    <a:pos x="connsiteX3" y="connsiteY3"/>
                  </a:cxn>
                </a:cxnLst>
                <a:rect l="l" t="t" r="r" b="b"/>
                <a:pathLst>
                  <a:path w="24194" h="20994">
                    <a:moveTo>
                      <a:pt x="0" y="0"/>
                    </a:moveTo>
                    <a:lnTo>
                      <a:pt x="24195" y="0"/>
                    </a:lnTo>
                    <a:lnTo>
                      <a:pt x="24195" y="20995"/>
                    </a:lnTo>
                    <a:lnTo>
                      <a:pt x="0" y="20995"/>
                    </a:lnTo>
                    <a:close/>
                  </a:path>
                </a:pathLst>
              </a:custGeom>
              <a:solidFill>
                <a:schemeClr val="accent1"/>
              </a:solidFill>
              <a:ln w="8915" cap="flat">
                <a:noFill/>
                <a:prstDash val="solid"/>
                <a:miter/>
              </a:ln>
            </p:spPr>
            <p:txBody>
              <a:bodyPr rtlCol="0" anchor="ctr"/>
              <a:lstStyle/>
              <a:p>
                <a:endParaRPr lang="zh-CN" altLang="en-US"/>
              </a:p>
            </p:txBody>
          </p:sp>
          <p:sp>
            <p:nvSpPr>
              <p:cNvPr id="541" name="任意多边形: 形状 540">
                <a:extLst>
                  <a:ext uri="{FF2B5EF4-FFF2-40B4-BE49-F238E27FC236}">
                    <a16:creationId xmlns:a16="http://schemas.microsoft.com/office/drawing/2014/main" id="{9E7A30AB-EE46-59C1-E45C-E960CED18E40}"/>
                  </a:ext>
                </a:extLst>
              </p:cNvPr>
              <p:cNvSpPr/>
              <p:nvPr/>
            </p:nvSpPr>
            <p:spPr>
              <a:xfrm>
                <a:off x="10324483" y="4165367"/>
                <a:ext cx="30048" cy="37813"/>
              </a:xfrm>
              <a:custGeom>
                <a:avLst/>
                <a:gdLst>
                  <a:gd name="connsiteX0" fmla="*/ 23229 w 30048"/>
                  <a:gd name="connsiteY0" fmla="*/ 37802 h 37813"/>
                  <a:gd name="connsiteX1" fmla="*/ 23229 w 30048"/>
                  <a:gd name="connsiteY1" fmla="*/ 37802 h 37813"/>
                  <a:gd name="connsiteX2" fmla="*/ 4033 w 30048"/>
                  <a:gd name="connsiteY2" fmla="*/ 36141 h 37813"/>
                  <a:gd name="connsiteX3" fmla="*/ 16 w 30048"/>
                  <a:gd name="connsiteY3" fmla="*/ 30868 h 37813"/>
                  <a:gd name="connsiteX4" fmla="*/ 1980 w 30048"/>
                  <a:gd name="connsiteY4" fmla="*/ 4405 h 37813"/>
                  <a:gd name="connsiteX5" fmla="*/ 6801 w 30048"/>
                  <a:gd name="connsiteY5" fmla="*/ 11 h 37813"/>
                  <a:gd name="connsiteX6" fmla="*/ 25996 w 30048"/>
                  <a:gd name="connsiteY6" fmla="*/ 1769 h 37813"/>
                  <a:gd name="connsiteX7" fmla="*/ 29032 w 30048"/>
                  <a:gd name="connsiteY7" fmla="*/ 3429 h 37813"/>
                  <a:gd name="connsiteX8" fmla="*/ 30014 w 30048"/>
                  <a:gd name="connsiteY8" fmla="*/ 7042 h 37813"/>
                  <a:gd name="connsiteX9" fmla="*/ 28050 w 30048"/>
                  <a:gd name="connsiteY9" fmla="*/ 33407 h 37813"/>
                  <a:gd name="connsiteX10" fmla="*/ 26443 w 30048"/>
                  <a:gd name="connsiteY10" fmla="*/ 36727 h 37813"/>
                  <a:gd name="connsiteX11" fmla="*/ 23229 w 30048"/>
                  <a:gd name="connsiteY11" fmla="*/ 37802 h 37813"/>
                  <a:gd name="connsiteX12" fmla="*/ 8944 w 30048"/>
                  <a:gd name="connsiteY12" fmla="*/ 26669 h 37813"/>
                  <a:gd name="connsiteX13" fmla="*/ 19122 w 30048"/>
                  <a:gd name="connsiteY13" fmla="*/ 27646 h 37813"/>
                  <a:gd name="connsiteX14" fmla="*/ 20461 w 30048"/>
                  <a:gd name="connsiteY14" fmla="*/ 10948 h 37813"/>
                  <a:gd name="connsiteX15" fmla="*/ 10194 w 30048"/>
                  <a:gd name="connsiteY15" fmla="*/ 10069 h 3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048" h="37813">
                    <a:moveTo>
                      <a:pt x="23229" y="37802"/>
                    </a:moveTo>
                    <a:lnTo>
                      <a:pt x="23229" y="37802"/>
                    </a:lnTo>
                    <a:lnTo>
                      <a:pt x="4033" y="36141"/>
                    </a:lnTo>
                    <a:cubicBezTo>
                      <a:pt x="1596" y="35888"/>
                      <a:pt x="-189" y="33534"/>
                      <a:pt x="16" y="30868"/>
                    </a:cubicBezTo>
                    <a:lnTo>
                      <a:pt x="1980" y="4405"/>
                    </a:lnTo>
                    <a:cubicBezTo>
                      <a:pt x="2257" y="1769"/>
                      <a:pt x="4381" y="-165"/>
                      <a:pt x="6801" y="11"/>
                    </a:cubicBezTo>
                    <a:lnTo>
                      <a:pt x="25996" y="1769"/>
                    </a:lnTo>
                    <a:cubicBezTo>
                      <a:pt x="27166" y="1876"/>
                      <a:pt x="28255" y="2472"/>
                      <a:pt x="29032" y="3429"/>
                    </a:cubicBezTo>
                    <a:cubicBezTo>
                      <a:pt x="29809" y="4434"/>
                      <a:pt x="30166" y="5743"/>
                      <a:pt x="30014" y="7042"/>
                    </a:cubicBezTo>
                    <a:lnTo>
                      <a:pt x="28050" y="33407"/>
                    </a:lnTo>
                    <a:cubicBezTo>
                      <a:pt x="27925" y="34696"/>
                      <a:pt x="27344" y="35888"/>
                      <a:pt x="26443" y="36727"/>
                    </a:cubicBezTo>
                    <a:cubicBezTo>
                      <a:pt x="25532" y="37499"/>
                      <a:pt x="24380" y="37890"/>
                      <a:pt x="23229" y="37802"/>
                    </a:cubicBezTo>
                    <a:close/>
                    <a:moveTo>
                      <a:pt x="8944" y="26669"/>
                    </a:moveTo>
                    <a:lnTo>
                      <a:pt x="19122" y="27646"/>
                    </a:lnTo>
                    <a:lnTo>
                      <a:pt x="20461" y="10948"/>
                    </a:lnTo>
                    <a:lnTo>
                      <a:pt x="10194" y="10069"/>
                    </a:lnTo>
                    <a:close/>
                  </a:path>
                </a:pathLst>
              </a:custGeom>
              <a:solidFill>
                <a:srgbClr val="263238"/>
              </a:solidFill>
              <a:ln w="8915"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90ED9A8D-2886-EF22-7819-948CC3B2248A}"/>
                  </a:ext>
                </a:extLst>
              </p:cNvPr>
              <p:cNvSpPr/>
              <p:nvPr/>
            </p:nvSpPr>
            <p:spPr>
              <a:xfrm>
                <a:off x="10234505" y="4268106"/>
                <a:ext cx="116064" cy="150185"/>
              </a:xfrm>
              <a:custGeom>
                <a:avLst/>
                <a:gdLst>
                  <a:gd name="connsiteX0" fmla="*/ 0 w 116064"/>
                  <a:gd name="connsiteY0" fmla="*/ 0 h 150185"/>
                  <a:gd name="connsiteX1" fmla="*/ 116064 w 116064"/>
                  <a:gd name="connsiteY1" fmla="*/ 0 h 150185"/>
                  <a:gd name="connsiteX2" fmla="*/ 116064 w 116064"/>
                  <a:gd name="connsiteY2" fmla="*/ 150186 h 150185"/>
                  <a:gd name="connsiteX3" fmla="*/ 0 w 116064"/>
                  <a:gd name="connsiteY3" fmla="*/ 150186 h 150185"/>
                </a:gdLst>
                <a:ahLst/>
                <a:cxnLst>
                  <a:cxn ang="0">
                    <a:pos x="connsiteX0" y="connsiteY0"/>
                  </a:cxn>
                  <a:cxn ang="0">
                    <a:pos x="connsiteX1" y="connsiteY1"/>
                  </a:cxn>
                  <a:cxn ang="0">
                    <a:pos x="connsiteX2" y="connsiteY2"/>
                  </a:cxn>
                  <a:cxn ang="0">
                    <a:pos x="connsiteX3" y="connsiteY3"/>
                  </a:cxn>
                </a:cxnLst>
                <a:rect l="l" t="t" r="r" b="b"/>
                <a:pathLst>
                  <a:path w="116064" h="150185">
                    <a:moveTo>
                      <a:pt x="0" y="0"/>
                    </a:moveTo>
                    <a:lnTo>
                      <a:pt x="116064" y="0"/>
                    </a:lnTo>
                    <a:lnTo>
                      <a:pt x="116064" y="150186"/>
                    </a:lnTo>
                    <a:lnTo>
                      <a:pt x="0" y="150186"/>
                    </a:lnTo>
                    <a:close/>
                  </a:path>
                </a:pathLst>
              </a:custGeom>
              <a:solidFill>
                <a:srgbClr val="263238"/>
              </a:solidFill>
              <a:ln w="8915"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E0ED4FC8-1AE5-8291-7C7A-65C28B70A67B}"/>
                  </a:ext>
                </a:extLst>
              </p:cNvPr>
              <p:cNvSpPr/>
              <p:nvPr/>
            </p:nvSpPr>
            <p:spPr>
              <a:xfrm>
                <a:off x="10230041" y="4263223"/>
                <a:ext cx="124992" cy="159950"/>
              </a:xfrm>
              <a:custGeom>
                <a:avLst/>
                <a:gdLst>
                  <a:gd name="connsiteX0" fmla="*/ 120528 w 124992"/>
                  <a:gd name="connsiteY0" fmla="*/ 159951 h 159950"/>
                  <a:gd name="connsiteX1" fmla="*/ 4464 w 124992"/>
                  <a:gd name="connsiteY1" fmla="*/ 159951 h 159950"/>
                  <a:gd name="connsiteX2" fmla="*/ 0 w 124992"/>
                  <a:gd name="connsiteY2" fmla="*/ 155068 h 159950"/>
                  <a:gd name="connsiteX3" fmla="*/ 0 w 124992"/>
                  <a:gd name="connsiteY3" fmla="*/ 4883 h 159950"/>
                  <a:gd name="connsiteX4" fmla="*/ 4464 w 124992"/>
                  <a:gd name="connsiteY4" fmla="*/ 0 h 159950"/>
                  <a:gd name="connsiteX5" fmla="*/ 120528 w 124992"/>
                  <a:gd name="connsiteY5" fmla="*/ 0 h 159950"/>
                  <a:gd name="connsiteX6" fmla="*/ 124992 w 124992"/>
                  <a:gd name="connsiteY6" fmla="*/ 4883 h 159950"/>
                  <a:gd name="connsiteX7" fmla="*/ 124992 w 124992"/>
                  <a:gd name="connsiteY7" fmla="*/ 155068 h 159950"/>
                  <a:gd name="connsiteX8" fmla="*/ 120528 w 124992"/>
                  <a:gd name="connsiteY8" fmla="*/ 159951 h 159950"/>
                  <a:gd name="connsiteX9" fmla="*/ 8928 w 124992"/>
                  <a:gd name="connsiteY9" fmla="*/ 150186 h 159950"/>
                  <a:gd name="connsiteX10" fmla="*/ 116064 w 124992"/>
                  <a:gd name="connsiteY10" fmla="*/ 150186 h 159950"/>
                  <a:gd name="connsiteX11" fmla="*/ 116064 w 124992"/>
                  <a:gd name="connsiteY11" fmla="*/ 9765 h 159950"/>
                  <a:gd name="connsiteX12" fmla="*/ 8839 w 124992"/>
                  <a:gd name="connsiteY12" fmla="*/ 9765 h 15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992" h="159950">
                    <a:moveTo>
                      <a:pt x="120528" y="159951"/>
                    </a:moveTo>
                    <a:lnTo>
                      <a:pt x="4464" y="159951"/>
                    </a:lnTo>
                    <a:cubicBezTo>
                      <a:pt x="2018" y="159902"/>
                      <a:pt x="45" y="157744"/>
                      <a:pt x="0" y="155068"/>
                    </a:cubicBezTo>
                    <a:lnTo>
                      <a:pt x="0" y="4883"/>
                    </a:lnTo>
                    <a:cubicBezTo>
                      <a:pt x="0" y="2187"/>
                      <a:pt x="2000" y="0"/>
                      <a:pt x="4464" y="0"/>
                    </a:cubicBezTo>
                    <a:lnTo>
                      <a:pt x="120528" y="0"/>
                    </a:lnTo>
                    <a:cubicBezTo>
                      <a:pt x="122992" y="0"/>
                      <a:pt x="124992" y="2187"/>
                      <a:pt x="124992" y="4883"/>
                    </a:cubicBezTo>
                    <a:lnTo>
                      <a:pt x="124992" y="155068"/>
                    </a:lnTo>
                    <a:cubicBezTo>
                      <a:pt x="124992" y="157763"/>
                      <a:pt x="122992" y="159951"/>
                      <a:pt x="120528" y="159951"/>
                    </a:cubicBezTo>
                    <a:close/>
                    <a:moveTo>
                      <a:pt x="8928" y="150186"/>
                    </a:moveTo>
                    <a:lnTo>
                      <a:pt x="116064" y="150186"/>
                    </a:lnTo>
                    <a:lnTo>
                      <a:pt x="116064" y="9765"/>
                    </a:lnTo>
                    <a:lnTo>
                      <a:pt x="8839" y="9765"/>
                    </a:lnTo>
                    <a:close/>
                  </a:path>
                </a:pathLst>
              </a:custGeom>
              <a:solidFill>
                <a:srgbClr val="263238"/>
              </a:solidFill>
              <a:ln w="8915"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68D0A952-F943-B18C-1895-FEFB2128765F}"/>
                  </a:ext>
                </a:extLst>
              </p:cNvPr>
              <p:cNvSpPr/>
              <p:nvPr/>
            </p:nvSpPr>
            <p:spPr>
              <a:xfrm>
                <a:off x="9092257" y="4278261"/>
                <a:ext cx="58299" cy="118449"/>
              </a:xfrm>
              <a:custGeom>
                <a:avLst/>
                <a:gdLst>
                  <a:gd name="connsiteX0" fmla="*/ 23481 w 58299"/>
                  <a:gd name="connsiteY0" fmla="*/ 118449 h 118449"/>
                  <a:gd name="connsiteX1" fmla="*/ 12142 w 58299"/>
                  <a:gd name="connsiteY1" fmla="*/ 118449 h 118449"/>
                  <a:gd name="connsiteX2" fmla="*/ 3214 w 58299"/>
                  <a:gd name="connsiteY2" fmla="*/ 108684 h 118449"/>
                  <a:gd name="connsiteX3" fmla="*/ 12142 w 58299"/>
                  <a:gd name="connsiteY3" fmla="*/ 98919 h 118449"/>
                  <a:gd name="connsiteX4" fmla="*/ 23481 w 58299"/>
                  <a:gd name="connsiteY4" fmla="*/ 98919 h 118449"/>
                  <a:gd name="connsiteX5" fmla="*/ 40444 w 58299"/>
                  <a:gd name="connsiteY5" fmla="*/ 80464 h 118449"/>
                  <a:gd name="connsiteX6" fmla="*/ 40444 w 58299"/>
                  <a:gd name="connsiteY6" fmla="*/ 37986 h 118449"/>
                  <a:gd name="connsiteX7" fmla="*/ 23481 w 58299"/>
                  <a:gd name="connsiteY7" fmla="*/ 19530 h 118449"/>
                  <a:gd name="connsiteX8" fmla="*/ 8928 w 58299"/>
                  <a:gd name="connsiteY8" fmla="*/ 19530 h 118449"/>
                  <a:gd name="connsiteX9" fmla="*/ 0 w 58299"/>
                  <a:gd name="connsiteY9" fmla="*/ 9765 h 118449"/>
                  <a:gd name="connsiteX10" fmla="*/ 8928 w 58299"/>
                  <a:gd name="connsiteY10" fmla="*/ 0 h 118449"/>
                  <a:gd name="connsiteX11" fmla="*/ 23481 w 58299"/>
                  <a:gd name="connsiteY11" fmla="*/ 0 h 118449"/>
                  <a:gd name="connsiteX12" fmla="*/ 58300 w 58299"/>
                  <a:gd name="connsiteY12" fmla="*/ 37986 h 118449"/>
                  <a:gd name="connsiteX13" fmla="*/ 58300 w 58299"/>
                  <a:gd name="connsiteY13" fmla="*/ 80464 h 118449"/>
                  <a:gd name="connsiteX14" fmla="*/ 23481 w 58299"/>
                  <a:gd name="connsiteY14" fmla="*/ 118449 h 11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9" h="118449">
                    <a:moveTo>
                      <a:pt x="23481" y="118449"/>
                    </a:moveTo>
                    <a:lnTo>
                      <a:pt x="12142" y="118449"/>
                    </a:lnTo>
                    <a:cubicBezTo>
                      <a:pt x="7214" y="118449"/>
                      <a:pt x="3214" y="114075"/>
                      <a:pt x="3214" y="108684"/>
                    </a:cubicBezTo>
                    <a:cubicBezTo>
                      <a:pt x="3214" y="103294"/>
                      <a:pt x="7214" y="98919"/>
                      <a:pt x="12142" y="98919"/>
                    </a:cubicBezTo>
                    <a:lnTo>
                      <a:pt x="23481" y="98919"/>
                    </a:lnTo>
                    <a:cubicBezTo>
                      <a:pt x="32810" y="98919"/>
                      <a:pt x="40399" y="90668"/>
                      <a:pt x="40444" y="80464"/>
                    </a:cubicBezTo>
                    <a:lnTo>
                      <a:pt x="40444" y="37986"/>
                    </a:lnTo>
                    <a:cubicBezTo>
                      <a:pt x="40399" y="27781"/>
                      <a:pt x="32810" y="19530"/>
                      <a:pt x="23481" y="19530"/>
                    </a:cubicBezTo>
                    <a:lnTo>
                      <a:pt x="8928" y="19530"/>
                    </a:lnTo>
                    <a:cubicBezTo>
                      <a:pt x="4000" y="19530"/>
                      <a:pt x="0" y="15155"/>
                      <a:pt x="0" y="9765"/>
                    </a:cubicBezTo>
                    <a:cubicBezTo>
                      <a:pt x="0" y="4375"/>
                      <a:pt x="4000" y="0"/>
                      <a:pt x="8928" y="0"/>
                    </a:cubicBezTo>
                    <a:lnTo>
                      <a:pt x="23481" y="0"/>
                    </a:lnTo>
                    <a:cubicBezTo>
                      <a:pt x="42676" y="0"/>
                      <a:pt x="58255" y="16991"/>
                      <a:pt x="58300" y="37986"/>
                    </a:cubicBezTo>
                    <a:lnTo>
                      <a:pt x="58300" y="80464"/>
                    </a:lnTo>
                    <a:cubicBezTo>
                      <a:pt x="58246" y="101458"/>
                      <a:pt x="42676" y="118449"/>
                      <a:pt x="23481" y="118449"/>
                    </a:cubicBezTo>
                    <a:close/>
                  </a:path>
                </a:pathLst>
              </a:custGeom>
              <a:solidFill>
                <a:srgbClr val="FFFFFF"/>
              </a:solidFill>
              <a:ln w="8915"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86D2CD1D-0AEF-1475-5A58-53A5759388E0}"/>
                  </a:ext>
                </a:extLst>
              </p:cNvPr>
              <p:cNvSpPr/>
              <p:nvPr/>
            </p:nvSpPr>
            <p:spPr>
              <a:xfrm>
                <a:off x="9087793" y="4273379"/>
                <a:ext cx="67227" cy="128214"/>
              </a:xfrm>
              <a:custGeom>
                <a:avLst/>
                <a:gdLst>
                  <a:gd name="connsiteX0" fmla="*/ 27945 w 67227"/>
                  <a:gd name="connsiteY0" fmla="*/ 128214 h 128214"/>
                  <a:gd name="connsiteX1" fmla="*/ 16606 w 67227"/>
                  <a:gd name="connsiteY1" fmla="*/ 128214 h 128214"/>
                  <a:gd name="connsiteX2" fmla="*/ 3214 w 67227"/>
                  <a:gd name="connsiteY2" fmla="*/ 113567 h 128214"/>
                  <a:gd name="connsiteX3" fmla="*/ 16606 w 67227"/>
                  <a:gd name="connsiteY3" fmla="*/ 98919 h 128214"/>
                  <a:gd name="connsiteX4" fmla="*/ 27945 w 67227"/>
                  <a:gd name="connsiteY4" fmla="*/ 98919 h 128214"/>
                  <a:gd name="connsiteX5" fmla="*/ 40444 w 67227"/>
                  <a:gd name="connsiteY5" fmla="*/ 85346 h 128214"/>
                  <a:gd name="connsiteX6" fmla="*/ 40444 w 67227"/>
                  <a:gd name="connsiteY6" fmla="*/ 42868 h 128214"/>
                  <a:gd name="connsiteX7" fmla="*/ 27945 w 67227"/>
                  <a:gd name="connsiteY7" fmla="*/ 29295 h 128214"/>
                  <a:gd name="connsiteX8" fmla="*/ 13392 w 67227"/>
                  <a:gd name="connsiteY8" fmla="*/ 29295 h 128214"/>
                  <a:gd name="connsiteX9" fmla="*/ 0 w 67227"/>
                  <a:gd name="connsiteY9" fmla="*/ 14648 h 128214"/>
                  <a:gd name="connsiteX10" fmla="*/ 13392 w 67227"/>
                  <a:gd name="connsiteY10" fmla="*/ 0 h 128214"/>
                  <a:gd name="connsiteX11" fmla="*/ 27945 w 67227"/>
                  <a:gd name="connsiteY11" fmla="*/ 0 h 128214"/>
                  <a:gd name="connsiteX12" fmla="*/ 67228 w 67227"/>
                  <a:gd name="connsiteY12" fmla="*/ 42868 h 128214"/>
                  <a:gd name="connsiteX13" fmla="*/ 67228 w 67227"/>
                  <a:gd name="connsiteY13" fmla="*/ 85346 h 128214"/>
                  <a:gd name="connsiteX14" fmla="*/ 27945 w 67227"/>
                  <a:gd name="connsiteY14" fmla="*/ 128214 h 128214"/>
                  <a:gd name="connsiteX15" fmla="*/ 16606 w 67227"/>
                  <a:gd name="connsiteY15" fmla="*/ 108684 h 128214"/>
                  <a:gd name="connsiteX16" fmla="*/ 12142 w 67227"/>
                  <a:gd name="connsiteY16" fmla="*/ 113567 h 128214"/>
                  <a:gd name="connsiteX17" fmla="*/ 16606 w 67227"/>
                  <a:gd name="connsiteY17" fmla="*/ 118449 h 128214"/>
                  <a:gd name="connsiteX18" fmla="*/ 27945 w 67227"/>
                  <a:gd name="connsiteY18" fmla="*/ 118449 h 128214"/>
                  <a:gd name="connsiteX19" fmla="*/ 58300 w 67227"/>
                  <a:gd name="connsiteY19" fmla="*/ 85346 h 128214"/>
                  <a:gd name="connsiteX20" fmla="*/ 58300 w 67227"/>
                  <a:gd name="connsiteY20" fmla="*/ 42868 h 128214"/>
                  <a:gd name="connsiteX21" fmla="*/ 27945 w 67227"/>
                  <a:gd name="connsiteY21" fmla="*/ 9765 h 128214"/>
                  <a:gd name="connsiteX22" fmla="*/ 13392 w 67227"/>
                  <a:gd name="connsiteY22" fmla="*/ 9765 h 128214"/>
                  <a:gd name="connsiteX23" fmla="*/ 8928 w 67227"/>
                  <a:gd name="connsiteY23" fmla="*/ 14648 h 128214"/>
                  <a:gd name="connsiteX24" fmla="*/ 13392 w 67227"/>
                  <a:gd name="connsiteY24" fmla="*/ 19530 h 128214"/>
                  <a:gd name="connsiteX25" fmla="*/ 27945 w 67227"/>
                  <a:gd name="connsiteY25" fmla="*/ 19530 h 128214"/>
                  <a:gd name="connsiteX26" fmla="*/ 49372 w 67227"/>
                  <a:gd name="connsiteY26" fmla="*/ 42868 h 128214"/>
                  <a:gd name="connsiteX27" fmla="*/ 49372 w 67227"/>
                  <a:gd name="connsiteY27" fmla="*/ 85346 h 128214"/>
                  <a:gd name="connsiteX28" fmla="*/ 27945 w 67227"/>
                  <a:gd name="connsiteY28" fmla="*/ 108684 h 12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227" h="128214">
                    <a:moveTo>
                      <a:pt x="27945" y="128214"/>
                    </a:moveTo>
                    <a:lnTo>
                      <a:pt x="16606" y="128214"/>
                    </a:lnTo>
                    <a:cubicBezTo>
                      <a:pt x="9214" y="128214"/>
                      <a:pt x="3214" y="121652"/>
                      <a:pt x="3214" y="113567"/>
                    </a:cubicBezTo>
                    <a:cubicBezTo>
                      <a:pt x="3214" y="105482"/>
                      <a:pt x="9214" y="98919"/>
                      <a:pt x="16606" y="98919"/>
                    </a:cubicBezTo>
                    <a:lnTo>
                      <a:pt x="27945" y="98919"/>
                    </a:lnTo>
                    <a:cubicBezTo>
                      <a:pt x="34810" y="98919"/>
                      <a:pt x="40399" y="92855"/>
                      <a:pt x="40444" y="85346"/>
                    </a:cubicBezTo>
                    <a:lnTo>
                      <a:pt x="40444" y="42868"/>
                    </a:lnTo>
                    <a:cubicBezTo>
                      <a:pt x="40399" y="35359"/>
                      <a:pt x="34810" y="29295"/>
                      <a:pt x="27945" y="29295"/>
                    </a:cubicBezTo>
                    <a:lnTo>
                      <a:pt x="13392" y="29295"/>
                    </a:lnTo>
                    <a:cubicBezTo>
                      <a:pt x="6000" y="29295"/>
                      <a:pt x="0" y="22733"/>
                      <a:pt x="0" y="14648"/>
                    </a:cubicBezTo>
                    <a:cubicBezTo>
                      <a:pt x="0" y="6562"/>
                      <a:pt x="6000" y="0"/>
                      <a:pt x="13392" y="0"/>
                    </a:cubicBezTo>
                    <a:lnTo>
                      <a:pt x="27945" y="0"/>
                    </a:lnTo>
                    <a:cubicBezTo>
                      <a:pt x="49604" y="0"/>
                      <a:pt x="67183" y="19178"/>
                      <a:pt x="67228" y="42868"/>
                    </a:cubicBezTo>
                    <a:lnTo>
                      <a:pt x="67228" y="85346"/>
                    </a:lnTo>
                    <a:cubicBezTo>
                      <a:pt x="67174" y="109036"/>
                      <a:pt x="49604" y="128214"/>
                      <a:pt x="27945" y="128214"/>
                    </a:cubicBezTo>
                    <a:close/>
                    <a:moveTo>
                      <a:pt x="16606" y="108684"/>
                    </a:moveTo>
                    <a:cubicBezTo>
                      <a:pt x="14160" y="108733"/>
                      <a:pt x="12187" y="110891"/>
                      <a:pt x="12142" y="113567"/>
                    </a:cubicBezTo>
                    <a:cubicBezTo>
                      <a:pt x="12142" y="116262"/>
                      <a:pt x="14142" y="118449"/>
                      <a:pt x="16606" y="118449"/>
                    </a:cubicBezTo>
                    <a:lnTo>
                      <a:pt x="27945" y="118449"/>
                    </a:lnTo>
                    <a:cubicBezTo>
                      <a:pt x="44676" y="118449"/>
                      <a:pt x="58255" y="103646"/>
                      <a:pt x="58300" y="85346"/>
                    </a:cubicBezTo>
                    <a:lnTo>
                      <a:pt x="58300" y="42868"/>
                    </a:lnTo>
                    <a:cubicBezTo>
                      <a:pt x="58246" y="24569"/>
                      <a:pt x="44676" y="9765"/>
                      <a:pt x="27945" y="9765"/>
                    </a:cubicBezTo>
                    <a:lnTo>
                      <a:pt x="13392" y="9765"/>
                    </a:lnTo>
                    <a:cubicBezTo>
                      <a:pt x="10928" y="9765"/>
                      <a:pt x="8928" y="11952"/>
                      <a:pt x="8928" y="14648"/>
                    </a:cubicBezTo>
                    <a:cubicBezTo>
                      <a:pt x="8973" y="17323"/>
                      <a:pt x="10946" y="19481"/>
                      <a:pt x="13392" y="19530"/>
                    </a:cubicBezTo>
                    <a:lnTo>
                      <a:pt x="27945" y="19530"/>
                    </a:lnTo>
                    <a:cubicBezTo>
                      <a:pt x="39747" y="19530"/>
                      <a:pt x="49327" y="29959"/>
                      <a:pt x="49372" y="42868"/>
                    </a:cubicBezTo>
                    <a:lnTo>
                      <a:pt x="49372" y="85346"/>
                    </a:lnTo>
                    <a:cubicBezTo>
                      <a:pt x="49327" y="98255"/>
                      <a:pt x="39747" y="108684"/>
                      <a:pt x="27945" y="108684"/>
                    </a:cubicBezTo>
                    <a:close/>
                  </a:path>
                </a:pathLst>
              </a:custGeom>
              <a:solidFill>
                <a:srgbClr val="263238"/>
              </a:solidFill>
              <a:ln w="8915" cap="flat">
                <a:noFill/>
                <a:prstDash val="solid"/>
                <a:miter/>
              </a:ln>
            </p:spPr>
            <p:txBody>
              <a:bodyPr rtlCol="0" anchor="ctr"/>
              <a:lstStyle/>
              <a:p>
                <a:endParaRPr lang="zh-CN" altLang="en-US"/>
              </a:p>
            </p:txBody>
          </p:sp>
          <p:sp>
            <p:nvSpPr>
              <p:cNvPr id="546" name="任意多边形: 形状 545">
                <a:extLst>
                  <a:ext uri="{FF2B5EF4-FFF2-40B4-BE49-F238E27FC236}">
                    <a16:creationId xmlns:a16="http://schemas.microsoft.com/office/drawing/2014/main" id="{AA498CC7-D7A0-E4DB-E03F-A7D7CB349E26}"/>
                  </a:ext>
                </a:extLst>
              </p:cNvPr>
              <p:cNvSpPr/>
              <p:nvPr/>
            </p:nvSpPr>
            <p:spPr>
              <a:xfrm>
                <a:off x="9012351" y="4245646"/>
                <a:ext cx="108296" cy="174988"/>
              </a:xfrm>
              <a:custGeom>
                <a:avLst/>
                <a:gdLst>
                  <a:gd name="connsiteX0" fmla="*/ 0 w 108296"/>
                  <a:gd name="connsiteY0" fmla="*/ 0 h 174988"/>
                  <a:gd name="connsiteX1" fmla="*/ 108297 w 108296"/>
                  <a:gd name="connsiteY1" fmla="*/ 0 h 174988"/>
                  <a:gd name="connsiteX2" fmla="*/ 108297 w 108296"/>
                  <a:gd name="connsiteY2" fmla="*/ 174989 h 174988"/>
                  <a:gd name="connsiteX3" fmla="*/ 0 w 108296"/>
                  <a:gd name="connsiteY3" fmla="*/ 174989 h 174988"/>
                </a:gdLst>
                <a:ahLst/>
                <a:cxnLst>
                  <a:cxn ang="0">
                    <a:pos x="connsiteX0" y="connsiteY0"/>
                  </a:cxn>
                  <a:cxn ang="0">
                    <a:pos x="connsiteX1" y="connsiteY1"/>
                  </a:cxn>
                  <a:cxn ang="0">
                    <a:pos x="connsiteX2" y="connsiteY2"/>
                  </a:cxn>
                  <a:cxn ang="0">
                    <a:pos x="connsiteX3" y="connsiteY3"/>
                  </a:cxn>
                </a:cxnLst>
                <a:rect l="l" t="t" r="r" b="b"/>
                <a:pathLst>
                  <a:path w="108296" h="174988">
                    <a:moveTo>
                      <a:pt x="0" y="0"/>
                    </a:moveTo>
                    <a:lnTo>
                      <a:pt x="108297" y="0"/>
                    </a:lnTo>
                    <a:lnTo>
                      <a:pt x="108297" y="174989"/>
                    </a:lnTo>
                    <a:lnTo>
                      <a:pt x="0" y="174989"/>
                    </a:lnTo>
                    <a:close/>
                  </a:path>
                </a:pathLst>
              </a:custGeom>
              <a:solidFill>
                <a:srgbClr val="FFFFFF"/>
              </a:solidFill>
              <a:ln w="8915"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C8EF183B-3529-4452-BA34-DF8F6D85864B}"/>
                  </a:ext>
                </a:extLst>
              </p:cNvPr>
              <p:cNvSpPr/>
              <p:nvPr/>
            </p:nvSpPr>
            <p:spPr>
              <a:xfrm>
                <a:off x="9007887" y="4240764"/>
                <a:ext cx="117135" cy="184460"/>
              </a:xfrm>
              <a:custGeom>
                <a:avLst/>
                <a:gdLst>
                  <a:gd name="connsiteX0" fmla="*/ 112671 w 117135"/>
                  <a:gd name="connsiteY0" fmla="*/ 184461 h 184460"/>
                  <a:gd name="connsiteX1" fmla="*/ 4464 w 117135"/>
                  <a:gd name="connsiteY1" fmla="*/ 184461 h 184460"/>
                  <a:gd name="connsiteX2" fmla="*/ 0 w 117135"/>
                  <a:gd name="connsiteY2" fmla="*/ 179579 h 184460"/>
                  <a:gd name="connsiteX3" fmla="*/ 0 w 117135"/>
                  <a:gd name="connsiteY3" fmla="*/ 4883 h 184460"/>
                  <a:gd name="connsiteX4" fmla="*/ 4464 w 117135"/>
                  <a:gd name="connsiteY4" fmla="*/ 0 h 184460"/>
                  <a:gd name="connsiteX5" fmla="*/ 112671 w 117135"/>
                  <a:gd name="connsiteY5" fmla="*/ 0 h 184460"/>
                  <a:gd name="connsiteX6" fmla="*/ 117135 w 117135"/>
                  <a:gd name="connsiteY6" fmla="*/ 4883 h 184460"/>
                  <a:gd name="connsiteX7" fmla="*/ 117135 w 117135"/>
                  <a:gd name="connsiteY7" fmla="*/ 179774 h 184460"/>
                  <a:gd name="connsiteX8" fmla="*/ 112671 w 117135"/>
                  <a:gd name="connsiteY8" fmla="*/ 184461 h 184460"/>
                  <a:gd name="connsiteX9" fmla="*/ 8928 w 117135"/>
                  <a:gd name="connsiteY9" fmla="*/ 174696 h 184460"/>
                  <a:gd name="connsiteX10" fmla="*/ 108207 w 117135"/>
                  <a:gd name="connsiteY10" fmla="*/ 174696 h 184460"/>
                  <a:gd name="connsiteX11" fmla="*/ 108207 w 117135"/>
                  <a:gd name="connsiteY11" fmla="*/ 9765 h 184460"/>
                  <a:gd name="connsiteX12" fmla="*/ 8928 w 117135"/>
                  <a:gd name="connsiteY12" fmla="*/ 9765 h 18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135" h="184460">
                    <a:moveTo>
                      <a:pt x="112671" y="184461"/>
                    </a:moveTo>
                    <a:lnTo>
                      <a:pt x="4464" y="184461"/>
                    </a:lnTo>
                    <a:cubicBezTo>
                      <a:pt x="2000" y="184461"/>
                      <a:pt x="0" y="182274"/>
                      <a:pt x="0" y="179579"/>
                    </a:cubicBezTo>
                    <a:lnTo>
                      <a:pt x="0" y="4883"/>
                    </a:lnTo>
                    <a:cubicBezTo>
                      <a:pt x="0" y="2188"/>
                      <a:pt x="2000" y="0"/>
                      <a:pt x="4464" y="0"/>
                    </a:cubicBezTo>
                    <a:lnTo>
                      <a:pt x="112671" y="0"/>
                    </a:lnTo>
                    <a:cubicBezTo>
                      <a:pt x="115135" y="0"/>
                      <a:pt x="117135" y="2188"/>
                      <a:pt x="117135" y="4883"/>
                    </a:cubicBezTo>
                    <a:lnTo>
                      <a:pt x="117135" y="179774"/>
                    </a:lnTo>
                    <a:cubicBezTo>
                      <a:pt x="117037" y="182391"/>
                      <a:pt x="115073" y="184461"/>
                      <a:pt x="112671" y="184461"/>
                    </a:cubicBezTo>
                    <a:close/>
                    <a:moveTo>
                      <a:pt x="8928" y="174696"/>
                    </a:moveTo>
                    <a:lnTo>
                      <a:pt x="108207" y="174696"/>
                    </a:lnTo>
                    <a:lnTo>
                      <a:pt x="108207"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B4354341-272A-2AA9-3F0C-FC532C8FF517}"/>
                  </a:ext>
                </a:extLst>
              </p:cNvPr>
              <p:cNvSpPr/>
              <p:nvPr/>
            </p:nvSpPr>
            <p:spPr>
              <a:xfrm>
                <a:off x="9518390" y="4399250"/>
                <a:ext cx="478005" cy="23143"/>
              </a:xfrm>
              <a:custGeom>
                <a:avLst/>
                <a:gdLst>
                  <a:gd name="connsiteX0" fmla="*/ 0 w 478005"/>
                  <a:gd name="connsiteY0" fmla="*/ 0 h 23143"/>
                  <a:gd name="connsiteX1" fmla="*/ 478005 w 478005"/>
                  <a:gd name="connsiteY1" fmla="*/ 0 h 23143"/>
                  <a:gd name="connsiteX2" fmla="*/ 478005 w 478005"/>
                  <a:gd name="connsiteY2" fmla="*/ 23143 h 23143"/>
                  <a:gd name="connsiteX3" fmla="*/ 0 w 478005"/>
                  <a:gd name="connsiteY3" fmla="*/ 23143 h 23143"/>
                </a:gdLst>
                <a:ahLst/>
                <a:cxnLst>
                  <a:cxn ang="0">
                    <a:pos x="connsiteX0" y="connsiteY0"/>
                  </a:cxn>
                  <a:cxn ang="0">
                    <a:pos x="connsiteX1" y="connsiteY1"/>
                  </a:cxn>
                  <a:cxn ang="0">
                    <a:pos x="connsiteX2" y="connsiteY2"/>
                  </a:cxn>
                  <a:cxn ang="0">
                    <a:pos x="connsiteX3" y="connsiteY3"/>
                  </a:cxn>
                </a:cxnLst>
                <a:rect l="l" t="t" r="r" b="b"/>
                <a:pathLst>
                  <a:path w="478005" h="23143">
                    <a:moveTo>
                      <a:pt x="0" y="0"/>
                    </a:moveTo>
                    <a:lnTo>
                      <a:pt x="478005" y="0"/>
                    </a:lnTo>
                    <a:lnTo>
                      <a:pt x="478005" y="23143"/>
                    </a:lnTo>
                    <a:lnTo>
                      <a:pt x="0" y="23143"/>
                    </a:lnTo>
                    <a:close/>
                  </a:path>
                </a:pathLst>
              </a:custGeom>
              <a:solidFill>
                <a:srgbClr val="FFFFFF"/>
              </a:solidFill>
              <a:ln w="8915"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A3E33432-0CD5-DA3D-50EB-74AE138EA3C0}"/>
                  </a:ext>
                </a:extLst>
              </p:cNvPr>
              <p:cNvSpPr/>
              <p:nvPr/>
            </p:nvSpPr>
            <p:spPr>
              <a:xfrm>
                <a:off x="9513926" y="4394367"/>
                <a:ext cx="486933" cy="32908"/>
              </a:xfrm>
              <a:custGeom>
                <a:avLst/>
                <a:gdLst>
                  <a:gd name="connsiteX0" fmla="*/ 482469 w 486933"/>
                  <a:gd name="connsiteY0" fmla="*/ 32908 h 32908"/>
                  <a:gd name="connsiteX1" fmla="*/ 4464 w 486933"/>
                  <a:gd name="connsiteY1" fmla="*/ 32908 h 32908"/>
                  <a:gd name="connsiteX2" fmla="*/ 0 w 486933"/>
                  <a:gd name="connsiteY2" fmla="*/ 28026 h 32908"/>
                  <a:gd name="connsiteX3" fmla="*/ 0 w 486933"/>
                  <a:gd name="connsiteY3" fmla="*/ 4883 h 32908"/>
                  <a:gd name="connsiteX4" fmla="*/ 4464 w 486933"/>
                  <a:gd name="connsiteY4" fmla="*/ 0 h 32908"/>
                  <a:gd name="connsiteX5" fmla="*/ 482469 w 486933"/>
                  <a:gd name="connsiteY5" fmla="*/ 0 h 32908"/>
                  <a:gd name="connsiteX6" fmla="*/ 486933 w 486933"/>
                  <a:gd name="connsiteY6" fmla="*/ 4883 h 32908"/>
                  <a:gd name="connsiteX7" fmla="*/ 486933 w 486933"/>
                  <a:gd name="connsiteY7" fmla="*/ 28026 h 32908"/>
                  <a:gd name="connsiteX8" fmla="*/ 482469 w 486933"/>
                  <a:gd name="connsiteY8" fmla="*/ 32908 h 32908"/>
                  <a:gd name="connsiteX9" fmla="*/ 9285 w 486933"/>
                  <a:gd name="connsiteY9" fmla="*/ 23143 h 32908"/>
                  <a:gd name="connsiteX10" fmla="*/ 478362 w 486933"/>
                  <a:gd name="connsiteY10" fmla="*/ 23143 h 32908"/>
                  <a:gd name="connsiteX11" fmla="*/ 478362 w 486933"/>
                  <a:gd name="connsiteY11" fmla="*/ 9765 h 32908"/>
                  <a:gd name="connsiteX12" fmla="*/ 8928 w 486933"/>
                  <a:gd name="connsiteY12" fmla="*/ 9765 h 3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33" h="32908">
                    <a:moveTo>
                      <a:pt x="482469" y="32908"/>
                    </a:moveTo>
                    <a:lnTo>
                      <a:pt x="4464" y="32908"/>
                    </a:lnTo>
                    <a:cubicBezTo>
                      <a:pt x="2000" y="32908"/>
                      <a:pt x="0" y="30721"/>
                      <a:pt x="0" y="28026"/>
                    </a:cubicBezTo>
                    <a:lnTo>
                      <a:pt x="0" y="4883"/>
                    </a:lnTo>
                    <a:cubicBezTo>
                      <a:pt x="0" y="2187"/>
                      <a:pt x="2000" y="0"/>
                      <a:pt x="4464" y="0"/>
                    </a:cubicBezTo>
                    <a:lnTo>
                      <a:pt x="482469" y="0"/>
                    </a:lnTo>
                    <a:cubicBezTo>
                      <a:pt x="484934" y="0"/>
                      <a:pt x="486933" y="2187"/>
                      <a:pt x="486933" y="4883"/>
                    </a:cubicBezTo>
                    <a:lnTo>
                      <a:pt x="486933" y="28026"/>
                    </a:lnTo>
                    <a:cubicBezTo>
                      <a:pt x="486933" y="30721"/>
                      <a:pt x="484934" y="32908"/>
                      <a:pt x="482469" y="32908"/>
                    </a:cubicBezTo>
                    <a:close/>
                    <a:moveTo>
                      <a:pt x="9285" y="23143"/>
                    </a:moveTo>
                    <a:lnTo>
                      <a:pt x="478362" y="23143"/>
                    </a:lnTo>
                    <a:lnTo>
                      <a:pt x="478362"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C965B9E6-502F-7B75-85C0-7C150C859553}"/>
                  </a:ext>
                </a:extLst>
              </p:cNvPr>
              <p:cNvSpPr/>
              <p:nvPr/>
            </p:nvSpPr>
            <p:spPr>
              <a:xfrm>
                <a:off x="9090024"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69AE5BB7-6A48-EA57-D496-563860C24448}"/>
                  </a:ext>
                </a:extLst>
              </p:cNvPr>
              <p:cNvSpPr/>
              <p:nvPr/>
            </p:nvSpPr>
            <p:spPr>
              <a:xfrm>
                <a:off x="9085382"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7 w 526752"/>
                  <a:gd name="connsiteY9" fmla="*/ 435519 h 445284"/>
                  <a:gd name="connsiteX10" fmla="*/ 518003 w 526752"/>
                  <a:gd name="connsiteY10" fmla="*/ 435519 h 445284"/>
                  <a:gd name="connsiteX11" fmla="*/ 518003 w 526752"/>
                  <a:gd name="connsiteY11" fmla="*/ 9765 h 445284"/>
                  <a:gd name="connsiteX12" fmla="*/ 9107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18" y="445235"/>
                      <a:pt x="45" y="443077"/>
                      <a:pt x="0" y="440402"/>
                    </a:cubicBezTo>
                    <a:lnTo>
                      <a:pt x="0" y="4883"/>
                    </a:lnTo>
                    <a:cubicBezTo>
                      <a:pt x="0" y="2187"/>
                      <a:pt x="2000" y="0"/>
                      <a:pt x="4464" y="0"/>
                    </a:cubicBezTo>
                    <a:lnTo>
                      <a:pt x="522288" y="0"/>
                    </a:lnTo>
                    <a:cubicBezTo>
                      <a:pt x="524752" y="0"/>
                      <a:pt x="526752" y="2187"/>
                      <a:pt x="526752" y="4883"/>
                    </a:cubicBezTo>
                    <a:lnTo>
                      <a:pt x="526752" y="440402"/>
                    </a:lnTo>
                    <a:cubicBezTo>
                      <a:pt x="526752" y="443097"/>
                      <a:pt x="524752" y="445284"/>
                      <a:pt x="522288" y="445284"/>
                    </a:cubicBezTo>
                    <a:close/>
                    <a:moveTo>
                      <a:pt x="9107" y="435519"/>
                    </a:moveTo>
                    <a:lnTo>
                      <a:pt x="518003" y="435519"/>
                    </a:lnTo>
                    <a:lnTo>
                      <a:pt x="518003" y="9765"/>
                    </a:lnTo>
                    <a:lnTo>
                      <a:pt x="9107" y="9765"/>
                    </a:lnTo>
                    <a:close/>
                  </a:path>
                </a:pathLst>
              </a:custGeom>
              <a:solidFill>
                <a:srgbClr val="263238"/>
              </a:solidFill>
              <a:ln w="8915"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5268D8D6-DE8D-852B-5639-2851C180D071}"/>
                  </a:ext>
                </a:extLst>
              </p:cNvPr>
              <p:cNvSpPr/>
              <p:nvPr/>
            </p:nvSpPr>
            <p:spPr>
              <a:xfrm>
                <a:off x="9076990"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553" name="任意多边形: 形状 552">
                <a:extLst>
                  <a:ext uri="{FF2B5EF4-FFF2-40B4-BE49-F238E27FC236}">
                    <a16:creationId xmlns:a16="http://schemas.microsoft.com/office/drawing/2014/main" id="{D644A775-D5F4-3D36-7520-C0930F086450}"/>
                  </a:ext>
                </a:extLst>
              </p:cNvPr>
              <p:cNvSpPr/>
              <p:nvPr/>
            </p:nvSpPr>
            <p:spPr>
              <a:xfrm>
                <a:off x="9072347"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6 w 526752"/>
                  <a:gd name="connsiteY9" fmla="*/ 435519 h 445284"/>
                  <a:gd name="connsiteX10" fmla="*/ 518002 w 526752"/>
                  <a:gd name="connsiteY10" fmla="*/ 435519 h 445284"/>
                  <a:gd name="connsiteX11" fmla="*/ 518002 w 526752"/>
                  <a:gd name="connsiteY11" fmla="*/ 9765 h 445284"/>
                  <a:gd name="connsiteX12" fmla="*/ 9106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00" y="445284"/>
                      <a:pt x="0" y="443097"/>
                      <a:pt x="0" y="440402"/>
                    </a:cubicBezTo>
                    <a:lnTo>
                      <a:pt x="0" y="4883"/>
                    </a:lnTo>
                    <a:cubicBezTo>
                      <a:pt x="0" y="2187"/>
                      <a:pt x="2000" y="0"/>
                      <a:pt x="4464" y="0"/>
                    </a:cubicBezTo>
                    <a:lnTo>
                      <a:pt x="522288" y="0"/>
                    </a:lnTo>
                    <a:cubicBezTo>
                      <a:pt x="524752" y="0"/>
                      <a:pt x="526752" y="2187"/>
                      <a:pt x="526752" y="4883"/>
                    </a:cubicBezTo>
                    <a:lnTo>
                      <a:pt x="526752" y="440402"/>
                    </a:lnTo>
                    <a:cubicBezTo>
                      <a:pt x="526708" y="443077"/>
                      <a:pt x="524734" y="445235"/>
                      <a:pt x="522288" y="445284"/>
                    </a:cubicBezTo>
                    <a:close/>
                    <a:moveTo>
                      <a:pt x="9106" y="435519"/>
                    </a:moveTo>
                    <a:lnTo>
                      <a:pt x="518002" y="435519"/>
                    </a:lnTo>
                    <a:lnTo>
                      <a:pt x="518002" y="9765"/>
                    </a:lnTo>
                    <a:lnTo>
                      <a:pt x="9106" y="9765"/>
                    </a:lnTo>
                    <a:close/>
                  </a:path>
                </a:pathLst>
              </a:custGeom>
              <a:solidFill>
                <a:srgbClr val="263238"/>
              </a:solidFill>
              <a:ln w="8915" cap="flat">
                <a:noFill/>
                <a:prstDash val="solid"/>
                <a:miter/>
              </a:ln>
            </p:spPr>
            <p:txBody>
              <a:bodyPr rtlCol="0" anchor="ctr"/>
              <a:lstStyle/>
              <a:p>
                <a:endParaRPr lang="zh-CN" altLang="en-US"/>
              </a:p>
            </p:txBody>
          </p:sp>
          <p:sp>
            <p:nvSpPr>
              <p:cNvPr id="554" name="任意多边形: 形状 553">
                <a:extLst>
                  <a:ext uri="{FF2B5EF4-FFF2-40B4-BE49-F238E27FC236}">
                    <a16:creationId xmlns:a16="http://schemas.microsoft.com/office/drawing/2014/main" id="{32391162-9714-8112-B399-F6FD9550E345}"/>
                  </a:ext>
                </a:extLst>
              </p:cNvPr>
              <p:cNvSpPr/>
              <p:nvPr/>
            </p:nvSpPr>
            <p:spPr>
              <a:xfrm>
                <a:off x="9285280" y="4396906"/>
                <a:ext cx="164453" cy="22264"/>
              </a:xfrm>
              <a:custGeom>
                <a:avLst/>
                <a:gdLst>
                  <a:gd name="connsiteX0" fmla="*/ 164454 w 164453"/>
                  <a:gd name="connsiteY0" fmla="*/ 0 h 22264"/>
                  <a:gd name="connsiteX1" fmla="*/ 35980 w 164453"/>
                  <a:gd name="connsiteY1" fmla="*/ 0 h 22264"/>
                  <a:gd name="connsiteX2" fmla="*/ 0 w 164453"/>
                  <a:gd name="connsiteY2" fmla="*/ 22264 h 22264"/>
                  <a:gd name="connsiteX3" fmla="*/ 164454 w 164453"/>
                  <a:gd name="connsiteY3" fmla="*/ 22264 h 22264"/>
                  <a:gd name="connsiteX4" fmla="*/ 164454 w 164453"/>
                  <a:gd name="connsiteY4" fmla="*/ 0 h 2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53" h="22264">
                    <a:moveTo>
                      <a:pt x="164454" y="0"/>
                    </a:moveTo>
                    <a:lnTo>
                      <a:pt x="35980" y="0"/>
                    </a:lnTo>
                    <a:lnTo>
                      <a:pt x="0" y="22264"/>
                    </a:lnTo>
                    <a:lnTo>
                      <a:pt x="164454" y="22264"/>
                    </a:lnTo>
                    <a:lnTo>
                      <a:pt x="164454" y="0"/>
                    </a:lnTo>
                    <a:close/>
                  </a:path>
                </a:pathLst>
              </a:custGeom>
              <a:solidFill>
                <a:srgbClr val="C7C7C7"/>
              </a:solidFill>
              <a:ln w="8915"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D21BD3D9-06AA-67F7-F88A-222C1966C3C8}"/>
                  </a:ext>
                </a:extLst>
              </p:cNvPr>
              <p:cNvSpPr/>
              <p:nvPr/>
            </p:nvSpPr>
            <p:spPr>
              <a:xfrm>
                <a:off x="9280855" y="4392024"/>
                <a:ext cx="173164" cy="32029"/>
              </a:xfrm>
              <a:custGeom>
                <a:avLst/>
                <a:gdLst>
                  <a:gd name="connsiteX0" fmla="*/ 168879 w 173164"/>
                  <a:gd name="connsiteY0" fmla="*/ 32029 h 32029"/>
                  <a:gd name="connsiteX1" fmla="*/ 4425 w 173164"/>
                  <a:gd name="connsiteY1" fmla="*/ 32029 h 32029"/>
                  <a:gd name="connsiteX2" fmla="*/ 139 w 173164"/>
                  <a:gd name="connsiteY2" fmla="*/ 28318 h 32029"/>
                  <a:gd name="connsiteX3" fmla="*/ 2282 w 173164"/>
                  <a:gd name="connsiteY3" fmla="*/ 22850 h 32029"/>
                  <a:gd name="connsiteX4" fmla="*/ 37994 w 173164"/>
                  <a:gd name="connsiteY4" fmla="*/ 586 h 32029"/>
                  <a:gd name="connsiteX5" fmla="*/ 40226 w 173164"/>
                  <a:gd name="connsiteY5" fmla="*/ 0 h 32029"/>
                  <a:gd name="connsiteX6" fmla="*/ 168700 w 173164"/>
                  <a:gd name="connsiteY6" fmla="*/ 0 h 32029"/>
                  <a:gd name="connsiteX7" fmla="*/ 173164 w 173164"/>
                  <a:gd name="connsiteY7" fmla="*/ 4883 h 32029"/>
                  <a:gd name="connsiteX8" fmla="*/ 173164 w 173164"/>
                  <a:gd name="connsiteY8" fmla="*/ 27147 h 32029"/>
                  <a:gd name="connsiteX9" fmla="*/ 168879 w 173164"/>
                  <a:gd name="connsiteY9" fmla="*/ 32029 h 32029"/>
                  <a:gd name="connsiteX10" fmla="*/ 21388 w 173164"/>
                  <a:gd name="connsiteY10" fmla="*/ 22264 h 32029"/>
                  <a:gd name="connsiteX11" fmla="*/ 164236 w 173164"/>
                  <a:gd name="connsiteY11" fmla="*/ 22264 h 32029"/>
                  <a:gd name="connsiteX12" fmla="*/ 164236 w 173164"/>
                  <a:gd name="connsiteY12" fmla="*/ 9765 h 32029"/>
                  <a:gd name="connsiteX13" fmla="*/ 41565 w 173164"/>
                  <a:gd name="connsiteY13" fmla="*/ 9765 h 3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164" h="32029">
                    <a:moveTo>
                      <a:pt x="168879" y="32029"/>
                    </a:moveTo>
                    <a:lnTo>
                      <a:pt x="4425" y="32029"/>
                    </a:lnTo>
                    <a:cubicBezTo>
                      <a:pt x="2398" y="31970"/>
                      <a:pt x="657" y="30457"/>
                      <a:pt x="139" y="28318"/>
                    </a:cubicBezTo>
                    <a:cubicBezTo>
                      <a:pt x="-361" y="26180"/>
                      <a:pt x="515" y="23934"/>
                      <a:pt x="2282" y="22850"/>
                    </a:cubicBezTo>
                    <a:lnTo>
                      <a:pt x="37994" y="586"/>
                    </a:lnTo>
                    <a:cubicBezTo>
                      <a:pt x="38682" y="195"/>
                      <a:pt x="39450" y="0"/>
                      <a:pt x="40226" y="0"/>
                    </a:cubicBezTo>
                    <a:lnTo>
                      <a:pt x="168700" y="0"/>
                    </a:lnTo>
                    <a:cubicBezTo>
                      <a:pt x="171164" y="0"/>
                      <a:pt x="173164" y="2187"/>
                      <a:pt x="173164" y="4883"/>
                    </a:cubicBezTo>
                    <a:lnTo>
                      <a:pt x="173164" y="27147"/>
                    </a:lnTo>
                    <a:cubicBezTo>
                      <a:pt x="173119" y="29744"/>
                      <a:pt x="171254" y="31873"/>
                      <a:pt x="168879" y="32029"/>
                    </a:cubicBezTo>
                    <a:close/>
                    <a:moveTo>
                      <a:pt x="21388" y="22264"/>
                    </a:moveTo>
                    <a:lnTo>
                      <a:pt x="164236" y="22264"/>
                    </a:lnTo>
                    <a:lnTo>
                      <a:pt x="164236" y="9765"/>
                    </a:lnTo>
                    <a:lnTo>
                      <a:pt x="41565" y="9765"/>
                    </a:lnTo>
                    <a:close/>
                  </a:path>
                </a:pathLst>
              </a:custGeom>
              <a:solidFill>
                <a:srgbClr val="263238"/>
              </a:solidFill>
              <a:ln w="8915" cap="flat">
                <a:no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58B59BC9-5CAF-BB39-44BF-4C15019A2B53}"/>
                  </a:ext>
                </a:extLst>
              </p:cNvPr>
              <p:cNvSpPr/>
              <p:nvPr/>
            </p:nvSpPr>
            <p:spPr>
              <a:xfrm>
                <a:off x="9250282" y="4026715"/>
                <a:ext cx="161239" cy="392455"/>
              </a:xfrm>
              <a:custGeom>
                <a:avLst/>
                <a:gdLst>
                  <a:gd name="connsiteX0" fmla="*/ 125260 w 161239"/>
                  <a:gd name="connsiteY0" fmla="*/ 392455 h 392455"/>
                  <a:gd name="connsiteX1" fmla="*/ 0 w 161239"/>
                  <a:gd name="connsiteY1" fmla="*/ 392455 h 392455"/>
                  <a:gd name="connsiteX2" fmla="*/ 35980 w 161239"/>
                  <a:gd name="connsiteY2" fmla="*/ 0 h 392455"/>
                  <a:gd name="connsiteX3" fmla="*/ 161240 w 161239"/>
                  <a:gd name="connsiteY3" fmla="*/ 0 h 392455"/>
                  <a:gd name="connsiteX4" fmla="*/ 125260 w 161239"/>
                  <a:gd name="connsiteY4" fmla="*/ 392455 h 39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39" h="392455">
                    <a:moveTo>
                      <a:pt x="125260" y="392455"/>
                    </a:moveTo>
                    <a:lnTo>
                      <a:pt x="0" y="392455"/>
                    </a:lnTo>
                    <a:lnTo>
                      <a:pt x="35980" y="0"/>
                    </a:lnTo>
                    <a:lnTo>
                      <a:pt x="161240" y="0"/>
                    </a:lnTo>
                    <a:lnTo>
                      <a:pt x="125260" y="392455"/>
                    </a:lnTo>
                    <a:close/>
                  </a:path>
                </a:pathLst>
              </a:custGeom>
              <a:solidFill>
                <a:srgbClr val="C7C7C7"/>
              </a:solidFill>
              <a:ln w="8915"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8FD7A239-9CF0-4F01-491B-2BC7B2DAF821}"/>
                  </a:ext>
                </a:extLst>
              </p:cNvPr>
              <p:cNvSpPr/>
              <p:nvPr/>
            </p:nvSpPr>
            <p:spPr>
              <a:xfrm>
                <a:off x="9246140" y="4021735"/>
                <a:ext cx="169613" cy="402318"/>
              </a:xfrm>
              <a:custGeom>
                <a:avLst/>
                <a:gdLst>
                  <a:gd name="connsiteX0" fmla="*/ 129402 w 169613"/>
                  <a:gd name="connsiteY0" fmla="*/ 402318 h 402318"/>
                  <a:gd name="connsiteX1" fmla="*/ 4410 w 169613"/>
                  <a:gd name="connsiteY1" fmla="*/ 402318 h 402318"/>
                  <a:gd name="connsiteX2" fmla="*/ 1107 w 169613"/>
                  <a:gd name="connsiteY2" fmla="*/ 400658 h 402318"/>
                  <a:gd name="connsiteX3" fmla="*/ 35 w 169613"/>
                  <a:gd name="connsiteY3" fmla="*/ 396947 h 402318"/>
                  <a:gd name="connsiteX4" fmla="*/ 35747 w 169613"/>
                  <a:gd name="connsiteY4" fmla="*/ 4394 h 402318"/>
                  <a:gd name="connsiteX5" fmla="*/ 40211 w 169613"/>
                  <a:gd name="connsiteY5" fmla="*/ 0 h 402318"/>
                  <a:gd name="connsiteX6" fmla="*/ 165203 w 169613"/>
                  <a:gd name="connsiteY6" fmla="*/ 0 h 402318"/>
                  <a:gd name="connsiteX7" fmla="*/ 168507 w 169613"/>
                  <a:gd name="connsiteY7" fmla="*/ 1660 h 402318"/>
                  <a:gd name="connsiteX8" fmla="*/ 169578 w 169613"/>
                  <a:gd name="connsiteY8" fmla="*/ 5371 h 402318"/>
                  <a:gd name="connsiteX9" fmla="*/ 133866 w 169613"/>
                  <a:gd name="connsiteY9" fmla="*/ 397924 h 402318"/>
                  <a:gd name="connsiteX10" fmla="*/ 129402 w 169613"/>
                  <a:gd name="connsiteY10" fmla="*/ 402318 h 402318"/>
                  <a:gd name="connsiteX11" fmla="*/ 9142 w 169613"/>
                  <a:gd name="connsiteY11" fmla="*/ 392553 h 402318"/>
                  <a:gd name="connsiteX12" fmla="*/ 125206 w 169613"/>
                  <a:gd name="connsiteY12" fmla="*/ 392553 h 402318"/>
                  <a:gd name="connsiteX13" fmla="*/ 160204 w 169613"/>
                  <a:gd name="connsiteY13" fmla="*/ 9765 h 402318"/>
                  <a:gd name="connsiteX14" fmla="*/ 44140 w 169613"/>
                  <a:gd name="connsiteY14" fmla="*/ 9765 h 40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613" h="402318">
                    <a:moveTo>
                      <a:pt x="129402" y="402318"/>
                    </a:moveTo>
                    <a:lnTo>
                      <a:pt x="4410" y="402318"/>
                    </a:lnTo>
                    <a:cubicBezTo>
                      <a:pt x="3142" y="402298"/>
                      <a:pt x="1946" y="401703"/>
                      <a:pt x="1107" y="400658"/>
                    </a:cubicBezTo>
                    <a:cubicBezTo>
                      <a:pt x="267" y="399652"/>
                      <a:pt x="-125" y="398295"/>
                      <a:pt x="35" y="396947"/>
                    </a:cubicBezTo>
                    <a:lnTo>
                      <a:pt x="35747" y="4394"/>
                    </a:lnTo>
                    <a:cubicBezTo>
                      <a:pt x="36015" y="1914"/>
                      <a:pt x="37926" y="30"/>
                      <a:pt x="40211" y="0"/>
                    </a:cubicBezTo>
                    <a:lnTo>
                      <a:pt x="165203" y="0"/>
                    </a:lnTo>
                    <a:cubicBezTo>
                      <a:pt x="166471" y="20"/>
                      <a:pt x="167667" y="615"/>
                      <a:pt x="168507" y="1660"/>
                    </a:cubicBezTo>
                    <a:cubicBezTo>
                      <a:pt x="169346" y="2666"/>
                      <a:pt x="169739" y="4023"/>
                      <a:pt x="169578" y="5371"/>
                    </a:cubicBezTo>
                    <a:lnTo>
                      <a:pt x="133866" y="397924"/>
                    </a:lnTo>
                    <a:cubicBezTo>
                      <a:pt x="133598" y="400404"/>
                      <a:pt x="131688" y="402289"/>
                      <a:pt x="129402" y="402318"/>
                    </a:cubicBezTo>
                    <a:close/>
                    <a:moveTo>
                      <a:pt x="9142" y="392553"/>
                    </a:moveTo>
                    <a:lnTo>
                      <a:pt x="125206" y="392553"/>
                    </a:lnTo>
                    <a:lnTo>
                      <a:pt x="160204" y="9765"/>
                    </a:lnTo>
                    <a:lnTo>
                      <a:pt x="44140" y="9765"/>
                    </a:lnTo>
                    <a:close/>
                  </a:path>
                </a:pathLst>
              </a:custGeom>
              <a:solidFill>
                <a:srgbClr val="263238"/>
              </a:solidFill>
              <a:ln w="8915" cap="flat">
                <a:noFill/>
                <a:prstDash val="solid"/>
                <a:miter/>
              </a:ln>
            </p:spPr>
            <p:txBody>
              <a:bodyPr rtlCol="0" anchor="ctr"/>
              <a:lstStyle/>
              <a:p>
                <a:endParaRPr lang="zh-CN" altLang="en-US"/>
              </a:p>
            </p:txBody>
          </p:sp>
          <p:sp>
            <p:nvSpPr>
              <p:cNvPr id="558" name="任意多边形: 形状 557">
                <a:extLst>
                  <a:ext uri="{FF2B5EF4-FFF2-40B4-BE49-F238E27FC236}">
                    <a16:creationId xmlns:a16="http://schemas.microsoft.com/office/drawing/2014/main" id="{B7738F47-1988-1B96-0E78-F9089D255C44}"/>
                  </a:ext>
                </a:extLst>
              </p:cNvPr>
              <p:cNvSpPr/>
              <p:nvPr/>
            </p:nvSpPr>
            <p:spPr>
              <a:xfrm>
                <a:off x="10325213" y="4511742"/>
                <a:ext cx="105363" cy="1103549"/>
              </a:xfrm>
              <a:custGeom>
                <a:avLst/>
                <a:gdLst>
                  <a:gd name="connsiteX0" fmla="*/ 0 w 105363"/>
                  <a:gd name="connsiteY0" fmla="*/ 195 h 1103549"/>
                  <a:gd name="connsiteX1" fmla="*/ 84102 w 105363"/>
                  <a:gd name="connsiteY1" fmla="*/ 1093876 h 1103549"/>
                  <a:gd name="connsiteX2" fmla="*/ 96521 w 105363"/>
                  <a:gd name="connsiteY2" fmla="*/ 1103367 h 1103549"/>
                  <a:gd name="connsiteX3" fmla="*/ 105350 w 105363"/>
                  <a:gd name="connsiteY3" fmla="*/ 1091239 h 1103549"/>
                  <a:gd name="connsiteX4" fmla="*/ 48122 w 105363"/>
                  <a:gd name="connsiteY4" fmla="*/ 0 h 1103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3" h="1103549">
                    <a:moveTo>
                      <a:pt x="0" y="195"/>
                    </a:moveTo>
                    <a:lnTo>
                      <a:pt x="84102" y="1093876"/>
                    </a:lnTo>
                    <a:cubicBezTo>
                      <a:pt x="85138" y="1100252"/>
                      <a:pt x="90700" y="1104500"/>
                      <a:pt x="96521" y="1103367"/>
                    </a:cubicBezTo>
                    <a:cubicBezTo>
                      <a:pt x="101842" y="1102332"/>
                      <a:pt x="105618" y="1097137"/>
                      <a:pt x="105350" y="1091239"/>
                    </a:cubicBezTo>
                    <a:lnTo>
                      <a:pt x="48122" y="0"/>
                    </a:lnTo>
                    <a:close/>
                  </a:path>
                </a:pathLst>
              </a:custGeom>
              <a:solidFill>
                <a:srgbClr val="263238"/>
              </a:solidFill>
              <a:ln w="8915" cap="flat">
                <a:noFill/>
                <a:prstDash val="solid"/>
                <a:miter/>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72EC3783-1619-27E2-D6E2-B873E44664A1}"/>
                  </a:ext>
                </a:extLst>
              </p:cNvPr>
              <p:cNvSpPr/>
              <p:nvPr/>
            </p:nvSpPr>
            <p:spPr>
              <a:xfrm>
                <a:off x="10320465" y="4507446"/>
                <a:ext cx="114895" cy="1113512"/>
              </a:xfrm>
              <a:custGeom>
                <a:avLst/>
                <a:gdLst>
                  <a:gd name="connsiteX0" fmla="*/ 99563 w 114895"/>
                  <a:gd name="connsiteY0" fmla="*/ 1113503 h 1113512"/>
                  <a:gd name="connsiteX1" fmla="*/ 90635 w 114895"/>
                  <a:gd name="connsiteY1" fmla="*/ 1110671 h 1113512"/>
                  <a:gd name="connsiteX2" fmla="*/ 84029 w 114895"/>
                  <a:gd name="connsiteY2" fmla="*/ 1099051 h 1113512"/>
                  <a:gd name="connsiteX3" fmla="*/ 17 w 114895"/>
                  <a:gd name="connsiteY3" fmla="*/ 5371 h 1113512"/>
                  <a:gd name="connsiteX4" fmla="*/ 1177 w 114895"/>
                  <a:gd name="connsiteY4" fmla="*/ 1562 h 1113512"/>
                  <a:gd name="connsiteX5" fmla="*/ 4391 w 114895"/>
                  <a:gd name="connsiteY5" fmla="*/ 0 h 1113512"/>
                  <a:gd name="connsiteX6" fmla="*/ 52513 w 114895"/>
                  <a:gd name="connsiteY6" fmla="*/ 0 h 1113512"/>
                  <a:gd name="connsiteX7" fmla="*/ 56977 w 114895"/>
                  <a:gd name="connsiteY7" fmla="*/ 4687 h 1113512"/>
                  <a:gd name="connsiteX8" fmla="*/ 114830 w 114895"/>
                  <a:gd name="connsiteY8" fmla="*/ 1095438 h 1113512"/>
                  <a:gd name="connsiteX9" fmla="*/ 103224 w 114895"/>
                  <a:gd name="connsiteY9" fmla="*/ 1113112 h 1113512"/>
                  <a:gd name="connsiteX10" fmla="*/ 99563 w 114895"/>
                  <a:gd name="connsiteY10" fmla="*/ 1113503 h 1113512"/>
                  <a:gd name="connsiteX11" fmla="*/ 9658 w 114895"/>
                  <a:gd name="connsiteY11" fmla="*/ 9374 h 1113512"/>
                  <a:gd name="connsiteX12" fmla="*/ 93314 w 114895"/>
                  <a:gd name="connsiteY12" fmla="*/ 1097976 h 1113512"/>
                  <a:gd name="connsiteX13" fmla="*/ 96082 w 114895"/>
                  <a:gd name="connsiteY13" fmla="*/ 1102566 h 1113512"/>
                  <a:gd name="connsiteX14" fmla="*/ 100992 w 114895"/>
                  <a:gd name="connsiteY14" fmla="*/ 1103543 h 1113512"/>
                  <a:gd name="connsiteX15" fmla="*/ 105634 w 114895"/>
                  <a:gd name="connsiteY15" fmla="*/ 1096219 h 1113512"/>
                  <a:gd name="connsiteX16" fmla="*/ 48674 w 114895"/>
                  <a:gd name="connsiteY16" fmla="*/ 9374 h 111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895" h="1113512">
                    <a:moveTo>
                      <a:pt x="99563" y="1113503"/>
                    </a:moveTo>
                    <a:cubicBezTo>
                      <a:pt x="96394" y="1113581"/>
                      <a:pt x="93278" y="1112585"/>
                      <a:pt x="90635" y="1110671"/>
                    </a:cubicBezTo>
                    <a:cubicBezTo>
                      <a:pt x="87065" y="1107956"/>
                      <a:pt x="84672" y="1103757"/>
                      <a:pt x="84029" y="1099051"/>
                    </a:cubicBezTo>
                    <a:lnTo>
                      <a:pt x="17" y="5371"/>
                    </a:lnTo>
                    <a:cubicBezTo>
                      <a:pt x="-91" y="3984"/>
                      <a:pt x="329" y="2607"/>
                      <a:pt x="1177" y="1562"/>
                    </a:cubicBezTo>
                    <a:cubicBezTo>
                      <a:pt x="2007" y="586"/>
                      <a:pt x="3168" y="19"/>
                      <a:pt x="4391" y="0"/>
                    </a:cubicBezTo>
                    <a:lnTo>
                      <a:pt x="52513" y="0"/>
                    </a:lnTo>
                    <a:cubicBezTo>
                      <a:pt x="54915" y="0"/>
                      <a:pt x="56879" y="2070"/>
                      <a:pt x="56977" y="4687"/>
                    </a:cubicBezTo>
                    <a:lnTo>
                      <a:pt x="114830" y="1095438"/>
                    </a:lnTo>
                    <a:cubicBezTo>
                      <a:pt x="115527" y="1103669"/>
                      <a:pt x="110572" y="1111198"/>
                      <a:pt x="103224" y="1113112"/>
                    </a:cubicBezTo>
                    <a:cubicBezTo>
                      <a:pt x="102028" y="1113415"/>
                      <a:pt x="100795" y="1113552"/>
                      <a:pt x="99563" y="1113503"/>
                    </a:cubicBezTo>
                    <a:close/>
                    <a:moveTo>
                      <a:pt x="9658" y="9374"/>
                    </a:moveTo>
                    <a:lnTo>
                      <a:pt x="93314" y="1097976"/>
                    </a:lnTo>
                    <a:cubicBezTo>
                      <a:pt x="93590" y="1099871"/>
                      <a:pt x="94600" y="1101541"/>
                      <a:pt x="96082" y="1102566"/>
                    </a:cubicBezTo>
                    <a:cubicBezTo>
                      <a:pt x="97510" y="1103669"/>
                      <a:pt x="99305" y="1104031"/>
                      <a:pt x="100992" y="1103543"/>
                    </a:cubicBezTo>
                    <a:cubicBezTo>
                      <a:pt x="104010" y="1102732"/>
                      <a:pt x="105992" y="1099588"/>
                      <a:pt x="105634" y="1096219"/>
                    </a:cubicBezTo>
                    <a:lnTo>
                      <a:pt x="48674" y="9374"/>
                    </a:lnTo>
                    <a:close/>
                  </a:path>
                </a:pathLst>
              </a:custGeom>
              <a:solidFill>
                <a:srgbClr val="263238"/>
              </a:solidFill>
              <a:ln w="8915" cap="flat">
                <a:noFill/>
                <a:prstDash val="solid"/>
                <a:miter/>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9F3DD4F5-C687-35F5-510E-6FDD079E37DD}"/>
                  </a:ext>
                </a:extLst>
              </p:cNvPr>
              <p:cNvSpPr/>
              <p:nvPr/>
            </p:nvSpPr>
            <p:spPr>
              <a:xfrm>
                <a:off x="10270396" y="4511645"/>
                <a:ext cx="105856" cy="1107832"/>
              </a:xfrm>
              <a:custGeom>
                <a:avLst/>
                <a:gdLst>
                  <a:gd name="connsiteX0" fmla="*/ 0 w 105856"/>
                  <a:gd name="connsiteY0" fmla="*/ 293 h 1107832"/>
                  <a:gd name="connsiteX1" fmla="*/ 84548 w 105856"/>
                  <a:gd name="connsiteY1" fmla="*/ 1097781 h 1107832"/>
                  <a:gd name="connsiteX2" fmla="*/ 97011 w 105856"/>
                  <a:gd name="connsiteY2" fmla="*/ 1107683 h 1107832"/>
                  <a:gd name="connsiteX3" fmla="*/ 97672 w 105856"/>
                  <a:gd name="connsiteY3" fmla="*/ 1107546 h 1107832"/>
                  <a:gd name="connsiteX4" fmla="*/ 105797 w 105856"/>
                  <a:gd name="connsiteY4" fmla="*/ 1094852 h 1107832"/>
                  <a:gd name="connsiteX5" fmla="*/ 48390 w 105856"/>
                  <a:gd name="connsiteY5" fmla="*/ 0 h 11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856" h="1107832">
                    <a:moveTo>
                      <a:pt x="0" y="293"/>
                    </a:moveTo>
                    <a:lnTo>
                      <a:pt x="84548" y="1097781"/>
                    </a:lnTo>
                    <a:cubicBezTo>
                      <a:pt x="85485" y="1104275"/>
                      <a:pt x="91065" y="1108718"/>
                      <a:pt x="97011" y="1107683"/>
                    </a:cubicBezTo>
                    <a:cubicBezTo>
                      <a:pt x="97235" y="1107644"/>
                      <a:pt x="97449" y="1107595"/>
                      <a:pt x="97672" y="1107546"/>
                    </a:cubicBezTo>
                    <a:cubicBezTo>
                      <a:pt x="102895" y="1106121"/>
                      <a:pt x="106359" y="1100701"/>
                      <a:pt x="105797" y="1094852"/>
                    </a:cubicBezTo>
                    <a:lnTo>
                      <a:pt x="48390" y="0"/>
                    </a:lnTo>
                    <a:close/>
                  </a:path>
                </a:pathLst>
              </a:custGeom>
              <a:solidFill>
                <a:srgbClr val="263238"/>
              </a:solidFill>
              <a:ln w="8915" cap="flat">
                <a:noFill/>
                <a:prstDash val="solid"/>
                <a:miter/>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ABC7B382-7245-344D-FD10-69BA9621B56E}"/>
                  </a:ext>
                </a:extLst>
              </p:cNvPr>
              <p:cNvSpPr/>
              <p:nvPr/>
            </p:nvSpPr>
            <p:spPr>
              <a:xfrm>
                <a:off x="10265656" y="4507055"/>
                <a:ext cx="114886" cy="1117641"/>
              </a:xfrm>
              <a:custGeom>
                <a:avLst/>
                <a:gdLst>
                  <a:gd name="connsiteX0" fmla="*/ 99823 w 114886"/>
                  <a:gd name="connsiteY0" fmla="*/ 1117604 h 1117641"/>
                  <a:gd name="connsiteX1" fmla="*/ 90895 w 114886"/>
                  <a:gd name="connsiteY1" fmla="*/ 1114675 h 1117641"/>
                  <a:gd name="connsiteX2" fmla="*/ 84288 w 114886"/>
                  <a:gd name="connsiteY2" fmla="*/ 1103054 h 1117641"/>
                  <a:gd name="connsiteX3" fmla="*/ 8 w 114886"/>
                  <a:gd name="connsiteY3" fmla="*/ 5371 h 1117641"/>
                  <a:gd name="connsiteX4" fmla="*/ 1169 w 114886"/>
                  <a:gd name="connsiteY4" fmla="*/ 1562 h 1117641"/>
                  <a:gd name="connsiteX5" fmla="*/ 4472 w 114886"/>
                  <a:gd name="connsiteY5" fmla="*/ 0 h 1117641"/>
                  <a:gd name="connsiteX6" fmla="*/ 52683 w 114886"/>
                  <a:gd name="connsiteY6" fmla="*/ 0 h 1117641"/>
                  <a:gd name="connsiteX7" fmla="*/ 57147 w 114886"/>
                  <a:gd name="connsiteY7" fmla="*/ 4687 h 1117641"/>
                  <a:gd name="connsiteX8" fmla="*/ 114822 w 114886"/>
                  <a:gd name="connsiteY8" fmla="*/ 1099734 h 1117641"/>
                  <a:gd name="connsiteX9" fmla="*/ 103215 w 114886"/>
                  <a:gd name="connsiteY9" fmla="*/ 1117409 h 1117641"/>
                  <a:gd name="connsiteX10" fmla="*/ 99823 w 114886"/>
                  <a:gd name="connsiteY10" fmla="*/ 1117604 h 1117641"/>
                  <a:gd name="connsiteX11" fmla="*/ 9650 w 114886"/>
                  <a:gd name="connsiteY11" fmla="*/ 9765 h 1117641"/>
                  <a:gd name="connsiteX12" fmla="*/ 93484 w 114886"/>
                  <a:gd name="connsiteY12" fmla="*/ 1101980 h 1117641"/>
                  <a:gd name="connsiteX13" fmla="*/ 96341 w 114886"/>
                  <a:gd name="connsiteY13" fmla="*/ 1106570 h 1117641"/>
                  <a:gd name="connsiteX14" fmla="*/ 101162 w 114886"/>
                  <a:gd name="connsiteY14" fmla="*/ 1107644 h 1117641"/>
                  <a:gd name="connsiteX15" fmla="*/ 105894 w 114886"/>
                  <a:gd name="connsiteY15" fmla="*/ 1100222 h 1117641"/>
                  <a:gd name="connsiteX16" fmla="*/ 48755 w 114886"/>
                  <a:gd name="connsiteY16" fmla="*/ 9765 h 111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886" h="1117641">
                    <a:moveTo>
                      <a:pt x="99823" y="1117604"/>
                    </a:moveTo>
                    <a:cubicBezTo>
                      <a:pt x="96644" y="1117643"/>
                      <a:pt x="93528" y="1116618"/>
                      <a:pt x="90895" y="1114675"/>
                    </a:cubicBezTo>
                    <a:cubicBezTo>
                      <a:pt x="87297" y="1111989"/>
                      <a:pt x="84895" y="1107771"/>
                      <a:pt x="84288" y="1103054"/>
                    </a:cubicBezTo>
                    <a:lnTo>
                      <a:pt x="8" y="5371"/>
                    </a:lnTo>
                    <a:cubicBezTo>
                      <a:pt x="-64" y="3984"/>
                      <a:pt x="356" y="2627"/>
                      <a:pt x="1169" y="1562"/>
                    </a:cubicBezTo>
                    <a:cubicBezTo>
                      <a:pt x="2034" y="576"/>
                      <a:pt x="3222" y="10"/>
                      <a:pt x="4472" y="0"/>
                    </a:cubicBezTo>
                    <a:lnTo>
                      <a:pt x="52683" y="0"/>
                    </a:lnTo>
                    <a:cubicBezTo>
                      <a:pt x="55067" y="49"/>
                      <a:pt x="57004" y="2090"/>
                      <a:pt x="57147" y="4687"/>
                    </a:cubicBezTo>
                    <a:lnTo>
                      <a:pt x="114822" y="1099734"/>
                    </a:lnTo>
                    <a:cubicBezTo>
                      <a:pt x="115518" y="1107966"/>
                      <a:pt x="110563" y="1115495"/>
                      <a:pt x="103215" y="1117409"/>
                    </a:cubicBezTo>
                    <a:cubicBezTo>
                      <a:pt x="102099" y="1117624"/>
                      <a:pt x="100957" y="1117692"/>
                      <a:pt x="99823" y="1117604"/>
                    </a:cubicBezTo>
                    <a:close/>
                    <a:moveTo>
                      <a:pt x="9650" y="9765"/>
                    </a:moveTo>
                    <a:lnTo>
                      <a:pt x="93484" y="1101980"/>
                    </a:lnTo>
                    <a:cubicBezTo>
                      <a:pt x="93850" y="1103865"/>
                      <a:pt x="94877" y="1105505"/>
                      <a:pt x="96341" y="1106570"/>
                    </a:cubicBezTo>
                    <a:cubicBezTo>
                      <a:pt x="97725" y="1107683"/>
                      <a:pt x="99493" y="1108074"/>
                      <a:pt x="101162" y="1107644"/>
                    </a:cubicBezTo>
                    <a:cubicBezTo>
                      <a:pt x="104224" y="1106833"/>
                      <a:pt x="106251" y="1103650"/>
                      <a:pt x="105894" y="1100222"/>
                    </a:cubicBezTo>
                    <a:lnTo>
                      <a:pt x="48755" y="9765"/>
                    </a:lnTo>
                    <a:close/>
                  </a:path>
                </a:pathLst>
              </a:custGeom>
              <a:solidFill>
                <a:srgbClr val="263238"/>
              </a:solidFill>
              <a:ln w="8915" cap="flat">
                <a:noFill/>
                <a:prstDash val="solid"/>
                <a:miter/>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8C3E1E66-71BD-3893-14B4-9367B0915D31}"/>
                  </a:ext>
                </a:extLst>
              </p:cNvPr>
              <p:cNvSpPr/>
              <p:nvPr/>
            </p:nvSpPr>
            <p:spPr>
              <a:xfrm>
                <a:off x="8799821" y="4511547"/>
                <a:ext cx="92715" cy="1097355"/>
              </a:xfrm>
              <a:custGeom>
                <a:avLst/>
                <a:gdLst>
                  <a:gd name="connsiteX0" fmla="*/ 44683 w 92715"/>
                  <a:gd name="connsiteY0" fmla="*/ 391 h 1097355"/>
                  <a:gd name="connsiteX1" fmla="*/ 43 w 92715"/>
                  <a:gd name="connsiteY1" fmla="*/ 1084306 h 1097355"/>
                  <a:gd name="connsiteX2" fmla="*/ 8257 w 92715"/>
                  <a:gd name="connsiteY2" fmla="*/ 1097000 h 1097355"/>
                  <a:gd name="connsiteX3" fmla="*/ 8257 w 92715"/>
                  <a:gd name="connsiteY3" fmla="*/ 1097000 h 1097355"/>
                  <a:gd name="connsiteX4" fmla="*/ 21051 w 92715"/>
                  <a:gd name="connsiteY4" fmla="*/ 1088651 h 1097355"/>
                  <a:gd name="connsiteX5" fmla="*/ 21292 w 92715"/>
                  <a:gd name="connsiteY5" fmla="*/ 1087235 h 1097355"/>
                  <a:gd name="connsiteX6" fmla="*/ 92716 w 92715"/>
                  <a:gd name="connsiteY6" fmla="*/ 0 h 10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15" h="1097355">
                    <a:moveTo>
                      <a:pt x="44683" y="391"/>
                    </a:moveTo>
                    <a:lnTo>
                      <a:pt x="43" y="1084306"/>
                    </a:lnTo>
                    <a:cubicBezTo>
                      <a:pt x="-430" y="1090165"/>
                      <a:pt x="3043" y="1095535"/>
                      <a:pt x="8257" y="1097000"/>
                    </a:cubicBezTo>
                    <a:lnTo>
                      <a:pt x="8257" y="1097000"/>
                    </a:lnTo>
                    <a:cubicBezTo>
                      <a:pt x="13899" y="1098563"/>
                      <a:pt x="19622" y="1094823"/>
                      <a:pt x="21051" y="1088651"/>
                    </a:cubicBezTo>
                    <a:cubicBezTo>
                      <a:pt x="21158" y="1088182"/>
                      <a:pt x="21238" y="1087714"/>
                      <a:pt x="21292" y="1087235"/>
                    </a:cubicBezTo>
                    <a:lnTo>
                      <a:pt x="92716" y="0"/>
                    </a:lnTo>
                    <a:close/>
                  </a:path>
                </a:pathLst>
              </a:custGeom>
              <a:solidFill>
                <a:srgbClr val="263238"/>
              </a:solidFill>
              <a:ln w="8915" cap="flat">
                <a:noFill/>
                <a:prstDash val="solid"/>
                <a:miter/>
              </a:ln>
            </p:spPr>
            <p:txBody>
              <a:bodyPr rtlCol="0" anchor="ctr"/>
              <a:lstStyle/>
              <a:p>
                <a:endParaRPr lang="zh-CN" altLang="en-US"/>
              </a:p>
            </p:txBody>
          </p:sp>
          <p:sp>
            <p:nvSpPr>
              <p:cNvPr id="563" name="任意多边形: 形状 562">
                <a:extLst>
                  <a:ext uri="{FF2B5EF4-FFF2-40B4-BE49-F238E27FC236}">
                    <a16:creationId xmlns:a16="http://schemas.microsoft.com/office/drawing/2014/main" id="{E3B94B60-8B4F-307F-2E19-F179F8791B32}"/>
                  </a:ext>
                </a:extLst>
              </p:cNvPr>
              <p:cNvSpPr/>
              <p:nvPr/>
            </p:nvSpPr>
            <p:spPr>
              <a:xfrm>
                <a:off x="8795612" y="4507153"/>
                <a:ext cx="101585" cy="1107155"/>
              </a:xfrm>
              <a:custGeom>
                <a:avLst/>
                <a:gdLst>
                  <a:gd name="connsiteX0" fmla="*/ 15323 w 101585"/>
                  <a:gd name="connsiteY0" fmla="*/ 1107058 h 1107155"/>
                  <a:gd name="connsiteX1" fmla="*/ 11663 w 101585"/>
                  <a:gd name="connsiteY1" fmla="*/ 1106570 h 1107155"/>
                  <a:gd name="connsiteX2" fmla="*/ 57 w 101585"/>
                  <a:gd name="connsiteY2" fmla="*/ 1088602 h 1107155"/>
                  <a:gd name="connsiteX3" fmla="*/ 44697 w 101585"/>
                  <a:gd name="connsiteY3" fmla="*/ 4687 h 1107155"/>
                  <a:gd name="connsiteX4" fmla="*/ 49161 w 101585"/>
                  <a:gd name="connsiteY4" fmla="*/ 0 h 1107155"/>
                  <a:gd name="connsiteX5" fmla="*/ 97104 w 101585"/>
                  <a:gd name="connsiteY5" fmla="*/ 0 h 1107155"/>
                  <a:gd name="connsiteX6" fmla="*/ 101586 w 101585"/>
                  <a:gd name="connsiteY6" fmla="*/ 4863 h 1107155"/>
                  <a:gd name="connsiteX7" fmla="*/ 101568 w 101585"/>
                  <a:gd name="connsiteY7" fmla="*/ 5273 h 1107155"/>
                  <a:gd name="connsiteX8" fmla="*/ 30144 w 101585"/>
                  <a:gd name="connsiteY8" fmla="*/ 1092411 h 1107155"/>
                  <a:gd name="connsiteX9" fmla="*/ 15234 w 101585"/>
                  <a:gd name="connsiteY9" fmla="*/ 1107156 h 1107155"/>
                  <a:gd name="connsiteX10" fmla="*/ 53089 w 101585"/>
                  <a:gd name="connsiteY10" fmla="*/ 9667 h 1107155"/>
                  <a:gd name="connsiteX11" fmla="*/ 8985 w 101585"/>
                  <a:gd name="connsiteY11" fmla="*/ 1089286 h 1107155"/>
                  <a:gd name="connsiteX12" fmla="*/ 13806 w 101585"/>
                  <a:gd name="connsiteY12" fmla="*/ 1097098 h 1107155"/>
                  <a:gd name="connsiteX13" fmla="*/ 18716 w 101585"/>
                  <a:gd name="connsiteY13" fmla="*/ 1096121 h 1107155"/>
                  <a:gd name="connsiteX14" fmla="*/ 21394 w 101585"/>
                  <a:gd name="connsiteY14" fmla="*/ 1091336 h 1107155"/>
                  <a:gd name="connsiteX15" fmla="*/ 92015 w 101585"/>
                  <a:gd name="connsiteY15" fmla="*/ 9667 h 110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585" h="1107155">
                    <a:moveTo>
                      <a:pt x="15323" y="1107058"/>
                    </a:moveTo>
                    <a:cubicBezTo>
                      <a:pt x="14091" y="1107038"/>
                      <a:pt x="12859" y="1106872"/>
                      <a:pt x="11663" y="1106570"/>
                    </a:cubicBezTo>
                    <a:cubicBezTo>
                      <a:pt x="4315" y="1104460"/>
                      <a:pt x="-586" y="1096883"/>
                      <a:pt x="57" y="1088602"/>
                    </a:cubicBezTo>
                    <a:lnTo>
                      <a:pt x="44697" y="4687"/>
                    </a:lnTo>
                    <a:cubicBezTo>
                      <a:pt x="44795" y="2070"/>
                      <a:pt x="46759" y="0"/>
                      <a:pt x="49161" y="0"/>
                    </a:cubicBezTo>
                    <a:lnTo>
                      <a:pt x="97104" y="0"/>
                    </a:lnTo>
                    <a:cubicBezTo>
                      <a:pt x="99568" y="-10"/>
                      <a:pt x="101577" y="2168"/>
                      <a:pt x="101586" y="4863"/>
                    </a:cubicBezTo>
                    <a:cubicBezTo>
                      <a:pt x="101586" y="5000"/>
                      <a:pt x="101577" y="5136"/>
                      <a:pt x="101568" y="5273"/>
                    </a:cubicBezTo>
                    <a:lnTo>
                      <a:pt x="30144" y="1092411"/>
                    </a:lnTo>
                    <a:cubicBezTo>
                      <a:pt x="29367" y="1100779"/>
                      <a:pt x="22921" y="1107146"/>
                      <a:pt x="15234" y="1107156"/>
                    </a:cubicBezTo>
                    <a:close/>
                    <a:moveTo>
                      <a:pt x="53089" y="9667"/>
                    </a:moveTo>
                    <a:lnTo>
                      <a:pt x="8985" y="1089286"/>
                    </a:lnTo>
                    <a:cubicBezTo>
                      <a:pt x="8601" y="1092840"/>
                      <a:pt x="10654" y="1096160"/>
                      <a:pt x="13806" y="1097098"/>
                    </a:cubicBezTo>
                    <a:cubicBezTo>
                      <a:pt x="15493" y="1097517"/>
                      <a:pt x="17270" y="1097166"/>
                      <a:pt x="18716" y="1096121"/>
                    </a:cubicBezTo>
                    <a:cubicBezTo>
                      <a:pt x="20198" y="1095028"/>
                      <a:pt x="21180" y="1093280"/>
                      <a:pt x="21394" y="1091336"/>
                    </a:cubicBezTo>
                    <a:lnTo>
                      <a:pt x="92015" y="9667"/>
                    </a:lnTo>
                    <a:close/>
                  </a:path>
                </a:pathLst>
              </a:custGeom>
              <a:solidFill>
                <a:srgbClr val="263238"/>
              </a:solidFill>
              <a:ln w="8915" cap="flat">
                <a:noFill/>
                <a:prstDash val="solid"/>
                <a:miter/>
              </a:ln>
            </p:spPr>
            <p:txBody>
              <a:bodyPr rtlCol="0" anchor="ctr"/>
              <a:lstStyle/>
              <a:p>
                <a:endParaRPr lang="zh-CN" altLang="en-US"/>
              </a:p>
            </p:txBody>
          </p:sp>
          <p:sp>
            <p:nvSpPr>
              <p:cNvPr id="564" name="任意多边形: 形状 563">
                <a:extLst>
                  <a:ext uri="{FF2B5EF4-FFF2-40B4-BE49-F238E27FC236}">
                    <a16:creationId xmlns:a16="http://schemas.microsoft.com/office/drawing/2014/main" id="{703D6928-E023-D8BE-7F45-3AAE217AA9ED}"/>
                  </a:ext>
                </a:extLst>
              </p:cNvPr>
              <p:cNvSpPr/>
              <p:nvPr/>
            </p:nvSpPr>
            <p:spPr>
              <a:xfrm>
                <a:off x="8733381" y="4511645"/>
                <a:ext cx="92106" cy="1094010"/>
              </a:xfrm>
              <a:custGeom>
                <a:avLst/>
                <a:gdLst>
                  <a:gd name="connsiteX0" fmla="*/ 44253 w 92106"/>
                  <a:gd name="connsiteY0" fmla="*/ 293 h 1094010"/>
                  <a:gd name="connsiteX1" fmla="*/ 59 w 92106"/>
                  <a:gd name="connsiteY1" fmla="*/ 1080888 h 1094010"/>
                  <a:gd name="connsiteX2" fmla="*/ 8273 w 92106"/>
                  <a:gd name="connsiteY2" fmla="*/ 1093680 h 1094010"/>
                  <a:gd name="connsiteX3" fmla="*/ 21102 w 92106"/>
                  <a:gd name="connsiteY3" fmla="*/ 1085126 h 1094010"/>
                  <a:gd name="connsiteX4" fmla="*/ 21308 w 92106"/>
                  <a:gd name="connsiteY4" fmla="*/ 1083915 h 1094010"/>
                  <a:gd name="connsiteX5" fmla="*/ 92107 w 92106"/>
                  <a:gd name="connsiteY5" fmla="*/ 0 h 109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106" h="1094010">
                    <a:moveTo>
                      <a:pt x="44253" y="293"/>
                    </a:moveTo>
                    <a:lnTo>
                      <a:pt x="59" y="1080888"/>
                    </a:lnTo>
                    <a:cubicBezTo>
                      <a:pt x="-504" y="1086796"/>
                      <a:pt x="3005" y="1092254"/>
                      <a:pt x="8273" y="1093680"/>
                    </a:cubicBezTo>
                    <a:cubicBezTo>
                      <a:pt x="13978" y="1095194"/>
                      <a:pt x="19719" y="1091366"/>
                      <a:pt x="21102" y="1085126"/>
                    </a:cubicBezTo>
                    <a:cubicBezTo>
                      <a:pt x="21192" y="1084726"/>
                      <a:pt x="21263" y="1084325"/>
                      <a:pt x="21308" y="1083915"/>
                    </a:cubicBezTo>
                    <a:lnTo>
                      <a:pt x="92107" y="0"/>
                    </a:lnTo>
                    <a:close/>
                  </a:path>
                </a:pathLst>
              </a:custGeom>
              <a:solidFill>
                <a:srgbClr val="263238"/>
              </a:solidFill>
              <a:ln w="8915" cap="flat">
                <a:noFill/>
                <a:prstDash val="solid"/>
                <a:miter/>
              </a:ln>
            </p:spPr>
            <p:txBody>
              <a:bodyPr rtlCol="0" anchor="ctr"/>
              <a:lstStyle/>
              <a:p>
                <a:endParaRPr lang="zh-CN" altLang="en-US"/>
              </a:p>
            </p:txBody>
          </p:sp>
          <p:sp>
            <p:nvSpPr>
              <p:cNvPr id="565" name="任意多边形: 形状 564">
                <a:extLst>
                  <a:ext uri="{FF2B5EF4-FFF2-40B4-BE49-F238E27FC236}">
                    <a16:creationId xmlns:a16="http://schemas.microsoft.com/office/drawing/2014/main" id="{74690F45-A7B5-8F34-48E3-910AE450C38C}"/>
                  </a:ext>
                </a:extLst>
              </p:cNvPr>
              <p:cNvSpPr/>
              <p:nvPr/>
            </p:nvSpPr>
            <p:spPr>
              <a:xfrm>
                <a:off x="8728921" y="4507055"/>
                <a:ext cx="101048" cy="1103454"/>
              </a:xfrm>
              <a:custGeom>
                <a:avLst/>
                <a:gdLst>
                  <a:gd name="connsiteX0" fmla="*/ 15322 w 101048"/>
                  <a:gd name="connsiteY0" fmla="*/ 1103445 h 1103454"/>
                  <a:gd name="connsiteX1" fmla="*/ 11661 w 101048"/>
                  <a:gd name="connsiteY1" fmla="*/ 1102957 h 1103454"/>
                  <a:gd name="connsiteX2" fmla="*/ 55 w 101048"/>
                  <a:gd name="connsiteY2" fmla="*/ 1085087 h 1103454"/>
                  <a:gd name="connsiteX3" fmla="*/ 44248 w 101048"/>
                  <a:gd name="connsiteY3" fmla="*/ 4687 h 1103454"/>
                  <a:gd name="connsiteX4" fmla="*/ 48712 w 101048"/>
                  <a:gd name="connsiteY4" fmla="*/ 0 h 1103454"/>
                  <a:gd name="connsiteX5" fmla="*/ 96567 w 101048"/>
                  <a:gd name="connsiteY5" fmla="*/ 0 h 1103454"/>
                  <a:gd name="connsiteX6" fmla="*/ 101048 w 101048"/>
                  <a:gd name="connsiteY6" fmla="*/ 4863 h 1103454"/>
                  <a:gd name="connsiteX7" fmla="*/ 101031 w 101048"/>
                  <a:gd name="connsiteY7" fmla="*/ 5273 h 1103454"/>
                  <a:gd name="connsiteX8" fmla="*/ 30232 w 101048"/>
                  <a:gd name="connsiteY8" fmla="*/ 1089188 h 1103454"/>
                  <a:gd name="connsiteX9" fmla="*/ 23714 w 101048"/>
                  <a:gd name="connsiteY9" fmla="*/ 1101004 h 1103454"/>
                  <a:gd name="connsiteX10" fmla="*/ 15322 w 101048"/>
                  <a:gd name="connsiteY10" fmla="*/ 1103445 h 1103454"/>
                  <a:gd name="connsiteX11" fmla="*/ 52998 w 101048"/>
                  <a:gd name="connsiteY11" fmla="*/ 9765 h 1103454"/>
                  <a:gd name="connsiteX12" fmla="*/ 8983 w 101048"/>
                  <a:gd name="connsiteY12" fmla="*/ 1085770 h 1103454"/>
                  <a:gd name="connsiteX13" fmla="*/ 13804 w 101048"/>
                  <a:gd name="connsiteY13" fmla="*/ 1093485 h 1103454"/>
                  <a:gd name="connsiteX14" fmla="*/ 18714 w 101048"/>
                  <a:gd name="connsiteY14" fmla="*/ 1092606 h 1103454"/>
                  <a:gd name="connsiteX15" fmla="*/ 21393 w 101048"/>
                  <a:gd name="connsiteY15" fmla="*/ 1087821 h 1103454"/>
                  <a:gd name="connsiteX16" fmla="*/ 91835 w 101048"/>
                  <a:gd name="connsiteY16" fmla="*/ 9765 h 110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048" h="1103454">
                    <a:moveTo>
                      <a:pt x="15322" y="1103445"/>
                    </a:moveTo>
                    <a:cubicBezTo>
                      <a:pt x="14090" y="1103474"/>
                      <a:pt x="12858" y="1103308"/>
                      <a:pt x="11661" y="1102957"/>
                    </a:cubicBezTo>
                    <a:cubicBezTo>
                      <a:pt x="4332" y="1100887"/>
                      <a:pt x="-579" y="1093338"/>
                      <a:pt x="55" y="1085087"/>
                    </a:cubicBezTo>
                    <a:lnTo>
                      <a:pt x="44248" y="4687"/>
                    </a:lnTo>
                    <a:cubicBezTo>
                      <a:pt x="44347" y="2070"/>
                      <a:pt x="46311" y="0"/>
                      <a:pt x="48712" y="0"/>
                    </a:cubicBezTo>
                    <a:lnTo>
                      <a:pt x="96567" y="0"/>
                    </a:lnTo>
                    <a:cubicBezTo>
                      <a:pt x="99031" y="-10"/>
                      <a:pt x="101040" y="2168"/>
                      <a:pt x="101048" y="4863"/>
                    </a:cubicBezTo>
                    <a:cubicBezTo>
                      <a:pt x="101048" y="5000"/>
                      <a:pt x="101040" y="5136"/>
                      <a:pt x="101031" y="5273"/>
                    </a:cubicBezTo>
                    <a:lnTo>
                      <a:pt x="30232" y="1089188"/>
                    </a:lnTo>
                    <a:cubicBezTo>
                      <a:pt x="29723" y="1093973"/>
                      <a:pt x="27339" y="1098279"/>
                      <a:pt x="23714" y="1101004"/>
                    </a:cubicBezTo>
                    <a:cubicBezTo>
                      <a:pt x="21196" y="1102703"/>
                      <a:pt x="18277" y="1103552"/>
                      <a:pt x="15322" y="1103445"/>
                    </a:cubicBezTo>
                    <a:close/>
                    <a:moveTo>
                      <a:pt x="52998" y="9765"/>
                    </a:moveTo>
                    <a:lnTo>
                      <a:pt x="8983" y="1085770"/>
                    </a:lnTo>
                    <a:cubicBezTo>
                      <a:pt x="8572" y="1089305"/>
                      <a:pt x="10644" y="1092625"/>
                      <a:pt x="13804" y="1093485"/>
                    </a:cubicBezTo>
                    <a:cubicBezTo>
                      <a:pt x="15483" y="1094002"/>
                      <a:pt x="17277" y="1093680"/>
                      <a:pt x="18714" y="1092606"/>
                    </a:cubicBezTo>
                    <a:cubicBezTo>
                      <a:pt x="20152" y="1091464"/>
                      <a:pt x="21116" y="1089745"/>
                      <a:pt x="21393" y="1087821"/>
                    </a:cubicBezTo>
                    <a:lnTo>
                      <a:pt x="91835" y="9765"/>
                    </a:lnTo>
                    <a:close/>
                  </a:path>
                </a:pathLst>
              </a:custGeom>
              <a:solidFill>
                <a:srgbClr val="263238"/>
              </a:solidFill>
              <a:ln w="8915" cap="flat">
                <a:noFill/>
                <a:prstDash val="solid"/>
                <a:miter/>
              </a:ln>
            </p:spPr>
            <p:txBody>
              <a:bodyPr rtlCol="0" anchor="ctr"/>
              <a:lstStyle/>
              <a:p>
                <a:endParaRPr lang="zh-CN" altLang="en-US"/>
              </a:p>
            </p:txBody>
          </p:sp>
          <p:sp>
            <p:nvSpPr>
              <p:cNvPr id="566" name="任意多边形: 形状 565">
                <a:extLst>
                  <a:ext uri="{FF2B5EF4-FFF2-40B4-BE49-F238E27FC236}">
                    <a16:creationId xmlns:a16="http://schemas.microsoft.com/office/drawing/2014/main" id="{F310A372-8656-FF4A-C773-F03B7A7817F6}"/>
                  </a:ext>
                </a:extLst>
              </p:cNvPr>
              <p:cNvSpPr/>
              <p:nvPr/>
            </p:nvSpPr>
            <p:spPr>
              <a:xfrm>
                <a:off x="8746296" y="4451395"/>
                <a:ext cx="1698284" cy="93939"/>
              </a:xfrm>
              <a:custGeom>
                <a:avLst/>
                <a:gdLst>
                  <a:gd name="connsiteX0" fmla="*/ 0 w 1698284"/>
                  <a:gd name="connsiteY0" fmla="*/ 0 h 93939"/>
                  <a:gd name="connsiteX1" fmla="*/ 1698284 w 1698284"/>
                  <a:gd name="connsiteY1" fmla="*/ 0 h 93939"/>
                  <a:gd name="connsiteX2" fmla="*/ 1698284 w 1698284"/>
                  <a:gd name="connsiteY2" fmla="*/ 93939 h 93939"/>
                  <a:gd name="connsiteX3" fmla="*/ 0 w 1698284"/>
                  <a:gd name="connsiteY3" fmla="*/ 93939 h 93939"/>
                </a:gdLst>
                <a:ahLst/>
                <a:cxnLst>
                  <a:cxn ang="0">
                    <a:pos x="connsiteX0" y="connsiteY0"/>
                  </a:cxn>
                  <a:cxn ang="0">
                    <a:pos x="connsiteX1" y="connsiteY1"/>
                  </a:cxn>
                  <a:cxn ang="0">
                    <a:pos x="connsiteX2" y="connsiteY2"/>
                  </a:cxn>
                  <a:cxn ang="0">
                    <a:pos x="connsiteX3" y="connsiteY3"/>
                  </a:cxn>
                </a:cxnLst>
                <a:rect l="l" t="t" r="r" b="b"/>
                <a:pathLst>
                  <a:path w="1698284" h="93939">
                    <a:moveTo>
                      <a:pt x="0" y="0"/>
                    </a:moveTo>
                    <a:lnTo>
                      <a:pt x="1698284" y="0"/>
                    </a:lnTo>
                    <a:lnTo>
                      <a:pt x="1698284" y="93939"/>
                    </a:lnTo>
                    <a:lnTo>
                      <a:pt x="0" y="93939"/>
                    </a:lnTo>
                    <a:close/>
                  </a:path>
                </a:pathLst>
              </a:custGeom>
              <a:solidFill>
                <a:srgbClr val="FFFFFF"/>
              </a:solidFill>
              <a:ln w="8915" cap="flat">
                <a:noFill/>
                <a:prstDash val="solid"/>
                <a:miter/>
              </a:ln>
            </p:spPr>
            <p:txBody>
              <a:bodyPr rtlCol="0" anchor="ctr"/>
              <a:lstStyle/>
              <a:p>
                <a:endParaRPr lang="zh-CN" altLang="en-US"/>
              </a:p>
            </p:txBody>
          </p:sp>
          <p:sp>
            <p:nvSpPr>
              <p:cNvPr id="567" name="任意多边形: 形状 566">
                <a:extLst>
                  <a:ext uri="{FF2B5EF4-FFF2-40B4-BE49-F238E27FC236}">
                    <a16:creationId xmlns:a16="http://schemas.microsoft.com/office/drawing/2014/main" id="{67CF67F4-8FA2-205A-D1F2-FFE4FD81A0B4}"/>
                  </a:ext>
                </a:extLst>
              </p:cNvPr>
              <p:cNvSpPr/>
              <p:nvPr/>
            </p:nvSpPr>
            <p:spPr>
              <a:xfrm>
                <a:off x="8741833" y="4446512"/>
                <a:ext cx="1706854" cy="103704"/>
              </a:xfrm>
              <a:custGeom>
                <a:avLst/>
                <a:gdLst>
                  <a:gd name="connsiteX0" fmla="*/ 1702391 w 1706854"/>
                  <a:gd name="connsiteY0" fmla="*/ 103704 h 103704"/>
                  <a:gd name="connsiteX1" fmla="*/ 4464 w 1706854"/>
                  <a:gd name="connsiteY1" fmla="*/ 103704 h 103704"/>
                  <a:gd name="connsiteX2" fmla="*/ 0 w 1706854"/>
                  <a:gd name="connsiteY2" fmla="*/ 98822 h 103704"/>
                  <a:gd name="connsiteX3" fmla="*/ 0 w 1706854"/>
                  <a:gd name="connsiteY3" fmla="*/ 4883 h 103704"/>
                  <a:gd name="connsiteX4" fmla="*/ 4464 w 1706854"/>
                  <a:gd name="connsiteY4" fmla="*/ 0 h 103704"/>
                  <a:gd name="connsiteX5" fmla="*/ 1702391 w 1706854"/>
                  <a:gd name="connsiteY5" fmla="*/ 0 h 103704"/>
                  <a:gd name="connsiteX6" fmla="*/ 1706855 w 1706854"/>
                  <a:gd name="connsiteY6" fmla="*/ 4883 h 103704"/>
                  <a:gd name="connsiteX7" fmla="*/ 1706855 w 1706854"/>
                  <a:gd name="connsiteY7" fmla="*/ 98822 h 103704"/>
                  <a:gd name="connsiteX8" fmla="*/ 1702391 w 1706854"/>
                  <a:gd name="connsiteY8" fmla="*/ 103704 h 103704"/>
                  <a:gd name="connsiteX9" fmla="*/ 8571 w 1706854"/>
                  <a:gd name="connsiteY9" fmla="*/ 93939 h 103704"/>
                  <a:gd name="connsiteX10" fmla="*/ 1698284 w 1706854"/>
                  <a:gd name="connsiteY10" fmla="*/ 93939 h 103704"/>
                  <a:gd name="connsiteX11" fmla="*/ 1698284 w 1706854"/>
                  <a:gd name="connsiteY11" fmla="*/ 9765 h 103704"/>
                  <a:gd name="connsiteX12" fmla="*/ 8928 w 1706854"/>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854" h="103704">
                    <a:moveTo>
                      <a:pt x="1702391" y="103704"/>
                    </a:moveTo>
                    <a:lnTo>
                      <a:pt x="4464" y="103704"/>
                    </a:lnTo>
                    <a:cubicBezTo>
                      <a:pt x="2000" y="103704"/>
                      <a:pt x="0" y="101517"/>
                      <a:pt x="0" y="98822"/>
                    </a:cubicBezTo>
                    <a:lnTo>
                      <a:pt x="0" y="4883"/>
                    </a:lnTo>
                    <a:cubicBezTo>
                      <a:pt x="0" y="2187"/>
                      <a:pt x="2000" y="0"/>
                      <a:pt x="4464" y="0"/>
                    </a:cubicBezTo>
                    <a:lnTo>
                      <a:pt x="1702391" y="0"/>
                    </a:lnTo>
                    <a:cubicBezTo>
                      <a:pt x="1704855" y="0"/>
                      <a:pt x="1706855" y="2187"/>
                      <a:pt x="1706855" y="4883"/>
                    </a:cubicBezTo>
                    <a:lnTo>
                      <a:pt x="1706855" y="98822"/>
                    </a:lnTo>
                    <a:cubicBezTo>
                      <a:pt x="1706810" y="101498"/>
                      <a:pt x="1704837" y="103656"/>
                      <a:pt x="1702391" y="103704"/>
                    </a:cubicBezTo>
                    <a:close/>
                    <a:moveTo>
                      <a:pt x="8571" y="93939"/>
                    </a:moveTo>
                    <a:lnTo>
                      <a:pt x="1698284" y="93939"/>
                    </a:lnTo>
                    <a:lnTo>
                      <a:pt x="1698284"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68" name="任意多边形: 形状 567">
                <a:extLst>
                  <a:ext uri="{FF2B5EF4-FFF2-40B4-BE49-F238E27FC236}">
                    <a16:creationId xmlns:a16="http://schemas.microsoft.com/office/drawing/2014/main" id="{09005631-C095-6893-AE6A-5AACDFE69424}"/>
                  </a:ext>
                </a:extLst>
              </p:cNvPr>
              <p:cNvSpPr/>
              <p:nvPr/>
            </p:nvSpPr>
            <p:spPr>
              <a:xfrm>
                <a:off x="8746296" y="4451395"/>
                <a:ext cx="1698284" cy="32224"/>
              </a:xfrm>
              <a:custGeom>
                <a:avLst/>
                <a:gdLst>
                  <a:gd name="connsiteX0" fmla="*/ 0 w 1698284"/>
                  <a:gd name="connsiteY0" fmla="*/ 0 h 32224"/>
                  <a:gd name="connsiteX1" fmla="*/ 1698284 w 1698284"/>
                  <a:gd name="connsiteY1" fmla="*/ 0 h 32224"/>
                  <a:gd name="connsiteX2" fmla="*/ 1698284 w 1698284"/>
                  <a:gd name="connsiteY2" fmla="*/ 32224 h 32224"/>
                  <a:gd name="connsiteX3" fmla="*/ 0 w 1698284"/>
                  <a:gd name="connsiteY3" fmla="*/ 32224 h 32224"/>
                </a:gdLst>
                <a:ahLst/>
                <a:cxnLst>
                  <a:cxn ang="0">
                    <a:pos x="connsiteX0" y="connsiteY0"/>
                  </a:cxn>
                  <a:cxn ang="0">
                    <a:pos x="connsiteX1" y="connsiteY1"/>
                  </a:cxn>
                  <a:cxn ang="0">
                    <a:pos x="connsiteX2" y="connsiteY2"/>
                  </a:cxn>
                  <a:cxn ang="0">
                    <a:pos x="connsiteX3" y="connsiteY3"/>
                  </a:cxn>
                </a:cxnLst>
                <a:rect l="l" t="t" r="r" b="b"/>
                <a:pathLst>
                  <a:path w="1698284" h="32224">
                    <a:moveTo>
                      <a:pt x="0" y="0"/>
                    </a:moveTo>
                    <a:lnTo>
                      <a:pt x="1698284" y="0"/>
                    </a:lnTo>
                    <a:lnTo>
                      <a:pt x="1698284" y="32224"/>
                    </a:lnTo>
                    <a:lnTo>
                      <a:pt x="0" y="32224"/>
                    </a:lnTo>
                    <a:close/>
                  </a:path>
                </a:pathLst>
              </a:custGeom>
              <a:solidFill>
                <a:srgbClr val="263238"/>
              </a:solidFill>
              <a:ln w="8915" cap="flat">
                <a:noFill/>
                <a:prstDash val="solid"/>
                <a:miter/>
              </a:ln>
            </p:spPr>
            <p:txBody>
              <a:bodyPr rtlCol="0" anchor="ctr"/>
              <a:lstStyle/>
              <a:p>
                <a:endParaRPr lang="zh-CN" altLang="en-US"/>
              </a:p>
            </p:txBody>
          </p:sp>
          <p:sp>
            <p:nvSpPr>
              <p:cNvPr id="569" name="任意多边形: 形状 568">
                <a:extLst>
                  <a:ext uri="{FF2B5EF4-FFF2-40B4-BE49-F238E27FC236}">
                    <a16:creationId xmlns:a16="http://schemas.microsoft.com/office/drawing/2014/main" id="{947B6107-4E7C-0622-EFF5-E8A647F71E2B}"/>
                  </a:ext>
                </a:extLst>
              </p:cNvPr>
              <p:cNvSpPr/>
              <p:nvPr/>
            </p:nvSpPr>
            <p:spPr>
              <a:xfrm>
                <a:off x="8741833" y="4446512"/>
                <a:ext cx="1706854" cy="41989"/>
              </a:xfrm>
              <a:custGeom>
                <a:avLst/>
                <a:gdLst>
                  <a:gd name="connsiteX0" fmla="*/ 1702391 w 1706854"/>
                  <a:gd name="connsiteY0" fmla="*/ 41990 h 41989"/>
                  <a:gd name="connsiteX1" fmla="*/ 4464 w 1706854"/>
                  <a:gd name="connsiteY1" fmla="*/ 41990 h 41989"/>
                  <a:gd name="connsiteX2" fmla="*/ 0 w 1706854"/>
                  <a:gd name="connsiteY2" fmla="*/ 37107 h 41989"/>
                  <a:gd name="connsiteX3" fmla="*/ 0 w 1706854"/>
                  <a:gd name="connsiteY3" fmla="*/ 4883 h 41989"/>
                  <a:gd name="connsiteX4" fmla="*/ 4464 w 1706854"/>
                  <a:gd name="connsiteY4" fmla="*/ 0 h 41989"/>
                  <a:gd name="connsiteX5" fmla="*/ 1702391 w 1706854"/>
                  <a:gd name="connsiteY5" fmla="*/ 0 h 41989"/>
                  <a:gd name="connsiteX6" fmla="*/ 1706855 w 1706854"/>
                  <a:gd name="connsiteY6" fmla="*/ 4883 h 41989"/>
                  <a:gd name="connsiteX7" fmla="*/ 1706855 w 1706854"/>
                  <a:gd name="connsiteY7" fmla="*/ 37302 h 41989"/>
                  <a:gd name="connsiteX8" fmla="*/ 1702391 w 1706854"/>
                  <a:gd name="connsiteY8" fmla="*/ 41990 h 41989"/>
                  <a:gd name="connsiteX9" fmla="*/ 8571 w 1706854"/>
                  <a:gd name="connsiteY9" fmla="*/ 32225 h 41989"/>
                  <a:gd name="connsiteX10" fmla="*/ 1698284 w 1706854"/>
                  <a:gd name="connsiteY10" fmla="*/ 32225 h 41989"/>
                  <a:gd name="connsiteX11" fmla="*/ 1698284 w 1706854"/>
                  <a:gd name="connsiteY11" fmla="*/ 9765 h 41989"/>
                  <a:gd name="connsiteX12" fmla="*/ 8928 w 1706854"/>
                  <a:gd name="connsiteY12" fmla="*/ 9765 h 4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854" h="41989">
                    <a:moveTo>
                      <a:pt x="1702391" y="41990"/>
                    </a:moveTo>
                    <a:lnTo>
                      <a:pt x="4464" y="41990"/>
                    </a:lnTo>
                    <a:cubicBezTo>
                      <a:pt x="2000" y="41990"/>
                      <a:pt x="0" y="39802"/>
                      <a:pt x="0" y="37107"/>
                    </a:cubicBezTo>
                    <a:lnTo>
                      <a:pt x="0" y="4883"/>
                    </a:lnTo>
                    <a:cubicBezTo>
                      <a:pt x="0" y="2187"/>
                      <a:pt x="2000" y="0"/>
                      <a:pt x="4464" y="0"/>
                    </a:cubicBezTo>
                    <a:lnTo>
                      <a:pt x="1702391" y="0"/>
                    </a:lnTo>
                    <a:cubicBezTo>
                      <a:pt x="1704855" y="0"/>
                      <a:pt x="1706855" y="2187"/>
                      <a:pt x="1706855" y="4883"/>
                    </a:cubicBezTo>
                    <a:lnTo>
                      <a:pt x="1706855" y="37302"/>
                    </a:lnTo>
                    <a:cubicBezTo>
                      <a:pt x="1706712" y="39900"/>
                      <a:pt x="1704766" y="41941"/>
                      <a:pt x="1702391" y="41990"/>
                    </a:cubicBezTo>
                    <a:close/>
                    <a:moveTo>
                      <a:pt x="8571" y="32225"/>
                    </a:moveTo>
                    <a:lnTo>
                      <a:pt x="1698284" y="32225"/>
                    </a:lnTo>
                    <a:lnTo>
                      <a:pt x="1698284"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70" name="任意多边形: 形状 569">
                <a:extLst>
                  <a:ext uri="{FF2B5EF4-FFF2-40B4-BE49-F238E27FC236}">
                    <a16:creationId xmlns:a16="http://schemas.microsoft.com/office/drawing/2014/main" id="{7399217B-B284-3E28-2EFA-BE46CBEBB3F0}"/>
                  </a:ext>
                </a:extLst>
              </p:cNvPr>
              <p:cNvSpPr/>
              <p:nvPr/>
            </p:nvSpPr>
            <p:spPr>
              <a:xfrm>
                <a:off x="8719602" y="4420147"/>
                <a:ext cx="1751584" cy="35837"/>
              </a:xfrm>
              <a:custGeom>
                <a:avLst/>
                <a:gdLst>
                  <a:gd name="connsiteX0" fmla="*/ 0 w 1751584"/>
                  <a:gd name="connsiteY0" fmla="*/ 0 h 35837"/>
                  <a:gd name="connsiteX1" fmla="*/ 1751584 w 1751584"/>
                  <a:gd name="connsiteY1" fmla="*/ 0 h 35837"/>
                  <a:gd name="connsiteX2" fmla="*/ 1751584 w 1751584"/>
                  <a:gd name="connsiteY2" fmla="*/ 35838 h 35837"/>
                  <a:gd name="connsiteX3" fmla="*/ 0 w 1751584"/>
                  <a:gd name="connsiteY3" fmla="*/ 35838 h 35837"/>
                </a:gdLst>
                <a:ahLst/>
                <a:cxnLst>
                  <a:cxn ang="0">
                    <a:pos x="connsiteX0" y="connsiteY0"/>
                  </a:cxn>
                  <a:cxn ang="0">
                    <a:pos x="connsiteX1" y="connsiteY1"/>
                  </a:cxn>
                  <a:cxn ang="0">
                    <a:pos x="connsiteX2" y="connsiteY2"/>
                  </a:cxn>
                  <a:cxn ang="0">
                    <a:pos x="connsiteX3" y="connsiteY3"/>
                  </a:cxn>
                </a:cxnLst>
                <a:rect l="l" t="t" r="r" b="b"/>
                <a:pathLst>
                  <a:path w="1751584" h="35837">
                    <a:moveTo>
                      <a:pt x="0" y="0"/>
                    </a:moveTo>
                    <a:lnTo>
                      <a:pt x="1751584" y="0"/>
                    </a:lnTo>
                    <a:lnTo>
                      <a:pt x="1751584" y="35838"/>
                    </a:lnTo>
                    <a:lnTo>
                      <a:pt x="0" y="35838"/>
                    </a:lnTo>
                    <a:close/>
                  </a:path>
                </a:pathLst>
              </a:custGeom>
              <a:solidFill>
                <a:srgbClr val="FFFFFF"/>
              </a:solidFill>
              <a:ln w="8915" cap="flat">
                <a:noFill/>
                <a:prstDash val="solid"/>
                <a:miter/>
              </a:ln>
            </p:spPr>
            <p:txBody>
              <a:bodyPr rtlCol="0" anchor="ctr"/>
              <a:lstStyle/>
              <a:p>
                <a:endParaRPr lang="zh-CN" altLang="en-US"/>
              </a:p>
            </p:txBody>
          </p:sp>
          <p:sp>
            <p:nvSpPr>
              <p:cNvPr id="571" name="任意多边形: 形状 570">
                <a:extLst>
                  <a:ext uri="{FF2B5EF4-FFF2-40B4-BE49-F238E27FC236}">
                    <a16:creationId xmlns:a16="http://schemas.microsoft.com/office/drawing/2014/main" id="{00E8A168-03C9-0ED4-495E-1C9E4FDEEA7D}"/>
                  </a:ext>
                </a:extLst>
              </p:cNvPr>
              <p:cNvSpPr/>
              <p:nvPr/>
            </p:nvSpPr>
            <p:spPr>
              <a:xfrm>
                <a:off x="8715138" y="4415264"/>
                <a:ext cx="1760333" cy="45602"/>
              </a:xfrm>
              <a:custGeom>
                <a:avLst/>
                <a:gdLst>
                  <a:gd name="connsiteX0" fmla="*/ 1755870 w 1760333"/>
                  <a:gd name="connsiteY0" fmla="*/ 45602 h 45602"/>
                  <a:gd name="connsiteX1" fmla="*/ 4464 w 1760333"/>
                  <a:gd name="connsiteY1" fmla="*/ 45602 h 45602"/>
                  <a:gd name="connsiteX2" fmla="*/ 0 w 1760333"/>
                  <a:gd name="connsiteY2" fmla="*/ 40720 h 45602"/>
                  <a:gd name="connsiteX3" fmla="*/ 0 w 1760333"/>
                  <a:gd name="connsiteY3" fmla="*/ 4883 h 45602"/>
                  <a:gd name="connsiteX4" fmla="*/ 4464 w 1760333"/>
                  <a:gd name="connsiteY4" fmla="*/ 0 h 45602"/>
                  <a:gd name="connsiteX5" fmla="*/ 1755870 w 1760333"/>
                  <a:gd name="connsiteY5" fmla="*/ 0 h 45602"/>
                  <a:gd name="connsiteX6" fmla="*/ 1760334 w 1760333"/>
                  <a:gd name="connsiteY6" fmla="*/ 4883 h 45602"/>
                  <a:gd name="connsiteX7" fmla="*/ 1760334 w 1760333"/>
                  <a:gd name="connsiteY7" fmla="*/ 40720 h 45602"/>
                  <a:gd name="connsiteX8" fmla="*/ 1755870 w 1760333"/>
                  <a:gd name="connsiteY8" fmla="*/ 45602 h 45602"/>
                  <a:gd name="connsiteX9" fmla="*/ 8750 w 1760333"/>
                  <a:gd name="connsiteY9" fmla="*/ 35837 h 45602"/>
                  <a:gd name="connsiteX10" fmla="*/ 1751585 w 1760333"/>
                  <a:gd name="connsiteY10" fmla="*/ 35837 h 45602"/>
                  <a:gd name="connsiteX11" fmla="*/ 1751585 w 1760333"/>
                  <a:gd name="connsiteY11" fmla="*/ 9960 h 45602"/>
                  <a:gd name="connsiteX12" fmla="*/ 8928 w 1760333"/>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0333" h="45602">
                    <a:moveTo>
                      <a:pt x="1755870" y="45602"/>
                    </a:moveTo>
                    <a:lnTo>
                      <a:pt x="4464" y="45602"/>
                    </a:lnTo>
                    <a:cubicBezTo>
                      <a:pt x="2000" y="45602"/>
                      <a:pt x="0" y="43415"/>
                      <a:pt x="0" y="40720"/>
                    </a:cubicBezTo>
                    <a:lnTo>
                      <a:pt x="0" y="4883"/>
                    </a:lnTo>
                    <a:cubicBezTo>
                      <a:pt x="0" y="2187"/>
                      <a:pt x="2000" y="0"/>
                      <a:pt x="4464" y="0"/>
                    </a:cubicBezTo>
                    <a:lnTo>
                      <a:pt x="1755870" y="0"/>
                    </a:lnTo>
                    <a:cubicBezTo>
                      <a:pt x="1758334" y="0"/>
                      <a:pt x="1760334" y="2187"/>
                      <a:pt x="1760334" y="4883"/>
                    </a:cubicBezTo>
                    <a:lnTo>
                      <a:pt x="1760334" y="40720"/>
                    </a:lnTo>
                    <a:cubicBezTo>
                      <a:pt x="1760334" y="43415"/>
                      <a:pt x="1758334" y="45602"/>
                      <a:pt x="1755870" y="45602"/>
                    </a:cubicBezTo>
                    <a:close/>
                    <a:moveTo>
                      <a:pt x="8750" y="35837"/>
                    </a:moveTo>
                    <a:lnTo>
                      <a:pt x="1751585" y="35837"/>
                    </a:lnTo>
                    <a:lnTo>
                      <a:pt x="1751585" y="9960"/>
                    </a:lnTo>
                    <a:lnTo>
                      <a:pt x="8928" y="9960"/>
                    </a:lnTo>
                    <a:close/>
                  </a:path>
                </a:pathLst>
              </a:custGeom>
              <a:solidFill>
                <a:srgbClr val="263238"/>
              </a:solidFill>
              <a:ln w="8915" cap="flat">
                <a:noFill/>
                <a:prstDash val="solid"/>
                <a:miter/>
              </a:ln>
            </p:spPr>
            <p:txBody>
              <a:bodyPr rtlCol="0" anchor="ctr"/>
              <a:lstStyle/>
              <a:p>
                <a:endParaRPr lang="zh-CN" altLang="en-US"/>
              </a:p>
            </p:txBody>
          </p:sp>
        </p:grpSp>
        <p:grpSp>
          <p:nvGrpSpPr>
            <p:cNvPr id="13" name="图形 17">
              <a:extLst>
                <a:ext uri="{FF2B5EF4-FFF2-40B4-BE49-F238E27FC236}">
                  <a16:creationId xmlns:a16="http://schemas.microsoft.com/office/drawing/2014/main" id="{84929DC6-EF44-2E0D-1A64-2C897A1149F9}"/>
                </a:ext>
              </a:extLst>
            </p:cNvPr>
            <p:cNvGrpSpPr/>
            <p:nvPr/>
          </p:nvGrpSpPr>
          <p:grpSpPr>
            <a:xfrm>
              <a:off x="6217530" y="3866373"/>
              <a:ext cx="2190216" cy="1758323"/>
              <a:chOff x="6217530" y="3866373"/>
              <a:chExt cx="2190216" cy="1758323"/>
            </a:xfrm>
          </p:grpSpPr>
          <p:sp>
            <p:nvSpPr>
              <p:cNvPr id="492" name="任意多边形: 形状 491">
                <a:extLst>
                  <a:ext uri="{FF2B5EF4-FFF2-40B4-BE49-F238E27FC236}">
                    <a16:creationId xmlns:a16="http://schemas.microsoft.com/office/drawing/2014/main" id="{9C4B62FE-1AAB-D206-6F67-746E312E233E}"/>
                  </a:ext>
                </a:extLst>
              </p:cNvPr>
              <p:cNvSpPr/>
              <p:nvPr/>
            </p:nvSpPr>
            <p:spPr>
              <a:xfrm>
                <a:off x="7414060" y="4251310"/>
                <a:ext cx="150525" cy="167176"/>
              </a:xfrm>
              <a:custGeom>
                <a:avLst/>
                <a:gdLst>
                  <a:gd name="connsiteX0" fmla="*/ 150526 w 150525"/>
                  <a:gd name="connsiteY0" fmla="*/ 167177 h 167176"/>
                  <a:gd name="connsiteX1" fmla="*/ 30266 w 150525"/>
                  <a:gd name="connsiteY1" fmla="*/ 167177 h 167176"/>
                  <a:gd name="connsiteX2" fmla="*/ 0 w 150525"/>
                  <a:gd name="connsiteY2" fmla="*/ 0 h 167176"/>
                  <a:gd name="connsiteX3" fmla="*/ 120260 w 150525"/>
                  <a:gd name="connsiteY3" fmla="*/ 0 h 167176"/>
                  <a:gd name="connsiteX4" fmla="*/ 150526 w 150525"/>
                  <a:gd name="connsiteY4" fmla="*/ 167177 h 167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25" h="167176">
                    <a:moveTo>
                      <a:pt x="150526" y="167177"/>
                    </a:moveTo>
                    <a:lnTo>
                      <a:pt x="30266" y="167177"/>
                    </a:lnTo>
                    <a:lnTo>
                      <a:pt x="0" y="0"/>
                    </a:lnTo>
                    <a:lnTo>
                      <a:pt x="120260" y="0"/>
                    </a:lnTo>
                    <a:lnTo>
                      <a:pt x="150526" y="167177"/>
                    </a:lnTo>
                    <a:close/>
                  </a:path>
                </a:pathLst>
              </a:custGeom>
              <a:solidFill>
                <a:srgbClr val="C7C7C7"/>
              </a:solidFill>
              <a:ln w="8915"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id="{5180EF6C-E1CB-4E7C-5C23-7C25EA6BBD06}"/>
                  </a:ext>
                </a:extLst>
              </p:cNvPr>
              <p:cNvSpPr/>
              <p:nvPr/>
            </p:nvSpPr>
            <p:spPr>
              <a:xfrm>
                <a:off x="7409693" y="4246427"/>
                <a:ext cx="159805" cy="176958"/>
              </a:xfrm>
              <a:custGeom>
                <a:avLst/>
                <a:gdLst>
                  <a:gd name="connsiteX0" fmla="*/ 154893 w 159805"/>
                  <a:gd name="connsiteY0" fmla="*/ 176942 h 176958"/>
                  <a:gd name="connsiteX1" fmla="*/ 34722 w 159805"/>
                  <a:gd name="connsiteY1" fmla="*/ 176942 h 176958"/>
                  <a:gd name="connsiteX2" fmla="*/ 30348 w 159805"/>
                  <a:gd name="connsiteY2" fmla="*/ 172938 h 176958"/>
                  <a:gd name="connsiteX3" fmla="*/ 82 w 159805"/>
                  <a:gd name="connsiteY3" fmla="*/ 5859 h 176958"/>
                  <a:gd name="connsiteX4" fmla="*/ 975 w 159805"/>
                  <a:gd name="connsiteY4" fmla="*/ 1758 h 176958"/>
                  <a:gd name="connsiteX5" fmla="*/ 4456 w 159805"/>
                  <a:gd name="connsiteY5" fmla="*/ 0 h 176958"/>
                  <a:gd name="connsiteX6" fmla="*/ 124717 w 159805"/>
                  <a:gd name="connsiteY6" fmla="*/ 0 h 176958"/>
                  <a:gd name="connsiteX7" fmla="*/ 129091 w 159805"/>
                  <a:gd name="connsiteY7" fmla="*/ 3906 h 176958"/>
                  <a:gd name="connsiteX8" fmla="*/ 159714 w 159805"/>
                  <a:gd name="connsiteY8" fmla="*/ 171083 h 176958"/>
                  <a:gd name="connsiteX9" fmla="*/ 158822 w 159805"/>
                  <a:gd name="connsiteY9" fmla="*/ 175086 h 176958"/>
                  <a:gd name="connsiteX10" fmla="*/ 154893 w 159805"/>
                  <a:gd name="connsiteY10" fmla="*/ 176942 h 176958"/>
                  <a:gd name="connsiteX11" fmla="*/ 38294 w 159805"/>
                  <a:gd name="connsiteY11" fmla="*/ 167177 h 176958"/>
                  <a:gd name="connsiteX12" fmla="*/ 149447 w 159805"/>
                  <a:gd name="connsiteY12" fmla="*/ 167177 h 176958"/>
                  <a:gd name="connsiteX13" fmla="*/ 120967 w 159805"/>
                  <a:gd name="connsiteY13" fmla="*/ 9765 h 176958"/>
                  <a:gd name="connsiteX14" fmla="*/ 9813 w 159805"/>
                  <a:gd name="connsiteY14" fmla="*/ 9765 h 17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805" h="176958">
                    <a:moveTo>
                      <a:pt x="154893" y="176942"/>
                    </a:moveTo>
                    <a:lnTo>
                      <a:pt x="34722" y="176942"/>
                    </a:lnTo>
                    <a:cubicBezTo>
                      <a:pt x="32571" y="176932"/>
                      <a:pt x="30732" y="175252"/>
                      <a:pt x="30348" y="172938"/>
                    </a:cubicBezTo>
                    <a:lnTo>
                      <a:pt x="82" y="5859"/>
                    </a:lnTo>
                    <a:cubicBezTo>
                      <a:pt x="-168" y="4414"/>
                      <a:pt x="162" y="2920"/>
                      <a:pt x="975" y="1758"/>
                    </a:cubicBezTo>
                    <a:cubicBezTo>
                      <a:pt x="1858" y="664"/>
                      <a:pt x="3117" y="19"/>
                      <a:pt x="4456" y="0"/>
                    </a:cubicBezTo>
                    <a:lnTo>
                      <a:pt x="124717" y="0"/>
                    </a:lnTo>
                    <a:cubicBezTo>
                      <a:pt x="126841" y="0"/>
                      <a:pt x="128663" y="1631"/>
                      <a:pt x="129091" y="3906"/>
                    </a:cubicBezTo>
                    <a:lnTo>
                      <a:pt x="159714" y="171083"/>
                    </a:lnTo>
                    <a:cubicBezTo>
                      <a:pt x="159982" y="172499"/>
                      <a:pt x="159652" y="173964"/>
                      <a:pt x="158822" y="175086"/>
                    </a:cubicBezTo>
                    <a:cubicBezTo>
                      <a:pt x="157875" y="176385"/>
                      <a:pt x="156402" y="177079"/>
                      <a:pt x="154893" y="176942"/>
                    </a:cubicBezTo>
                    <a:close/>
                    <a:moveTo>
                      <a:pt x="38294" y="167177"/>
                    </a:moveTo>
                    <a:lnTo>
                      <a:pt x="149447" y="167177"/>
                    </a:lnTo>
                    <a:lnTo>
                      <a:pt x="120967" y="9765"/>
                    </a:lnTo>
                    <a:lnTo>
                      <a:pt x="9813" y="9765"/>
                    </a:lnTo>
                    <a:close/>
                  </a:path>
                </a:pathLst>
              </a:custGeom>
              <a:solidFill>
                <a:srgbClr val="263238"/>
              </a:solidFill>
              <a:ln w="8915" cap="flat">
                <a:noFill/>
                <a:prstDash val="solid"/>
                <a:miter/>
              </a:ln>
            </p:spPr>
            <p:txBody>
              <a:bodyPr rtlCol="0" anchor="ctr"/>
              <a:lstStyle/>
              <a:p>
                <a:endParaRPr lang="zh-CN" altLang="en-US"/>
              </a:p>
            </p:txBody>
          </p:sp>
          <p:sp>
            <p:nvSpPr>
              <p:cNvPr id="494" name="任意多边形: 形状 493">
                <a:extLst>
                  <a:ext uri="{FF2B5EF4-FFF2-40B4-BE49-F238E27FC236}">
                    <a16:creationId xmlns:a16="http://schemas.microsoft.com/office/drawing/2014/main" id="{C78DF217-2B2F-E8E5-FEEE-679BC2DA8381}"/>
                  </a:ext>
                </a:extLst>
              </p:cNvPr>
              <p:cNvSpPr/>
              <p:nvPr/>
            </p:nvSpPr>
            <p:spPr>
              <a:xfrm>
                <a:off x="7230501"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3A658DF9-FDBC-5F97-7877-D37397B20D1E}"/>
                  </a:ext>
                </a:extLst>
              </p:cNvPr>
              <p:cNvSpPr/>
              <p:nvPr/>
            </p:nvSpPr>
            <p:spPr>
              <a:xfrm>
                <a:off x="7225680"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7 w 526752"/>
                  <a:gd name="connsiteY9" fmla="*/ 435519 h 445284"/>
                  <a:gd name="connsiteX10" fmla="*/ 518002 w 526752"/>
                  <a:gd name="connsiteY10" fmla="*/ 435519 h 445284"/>
                  <a:gd name="connsiteX11" fmla="*/ 518002 w 526752"/>
                  <a:gd name="connsiteY11" fmla="*/ 9765 h 445284"/>
                  <a:gd name="connsiteX12" fmla="*/ 9107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18" y="445235"/>
                      <a:pt x="45" y="443077"/>
                      <a:pt x="0" y="440402"/>
                    </a:cubicBezTo>
                    <a:lnTo>
                      <a:pt x="0" y="4883"/>
                    </a:lnTo>
                    <a:cubicBezTo>
                      <a:pt x="0" y="2187"/>
                      <a:pt x="2000" y="0"/>
                      <a:pt x="4464" y="0"/>
                    </a:cubicBezTo>
                    <a:lnTo>
                      <a:pt x="522288" y="0"/>
                    </a:lnTo>
                    <a:cubicBezTo>
                      <a:pt x="524752" y="0"/>
                      <a:pt x="526752" y="2187"/>
                      <a:pt x="526752" y="4883"/>
                    </a:cubicBezTo>
                    <a:lnTo>
                      <a:pt x="526752" y="440402"/>
                    </a:lnTo>
                    <a:cubicBezTo>
                      <a:pt x="526752" y="443097"/>
                      <a:pt x="524752" y="445284"/>
                      <a:pt x="522288" y="445284"/>
                    </a:cubicBezTo>
                    <a:close/>
                    <a:moveTo>
                      <a:pt x="9107" y="435519"/>
                    </a:moveTo>
                    <a:lnTo>
                      <a:pt x="518002" y="435519"/>
                    </a:lnTo>
                    <a:lnTo>
                      <a:pt x="518002" y="9765"/>
                    </a:lnTo>
                    <a:lnTo>
                      <a:pt x="9107" y="9765"/>
                    </a:lnTo>
                    <a:close/>
                  </a:path>
                </a:pathLst>
              </a:custGeom>
              <a:solidFill>
                <a:srgbClr val="263238"/>
              </a:solidFill>
              <a:ln w="8915"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1826AE55-8FDE-2175-AEAE-2945C44E9B37}"/>
                  </a:ext>
                </a:extLst>
              </p:cNvPr>
              <p:cNvSpPr/>
              <p:nvPr/>
            </p:nvSpPr>
            <p:spPr>
              <a:xfrm>
                <a:off x="7261659" y="3905434"/>
                <a:ext cx="455417" cy="367066"/>
              </a:xfrm>
              <a:custGeom>
                <a:avLst/>
                <a:gdLst>
                  <a:gd name="connsiteX0" fmla="*/ 0 w 455417"/>
                  <a:gd name="connsiteY0" fmla="*/ 0 h 367066"/>
                  <a:gd name="connsiteX1" fmla="*/ 455417 w 455417"/>
                  <a:gd name="connsiteY1" fmla="*/ 0 h 367066"/>
                  <a:gd name="connsiteX2" fmla="*/ 455417 w 455417"/>
                  <a:gd name="connsiteY2" fmla="*/ 367066 h 367066"/>
                  <a:gd name="connsiteX3" fmla="*/ 0 w 455417"/>
                  <a:gd name="connsiteY3" fmla="*/ 367066 h 367066"/>
                </a:gdLst>
                <a:ahLst/>
                <a:cxnLst>
                  <a:cxn ang="0">
                    <a:pos x="connsiteX0" y="connsiteY0"/>
                  </a:cxn>
                  <a:cxn ang="0">
                    <a:pos x="connsiteX1" y="connsiteY1"/>
                  </a:cxn>
                  <a:cxn ang="0">
                    <a:pos x="connsiteX2" y="connsiteY2"/>
                  </a:cxn>
                  <a:cxn ang="0">
                    <a:pos x="connsiteX3" y="connsiteY3"/>
                  </a:cxn>
                </a:cxnLst>
                <a:rect l="l" t="t" r="r" b="b"/>
                <a:pathLst>
                  <a:path w="455417" h="367066">
                    <a:moveTo>
                      <a:pt x="0" y="0"/>
                    </a:moveTo>
                    <a:lnTo>
                      <a:pt x="455417" y="0"/>
                    </a:lnTo>
                    <a:lnTo>
                      <a:pt x="455417" y="367066"/>
                    </a:lnTo>
                    <a:lnTo>
                      <a:pt x="0" y="367066"/>
                    </a:lnTo>
                    <a:close/>
                  </a:path>
                </a:pathLst>
              </a:custGeom>
              <a:solidFill>
                <a:schemeClr val="accent1"/>
              </a:solidFill>
              <a:ln w="8915"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E8CD94B0-28CC-C0F8-78C1-B0FEB613F458}"/>
                  </a:ext>
                </a:extLst>
              </p:cNvPr>
              <p:cNvSpPr/>
              <p:nvPr/>
            </p:nvSpPr>
            <p:spPr>
              <a:xfrm>
                <a:off x="7257195" y="3900551"/>
                <a:ext cx="464256" cy="376831"/>
              </a:xfrm>
              <a:custGeom>
                <a:avLst/>
                <a:gdLst>
                  <a:gd name="connsiteX0" fmla="*/ 459792 w 464256"/>
                  <a:gd name="connsiteY0" fmla="*/ 376831 h 376831"/>
                  <a:gd name="connsiteX1" fmla="*/ 4464 w 464256"/>
                  <a:gd name="connsiteY1" fmla="*/ 376831 h 376831"/>
                  <a:gd name="connsiteX2" fmla="*/ 0 w 464256"/>
                  <a:gd name="connsiteY2" fmla="*/ 371949 h 376831"/>
                  <a:gd name="connsiteX3" fmla="*/ 0 w 464256"/>
                  <a:gd name="connsiteY3" fmla="*/ 4883 h 376831"/>
                  <a:gd name="connsiteX4" fmla="*/ 4464 w 464256"/>
                  <a:gd name="connsiteY4" fmla="*/ 0 h 376831"/>
                  <a:gd name="connsiteX5" fmla="*/ 459792 w 464256"/>
                  <a:gd name="connsiteY5" fmla="*/ 0 h 376831"/>
                  <a:gd name="connsiteX6" fmla="*/ 464256 w 464256"/>
                  <a:gd name="connsiteY6" fmla="*/ 4883 h 376831"/>
                  <a:gd name="connsiteX7" fmla="*/ 464256 w 464256"/>
                  <a:gd name="connsiteY7" fmla="*/ 371949 h 376831"/>
                  <a:gd name="connsiteX8" fmla="*/ 459792 w 464256"/>
                  <a:gd name="connsiteY8" fmla="*/ 376831 h 376831"/>
                  <a:gd name="connsiteX9" fmla="*/ 8928 w 464256"/>
                  <a:gd name="connsiteY9" fmla="*/ 367066 h 376831"/>
                  <a:gd name="connsiteX10" fmla="*/ 455328 w 464256"/>
                  <a:gd name="connsiteY10" fmla="*/ 367066 h 376831"/>
                  <a:gd name="connsiteX11" fmla="*/ 455328 w 464256"/>
                  <a:gd name="connsiteY11" fmla="*/ 9765 h 376831"/>
                  <a:gd name="connsiteX12" fmla="*/ 8660 w 464256"/>
                  <a:gd name="connsiteY12" fmla="*/ 9765 h 37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4256" h="376831">
                    <a:moveTo>
                      <a:pt x="459792" y="376831"/>
                    </a:moveTo>
                    <a:lnTo>
                      <a:pt x="4464" y="376831"/>
                    </a:lnTo>
                    <a:cubicBezTo>
                      <a:pt x="2000" y="376831"/>
                      <a:pt x="0" y="374644"/>
                      <a:pt x="0" y="371949"/>
                    </a:cubicBezTo>
                    <a:lnTo>
                      <a:pt x="0" y="4883"/>
                    </a:lnTo>
                    <a:cubicBezTo>
                      <a:pt x="0" y="2187"/>
                      <a:pt x="2000" y="0"/>
                      <a:pt x="4464" y="0"/>
                    </a:cubicBezTo>
                    <a:lnTo>
                      <a:pt x="459792" y="0"/>
                    </a:lnTo>
                    <a:cubicBezTo>
                      <a:pt x="462256" y="0"/>
                      <a:pt x="464256" y="2187"/>
                      <a:pt x="464256" y="4883"/>
                    </a:cubicBezTo>
                    <a:lnTo>
                      <a:pt x="464256" y="371949"/>
                    </a:lnTo>
                    <a:cubicBezTo>
                      <a:pt x="464256" y="374644"/>
                      <a:pt x="462256" y="376831"/>
                      <a:pt x="459792" y="376831"/>
                    </a:cubicBezTo>
                    <a:close/>
                    <a:moveTo>
                      <a:pt x="8928" y="367066"/>
                    </a:moveTo>
                    <a:lnTo>
                      <a:pt x="455328" y="367066"/>
                    </a:lnTo>
                    <a:lnTo>
                      <a:pt x="455328"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id="{210AF15F-B085-D2C9-7E2A-B4BA656CA664}"/>
                  </a:ext>
                </a:extLst>
              </p:cNvPr>
              <p:cNvSpPr/>
              <p:nvPr/>
            </p:nvSpPr>
            <p:spPr>
              <a:xfrm>
                <a:off x="7261659" y="3905434"/>
                <a:ext cx="455417" cy="61128"/>
              </a:xfrm>
              <a:custGeom>
                <a:avLst/>
                <a:gdLst>
                  <a:gd name="connsiteX0" fmla="*/ 0 w 455417"/>
                  <a:gd name="connsiteY0" fmla="*/ 0 h 61128"/>
                  <a:gd name="connsiteX1" fmla="*/ 455417 w 455417"/>
                  <a:gd name="connsiteY1" fmla="*/ 0 h 61128"/>
                  <a:gd name="connsiteX2" fmla="*/ 455417 w 455417"/>
                  <a:gd name="connsiteY2" fmla="*/ 61129 h 61128"/>
                  <a:gd name="connsiteX3" fmla="*/ 0 w 455417"/>
                  <a:gd name="connsiteY3" fmla="*/ 61129 h 61128"/>
                </a:gdLst>
                <a:ahLst/>
                <a:cxnLst>
                  <a:cxn ang="0">
                    <a:pos x="connsiteX0" y="connsiteY0"/>
                  </a:cxn>
                  <a:cxn ang="0">
                    <a:pos x="connsiteX1" y="connsiteY1"/>
                  </a:cxn>
                  <a:cxn ang="0">
                    <a:pos x="connsiteX2" y="connsiteY2"/>
                  </a:cxn>
                  <a:cxn ang="0">
                    <a:pos x="connsiteX3" y="connsiteY3"/>
                  </a:cxn>
                </a:cxnLst>
                <a:rect l="l" t="t" r="r" b="b"/>
                <a:pathLst>
                  <a:path w="455417" h="61128">
                    <a:moveTo>
                      <a:pt x="0" y="0"/>
                    </a:moveTo>
                    <a:lnTo>
                      <a:pt x="455417" y="0"/>
                    </a:lnTo>
                    <a:lnTo>
                      <a:pt x="455417" y="61129"/>
                    </a:lnTo>
                    <a:lnTo>
                      <a:pt x="0" y="61129"/>
                    </a:lnTo>
                    <a:close/>
                  </a:path>
                </a:pathLst>
              </a:custGeom>
              <a:solidFill>
                <a:schemeClr val="accent1"/>
              </a:solidFill>
              <a:ln w="8915" cap="flat">
                <a:no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id="{1EC13440-075C-8A34-1A13-6A6F29748F5C}"/>
                  </a:ext>
                </a:extLst>
              </p:cNvPr>
              <p:cNvSpPr/>
              <p:nvPr/>
            </p:nvSpPr>
            <p:spPr>
              <a:xfrm>
                <a:off x="7257195" y="3900551"/>
                <a:ext cx="464270" cy="70991"/>
              </a:xfrm>
              <a:custGeom>
                <a:avLst/>
                <a:gdLst>
                  <a:gd name="connsiteX0" fmla="*/ 459792 w 464270"/>
                  <a:gd name="connsiteY0" fmla="*/ 70992 h 70991"/>
                  <a:gd name="connsiteX1" fmla="*/ 4464 w 464270"/>
                  <a:gd name="connsiteY1" fmla="*/ 70992 h 70991"/>
                  <a:gd name="connsiteX2" fmla="*/ 0 w 464270"/>
                  <a:gd name="connsiteY2" fmla="*/ 66109 h 70991"/>
                  <a:gd name="connsiteX3" fmla="*/ 0 w 464270"/>
                  <a:gd name="connsiteY3" fmla="*/ 4883 h 70991"/>
                  <a:gd name="connsiteX4" fmla="*/ 4464 w 464270"/>
                  <a:gd name="connsiteY4" fmla="*/ 0 h 70991"/>
                  <a:gd name="connsiteX5" fmla="*/ 459792 w 464270"/>
                  <a:gd name="connsiteY5" fmla="*/ 0 h 70991"/>
                  <a:gd name="connsiteX6" fmla="*/ 464256 w 464270"/>
                  <a:gd name="connsiteY6" fmla="*/ 4883 h 70991"/>
                  <a:gd name="connsiteX7" fmla="*/ 464256 w 464270"/>
                  <a:gd name="connsiteY7" fmla="*/ 65719 h 70991"/>
                  <a:gd name="connsiteX8" fmla="*/ 460167 w 464270"/>
                  <a:gd name="connsiteY8" fmla="*/ 70972 h 70991"/>
                  <a:gd name="connsiteX9" fmla="*/ 459792 w 464270"/>
                  <a:gd name="connsiteY9" fmla="*/ 70992 h 70991"/>
                  <a:gd name="connsiteX10" fmla="*/ 8928 w 464270"/>
                  <a:gd name="connsiteY10" fmla="*/ 61227 h 70991"/>
                  <a:gd name="connsiteX11" fmla="*/ 455328 w 464270"/>
                  <a:gd name="connsiteY11" fmla="*/ 61227 h 70991"/>
                  <a:gd name="connsiteX12" fmla="*/ 455328 w 464270"/>
                  <a:gd name="connsiteY12" fmla="*/ 9765 h 70991"/>
                  <a:gd name="connsiteX13" fmla="*/ 8660 w 464270"/>
                  <a:gd name="connsiteY13" fmla="*/ 9765 h 70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70" h="70991">
                    <a:moveTo>
                      <a:pt x="459792" y="70992"/>
                    </a:moveTo>
                    <a:lnTo>
                      <a:pt x="4464" y="70992"/>
                    </a:lnTo>
                    <a:cubicBezTo>
                      <a:pt x="2000" y="70992"/>
                      <a:pt x="0" y="68804"/>
                      <a:pt x="0" y="66109"/>
                    </a:cubicBezTo>
                    <a:lnTo>
                      <a:pt x="0" y="4883"/>
                    </a:lnTo>
                    <a:cubicBezTo>
                      <a:pt x="0" y="2187"/>
                      <a:pt x="2000" y="0"/>
                      <a:pt x="4464" y="0"/>
                    </a:cubicBezTo>
                    <a:lnTo>
                      <a:pt x="459792" y="0"/>
                    </a:lnTo>
                    <a:cubicBezTo>
                      <a:pt x="462256" y="0"/>
                      <a:pt x="464256" y="2187"/>
                      <a:pt x="464256" y="4883"/>
                    </a:cubicBezTo>
                    <a:lnTo>
                      <a:pt x="464256" y="65719"/>
                    </a:lnTo>
                    <a:cubicBezTo>
                      <a:pt x="464452" y="68404"/>
                      <a:pt x="462622" y="70757"/>
                      <a:pt x="460167" y="70972"/>
                    </a:cubicBezTo>
                    <a:cubicBezTo>
                      <a:pt x="460042" y="70982"/>
                      <a:pt x="459917" y="70992"/>
                      <a:pt x="459792" y="70992"/>
                    </a:cubicBezTo>
                    <a:close/>
                    <a:moveTo>
                      <a:pt x="8928" y="61227"/>
                    </a:moveTo>
                    <a:lnTo>
                      <a:pt x="455328" y="61227"/>
                    </a:lnTo>
                    <a:lnTo>
                      <a:pt x="455328"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id="{4E4D98A7-3829-B192-654A-0DEDAE29E865}"/>
                  </a:ext>
                </a:extLst>
              </p:cNvPr>
              <p:cNvSpPr/>
              <p:nvPr/>
            </p:nvSpPr>
            <p:spPr>
              <a:xfrm>
                <a:off x="7607084" y="3967637"/>
                <a:ext cx="8928" cy="309550"/>
              </a:xfrm>
              <a:custGeom>
                <a:avLst/>
                <a:gdLst>
                  <a:gd name="connsiteX0" fmla="*/ 4464 w 8928"/>
                  <a:gd name="connsiteY0" fmla="*/ 309550 h 309550"/>
                  <a:gd name="connsiteX1" fmla="*/ 0 w 8928"/>
                  <a:gd name="connsiteY1" fmla="*/ 304668 h 309550"/>
                  <a:gd name="connsiteX2" fmla="*/ 0 w 8928"/>
                  <a:gd name="connsiteY2" fmla="*/ 4883 h 309550"/>
                  <a:gd name="connsiteX3" fmla="*/ 4464 w 8928"/>
                  <a:gd name="connsiteY3" fmla="*/ 0 h 309550"/>
                  <a:gd name="connsiteX4" fmla="*/ 8928 w 8928"/>
                  <a:gd name="connsiteY4" fmla="*/ 4883 h 309550"/>
                  <a:gd name="connsiteX5" fmla="*/ 8928 w 8928"/>
                  <a:gd name="connsiteY5" fmla="*/ 304668 h 309550"/>
                  <a:gd name="connsiteX6" fmla="*/ 4464 w 8928"/>
                  <a:gd name="connsiteY6" fmla="*/ 309550 h 3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 h="309550">
                    <a:moveTo>
                      <a:pt x="4464" y="309550"/>
                    </a:moveTo>
                    <a:cubicBezTo>
                      <a:pt x="2000" y="309550"/>
                      <a:pt x="0" y="307363"/>
                      <a:pt x="0" y="304668"/>
                    </a:cubicBezTo>
                    <a:lnTo>
                      <a:pt x="0" y="4883"/>
                    </a:lnTo>
                    <a:cubicBezTo>
                      <a:pt x="0" y="2187"/>
                      <a:pt x="2000" y="0"/>
                      <a:pt x="4464" y="0"/>
                    </a:cubicBezTo>
                    <a:cubicBezTo>
                      <a:pt x="6928" y="0"/>
                      <a:pt x="8928" y="2187"/>
                      <a:pt x="8928" y="4883"/>
                    </a:cubicBezTo>
                    <a:lnTo>
                      <a:pt x="8928" y="304668"/>
                    </a:lnTo>
                    <a:cubicBezTo>
                      <a:pt x="8928" y="307363"/>
                      <a:pt x="6928" y="309550"/>
                      <a:pt x="4464" y="309550"/>
                    </a:cubicBezTo>
                    <a:close/>
                  </a:path>
                </a:pathLst>
              </a:custGeom>
              <a:solidFill>
                <a:srgbClr val="263238"/>
              </a:solidFill>
              <a:ln w="8915" cap="flat">
                <a:no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AA549A5E-1AF1-873A-460A-898DCC5FB359}"/>
                  </a:ext>
                </a:extLst>
              </p:cNvPr>
              <p:cNvSpPr/>
              <p:nvPr/>
            </p:nvSpPr>
            <p:spPr>
              <a:xfrm>
                <a:off x="6932573" y="4399250"/>
                <a:ext cx="417830" cy="23143"/>
              </a:xfrm>
              <a:custGeom>
                <a:avLst/>
                <a:gdLst>
                  <a:gd name="connsiteX0" fmla="*/ 0 w 417830"/>
                  <a:gd name="connsiteY0" fmla="*/ 0 h 23143"/>
                  <a:gd name="connsiteX1" fmla="*/ 417830 w 417830"/>
                  <a:gd name="connsiteY1" fmla="*/ 0 h 23143"/>
                  <a:gd name="connsiteX2" fmla="*/ 417830 w 417830"/>
                  <a:gd name="connsiteY2" fmla="*/ 23143 h 23143"/>
                  <a:gd name="connsiteX3" fmla="*/ 0 w 417830"/>
                  <a:gd name="connsiteY3" fmla="*/ 23143 h 23143"/>
                </a:gdLst>
                <a:ahLst/>
                <a:cxnLst>
                  <a:cxn ang="0">
                    <a:pos x="connsiteX0" y="connsiteY0"/>
                  </a:cxn>
                  <a:cxn ang="0">
                    <a:pos x="connsiteX1" y="connsiteY1"/>
                  </a:cxn>
                  <a:cxn ang="0">
                    <a:pos x="connsiteX2" y="connsiteY2"/>
                  </a:cxn>
                  <a:cxn ang="0">
                    <a:pos x="connsiteX3" y="connsiteY3"/>
                  </a:cxn>
                </a:cxnLst>
                <a:rect l="l" t="t" r="r" b="b"/>
                <a:pathLst>
                  <a:path w="417830" h="23143">
                    <a:moveTo>
                      <a:pt x="0" y="0"/>
                    </a:moveTo>
                    <a:lnTo>
                      <a:pt x="417830" y="0"/>
                    </a:lnTo>
                    <a:lnTo>
                      <a:pt x="417830" y="23143"/>
                    </a:lnTo>
                    <a:lnTo>
                      <a:pt x="0" y="23143"/>
                    </a:lnTo>
                    <a:close/>
                  </a:path>
                </a:pathLst>
              </a:custGeom>
              <a:solidFill>
                <a:srgbClr val="FFFFFF"/>
              </a:solidFill>
              <a:ln w="8915" cap="flat">
                <a:no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2A609C6D-A35B-7846-35C7-420619707097}"/>
                  </a:ext>
                </a:extLst>
              </p:cNvPr>
              <p:cNvSpPr/>
              <p:nvPr/>
            </p:nvSpPr>
            <p:spPr>
              <a:xfrm>
                <a:off x="6928109" y="4394367"/>
                <a:ext cx="426669" cy="32908"/>
              </a:xfrm>
              <a:custGeom>
                <a:avLst/>
                <a:gdLst>
                  <a:gd name="connsiteX0" fmla="*/ 422205 w 426669"/>
                  <a:gd name="connsiteY0" fmla="*/ 32908 h 32908"/>
                  <a:gd name="connsiteX1" fmla="*/ 4464 w 426669"/>
                  <a:gd name="connsiteY1" fmla="*/ 32908 h 32908"/>
                  <a:gd name="connsiteX2" fmla="*/ 0 w 426669"/>
                  <a:gd name="connsiteY2" fmla="*/ 28026 h 32908"/>
                  <a:gd name="connsiteX3" fmla="*/ 0 w 426669"/>
                  <a:gd name="connsiteY3" fmla="*/ 4883 h 32908"/>
                  <a:gd name="connsiteX4" fmla="*/ 4464 w 426669"/>
                  <a:gd name="connsiteY4" fmla="*/ 0 h 32908"/>
                  <a:gd name="connsiteX5" fmla="*/ 422205 w 426669"/>
                  <a:gd name="connsiteY5" fmla="*/ 0 h 32908"/>
                  <a:gd name="connsiteX6" fmla="*/ 426669 w 426669"/>
                  <a:gd name="connsiteY6" fmla="*/ 4883 h 32908"/>
                  <a:gd name="connsiteX7" fmla="*/ 426669 w 426669"/>
                  <a:gd name="connsiteY7" fmla="*/ 28026 h 32908"/>
                  <a:gd name="connsiteX8" fmla="*/ 422205 w 426669"/>
                  <a:gd name="connsiteY8" fmla="*/ 32908 h 32908"/>
                  <a:gd name="connsiteX9" fmla="*/ 8928 w 426669"/>
                  <a:gd name="connsiteY9" fmla="*/ 23143 h 32908"/>
                  <a:gd name="connsiteX10" fmla="*/ 418098 w 426669"/>
                  <a:gd name="connsiteY10" fmla="*/ 23143 h 32908"/>
                  <a:gd name="connsiteX11" fmla="*/ 418098 w 426669"/>
                  <a:gd name="connsiteY11" fmla="*/ 9765 h 32908"/>
                  <a:gd name="connsiteX12" fmla="*/ 8928 w 426669"/>
                  <a:gd name="connsiteY12" fmla="*/ 9765 h 3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669" h="32908">
                    <a:moveTo>
                      <a:pt x="422205" y="32908"/>
                    </a:moveTo>
                    <a:lnTo>
                      <a:pt x="4464" y="32908"/>
                    </a:lnTo>
                    <a:cubicBezTo>
                      <a:pt x="2000" y="32908"/>
                      <a:pt x="0" y="30721"/>
                      <a:pt x="0" y="28026"/>
                    </a:cubicBezTo>
                    <a:lnTo>
                      <a:pt x="0" y="4883"/>
                    </a:lnTo>
                    <a:cubicBezTo>
                      <a:pt x="0" y="2187"/>
                      <a:pt x="2000" y="0"/>
                      <a:pt x="4464" y="0"/>
                    </a:cubicBezTo>
                    <a:lnTo>
                      <a:pt x="422205" y="0"/>
                    </a:lnTo>
                    <a:cubicBezTo>
                      <a:pt x="424669" y="0"/>
                      <a:pt x="426669" y="2187"/>
                      <a:pt x="426669" y="4883"/>
                    </a:cubicBezTo>
                    <a:lnTo>
                      <a:pt x="426669" y="28026"/>
                    </a:lnTo>
                    <a:cubicBezTo>
                      <a:pt x="426669" y="30721"/>
                      <a:pt x="424669" y="32908"/>
                      <a:pt x="422205" y="32908"/>
                    </a:cubicBezTo>
                    <a:close/>
                    <a:moveTo>
                      <a:pt x="8928" y="23143"/>
                    </a:moveTo>
                    <a:lnTo>
                      <a:pt x="418098" y="23143"/>
                    </a:lnTo>
                    <a:lnTo>
                      <a:pt x="41809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id="{73FABDD5-81F6-7694-489A-6351A1F11940}"/>
                  </a:ext>
                </a:extLst>
              </p:cNvPr>
              <p:cNvSpPr/>
              <p:nvPr/>
            </p:nvSpPr>
            <p:spPr>
              <a:xfrm>
                <a:off x="7373438" y="4407941"/>
                <a:ext cx="190970" cy="14452"/>
              </a:xfrm>
              <a:custGeom>
                <a:avLst/>
                <a:gdLst>
                  <a:gd name="connsiteX0" fmla="*/ 184988 w 190970"/>
                  <a:gd name="connsiteY0" fmla="*/ 0 h 14452"/>
                  <a:gd name="connsiteX1" fmla="*/ 0 w 190970"/>
                  <a:gd name="connsiteY1" fmla="*/ 0 h 14452"/>
                  <a:gd name="connsiteX2" fmla="*/ 0 w 190970"/>
                  <a:gd name="connsiteY2" fmla="*/ 14452 h 14452"/>
                  <a:gd name="connsiteX3" fmla="*/ 190970 w 190970"/>
                  <a:gd name="connsiteY3" fmla="*/ 14452 h 14452"/>
                  <a:gd name="connsiteX4" fmla="*/ 184988 w 190970"/>
                  <a:gd name="connsiteY4" fmla="*/ 0 h 14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70" h="14452">
                    <a:moveTo>
                      <a:pt x="184988" y="0"/>
                    </a:moveTo>
                    <a:lnTo>
                      <a:pt x="0" y="0"/>
                    </a:lnTo>
                    <a:lnTo>
                      <a:pt x="0" y="14452"/>
                    </a:lnTo>
                    <a:lnTo>
                      <a:pt x="190970" y="14452"/>
                    </a:lnTo>
                    <a:lnTo>
                      <a:pt x="184988" y="0"/>
                    </a:lnTo>
                    <a:close/>
                  </a:path>
                </a:pathLst>
              </a:custGeom>
              <a:solidFill>
                <a:srgbClr val="C7C7C7"/>
              </a:solidFill>
              <a:ln w="8915"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id="{18421DD7-296A-EF2D-2212-985542563832}"/>
                  </a:ext>
                </a:extLst>
              </p:cNvPr>
              <p:cNvSpPr/>
              <p:nvPr/>
            </p:nvSpPr>
            <p:spPr>
              <a:xfrm>
                <a:off x="7368974" y="4403058"/>
                <a:ext cx="199964" cy="24217"/>
              </a:xfrm>
              <a:custGeom>
                <a:avLst/>
                <a:gdLst>
                  <a:gd name="connsiteX0" fmla="*/ 195523 w 199964"/>
                  <a:gd name="connsiteY0" fmla="*/ 24217 h 24217"/>
                  <a:gd name="connsiteX1" fmla="*/ 4464 w 199964"/>
                  <a:gd name="connsiteY1" fmla="*/ 24217 h 24217"/>
                  <a:gd name="connsiteX2" fmla="*/ 0 w 199964"/>
                  <a:gd name="connsiteY2" fmla="*/ 19335 h 24217"/>
                  <a:gd name="connsiteX3" fmla="*/ 0 w 199964"/>
                  <a:gd name="connsiteY3" fmla="*/ 4883 h 24217"/>
                  <a:gd name="connsiteX4" fmla="*/ 4464 w 199964"/>
                  <a:gd name="connsiteY4" fmla="*/ 0 h 24217"/>
                  <a:gd name="connsiteX5" fmla="*/ 189452 w 199964"/>
                  <a:gd name="connsiteY5" fmla="*/ 0 h 24217"/>
                  <a:gd name="connsiteX6" fmla="*/ 193470 w 199964"/>
                  <a:gd name="connsiteY6" fmla="*/ 2832 h 24217"/>
                  <a:gd name="connsiteX7" fmla="*/ 199541 w 199964"/>
                  <a:gd name="connsiteY7" fmla="*/ 17382 h 24217"/>
                  <a:gd name="connsiteX8" fmla="*/ 197461 w 199964"/>
                  <a:gd name="connsiteY8" fmla="*/ 23758 h 24217"/>
                  <a:gd name="connsiteX9" fmla="*/ 195523 w 199964"/>
                  <a:gd name="connsiteY9" fmla="*/ 24217 h 24217"/>
                  <a:gd name="connsiteX10" fmla="*/ 8928 w 199964"/>
                  <a:gd name="connsiteY10" fmla="*/ 14452 h 24217"/>
                  <a:gd name="connsiteX11" fmla="*/ 188560 w 199964"/>
                  <a:gd name="connsiteY11" fmla="*/ 14452 h 24217"/>
                  <a:gd name="connsiteX12" fmla="*/ 186595 w 199964"/>
                  <a:gd name="connsiteY12" fmla="*/ 9765 h 24217"/>
                  <a:gd name="connsiteX13" fmla="*/ 8928 w 199964"/>
                  <a:gd name="connsiteY13" fmla="*/ 9765 h 2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64" h="24217">
                    <a:moveTo>
                      <a:pt x="195523" y="24217"/>
                    </a:moveTo>
                    <a:lnTo>
                      <a:pt x="4464" y="24217"/>
                    </a:lnTo>
                    <a:cubicBezTo>
                      <a:pt x="2000" y="24217"/>
                      <a:pt x="0" y="22030"/>
                      <a:pt x="0" y="19335"/>
                    </a:cubicBezTo>
                    <a:lnTo>
                      <a:pt x="0" y="4883"/>
                    </a:lnTo>
                    <a:cubicBezTo>
                      <a:pt x="45" y="2207"/>
                      <a:pt x="2018" y="49"/>
                      <a:pt x="4464" y="0"/>
                    </a:cubicBezTo>
                    <a:lnTo>
                      <a:pt x="189452" y="0"/>
                    </a:lnTo>
                    <a:cubicBezTo>
                      <a:pt x="191175" y="39"/>
                      <a:pt x="192729" y="1133"/>
                      <a:pt x="193470" y="2832"/>
                    </a:cubicBezTo>
                    <a:lnTo>
                      <a:pt x="199541" y="17382"/>
                    </a:lnTo>
                    <a:cubicBezTo>
                      <a:pt x="200576" y="19774"/>
                      <a:pt x="199648" y="22625"/>
                      <a:pt x="197461" y="23758"/>
                    </a:cubicBezTo>
                    <a:cubicBezTo>
                      <a:pt x="196854" y="24071"/>
                      <a:pt x="196193" y="24227"/>
                      <a:pt x="195523" y="24217"/>
                    </a:cubicBezTo>
                    <a:close/>
                    <a:moveTo>
                      <a:pt x="8928" y="14452"/>
                    </a:moveTo>
                    <a:lnTo>
                      <a:pt x="188560" y="14452"/>
                    </a:lnTo>
                    <a:lnTo>
                      <a:pt x="186595"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id="{E53026B1-7384-4008-D70B-9E7CE76E5619}"/>
                  </a:ext>
                </a:extLst>
              </p:cNvPr>
              <p:cNvSpPr/>
              <p:nvPr/>
            </p:nvSpPr>
            <p:spPr>
              <a:xfrm>
                <a:off x="7508340" y="4365191"/>
                <a:ext cx="151061" cy="54662"/>
              </a:xfrm>
              <a:custGeom>
                <a:avLst/>
                <a:gdLst>
                  <a:gd name="connsiteX0" fmla="*/ 111511 w 151061"/>
                  <a:gd name="connsiteY0" fmla="*/ 20973 h 54662"/>
                  <a:gd name="connsiteX1" fmla="*/ 151062 w 151061"/>
                  <a:gd name="connsiteY1" fmla="*/ 54663 h 54662"/>
                  <a:gd name="connsiteX2" fmla="*/ 0 w 151061"/>
                  <a:gd name="connsiteY2" fmla="*/ 54663 h 54662"/>
                  <a:gd name="connsiteX3" fmla="*/ 28391 w 151061"/>
                  <a:gd name="connsiteY3" fmla="*/ 3396 h 54662"/>
                  <a:gd name="connsiteX4" fmla="*/ 111511 w 151061"/>
                  <a:gd name="connsiteY4" fmla="*/ 20973 h 54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61" h="54662">
                    <a:moveTo>
                      <a:pt x="111511" y="20973"/>
                    </a:moveTo>
                    <a:cubicBezTo>
                      <a:pt x="111511" y="20973"/>
                      <a:pt x="148205" y="34156"/>
                      <a:pt x="151062" y="54663"/>
                    </a:cubicBezTo>
                    <a:lnTo>
                      <a:pt x="0" y="54663"/>
                    </a:lnTo>
                    <a:cubicBezTo>
                      <a:pt x="0" y="54663"/>
                      <a:pt x="9642" y="13649"/>
                      <a:pt x="28391" y="3396"/>
                    </a:cubicBezTo>
                    <a:cubicBezTo>
                      <a:pt x="47140" y="-6857"/>
                      <a:pt x="104636" y="8181"/>
                      <a:pt x="111511" y="20973"/>
                    </a:cubicBezTo>
                    <a:close/>
                  </a:path>
                </a:pathLst>
              </a:custGeom>
              <a:solidFill>
                <a:srgbClr val="263238"/>
              </a:solidFill>
              <a:ln w="891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28A6A97E-7EBA-20E5-CCC1-07C8A7A2DF8E}"/>
                  </a:ext>
                </a:extLst>
              </p:cNvPr>
              <p:cNvSpPr/>
              <p:nvPr/>
            </p:nvSpPr>
            <p:spPr>
              <a:xfrm>
                <a:off x="7503901" y="4360934"/>
                <a:ext cx="159928" cy="64290"/>
              </a:xfrm>
              <a:custGeom>
                <a:avLst/>
                <a:gdLst>
                  <a:gd name="connsiteX0" fmla="*/ 155501 w 159928"/>
                  <a:gd name="connsiteY0" fmla="*/ 64291 h 64290"/>
                  <a:gd name="connsiteX1" fmla="*/ 4439 w 159928"/>
                  <a:gd name="connsiteY1" fmla="*/ 64291 h 64290"/>
                  <a:gd name="connsiteX2" fmla="*/ 957 w 159928"/>
                  <a:gd name="connsiteY2" fmla="*/ 62435 h 64290"/>
                  <a:gd name="connsiteX3" fmla="*/ 154 w 159928"/>
                  <a:gd name="connsiteY3" fmla="*/ 58139 h 64290"/>
                  <a:gd name="connsiteX4" fmla="*/ 30777 w 159928"/>
                  <a:gd name="connsiteY4" fmla="*/ 3845 h 64290"/>
                  <a:gd name="connsiteX5" fmla="*/ 118718 w 159928"/>
                  <a:gd name="connsiteY5" fmla="*/ 21618 h 64290"/>
                  <a:gd name="connsiteX6" fmla="*/ 159876 w 159928"/>
                  <a:gd name="connsiteY6" fmla="*/ 58627 h 64290"/>
                  <a:gd name="connsiteX7" fmla="*/ 158894 w 159928"/>
                  <a:gd name="connsiteY7" fmla="*/ 62533 h 64290"/>
                  <a:gd name="connsiteX8" fmla="*/ 155501 w 159928"/>
                  <a:gd name="connsiteY8" fmla="*/ 64291 h 64290"/>
                  <a:gd name="connsiteX9" fmla="*/ 10421 w 159928"/>
                  <a:gd name="connsiteY9" fmla="*/ 54526 h 64290"/>
                  <a:gd name="connsiteX10" fmla="*/ 149162 w 159928"/>
                  <a:gd name="connsiteY10" fmla="*/ 54526 h 64290"/>
                  <a:gd name="connsiteX11" fmla="*/ 114521 w 159928"/>
                  <a:gd name="connsiteY11" fmla="*/ 30406 h 64290"/>
                  <a:gd name="connsiteX12" fmla="*/ 112022 w 159928"/>
                  <a:gd name="connsiteY12" fmla="*/ 28160 h 64290"/>
                  <a:gd name="connsiteX13" fmla="*/ 34794 w 159928"/>
                  <a:gd name="connsiteY13" fmla="*/ 12536 h 64290"/>
                  <a:gd name="connsiteX14" fmla="*/ 10421 w 159928"/>
                  <a:gd name="connsiteY14" fmla="*/ 54526 h 6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928" h="64290">
                    <a:moveTo>
                      <a:pt x="155501" y="64291"/>
                    </a:moveTo>
                    <a:lnTo>
                      <a:pt x="4439" y="64291"/>
                    </a:lnTo>
                    <a:cubicBezTo>
                      <a:pt x="3082" y="64300"/>
                      <a:pt x="1788" y="63617"/>
                      <a:pt x="957" y="62435"/>
                    </a:cubicBezTo>
                    <a:cubicBezTo>
                      <a:pt x="82" y="61224"/>
                      <a:pt x="-212" y="59633"/>
                      <a:pt x="154" y="58139"/>
                    </a:cubicBezTo>
                    <a:cubicBezTo>
                      <a:pt x="154" y="56381"/>
                      <a:pt x="10510" y="14880"/>
                      <a:pt x="30777" y="3845"/>
                    </a:cubicBezTo>
                    <a:cubicBezTo>
                      <a:pt x="49704" y="-6506"/>
                      <a:pt x="107022" y="5603"/>
                      <a:pt x="118718" y="21618"/>
                    </a:cubicBezTo>
                    <a:cubicBezTo>
                      <a:pt x="126485" y="24645"/>
                      <a:pt x="157019" y="37535"/>
                      <a:pt x="159876" y="58627"/>
                    </a:cubicBezTo>
                    <a:cubicBezTo>
                      <a:pt x="160072" y="60023"/>
                      <a:pt x="159715" y="61439"/>
                      <a:pt x="158894" y="62533"/>
                    </a:cubicBezTo>
                    <a:cubicBezTo>
                      <a:pt x="158063" y="63646"/>
                      <a:pt x="156813" y="64291"/>
                      <a:pt x="155501" y="64291"/>
                    </a:cubicBezTo>
                    <a:close/>
                    <a:moveTo>
                      <a:pt x="10421" y="54526"/>
                    </a:moveTo>
                    <a:lnTo>
                      <a:pt x="149162" y="54526"/>
                    </a:lnTo>
                    <a:cubicBezTo>
                      <a:pt x="142645" y="42710"/>
                      <a:pt x="122378" y="33335"/>
                      <a:pt x="114521" y="30406"/>
                    </a:cubicBezTo>
                    <a:cubicBezTo>
                      <a:pt x="113459" y="30035"/>
                      <a:pt x="112566" y="29234"/>
                      <a:pt x="112022" y="28160"/>
                    </a:cubicBezTo>
                    <a:cubicBezTo>
                      <a:pt x="106665" y="17809"/>
                      <a:pt x="52472" y="2869"/>
                      <a:pt x="34794" y="12536"/>
                    </a:cubicBezTo>
                    <a:cubicBezTo>
                      <a:pt x="23009" y="18786"/>
                      <a:pt x="14349" y="41050"/>
                      <a:pt x="10421" y="54526"/>
                    </a:cubicBezTo>
                    <a:close/>
                  </a:path>
                </a:pathLst>
              </a:custGeom>
              <a:solidFill>
                <a:srgbClr val="263238"/>
              </a:solidFill>
              <a:ln w="8915"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8C704995-EDA9-BE80-95FC-DE597C2AA4CB}"/>
                  </a:ext>
                </a:extLst>
              </p:cNvPr>
              <p:cNvSpPr/>
              <p:nvPr/>
            </p:nvSpPr>
            <p:spPr>
              <a:xfrm>
                <a:off x="7702256" y="4511742"/>
                <a:ext cx="105363" cy="1103549"/>
              </a:xfrm>
              <a:custGeom>
                <a:avLst/>
                <a:gdLst>
                  <a:gd name="connsiteX0" fmla="*/ 0 w 105363"/>
                  <a:gd name="connsiteY0" fmla="*/ 195 h 1103549"/>
                  <a:gd name="connsiteX1" fmla="*/ 84102 w 105363"/>
                  <a:gd name="connsiteY1" fmla="*/ 1093876 h 1103549"/>
                  <a:gd name="connsiteX2" fmla="*/ 96521 w 105363"/>
                  <a:gd name="connsiteY2" fmla="*/ 1103367 h 1103549"/>
                  <a:gd name="connsiteX3" fmla="*/ 105350 w 105363"/>
                  <a:gd name="connsiteY3" fmla="*/ 1091239 h 1103549"/>
                  <a:gd name="connsiteX4" fmla="*/ 48122 w 105363"/>
                  <a:gd name="connsiteY4" fmla="*/ 0 h 1103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3" h="1103549">
                    <a:moveTo>
                      <a:pt x="0" y="195"/>
                    </a:moveTo>
                    <a:lnTo>
                      <a:pt x="84102" y="1093876"/>
                    </a:lnTo>
                    <a:cubicBezTo>
                      <a:pt x="85137" y="1100252"/>
                      <a:pt x="90700" y="1104500"/>
                      <a:pt x="96521" y="1103367"/>
                    </a:cubicBezTo>
                    <a:cubicBezTo>
                      <a:pt x="101842" y="1102332"/>
                      <a:pt x="105618" y="1097137"/>
                      <a:pt x="105350" y="1091239"/>
                    </a:cubicBezTo>
                    <a:lnTo>
                      <a:pt x="48122" y="0"/>
                    </a:lnTo>
                    <a:close/>
                  </a:path>
                </a:pathLst>
              </a:custGeom>
              <a:solidFill>
                <a:srgbClr val="263238"/>
              </a:solidFill>
              <a:ln w="8915" cap="flat">
                <a:noFill/>
                <a:prstDash val="solid"/>
                <a:miter/>
              </a:ln>
            </p:spPr>
            <p:txBody>
              <a:bodyPr rtlCol="0" anchor="ctr"/>
              <a:lstStyle/>
              <a:p>
                <a:endParaRPr lang="zh-CN" altLang="en-US"/>
              </a:p>
            </p:txBody>
          </p:sp>
          <p:sp>
            <p:nvSpPr>
              <p:cNvPr id="508" name="任意多边形: 形状 507">
                <a:extLst>
                  <a:ext uri="{FF2B5EF4-FFF2-40B4-BE49-F238E27FC236}">
                    <a16:creationId xmlns:a16="http://schemas.microsoft.com/office/drawing/2014/main" id="{6CAF700B-C2F6-8050-10AB-69BED0387EE2}"/>
                  </a:ext>
                </a:extLst>
              </p:cNvPr>
              <p:cNvSpPr/>
              <p:nvPr/>
            </p:nvSpPr>
            <p:spPr>
              <a:xfrm>
                <a:off x="7697501" y="4507446"/>
                <a:ext cx="114277" cy="1113590"/>
              </a:xfrm>
              <a:custGeom>
                <a:avLst/>
                <a:gdLst>
                  <a:gd name="connsiteX0" fmla="*/ 99570 w 114277"/>
                  <a:gd name="connsiteY0" fmla="*/ 1113503 h 1113590"/>
                  <a:gd name="connsiteX1" fmla="*/ 90642 w 114277"/>
                  <a:gd name="connsiteY1" fmla="*/ 1110671 h 1113590"/>
                  <a:gd name="connsiteX2" fmla="*/ 84036 w 114277"/>
                  <a:gd name="connsiteY2" fmla="*/ 1099051 h 1113590"/>
                  <a:gd name="connsiteX3" fmla="*/ 23 w 114277"/>
                  <a:gd name="connsiteY3" fmla="*/ 5371 h 1113590"/>
                  <a:gd name="connsiteX4" fmla="*/ 4014 w 114277"/>
                  <a:gd name="connsiteY4" fmla="*/ 19 h 1113590"/>
                  <a:gd name="connsiteX5" fmla="*/ 4398 w 114277"/>
                  <a:gd name="connsiteY5" fmla="*/ 0 h 1113590"/>
                  <a:gd name="connsiteX6" fmla="*/ 52520 w 114277"/>
                  <a:gd name="connsiteY6" fmla="*/ 0 h 1113590"/>
                  <a:gd name="connsiteX7" fmla="*/ 56984 w 114277"/>
                  <a:gd name="connsiteY7" fmla="*/ 4687 h 1113590"/>
                  <a:gd name="connsiteX8" fmla="*/ 114212 w 114277"/>
                  <a:gd name="connsiteY8" fmla="*/ 1095828 h 1113590"/>
                  <a:gd name="connsiteX9" fmla="*/ 102606 w 114277"/>
                  <a:gd name="connsiteY9" fmla="*/ 1113503 h 1113590"/>
                  <a:gd name="connsiteX10" fmla="*/ 99570 w 114277"/>
                  <a:gd name="connsiteY10" fmla="*/ 1113503 h 1113590"/>
                  <a:gd name="connsiteX11" fmla="*/ 9665 w 114277"/>
                  <a:gd name="connsiteY11" fmla="*/ 9374 h 1113590"/>
                  <a:gd name="connsiteX12" fmla="*/ 93321 w 114277"/>
                  <a:gd name="connsiteY12" fmla="*/ 1097976 h 1113590"/>
                  <a:gd name="connsiteX13" fmla="*/ 96088 w 114277"/>
                  <a:gd name="connsiteY13" fmla="*/ 1102566 h 1113590"/>
                  <a:gd name="connsiteX14" fmla="*/ 100999 w 114277"/>
                  <a:gd name="connsiteY14" fmla="*/ 1103543 h 1113590"/>
                  <a:gd name="connsiteX15" fmla="*/ 105641 w 114277"/>
                  <a:gd name="connsiteY15" fmla="*/ 1096219 h 1113590"/>
                  <a:gd name="connsiteX16" fmla="*/ 48681 w 114277"/>
                  <a:gd name="connsiteY16" fmla="*/ 9374 h 1113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277" h="1113590">
                    <a:moveTo>
                      <a:pt x="99570" y="1113503"/>
                    </a:moveTo>
                    <a:cubicBezTo>
                      <a:pt x="96401" y="1113581"/>
                      <a:pt x="93285" y="1112585"/>
                      <a:pt x="90642" y="1110671"/>
                    </a:cubicBezTo>
                    <a:cubicBezTo>
                      <a:pt x="87071" y="1107956"/>
                      <a:pt x="84679" y="1103757"/>
                      <a:pt x="84036" y="1099051"/>
                    </a:cubicBezTo>
                    <a:lnTo>
                      <a:pt x="23" y="5371"/>
                    </a:lnTo>
                    <a:cubicBezTo>
                      <a:pt x="-227" y="2685"/>
                      <a:pt x="1568" y="293"/>
                      <a:pt x="4014" y="19"/>
                    </a:cubicBezTo>
                    <a:cubicBezTo>
                      <a:pt x="4148" y="10"/>
                      <a:pt x="4273" y="0"/>
                      <a:pt x="4398" y="0"/>
                    </a:cubicBezTo>
                    <a:lnTo>
                      <a:pt x="52520" y="0"/>
                    </a:lnTo>
                    <a:cubicBezTo>
                      <a:pt x="54921" y="0"/>
                      <a:pt x="56886" y="2070"/>
                      <a:pt x="56984" y="4687"/>
                    </a:cubicBezTo>
                    <a:lnTo>
                      <a:pt x="114212" y="1095828"/>
                    </a:lnTo>
                    <a:cubicBezTo>
                      <a:pt x="114909" y="1104060"/>
                      <a:pt x="109963" y="1111589"/>
                      <a:pt x="102606" y="1113503"/>
                    </a:cubicBezTo>
                    <a:cubicBezTo>
                      <a:pt x="101597" y="1113620"/>
                      <a:pt x="100579" y="1113620"/>
                      <a:pt x="99570" y="1113503"/>
                    </a:cubicBezTo>
                    <a:close/>
                    <a:moveTo>
                      <a:pt x="9665" y="9374"/>
                    </a:moveTo>
                    <a:lnTo>
                      <a:pt x="93321" y="1097976"/>
                    </a:lnTo>
                    <a:cubicBezTo>
                      <a:pt x="93598" y="1099871"/>
                      <a:pt x="94606" y="1101541"/>
                      <a:pt x="96088" y="1102566"/>
                    </a:cubicBezTo>
                    <a:cubicBezTo>
                      <a:pt x="97517" y="1103660"/>
                      <a:pt x="99312" y="1104011"/>
                      <a:pt x="100999" y="1103543"/>
                    </a:cubicBezTo>
                    <a:cubicBezTo>
                      <a:pt x="104008" y="1102732"/>
                      <a:pt x="105999" y="1099588"/>
                      <a:pt x="105641" y="1096219"/>
                    </a:cubicBezTo>
                    <a:lnTo>
                      <a:pt x="48681" y="9374"/>
                    </a:lnTo>
                    <a:close/>
                  </a:path>
                </a:pathLst>
              </a:custGeom>
              <a:solidFill>
                <a:srgbClr val="263238"/>
              </a:solidFill>
              <a:ln w="8915"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94BAD90B-78C8-E8DB-D22C-12FB61A22A64}"/>
                  </a:ext>
                </a:extLst>
              </p:cNvPr>
              <p:cNvSpPr/>
              <p:nvPr/>
            </p:nvSpPr>
            <p:spPr>
              <a:xfrm>
                <a:off x="8266773" y="4511645"/>
                <a:ext cx="105678" cy="1107832"/>
              </a:xfrm>
              <a:custGeom>
                <a:avLst/>
                <a:gdLst>
                  <a:gd name="connsiteX0" fmla="*/ 0 w 105678"/>
                  <a:gd name="connsiteY0" fmla="*/ 293 h 1107832"/>
                  <a:gd name="connsiteX1" fmla="*/ 84370 w 105678"/>
                  <a:gd name="connsiteY1" fmla="*/ 1097781 h 1107832"/>
                  <a:gd name="connsiteX2" fmla="*/ 96833 w 105678"/>
                  <a:gd name="connsiteY2" fmla="*/ 1107683 h 1107832"/>
                  <a:gd name="connsiteX3" fmla="*/ 97494 w 105678"/>
                  <a:gd name="connsiteY3" fmla="*/ 1107546 h 1107832"/>
                  <a:gd name="connsiteX4" fmla="*/ 105618 w 105678"/>
                  <a:gd name="connsiteY4" fmla="*/ 1094852 h 1107832"/>
                  <a:gd name="connsiteX5" fmla="*/ 48211 w 105678"/>
                  <a:gd name="connsiteY5" fmla="*/ 0 h 11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78" h="1107832">
                    <a:moveTo>
                      <a:pt x="0" y="293"/>
                    </a:moveTo>
                    <a:lnTo>
                      <a:pt x="84370" y="1097781"/>
                    </a:lnTo>
                    <a:cubicBezTo>
                      <a:pt x="85307" y="1104275"/>
                      <a:pt x="90887" y="1108718"/>
                      <a:pt x="96833" y="1107683"/>
                    </a:cubicBezTo>
                    <a:cubicBezTo>
                      <a:pt x="97056" y="1107644"/>
                      <a:pt x="97271" y="1107595"/>
                      <a:pt x="97494" y="1107546"/>
                    </a:cubicBezTo>
                    <a:cubicBezTo>
                      <a:pt x="102717" y="1106121"/>
                      <a:pt x="106181" y="1100701"/>
                      <a:pt x="105618" y="1094852"/>
                    </a:cubicBezTo>
                    <a:lnTo>
                      <a:pt x="48211" y="0"/>
                    </a:lnTo>
                    <a:close/>
                  </a:path>
                </a:pathLst>
              </a:custGeom>
              <a:solidFill>
                <a:srgbClr val="263238"/>
              </a:solidFill>
              <a:ln w="8915"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id="{20C3358A-4D5C-EE2A-867A-A838BA742D0C}"/>
                  </a:ext>
                </a:extLst>
              </p:cNvPr>
              <p:cNvSpPr/>
              <p:nvPr/>
            </p:nvSpPr>
            <p:spPr>
              <a:xfrm>
                <a:off x="8262302" y="4507055"/>
                <a:ext cx="114619" cy="1117641"/>
              </a:xfrm>
              <a:custGeom>
                <a:avLst/>
                <a:gdLst>
                  <a:gd name="connsiteX0" fmla="*/ 99555 w 114619"/>
                  <a:gd name="connsiteY0" fmla="*/ 1117604 h 1117641"/>
                  <a:gd name="connsiteX1" fmla="*/ 84378 w 114619"/>
                  <a:gd name="connsiteY1" fmla="*/ 1103054 h 1117641"/>
                  <a:gd name="connsiteX2" fmla="*/ 8 w 114619"/>
                  <a:gd name="connsiteY2" fmla="*/ 5371 h 1117641"/>
                  <a:gd name="connsiteX3" fmla="*/ 1169 w 114619"/>
                  <a:gd name="connsiteY3" fmla="*/ 1562 h 1117641"/>
                  <a:gd name="connsiteX4" fmla="*/ 4472 w 114619"/>
                  <a:gd name="connsiteY4" fmla="*/ 0 h 1117641"/>
                  <a:gd name="connsiteX5" fmla="*/ 52683 w 114619"/>
                  <a:gd name="connsiteY5" fmla="*/ 0 h 1117641"/>
                  <a:gd name="connsiteX6" fmla="*/ 57147 w 114619"/>
                  <a:gd name="connsiteY6" fmla="*/ 4687 h 1117641"/>
                  <a:gd name="connsiteX7" fmla="*/ 114554 w 114619"/>
                  <a:gd name="connsiteY7" fmla="*/ 1099734 h 1117641"/>
                  <a:gd name="connsiteX8" fmla="*/ 102948 w 114619"/>
                  <a:gd name="connsiteY8" fmla="*/ 1117409 h 1117641"/>
                  <a:gd name="connsiteX9" fmla="*/ 99555 w 114619"/>
                  <a:gd name="connsiteY9" fmla="*/ 1117604 h 1117641"/>
                  <a:gd name="connsiteX10" fmla="*/ 9382 w 114619"/>
                  <a:gd name="connsiteY10" fmla="*/ 9765 h 1117641"/>
                  <a:gd name="connsiteX11" fmla="*/ 93306 w 114619"/>
                  <a:gd name="connsiteY11" fmla="*/ 1101980 h 1117641"/>
                  <a:gd name="connsiteX12" fmla="*/ 96073 w 114619"/>
                  <a:gd name="connsiteY12" fmla="*/ 1106570 h 1117641"/>
                  <a:gd name="connsiteX13" fmla="*/ 104546 w 114619"/>
                  <a:gd name="connsiteY13" fmla="*/ 1105056 h 1117641"/>
                  <a:gd name="connsiteX14" fmla="*/ 105626 w 114619"/>
                  <a:gd name="connsiteY14" fmla="*/ 1100222 h 1117641"/>
                  <a:gd name="connsiteX15" fmla="*/ 48130 w 114619"/>
                  <a:gd name="connsiteY15" fmla="*/ 9765 h 111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619" h="1117641">
                    <a:moveTo>
                      <a:pt x="99555" y="1117604"/>
                    </a:moveTo>
                    <a:cubicBezTo>
                      <a:pt x="91895" y="1117536"/>
                      <a:pt x="85440" y="1111345"/>
                      <a:pt x="84378" y="1103054"/>
                    </a:cubicBezTo>
                    <a:lnTo>
                      <a:pt x="8" y="5371"/>
                    </a:lnTo>
                    <a:cubicBezTo>
                      <a:pt x="-64" y="3984"/>
                      <a:pt x="356" y="2627"/>
                      <a:pt x="1169" y="1562"/>
                    </a:cubicBezTo>
                    <a:cubicBezTo>
                      <a:pt x="2035" y="576"/>
                      <a:pt x="3222" y="10"/>
                      <a:pt x="4472" y="0"/>
                    </a:cubicBezTo>
                    <a:lnTo>
                      <a:pt x="52683" y="0"/>
                    </a:lnTo>
                    <a:cubicBezTo>
                      <a:pt x="55058" y="49"/>
                      <a:pt x="57004" y="2090"/>
                      <a:pt x="57147" y="4687"/>
                    </a:cubicBezTo>
                    <a:lnTo>
                      <a:pt x="114554" y="1099734"/>
                    </a:lnTo>
                    <a:cubicBezTo>
                      <a:pt x="115251" y="1107966"/>
                      <a:pt x="110304" y="1115495"/>
                      <a:pt x="102948" y="1117409"/>
                    </a:cubicBezTo>
                    <a:cubicBezTo>
                      <a:pt x="101832" y="1117624"/>
                      <a:pt x="100689" y="1117692"/>
                      <a:pt x="99555" y="1117604"/>
                    </a:cubicBezTo>
                    <a:close/>
                    <a:moveTo>
                      <a:pt x="9382" y="9765"/>
                    </a:moveTo>
                    <a:lnTo>
                      <a:pt x="93306" y="1101980"/>
                    </a:lnTo>
                    <a:cubicBezTo>
                      <a:pt x="93600" y="1103865"/>
                      <a:pt x="94600" y="1105535"/>
                      <a:pt x="96073" y="1106570"/>
                    </a:cubicBezTo>
                    <a:cubicBezTo>
                      <a:pt x="98796" y="1108708"/>
                      <a:pt x="102591" y="1108035"/>
                      <a:pt x="104546" y="1105056"/>
                    </a:cubicBezTo>
                    <a:cubicBezTo>
                      <a:pt x="105465" y="1103660"/>
                      <a:pt x="105849" y="1101922"/>
                      <a:pt x="105626" y="1100222"/>
                    </a:cubicBezTo>
                    <a:lnTo>
                      <a:pt x="48130" y="9765"/>
                    </a:lnTo>
                    <a:close/>
                  </a:path>
                </a:pathLst>
              </a:custGeom>
              <a:solidFill>
                <a:srgbClr val="263238"/>
              </a:solidFill>
              <a:ln w="8915"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id="{6B1A0D14-3C01-FFED-0BE2-0A6BE08C958B}"/>
                  </a:ext>
                </a:extLst>
              </p:cNvPr>
              <p:cNvSpPr/>
              <p:nvPr/>
            </p:nvSpPr>
            <p:spPr>
              <a:xfrm>
                <a:off x="6755571" y="4511547"/>
                <a:ext cx="92721" cy="1097355"/>
              </a:xfrm>
              <a:custGeom>
                <a:avLst/>
                <a:gdLst>
                  <a:gd name="connsiteX0" fmla="*/ 44689 w 92721"/>
                  <a:gd name="connsiteY0" fmla="*/ 391 h 1097355"/>
                  <a:gd name="connsiteX1" fmla="*/ 49 w 92721"/>
                  <a:gd name="connsiteY1" fmla="*/ 1084306 h 1097355"/>
                  <a:gd name="connsiteX2" fmla="*/ 8263 w 92721"/>
                  <a:gd name="connsiteY2" fmla="*/ 1097000 h 1097355"/>
                  <a:gd name="connsiteX3" fmla="*/ 8263 w 92721"/>
                  <a:gd name="connsiteY3" fmla="*/ 1097000 h 1097355"/>
                  <a:gd name="connsiteX4" fmla="*/ 21057 w 92721"/>
                  <a:gd name="connsiteY4" fmla="*/ 1088651 h 1097355"/>
                  <a:gd name="connsiteX5" fmla="*/ 21298 w 92721"/>
                  <a:gd name="connsiteY5" fmla="*/ 1087235 h 1097355"/>
                  <a:gd name="connsiteX6" fmla="*/ 92722 w 92721"/>
                  <a:gd name="connsiteY6" fmla="*/ 0 h 10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21" h="1097355">
                    <a:moveTo>
                      <a:pt x="44689" y="391"/>
                    </a:moveTo>
                    <a:lnTo>
                      <a:pt x="49" y="1084306"/>
                    </a:lnTo>
                    <a:cubicBezTo>
                      <a:pt x="-460" y="1090174"/>
                      <a:pt x="3031" y="1095574"/>
                      <a:pt x="8263" y="1097000"/>
                    </a:cubicBezTo>
                    <a:lnTo>
                      <a:pt x="8263" y="1097000"/>
                    </a:lnTo>
                    <a:cubicBezTo>
                      <a:pt x="13905" y="1098563"/>
                      <a:pt x="19628" y="1094823"/>
                      <a:pt x="21057" y="1088651"/>
                    </a:cubicBezTo>
                    <a:cubicBezTo>
                      <a:pt x="21164" y="1088182"/>
                      <a:pt x="21244" y="1087714"/>
                      <a:pt x="21298" y="1087235"/>
                    </a:cubicBezTo>
                    <a:lnTo>
                      <a:pt x="92722" y="0"/>
                    </a:lnTo>
                    <a:close/>
                  </a:path>
                </a:pathLst>
              </a:custGeom>
              <a:solidFill>
                <a:srgbClr val="263238"/>
              </a:solidFill>
              <a:ln w="891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E3EB088-A4C6-740D-DFE4-5C60D9E7EE83}"/>
                  </a:ext>
                </a:extLst>
              </p:cNvPr>
              <p:cNvSpPr/>
              <p:nvPr/>
            </p:nvSpPr>
            <p:spPr>
              <a:xfrm>
                <a:off x="6751451" y="4507153"/>
                <a:ext cx="101584" cy="1107058"/>
              </a:xfrm>
              <a:custGeom>
                <a:avLst/>
                <a:gdLst>
                  <a:gd name="connsiteX0" fmla="*/ 15329 w 101584"/>
                  <a:gd name="connsiteY0" fmla="*/ 1107058 h 1107058"/>
                  <a:gd name="connsiteX1" fmla="*/ 11669 w 101584"/>
                  <a:gd name="connsiteY1" fmla="*/ 1106570 h 1107058"/>
                  <a:gd name="connsiteX2" fmla="*/ 62 w 101584"/>
                  <a:gd name="connsiteY2" fmla="*/ 1088602 h 1107058"/>
                  <a:gd name="connsiteX3" fmla="*/ 44702 w 101584"/>
                  <a:gd name="connsiteY3" fmla="*/ 4687 h 1107058"/>
                  <a:gd name="connsiteX4" fmla="*/ 49077 w 101584"/>
                  <a:gd name="connsiteY4" fmla="*/ 0 h 1107058"/>
                  <a:gd name="connsiteX5" fmla="*/ 97110 w 101584"/>
                  <a:gd name="connsiteY5" fmla="*/ 0 h 1107058"/>
                  <a:gd name="connsiteX6" fmla="*/ 100324 w 101584"/>
                  <a:gd name="connsiteY6" fmla="*/ 1562 h 1107058"/>
                  <a:gd name="connsiteX7" fmla="*/ 101574 w 101584"/>
                  <a:gd name="connsiteY7" fmla="*/ 5273 h 1107058"/>
                  <a:gd name="connsiteX8" fmla="*/ 30150 w 101584"/>
                  <a:gd name="connsiteY8" fmla="*/ 1092411 h 1107058"/>
                  <a:gd name="connsiteX9" fmla="*/ 23632 w 101584"/>
                  <a:gd name="connsiteY9" fmla="*/ 1104324 h 1107058"/>
                  <a:gd name="connsiteX10" fmla="*/ 15329 w 101584"/>
                  <a:gd name="connsiteY10" fmla="*/ 1107058 h 1107058"/>
                  <a:gd name="connsiteX11" fmla="*/ 53095 w 101584"/>
                  <a:gd name="connsiteY11" fmla="*/ 9667 h 1107058"/>
                  <a:gd name="connsiteX12" fmla="*/ 8990 w 101584"/>
                  <a:gd name="connsiteY12" fmla="*/ 1089286 h 1107058"/>
                  <a:gd name="connsiteX13" fmla="*/ 13811 w 101584"/>
                  <a:gd name="connsiteY13" fmla="*/ 1097098 h 1107058"/>
                  <a:gd name="connsiteX14" fmla="*/ 18722 w 101584"/>
                  <a:gd name="connsiteY14" fmla="*/ 1096121 h 1107058"/>
                  <a:gd name="connsiteX15" fmla="*/ 21400 w 101584"/>
                  <a:gd name="connsiteY15" fmla="*/ 1091336 h 1107058"/>
                  <a:gd name="connsiteX16" fmla="*/ 92021 w 101584"/>
                  <a:gd name="connsiteY16" fmla="*/ 9667 h 110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584" h="1107058">
                    <a:moveTo>
                      <a:pt x="15329" y="1107058"/>
                    </a:moveTo>
                    <a:cubicBezTo>
                      <a:pt x="14097" y="1107039"/>
                      <a:pt x="12865" y="1106873"/>
                      <a:pt x="11669" y="1106570"/>
                    </a:cubicBezTo>
                    <a:cubicBezTo>
                      <a:pt x="4303" y="1104500"/>
                      <a:pt x="-616" y="1096893"/>
                      <a:pt x="62" y="1088602"/>
                    </a:cubicBezTo>
                    <a:lnTo>
                      <a:pt x="44702" y="4687"/>
                    </a:lnTo>
                    <a:cubicBezTo>
                      <a:pt x="44801" y="2109"/>
                      <a:pt x="46711" y="49"/>
                      <a:pt x="49077" y="0"/>
                    </a:cubicBezTo>
                    <a:lnTo>
                      <a:pt x="97110" y="0"/>
                    </a:lnTo>
                    <a:cubicBezTo>
                      <a:pt x="98333" y="-10"/>
                      <a:pt x="99502" y="566"/>
                      <a:pt x="100324" y="1562"/>
                    </a:cubicBezTo>
                    <a:cubicBezTo>
                      <a:pt x="101208" y="2549"/>
                      <a:pt x="101663" y="3896"/>
                      <a:pt x="101574" y="5273"/>
                    </a:cubicBezTo>
                    <a:lnTo>
                      <a:pt x="30150" y="1092411"/>
                    </a:lnTo>
                    <a:cubicBezTo>
                      <a:pt x="29641" y="1097225"/>
                      <a:pt x="27266" y="1101560"/>
                      <a:pt x="23632" y="1104324"/>
                    </a:cubicBezTo>
                    <a:cubicBezTo>
                      <a:pt x="21168" y="1106111"/>
                      <a:pt x="18284" y="1107058"/>
                      <a:pt x="15329" y="1107058"/>
                    </a:cubicBezTo>
                    <a:close/>
                    <a:moveTo>
                      <a:pt x="53095" y="9667"/>
                    </a:moveTo>
                    <a:lnTo>
                      <a:pt x="8990" y="1089286"/>
                    </a:lnTo>
                    <a:cubicBezTo>
                      <a:pt x="8607" y="1092840"/>
                      <a:pt x="10660" y="1096160"/>
                      <a:pt x="13811" y="1097098"/>
                    </a:cubicBezTo>
                    <a:cubicBezTo>
                      <a:pt x="15499" y="1097518"/>
                      <a:pt x="17276" y="1097166"/>
                      <a:pt x="18722" y="1096121"/>
                    </a:cubicBezTo>
                    <a:cubicBezTo>
                      <a:pt x="20177" y="1094998"/>
                      <a:pt x="21141" y="1093260"/>
                      <a:pt x="21400" y="1091336"/>
                    </a:cubicBezTo>
                    <a:lnTo>
                      <a:pt x="92021" y="9667"/>
                    </a:lnTo>
                    <a:close/>
                  </a:path>
                </a:pathLst>
              </a:custGeom>
              <a:solidFill>
                <a:srgbClr val="263238"/>
              </a:solidFill>
              <a:ln w="891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A0322AD-1FE1-31F0-CE8F-842614D620FF}"/>
                  </a:ext>
                </a:extLst>
              </p:cNvPr>
              <p:cNvSpPr/>
              <p:nvPr/>
            </p:nvSpPr>
            <p:spPr>
              <a:xfrm>
                <a:off x="6235327" y="4511645"/>
                <a:ext cx="92106" cy="1094010"/>
              </a:xfrm>
              <a:custGeom>
                <a:avLst/>
                <a:gdLst>
                  <a:gd name="connsiteX0" fmla="*/ 44699 w 92106"/>
                  <a:gd name="connsiteY0" fmla="*/ 293 h 1094010"/>
                  <a:gd name="connsiteX1" fmla="*/ 59 w 92106"/>
                  <a:gd name="connsiteY1" fmla="*/ 1080888 h 1094010"/>
                  <a:gd name="connsiteX2" fmla="*/ 8273 w 92106"/>
                  <a:gd name="connsiteY2" fmla="*/ 1093680 h 1094010"/>
                  <a:gd name="connsiteX3" fmla="*/ 21102 w 92106"/>
                  <a:gd name="connsiteY3" fmla="*/ 1085126 h 1094010"/>
                  <a:gd name="connsiteX4" fmla="*/ 21308 w 92106"/>
                  <a:gd name="connsiteY4" fmla="*/ 1083915 h 1094010"/>
                  <a:gd name="connsiteX5" fmla="*/ 92107 w 92106"/>
                  <a:gd name="connsiteY5" fmla="*/ 0 h 109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106" h="1094010">
                    <a:moveTo>
                      <a:pt x="44699" y="293"/>
                    </a:moveTo>
                    <a:lnTo>
                      <a:pt x="59" y="1080888"/>
                    </a:lnTo>
                    <a:cubicBezTo>
                      <a:pt x="-503" y="1086796"/>
                      <a:pt x="3005" y="1092254"/>
                      <a:pt x="8273" y="1093680"/>
                    </a:cubicBezTo>
                    <a:cubicBezTo>
                      <a:pt x="13978" y="1095194"/>
                      <a:pt x="19718" y="1091366"/>
                      <a:pt x="21102" y="1085126"/>
                    </a:cubicBezTo>
                    <a:cubicBezTo>
                      <a:pt x="21192" y="1084726"/>
                      <a:pt x="21254" y="1084325"/>
                      <a:pt x="21308" y="1083915"/>
                    </a:cubicBezTo>
                    <a:lnTo>
                      <a:pt x="92107" y="0"/>
                    </a:lnTo>
                    <a:close/>
                  </a:path>
                </a:pathLst>
              </a:custGeom>
              <a:solidFill>
                <a:srgbClr val="263238"/>
              </a:solidFill>
              <a:ln w="891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A52B3BE0-4429-71CF-0D27-309845CA323A}"/>
                  </a:ext>
                </a:extLst>
              </p:cNvPr>
              <p:cNvSpPr/>
              <p:nvPr/>
            </p:nvSpPr>
            <p:spPr>
              <a:xfrm>
                <a:off x="6231313" y="4507055"/>
                <a:ext cx="101494" cy="1103475"/>
              </a:xfrm>
              <a:custGeom>
                <a:avLst/>
                <a:gdLst>
                  <a:gd name="connsiteX0" fmla="*/ 15322 w 101494"/>
                  <a:gd name="connsiteY0" fmla="*/ 1103445 h 1103475"/>
                  <a:gd name="connsiteX1" fmla="*/ 11661 w 101494"/>
                  <a:gd name="connsiteY1" fmla="*/ 1102957 h 1103475"/>
                  <a:gd name="connsiteX2" fmla="*/ 55 w 101494"/>
                  <a:gd name="connsiteY2" fmla="*/ 1085087 h 1103475"/>
                  <a:gd name="connsiteX3" fmla="*/ 44695 w 101494"/>
                  <a:gd name="connsiteY3" fmla="*/ 4687 h 1103475"/>
                  <a:gd name="connsiteX4" fmla="*/ 49159 w 101494"/>
                  <a:gd name="connsiteY4" fmla="*/ 0 h 1103475"/>
                  <a:gd name="connsiteX5" fmla="*/ 97013 w 101494"/>
                  <a:gd name="connsiteY5" fmla="*/ 0 h 1103475"/>
                  <a:gd name="connsiteX6" fmla="*/ 101495 w 101494"/>
                  <a:gd name="connsiteY6" fmla="*/ 4863 h 1103475"/>
                  <a:gd name="connsiteX7" fmla="*/ 101477 w 101494"/>
                  <a:gd name="connsiteY7" fmla="*/ 5273 h 1103475"/>
                  <a:gd name="connsiteX8" fmla="*/ 30678 w 101494"/>
                  <a:gd name="connsiteY8" fmla="*/ 1089188 h 1103475"/>
                  <a:gd name="connsiteX9" fmla="*/ 24161 w 101494"/>
                  <a:gd name="connsiteY9" fmla="*/ 1101004 h 1103475"/>
                  <a:gd name="connsiteX10" fmla="*/ 15322 w 101494"/>
                  <a:gd name="connsiteY10" fmla="*/ 1103445 h 1103475"/>
                  <a:gd name="connsiteX11" fmla="*/ 52998 w 101494"/>
                  <a:gd name="connsiteY11" fmla="*/ 9765 h 1103475"/>
                  <a:gd name="connsiteX12" fmla="*/ 8983 w 101494"/>
                  <a:gd name="connsiteY12" fmla="*/ 1085770 h 1103475"/>
                  <a:gd name="connsiteX13" fmla="*/ 13804 w 101494"/>
                  <a:gd name="connsiteY13" fmla="*/ 1093485 h 1103475"/>
                  <a:gd name="connsiteX14" fmla="*/ 18714 w 101494"/>
                  <a:gd name="connsiteY14" fmla="*/ 1092606 h 1103475"/>
                  <a:gd name="connsiteX15" fmla="*/ 21393 w 101494"/>
                  <a:gd name="connsiteY15" fmla="*/ 1087821 h 1103475"/>
                  <a:gd name="connsiteX16" fmla="*/ 91835 w 101494"/>
                  <a:gd name="connsiteY16" fmla="*/ 9765 h 11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494" h="1103475">
                    <a:moveTo>
                      <a:pt x="15322" y="1103445"/>
                    </a:moveTo>
                    <a:cubicBezTo>
                      <a:pt x="14090" y="1103474"/>
                      <a:pt x="12858" y="1103308"/>
                      <a:pt x="11661" y="1102957"/>
                    </a:cubicBezTo>
                    <a:cubicBezTo>
                      <a:pt x="4331" y="1100887"/>
                      <a:pt x="-579" y="1093338"/>
                      <a:pt x="55" y="1085087"/>
                    </a:cubicBezTo>
                    <a:lnTo>
                      <a:pt x="44695" y="4687"/>
                    </a:lnTo>
                    <a:cubicBezTo>
                      <a:pt x="44793" y="2070"/>
                      <a:pt x="46757" y="0"/>
                      <a:pt x="49159" y="0"/>
                    </a:cubicBezTo>
                    <a:lnTo>
                      <a:pt x="97013" y="0"/>
                    </a:lnTo>
                    <a:cubicBezTo>
                      <a:pt x="99477" y="-10"/>
                      <a:pt x="101486" y="2168"/>
                      <a:pt x="101495" y="4863"/>
                    </a:cubicBezTo>
                    <a:cubicBezTo>
                      <a:pt x="101495" y="5000"/>
                      <a:pt x="101486" y="5136"/>
                      <a:pt x="101477" y="5273"/>
                    </a:cubicBezTo>
                    <a:lnTo>
                      <a:pt x="30678" y="1089188"/>
                    </a:lnTo>
                    <a:cubicBezTo>
                      <a:pt x="30169" y="1093973"/>
                      <a:pt x="27785" y="1098279"/>
                      <a:pt x="24161" y="1101004"/>
                    </a:cubicBezTo>
                    <a:cubicBezTo>
                      <a:pt x="21518" y="1102801"/>
                      <a:pt x="18429" y="1103650"/>
                      <a:pt x="15322" y="1103445"/>
                    </a:cubicBezTo>
                    <a:close/>
                    <a:moveTo>
                      <a:pt x="52998" y="9765"/>
                    </a:moveTo>
                    <a:lnTo>
                      <a:pt x="8983" y="1085770"/>
                    </a:lnTo>
                    <a:cubicBezTo>
                      <a:pt x="8572" y="1089305"/>
                      <a:pt x="10643" y="1092625"/>
                      <a:pt x="13804" y="1093485"/>
                    </a:cubicBezTo>
                    <a:cubicBezTo>
                      <a:pt x="15483" y="1093983"/>
                      <a:pt x="17268" y="1093660"/>
                      <a:pt x="18714" y="1092606"/>
                    </a:cubicBezTo>
                    <a:cubicBezTo>
                      <a:pt x="20152" y="1091464"/>
                      <a:pt x="21116" y="1089745"/>
                      <a:pt x="21393" y="1087821"/>
                    </a:cubicBezTo>
                    <a:lnTo>
                      <a:pt x="91835" y="9765"/>
                    </a:lnTo>
                    <a:close/>
                  </a:path>
                </a:pathLst>
              </a:custGeom>
              <a:solidFill>
                <a:srgbClr val="263238"/>
              </a:solidFill>
              <a:ln w="891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CB675EAF-666E-E798-DFC3-88B134D4FF8C}"/>
                  </a:ext>
                </a:extLst>
              </p:cNvPr>
              <p:cNvSpPr/>
              <p:nvPr/>
            </p:nvSpPr>
            <p:spPr>
              <a:xfrm>
                <a:off x="6248599" y="4451395"/>
                <a:ext cx="2127988" cy="93939"/>
              </a:xfrm>
              <a:custGeom>
                <a:avLst/>
                <a:gdLst>
                  <a:gd name="connsiteX0" fmla="*/ 0 w 2127988"/>
                  <a:gd name="connsiteY0" fmla="*/ 0 h 93939"/>
                  <a:gd name="connsiteX1" fmla="*/ 2127989 w 2127988"/>
                  <a:gd name="connsiteY1" fmla="*/ 0 h 93939"/>
                  <a:gd name="connsiteX2" fmla="*/ 2127989 w 2127988"/>
                  <a:gd name="connsiteY2" fmla="*/ 93939 h 93939"/>
                  <a:gd name="connsiteX3" fmla="*/ 0 w 2127988"/>
                  <a:gd name="connsiteY3" fmla="*/ 93939 h 93939"/>
                </a:gdLst>
                <a:ahLst/>
                <a:cxnLst>
                  <a:cxn ang="0">
                    <a:pos x="connsiteX0" y="connsiteY0"/>
                  </a:cxn>
                  <a:cxn ang="0">
                    <a:pos x="connsiteX1" y="connsiteY1"/>
                  </a:cxn>
                  <a:cxn ang="0">
                    <a:pos x="connsiteX2" y="connsiteY2"/>
                  </a:cxn>
                  <a:cxn ang="0">
                    <a:pos x="connsiteX3" y="connsiteY3"/>
                  </a:cxn>
                </a:cxnLst>
                <a:rect l="l" t="t" r="r" b="b"/>
                <a:pathLst>
                  <a:path w="2127988" h="93939">
                    <a:moveTo>
                      <a:pt x="0" y="0"/>
                    </a:moveTo>
                    <a:lnTo>
                      <a:pt x="2127989" y="0"/>
                    </a:lnTo>
                    <a:lnTo>
                      <a:pt x="2127989" y="93939"/>
                    </a:lnTo>
                    <a:lnTo>
                      <a:pt x="0" y="93939"/>
                    </a:lnTo>
                    <a:close/>
                  </a:path>
                </a:pathLst>
              </a:custGeom>
              <a:solidFill>
                <a:srgbClr val="FFFFFF"/>
              </a:solidFill>
              <a:ln w="891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13D206EB-C591-F03B-49E3-2B8B9A246237}"/>
                  </a:ext>
                </a:extLst>
              </p:cNvPr>
              <p:cNvSpPr/>
              <p:nvPr/>
            </p:nvSpPr>
            <p:spPr>
              <a:xfrm>
                <a:off x="6244135" y="4446512"/>
                <a:ext cx="2136916" cy="103704"/>
              </a:xfrm>
              <a:custGeom>
                <a:avLst/>
                <a:gdLst>
                  <a:gd name="connsiteX0" fmla="*/ 2132453 w 2136916"/>
                  <a:gd name="connsiteY0" fmla="*/ 103704 h 103704"/>
                  <a:gd name="connsiteX1" fmla="*/ 4464 w 2136916"/>
                  <a:gd name="connsiteY1" fmla="*/ 103704 h 103704"/>
                  <a:gd name="connsiteX2" fmla="*/ 0 w 2136916"/>
                  <a:gd name="connsiteY2" fmla="*/ 98822 h 103704"/>
                  <a:gd name="connsiteX3" fmla="*/ 0 w 2136916"/>
                  <a:gd name="connsiteY3" fmla="*/ 4883 h 103704"/>
                  <a:gd name="connsiteX4" fmla="*/ 4464 w 2136916"/>
                  <a:gd name="connsiteY4" fmla="*/ 0 h 103704"/>
                  <a:gd name="connsiteX5" fmla="*/ 2132453 w 2136916"/>
                  <a:gd name="connsiteY5" fmla="*/ 0 h 103704"/>
                  <a:gd name="connsiteX6" fmla="*/ 2136917 w 2136916"/>
                  <a:gd name="connsiteY6" fmla="*/ 4883 h 103704"/>
                  <a:gd name="connsiteX7" fmla="*/ 2136917 w 2136916"/>
                  <a:gd name="connsiteY7" fmla="*/ 98822 h 103704"/>
                  <a:gd name="connsiteX8" fmla="*/ 2132453 w 2136916"/>
                  <a:gd name="connsiteY8" fmla="*/ 103704 h 103704"/>
                  <a:gd name="connsiteX9" fmla="*/ 8928 w 2136916"/>
                  <a:gd name="connsiteY9" fmla="*/ 93939 h 103704"/>
                  <a:gd name="connsiteX10" fmla="*/ 2127989 w 2136916"/>
                  <a:gd name="connsiteY10" fmla="*/ 93939 h 103704"/>
                  <a:gd name="connsiteX11" fmla="*/ 2127989 w 2136916"/>
                  <a:gd name="connsiteY11" fmla="*/ 9765 h 103704"/>
                  <a:gd name="connsiteX12" fmla="*/ 8928 w 2136916"/>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6916" h="103704">
                    <a:moveTo>
                      <a:pt x="2132453" y="103704"/>
                    </a:moveTo>
                    <a:lnTo>
                      <a:pt x="4464" y="103704"/>
                    </a:lnTo>
                    <a:cubicBezTo>
                      <a:pt x="2018" y="103656"/>
                      <a:pt x="45" y="101498"/>
                      <a:pt x="0" y="98822"/>
                    </a:cubicBezTo>
                    <a:lnTo>
                      <a:pt x="0" y="4883"/>
                    </a:lnTo>
                    <a:cubicBezTo>
                      <a:pt x="0" y="2187"/>
                      <a:pt x="2000" y="0"/>
                      <a:pt x="4464" y="0"/>
                    </a:cubicBezTo>
                    <a:lnTo>
                      <a:pt x="2132453" y="0"/>
                    </a:lnTo>
                    <a:cubicBezTo>
                      <a:pt x="2134917" y="0"/>
                      <a:pt x="2136917" y="2187"/>
                      <a:pt x="2136917" y="4883"/>
                    </a:cubicBezTo>
                    <a:lnTo>
                      <a:pt x="2136917" y="98822"/>
                    </a:lnTo>
                    <a:cubicBezTo>
                      <a:pt x="2136917" y="101517"/>
                      <a:pt x="2134917" y="103704"/>
                      <a:pt x="2132453" y="103704"/>
                    </a:cubicBezTo>
                    <a:close/>
                    <a:moveTo>
                      <a:pt x="8928" y="93939"/>
                    </a:moveTo>
                    <a:lnTo>
                      <a:pt x="2127989" y="93939"/>
                    </a:lnTo>
                    <a:lnTo>
                      <a:pt x="2127989"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12" name="任意多边形: 形状 511">
                <a:extLst>
                  <a:ext uri="{FF2B5EF4-FFF2-40B4-BE49-F238E27FC236}">
                    <a16:creationId xmlns:a16="http://schemas.microsoft.com/office/drawing/2014/main" id="{43B22873-6359-9F0F-494D-17B60AA68542}"/>
                  </a:ext>
                </a:extLst>
              </p:cNvPr>
              <p:cNvSpPr/>
              <p:nvPr/>
            </p:nvSpPr>
            <p:spPr>
              <a:xfrm>
                <a:off x="6248599" y="4451395"/>
                <a:ext cx="2127988" cy="32224"/>
              </a:xfrm>
              <a:custGeom>
                <a:avLst/>
                <a:gdLst>
                  <a:gd name="connsiteX0" fmla="*/ 0 w 2127988"/>
                  <a:gd name="connsiteY0" fmla="*/ 0 h 32224"/>
                  <a:gd name="connsiteX1" fmla="*/ 2127989 w 2127988"/>
                  <a:gd name="connsiteY1" fmla="*/ 0 h 32224"/>
                  <a:gd name="connsiteX2" fmla="*/ 2127989 w 2127988"/>
                  <a:gd name="connsiteY2" fmla="*/ 32224 h 32224"/>
                  <a:gd name="connsiteX3" fmla="*/ 0 w 2127988"/>
                  <a:gd name="connsiteY3" fmla="*/ 32224 h 32224"/>
                </a:gdLst>
                <a:ahLst/>
                <a:cxnLst>
                  <a:cxn ang="0">
                    <a:pos x="connsiteX0" y="connsiteY0"/>
                  </a:cxn>
                  <a:cxn ang="0">
                    <a:pos x="connsiteX1" y="connsiteY1"/>
                  </a:cxn>
                  <a:cxn ang="0">
                    <a:pos x="connsiteX2" y="connsiteY2"/>
                  </a:cxn>
                  <a:cxn ang="0">
                    <a:pos x="connsiteX3" y="connsiteY3"/>
                  </a:cxn>
                </a:cxnLst>
                <a:rect l="l" t="t" r="r" b="b"/>
                <a:pathLst>
                  <a:path w="2127988" h="32224">
                    <a:moveTo>
                      <a:pt x="0" y="0"/>
                    </a:moveTo>
                    <a:lnTo>
                      <a:pt x="2127989" y="0"/>
                    </a:lnTo>
                    <a:lnTo>
                      <a:pt x="2127989" y="32224"/>
                    </a:lnTo>
                    <a:lnTo>
                      <a:pt x="0" y="32224"/>
                    </a:lnTo>
                    <a:close/>
                  </a:path>
                </a:pathLst>
              </a:custGeom>
              <a:solidFill>
                <a:srgbClr val="263238"/>
              </a:solidFill>
              <a:ln w="8915"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006115E8-09BD-DD4A-1A3C-FFF7EB6CA310}"/>
                  </a:ext>
                </a:extLst>
              </p:cNvPr>
              <p:cNvSpPr/>
              <p:nvPr/>
            </p:nvSpPr>
            <p:spPr>
              <a:xfrm>
                <a:off x="6244135" y="4446512"/>
                <a:ext cx="2136916" cy="41989"/>
              </a:xfrm>
              <a:custGeom>
                <a:avLst/>
                <a:gdLst>
                  <a:gd name="connsiteX0" fmla="*/ 2132453 w 2136916"/>
                  <a:gd name="connsiteY0" fmla="*/ 41990 h 41989"/>
                  <a:gd name="connsiteX1" fmla="*/ 4464 w 2136916"/>
                  <a:gd name="connsiteY1" fmla="*/ 41990 h 41989"/>
                  <a:gd name="connsiteX2" fmla="*/ 0 w 2136916"/>
                  <a:gd name="connsiteY2" fmla="*/ 37107 h 41989"/>
                  <a:gd name="connsiteX3" fmla="*/ 0 w 2136916"/>
                  <a:gd name="connsiteY3" fmla="*/ 4883 h 41989"/>
                  <a:gd name="connsiteX4" fmla="*/ 4464 w 2136916"/>
                  <a:gd name="connsiteY4" fmla="*/ 0 h 41989"/>
                  <a:gd name="connsiteX5" fmla="*/ 2132453 w 2136916"/>
                  <a:gd name="connsiteY5" fmla="*/ 0 h 41989"/>
                  <a:gd name="connsiteX6" fmla="*/ 2136917 w 2136916"/>
                  <a:gd name="connsiteY6" fmla="*/ 4883 h 41989"/>
                  <a:gd name="connsiteX7" fmla="*/ 2136917 w 2136916"/>
                  <a:gd name="connsiteY7" fmla="*/ 37302 h 41989"/>
                  <a:gd name="connsiteX8" fmla="*/ 2132453 w 2136916"/>
                  <a:gd name="connsiteY8" fmla="*/ 41990 h 41989"/>
                  <a:gd name="connsiteX9" fmla="*/ 8928 w 2136916"/>
                  <a:gd name="connsiteY9" fmla="*/ 32225 h 41989"/>
                  <a:gd name="connsiteX10" fmla="*/ 2127989 w 2136916"/>
                  <a:gd name="connsiteY10" fmla="*/ 32225 h 41989"/>
                  <a:gd name="connsiteX11" fmla="*/ 2127989 w 2136916"/>
                  <a:gd name="connsiteY11" fmla="*/ 9765 h 41989"/>
                  <a:gd name="connsiteX12" fmla="*/ 8928 w 2136916"/>
                  <a:gd name="connsiteY12" fmla="*/ 9765 h 4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6916" h="41989">
                    <a:moveTo>
                      <a:pt x="2132453" y="41990"/>
                    </a:moveTo>
                    <a:lnTo>
                      <a:pt x="4464" y="41990"/>
                    </a:lnTo>
                    <a:cubicBezTo>
                      <a:pt x="2018" y="41941"/>
                      <a:pt x="45" y="39783"/>
                      <a:pt x="0" y="37107"/>
                    </a:cubicBezTo>
                    <a:lnTo>
                      <a:pt x="0" y="4883"/>
                    </a:lnTo>
                    <a:cubicBezTo>
                      <a:pt x="0" y="2187"/>
                      <a:pt x="2000" y="0"/>
                      <a:pt x="4464" y="0"/>
                    </a:cubicBezTo>
                    <a:lnTo>
                      <a:pt x="2132453" y="0"/>
                    </a:lnTo>
                    <a:cubicBezTo>
                      <a:pt x="2134917" y="0"/>
                      <a:pt x="2136917" y="2187"/>
                      <a:pt x="2136917" y="4883"/>
                    </a:cubicBezTo>
                    <a:lnTo>
                      <a:pt x="2136917" y="37302"/>
                    </a:lnTo>
                    <a:cubicBezTo>
                      <a:pt x="2136819" y="39919"/>
                      <a:pt x="2134854" y="41990"/>
                      <a:pt x="2132453" y="41990"/>
                    </a:cubicBezTo>
                    <a:close/>
                    <a:moveTo>
                      <a:pt x="8928" y="32225"/>
                    </a:moveTo>
                    <a:lnTo>
                      <a:pt x="2127989" y="32225"/>
                    </a:lnTo>
                    <a:lnTo>
                      <a:pt x="2127989"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id="{8F7B98AB-5455-99CC-8D74-05A3746F2F60}"/>
                  </a:ext>
                </a:extLst>
              </p:cNvPr>
              <p:cNvSpPr/>
              <p:nvPr/>
            </p:nvSpPr>
            <p:spPr>
              <a:xfrm>
                <a:off x="7628243" y="4451395"/>
                <a:ext cx="748434" cy="93939"/>
              </a:xfrm>
              <a:custGeom>
                <a:avLst/>
                <a:gdLst>
                  <a:gd name="connsiteX0" fmla="*/ 0 w 748434"/>
                  <a:gd name="connsiteY0" fmla="*/ 0 h 93939"/>
                  <a:gd name="connsiteX1" fmla="*/ 748434 w 748434"/>
                  <a:gd name="connsiteY1" fmla="*/ 0 h 93939"/>
                  <a:gd name="connsiteX2" fmla="*/ 748434 w 748434"/>
                  <a:gd name="connsiteY2" fmla="*/ 93939 h 93939"/>
                  <a:gd name="connsiteX3" fmla="*/ 0 w 748434"/>
                  <a:gd name="connsiteY3" fmla="*/ 93939 h 93939"/>
                </a:gdLst>
                <a:ahLst/>
                <a:cxnLst>
                  <a:cxn ang="0">
                    <a:pos x="connsiteX0" y="connsiteY0"/>
                  </a:cxn>
                  <a:cxn ang="0">
                    <a:pos x="connsiteX1" y="connsiteY1"/>
                  </a:cxn>
                  <a:cxn ang="0">
                    <a:pos x="connsiteX2" y="connsiteY2"/>
                  </a:cxn>
                  <a:cxn ang="0">
                    <a:pos x="connsiteX3" y="connsiteY3"/>
                  </a:cxn>
                </a:cxnLst>
                <a:rect l="l" t="t" r="r" b="b"/>
                <a:pathLst>
                  <a:path w="748434" h="93939">
                    <a:moveTo>
                      <a:pt x="0" y="0"/>
                    </a:moveTo>
                    <a:lnTo>
                      <a:pt x="748434" y="0"/>
                    </a:lnTo>
                    <a:lnTo>
                      <a:pt x="748434" y="93939"/>
                    </a:lnTo>
                    <a:lnTo>
                      <a:pt x="0" y="93939"/>
                    </a:lnTo>
                    <a:close/>
                  </a:path>
                </a:pathLst>
              </a:custGeom>
              <a:solidFill>
                <a:srgbClr val="263238"/>
              </a:solidFill>
              <a:ln w="8915"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id="{BC8945E4-9555-6275-6225-C245EE22A7E5}"/>
                  </a:ext>
                </a:extLst>
              </p:cNvPr>
              <p:cNvSpPr/>
              <p:nvPr/>
            </p:nvSpPr>
            <p:spPr>
              <a:xfrm>
                <a:off x="7623779" y="4446512"/>
                <a:ext cx="757273" cy="103704"/>
              </a:xfrm>
              <a:custGeom>
                <a:avLst/>
                <a:gdLst>
                  <a:gd name="connsiteX0" fmla="*/ 752809 w 757273"/>
                  <a:gd name="connsiteY0" fmla="*/ 103704 h 103704"/>
                  <a:gd name="connsiteX1" fmla="*/ 4464 w 757273"/>
                  <a:gd name="connsiteY1" fmla="*/ 103704 h 103704"/>
                  <a:gd name="connsiteX2" fmla="*/ 0 w 757273"/>
                  <a:gd name="connsiteY2" fmla="*/ 98822 h 103704"/>
                  <a:gd name="connsiteX3" fmla="*/ 0 w 757273"/>
                  <a:gd name="connsiteY3" fmla="*/ 4883 h 103704"/>
                  <a:gd name="connsiteX4" fmla="*/ 4464 w 757273"/>
                  <a:gd name="connsiteY4" fmla="*/ 0 h 103704"/>
                  <a:gd name="connsiteX5" fmla="*/ 752809 w 757273"/>
                  <a:gd name="connsiteY5" fmla="*/ 0 h 103704"/>
                  <a:gd name="connsiteX6" fmla="*/ 757273 w 757273"/>
                  <a:gd name="connsiteY6" fmla="*/ 4883 h 103704"/>
                  <a:gd name="connsiteX7" fmla="*/ 757273 w 757273"/>
                  <a:gd name="connsiteY7" fmla="*/ 98822 h 103704"/>
                  <a:gd name="connsiteX8" fmla="*/ 752809 w 757273"/>
                  <a:gd name="connsiteY8" fmla="*/ 103704 h 103704"/>
                  <a:gd name="connsiteX9" fmla="*/ 8928 w 757273"/>
                  <a:gd name="connsiteY9" fmla="*/ 93939 h 103704"/>
                  <a:gd name="connsiteX10" fmla="*/ 748345 w 757273"/>
                  <a:gd name="connsiteY10" fmla="*/ 93939 h 103704"/>
                  <a:gd name="connsiteX11" fmla="*/ 748345 w 757273"/>
                  <a:gd name="connsiteY11" fmla="*/ 9765 h 103704"/>
                  <a:gd name="connsiteX12" fmla="*/ 8928 w 757273"/>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7273" h="103704">
                    <a:moveTo>
                      <a:pt x="752809" y="103704"/>
                    </a:moveTo>
                    <a:lnTo>
                      <a:pt x="4464" y="103704"/>
                    </a:lnTo>
                    <a:cubicBezTo>
                      <a:pt x="2000" y="103704"/>
                      <a:pt x="0" y="101517"/>
                      <a:pt x="0" y="98822"/>
                    </a:cubicBezTo>
                    <a:lnTo>
                      <a:pt x="0" y="4883"/>
                    </a:lnTo>
                    <a:cubicBezTo>
                      <a:pt x="0" y="2187"/>
                      <a:pt x="2000" y="0"/>
                      <a:pt x="4464" y="0"/>
                    </a:cubicBezTo>
                    <a:lnTo>
                      <a:pt x="752809" y="0"/>
                    </a:lnTo>
                    <a:cubicBezTo>
                      <a:pt x="755273" y="0"/>
                      <a:pt x="757273" y="2187"/>
                      <a:pt x="757273" y="4883"/>
                    </a:cubicBezTo>
                    <a:lnTo>
                      <a:pt x="757273" y="98822"/>
                    </a:lnTo>
                    <a:cubicBezTo>
                      <a:pt x="757273" y="101517"/>
                      <a:pt x="755273" y="103704"/>
                      <a:pt x="752809" y="103704"/>
                    </a:cubicBezTo>
                    <a:close/>
                    <a:moveTo>
                      <a:pt x="8928" y="93939"/>
                    </a:moveTo>
                    <a:lnTo>
                      <a:pt x="748345" y="93939"/>
                    </a:lnTo>
                    <a:lnTo>
                      <a:pt x="748345"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16" name="任意多边形: 形状 515">
                <a:extLst>
                  <a:ext uri="{FF2B5EF4-FFF2-40B4-BE49-F238E27FC236}">
                    <a16:creationId xmlns:a16="http://schemas.microsoft.com/office/drawing/2014/main" id="{886E6E27-54B7-A7B4-7366-EB8773E1EAC9}"/>
                  </a:ext>
                </a:extLst>
              </p:cNvPr>
              <p:cNvSpPr/>
              <p:nvPr/>
            </p:nvSpPr>
            <p:spPr>
              <a:xfrm>
                <a:off x="6221994" y="4420147"/>
                <a:ext cx="2181288" cy="35837"/>
              </a:xfrm>
              <a:custGeom>
                <a:avLst/>
                <a:gdLst>
                  <a:gd name="connsiteX0" fmla="*/ 0 w 2181288"/>
                  <a:gd name="connsiteY0" fmla="*/ 0 h 35837"/>
                  <a:gd name="connsiteX1" fmla="*/ 2181289 w 2181288"/>
                  <a:gd name="connsiteY1" fmla="*/ 0 h 35837"/>
                  <a:gd name="connsiteX2" fmla="*/ 2181289 w 2181288"/>
                  <a:gd name="connsiteY2" fmla="*/ 35838 h 35837"/>
                  <a:gd name="connsiteX3" fmla="*/ 0 w 2181288"/>
                  <a:gd name="connsiteY3" fmla="*/ 35838 h 35837"/>
                </a:gdLst>
                <a:ahLst/>
                <a:cxnLst>
                  <a:cxn ang="0">
                    <a:pos x="connsiteX0" y="connsiteY0"/>
                  </a:cxn>
                  <a:cxn ang="0">
                    <a:pos x="connsiteX1" y="connsiteY1"/>
                  </a:cxn>
                  <a:cxn ang="0">
                    <a:pos x="connsiteX2" y="connsiteY2"/>
                  </a:cxn>
                  <a:cxn ang="0">
                    <a:pos x="connsiteX3" y="connsiteY3"/>
                  </a:cxn>
                </a:cxnLst>
                <a:rect l="l" t="t" r="r" b="b"/>
                <a:pathLst>
                  <a:path w="2181288" h="35837">
                    <a:moveTo>
                      <a:pt x="0" y="0"/>
                    </a:moveTo>
                    <a:lnTo>
                      <a:pt x="2181289" y="0"/>
                    </a:lnTo>
                    <a:lnTo>
                      <a:pt x="2181289" y="35838"/>
                    </a:lnTo>
                    <a:lnTo>
                      <a:pt x="0" y="35838"/>
                    </a:lnTo>
                    <a:close/>
                  </a:path>
                </a:pathLst>
              </a:custGeom>
              <a:solidFill>
                <a:srgbClr val="FFFFFF"/>
              </a:solidFill>
              <a:ln w="8915"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8DADA5B8-D61D-6E41-B1F6-86A3C976C93B}"/>
                  </a:ext>
                </a:extLst>
              </p:cNvPr>
              <p:cNvSpPr/>
              <p:nvPr/>
            </p:nvSpPr>
            <p:spPr>
              <a:xfrm>
                <a:off x="6217530" y="4415264"/>
                <a:ext cx="2190216" cy="45602"/>
              </a:xfrm>
              <a:custGeom>
                <a:avLst/>
                <a:gdLst>
                  <a:gd name="connsiteX0" fmla="*/ 2185753 w 2190216"/>
                  <a:gd name="connsiteY0" fmla="*/ 45602 h 45602"/>
                  <a:gd name="connsiteX1" fmla="*/ 4464 w 2190216"/>
                  <a:gd name="connsiteY1" fmla="*/ 45602 h 45602"/>
                  <a:gd name="connsiteX2" fmla="*/ 0 w 2190216"/>
                  <a:gd name="connsiteY2" fmla="*/ 40720 h 45602"/>
                  <a:gd name="connsiteX3" fmla="*/ 0 w 2190216"/>
                  <a:gd name="connsiteY3" fmla="*/ 4883 h 45602"/>
                  <a:gd name="connsiteX4" fmla="*/ 4464 w 2190216"/>
                  <a:gd name="connsiteY4" fmla="*/ 0 h 45602"/>
                  <a:gd name="connsiteX5" fmla="*/ 2185753 w 2190216"/>
                  <a:gd name="connsiteY5" fmla="*/ 0 h 45602"/>
                  <a:gd name="connsiteX6" fmla="*/ 2190217 w 2190216"/>
                  <a:gd name="connsiteY6" fmla="*/ 4883 h 45602"/>
                  <a:gd name="connsiteX7" fmla="*/ 2190217 w 2190216"/>
                  <a:gd name="connsiteY7" fmla="*/ 40720 h 45602"/>
                  <a:gd name="connsiteX8" fmla="*/ 2185753 w 2190216"/>
                  <a:gd name="connsiteY8" fmla="*/ 45602 h 45602"/>
                  <a:gd name="connsiteX9" fmla="*/ 8928 w 2190216"/>
                  <a:gd name="connsiteY9" fmla="*/ 35837 h 45602"/>
                  <a:gd name="connsiteX10" fmla="*/ 2181289 w 2190216"/>
                  <a:gd name="connsiteY10" fmla="*/ 35837 h 45602"/>
                  <a:gd name="connsiteX11" fmla="*/ 2181289 w 2190216"/>
                  <a:gd name="connsiteY11" fmla="*/ 9960 h 45602"/>
                  <a:gd name="connsiteX12" fmla="*/ 8928 w 2190216"/>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216" h="45602">
                    <a:moveTo>
                      <a:pt x="2185753" y="45602"/>
                    </a:moveTo>
                    <a:lnTo>
                      <a:pt x="4464" y="45602"/>
                    </a:lnTo>
                    <a:cubicBezTo>
                      <a:pt x="2000" y="45602"/>
                      <a:pt x="0" y="43415"/>
                      <a:pt x="0" y="40720"/>
                    </a:cubicBezTo>
                    <a:lnTo>
                      <a:pt x="0" y="4883"/>
                    </a:lnTo>
                    <a:cubicBezTo>
                      <a:pt x="0" y="2187"/>
                      <a:pt x="2000" y="0"/>
                      <a:pt x="4464" y="0"/>
                    </a:cubicBezTo>
                    <a:lnTo>
                      <a:pt x="2185753" y="0"/>
                    </a:lnTo>
                    <a:cubicBezTo>
                      <a:pt x="2188217" y="0"/>
                      <a:pt x="2190217" y="2187"/>
                      <a:pt x="2190217" y="4883"/>
                    </a:cubicBezTo>
                    <a:lnTo>
                      <a:pt x="2190217" y="40720"/>
                    </a:lnTo>
                    <a:cubicBezTo>
                      <a:pt x="2190172" y="43396"/>
                      <a:pt x="2188199" y="45554"/>
                      <a:pt x="2185753" y="45602"/>
                    </a:cubicBezTo>
                    <a:close/>
                    <a:moveTo>
                      <a:pt x="8928" y="35837"/>
                    </a:moveTo>
                    <a:lnTo>
                      <a:pt x="2181289" y="35837"/>
                    </a:lnTo>
                    <a:lnTo>
                      <a:pt x="2181289" y="9960"/>
                    </a:lnTo>
                    <a:lnTo>
                      <a:pt x="8928" y="9960"/>
                    </a:lnTo>
                    <a:close/>
                  </a:path>
                </a:pathLst>
              </a:custGeom>
              <a:solidFill>
                <a:srgbClr val="263238"/>
              </a:solidFill>
              <a:ln w="8915"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4A5DAA71-241F-F371-145B-567CC602029B}"/>
                  </a:ext>
                </a:extLst>
              </p:cNvPr>
              <p:cNvSpPr/>
              <p:nvPr/>
            </p:nvSpPr>
            <p:spPr>
              <a:xfrm>
                <a:off x="7659402" y="4420147"/>
                <a:ext cx="743880" cy="35837"/>
              </a:xfrm>
              <a:custGeom>
                <a:avLst/>
                <a:gdLst>
                  <a:gd name="connsiteX0" fmla="*/ 0 w 743880"/>
                  <a:gd name="connsiteY0" fmla="*/ 0 h 35837"/>
                  <a:gd name="connsiteX1" fmla="*/ 743881 w 743880"/>
                  <a:gd name="connsiteY1" fmla="*/ 0 h 35837"/>
                  <a:gd name="connsiteX2" fmla="*/ 743881 w 743880"/>
                  <a:gd name="connsiteY2" fmla="*/ 35838 h 35837"/>
                  <a:gd name="connsiteX3" fmla="*/ 0 w 743880"/>
                  <a:gd name="connsiteY3" fmla="*/ 35838 h 35837"/>
                </a:gdLst>
                <a:ahLst/>
                <a:cxnLst>
                  <a:cxn ang="0">
                    <a:pos x="connsiteX0" y="connsiteY0"/>
                  </a:cxn>
                  <a:cxn ang="0">
                    <a:pos x="connsiteX1" y="connsiteY1"/>
                  </a:cxn>
                  <a:cxn ang="0">
                    <a:pos x="connsiteX2" y="connsiteY2"/>
                  </a:cxn>
                  <a:cxn ang="0">
                    <a:pos x="connsiteX3" y="connsiteY3"/>
                  </a:cxn>
                </a:cxnLst>
                <a:rect l="l" t="t" r="r" b="b"/>
                <a:pathLst>
                  <a:path w="743880" h="35837">
                    <a:moveTo>
                      <a:pt x="0" y="0"/>
                    </a:moveTo>
                    <a:lnTo>
                      <a:pt x="743881" y="0"/>
                    </a:lnTo>
                    <a:lnTo>
                      <a:pt x="743881" y="35838"/>
                    </a:lnTo>
                    <a:lnTo>
                      <a:pt x="0" y="35838"/>
                    </a:lnTo>
                    <a:close/>
                  </a:path>
                </a:pathLst>
              </a:custGeom>
              <a:solidFill>
                <a:srgbClr val="263238"/>
              </a:solidFill>
              <a:ln w="8915"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48200A32-8F38-9E05-2855-9C0F4D95C940}"/>
                  </a:ext>
                </a:extLst>
              </p:cNvPr>
              <p:cNvSpPr/>
              <p:nvPr/>
            </p:nvSpPr>
            <p:spPr>
              <a:xfrm>
                <a:off x="7654938" y="4415264"/>
                <a:ext cx="752809" cy="45602"/>
              </a:xfrm>
              <a:custGeom>
                <a:avLst/>
                <a:gdLst>
                  <a:gd name="connsiteX0" fmla="*/ 748345 w 752809"/>
                  <a:gd name="connsiteY0" fmla="*/ 45602 h 45602"/>
                  <a:gd name="connsiteX1" fmla="*/ 4464 w 752809"/>
                  <a:gd name="connsiteY1" fmla="*/ 45602 h 45602"/>
                  <a:gd name="connsiteX2" fmla="*/ 0 w 752809"/>
                  <a:gd name="connsiteY2" fmla="*/ 40720 h 45602"/>
                  <a:gd name="connsiteX3" fmla="*/ 0 w 752809"/>
                  <a:gd name="connsiteY3" fmla="*/ 4883 h 45602"/>
                  <a:gd name="connsiteX4" fmla="*/ 4464 w 752809"/>
                  <a:gd name="connsiteY4" fmla="*/ 0 h 45602"/>
                  <a:gd name="connsiteX5" fmla="*/ 748345 w 752809"/>
                  <a:gd name="connsiteY5" fmla="*/ 0 h 45602"/>
                  <a:gd name="connsiteX6" fmla="*/ 752809 w 752809"/>
                  <a:gd name="connsiteY6" fmla="*/ 4883 h 45602"/>
                  <a:gd name="connsiteX7" fmla="*/ 752809 w 752809"/>
                  <a:gd name="connsiteY7" fmla="*/ 40720 h 45602"/>
                  <a:gd name="connsiteX8" fmla="*/ 748345 w 752809"/>
                  <a:gd name="connsiteY8" fmla="*/ 45602 h 45602"/>
                  <a:gd name="connsiteX9" fmla="*/ 8928 w 752809"/>
                  <a:gd name="connsiteY9" fmla="*/ 35837 h 45602"/>
                  <a:gd name="connsiteX10" fmla="*/ 743881 w 752809"/>
                  <a:gd name="connsiteY10" fmla="*/ 35837 h 45602"/>
                  <a:gd name="connsiteX11" fmla="*/ 743881 w 752809"/>
                  <a:gd name="connsiteY11" fmla="*/ 9960 h 45602"/>
                  <a:gd name="connsiteX12" fmla="*/ 8928 w 752809"/>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2809" h="45602">
                    <a:moveTo>
                      <a:pt x="748345" y="45602"/>
                    </a:moveTo>
                    <a:lnTo>
                      <a:pt x="4464" y="45602"/>
                    </a:lnTo>
                    <a:cubicBezTo>
                      <a:pt x="2000" y="45602"/>
                      <a:pt x="0" y="43415"/>
                      <a:pt x="0" y="40720"/>
                    </a:cubicBezTo>
                    <a:lnTo>
                      <a:pt x="0" y="4883"/>
                    </a:lnTo>
                    <a:cubicBezTo>
                      <a:pt x="0" y="2187"/>
                      <a:pt x="2000" y="0"/>
                      <a:pt x="4464" y="0"/>
                    </a:cubicBezTo>
                    <a:lnTo>
                      <a:pt x="748345" y="0"/>
                    </a:lnTo>
                    <a:cubicBezTo>
                      <a:pt x="750809" y="0"/>
                      <a:pt x="752809" y="2187"/>
                      <a:pt x="752809" y="4883"/>
                    </a:cubicBezTo>
                    <a:lnTo>
                      <a:pt x="752809" y="40720"/>
                    </a:lnTo>
                    <a:cubicBezTo>
                      <a:pt x="752764" y="43396"/>
                      <a:pt x="750791" y="45554"/>
                      <a:pt x="748345" y="45602"/>
                    </a:cubicBezTo>
                    <a:close/>
                    <a:moveTo>
                      <a:pt x="8928" y="35837"/>
                    </a:moveTo>
                    <a:lnTo>
                      <a:pt x="743881" y="35837"/>
                    </a:lnTo>
                    <a:lnTo>
                      <a:pt x="743881" y="9960"/>
                    </a:lnTo>
                    <a:lnTo>
                      <a:pt x="8928" y="9960"/>
                    </a:lnTo>
                    <a:close/>
                  </a:path>
                </a:pathLst>
              </a:custGeom>
              <a:solidFill>
                <a:srgbClr val="263238"/>
              </a:solidFill>
              <a:ln w="8915"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1412601B-67EC-3AD5-BD34-66084E7E6E6F}"/>
                  </a:ext>
                </a:extLst>
              </p:cNvPr>
              <p:cNvSpPr/>
              <p:nvPr/>
            </p:nvSpPr>
            <p:spPr>
              <a:xfrm>
                <a:off x="7902154" y="4245646"/>
                <a:ext cx="108296" cy="174988"/>
              </a:xfrm>
              <a:custGeom>
                <a:avLst/>
                <a:gdLst>
                  <a:gd name="connsiteX0" fmla="*/ 0 w 108296"/>
                  <a:gd name="connsiteY0" fmla="*/ 0 h 174988"/>
                  <a:gd name="connsiteX1" fmla="*/ 108297 w 108296"/>
                  <a:gd name="connsiteY1" fmla="*/ 0 h 174988"/>
                  <a:gd name="connsiteX2" fmla="*/ 108297 w 108296"/>
                  <a:gd name="connsiteY2" fmla="*/ 174989 h 174988"/>
                  <a:gd name="connsiteX3" fmla="*/ 0 w 108296"/>
                  <a:gd name="connsiteY3" fmla="*/ 174989 h 174988"/>
                </a:gdLst>
                <a:ahLst/>
                <a:cxnLst>
                  <a:cxn ang="0">
                    <a:pos x="connsiteX0" y="connsiteY0"/>
                  </a:cxn>
                  <a:cxn ang="0">
                    <a:pos x="connsiteX1" y="connsiteY1"/>
                  </a:cxn>
                  <a:cxn ang="0">
                    <a:pos x="connsiteX2" y="connsiteY2"/>
                  </a:cxn>
                  <a:cxn ang="0">
                    <a:pos x="connsiteX3" y="connsiteY3"/>
                  </a:cxn>
                </a:cxnLst>
                <a:rect l="l" t="t" r="r" b="b"/>
                <a:pathLst>
                  <a:path w="108296" h="174988">
                    <a:moveTo>
                      <a:pt x="0" y="0"/>
                    </a:moveTo>
                    <a:lnTo>
                      <a:pt x="108297" y="0"/>
                    </a:lnTo>
                    <a:lnTo>
                      <a:pt x="108297" y="174989"/>
                    </a:lnTo>
                    <a:lnTo>
                      <a:pt x="0" y="174989"/>
                    </a:lnTo>
                    <a:close/>
                  </a:path>
                </a:pathLst>
              </a:custGeom>
              <a:solidFill>
                <a:srgbClr val="FFFFFF"/>
              </a:solidFill>
              <a:ln w="8915" cap="flat">
                <a:no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AF805BAE-BB51-EA9E-CBA7-4F430399F6D6}"/>
                  </a:ext>
                </a:extLst>
              </p:cNvPr>
              <p:cNvSpPr/>
              <p:nvPr/>
            </p:nvSpPr>
            <p:spPr>
              <a:xfrm>
                <a:off x="7897690" y="4240764"/>
                <a:ext cx="117135" cy="184460"/>
              </a:xfrm>
              <a:custGeom>
                <a:avLst/>
                <a:gdLst>
                  <a:gd name="connsiteX0" fmla="*/ 112672 w 117135"/>
                  <a:gd name="connsiteY0" fmla="*/ 184461 h 184460"/>
                  <a:gd name="connsiteX1" fmla="*/ 4464 w 117135"/>
                  <a:gd name="connsiteY1" fmla="*/ 184461 h 184460"/>
                  <a:gd name="connsiteX2" fmla="*/ 0 w 117135"/>
                  <a:gd name="connsiteY2" fmla="*/ 179579 h 184460"/>
                  <a:gd name="connsiteX3" fmla="*/ 0 w 117135"/>
                  <a:gd name="connsiteY3" fmla="*/ 4883 h 184460"/>
                  <a:gd name="connsiteX4" fmla="*/ 4464 w 117135"/>
                  <a:gd name="connsiteY4" fmla="*/ 0 h 184460"/>
                  <a:gd name="connsiteX5" fmla="*/ 112672 w 117135"/>
                  <a:gd name="connsiteY5" fmla="*/ 0 h 184460"/>
                  <a:gd name="connsiteX6" fmla="*/ 117136 w 117135"/>
                  <a:gd name="connsiteY6" fmla="*/ 4883 h 184460"/>
                  <a:gd name="connsiteX7" fmla="*/ 117136 w 117135"/>
                  <a:gd name="connsiteY7" fmla="*/ 179774 h 184460"/>
                  <a:gd name="connsiteX8" fmla="*/ 112672 w 117135"/>
                  <a:gd name="connsiteY8" fmla="*/ 184461 h 184460"/>
                  <a:gd name="connsiteX9" fmla="*/ 8928 w 117135"/>
                  <a:gd name="connsiteY9" fmla="*/ 174696 h 184460"/>
                  <a:gd name="connsiteX10" fmla="*/ 108208 w 117135"/>
                  <a:gd name="connsiteY10" fmla="*/ 174696 h 184460"/>
                  <a:gd name="connsiteX11" fmla="*/ 108208 w 117135"/>
                  <a:gd name="connsiteY11" fmla="*/ 9765 h 184460"/>
                  <a:gd name="connsiteX12" fmla="*/ 8928 w 117135"/>
                  <a:gd name="connsiteY12" fmla="*/ 9765 h 18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135" h="184460">
                    <a:moveTo>
                      <a:pt x="112672" y="184461"/>
                    </a:moveTo>
                    <a:lnTo>
                      <a:pt x="4464" y="184461"/>
                    </a:lnTo>
                    <a:cubicBezTo>
                      <a:pt x="2000" y="184461"/>
                      <a:pt x="0" y="182274"/>
                      <a:pt x="0" y="179579"/>
                    </a:cubicBezTo>
                    <a:lnTo>
                      <a:pt x="0" y="4883"/>
                    </a:lnTo>
                    <a:cubicBezTo>
                      <a:pt x="0" y="2188"/>
                      <a:pt x="2000" y="0"/>
                      <a:pt x="4464" y="0"/>
                    </a:cubicBezTo>
                    <a:lnTo>
                      <a:pt x="112672" y="0"/>
                    </a:lnTo>
                    <a:cubicBezTo>
                      <a:pt x="115135" y="0"/>
                      <a:pt x="117136" y="2188"/>
                      <a:pt x="117136" y="4883"/>
                    </a:cubicBezTo>
                    <a:lnTo>
                      <a:pt x="117136" y="179774"/>
                    </a:lnTo>
                    <a:cubicBezTo>
                      <a:pt x="117037" y="182391"/>
                      <a:pt x="115073" y="184461"/>
                      <a:pt x="112672" y="184461"/>
                    </a:cubicBezTo>
                    <a:close/>
                    <a:moveTo>
                      <a:pt x="8928" y="174696"/>
                    </a:moveTo>
                    <a:lnTo>
                      <a:pt x="108208" y="174696"/>
                    </a:lnTo>
                    <a:lnTo>
                      <a:pt x="10820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60B58DA3-816A-0065-2A83-ECF6E717FFA5}"/>
                  </a:ext>
                </a:extLst>
              </p:cNvPr>
              <p:cNvSpPr/>
              <p:nvPr/>
            </p:nvSpPr>
            <p:spPr>
              <a:xfrm>
                <a:off x="7982060" y="4278261"/>
                <a:ext cx="58299" cy="118449"/>
              </a:xfrm>
              <a:custGeom>
                <a:avLst/>
                <a:gdLst>
                  <a:gd name="connsiteX0" fmla="*/ 23481 w 58299"/>
                  <a:gd name="connsiteY0" fmla="*/ 118449 h 118449"/>
                  <a:gd name="connsiteX1" fmla="*/ 12142 w 58299"/>
                  <a:gd name="connsiteY1" fmla="*/ 118449 h 118449"/>
                  <a:gd name="connsiteX2" fmla="*/ 3214 w 58299"/>
                  <a:gd name="connsiteY2" fmla="*/ 108684 h 118449"/>
                  <a:gd name="connsiteX3" fmla="*/ 12142 w 58299"/>
                  <a:gd name="connsiteY3" fmla="*/ 98919 h 118449"/>
                  <a:gd name="connsiteX4" fmla="*/ 23481 w 58299"/>
                  <a:gd name="connsiteY4" fmla="*/ 98919 h 118449"/>
                  <a:gd name="connsiteX5" fmla="*/ 40444 w 58299"/>
                  <a:gd name="connsiteY5" fmla="*/ 80464 h 118449"/>
                  <a:gd name="connsiteX6" fmla="*/ 40444 w 58299"/>
                  <a:gd name="connsiteY6" fmla="*/ 37986 h 118449"/>
                  <a:gd name="connsiteX7" fmla="*/ 23481 w 58299"/>
                  <a:gd name="connsiteY7" fmla="*/ 19530 h 118449"/>
                  <a:gd name="connsiteX8" fmla="*/ 8928 w 58299"/>
                  <a:gd name="connsiteY8" fmla="*/ 19530 h 118449"/>
                  <a:gd name="connsiteX9" fmla="*/ 0 w 58299"/>
                  <a:gd name="connsiteY9" fmla="*/ 9765 h 118449"/>
                  <a:gd name="connsiteX10" fmla="*/ 8928 w 58299"/>
                  <a:gd name="connsiteY10" fmla="*/ 0 h 118449"/>
                  <a:gd name="connsiteX11" fmla="*/ 23481 w 58299"/>
                  <a:gd name="connsiteY11" fmla="*/ 0 h 118449"/>
                  <a:gd name="connsiteX12" fmla="*/ 58300 w 58299"/>
                  <a:gd name="connsiteY12" fmla="*/ 37986 h 118449"/>
                  <a:gd name="connsiteX13" fmla="*/ 58300 w 58299"/>
                  <a:gd name="connsiteY13" fmla="*/ 80464 h 118449"/>
                  <a:gd name="connsiteX14" fmla="*/ 23481 w 58299"/>
                  <a:gd name="connsiteY14" fmla="*/ 118449 h 11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9" h="118449">
                    <a:moveTo>
                      <a:pt x="23481" y="118449"/>
                    </a:moveTo>
                    <a:lnTo>
                      <a:pt x="12142" y="118449"/>
                    </a:lnTo>
                    <a:cubicBezTo>
                      <a:pt x="7214" y="118449"/>
                      <a:pt x="3214" y="114075"/>
                      <a:pt x="3214" y="108684"/>
                    </a:cubicBezTo>
                    <a:cubicBezTo>
                      <a:pt x="3214" y="103294"/>
                      <a:pt x="7214" y="98919"/>
                      <a:pt x="12142" y="98919"/>
                    </a:cubicBezTo>
                    <a:lnTo>
                      <a:pt x="23481" y="98919"/>
                    </a:lnTo>
                    <a:cubicBezTo>
                      <a:pt x="32810" y="98919"/>
                      <a:pt x="40399" y="90668"/>
                      <a:pt x="40444" y="80464"/>
                    </a:cubicBezTo>
                    <a:lnTo>
                      <a:pt x="40444" y="37986"/>
                    </a:lnTo>
                    <a:cubicBezTo>
                      <a:pt x="40399" y="27781"/>
                      <a:pt x="32810" y="19530"/>
                      <a:pt x="23481" y="19530"/>
                    </a:cubicBezTo>
                    <a:lnTo>
                      <a:pt x="8928" y="19530"/>
                    </a:lnTo>
                    <a:cubicBezTo>
                      <a:pt x="4000" y="19530"/>
                      <a:pt x="0" y="15155"/>
                      <a:pt x="0" y="9765"/>
                    </a:cubicBezTo>
                    <a:cubicBezTo>
                      <a:pt x="0" y="4375"/>
                      <a:pt x="4000" y="0"/>
                      <a:pt x="8928" y="0"/>
                    </a:cubicBezTo>
                    <a:lnTo>
                      <a:pt x="23481" y="0"/>
                    </a:lnTo>
                    <a:cubicBezTo>
                      <a:pt x="42676" y="0"/>
                      <a:pt x="58255" y="16991"/>
                      <a:pt x="58300" y="37986"/>
                    </a:cubicBezTo>
                    <a:lnTo>
                      <a:pt x="58300" y="80464"/>
                    </a:lnTo>
                    <a:cubicBezTo>
                      <a:pt x="58246" y="101458"/>
                      <a:pt x="42676" y="118449"/>
                      <a:pt x="23481" y="118449"/>
                    </a:cubicBezTo>
                    <a:close/>
                  </a:path>
                </a:pathLst>
              </a:custGeom>
              <a:solidFill>
                <a:srgbClr val="FFFFFF"/>
              </a:solidFill>
              <a:ln w="8915"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7E6D7196-76E6-68A5-327F-1FAC4E56F68E}"/>
                  </a:ext>
                </a:extLst>
              </p:cNvPr>
              <p:cNvSpPr/>
              <p:nvPr/>
            </p:nvSpPr>
            <p:spPr>
              <a:xfrm>
                <a:off x="7977596" y="4273379"/>
                <a:ext cx="67227" cy="128214"/>
              </a:xfrm>
              <a:custGeom>
                <a:avLst/>
                <a:gdLst>
                  <a:gd name="connsiteX0" fmla="*/ 27945 w 67227"/>
                  <a:gd name="connsiteY0" fmla="*/ 128214 h 128214"/>
                  <a:gd name="connsiteX1" fmla="*/ 16606 w 67227"/>
                  <a:gd name="connsiteY1" fmla="*/ 128214 h 128214"/>
                  <a:gd name="connsiteX2" fmla="*/ 3214 w 67227"/>
                  <a:gd name="connsiteY2" fmla="*/ 113567 h 128214"/>
                  <a:gd name="connsiteX3" fmla="*/ 16606 w 67227"/>
                  <a:gd name="connsiteY3" fmla="*/ 98919 h 128214"/>
                  <a:gd name="connsiteX4" fmla="*/ 27945 w 67227"/>
                  <a:gd name="connsiteY4" fmla="*/ 98919 h 128214"/>
                  <a:gd name="connsiteX5" fmla="*/ 40444 w 67227"/>
                  <a:gd name="connsiteY5" fmla="*/ 85346 h 128214"/>
                  <a:gd name="connsiteX6" fmla="*/ 40444 w 67227"/>
                  <a:gd name="connsiteY6" fmla="*/ 42868 h 128214"/>
                  <a:gd name="connsiteX7" fmla="*/ 27945 w 67227"/>
                  <a:gd name="connsiteY7" fmla="*/ 29295 h 128214"/>
                  <a:gd name="connsiteX8" fmla="*/ 13392 w 67227"/>
                  <a:gd name="connsiteY8" fmla="*/ 29295 h 128214"/>
                  <a:gd name="connsiteX9" fmla="*/ 0 w 67227"/>
                  <a:gd name="connsiteY9" fmla="*/ 14648 h 128214"/>
                  <a:gd name="connsiteX10" fmla="*/ 13392 w 67227"/>
                  <a:gd name="connsiteY10" fmla="*/ 0 h 128214"/>
                  <a:gd name="connsiteX11" fmla="*/ 27945 w 67227"/>
                  <a:gd name="connsiteY11" fmla="*/ 0 h 128214"/>
                  <a:gd name="connsiteX12" fmla="*/ 67228 w 67227"/>
                  <a:gd name="connsiteY12" fmla="*/ 42868 h 128214"/>
                  <a:gd name="connsiteX13" fmla="*/ 67228 w 67227"/>
                  <a:gd name="connsiteY13" fmla="*/ 85346 h 128214"/>
                  <a:gd name="connsiteX14" fmla="*/ 27945 w 67227"/>
                  <a:gd name="connsiteY14" fmla="*/ 128214 h 128214"/>
                  <a:gd name="connsiteX15" fmla="*/ 16606 w 67227"/>
                  <a:gd name="connsiteY15" fmla="*/ 108684 h 128214"/>
                  <a:gd name="connsiteX16" fmla="*/ 12142 w 67227"/>
                  <a:gd name="connsiteY16" fmla="*/ 113567 h 128214"/>
                  <a:gd name="connsiteX17" fmla="*/ 16606 w 67227"/>
                  <a:gd name="connsiteY17" fmla="*/ 118449 h 128214"/>
                  <a:gd name="connsiteX18" fmla="*/ 27945 w 67227"/>
                  <a:gd name="connsiteY18" fmla="*/ 118449 h 128214"/>
                  <a:gd name="connsiteX19" fmla="*/ 58300 w 67227"/>
                  <a:gd name="connsiteY19" fmla="*/ 85346 h 128214"/>
                  <a:gd name="connsiteX20" fmla="*/ 58300 w 67227"/>
                  <a:gd name="connsiteY20" fmla="*/ 42868 h 128214"/>
                  <a:gd name="connsiteX21" fmla="*/ 27945 w 67227"/>
                  <a:gd name="connsiteY21" fmla="*/ 9765 h 128214"/>
                  <a:gd name="connsiteX22" fmla="*/ 13392 w 67227"/>
                  <a:gd name="connsiteY22" fmla="*/ 9765 h 128214"/>
                  <a:gd name="connsiteX23" fmla="*/ 8928 w 67227"/>
                  <a:gd name="connsiteY23" fmla="*/ 14648 h 128214"/>
                  <a:gd name="connsiteX24" fmla="*/ 13392 w 67227"/>
                  <a:gd name="connsiteY24" fmla="*/ 19530 h 128214"/>
                  <a:gd name="connsiteX25" fmla="*/ 27945 w 67227"/>
                  <a:gd name="connsiteY25" fmla="*/ 19530 h 128214"/>
                  <a:gd name="connsiteX26" fmla="*/ 49372 w 67227"/>
                  <a:gd name="connsiteY26" fmla="*/ 42868 h 128214"/>
                  <a:gd name="connsiteX27" fmla="*/ 49372 w 67227"/>
                  <a:gd name="connsiteY27" fmla="*/ 85346 h 128214"/>
                  <a:gd name="connsiteX28" fmla="*/ 27945 w 67227"/>
                  <a:gd name="connsiteY28" fmla="*/ 108684 h 12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227" h="128214">
                    <a:moveTo>
                      <a:pt x="27945" y="128214"/>
                    </a:moveTo>
                    <a:lnTo>
                      <a:pt x="16606" y="128214"/>
                    </a:lnTo>
                    <a:cubicBezTo>
                      <a:pt x="9214" y="128214"/>
                      <a:pt x="3214" y="121652"/>
                      <a:pt x="3214" y="113567"/>
                    </a:cubicBezTo>
                    <a:cubicBezTo>
                      <a:pt x="3214" y="105482"/>
                      <a:pt x="9214" y="98919"/>
                      <a:pt x="16606" y="98919"/>
                    </a:cubicBezTo>
                    <a:lnTo>
                      <a:pt x="27945" y="98919"/>
                    </a:lnTo>
                    <a:cubicBezTo>
                      <a:pt x="34810" y="98919"/>
                      <a:pt x="40399" y="92855"/>
                      <a:pt x="40444" y="85346"/>
                    </a:cubicBezTo>
                    <a:lnTo>
                      <a:pt x="40444" y="42868"/>
                    </a:lnTo>
                    <a:cubicBezTo>
                      <a:pt x="40399" y="35359"/>
                      <a:pt x="34810" y="29295"/>
                      <a:pt x="27945" y="29295"/>
                    </a:cubicBezTo>
                    <a:lnTo>
                      <a:pt x="13392" y="29295"/>
                    </a:lnTo>
                    <a:cubicBezTo>
                      <a:pt x="6000" y="29295"/>
                      <a:pt x="0" y="22733"/>
                      <a:pt x="0" y="14648"/>
                    </a:cubicBezTo>
                    <a:cubicBezTo>
                      <a:pt x="0" y="6562"/>
                      <a:pt x="6000" y="0"/>
                      <a:pt x="13392" y="0"/>
                    </a:cubicBezTo>
                    <a:lnTo>
                      <a:pt x="27945" y="0"/>
                    </a:lnTo>
                    <a:cubicBezTo>
                      <a:pt x="49604" y="0"/>
                      <a:pt x="67183" y="19178"/>
                      <a:pt x="67228" y="42868"/>
                    </a:cubicBezTo>
                    <a:lnTo>
                      <a:pt x="67228" y="85346"/>
                    </a:lnTo>
                    <a:cubicBezTo>
                      <a:pt x="67174" y="109036"/>
                      <a:pt x="49604" y="128214"/>
                      <a:pt x="27945" y="128214"/>
                    </a:cubicBezTo>
                    <a:close/>
                    <a:moveTo>
                      <a:pt x="16606" y="108684"/>
                    </a:moveTo>
                    <a:cubicBezTo>
                      <a:pt x="14160" y="108733"/>
                      <a:pt x="12187" y="110891"/>
                      <a:pt x="12142" y="113567"/>
                    </a:cubicBezTo>
                    <a:cubicBezTo>
                      <a:pt x="12142" y="116262"/>
                      <a:pt x="14142" y="118449"/>
                      <a:pt x="16606" y="118449"/>
                    </a:cubicBezTo>
                    <a:lnTo>
                      <a:pt x="27945" y="118449"/>
                    </a:lnTo>
                    <a:cubicBezTo>
                      <a:pt x="44676" y="118449"/>
                      <a:pt x="58255" y="103646"/>
                      <a:pt x="58300" y="85346"/>
                    </a:cubicBezTo>
                    <a:lnTo>
                      <a:pt x="58300" y="42868"/>
                    </a:lnTo>
                    <a:cubicBezTo>
                      <a:pt x="58246" y="24569"/>
                      <a:pt x="44676" y="9765"/>
                      <a:pt x="27945" y="9765"/>
                    </a:cubicBezTo>
                    <a:lnTo>
                      <a:pt x="13392" y="9765"/>
                    </a:lnTo>
                    <a:cubicBezTo>
                      <a:pt x="10928" y="9765"/>
                      <a:pt x="8928" y="11952"/>
                      <a:pt x="8928" y="14648"/>
                    </a:cubicBezTo>
                    <a:cubicBezTo>
                      <a:pt x="8973" y="17323"/>
                      <a:pt x="10946" y="19481"/>
                      <a:pt x="13392" y="19530"/>
                    </a:cubicBezTo>
                    <a:lnTo>
                      <a:pt x="27945" y="19530"/>
                    </a:lnTo>
                    <a:cubicBezTo>
                      <a:pt x="39747" y="19530"/>
                      <a:pt x="49327" y="29959"/>
                      <a:pt x="49372" y="42868"/>
                    </a:cubicBezTo>
                    <a:lnTo>
                      <a:pt x="49372" y="85346"/>
                    </a:lnTo>
                    <a:cubicBezTo>
                      <a:pt x="49327" y="98255"/>
                      <a:pt x="39747" y="108684"/>
                      <a:pt x="27945" y="108684"/>
                    </a:cubicBezTo>
                    <a:close/>
                  </a:path>
                </a:pathLst>
              </a:custGeom>
              <a:solidFill>
                <a:srgbClr val="263238"/>
              </a:solidFill>
              <a:ln w="8915" cap="flat">
                <a:noFill/>
                <a:prstDash val="solid"/>
                <a:miter/>
              </a:ln>
            </p:spPr>
            <p:txBody>
              <a:bodyPr rtlCol="0" anchor="ctr"/>
              <a:lstStyle/>
              <a:p>
                <a:endParaRPr lang="zh-CN" altLang="en-US"/>
              </a:p>
            </p:txBody>
          </p:sp>
        </p:grpSp>
        <p:grpSp>
          <p:nvGrpSpPr>
            <p:cNvPr id="14" name="图形 17">
              <a:extLst>
                <a:ext uri="{FF2B5EF4-FFF2-40B4-BE49-F238E27FC236}">
                  <a16:creationId xmlns:a16="http://schemas.microsoft.com/office/drawing/2014/main" id="{4A3D60A0-C97C-1059-1745-6B2B2516B4F2}"/>
                </a:ext>
              </a:extLst>
            </p:cNvPr>
            <p:cNvGrpSpPr/>
            <p:nvPr/>
          </p:nvGrpSpPr>
          <p:grpSpPr>
            <a:xfrm>
              <a:off x="6241010" y="3370281"/>
              <a:ext cx="1424607" cy="2259260"/>
              <a:chOff x="6241010" y="3370281"/>
              <a:chExt cx="1424607" cy="2259260"/>
            </a:xfrm>
          </p:grpSpPr>
          <p:sp>
            <p:nvSpPr>
              <p:cNvPr id="15" name="任意多边形: 形状 14">
                <a:extLst>
                  <a:ext uri="{FF2B5EF4-FFF2-40B4-BE49-F238E27FC236}">
                    <a16:creationId xmlns:a16="http://schemas.microsoft.com/office/drawing/2014/main" id="{A5A8C575-F526-11CA-4A0D-0E4249594672}"/>
                  </a:ext>
                </a:extLst>
              </p:cNvPr>
              <p:cNvSpPr/>
              <p:nvPr/>
            </p:nvSpPr>
            <p:spPr>
              <a:xfrm>
                <a:off x="6652948" y="3488541"/>
                <a:ext cx="302461" cy="384082"/>
              </a:xfrm>
              <a:custGeom>
                <a:avLst/>
                <a:gdLst>
                  <a:gd name="connsiteX0" fmla="*/ 257037 w 302461"/>
                  <a:gd name="connsiteY0" fmla="*/ 16528 h 384082"/>
                  <a:gd name="connsiteX1" fmla="*/ 281589 w 302461"/>
                  <a:gd name="connsiteY1" fmla="*/ 115740 h 384082"/>
                  <a:gd name="connsiteX2" fmla="*/ 279089 w 302461"/>
                  <a:gd name="connsiteY2" fmla="*/ 150601 h 384082"/>
                  <a:gd name="connsiteX3" fmla="*/ 300784 w 302461"/>
                  <a:gd name="connsiteY3" fmla="*/ 187318 h 384082"/>
                  <a:gd name="connsiteX4" fmla="*/ 298740 w 302461"/>
                  <a:gd name="connsiteY4" fmla="*/ 200950 h 384082"/>
                  <a:gd name="connsiteX5" fmla="*/ 297660 w 302461"/>
                  <a:gd name="connsiteY5" fmla="*/ 201672 h 384082"/>
                  <a:gd name="connsiteX6" fmla="*/ 264715 w 302461"/>
                  <a:gd name="connsiteY6" fmla="*/ 223058 h 384082"/>
                  <a:gd name="connsiteX7" fmla="*/ 254894 w 302461"/>
                  <a:gd name="connsiteY7" fmla="*/ 319634 h 384082"/>
                  <a:gd name="connsiteX8" fmla="*/ 166596 w 302461"/>
                  <a:gd name="connsiteY8" fmla="*/ 327739 h 384082"/>
                  <a:gd name="connsiteX9" fmla="*/ 139812 w 302461"/>
                  <a:gd name="connsiteY9" fmla="*/ 384083 h 384082"/>
                  <a:gd name="connsiteX10" fmla="*/ 0 w 302461"/>
                  <a:gd name="connsiteY10" fmla="*/ 325004 h 384082"/>
                  <a:gd name="connsiteX11" fmla="*/ 36783 w 302461"/>
                  <a:gd name="connsiteY11" fmla="*/ 215050 h 384082"/>
                  <a:gd name="connsiteX12" fmla="*/ 29462 w 302461"/>
                  <a:gd name="connsiteY12" fmla="*/ 49045 h 384082"/>
                  <a:gd name="connsiteX13" fmla="*/ 257037 w 302461"/>
                  <a:gd name="connsiteY13" fmla="*/ 16528 h 384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461" h="384082">
                    <a:moveTo>
                      <a:pt x="257037" y="16528"/>
                    </a:moveTo>
                    <a:cubicBezTo>
                      <a:pt x="257037" y="16528"/>
                      <a:pt x="281589" y="99628"/>
                      <a:pt x="281589" y="115740"/>
                    </a:cubicBezTo>
                    <a:cubicBezTo>
                      <a:pt x="281410" y="127410"/>
                      <a:pt x="280571" y="139049"/>
                      <a:pt x="279089" y="150601"/>
                    </a:cubicBezTo>
                    <a:lnTo>
                      <a:pt x="300784" y="187318"/>
                    </a:lnTo>
                    <a:cubicBezTo>
                      <a:pt x="303659" y="191702"/>
                      <a:pt x="302748" y="197796"/>
                      <a:pt x="298740" y="200950"/>
                    </a:cubicBezTo>
                    <a:cubicBezTo>
                      <a:pt x="298392" y="201213"/>
                      <a:pt x="298034" y="201457"/>
                      <a:pt x="297660" y="201672"/>
                    </a:cubicBezTo>
                    <a:lnTo>
                      <a:pt x="264715" y="223058"/>
                    </a:lnTo>
                    <a:cubicBezTo>
                      <a:pt x="264715" y="223058"/>
                      <a:pt x="259805" y="308892"/>
                      <a:pt x="254894" y="319634"/>
                    </a:cubicBezTo>
                    <a:cubicBezTo>
                      <a:pt x="249984" y="330375"/>
                      <a:pt x="166596" y="327739"/>
                      <a:pt x="166596" y="327739"/>
                    </a:cubicBezTo>
                    <a:lnTo>
                      <a:pt x="139812" y="384083"/>
                    </a:lnTo>
                    <a:lnTo>
                      <a:pt x="0" y="325004"/>
                    </a:lnTo>
                    <a:lnTo>
                      <a:pt x="36783" y="215050"/>
                    </a:lnTo>
                    <a:lnTo>
                      <a:pt x="29462" y="49045"/>
                    </a:lnTo>
                    <a:cubicBezTo>
                      <a:pt x="29462" y="49045"/>
                      <a:pt x="114725" y="-34543"/>
                      <a:pt x="257037" y="16528"/>
                    </a:cubicBezTo>
                    <a:close/>
                  </a:path>
                </a:pathLst>
              </a:custGeom>
              <a:solidFill>
                <a:srgbClr val="FFFFFF"/>
              </a:solidFill>
              <a:ln w="891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02B3A863-077A-7C71-C9E1-ACA8C9F003E6}"/>
                  </a:ext>
                </a:extLst>
              </p:cNvPr>
              <p:cNvSpPr/>
              <p:nvPr/>
            </p:nvSpPr>
            <p:spPr>
              <a:xfrm>
                <a:off x="6648384" y="3483562"/>
                <a:ext cx="310980" cy="394046"/>
              </a:xfrm>
              <a:custGeom>
                <a:avLst/>
                <a:gdLst>
                  <a:gd name="connsiteX0" fmla="*/ 144287 w 310980"/>
                  <a:gd name="connsiteY0" fmla="*/ 393944 h 394046"/>
                  <a:gd name="connsiteX1" fmla="*/ 142680 w 310980"/>
                  <a:gd name="connsiteY1" fmla="*/ 393944 h 394046"/>
                  <a:gd name="connsiteX2" fmla="*/ 2868 w 310980"/>
                  <a:gd name="connsiteY2" fmla="*/ 335354 h 394046"/>
                  <a:gd name="connsiteX3" fmla="*/ 279 w 310980"/>
                  <a:gd name="connsiteY3" fmla="*/ 329104 h 394046"/>
                  <a:gd name="connsiteX4" fmla="*/ 36348 w 310980"/>
                  <a:gd name="connsiteY4" fmla="*/ 219053 h 394046"/>
                  <a:gd name="connsiteX5" fmla="*/ 29027 w 310980"/>
                  <a:gd name="connsiteY5" fmla="*/ 53731 h 394046"/>
                  <a:gd name="connsiteX6" fmla="*/ 30455 w 310980"/>
                  <a:gd name="connsiteY6" fmla="*/ 49825 h 394046"/>
                  <a:gd name="connsiteX7" fmla="*/ 262583 w 310980"/>
                  <a:gd name="connsiteY7" fmla="*/ 16624 h 394046"/>
                  <a:gd name="connsiteX8" fmla="*/ 265440 w 310980"/>
                  <a:gd name="connsiteY8" fmla="*/ 19749 h 394046"/>
                  <a:gd name="connsiteX9" fmla="*/ 290260 w 310980"/>
                  <a:gd name="connsiteY9" fmla="*/ 120524 h 394046"/>
                  <a:gd name="connsiteX10" fmla="*/ 287939 w 310980"/>
                  <a:gd name="connsiteY10" fmla="*/ 154311 h 394046"/>
                  <a:gd name="connsiteX11" fmla="*/ 308741 w 310980"/>
                  <a:gd name="connsiteY11" fmla="*/ 189465 h 394046"/>
                  <a:gd name="connsiteX12" fmla="*/ 304741 w 310980"/>
                  <a:gd name="connsiteY12" fmla="*/ 210274 h 394046"/>
                  <a:gd name="connsiteX13" fmla="*/ 304188 w 310980"/>
                  <a:gd name="connsiteY13" fmla="*/ 210655 h 394046"/>
                  <a:gd name="connsiteX14" fmla="*/ 272851 w 310980"/>
                  <a:gd name="connsiteY14" fmla="*/ 230771 h 394046"/>
                  <a:gd name="connsiteX15" fmla="*/ 262762 w 310980"/>
                  <a:gd name="connsiteY15" fmla="*/ 326663 h 394046"/>
                  <a:gd name="connsiteX16" fmla="*/ 173482 w 310980"/>
                  <a:gd name="connsiteY16" fmla="*/ 337502 h 394046"/>
                  <a:gd name="connsiteX17" fmla="*/ 147769 w 310980"/>
                  <a:gd name="connsiteY17" fmla="*/ 391112 h 394046"/>
                  <a:gd name="connsiteX18" fmla="*/ 144287 w 310980"/>
                  <a:gd name="connsiteY18" fmla="*/ 393944 h 394046"/>
                  <a:gd name="connsiteX19" fmla="*/ 10367 w 310980"/>
                  <a:gd name="connsiteY19" fmla="*/ 327151 h 394046"/>
                  <a:gd name="connsiteX20" fmla="*/ 142323 w 310980"/>
                  <a:gd name="connsiteY20" fmla="*/ 382909 h 394046"/>
                  <a:gd name="connsiteX21" fmla="*/ 167500 w 310980"/>
                  <a:gd name="connsiteY21" fmla="*/ 330374 h 394046"/>
                  <a:gd name="connsiteX22" fmla="*/ 171607 w 310980"/>
                  <a:gd name="connsiteY22" fmla="*/ 327835 h 394046"/>
                  <a:gd name="connsiteX23" fmla="*/ 255977 w 310980"/>
                  <a:gd name="connsiteY23" fmla="*/ 322073 h 394046"/>
                  <a:gd name="connsiteX24" fmla="*/ 264905 w 310980"/>
                  <a:gd name="connsiteY24" fmla="*/ 227744 h 394046"/>
                  <a:gd name="connsiteX25" fmla="*/ 267137 w 310980"/>
                  <a:gd name="connsiteY25" fmla="*/ 223838 h 394046"/>
                  <a:gd name="connsiteX26" fmla="*/ 300438 w 310980"/>
                  <a:gd name="connsiteY26" fmla="*/ 202354 h 394046"/>
                  <a:gd name="connsiteX27" fmla="*/ 302670 w 310980"/>
                  <a:gd name="connsiteY27" fmla="*/ 199034 h 394046"/>
                  <a:gd name="connsiteX28" fmla="*/ 302045 w 310980"/>
                  <a:gd name="connsiteY28" fmla="*/ 194933 h 394046"/>
                  <a:gd name="connsiteX29" fmla="*/ 280350 w 310980"/>
                  <a:gd name="connsiteY29" fmla="*/ 158217 h 394046"/>
                  <a:gd name="connsiteX30" fmla="*/ 279725 w 310980"/>
                  <a:gd name="connsiteY30" fmla="*/ 154897 h 394046"/>
                  <a:gd name="connsiteX31" fmla="*/ 282136 w 310980"/>
                  <a:gd name="connsiteY31" fmla="*/ 120719 h 394046"/>
                  <a:gd name="connsiteX32" fmla="*/ 258476 w 310980"/>
                  <a:gd name="connsiteY32" fmla="*/ 25315 h 394046"/>
                  <a:gd name="connsiteX33" fmla="*/ 38490 w 310980"/>
                  <a:gd name="connsiteY33" fmla="*/ 55879 h 394046"/>
                  <a:gd name="connsiteX34" fmla="*/ 45722 w 310980"/>
                  <a:gd name="connsiteY34" fmla="*/ 219736 h 394046"/>
                  <a:gd name="connsiteX35" fmla="*/ 45722 w 310980"/>
                  <a:gd name="connsiteY35" fmla="*/ 221689 h 3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0980" h="394046">
                    <a:moveTo>
                      <a:pt x="144287" y="393944"/>
                    </a:moveTo>
                    <a:cubicBezTo>
                      <a:pt x="143761" y="394081"/>
                      <a:pt x="143207" y="394081"/>
                      <a:pt x="142680" y="393944"/>
                    </a:cubicBezTo>
                    <a:lnTo>
                      <a:pt x="2868" y="335354"/>
                    </a:lnTo>
                    <a:cubicBezTo>
                      <a:pt x="582" y="334397"/>
                      <a:pt x="-570" y="331614"/>
                      <a:pt x="279" y="329104"/>
                    </a:cubicBezTo>
                    <a:lnTo>
                      <a:pt x="36348" y="219053"/>
                    </a:lnTo>
                    <a:lnTo>
                      <a:pt x="29027" y="53731"/>
                    </a:lnTo>
                    <a:cubicBezTo>
                      <a:pt x="28929" y="52257"/>
                      <a:pt x="29455" y="50811"/>
                      <a:pt x="30455" y="49825"/>
                    </a:cubicBezTo>
                    <a:cubicBezTo>
                      <a:pt x="31348" y="48946"/>
                      <a:pt x="119735" y="-34642"/>
                      <a:pt x="262583" y="16624"/>
                    </a:cubicBezTo>
                    <a:cubicBezTo>
                      <a:pt x="263940" y="17093"/>
                      <a:pt x="265012" y="18265"/>
                      <a:pt x="265440" y="19749"/>
                    </a:cubicBezTo>
                    <a:cubicBezTo>
                      <a:pt x="268029" y="28342"/>
                      <a:pt x="290260" y="104119"/>
                      <a:pt x="290260" y="120524"/>
                    </a:cubicBezTo>
                    <a:cubicBezTo>
                      <a:pt x="290099" y="131822"/>
                      <a:pt x="289323" y="143110"/>
                      <a:pt x="287939" y="154311"/>
                    </a:cubicBezTo>
                    <a:lnTo>
                      <a:pt x="308741" y="189465"/>
                    </a:lnTo>
                    <a:cubicBezTo>
                      <a:pt x="312893" y="196417"/>
                      <a:pt x="311107" y="205733"/>
                      <a:pt x="304741" y="210274"/>
                    </a:cubicBezTo>
                    <a:cubicBezTo>
                      <a:pt x="304563" y="210411"/>
                      <a:pt x="304375" y="210538"/>
                      <a:pt x="304188" y="210655"/>
                    </a:cubicBezTo>
                    <a:lnTo>
                      <a:pt x="272851" y="230771"/>
                    </a:lnTo>
                    <a:cubicBezTo>
                      <a:pt x="271779" y="249812"/>
                      <a:pt x="267583" y="316117"/>
                      <a:pt x="262762" y="326663"/>
                    </a:cubicBezTo>
                    <a:cubicBezTo>
                      <a:pt x="257941" y="337209"/>
                      <a:pt x="211962" y="338576"/>
                      <a:pt x="173482" y="337502"/>
                    </a:cubicBezTo>
                    <a:lnTo>
                      <a:pt x="147769" y="391112"/>
                    </a:lnTo>
                    <a:cubicBezTo>
                      <a:pt x="147135" y="392655"/>
                      <a:pt x="145814" y="393719"/>
                      <a:pt x="144287" y="393944"/>
                    </a:cubicBezTo>
                    <a:close/>
                    <a:moveTo>
                      <a:pt x="10367" y="327151"/>
                    </a:moveTo>
                    <a:lnTo>
                      <a:pt x="142323" y="382909"/>
                    </a:lnTo>
                    <a:lnTo>
                      <a:pt x="167500" y="330374"/>
                    </a:lnTo>
                    <a:cubicBezTo>
                      <a:pt x="168313" y="328743"/>
                      <a:pt x="169911" y="327757"/>
                      <a:pt x="171607" y="327835"/>
                    </a:cubicBezTo>
                    <a:cubicBezTo>
                      <a:pt x="208301" y="329007"/>
                      <a:pt x="251066" y="327151"/>
                      <a:pt x="255977" y="322073"/>
                    </a:cubicBezTo>
                    <a:cubicBezTo>
                      <a:pt x="259012" y="315238"/>
                      <a:pt x="263208" y="260554"/>
                      <a:pt x="264905" y="227744"/>
                    </a:cubicBezTo>
                    <a:cubicBezTo>
                      <a:pt x="265003" y="226113"/>
                      <a:pt x="265842" y="224648"/>
                      <a:pt x="267137" y="223838"/>
                    </a:cubicBezTo>
                    <a:lnTo>
                      <a:pt x="300438" y="202354"/>
                    </a:lnTo>
                    <a:cubicBezTo>
                      <a:pt x="301599" y="201671"/>
                      <a:pt x="302420" y="200450"/>
                      <a:pt x="302670" y="199034"/>
                    </a:cubicBezTo>
                    <a:cubicBezTo>
                      <a:pt x="302991" y="197628"/>
                      <a:pt x="302768" y="196144"/>
                      <a:pt x="302045" y="194933"/>
                    </a:cubicBezTo>
                    <a:lnTo>
                      <a:pt x="280350" y="158217"/>
                    </a:lnTo>
                    <a:cubicBezTo>
                      <a:pt x="279743" y="157250"/>
                      <a:pt x="279520" y="156049"/>
                      <a:pt x="279725" y="154897"/>
                    </a:cubicBezTo>
                    <a:cubicBezTo>
                      <a:pt x="281136" y="143569"/>
                      <a:pt x="281939" y="132154"/>
                      <a:pt x="282136" y="120719"/>
                    </a:cubicBezTo>
                    <a:cubicBezTo>
                      <a:pt x="282136" y="108611"/>
                      <a:pt x="265708" y="49923"/>
                      <a:pt x="258476" y="25315"/>
                    </a:cubicBezTo>
                    <a:cubicBezTo>
                      <a:pt x="132145" y="-18920"/>
                      <a:pt x="50722" y="44845"/>
                      <a:pt x="38490" y="55879"/>
                    </a:cubicBezTo>
                    <a:lnTo>
                      <a:pt x="45722" y="219736"/>
                    </a:lnTo>
                    <a:cubicBezTo>
                      <a:pt x="45812" y="220381"/>
                      <a:pt x="45812" y="221045"/>
                      <a:pt x="45722" y="221689"/>
                    </a:cubicBezTo>
                    <a:close/>
                  </a:path>
                </a:pathLst>
              </a:custGeom>
              <a:solidFill>
                <a:srgbClr val="263238"/>
              </a:solidFill>
              <a:ln w="891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62A3B698-9C88-B5E1-BC18-64B07AFC18F9}"/>
                  </a:ext>
                </a:extLst>
              </p:cNvPr>
              <p:cNvSpPr/>
              <p:nvPr/>
            </p:nvSpPr>
            <p:spPr>
              <a:xfrm>
                <a:off x="6807461" y="3706755"/>
                <a:ext cx="43280" cy="71440"/>
              </a:xfrm>
              <a:custGeom>
                <a:avLst/>
                <a:gdLst>
                  <a:gd name="connsiteX0" fmla="*/ 38778 w 43280"/>
                  <a:gd name="connsiteY0" fmla="*/ 71440 h 71440"/>
                  <a:gd name="connsiteX1" fmla="*/ 35475 w 43280"/>
                  <a:gd name="connsiteY1" fmla="*/ 69780 h 71440"/>
                  <a:gd name="connsiteX2" fmla="*/ 19226 w 43280"/>
                  <a:gd name="connsiteY2" fmla="*/ 13925 h 71440"/>
                  <a:gd name="connsiteX3" fmla="*/ 3423 w 43280"/>
                  <a:gd name="connsiteY3" fmla="*/ 9628 h 71440"/>
                  <a:gd name="connsiteX4" fmla="*/ 120 w 43280"/>
                  <a:gd name="connsiteY4" fmla="*/ 3671 h 71440"/>
                  <a:gd name="connsiteX5" fmla="*/ 5548 w 43280"/>
                  <a:gd name="connsiteY5" fmla="*/ 156 h 71440"/>
                  <a:gd name="connsiteX6" fmla="*/ 5566 w 43280"/>
                  <a:gd name="connsiteY6" fmla="*/ 156 h 71440"/>
                  <a:gd name="connsiteX7" fmla="*/ 25208 w 43280"/>
                  <a:gd name="connsiteY7" fmla="*/ 5527 h 71440"/>
                  <a:gd name="connsiteX8" fmla="*/ 28511 w 43280"/>
                  <a:gd name="connsiteY8" fmla="*/ 10995 h 71440"/>
                  <a:gd name="connsiteX9" fmla="*/ 42171 w 43280"/>
                  <a:gd name="connsiteY9" fmla="*/ 63335 h 71440"/>
                  <a:gd name="connsiteX10" fmla="*/ 41760 w 43280"/>
                  <a:gd name="connsiteY10" fmla="*/ 70230 h 71440"/>
                  <a:gd name="connsiteX11" fmla="*/ 38778 w 43280"/>
                  <a:gd name="connsiteY11" fmla="*/ 71440 h 7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80" h="71440">
                    <a:moveTo>
                      <a:pt x="38778" y="71440"/>
                    </a:moveTo>
                    <a:cubicBezTo>
                      <a:pt x="37511" y="71411"/>
                      <a:pt x="36314" y="70815"/>
                      <a:pt x="35475" y="69780"/>
                    </a:cubicBezTo>
                    <a:cubicBezTo>
                      <a:pt x="23574" y="54205"/>
                      <a:pt x="17744" y="34148"/>
                      <a:pt x="19226" y="13925"/>
                    </a:cubicBezTo>
                    <a:lnTo>
                      <a:pt x="3423" y="9628"/>
                    </a:lnTo>
                    <a:cubicBezTo>
                      <a:pt x="1022" y="8954"/>
                      <a:pt x="-442" y="6308"/>
                      <a:pt x="120" y="3671"/>
                    </a:cubicBezTo>
                    <a:cubicBezTo>
                      <a:pt x="727" y="1054"/>
                      <a:pt x="3165" y="-518"/>
                      <a:pt x="5548" y="156"/>
                    </a:cubicBezTo>
                    <a:cubicBezTo>
                      <a:pt x="5557" y="156"/>
                      <a:pt x="5557" y="156"/>
                      <a:pt x="5566" y="156"/>
                    </a:cubicBezTo>
                    <a:lnTo>
                      <a:pt x="25208" y="5527"/>
                    </a:lnTo>
                    <a:cubicBezTo>
                      <a:pt x="27431" y="6152"/>
                      <a:pt x="28859" y="8515"/>
                      <a:pt x="28511" y="10995"/>
                    </a:cubicBezTo>
                    <a:cubicBezTo>
                      <a:pt x="26333" y="29754"/>
                      <a:pt x="31270" y="48668"/>
                      <a:pt x="42171" y="63335"/>
                    </a:cubicBezTo>
                    <a:cubicBezTo>
                      <a:pt x="43796" y="65357"/>
                      <a:pt x="43617" y="68443"/>
                      <a:pt x="41760" y="70230"/>
                    </a:cubicBezTo>
                    <a:cubicBezTo>
                      <a:pt x="40939" y="71020"/>
                      <a:pt x="39877" y="71450"/>
                      <a:pt x="38778" y="71440"/>
                    </a:cubicBezTo>
                    <a:close/>
                  </a:path>
                </a:pathLst>
              </a:custGeom>
              <a:solidFill>
                <a:srgbClr val="263238"/>
              </a:solidFill>
              <a:ln w="891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725722D0-2B31-3294-E2ED-8F4127D59DFB}"/>
                  </a:ext>
                </a:extLst>
              </p:cNvPr>
              <p:cNvSpPr/>
              <p:nvPr/>
            </p:nvSpPr>
            <p:spPr>
              <a:xfrm>
                <a:off x="6829423" y="3611844"/>
                <a:ext cx="147392" cy="47253"/>
              </a:xfrm>
              <a:custGeom>
                <a:avLst/>
                <a:gdLst>
                  <a:gd name="connsiteX0" fmla="*/ 5032 w 147392"/>
                  <a:gd name="connsiteY0" fmla="*/ 47219 h 47253"/>
                  <a:gd name="connsiteX1" fmla="*/ 32 w 147392"/>
                  <a:gd name="connsiteY1" fmla="*/ 42922 h 47253"/>
                  <a:gd name="connsiteX2" fmla="*/ 3961 w 147392"/>
                  <a:gd name="connsiteY2" fmla="*/ 37454 h 47253"/>
                  <a:gd name="connsiteX3" fmla="*/ 141809 w 147392"/>
                  <a:gd name="connsiteY3" fmla="*/ 151 h 47253"/>
                  <a:gd name="connsiteX4" fmla="*/ 147237 w 147392"/>
                  <a:gd name="connsiteY4" fmla="*/ 3677 h 47253"/>
                  <a:gd name="connsiteX5" fmla="*/ 147255 w 147392"/>
                  <a:gd name="connsiteY5" fmla="*/ 3764 h 47253"/>
                  <a:gd name="connsiteX6" fmla="*/ 144103 w 147392"/>
                  <a:gd name="connsiteY6" fmla="*/ 9584 h 47253"/>
                  <a:gd name="connsiteX7" fmla="*/ 143952 w 147392"/>
                  <a:gd name="connsiteY7" fmla="*/ 9624 h 47253"/>
                  <a:gd name="connsiteX8" fmla="*/ 5835 w 147392"/>
                  <a:gd name="connsiteY8" fmla="*/ 47024 h 4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392" h="47253">
                    <a:moveTo>
                      <a:pt x="5032" y="47219"/>
                    </a:moveTo>
                    <a:cubicBezTo>
                      <a:pt x="2568" y="47541"/>
                      <a:pt x="327" y="45617"/>
                      <a:pt x="32" y="42922"/>
                    </a:cubicBezTo>
                    <a:cubicBezTo>
                      <a:pt x="-262" y="40227"/>
                      <a:pt x="1496" y="37776"/>
                      <a:pt x="3961" y="37454"/>
                    </a:cubicBezTo>
                    <a:lnTo>
                      <a:pt x="141809" y="151"/>
                    </a:lnTo>
                    <a:cubicBezTo>
                      <a:pt x="144202" y="-513"/>
                      <a:pt x="146630" y="1069"/>
                      <a:pt x="147237" y="3677"/>
                    </a:cubicBezTo>
                    <a:cubicBezTo>
                      <a:pt x="147246" y="3706"/>
                      <a:pt x="147246" y="3735"/>
                      <a:pt x="147255" y="3764"/>
                    </a:cubicBezTo>
                    <a:cubicBezTo>
                      <a:pt x="147853" y="6323"/>
                      <a:pt x="146443" y="8930"/>
                      <a:pt x="144103" y="9584"/>
                    </a:cubicBezTo>
                    <a:cubicBezTo>
                      <a:pt x="144050" y="9594"/>
                      <a:pt x="144005" y="9614"/>
                      <a:pt x="143952" y="9624"/>
                    </a:cubicBezTo>
                    <a:lnTo>
                      <a:pt x="5835" y="47024"/>
                    </a:lnTo>
                    <a:close/>
                  </a:path>
                </a:pathLst>
              </a:custGeom>
              <a:solidFill>
                <a:srgbClr val="263238"/>
              </a:solidFill>
              <a:ln w="891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E73A44FA-83F6-B93D-E3B9-EC24A6CC850E}"/>
                  </a:ext>
                </a:extLst>
              </p:cNvPr>
              <p:cNvSpPr/>
              <p:nvPr/>
            </p:nvSpPr>
            <p:spPr>
              <a:xfrm>
                <a:off x="6932570" y="3608671"/>
                <a:ext cx="42105" cy="54883"/>
              </a:xfrm>
              <a:custGeom>
                <a:avLst/>
                <a:gdLst>
                  <a:gd name="connsiteX0" fmla="*/ 14021 w 42105"/>
                  <a:gd name="connsiteY0" fmla="*/ 54883 h 54883"/>
                  <a:gd name="connsiteX1" fmla="*/ 9646 w 42105"/>
                  <a:gd name="connsiteY1" fmla="*/ 50587 h 54883"/>
                  <a:gd name="connsiteX2" fmla="*/ 13315 w 42105"/>
                  <a:gd name="connsiteY2" fmla="*/ 45138 h 54883"/>
                  <a:gd name="connsiteX3" fmla="*/ 13485 w 42105"/>
                  <a:gd name="connsiteY3" fmla="*/ 45118 h 54883"/>
                  <a:gd name="connsiteX4" fmla="*/ 29734 w 42105"/>
                  <a:gd name="connsiteY4" fmla="*/ 35353 h 54883"/>
                  <a:gd name="connsiteX5" fmla="*/ 32412 w 42105"/>
                  <a:gd name="connsiteY5" fmla="*/ 11136 h 54883"/>
                  <a:gd name="connsiteX6" fmla="*/ 4289 w 42105"/>
                  <a:gd name="connsiteY6" fmla="*/ 9769 h 54883"/>
                  <a:gd name="connsiteX7" fmla="*/ 4 w 42105"/>
                  <a:gd name="connsiteY7" fmla="*/ 4701 h 54883"/>
                  <a:gd name="connsiteX8" fmla="*/ 4 w 42105"/>
                  <a:gd name="connsiteY8" fmla="*/ 4691 h 54883"/>
                  <a:gd name="connsiteX9" fmla="*/ 4637 w 42105"/>
                  <a:gd name="connsiteY9" fmla="*/ 4 h 54883"/>
                  <a:gd name="connsiteX10" fmla="*/ 4646 w 42105"/>
                  <a:gd name="connsiteY10" fmla="*/ 4 h 54883"/>
                  <a:gd name="connsiteX11" fmla="*/ 36162 w 42105"/>
                  <a:gd name="connsiteY11" fmla="*/ 1469 h 54883"/>
                  <a:gd name="connsiteX12" fmla="*/ 40180 w 42105"/>
                  <a:gd name="connsiteY12" fmla="*/ 4984 h 54883"/>
                  <a:gd name="connsiteX13" fmla="*/ 37233 w 42105"/>
                  <a:gd name="connsiteY13" fmla="*/ 40626 h 54883"/>
                  <a:gd name="connsiteX14" fmla="*/ 14646 w 42105"/>
                  <a:gd name="connsiteY14" fmla="*/ 54590 h 54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5" h="54883">
                    <a:moveTo>
                      <a:pt x="14021" y="54883"/>
                    </a:moveTo>
                    <a:cubicBezTo>
                      <a:pt x="11789" y="54854"/>
                      <a:pt x="9914" y="53018"/>
                      <a:pt x="9646" y="50587"/>
                    </a:cubicBezTo>
                    <a:cubicBezTo>
                      <a:pt x="9289" y="47970"/>
                      <a:pt x="10931" y="45538"/>
                      <a:pt x="13315" y="45138"/>
                    </a:cubicBezTo>
                    <a:cubicBezTo>
                      <a:pt x="13378" y="45128"/>
                      <a:pt x="13431" y="45128"/>
                      <a:pt x="13485" y="45118"/>
                    </a:cubicBezTo>
                    <a:cubicBezTo>
                      <a:pt x="19976" y="44728"/>
                      <a:pt x="25948" y="41134"/>
                      <a:pt x="29734" y="35353"/>
                    </a:cubicBezTo>
                    <a:cubicBezTo>
                      <a:pt x="33260" y="27893"/>
                      <a:pt x="34207" y="19300"/>
                      <a:pt x="32412" y="11136"/>
                    </a:cubicBezTo>
                    <a:lnTo>
                      <a:pt x="4289" y="9769"/>
                    </a:lnTo>
                    <a:cubicBezTo>
                      <a:pt x="1825" y="9662"/>
                      <a:pt x="-95" y="7396"/>
                      <a:pt x="4" y="4701"/>
                    </a:cubicBezTo>
                    <a:cubicBezTo>
                      <a:pt x="4" y="4701"/>
                      <a:pt x="4" y="4691"/>
                      <a:pt x="4" y="4691"/>
                    </a:cubicBezTo>
                    <a:cubicBezTo>
                      <a:pt x="102" y="1996"/>
                      <a:pt x="2173" y="-103"/>
                      <a:pt x="4637" y="4"/>
                    </a:cubicBezTo>
                    <a:cubicBezTo>
                      <a:pt x="4637" y="4"/>
                      <a:pt x="4646" y="4"/>
                      <a:pt x="4646" y="4"/>
                    </a:cubicBezTo>
                    <a:lnTo>
                      <a:pt x="36162" y="1469"/>
                    </a:lnTo>
                    <a:cubicBezTo>
                      <a:pt x="38055" y="1566"/>
                      <a:pt x="39680" y="2982"/>
                      <a:pt x="40180" y="4984"/>
                    </a:cubicBezTo>
                    <a:cubicBezTo>
                      <a:pt x="43537" y="16829"/>
                      <a:pt x="42474" y="29641"/>
                      <a:pt x="37233" y="40626"/>
                    </a:cubicBezTo>
                    <a:cubicBezTo>
                      <a:pt x="32064" y="48829"/>
                      <a:pt x="23734" y="53975"/>
                      <a:pt x="14646" y="54590"/>
                    </a:cubicBezTo>
                    <a:close/>
                  </a:path>
                </a:pathLst>
              </a:custGeom>
              <a:solidFill>
                <a:srgbClr val="263238"/>
              </a:solidFill>
              <a:ln w="891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947D9366-1B0E-9796-5E5A-375AAD47C470}"/>
                  </a:ext>
                </a:extLst>
              </p:cNvPr>
              <p:cNvSpPr/>
              <p:nvPr/>
            </p:nvSpPr>
            <p:spPr>
              <a:xfrm>
                <a:off x="6658905" y="3375393"/>
                <a:ext cx="295297" cy="352382"/>
              </a:xfrm>
              <a:custGeom>
                <a:avLst/>
                <a:gdLst>
                  <a:gd name="connsiteX0" fmla="*/ 89127 w 295297"/>
                  <a:gd name="connsiteY0" fmla="*/ 67961 h 352382"/>
                  <a:gd name="connsiteX1" fmla="*/ 8239 w 295297"/>
                  <a:gd name="connsiteY1" fmla="*/ 129676 h 352382"/>
                  <a:gd name="connsiteX2" fmla="*/ 30291 w 295297"/>
                  <a:gd name="connsiteY2" fmla="*/ 328198 h 352382"/>
                  <a:gd name="connsiteX3" fmla="*/ 103858 w 295297"/>
                  <a:gd name="connsiteY3" fmla="*/ 352318 h 352382"/>
                  <a:gd name="connsiteX4" fmla="*/ 152962 w 295297"/>
                  <a:gd name="connsiteY4" fmla="*/ 336206 h 352382"/>
                  <a:gd name="connsiteX5" fmla="*/ 150462 w 295297"/>
                  <a:gd name="connsiteY5" fmla="*/ 271854 h 352382"/>
                  <a:gd name="connsiteX6" fmla="*/ 184835 w 295297"/>
                  <a:gd name="connsiteY6" fmla="*/ 285232 h 352382"/>
                  <a:gd name="connsiteX7" fmla="*/ 206887 w 295297"/>
                  <a:gd name="connsiteY7" fmla="*/ 277225 h 352382"/>
                  <a:gd name="connsiteX8" fmla="*/ 238760 w 295297"/>
                  <a:gd name="connsiteY8" fmla="*/ 226252 h 352382"/>
                  <a:gd name="connsiteX9" fmla="*/ 221618 w 295297"/>
                  <a:gd name="connsiteY9" fmla="*/ 164537 h 352382"/>
                  <a:gd name="connsiteX10" fmla="*/ 295185 w 295297"/>
                  <a:gd name="connsiteY10" fmla="*/ 94717 h 352382"/>
                  <a:gd name="connsiteX11" fmla="*/ 238760 w 295297"/>
                  <a:gd name="connsiteY11" fmla="*/ 38373 h 352382"/>
                  <a:gd name="connsiteX12" fmla="*/ 162783 w 295297"/>
                  <a:gd name="connsiteY12" fmla="*/ 876 h 352382"/>
                  <a:gd name="connsiteX13" fmla="*/ 89127 w 295297"/>
                  <a:gd name="connsiteY13" fmla="*/ 67961 h 35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97" h="352382">
                    <a:moveTo>
                      <a:pt x="89127" y="67961"/>
                    </a:moveTo>
                    <a:cubicBezTo>
                      <a:pt x="89127" y="67961"/>
                      <a:pt x="35559" y="49115"/>
                      <a:pt x="8239" y="129676"/>
                    </a:cubicBezTo>
                    <a:cubicBezTo>
                      <a:pt x="-19080" y="210237"/>
                      <a:pt x="30291" y="314723"/>
                      <a:pt x="30291" y="328198"/>
                    </a:cubicBezTo>
                    <a:cubicBezTo>
                      <a:pt x="30291" y="341674"/>
                      <a:pt x="71985" y="352318"/>
                      <a:pt x="103858" y="352318"/>
                    </a:cubicBezTo>
                    <a:cubicBezTo>
                      <a:pt x="121411" y="353060"/>
                      <a:pt x="138686" y="347387"/>
                      <a:pt x="152962" y="336206"/>
                    </a:cubicBezTo>
                    <a:cubicBezTo>
                      <a:pt x="152962" y="336206"/>
                      <a:pt x="140642" y="282596"/>
                      <a:pt x="150462" y="271854"/>
                    </a:cubicBezTo>
                    <a:cubicBezTo>
                      <a:pt x="160283" y="261113"/>
                      <a:pt x="184835" y="285232"/>
                      <a:pt x="184835" y="285232"/>
                    </a:cubicBezTo>
                    <a:cubicBezTo>
                      <a:pt x="192540" y="283895"/>
                      <a:pt x="199986" y="281190"/>
                      <a:pt x="206887" y="277225"/>
                    </a:cubicBezTo>
                    <a:cubicBezTo>
                      <a:pt x="214298" y="271854"/>
                      <a:pt x="251081" y="250371"/>
                      <a:pt x="238760" y="226252"/>
                    </a:cubicBezTo>
                    <a:cubicBezTo>
                      <a:pt x="226440" y="202132"/>
                      <a:pt x="201977" y="180649"/>
                      <a:pt x="221618" y="164537"/>
                    </a:cubicBezTo>
                    <a:cubicBezTo>
                      <a:pt x="241260" y="148425"/>
                      <a:pt x="293042" y="145691"/>
                      <a:pt x="295185" y="94717"/>
                    </a:cubicBezTo>
                    <a:cubicBezTo>
                      <a:pt x="297328" y="43744"/>
                      <a:pt x="268401" y="33002"/>
                      <a:pt x="238760" y="38373"/>
                    </a:cubicBezTo>
                    <a:cubicBezTo>
                      <a:pt x="209119" y="43744"/>
                      <a:pt x="219208" y="-7229"/>
                      <a:pt x="162783" y="876"/>
                    </a:cubicBezTo>
                    <a:cubicBezTo>
                      <a:pt x="106358" y="8981"/>
                      <a:pt x="79306" y="44037"/>
                      <a:pt x="89127" y="67961"/>
                    </a:cubicBezTo>
                    <a:close/>
                  </a:path>
                </a:pathLst>
              </a:custGeom>
              <a:solidFill>
                <a:srgbClr val="263238"/>
              </a:solidFill>
              <a:ln w="891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53EB0EE5-3330-7799-356C-4CEDC5166FE2}"/>
                  </a:ext>
                </a:extLst>
              </p:cNvPr>
              <p:cNvSpPr/>
              <p:nvPr/>
            </p:nvSpPr>
            <p:spPr>
              <a:xfrm>
                <a:off x="6654598" y="3370281"/>
                <a:ext cx="304119" cy="362371"/>
              </a:xfrm>
              <a:custGeom>
                <a:avLst/>
                <a:gdLst>
                  <a:gd name="connsiteX0" fmla="*/ 108165 w 304119"/>
                  <a:gd name="connsiteY0" fmla="*/ 362312 h 362371"/>
                  <a:gd name="connsiteX1" fmla="*/ 30134 w 304119"/>
                  <a:gd name="connsiteY1" fmla="*/ 333017 h 362371"/>
                  <a:gd name="connsiteX2" fmla="*/ 24509 w 304119"/>
                  <a:gd name="connsiteY2" fmla="*/ 313487 h 362371"/>
                  <a:gd name="connsiteX3" fmla="*/ 8350 w 304119"/>
                  <a:gd name="connsiteY3" fmla="*/ 132834 h 362371"/>
                  <a:gd name="connsiteX4" fmla="*/ 87273 w 304119"/>
                  <a:gd name="connsiteY4" fmla="*/ 66628 h 362371"/>
                  <a:gd name="connsiteX5" fmla="*/ 91737 w 304119"/>
                  <a:gd name="connsiteY5" fmla="*/ 44070 h 362371"/>
                  <a:gd name="connsiteX6" fmla="*/ 166464 w 304119"/>
                  <a:gd name="connsiteY6" fmla="*/ 909 h 362371"/>
                  <a:gd name="connsiteX7" fmla="*/ 222443 w 304119"/>
                  <a:gd name="connsiteY7" fmla="*/ 25712 h 362371"/>
                  <a:gd name="connsiteX8" fmla="*/ 242352 w 304119"/>
                  <a:gd name="connsiteY8" fmla="*/ 38504 h 362371"/>
                  <a:gd name="connsiteX9" fmla="*/ 289135 w 304119"/>
                  <a:gd name="connsiteY9" fmla="*/ 49246 h 362371"/>
                  <a:gd name="connsiteX10" fmla="*/ 303956 w 304119"/>
                  <a:gd name="connsiteY10" fmla="*/ 99926 h 362371"/>
                  <a:gd name="connsiteX11" fmla="*/ 249852 w 304119"/>
                  <a:gd name="connsiteY11" fmla="*/ 162227 h 362371"/>
                  <a:gd name="connsiteX12" fmla="*/ 228603 w 304119"/>
                  <a:gd name="connsiteY12" fmla="*/ 173359 h 362371"/>
                  <a:gd name="connsiteX13" fmla="*/ 235835 w 304119"/>
                  <a:gd name="connsiteY13" fmla="*/ 210271 h 362371"/>
                  <a:gd name="connsiteX14" fmla="*/ 246995 w 304119"/>
                  <a:gd name="connsiteY14" fmla="*/ 228727 h 362371"/>
                  <a:gd name="connsiteX15" fmla="*/ 216461 w 304119"/>
                  <a:gd name="connsiteY15" fmla="*/ 284289 h 362371"/>
                  <a:gd name="connsiteX16" fmla="*/ 213694 w 304119"/>
                  <a:gd name="connsiteY16" fmla="*/ 286145 h 362371"/>
                  <a:gd name="connsiteX17" fmla="*/ 189856 w 304119"/>
                  <a:gd name="connsiteY17" fmla="*/ 294933 h 362371"/>
                  <a:gd name="connsiteX18" fmla="*/ 186106 w 304119"/>
                  <a:gd name="connsiteY18" fmla="*/ 293762 h 362371"/>
                  <a:gd name="connsiteX19" fmla="*/ 157983 w 304119"/>
                  <a:gd name="connsiteY19" fmla="*/ 280188 h 362371"/>
                  <a:gd name="connsiteX20" fmla="*/ 161554 w 304119"/>
                  <a:gd name="connsiteY20" fmla="*/ 339950 h 362371"/>
                  <a:gd name="connsiteX21" fmla="*/ 160126 w 304119"/>
                  <a:gd name="connsiteY21" fmla="*/ 344832 h 362371"/>
                  <a:gd name="connsiteX22" fmla="*/ 108165 w 304119"/>
                  <a:gd name="connsiteY22" fmla="*/ 362312 h 362371"/>
                  <a:gd name="connsiteX23" fmla="*/ 79506 w 304119"/>
                  <a:gd name="connsiteY23" fmla="*/ 75904 h 362371"/>
                  <a:gd name="connsiteX24" fmla="*/ 17010 w 304119"/>
                  <a:gd name="connsiteY24" fmla="*/ 136447 h 362371"/>
                  <a:gd name="connsiteX25" fmla="*/ 33169 w 304119"/>
                  <a:gd name="connsiteY25" fmla="*/ 310460 h 362371"/>
                  <a:gd name="connsiteX26" fmla="*/ 39330 w 304119"/>
                  <a:gd name="connsiteY26" fmla="*/ 333310 h 362371"/>
                  <a:gd name="connsiteX27" fmla="*/ 108432 w 304119"/>
                  <a:gd name="connsiteY27" fmla="*/ 352840 h 362371"/>
                  <a:gd name="connsiteX28" fmla="*/ 152448 w 304119"/>
                  <a:gd name="connsiteY28" fmla="*/ 339559 h 362371"/>
                  <a:gd name="connsiteX29" fmla="*/ 151912 w 304119"/>
                  <a:gd name="connsiteY29" fmla="*/ 273743 h 362371"/>
                  <a:gd name="connsiteX30" fmla="*/ 190659 w 304119"/>
                  <a:gd name="connsiteY30" fmla="*/ 285461 h 362371"/>
                  <a:gd name="connsiteX31" fmla="*/ 208515 w 304119"/>
                  <a:gd name="connsiteY31" fmla="*/ 278528 h 362371"/>
                  <a:gd name="connsiteX32" fmla="*/ 211551 w 304119"/>
                  <a:gd name="connsiteY32" fmla="*/ 276477 h 362371"/>
                  <a:gd name="connsiteX33" fmla="*/ 239049 w 304119"/>
                  <a:gd name="connsiteY33" fmla="*/ 234000 h 362371"/>
                  <a:gd name="connsiteX34" fmla="*/ 228425 w 304119"/>
                  <a:gd name="connsiteY34" fmla="*/ 216423 h 362371"/>
                  <a:gd name="connsiteX35" fmla="*/ 223068 w 304119"/>
                  <a:gd name="connsiteY35" fmla="*/ 166035 h 362371"/>
                  <a:gd name="connsiteX36" fmla="*/ 246459 w 304119"/>
                  <a:gd name="connsiteY36" fmla="*/ 153634 h 362371"/>
                  <a:gd name="connsiteX37" fmla="*/ 294849 w 304119"/>
                  <a:gd name="connsiteY37" fmla="*/ 99926 h 362371"/>
                  <a:gd name="connsiteX38" fmla="*/ 282975 w 304119"/>
                  <a:gd name="connsiteY38" fmla="*/ 57058 h 362371"/>
                  <a:gd name="connsiteX39" fmla="*/ 243692 w 304119"/>
                  <a:gd name="connsiteY39" fmla="*/ 48660 h 362371"/>
                  <a:gd name="connsiteX40" fmla="*/ 215122 w 304119"/>
                  <a:gd name="connsiteY40" fmla="*/ 32059 h 362371"/>
                  <a:gd name="connsiteX41" fmla="*/ 167447 w 304119"/>
                  <a:gd name="connsiteY41" fmla="*/ 11065 h 362371"/>
                  <a:gd name="connsiteX42" fmla="*/ 99415 w 304119"/>
                  <a:gd name="connsiteY42" fmla="*/ 49344 h 362371"/>
                  <a:gd name="connsiteX43" fmla="*/ 97362 w 304119"/>
                  <a:gd name="connsiteY43" fmla="*/ 71315 h 362371"/>
                  <a:gd name="connsiteX44" fmla="*/ 96648 w 304119"/>
                  <a:gd name="connsiteY44" fmla="*/ 76588 h 362371"/>
                  <a:gd name="connsiteX45" fmla="*/ 91916 w 304119"/>
                  <a:gd name="connsiteY45" fmla="*/ 77955 h 362371"/>
                  <a:gd name="connsiteX46" fmla="*/ 79506 w 304119"/>
                  <a:gd name="connsiteY46" fmla="*/ 75904 h 362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04119" h="362371">
                    <a:moveTo>
                      <a:pt x="108165" y="362312"/>
                    </a:moveTo>
                    <a:cubicBezTo>
                      <a:pt x="81381" y="362312"/>
                      <a:pt x="30134" y="353523"/>
                      <a:pt x="30134" y="333017"/>
                    </a:cubicBezTo>
                    <a:cubicBezTo>
                      <a:pt x="28705" y="326367"/>
                      <a:pt x="26831" y="319834"/>
                      <a:pt x="24509" y="313487"/>
                    </a:cubicBezTo>
                    <a:cubicBezTo>
                      <a:pt x="12278" y="275696"/>
                      <a:pt x="-13167" y="197088"/>
                      <a:pt x="8350" y="132834"/>
                    </a:cubicBezTo>
                    <a:cubicBezTo>
                      <a:pt x="30402" y="67116"/>
                      <a:pt x="70846" y="64479"/>
                      <a:pt x="87273" y="66628"/>
                    </a:cubicBezTo>
                    <a:cubicBezTo>
                      <a:pt x="86487" y="58776"/>
                      <a:pt x="88050" y="50857"/>
                      <a:pt x="91737" y="44070"/>
                    </a:cubicBezTo>
                    <a:cubicBezTo>
                      <a:pt x="103076" y="22099"/>
                      <a:pt x="130931" y="5987"/>
                      <a:pt x="166464" y="909"/>
                    </a:cubicBezTo>
                    <a:cubicBezTo>
                      <a:pt x="201998" y="-4169"/>
                      <a:pt x="213604" y="13115"/>
                      <a:pt x="222443" y="25712"/>
                    </a:cubicBezTo>
                    <a:cubicBezTo>
                      <a:pt x="229050" y="35477"/>
                      <a:pt x="232978" y="40164"/>
                      <a:pt x="242352" y="38504"/>
                    </a:cubicBezTo>
                    <a:cubicBezTo>
                      <a:pt x="258628" y="34266"/>
                      <a:pt x="275788" y="38211"/>
                      <a:pt x="289135" y="49246"/>
                    </a:cubicBezTo>
                    <a:cubicBezTo>
                      <a:pt x="300117" y="59987"/>
                      <a:pt x="305116" y="76979"/>
                      <a:pt x="303956" y="99926"/>
                    </a:cubicBezTo>
                    <a:cubicBezTo>
                      <a:pt x="302081" y="139670"/>
                      <a:pt x="273154" y="152169"/>
                      <a:pt x="249852" y="162227"/>
                    </a:cubicBezTo>
                    <a:cubicBezTo>
                      <a:pt x="242388" y="164991"/>
                      <a:pt x="235255" y="168730"/>
                      <a:pt x="228603" y="173359"/>
                    </a:cubicBezTo>
                    <a:cubicBezTo>
                      <a:pt x="218515" y="181562"/>
                      <a:pt x="222800" y="190448"/>
                      <a:pt x="235835" y="210271"/>
                    </a:cubicBezTo>
                    <a:cubicBezTo>
                      <a:pt x="239844" y="216208"/>
                      <a:pt x="243567" y="222370"/>
                      <a:pt x="246995" y="228727"/>
                    </a:cubicBezTo>
                    <a:cubicBezTo>
                      <a:pt x="260119" y="254604"/>
                      <a:pt x="228425" y="276185"/>
                      <a:pt x="216461" y="284289"/>
                    </a:cubicBezTo>
                    <a:lnTo>
                      <a:pt x="213694" y="286145"/>
                    </a:lnTo>
                    <a:cubicBezTo>
                      <a:pt x="206275" y="290559"/>
                      <a:pt x="198204" y="293537"/>
                      <a:pt x="189856" y="294933"/>
                    </a:cubicBezTo>
                    <a:cubicBezTo>
                      <a:pt x="188508" y="295197"/>
                      <a:pt x="187124" y="294757"/>
                      <a:pt x="186106" y="293762"/>
                    </a:cubicBezTo>
                    <a:cubicBezTo>
                      <a:pt x="177178" y="284973"/>
                      <a:pt x="162358" y="275306"/>
                      <a:pt x="157983" y="280188"/>
                    </a:cubicBezTo>
                    <a:cubicBezTo>
                      <a:pt x="153608" y="285071"/>
                      <a:pt x="155929" y="315440"/>
                      <a:pt x="161554" y="339950"/>
                    </a:cubicBezTo>
                    <a:cubicBezTo>
                      <a:pt x="162009" y="341747"/>
                      <a:pt x="161447" y="343661"/>
                      <a:pt x="160126" y="344832"/>
                    </a:cubicBezTo>
                    <a:cubicBezTo>
                      <a:pt x="145100" y="356902"/>
                      <a:pt x="126788" y="363054"/>
                      <a:pt x="108165" y="362312"/>
                    </a:cubicBezTo>
                    <a:close/>
                    <a:moveTo>
                      <a:pt x="79506" y="75904"/>
                    </a:moveTo>
                    <a:cubicBezTo>
                      <a:pt x="62989" y="75904"/>
                      <a:pt x="34241" y="84205"/>
                      <a:pt x="17010" y="136447"/>
                    </a:cubicBezTo>
                    <a:cubicBezTo>
                      <a:pt x="-3435" y="197381"/>
                      <a:pt x="21295" y="273743"/>
                      <a:pt x="33169" y="310460"/>
                    </a:cubicBezTo>
                    <a:cubicBezTo>
                      <a:pt x="36107" y="317754"/>
                      <a:pt x="38178" y="325439"/>
                      <a:pt x="39330" y="333310"/>
                    </a:cubicBezTo>
                    <a:cubicBezTo>
                      <a:pt x="39330" y="340536"/>
                      <a:pt x="72810" y="352840"/>
                      <a:pt x="108432" y="352840"/>
                    </a:cubicBezTo>
                    <a:cubicBezTo>
                      <a:pt x="123985" y="353269"/>
                      <a:pt x="139297" y="348651"/>
                      <a:pt x="152448" y="339559"/>
                    </a:cubicBezTo>
                    <a:cubicBezTo>
                      <a:pt x="148966" y="323642"/>
                      <a:pt x="141912" y="284778"/>
                      <a:pt x="151912" y="273743"/>
                    </a:cubicBezTo>
                    <a:cubicBezTo>
                      <a:pt x="161911" y="262709"/>
                      <a:pt x="184231" y="279407"/>
                      <a:pt x="190659" y="285461"/>
                    </a:cubicBezTo>
                    <a:cubicBezTo>
                      <a:pt x="196909" y="284182"/>
                      <a:pt x="202927" y="281838"/>
                      <a:pt x="208515" y="278528"/>
                    </a:cubicBezTo>
                    <a:lnTo>
                      <a:pt x="211551" y="276477"/>
                    </a:lnTo>
                    <a:cubicBezTo>
                      <a:pt x="227264" y="265834"/>
                      <a:pt x="247263" y="249917"/>
                      <a:pt x="239049" y="234000"/>
                    </a:cubicBezTo>
                    <a:cubicBezTo>
                      <a:pt x="236014" y="228043"/>
                      <a:pt x="232085" y="222184"/>
                      <a:pt x="228425" y="216423"/>
                    </a:cubicBezTo>
                    <a:cubicBezTo>
                      <a:pt x="217443" y="199725"/>
                      <a:pt x="204944" y="180878"/>
                      <a:pt x="223068" y="166035"/>
                    </a:cubicBezTo>
                    <a:cubicBezTo>
                      <a:pt x="230335" y="160811"/>
                      <a:pt x="238201" y="156641"/>
                      <a:pt x="246459" y="153634"/>
                    </a:cubicBezTo>
                    <a:cubicBezTo>
                      <a:pt x="268422" y="143869"/>
                      <a:pt x="293242" y="133420"/>
                      <a:pt x="294849" y="99926"/>
                    </a:cubicBezTo>
                    <a:cubicBezTo>
                      <a:pt x="295831" y="80396"/>
                      <a:pt x="291814" y="65651"/>
                      <a:pt x="282975" y="57058"/>
                    </a:cubicBezTo>
                    <a:cubicBezTo>
                      <a:pt x="271654" y="48064"/>
                      <a:pt x="257280" y="44988"/>
                      <a:pt x="243692" y="48660"/>
                    </a:cubicBezTo>
                    <a:cubicBezTo>
                      <a:pt x="228514" y="51394"/>
                      <a:pt x="221729" y="41532"/>
                      <a:pt x="215122" y="32059"/>
                    </a:cubicBezTo>
                    <a:cubicBezTo>
                      <a:pt x="206194" y="19658"/>
                      <a:pt x="197266" y="6768"/>
                      <a:pt x="167447" y="11065"/>
                    </a:cubicBezTo>
                    <a:cubicBezTo>
                      <a:pt x="128878" y="16631"/>
                      <a:pt x="107004" y="34501"/>
                      <a:pt x="99415" y="49344"/>
                    </a:cubicBezTo>
                    <a:cubicBezTo>
                      <a:pt x="95496" y="55867"/>
                      <a:pt x="94728" y="64059"/>
                      <a:pt x="97362" y="71315"/>
                    </a:cubicBezTo>
                    <a:cubicBezTo>
                      <a:pt x="98076" y="73072"/>
                      <a:pt x="97799" y="75133"/>
                      <a:pt x="96648" y="76588"/>
                    </a:cubicBezTo>
                    <a:cubicBezTo>
                      <a:pt x="95433" y="77994"/>
                      <a:pt x="93603" y="78521"/>
                      <a:pt x="91916" y="77955"/>
                    </a:cubicBezTo>
                    <a:cubicBezTo>
                      <a:pt x="87880" y="76656"/>
                      <a:pt x="83711" y="75963"/>
                      <a:pt x="79506" y="75904"/>
                    </a:cubicBezTo>
                    <a:close/>
                  </a:path>
                </a:pathLst>
              </a:custGeom>
              <a:solidFill>
                <a:srgbClr val="263238"/>
              </a:solidFill>
              <a:ln w="8915"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E7E95E59-A1B5-D414-5BB6-D0277FAF24EA}"/>
                  </a:ext>
                </a:extLst>
              </p:cNvPr>
              <p:cNvSpPr/>
              <p:nvPr/>
            </p:nvSpPr>
            <p:spPr>
              <a:xfrm>
                <a:off x="6746281" y="3623376"/>
                <a:ext cx="13202" cy="30413"/>
              </a:xfrm>
              <a:custGeom>
                <a:avLst/>
                <a:gdLst>
                  <a:gd name="connsiteX0" fmla="*/ 1750 w 13202"/>
                  <a:gd name="connsiteY0" fmla="*/ 30414 h 30413"/>
                  <a:gd name="connsiteX1" fmla="*/ 1750 w 13202"/>
                  <a:gd name="connsiteY1" fmla="*/ 30414 h 30413"/>
                  <a:gd name="connsiteX2" fmla="*/ 54 w 13202"/>
                  <a:gd name="connsiteY2" fmla="*/ 27504 h 30413"/>
                  <a:gd name="connsiteX3" fmla="*/ 54 w 13202"/>
                  <a:gd name="connsiteY3" fmla="*/ 27484 h 30413"/>
                  <a:gd name="connsiteX4" fmla="*/ 8982 w 13202"/>
                  <a:gd name="connsiteY4" fmla="*/ 1314 h 30413"/>
                  <a:gd name="connsiteX5" fmla="*/ 11928 w 13202"/>
                  <a:gd name="connsiteY5" fmla="*/ 240 h 30413"/>
                  <a:gd name="connsiteX6" fmla="*/ 13017 w 13202"/>
                  <a:gd name="connsiteY6" fmla="*/ 3335 h 30413"/>
                  <a:gd name="connsiteX7" fmla="*/ 12910 w 13202"/>
                  <a:gd name="connsiteY7" fmla="*/ 3560 h 30413"/>
                  <a:gd name="connsiteX8" fmla="*/ 3982 w 13202"/>
                  <a:gd name="connsiteY8" fmla="*/ 28461 h 30413"/>
                  <a:gd name="connsiteX9" fmla="*/ 1750 w 13202"/>
                  <a:gd name="connsiteY9" fmla="*/ 30414 h 3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02" h="30413">
                    <a:moveTo>
                      <a:pt x="1750" y="30414"/>
                    </a:moveTo>
                    <a:lnTo>
                      <a:pt x="1750" y="30414"/>
                    </a:lnTo>
                    <a:cubicBezTo>
                      <a:pt x="545" y="30121"/>
                      <a:pt x="-214" y="28822"/>
                      <a:pt x="54" y="27504"/>
                    </a:cubicBezTo>
                    <a:cubicBezTo>
                      <a:pt x="54" y="27494"/>
                      <a:pt x="54" y="27494"/>
                      <a:pt x="54" y="27484"/>
                    </a:cubicBezTo>
                    <a:cubicBezTo>
                      <a:pt x="2036" y="18393"/>
                      <a:pt x="5036" y="9604"/>
                      <a:pt x="8982" y="1314"/>
                    </a:cubicBezTo>
                    <a:cubicBezTo>
                      <a:pt x="9535" y="142"/>
                      <a:pt x="10839" y="-327"/>
                      <a:pt x="11928" y="240"/>
                    </a:cubicBezTo>
                    <a:cubicBezTo>
                      <a:pt x="13008" y="767"/>
                      <a:pt x="13499" y="2154"/>
                      <a:pt x="13017" y="3335"/>
                    </a:cubicBezTo>
                    <a:cubicBezTo>
                      <a:pt x="12981" y="3413"/>
                      <a:pt x="12946" y="3482"/>
                      <a:pt x="12910" y="3560"/>
                    </a:cubicBezTo>
                    <a:cubicBezTo>
                      <a:pt x="9017" y="11430"/>
                      <a:pt x="6018" y="19789"/>
                      <a:pt x="3982" y="28461"/>
                    </a:cubicBezTo>
                    <a:cubicBezTo>
                      <a:pt x="3732" y="29593"/>
                      <a:pt x="2813" y="30404"/>
                      <a:pt x="1750" y="30414"/>
                    </a:cubicBezTo>
                    <a:close/>
                  </a:path>
                </a:pathLst>
              </a:custGeom>
              <a:solidFill>
                <a:srgbClr val="FFFFFF"/>
              </a:solidFill>
              <a:ln w="8915"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CD535EF8-4371-02E9-0F7E-97D7B69BFEB0}"/>
                  </a:ext>
                </a:extLst>
              </p:cNvPr>
              <p:cNvSpPr/>
              <p:nvPr/>
            </p:nvSpPr>
            <p:spPr>
              <a:xfrm>
                <a:off x="6762935" y="3527765"/>
                <a:ext cx="121706" cy="85109"/>
              </a:xfrm>
              <a:custGeom>
                <a:avLst/>
                <a:gdLst>
                  <a:gd name="connsiteX0" fmla="*/ 2238 w 121706"/>
                  <a:gd name="connsiteY0" fmla="*/ 85109 h 85109"/>
                  <a:gd name="connsiteX1" fmla="*/ 988 w 121706"/>
                  <a:gd name="connsiteY1" fmla="*/ 84621 h 85109"/>
                  <a:gd name="connsiteX2" fmla="*/ 337 w 121706"/>
                  <a:gd name="connsiteY2" fmla="*/ 81389 h 85109"/>
                  <a:gd name="connsiteX3" fmla="*/ 453 w 121706"/>
                  <a:gd name="connsiteY3" fmla="*/ 81203 h 85109"/>
                  <a:gd name="connsiteX4" fmla="*/ 48128 w 121706"/>
                  <a:gd name="connsiteY4" fmla="*/ 39800 h 85109"/>
                  <a:gd name="connsiteX5" fmla="*/ 117945 w 121706"/>
                  <a:gd name="connsiteY5" fmla="*/ 740 h 85109"/>
                  <a:gd name="connsiteX6" fmla="*/ 120972 w 121706"/>
                  <a:gd name="connsiteY6" fmla="*/ 632 h 85109"/>
                  <a:gd name="connsiteX7" fmla="*/ 121070 w 121706"/>
                  <a:gd name="connsiteY7" fmla="*/ 740 h 85109"/>
                  <a:gd name="connsiteX8" fmla="*/ 121070 w 121706"/>
                  <a:gd name="connsiteY8" fmla="*/ 4157 h 85109"/>
                  <a:gd name="connsiteX9" fmla="*/ 49646 w 121706"/>
                  <a:gd name="connsiteY9" fmla="*/ 44292 h 85109"/>
                  <a:gd name="connsiteX10" fmla="*/ 3935 w 121706"/>
                  <a:gd name="connsiteY10" fmla="*/ 83937 h 85109"/>
                  <a:gd name="connsiteX11" fmla="*/ 2238 w 121706"/>
                  <a:gd name="connsiteY11" fmla="*/ 85109 h 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706" h="85109">
                    <a:moveTo>
                      <a:pt x="2238" y="85109"/>
                    </a:moveTo>
                    <a:cubicBezTo>
                      <a:pt x="1783" y="85099"/>
                      <a:pt x="1346" y="84924"/>
                      <a:pt x="988" y="84621"/>
                    </a:cubicBezTo>
                    <a:cubicBezTo>
                      <a:pt x="-12" y="83928"/>
                      <a:pt x="-297" y="82473"/>
                      <a:pt x="337" y="81389"/>
                    </a:cubicBezTo>
                    <a:cubicBezTo>
                      <a:pt x="372" y="81320"/>
                      <a:pt x="408" y="81262"/>
                      <a:pt x="453" y="81203"/>
                    </a:cubicBezTo>
                    <a:cubicBezTo>
                      <a:pt x="12273" y="62572"/>
                      <a:pt x="28862" y="48168"/>
                      <a:pt x="48128" y="39800"/>
                    </a:cubicBezTo>
                    <a:cubicBezTo>
                      <a:pt x="100357" y="16950"/>
                      <a:pt x="117767" y="740"/>
                      <a:pt x="117945" y="740"/>
                    </a:cubicBezTo>
                    <a:cubicBezTo>
                      <a:pt x="118758" y="-208"/>
                      <a:pt x="120115" y="-247"/>
                      <a:pt x="120972" y="632"/>
                    </a:cubicBezTo>
                    <a:cubicBezTo>
                      <a:pt x="121008" y="671"/>
                      <a:pt x="121043" y="701"/>
                      <a:pt x="121070" y="740"/>
                    </a:cubicBezTo>
                    <a:cubicBezTo>
                      <a:pt x="121918" y="1687"/>
                      <a:pt x="121918" y="3210"/>
                      <a:pt x="121070" y="4157"/>
                    </a:cubicBezTo>
                    <a:cubicBezTo>
                      <a:pt x="120356" y="4841"/>
                      <a:pt x="103214" y="21051"/>
                      <a:pt x="49646" y="44292"/>
                    </a:cubicBezTo>
                    <a:cubicBezTo>
                      <a:pt x="31165" y="52270"/>
                      <a:pt x="15255" y="66067"/>
                      <a:pt x="3935" y="83937"/>
                    </a:cubicBezTo>
                    <a:cubicBezTo>
                      <a:pt x="3560" y="84592"/>
                      <a:pt x="2935" y="85021"/>
                      <a:pt x="2238" y="85109"/>
                    </a:cubicBezTo>
                    <a:close/>
                  </a:path>
                </a:pathLst>
              </a:custGeom>
              <a:solidFill>
                <a:srgbClr val="FFFFFF"/>
              </a:solidFill>
              <a:ln w="8915"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4AA6E7B1-2288-B9CE-9764-DEA077BC11BD}"/>
                  </a:ext>
                </a:extLst>
              </p:cNvPr>
              <p:cNvSpPr/>
              <p:nvPr/>
            </p:nvSpPr>
            <p:spPr>
              <a:xfrm>
                <a:off x="6786154" y="3572096"/>
                <a:ext cx="94301" cy="58550"/>
              </a:xfrm>
              <a:custGeom>
                <a:avLst/>
                <a:gdLst>
                  <a:gd name="connsiteX0" fmla="*/ 2232 w 94301"/>
                  <a:gd name="connsiteY0" fmla="*/ 58551 h 58550"/>
                  <a:gd name="connsiteX1" fmla="*/ 0 w 94301"/>
                  <a:gd name="connsiteY1" fmla="*/ 56110 h 58550"/>
                  <a:gd name="connsiteX2" fmla="*/ 1607 w 94301"/>
                  <a:gd name="connsiteY2" fmla="*/ 53766 h 58550"/>
                  <a:gd name="connsiteX3" fmla="*/ 90887 w 94301"/>
                  <a:gd name="connsiteY3" fmla="*/ 351 h 58550"/>
                  <a:gd name="connsiteX4" fmla="*/ 93922 w 94301"/>
                  <a:gd name="connsiteY4" fmla="*/ 1133 h 58550"/>
                  <a:gd name="connsiteX5" fmla="*/ 93378 w 94301"/>
                  <a:gd name="connsiteY5" fmla="*/ 4394 h 58550"/>
                  <a:gd name="connsiteX6" fmla="*/ 93298 w 94301"/>
                  <a:gd name="connsiteY6" fmla="*/ 4453 h 58550"/>
                  <a:gd name="connsiteX7" fmla="*/ 3125 w 94301"/>
                  <a:gd name="connsiteY7" fmla="*/ 58453 h 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301" h="58550">
                    <a:moveTo>
                      <a:pt x="2232" y="58551"/>
                    </a:moveTo>
                    <a:cubicBezTo>
                      <a:pt x="1000" y="58551"/>
                      <a:pt x="0" y="57457"/>
                      <a:pt x="0" y="56110"/>
                    </a:cubicBezTo>
                    <a:cubicBezTo>
                      <a:pt x="0" y="55026"/>
                      <a:pt x="652" y="54069"/>
                      <a:pt x="1607" y="53766"/>
                    </a:cubicBezTo>
                    <a:cubicBezTo>
                      <a:pt x="28391" y="44685"/>
                      <a:pt x="90083" y="840"/>
                      <a:pt x="90887" y="351"/>
                    </a:cubicBezTo>
                    <a:cubicBezTo>
                      <a:pt x="91923" y="-332"/>
                      <a:pt x="93271" y="10"/>
                      <a:pt x="93922" y="1133"/>
                    </a:cubicBezTo>
                    <a:cubicBezTo>
                      <a:pt x="94592" y="2197"/>
                      <a:pt x="94351" y="3652"/>
                      <a:pt x="93378" y="4394"/>
                    </a:cubicBezTo>
                    <a:cubicBezTo>
                      <a:pt x="93351" y="4414"/>
                      <a:pt x="93324" y="4433"/>
                      <a:pt x="93298" y="4453"/>
                    </a:cubicBezTo>
                    <a:cubicBezTo>
                      <a:pt x="90798" y="6308"/>
                      <a:pt x="30802" y="49176"/>
                      <a:pt x="3125" y="58453"/>
                    </a:cubicBezTo>
                    <a:close/>
                  </a:path>
                </a:pathLst>
              </a:custGeom>
              <a:solidFill>
                <a:srgbClr val="FFFFFF"/>
              </a:solidFill>
              <a:ln w="8915"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491B0B77-E0E4-39FA-E023-C74F83A83F5C}"/>
                  </a:ext>
                </a:extLst>
              </p:cNvPr>
              <p:cNvSpPr/>
              <p:nvPr/>
            </p:nvSpPr>
            <p:spPr>
              <a:xfrm>
                <a:off x="6807141" y="5472130"/>
                <a:ext cx="312209" cy="126163"/>
              </a:xfrm>
              <a:custGeom>
                <a:avLst/>
                <a:gdLst>
                  <a:gd name="connsiteX0" fmla="*/ 135967 w 312209"/>
                  <a:gd name="connsiteY0" fmla="*/ 5859 h 126163"/>
                  <a:gd name="connsiteX1" fmla="*/ 285511 w 312209"/>
                  <a:gd name="connsiteY1" fmla="*/ 93744 h 126163"/>
                  <a:gd name="connsiteX2" fmla="*/ 307831 w 312209"/>
                  <a:gd name="connsiteY2" fmla="*/ 118157 h 126163"/>
                  <a:gd name="connsiteX3" fmla="*/ 180607 w 312209"/>
                  <a:gd name="connsiteY3" fmla="*/ 125480 h 126163"/>
                  <a:gd name="connsiteX4" fmla="*/ 75703 w 312209"/>
                  <a:gd name="connsiteY4" fmla="*/ 123039 h 126163"/>
                  <a:gd name="connsiteX5" fmla="*/ 4279 w 312209"/>
                  <a:gd name="connsiteY5" fmla="*/ 118157 h 126163"/>
                  <a:gd name="connsiteX6" fmla="*/ 13207 w 312209"/>
                  <a:gd name="connsiteY6" fmla="*/ 13183 h 126163"/>
                  <a:gd name="connsiteX7" fmla="*/ 135967 w 312209"/>
                  <a:gd name="connsiteY7" fmla="*/ 5859 h 12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209" h="126163">
                    <a:moveTo>
                      <a:pt x="135967" y="5859"/>
                    </a:moveTo>
                    <a:cubicBezTo>
                      <a:pt x="135967" y="5859"/>
                      <a:pt x="263191" y="93744"/>
                      <a:pt x="285511" y="93744"/>
                    </a:cubicBezTo>
                    <a:cubicBezTo>
                      <a:pt x="307831" y="93744"/>
                      <a:pt x="318991" y="115715"/>
                      <a:pt x="307831" y="118157"/>
                    </a:cubicBezTo>
                    <a:cubicBezTo>
                      <a:pt x="296671" y="120598"/>
                      <a:pt x="227479" y="123039"/>
                      <a:pt x="180607" y="125480"/>
                    </a:cubicBezTo>
                    <a:cubicBezTo>
                      <a:pt x="133735" y="127922"/>
                      <a:pt x="102487" y="123039"/>
                      <a:pt x="75703" y="123039"/>
                    </a:cubicBezTo>
                    <a:cubicBezTo>
                      <a:pt x="48919" y="123039"/>
                      <a:pt x="17671" y="125480"/>
                      <a:pt x="4279" y="118157"/>
                    </a:cubicBezTo>
                    <a:cubicBezTo>
                      <a:pt x="-9113" y="110833"/>
                      <a:pt x="13207" y="27830"/>
                      <a:pt x="13207" y="13183"/>
                    </a:cubicBezTo>
                    <a:cubicBezTo>
                      <a:pt x="13207" y="-1465"/>
                      <a:pt x="120343" y="-3906"/>
                      <a:pt x="135967" y="5859"/>
                    </a:cubicBezTo>
                    <a:close/>
                  </a:path>
                </a:pathLst>
              </a:custGeom>
              <a:solidFill>
                <a:srgbClr val="263238"/>
              </a:solidFill>
              <a:ln w="8915"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E773EC2D-B5AE-3151-7359-BB20BB5B0E8C}"/>
                  </a:ext>
                </a:extLst>
              </p:cNvPr>
              <p:cNvSpPr/>
              <p:nvPr/>
            </p:nvSpPr>
            <p:spPr>
              <a:xfrm>
                <a:off x="6802587" y="5467407"/>
                <a:ext cx="321168" cy="135769"/>
              </a:xfrm>
              <a:custGeom>
                <a:avLst/>
                <a:gdLst>
                  <a:gd name="connsiteX0" fmla="*/ 158734 w 321168"/>
                  <a:gd name="connsiteY0" fmla="*/ 135770 h 135769"/>
                  <a:gd name="connsiteX1" fmla="*/ 110969 w 321168"/>
                  <a:gd name="connsiteY1" fmla="*/ 134012 h 135769"/>
                  <a:gd name="connsiteX2" fmla="*/ 63919 w 321168"/>
                  <a:gd name="connsiteY2" fmla="*/ 132840 h 135769"/>
                  <a:gd name="connsiteX3" fmla="*/ 6779 w 321168"/>
                  <a:gd name="connsiteY3" fmla="*/ 127274 h 135769"/>
                  <a:gd name="connsiteX4" fmla="*/ 8833 w 321168"/>
                  <a:gd name="connsiteY4" fmla="*/ 45151 h 135769"/>
                  <a:gd name="connsiteX5" fmla="*/ 13297 w 321168"/>
                  <a:gd name="connsiteY5" fmla="*/ 17906 h 135769"/>
                  <a:gd name="connsiteX6" fmla="*/ 18475 w 321168"/>
                  <a:gd name="connsiteY6" fmla="*/ 9704 h 135769"/>
                  <a:gd name="connsiteX7" fmla="*/ 142753 w 321168"/>
                  <a:gd name="connsiteY7" fmla="*/ 6384 h 135769"/>
                  <a:gd name="connsiteX8" fmla="*/ 142753 w 321168"/>
                  <a:gd name="connsiteY8" fmla="*/ 6384 h 135769"/>
                  <a:gd name="connsiteX9" fmla="*/ 289976 w 321168"/>
                  <a:gd name="connsiteY9" fmla="*/ 93487 h 135769"/>
                  <a:gd name="connsiteX10" fmla="*/ 321045 w 321168"/>
                  <a:gd name="connsiteY10" fmla="*/ 116240 h 135769"/>
                  <a:gd name="connsiteX11" fmla="*/ 313715 w 321168"/>
                  <a:gd name="connsiteY11" fmla="*/ 127489 h 135769"/>
                  <a:gd name="connsiteX12" fmla="*/ 313188 w 321168"/>
                  <a:gd name="connsiteY12" fmla="*/ 127567 h 135769"/>
                  <a:gd name="connsiteX13" fmla="*/ 227747 w 321168"/>
                  <a:gd name="connsiteY13" fmla="*/ 133036 h 135769"/>
                  <a:gd name="connsiteX14" fmla="*/ 185250 w 321168"/>
                  <a:gd name="connsiteY14" fmla="*/ 134989 h 135769"/>
                  <a:gd name="connsiteX15" fmla="*/ 158734 w 321168"/>
                  <a:gd name="connsiteY15" fmla="*/ 135770 h 135769"/>
                  <a:gd name="connsiteX16" fmla="*/ 80257 w 321168"/>
                  <a:gd name="connsiteY16" fmla="*/ 122880 h 135769"/>
                  <a:gd name="connsiteX17" fmla="*/ 111416 w 321168"/>
                  <a:gd name="connsiteY17" fmla="*/ 124247 h 135769"/>
                  <a:gd name="connsiteX18" fmla="*/ 184893 w 321168"/>
                  <a:gd name="connsiteY18" fmla="*/ 125419 h 135769"/>
                  <a:gd name="connsiteX19" fmla="*/ 227480 w 321168"/>
                  <a:gd name="connsiteY19" fmla="*/ 123368 h 135769"/>
                  <a:gd name="connsiteX20" fmla="*/ 311492 w 321168"/>
                  <a:gd name="connsiteY20" fmla="*/ 118095 h 135769"/>
                  <a:gd name="connsiteX21" fmla="*/ 310956 w 321168"/>
                  <a:gd name="connsiteY21" fmla="*/ 113799 h 135769"/>
                  <a:gd name="connsiteX22" fmla="*/ 290065 w 321168"/>
                  <a:gd name="connsiteY22" fmla="*/ 103350 h 135769"/>
                  <a:gd name="connsiteX23" fmla="*/ 138289 w 321168"/>
                  <a:gd name="connsiteY23" fmla="*/ 14781 h 135769"/>
                  <a:gd name="connsiteX24" fmla="*/ 22225 w 321168"/>
                  <a:gd name="connsiteY24" fmla="*/ 18688 h 135769"/>
                  <a:gd name="connsiteX25" fmla="*/ 17582 w 321168"/>
                  <a:gd name="connsiteY25" fmla="*/ 47104 h 135769"/>
                  <a:gd name="connsiteX26" fmla="*/ 10797 w 321168"/>
                  <a:gd name="connsiteY26" fmla="*/ 118583 h 135769"/>
                  <a:gd name="connsiteX27" fmla="*/ 63740 w 321168"/>
                  <a:gd name="connsiteY27" fmla="*/ 123075 h 13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1168" h="135769">
                    <a:moveTo>
                      <a:pt x="158734" y="135770"/>
                    </a:moveTo>
                    <a:cubicBezTo>
                      <a:pt x="140878" y="135770"/>
                      <a:pt x="125075" y="134891"/>
                      <a:pt x="110969" y="134012"/>
                    </a:cubicBezTo>
                    <a:cubicBezTo>
                      <a:pt x="93113" y="132840"/>
                      <a:pt x="79185" y="132645"/>
                      <a:pt x="63919" y="132840"/>
                    </a:cubicBezTo>
                    <a:cubicBezTo>
                      <a:pt x="40527" y="133329"/>
                      <a:pt x="18475" y="133719"/>
                      <a:pt x="6779" y="127274"/>
                    </a:cubicBezTo>
                    <a:cubicBezTo>
                      <a:pt x="-4916" y="120829"/>
                      <a:pt x="351" y="89288"/>
                      <a:pt x="8833" y="45151"/>
                    </a:cubicBezTo>
                    <a:cubicBezTo>
                      <a:pt x="10833" y="36177"/>
                      <a:pt x="12324" y="27076"/>
                      <a:pt x="13297" y="17906"/>
                    </a:cubicBezTo>
                    <a:cubicBezTo>
                      <a:pt x="13520" y="14342"/>
                      <a:pt x="15511" y="11198"/>
                      <a:pt x="18475" y="9704"/>
                    </a:cubicBezTo>
                    <a:cubicBezTo>
                      <a:pt x="37492" y="-2405"/>
                      <a:pt x="128111" y="-2795"/>
                      <a:pt x="142753" y="6384"/>
                    </a:cubicBezTo>
                    <a:lnTo>
                      <a:pt x="142753" y="6384"/>
                    </a:lnTo>
                    <a:cubicBezTo>
                      <a:pt x="193464" y="41440"/>
                      <a:pt x="274530" y="93487"/>
                      <a:pt x="289976" y="93487"/>
                    </a:cubicBezTo>
                    <a:cubicBezTo>
                      <a:pt x="307117" y="93487"/>
                      <a:pt x="320063" y="105498"/>
                      <a:pt x="321045" y="116240"/>
                    </a:cubicBezTo>
                    <a:cubicBezTo>
                      <a:pt x="321857" y="121562"/>
                      <a:pt x="318581" y="126591"/>
                      <a:pt x="313715" y="127489"/>
                    </a:cubicBezTo>
                    <a:cubicBezTo>
                      <a:pt x="313545" y="127518"/>
                      <a:pt x="313367" y="127548"/>
                      <a:pt x="313188" y="127567"/>
                    </a:cubicBezTo>
                    <a:cubicBezTo>
                      <a:pt x="304707" y="129423"/>
                      <a:pt x="267298" y="131180"/>
                      <a:pt x="227747" y="133036"/>
                    </a:cubicBezTo>
                    <a:lnTo>
                      <a:pt x="185250" y="134989"/>
                    </a:lnTo>
                    <a:cubicBezTo>
                      <a:pt x="175876" y="135574"/>
                      <a:pt x="167037" y="135770"/>
                      <a:pt x="158734" y="135770"/>
                    </a:cubicBezTo>
                    <a:close/>
                    <a:moveTo>
                      <a:pt x="80257" y="122880"/>
                    </a:moveTo>
                    <a:cubicBezTo>
                      <a:pt x="89899" y="122880"/>
                      <a:pt x="100345" y="123564"/>
                      <a:pt x="111416" y="124247"/>
                    </a:cubicBezTo>
                    <a:cubicBezTo>
                      <a:pt x="135869" y="126142"/>
                      <a:pt x="160403" y="126532"/>
                      <a:pt x="184893" y="125419"/>
                    </a:cubicBezTo>
                    <a:lnTo>
                      <a:pt x="227480" y="123368"/>
                    </a:lnTo>
                    <a:cubicBezTo>
                      <a:pt x="264977" y="121611"/>
                      <a:pt x="303725" y="119853"/>
                      <a:pt x="311492" y="118095"/>
                    </a:cubicBezTo>
                    <a:cubicBezTo>
                      <a:pt x="312296" y="117607"/>
                      <a:pt x="312385" y="116240"/>
                      <a:pt x="310956" y="113799"/>
                    </a:cubicBezTo>
                    <a:cubicBezTo>
                      <a:pt x="305948" y="106826"/>
                      <a:pt x="298163" y="102940"/>
                      <a:pt x="290065" y="103350"/>
                    </a:cubicBezTo>
                    <a:cubicBezTo>
                      <a:pt x="267120" y="103350"/>
                      <a:pt x="151770" y="24156"/>
                      <a:pt x="138289" y="14781"/>
                    </a:cubicBezTo>
                    <a:cubicBezTo>
                      <a:pt x="124808" y="5407"/>
                      <a:pt x="31153" y="9020"/>
                      <a:pt x="22225" y="18688"/>
                    </a:cubicBezTo>
                    <a:cubicBezTo>
                      <a:pt x="21225" y="28257"/>
                      <a:pt x="19671" y="37749"/>
                      <a:pt x="17582" y="47104"/>
                    </a:cubicBezTo>
                    <a:cubicBezTo>
                      <a:pt x="14100" y="65462"/>
                      <a:pt x="4726" y="114287"/>
                      <a:pt x="10797" y="118583"/>
                    </a:cubicBezTo>
                    <a:cubicBezTo>
                      <a:pt x="20529" y="123857"/>
                      <a:pt x="42491" y="123466"/>
                      <a:pt x="63740" y="123075"/>
                    </a:cubicBezTo>
                    <a:close/>
                  </a:path>
                </a:pathLst>
              </a:custGeom>
              <a:solidFill>
                <a:srgbClr val="263238"/>
              </a:solidFill>
              <a:ln w="8915"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E1D4741F-E51C-F815-8FDE-16018E33D0CE}"/>
                  </a:ext>
                </a:extLst>
              </p:cNvPr>
              <p:cNvSpPr/>
              <p:nvPr/>
            </p:nvSpPr>
            <p:spPr>
              <a:xfrm>
                <a:off x="6807138" y="5565972"/>
                <a:ext cx="312070" cy="32322"/>
              </a:xfrm>
              <a:custGeom>
                <a:avLst/>
                <a:gdLst>
                  <a:gd name="connsiteX0" fmla="*/ 300067 w 312070"/>
                  <a:gd name="connsiteY0" fmla="*/ 3515 h 32322"/>
                  <a:gd name="connsiteX1" fmla="*/ 122579 w 312070"/>
                  <a:gd name="connsiteY1" fmla="*/ 4785 h 32322"/>
                  <a:gd name="connsiteX2" fmla="*/ 354 w 312070"/>
                  <a:gd name="connsiteY2" fmla="*/ 0 h 32322"/>
                  <a:gd name="connsiteX3" fmla="*/ 4283 w 312070"/>
                  <a:gd name="connsiteY3" fmla="*/ 24315 h 32322"/>
                  <a:gd name="connsiteX4" fmla="*/ 75707 w 312070"/>
                  <a:gd name="connsiteY4" fmla="*/ 29197 h 32322"/>
                  <a:gd name="connsiteX5" fmla="*/ 180611 w 312070"/>
                  <a:gd name="connsiteY5" fmla="*/ 31639 h 32322"/>
                  <a:gd name="connsiteX6" fmla="*/ 307835 w 312070"/>
                  <a:gd name="connsiteY6" fmla="*/ 24315 h 32322"/>
                  <a:gd name="connsiteX7" fmla="*/ 300067 w 312070"/>
                  <a:gd name="connsiteY7" fmla="*/ 3515 h 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070" h="32322">
                    <a:moveTo>
                      <a:pt x="300067" y="3515"/>
                    </a:moveTo>
                    <a:cubicBezTo>
                      <a:pt x="250695" y="21288"/>
                      <a:pt x="170611" y="9570"/>
                      <a:pt x="122579" y="4785"/>
                    </a:cubicBezTo>
                    <a:cubicBezTo>
                      <a:pt x="84545" y="1074"/>
                      <a:pt x="25263" y="195"/>
                      <a:pt x="354" y="0"/>
                    </a:cubicBezTo>
                    <a:cubicBezTo>
                      <a:pt x="-628" y="12499"/>
                      <a:pt x="354" y="22069"/>
                      <a:pt x="4283" y="24315"/>
                    </a:cubicBezTo>
                    <a:cubicBezTo>
                      <a:pt x="17675" y="31639"/>
                      <a:pt x="48923" y="29197"/>
                      <a:pt x="75707" y="29197"/>
                    </a:cubicBezTo>
                    <a:cubicBezTo>
                      <a:pt x="102491" y="29197"/>
                      <a:pt x="133739" y="34080"/>
                      <a:pt x="180611" y="31639"/>
                    </a:cubicBezTo>
                    <a:cubicBezTo>
                      <a:pt x="227483" y="29197"/>
                      <a:pt x="296675" y="26756"/>
                      <a:pt x="307835" y="24315"/>
                    </a:cubicBezTo>
                    <a:cubicBezTo>
                      <a:pt x="315870" y="22557"/>
                      <a:pt x="312031" y="9862"/>
                      <a:pt x="300067" y="3515"/>
                    </a:cubicBezTo>
                    <a:close/>
                  </a:path>
                </a:pathLst>
              </a:custGeom>
              <a:solidFill>
                <a:srgbClr val="FFFFFF"/>
              </a:solidFill>
              <a:ln w="8915"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E356E6C9-D9E1-1886-96F3-C4ABBC73B27C}"/>
                  </a:ext>
                </a:extLst>
              </p:cNvPr>
              <p:cNvSpPr/>
              <p:nvPr/>
            </p:nvSpPr>
            <p:spPr>
              <a:xfrm>
                <a:off x="6802669" y="5560894"/>
                <a:ext cx="320605" cy="42282"/>
              </a:xfrm>
              <a:custGeom>
                <a:avLst/>
                <a:gdLst>
                  <a:gd name="connsiteX0" fmla="*/ 158652 w 320605"/>
                  <a:gd name="connsiteY0" fmla="*/ 42283 h 42282"/>
                  <a:gd name="connsiteX1" fmla="*/ 110887 w 320605"/>
                  <a:gd name="connsiteY1" fmla="*/ 40525 h 42282"/>
                  <a:gd name="connsiteX2" fmla="*/ 63837 w 320605"/>
                  <a:gd name="connsiteY2" fmla="*/ 39353 h 42282"/>
                  <a:gd name="connsiteX3" fmla="*/ 6697 w 320605"/>
                  <a:gd name="connsiteY3" fmla="*/ 33787 h 42282"/>
                  <a:gd name="connsiteX4" fmla="*/ 448 w 320605"/>
                  <a:gd name="connsiteY4" fmla="*/ 4492 h 42282"/>
                  <a:gd name="connsiteX5" fmla="*/ 4823 w 320605"/>
                  <a:gd name="connsiteY5" fmla="*/ 0 h 42282"/>
                  <a:gd name="connsiteX6" fmla="*/ 4823 w 320605"/>
                  <a:gd name="connsiteY6" fmla="*/ 0 h 42282"/>
                  <a:gd name="connsiteX7" fmla="*/ 127315 w 320605"/>
                  <a:gd name="connsiteY7" fmla="*/ 4883 h 42282"/>
                  <a:gd name="connsiteX8" fmla="*/ 145171 w 320605"/>
                  <a:gd name="connsiteY8" fmla="*/ 6738 h 42282"/>
                  <a:gd name="connsiteX9" fmla="*/ 302750 w 320605"/>
                  <a:gd name="connsiteY9" fmla="*/ 3711 h 42282"/>
                  <a:gd name="connsiteX10" fmla="*/ 306053 w 320605"/>
                  <a:gd name="connsiteY10" fmla="*/ 3711 h 42282"/>
                  <a:gd name="connsiteX11" fmla="*/ 320606 w 320605"/>
                  <a:gd name="connsiteY11" fmla="*/ 24998 h 42282"/>
                  <a:gd name="connsiteX12" fmla="*/ 312749 w 320605"/>
                  <a:gd name="connsiteY12" fmla="*/ 33689 h 42282"/>
                  <a:gd name="connsiteX13" fmla="*/ 227308 w 320605"/>
                  <a:gd name="connsiteY13" fmla="*/ 39158 h 42282"/>
                  <a:gd name="connsiteX14" fmla="*/ 184811 w 320605"/>
                  <a:gd name="connsiteY14" fmla="*/ 41111 h 42282"/>
                  <a:gd name="connsiteX15" fmla="*/ 158652 w 320605"/>
                  <a:gd name="connsiteY15" fmla="*/ 42283 h 42282"/>
                  <a:gd name="connsiteX16" fmla="*/ 80175 w 320605"/>
                  <a:gd name="connsiteY16" fmla="*/ 29393 h 42282"/>
                  <a:gd name="connsiteX17" fmla="*/ 111334 w 320605"/>
                  <a:gd name="connsiteY17" fmla="*/ 30760 h 42282"/>
                  <a:gd name="connsiteX18" fmla="*/ 184811 w 320605"/>
                  <a:gd name="connsiteY18" fmla="*/ 31932 h 42282"/>
                  <a:gd name="connsiteX19" fmla="*/ 227398 w 320605"/>
                  <a:gd name="connsiteY19" fmla="*/ 29881 h 42282"/>
                  <a:gd name="connsiteX20" fmla="*/ 311410 w 320605"/>
                  <a:gd name="connsiteY20" fmla="*/ 24608 h 42282"/>
                  <a:gd name="connsiteX21" fmla="*/ 304178 w 320605"/>
                  <a:gd name="connsiteY21" fmla="*/ 13866 h 42282"/>
                  <a:gd name="connsiteX22" fmla="*/ 144724 w 320605"/>
                  <a:gd name="connsiteY22" fmla="*/ 16698 h 42282"/>
                  <a:gd name="connsiteX23" fmla="*/ 126868 w 320605"/>
                  <a:gd name="connsiteY23" fmla="*/ 14745 h 42282"/>
                  <a:gd name="connsiteX24" fmla="*/ 9287 w 320605"/>
                  <a:gd name="connsiteY24" fmla="*/ 9960 h 42282"/>
                  <a:gd name="connsiteX25" fmla="*/ 10983 w 320605"/>
                  <a:gd name="connsiteY25" fmla="*/ 25096 h 42282"/>
                  <a:gd name="connsiteX26" fmla="*/ 63926 w 320605"/>
                  <a:gd name="connsiteY26" fmla="*/ 29588 h 4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605" h="42282">
                    <a:moveTo>
                      <a:pt x="158652" y="42283"/>
                    </a:moveTo>
                    <a:cubicBezTo>
                      <a:pt x="140796" y="42283"/>
                      <a:pt x="124993" y="41404"/>
                      <a:pt x="110887" y="40525"/>
                    </a:cubicBezTo>
                    <a:cubicBezTo>
                      <a:pt x="93031" y="39353"/>
                      <a:pt x="79103" y="39158"/>
                      <a:pt x="63837" y="39353"/>
                    </a:cubicBezTo>
                    <a:cubicBezTo>
                      <a:pt x="40445" y="39841"/>
                      <a:pt x="18393" y="40232"/>
                      <a:pt x="6697" y="33787"/>
                    </a:cubicBezTo>
                    <a:cubicBezTo>
                      <a:pt x="983" y="30662"/>
                      <a:pt x="-981" y="21678"/>
                      <a:pt x="448" y="4492"/>
                    </a:cubicBezTo>
                    <a:cubicBezTo>
                      <a:pt x="591" y="1963"/>
                      <a:pt x="2510" y="0"/>
                      <a:pt x="4823" y="0"/>
                    </a:cubicBezTo>
                    <a:lnTo>
                      <a:pt x="4823" y="0"/>
                    </a:lnTo>
                    <a:cubicBezTo>
                      <a:pt x="28839" y="0"/>
                      <a:pt x="88835" y="977"/>
                      <a:pt x="127315" y="4883"/>
                    </a:cubicBezTo>
                    <a:lnTo>
                      <a:pt x="145171" y="6738"/>
                    </a:lnTo>
                    <a:cubicBezTo>
                      <a:pt x="193650" y="12011"/>
                      <a:pt x="259985" y="19140"/>
                      <a:pt x="302750" y="3711"/>
                    </a:cubicBezTo>
                    <a:cubicBezTo>
                      <a:pt x="303803" y="3232"/>
                      <a:pt x="305000" y="3232"/>
                      <a:pt x="306053" y="3711"/>
                    </a:cubicBezTo>
                    <a:cubicBezTo>
                      <a:pt x="314347" y="7002"/>
                      <a:pt x="320070" y="15360"/>
                      <a:pt x="320606" y="24998"/>
                    </a:cubicBezTo>
                    <a:cubicBezTo>
                      <a:pt x="320177" y="29549"/>
                      <a:pt x="316910" y="33162"/>
                      <a:pt x="312749" y="33689"/>
                    </a:cubicBezTo>
                    <a:cubicBezTo>
                      <a:pt x="304268" y="35545"/>
                      <a:pt x="266859" y="37302"/>
                      <a:pt x="227308" y="39158"/>
                    </a:cubicBezTo>
                    <a:lnTo>
                      <a:pt x="184811" y="41111"/>
                    </a:lnTo>
                    <a:cubicBezTo>
                      <a:pt x="175794" y="42087"/>
                      <a:pt x="166955" y="42283"/>
                      <a:pt x="158652" y="42283"/>
                    </a:cubicBezTo>
                    <a:close/>
                    <a:moveTo>
                      <a:pt x="80175" y="29393"/>
                    </a:moveTo>
                    <a:cubicBezTo>
                      <a:pt x="89817" y="29393"/>
                      <a:pt x="100263" y="30076"/>
                      <a:pt x="111334" y="30760"/>
                    </a:cubicBezTo>
                    <a:cubicBezTo>
                      <a:pt x="135787" y="32654"/>
                      <a:pt x="160322" y="33045"/>
                      <a:pt x="184811" y="31932"/>
                    </a:cubicBezTo>
                    <a:lnTo>
                      <a:pt x="227398" y="29881"/>
                    </a:lnTo>
                    <a:cubicBezTo>
                      <a:pt x="264895" y="28123"/>
                      <a:pt x="303643" y="26366"/>
                      <a:pt x="311410" y="24608"/>
                    </a:cubicBezTo>
                    <a:cubicBezTo>
                      <a:pt x="312571" y="23143"/>
                      <a:pt x="310517" y="17772"/>
                      <a:pt x="304178" y="13866"/>
                    </a:cubicBezTo>
                    <a:cubicBezTo>
                      <a:pt x="259538" y="29100"/>
                      <a:pt x="193382" y="21874"/>
                      <a:pt x="144724" y="16698"/>
                    </a:cubicBezTo>
                    <a:lnTo>
                      <a:pt x="126868" y="14745"/>
                    </a:lnTo>
                    <a:cubicBezTo>
                      <a:pt x="91156" y="11230"/>
                      <a:pt x="35446" y="10253"/>
                      <a:pt x="9287" y="9960"/>
                    </a:cubicBezTo>
                    <a:cubicBezTo>
                      <a:pt x="8662" y="23241"/>
                      <a:pt x="10983" y="25096"/>
                      <a:pt x="10983" y="25096"/>
                    </a:cubicBezTo>
                    <a:cubicBezTo>
                      <a:pt x="20714" y="30369"/>
                      <a:pt x="42677" y="29979"/>
                      <a:pt x="63926" y="29588"/>
                    </a:cubicBezTo>
                    <a:close/>
                  </a:path>
                </a:pathLst>
              </a:custGeom>
              <a:solidFill>
                <a:srgbClr val="263238"/>
              </a:solidFill>
              <a:ln w="8915"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1B2D739A-AB64-50A1-500A-414494D086F0}"/>
                  </a:ext>
                </a:extLst>
              </p:cNvPr>
              <p:cNvSpPr/>
              <p:nvPr/>
            </p:nvSpPr>
            <p:spPr>
              <a:xfrm>
                <a:off x="6807049" y="4793560"/>
                <a:ext cx="298727" cy="745362"/>
              </a:xfrm>
              <a:custGeom>
                <a:avLst/>
                <a:gdLst>
                  <a:gd name="connsiteX0" fmla="*/ 298728 w 298727"/>
                  <a:gd name="connsiteY0" fmla="*/ 0 h 745362"/>
                  <a:gd name="connsiteX1" fmla="*/ 136149 w 298727"/>
                  <a:gd name="connsiteY1" fmla="*/ 631503 h 745362"/>
                  <a:gd name="connsiteX2" fmla="*/ 157040 w 298727"/>
                  <a:gd name="connsiteY2" fmla="*/ 688725 h 745362"/>
                  <a:gd name="connsiteX3" fmla="*/ 93652 w 298727"/>
                  <a:gd name="connsiteY3" fmla="*/ 735597 h 745362"/>
                  <a:gd name="connsiteX4" fmla="*/ 6604 w 298727"/>
                  <a:gd name="connsiteY4" fmla="*/ 745362 h 745362"/>
                  <a:gd name="connsiteX5" fmla="*/ 2140 w 298727"/>
                  <a:gd name="connsiteY5" fmla="*/ 677007 h 745362"/>
                  <a:gd name="connsiteX6" fmla="*/ 11068 w 298727"/>
                  <a:gd name="connsiteY6" fmla="*/ 640389 h 745362"/>
                  <a:gd name="connsiteX7" fmla="*/ 85170 w 298727"/>
                  <a:gd name="connsiteY7" fmla="*/ 7910 h 74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727" h="745362">
                    <a:moveTo>
                      <a:pt x="298728" y="0"/>
                    </a:moveTo>
                    <a:lnTo>
                      <a:pt x="136149" y="631503"/>
                    </a:lnTo>
                    <a:lnTo>
                      <a:pt x="157040" y="688725"/>
                    </a:lnTo>
                    <a:cubicBezTo>
                      <a:pt x="142050" y="712513"/>
                      <a:pt x="119418" y="729250"/>
                      <a:pt x="93652" y="735597"/>
                    </a:cubicBezTo>
                    <a:cubicBezTo>
                      <a:pt x="64966" y="741710"/>
                      <a:pt x="35825" y="744982"/>
                      <a:pt x="6604" y="745362"/>
                    </a:cubicBezTo>
                    <a:cubicBezTo>
                      <a:pt x="6604" y="745362"/>
                      <a:pt x="-4556" y="684331"/>
                      <a:pt x="2140" y="677007"/>
                    </a:cubicBezTo>
                    <a:cubicBezTo>
                      <a:pt x="8836" y="669684"/>
                      <a:pt x="11068" y="640389"/>
                      <a:pt x="11068" y="640389"/>
                    </a:cubicBezTo>
                    <a:lnTo>
                      <a:pt x="85170" y="7910"/>
                    </a:lnTo>
                    <a:close/>
                  </a:path>
                </a:pathLst>
              </a:custGeom>
              <a:solidFill>
                <a:schemeClr val="accent1"/>
              </a:solidFill>
              <a:ln w="8915"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3C642227-6F19-7824-E9E3-CC5D8F2AC705}"/>
                  </a:ext>
                </a:extLst>
              </p:cNvPr>
              <p:cNvSpPr/>
              <p:nvPr/>
            </p:nvSpPr>
            <p:spPr>
              <a:xfrm>
                <a:off x="6802644" y="4788677"/>
                <a:ext cx="307571" cy="755128"/>
              </a:xfrm>
              <a:custGeom>
                <a:avLst/>
                <a:gdLst>
                  <a:gd name="connsiteX0" fmla="*/ 11008 w 307571"/>
                  <a:gd name="connsiteY0" fmla="*/ 755128 h 755128"/>
                  <a:gd name="connsiteX1" fmla="*/ 6633 w 307571"/>
                  <a:gd name="connsiteY1" fmla="*/ 751124 h 755128"/>
                  <a:gd name="connsiteX2" fmla="*/ 3330 w 307571"/>
                  <a:gd name="connsiteY2" fmla="*/ 678375 h 755128"/>
                  <a:gd name="connsiteX3" fmla="*/ 11008 w 307571"/>
                  <a:gd name="connsiteY3" fmla="*/ 644783 h 755128"/>
                  <a:gd name="connsiteX4" fmla="*/ 85200 w 307571"/>
                  <a:gd name="connsiteY4" fmla="*/ 12207 h 755128"/>
                  <a:gd name="connsiteX5" fmla="*/ 89485 w 307571"/>
                  <a:gd name="connsiteY5" fmla="*/ 7910 h 755128"/>
                  <a:gd name="connsiteX6" fmla="*/ 302954 w 307571"/>
                  <a:gd name="connsiteY6" fmla="*/ 0 h 755128"/>
                  <a:gd name="connsiteX7" fmla="*/ 306614 w 307571"/>
                  <a:gd name="connsiteY7" fmla="*/ 1954 h 755128"/>
                  <a:gd name="connsiteX8" fmla="*/ 307418 w 307571"/>
                  <a:gd name="connsiteY8" fmla="*/ 6250 h 755128"/>
                  <a:gd name="connsiteX9" fmla="*/ 145285 w 307571"/>
                  <a:gd name="connsiteY9" fmla="*/ 636190 h 755128"/>
                  <a:gd name="connsiteX10" fmla="*/ 165641 w 307571"/>
                  <a:gd name="connsiteY10" fmla="*/ 691753 h 755128"/>
                  <a:gd name="connsiteX11" fmla="*/ 165641 w 307571"/>
                  <a:gd name="connsiteY11" fmla="*/ 696147 h 755128"/>
                  <a:gd name="connsiteX12" fmla="*/ 99306 w 307571"/>
                  <a:gd name="connsiteY12" fmla="*/ 744972 h 755128"/>
                  <a:gd name="connsiteX13" fmla="*/ 11008 w 307571"/>
                  <a:gd name="connsiteY13" fmla="*/ 755128 h 755128"/>
                  <a:gd name="connsiteX14" fmla="*/ 93592 w 307571"/>
                  <a:gd name="connsiteY14" fmla="*/ 17382 h 755128"/>
                  <a:gd name="connsiteX15" fmla="*/ 19847 w 307571"/>
                  <a:gd name="connsiteY15" fmla="*/ 645662 h 755128"/>
                  <a:gd name="connsiteX16" fmla="*/ 9669 w 307571"/>
                  <a:gd name="connsiteY16" fmla="*/ 684722 h 755128"/>
                  <a:gd name="connsiteX17" fmla="*/ 14668 w 307571"/>
                  <a:gd name="connsiteY17" fmla="*/ 744679 h 755128"/>
                  <a:gd name="connsiteX18" fmla="*/ 97074 w 307571"/>
                  <a:gd name="connsiteY18" fmla="*/ 734914 h 755128"/>
                  <a:gd name="connsiteX19" fmla="*/ 156445 w 307571"/>
                  <a:gd name="connsiteY19" fmla="*/ 692241 h 755128"/>
                  <a:gd name="connsiteX20" fmla="*/ 136446 w 307571"/>
                  <a:gd name="connsiteY20" fmla="*/ 637460 h 755128"/>
                  <a:gd name="connsiteX21" fmla="*/ 136446 w 307571"/>
                  <a:gd name="connsiteY21" fmla="*/ 634335 h 755128"/>
                  <a:gd name="connsiteX22" fmla="*/ 297150 w 307571"/>
                  <a:gd name="connsiteY22" fmla="*/ 9375 h 7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571" h="755128">
                    <a:moveTo>
                      <a:pt x="11008" y="755128"/>
                    </a:moveTo>
                    <a:cubicBezTo>
                      <a:pt x="8847" y="755157"/>
                      <a:pt x="6990" y="753458"/>
                      <a:pt x="6633" y="751124"/>
                    </a:cubicBezTo>
                    <a:cubicBezTo>
                      <a:pt x="2258" y="727395"/>
                      <a:pt x="-3902" y="686382"/>
                      <a:pt x="3330" y="678375"/>
                    </a:cubicBezTo>
                    <a:cubicBezTo>
                      <a:pt x="7169" y="674274"/>
                      <a:pt x="10115" y="656209"/>
                      <a:pt x="11008" y="644783"/>
                    </a:cubicBezTo>
                    <a:lnTo>
                      <a:pt x="85200" y="12207"/>
                    </a:lnTo>
                    <a:cubicBezTo>
                      <a:pt x="85458" y="9814"/>
                      <a:pt x="87280" y="7988"/>
                      <a:pt x="89485" y="7910"/>
                    </a:cubicBezTo>
                    <a:lnTo>
                      <a:pt x="302954" y="0"/>
                    </a:lnTo>
                    <a:cubicBezTo>
                      <a:pt x="304391" y="-19"/>
                      <a:pt x="305739" y="713"/>
                      <a:pt x="306614" y="1954"/>
                    </a:cubicBezTo>
                    <a:cubicBezTo>
                      <a:pt x="307489" y="3164"/>
                      <a:pt x="307784" y="4756"/>
                      <a:pt x="307418" y="6250"/>
                    </a:cubicBezTo>
                    <a:lnTo>
                      <a:pt x="145285" y="636190"/>
                    </a:lnTo>
                    <a:lnTo>
                      <a:pt x="165641" y="691753"/>
                    </a:lnTo>
                    <a:cubicBezTo>
                      <a:pt x="166266" y="693140"/>
                      <a:pt x="166266" y="694761"/>
                      <a:pt x="165641" y="696147"/>
                    </a:cubicBezTo>
                    <a:cubicBezTo>
                      <a:pt x="149981" y="721029"/>
                      <a:pt x="126277" y="738479"/>
                      <a:pt x="99306" y="744972"/>
                    </a:cubicBezTo>
                    <a:cubicBezTo>
                      <a:pt x="70210" y="751251"/>
                      <a:pt x="40658" y="754649"/>
                      <a:pt x="11008" y="755128"/>
                    </a:cubicBezTo>
                    <a:close/>
                    <a:moveTo>
                      <a:pt x="93592" y="17382"/>
                    </a:moveTo>
                    <a:lnTo>
                      <a:pt x="19847" y="645662"/>
                    </a:lnTo>
                    <a:cubicBezTo>
                      <a:pt x="19847" y="650642"/>
                      <a:pt x="17168" y="676910"/>
                      <a:pt x="9669" y="684722"/>
                    </a:cubicBezTo>
                    <a:cubicBezTo>
                      <a:pt x="7169" y="689117"/>
                      <a:pt x="10115" y="718509"/>
                      <a:pt x="14668" y="744679"/>
                    </a:cubicBezTo>
                    <a:cubicBezTo>
                      <a:pt x="42345" y="744045"/>
                      <a:pt x="69915" y="740773"/>
                      <a:pt x="97074" y="734914"/>
                    </a:cubicBezTo>
                    <a:cubicBezTo>
                      <a:pt x="120903" y="728928"/>
                      <a:pt x="141964" y="713783"/>
                      <a:pt x="156445" y="692241"/>
                    </a:cubicBezTo>
                    <a:lnTo>
                      <a:pt x="136446" y="637460"/>
                    </a:lnTo>
                    <a:cubicBezTo>
                      <a:pt x="136089" y="636454"/>
                      <a:pt x="136089" y="635340"/>
                      <a:pt x="136446" y="634335"/>
                    </a:cubicBezTo>
                    <a:lnTo>
                      <a:pt x="297150" y="9375"/>
                    </a:lnTo>
                    <a:close/>
                  </a:path>
                </a:pathLst>
              </a:custGeom>
              <a:solidFill>
                <a:srgbClr val="263238"/>
              </a:solidFill>
              <a:ln w="8915"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95C59E9F-E29E-0521-0976-80B23D13B134}"/>
                  </a:ext>
                </a:extLst>
              </p:cNvPr>
              <p:cNvSpPr/>
              <p:nvPr/>
            </p:nvSpPr>
            <p:spPr>
              <a:xfrm>
                <a:off x="7031488" y="5457854"/>
                <a:ext cx="353020" cy="163547"/>
              </a:xfrm>
              <a:custGeom>
                <a:avLst/>
                <a:gdLst>
                  <a:gd name="connsiteX0" fmla="*/ 165532 w 353020"/>
                  <a:gd name="connsiteY0" fmla="*/ 24627 h 163547"/>
                  <a:gd name="connsiteX1" fmla="*/ 279365 w 353020"/>
                  <a:gd name="connsiteY1" fmla="*/ 107629 h 163547"/>
                  <a:gd name="connsiteX2" fmla="*/ 353021 w 353020"/>
                  <a:gd name="connsiteY2" fmla="*/ 144248 h 163547"/>
                  <a:gd name="connsiteX3" fmla="*/ 203476 w 353020"/>
                  <a:gd name="connsiteY3" fmla="*/ 161337 h 163547"/>
                  <a:gd name="connsiteX4" fmla="*/ 18220 w 353020"/>
                  <a:gd name="connsiteY4" fmla="*/ 122277 h 163547"/>
                  <a:gd name="connsiteX5" fmla="*/ 364 w 353020"/>
                  <a:gd name="connsiteY5" fmla="*/ 49039 h 163547"/>
                  <a:gd name="connsiteX6" fmla="*/ 165532 w 353020"/>
                  <a:gd name="connsiteY6" fmla="*/ 24627 h 1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020" h="163547">
                    <a:moveTo>
                      <a:pt x="165532" y="24627"/>
                    </a:moveTo>
                    <a:cubicBezTo>
                      <a:pt x="165532" y="24627"/>
                      <a:pt x="243652" y="95423"/>
                      <a:pt x="279365" y="107629"/>
                    </a:cubicBezTo>
                    <a:cubicBezTo>
                      <a:pt x="315077" y="119836"/>
                      <a:pt x="353021" y="132042"/>
                      <a:pt x="353021" y="144248"/>
                    </a:cubicBezTo>
                    <a:cubicBezTo>
                      <a:pt x="353021" y="156454"/>
                      <a:pt x="268204" y="168661"/>
                      <a:pt x="203476" y="161337"/>
                    </a:cubicBezTo>
                    <a:cubicBezTo>
                      <a:pt x="138748" y="154013"/>
                      <a:pt x="40540" y="122277"/>
                      <a:pt x="18220" y="122277"/>
                    </a:cubicBezTo>
                    <a:cubicBezTo>
                      <a:pt x="-4100" y="122277"/>
                      <a:pt x="364" y="58804"/>
                      <a:pt x="364" y="49039"/>
                    </a:cubicBezTo>
                    <a:cubicBezTo>
                      <a:pt x="364" y="39274"/>
                      <a:pt x="109375" y="-38846"/>
                      <a:pt x="165532" y="24627"/>
                    </a:cubicBezTo>
                    <a:close/>
                  </a:path>
                </a:pathLst>
              </a:custGeom>
              <a:solidFill>
                <a:srgbClr val="263238"/>
              </a:solidFill>
              <a:ln w="8915"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8BD01C29-7016-F3D1-B22D-6045D12BF09E}"/>
                  </a:ext>
                </a:extLst>
              </p:cNvPr>
              <p:cNvSpPr/>
              <p:nvPr/>
            </p:nvSpPr>
            <p:spPr>
              <a:xfrm>
                <a:off x="7027088" y="5452752"/>
                <a:ext cx="361795" cy="173572"/>
              </a:xfrm>
              <a:custGeom>
                <a:avLst/>
                <a:gdLst>
                  <a:gd name="connsiteX0" fmla="*/ 250642 w 361795"/>
                  <a:gd name="connsiteY0" fmla="*/ 173568 h 173572"/>
                  <a:gd name="connsiteX1" fmla="*/ 207430 w 361795"/>
                  <a:gd name="connsiteY1" fmla="*/ 171322 h 173572"/>
                  <a:gd name="connsiteX2" fmla="*/ 86277 w 361795"/>
                  <a:gd name="connsiteY2" fmla="*/ 145933 h 173572"/>
                  <a:gd name="connsiteX3" fmla="*/ 22621 w 361795"/>
                  <a:gd name="connsiteY3" fmla="*/ 132262 h 173572"/>
                  <a:gd name="connsiteX4" fmla="*/ 10925 w 361795"/>
                  <a:gd name="connsiteY4" fmla="*/ 126696 h 173572"/>
                  <a:gd name="connsiteX5" fmla="*/ 211 w 361795"/>
                  <a:gd name="connsiteY5" fmla="*/ 58341 h 173572"/>
                  <a:gd name="connsiteX6" fmla="*/ 211 w 361795"/>
                  <a:gd name="connsiteY6" fmla="*/ 53849 h 173572"/>
                  <a:gd name="connsiteX7" fmla="*/ 54494 w 361795"/>
                  <a:gd name="connsiteY7" fmla="*/ 13812 h 173572"/>
                  <a:gd name="connsiteX8" fmla="*/ 172879 w 361795"/>
                  <a:gd name="connsiteY8" fmla="*/ 25921 h 173572"/>
                  <a:gd name="connsiteX9" fmla="*/ 285015 w 361795"/>
                  <a:gd name="connsiteY9" fmla="*/ 107849 h 173572"/>
                  <a:gd name="connsiteX10" fmla="*/ 290996 w 361795"/>
                  <a:gd name="connsiteY10" fmla="*/ 109802 h 173572"/>
                  <a:gd name="connsiteX11" fmla="*/ 361795 w 361795"/>
                  <a:gd name="connsiteY11" fmla="*/ 148862 h 173572"/>
                  <a:gd name="connsiteX12" fmla="*/ 358938 w 361795"/>
                  <a:gd name="connsiteY12" fmla="*/ 155307 h 173572"/>
                  <a:gd name="connsiteX13" fmla="*/ 250642 w 361795"/>
                  <a:gd name="connsiteY13" fmla="*/ 173568 h 173572"/>
                  <a:gd name="connsiteX14" fmla="*/ 9586 w 361795"/>
                  <a:gd name="connsiteY14" fmla="*/ 55020 h 173572"/>
                  <a:gd name="connsiteX15" fmla="*/ 9586 w 361795"/>
                  <a:gd name="connsiteY15" fmla="*/ 58927 h 173572"/>
                  <a:gd name="connsiteX16" fmla="*/ 17800 w 361795"/>
                  <a:gd name="connsiteY16" fmla="*/ 119958 h 173572"/>
                  <a:gd name="connsiteX17" fmla="*/ 23067 w 361795"/>
                  <a:gd name="connsiteY17" fmla="*/ 122497 h 173572"/>
                  <a:gd name="connsiteX18" fmla="*/ 88688 w 361795"/>
                  <a:gd name="connsiteY18" fmla="*/ 136461 h 173572"/>
                  <a:gd name="connsiteX19" fmla="*/ 208769 w 361795"/>
                  <a:gd name="connsiteY19" fmla="*/ 161654 h 173572"/>
                  <a:gd name="connsiteX20" fmla="*/ 353314 w 361795"/>
                  <a:gd name="connsiteY20" fmla="*/ 148765 h 173572"/>
                  <a:gd name="connsiteX21" fmla="*/ 288853 w 361795"/>
                  <a:gd name="connsiteY21" fmla="*/ 119470 h 173572"/>
                  <a:gd name="connsiteX22" fmla="*/ 282872 w 361795"/>
                  <a:gd name="connsiteY22" fmla="*/ 117419 h 173572"/>
                  <a:gd name="connsiteX23" fmla="*/ 167522 w 361795"/>
                  <a:gd name="connsiteY23" fmla="*/ 33538 h 173572"/>
                  <a:gd name="connsiteX24" fmla="*/ 167522 w 361795"/>
                  <a:gd name="connsiteY24" fmla="*/ 33538 h 173572"/>
                  <a:gd name="connsiteX25" fmla="*/ 97259 w 361795"/>
                  <a:gd name="connsiteY25" fmla="*/ 11762 h 173572"/>
                  <a:gd name="connsiteX26" fmla="*/ 9229 w 361795"/>
                  <a:gd name="connsiteY26" fmla="*/ 55020 h 173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795" h="173572">
                    <a:moveTo>
                      <a:pt x="250642" y="173568"/>
                    </a:moveTo>
                    <a:cubicBezTo>
                      <a:pt x="236214" y="173636"/>
                      <a:pt x="221787" y="172894"/>
                      <a:pt x="207430" y="171322"/>
                    </a:cubicBezTo>
                    <a:cubicBezTo>
                      <a:pt x="166647" y="165316"/>
                      <a:pt x="126203" y="156840"/>
                      <a:pt x="86277" y="145933"/>
                    </a:cubicBezTo>
                    <a:cubicBezTo>
                      <a:pt x="65368" y="139810"/>
                      <a:pt x="44101" y="135240"/>
                      <a:pt x="22621" y="132262"/>
                    </a:cubicBezTo>
                    <a:cubicBezTo>
                      <a:pt x="18183" y="132281"/>
                      <a:pt x="13934" y="130270"/>
                      <a:pt x="10925" y="126696"/>
                    </a:cubicBezTo>
                    <a:cubicBezTo>
                      <a:pt x="33" y="114392"/>
                      <a:pt x="-503" y="83827"/>
                      <a:pt x="211" y="58341"/>
                    </a:cubicBezTo>
                    <a:cubicBezTo>
                      <a:pt x="211" y="56388"/>
                      <a:pt x="211" y="54825"/>
                      <a:pt x="211" y="53849"/>
                    </a:cubicBezTo>
                    <a:cubicBezTo>
                      <a:pt x="211" y="44084"/>
                      <a:pt x="31817" y="23870"/>
                      <a:pt x="54494" y="13812"/>
                    </a:cubicBezTo>
                    <a:cubicBezTo>
                      <a:pt x="83510" y="1118"/>
                      <a:pt x="137345" y="-14311"/>
                      <a:pt x="172879" y="25921"/>
                    </a:cubicBezTo>
                    <a:cubicBezTo>
                      <a:pt x="177164" y="29729"/>
                      <a:pt x="251356" y="96327"/>
                      <a:pt x="285015" y="107849"/>
                    </a:cubicBezTo>
                    <a:lnTo>
                      <a:pt x="290996" y="109802"/>
                    </a:lnTo>
                    <a:cubicBezTo>
                      <a:pt x="334922" y="124840"/>
                      <a:pt x="361795" y="134703"/>
                      <a:pt x="361795" y="148862"/>
                    </a:cubicBezTo>
                    <a:cubicBezTo>
                      <a:pt x="361769" y="151372"/>
                      <a:pt x="360724" y="153735"/>
                      <a:pt x="358938" y="155307"/>
                    </a:cubicBezTo>
                    <a:cubicBezTo>
                      <a:pt x="348403" y="166244"/>
                      <a:pt x="298764" y="173568"/>
                      <a:pt x="250642" y="173568"/>
                    </a:cubicBezTo>
                    <a:close/>
                    <a:moveTo>
                      <a:pt x="9586" y="55020"/>
                    </a:moveTo>
                    <a:cubicBezTo>
                      <a:pt x="9586" y="55997"/>
                      <a:pt x="9586" y="57364"/>
                      <a:pt x="9586" y="58927"/>
                    </a:cubicBezTo>
                    <a:cubicBezTo>
                      <a:pt x="9586" y="71328"/>
                      <a:pt x="8068" y="109021"/>
                      <a:pt x="17800" y="119958"/>
                    </a:cubicBezTo>
                    <a:cubicBezTo>
                      <a:pt x="19130" y="121608"/>
                      <a:pt x="21058" y="122536"/>
                      <a:pt x="23067" y="122497"/>
                    </a:cubicBezTo>
                    <a:cubicBezTo>
                      <a:pt x="45226" y="125377"/>
                      <a:pt x="67162" y="130045"/>
                      <a:pt x="88688" y="136461"/>
                    </a:cubicBezTo>
                    <a:cubicBezTo>
                      <a:pt x="128275" y="147212"/>
                      <a:pt x="168361" y="155629"/>
                      <a:pt x="208769" y="161654"/>
                    </a:cubicBezTo>
                    <a:cubicBezTo>
                      <a:pt x="270641" y="168587"/>
                      <a:pt x="345368" y="157358"/>
                      <a:pt x="353314" y="148765"/>
                    </a:cubicBezTo>
                    <a:cubicBezTo>
                      <a:pt x="351260" y="140757"/>
                      <a:pt x="312334" y="127477"/>
                      <a:pt x="288853" y="119470"/>
                    </a:cubicBezTo>
                    <a:lnTo>
                      <a:pt x="282872" y="117419"/>
                    </a:lnTo>
                    <a:cubicBezTo>
                      <a:pt x="247160" y="105115"/>
                      <a:pt x="170736" y="36467"/>
                      <a:pt x="167522" y="33538"/>
                    </a:cubicBezTo>
                    <a:lnTo>
                      <a:pt x="167522" y="33538"/>
                    </a:lnTo>
                    <a:cubicBezTo>
                      <a:pt x="150648" y="14008"/>
                      <a:pt x="127078" y="7075"/>
                      <a:pt x="97259" y="11762"/>
                    </a:cubicBezTo>
                    <a:cubicBezTo>
                      <a:pt x="53869" y="18207"/>
                      <a:pt x="13514" y="47990"/>
                      <a:pt x="9229" y="55020"/>
                    </a:cubicBezTo>
                    <a:close/>
                  </a:path>
                </a:pathLst>
              </a:custGeom>
              <a:solidFill>
                <a:srgbClr val="263238"/>
              </a:solidFill>
              <a:ln w="8915"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3D057C1E-DE71-A9A1-C8E1-DB39A282D8F5}"/>
                  </a:ext>
                </a:extLst>
              </p:cNvPr>
              <p:cNvSpPr/>
              <p:nvPr/>
            </p:nvSpPr>
            <p:spPr>
              <a:xfrm>
                <a:off x="7033728" y="5556500"/>
                <a:ext cx="350781" cy="64902"/>
              </a:xfrm>
              <a:custGeom>
                <a:avLst/>
                <a:gdLst>
                  <a:gd name="connsiteX0" fmla="*/ 350781 w 350781"/>
                  <a:gd name="connsiteY0" fmla="*/ 45602 h 64902"/>
                  <a:gd name="connsiteX1" fmla="*/ 337925 w 350781"/>
                  <a:gd name="connsiteY1" fmla="*/ 32517 h 64902"/>
                  <a:gd name="connsiteX2" fmla="*/ 145437 w 350781"/>
                  <a:gd name="connsiteY2" fmla="*/ 30955 h 64902"/>
                  <a:gd name="connsiteX3" fmla="*/ 0 w 350781"/>
                  <a:gd name="connsiteY3" fmla="*/ 0 h 64902"/>
                  <a:gd name="connsiteX4" fmla="*/ 15981 w 350781"/>
                  <a:gd name="connsiteY4" fmla="*/ 23631 h 64902"/>
                  <a:gd name="connsiteX5" fmla="*/ 201237 w 350781"/>
                  <a:gd name="connsiteY5" fmla="*/ 62691 h 64902"/>
                  <a:gd name="connsiteX6" fmla="*/ 350781 w 350781"/>
                  <a:gd name="connsiteY6" fmla="*/ 45602 h 6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81" h="64902">
                    <a:moveTo>
                      <a:pt x="350781" y="45602"/>
                    </a:moveTo>
                    <a:cubicBezTo>
                      <a:pt x="350781" y="41208"/>
                      <a:pt x="345871" y="36814"/>
                      <a:pt x="337925" y="32517"/>
                    </a:cubicBezTo>
                    <a:cubicBezTo>
                      <a:pt x="274009" y="41862"/>
                      <a:pt x="209219" y="41335"/>
                      <a:pt x="145437" y="30955"/>
                    </a:cubicBezTo>
                    <a:cubicBezTo>
                      <a:pt x="96512" y="23319"/>
                      <a:pt x="47970" y="12987"/>
                      <a:pt x="0" y="0"/>
                    </a:cubicBezTo>
                    <a:cubicBezTo>
                      <a:pt x="2321" y="13085"/>
                      <a:pt x="6964" y="23631"/>
                      <a:pt x="15981" y="23631"/>
                    </a:cubicBezTo>
                    <a:cubicBezTo>
                      <a:pt x="38301" y="23631"/>
                      <a:pt x="136509" y="55367"/>
                      <a:pt x="201237" y="62691"/>
                    </a:cubicBezTo>
                    <a:cubicBezTo>
                      <a:pt x="265965" y="70015"/>
                      <a:pt x="350781" y="57809"/>
                      <a:pt x="350781" y="45602"/>
                    </a:cubicBezTo>
                    <a:close/>
                  </a:path>
                </a:pathLst>
              </a:custGeom>
              <a:solidFill>
                <a:srgbClr val="FFFFFF"/>
              </a:solidFill>
              <a:ln w="8915"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9F03C09E-89B0-41CF-F3B3-8285FB668715}"/>
                  </a:ext>
                </a:extLst>
              </p:cNvPr>
              <p:cNvSpPr/>
              <p:nvPr/>
            </p:nvSpPr>
            <p:spPr>
              <a:xfrm>
                <a:off x="7029271" y="5551611"/>
                <a:ext cx="359702" cy="74712"/>
              </a:xfrm>
              <a:custGeom>
                <a:avLst/>
                <a:gdLst>
                  <a:gd name="connsiteX0" fmla="*/ 248459 w 359702"/>
                  <a:gd name="connsiteY0" fmla="*/ 74708 h 74712"/>
                  <a:gd name="connsiteX1" fmla="*/ 205248 w 359702"/>
                  <a:gd name="connsiteY1" fmla="*/ 72462 h 74712"/>
                  <a:gd name="connsiteX2" fmla="*/ 84095 w 359702"/>
                  <a:gd name="connsiteY2" fmla="*/ 47073 h 74712"/>
                  <a:gd name="connsiteX3" fmla="*/ 20438 w 359702"/>
                  <a:gd name="connsiteY3" fmla="*/ 33402 h 74712"/>
                  <a:gd name="connsiteX4" fmla="*/ 82 w 359702"/>
                  <a:gd name="connsiteY4" fmla="*/ 5767 h 74712"/>
                  <a:gd name="connsiteX5" fmla="*/ 1421 w 359702"/>
                  <a:gd name="connsiteY5" fmla="*/ 1373 h 74712"/>
                  <a:gd name="connsiteX6" fmla="*/ 5528 w 359702"/>
                  <a:gd name="connsiteY6" fmla="*/ 103 h 74712"/>
                  <a:gd name="connsiteX7" fmla="*/ 150519 w 359702"/>
                  <a:gd name="connsiteY7" fmla="*/ 31059 h 74712"/>
                  <a:gd name="connsiteX8" fmla="*/ 341667 w 359702"/>
                  <a:gd name="connsiteY8" fmla="*/ 32523 h 74712"/>
                  <a:gd name="connsiteX9" fmla="*/ 344346 w 359702"/>
                  <a:gd name="connsiteY9" fmla="*/ 33012 h 74712"/>
                  <a:gd name="connsiteX10" fmla="*/ 359702 w 359702"/>
                  <a:gd name="connsiteY10" fmla="*/ 50491 h 74712"/>
                  <a:gd name="connsiteX11" fmla="*/ 356845 w 359702"/>
                  <a:gd name="connsiteY11" fmla="*/ 56936 h 74712"/>
                  <a:gd name="connsiteX12" fmla="*/ 248459 w 359702"/>
                  <a:gd name="connsiteY12" fmla="*/ 74708 h 74712"/>
                  <a:gd name="connsiteX13" fmla="*/ 10528 w 359702"/>
                  <a:gd name="connsiteY13" fmla="*/ 11529 h 74712"/>
                  <a:gd name="connsiteX14" fmla="*/ 20438 w 359702"/>
                  <a:gd name="connsiteY14" fmla="*/ 23637 h 74712"/>
                  <a:gd name="connsiteX15" fmla="*/ 86059 w 359702"/>
                  <a:gd name="connsiteY15" fmla="*/ 37601 h 74712"/>
                  <a:gd name="connsiteX16" fmla="*/ 206140 w 359702"/>
                  <a:gd name="connsiteY16" fmla="*/ 62795 h 74712"/>
                  <a:gd name="connsiteX17" fmla="*/ 350595 w 359702"/>
                  <a:gd name="connsiteY17" fmla="*/ 50003 h 74712"/>
                  <a:gd name="connsiteX18" fmla="*/ 341667 w 359702"/>
                  <a:gd name="connsiteY18" fmla="*/ 42386 h 74712"/>
                  <a:gd name="connsiteX19" fmla="*/ 149358 w 359702"/>
                  <a:gd name="connsiteY19" fmla="*/ 40726 h 74712"/>
                  <a:gd name="connsiteX20" fmla="*/ 10528 w 359702"/>
                  <a:gd name="connsiteY20" fmla="*/ 11529 h 7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702" h="74712">
                    <a:moveTo>
                      <a:pt x="248459" y="74708"/>
                    </a:moveTo>
                    <a:cubicBezTo>
                      <a:pt x="234032" y="74776"/>
                      <a:pt x="219604" y="74034"/>
                      <a:pt x="205248" y="72462"/>
                    </a:cubicBezTo>
                    <a:cubicBezTo>
                      <a:pt x="164465" y="66457"/>
                      <a:pt x="124021" y="57981"/>
                      <a:pt x="84095" y="47073"/>
                    </a:cubicBezTo>
                    <a:cubicBezTo>
                      <a:pt x="63185" y="40951"/>
                      <a:pt x="41919" y="36381"/>
                      <a:pt x="20438" y="33402"/>
                    </a:cubicBezTo>
                    <a:cubicBezTo>
                      <a:pt x="10171" y="33402"/>
                      <a:pt x="3296" y="24126"/>
                      <a:pt x="82" y="5767"/>
                    </a:cubicBezTo>
                    <a:cubicBezTo>
                      <a:pt x="-212" y="4146"/>
                      <a:pt x="296" y="2476"/>
                      <a:pt x="1421" y="1373"/>
                    </a:cubicBezTo>
                    <a:cubicBezTo>
                      <a:pt x="2520" y="250"/>
                      <a:pt x="4055" y="-229"/>
                      <a:pt x="5528" y="103"/>
                    </a:cubicBezTo>
                    <a:cubicBezTo>
                      <a:pt x="32312" y="7330"/>
                      <a:pt x="85880" y="21001"/>
                      <a:pt x="150519" y="31059"/>
                    </a:cubicBezTo>
                    <a:cubicBezTo>
                      <a:pt x="213854" y="41419"/>
                      <a:pt x="278207" y="41917"/>
                      <a:pt x="341667" y="32523"/>
                    </a:cubicBezTo>
                    <a:cubicBezTo>
                      <a:pt x="342587" y="32328"/>
                      <a:pt x="343534" y="32504"/>
                      <a:pt x="344346" y="33012"/>
                    </a:cubicBezTo>
                    <a:cubicBezTo>
                      <a:pt x="351488" y="36918"/>
                      <a:pt x="359702" y="42777"/>
                      <a:pt x="359702" y="50491"/>
                    </a:cubicBezTo>
                    <a:cubicBezTo>
                      <a:pt x="359675" y="53001"/>
                      <a:pt x="358631" y="55364"/>
                      <a:pt x="356845" y="56936"/>
                    </a:cubicBezTo>
                    <a:cubicBezTo>
                      <a:pt x="346221" y="67384"/>
                      <a:pt x="296581" y="74708"/>
                      <a:pt x="248459" y="74708"/>
                    </a:cubicBezTo>
                    <a:close/>
                    <a:moveTo>
                      <a:pt x="10528" y="11529"/>
                    </a:moveTo>
                    <a:cubicBezTo>
                      <a:pt x="12939" y="19633"/>
                      <a:pt x="16242" y="23637"/>
                      <a:pt x="20438" y="23637"/>
                    </a:cubicBezTo>
                    <a:cubicBezTo>
                      <a:pt x="42597" y="26518"/>
                      <a:pt x="64533" y="31186"/>
                      <a:pt x="86059" y="37601"/>
                    </a:cubicBezTo>
                    <a:cubicBezTo>
                      <a:pt x="125646" y="48352"/>
                      <a:pt x="165732" y="56770"/>
                      <a:pt x="206140" y="62795"/>
                    </a:cubicBezTo>
                    <a:cubicBezTo>
                      <a:pt x="267744" y="69728"/>
                      <a:pt x="342203" y="58596"/>
                      <a:pt x="350595" y="50003"/>
                    </a:cubicBezTo>
                    <a:cubicBezTo>
                      <a:pt x="350595" y="48928"/>
                      <a:pt x="348363" y="46292"/>
                      <a:pt x="341667" y="42386"/>
                    </a:cubicBezTo>
                    <a:cubicBezTo>
                      <a:pt x="277815" y="51712"/>
                      <a:pt x="213069" y="51155"/>
                      <a:pt x="149358" y="40726"/>
                    </a:cubicBezTo>
                    <a:cubicBezTo>
                      <a:pt x="89809" y="31449"/>
                      <a:pt x="39098" y="19145"/>
                      <a:pt x="10528" y="11529"/>
                    </a:cubicBezTo>
                    <a:close/>
                  </a:path>
                </a:pathLst>
              </a:custGeom>
              <a:solidFill>
                <a:srgbClr val="263238"/>
              </a:solidFill>
              <a:ln w="8915"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ED31598A-BF63-318A-86EB-941D4B1894F6}"/>
                  </a:ext>
                </a:extLst>
              </p:cNvPr>
              <p:cNvSpPr/>
              <p:nvPr/>
            </p:nvSpPr>
            <p:spPr>
              <a:xfrm>
                <a:off x="6412929" y="4565548"/>
                <a:ext cx="964785" cy="990952"/>
              </a:xfrm>
              <a:custGeom>
                <a:avLst/>
                <a:gdLst>
                  <a:gd name="connsiteX0" fmla="*/ 402776 w 964785"/>
                  <a:gd name="connsiteY0" fmla="*/ 0 h 990952"/>
                  <a:gd name="connsiteX1" fmla="*/ 655082 w 964785"/>
                  <a:gd name="connsiteY1" fmla="*/ 19530 h 990952"/>
                  <a:gd name="connsiteX2" fmla="*/ 964705 w 964785"/>
                  <a:gd name="connsiteY2" fmla="*/ 115813 h 990952"/>
                  <a:gd name="connsiteX3" fmla="*/ 771860 w 964785"/>
                  <a:gd name="connsiteY3" fmla="*/ 863617 h 990952"/>
                  <a:gd name="connsiteX4" fmla="*/ 794180 w 964785"/>
                  <a:gd name="connsiteY4" fmla="*/ 907559 h 990952"/>
                  <a:gd name="connsiteX5" fmla="*/ 798644 w 964785"/>
                  <a:gd name="connsiteY5" fmla="*/ 929530 h 990952"/>
                  <a:gd name="connsiteX6" fmla="*/ 713203 w 964785"/>
                  <a:gd name="connsiteY6" fmla="*/ 972106 h 990952"/>
                  <a:gd name="connsiteX7" fmla="*/ 620798 w 964785"/>
                  <a:gd name="connsiteY7" fmla="*/ 990952 h 990952"/>
                  <a:gd name="connsiteX8" fmla="*/ 612317 w 964785"/>
                  <a:gd name="connsiteY8" fmla="*/ 914590 h 990952"/>
                  <a:gd name="connsiteX9" fmla="*/ 632405 w 964785"/>
                  <a:gd name="connsiteY9" fmla="*/ 794969 h 990952"/>
                  <a:gd name="connsiteX10" fmla="*/ 750968 w 964785"/>
                  <a:gd name="connsiteY10" fmla="*/ 249203 h 990952"/>
                  <a:gd name="connsiteX11" fmla="*/ 226359 w 964785"/>
                  <a:gd name="connsiteY11" fmla="*/ 285236 h 990952"/>
                  <a:gd name="connsiteX12" fmla="*/ 3159 w 964785"/>
                  <a:gd name="connsiteY12" fmla="*/ 203698 h 990952"/>
                  <a:gd name="connsiteX13" fmla="*/ 14319 w 964785"/>
                  <a:gd name="connsiteY13" fmla="*/ 2441 h 99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64785" h="990952">
                    <a:moveTo>
                      <a:pt x="402776" y="0"/>
                    </a:moveTo>
                    <a:cubicBezTo>
                      <a:pt x="402776" y="0"/>
                      <a:pt x="541250" y="5078"/>
                      <a:pt x="655082" y="19530"/>
                    </a:cubicBezTo>
                    <a:cubicBezTo>
                      <a:pt x="768914" y="33982"/>
                      <a:pt x="960062" y="84272"/>
                      <a:pt x="964705" y="115813"/>
                    </a:cubicBezTo>
                    <a:cubicBezTo>
                      <a:pt x="969347" y="147354"/>
                      <a:pt x="771860" y="846528"/>
                      <a:pt x="771860" y="863617"/>
                    </a:cubicBezTo>
                    <a:cubicBezTo>
                      <a:pt x="771860" y="880705"/>
                      <a:pt x="789716" y="897794"/>
                      <a:pt x="794180" y="907559"/>
                    </a:cubicBezTo>
                    <a:cubicBezTo>
                      <a:pt x="797001" y="914483"/>
                      <a:pt x="798519" y="921953"/>
                      <a:pt x="798644" y="929530"/>
                    </a:cubicBezTo>
                    <a:cubicBezTo>
                      <a:pt x="770994" y="945633"/>
                      <a:pt x="742460" y="959851"/>
                      <a:pt x="713203" y="972106"/>
                    </a:cubicBezTo>
                    <a:cubicBezTo>
                      <a:pt x="683517" y="983746"/>
                      <a:pt x="652323" y="990103"/>
                      <a:pt x="620798" y="990952"/>
                    </a:cubicBezTo>
                    <a:cubicBezTo>
                      <a:pt x="611870" y="990952"/>
                      <a:pt x="605621" y="946326"/>
                      <a:pt x="612317" y="914590"/>
                    </a:cubicBezTo>
                    <a:cubicBezTo>
                      <a:pt x="619013" y="882854"/>
                      <a:pt x="630173" y="802292"/>
                      <a:pt x="632405" y="794969"/>
                    </a:cubicBezTo>
                    <a:cubicBezTo>
                      <a:pt x="634637" y="787645"/>
                      <a:pt x="750968" y="249203"/>
                      <a:pt x="750968" y="249203"/>
                    </a:cubicBezTo>
                    <a:cubicBezTo>
                      <a:pt x="750968" y="249203"/>
                      <a:pt x="454202" y="291876"/>
                      <a:pt x="226359" y="285236"/>
                    </a:cubicBezTo>
                    <a:cubicBezTo>
                      <a:pt x="26550" y="279572"/>
                      <a:pt x="14408" y="254964"/>
                      <a:pt x="3159" y="203698"/>
                    </a:cubicBezTo>
                    <a:cubicBezTo>
                      <a:pt x="-8090" y="152432"/>
                      <a:pt x="14319" y="2441"/>
                      <a:pt x="14319" y="2441"/>
                    </a:cubicBezTo>
                    <a:close/>
                  </a:path>
                </a:pathLst>
              </a:custGeom>
              <a:solidFill>
                <a:schemeClr val="accent1"/>
              </a:solidFill>
              <a:ln w="8915" cap="flat">
                <a:noFill/>
                <a:prstDash val="solid"/>
                <a:miter/>
              </a:ln>
            </p:spPr>
            <p:txBody>
              <a:bodyPr rtlCol="0" anchor="ctr"/>
              <a:lstStyle/>
              <a:p>
                <a:endParaRPr lang="zh-CN" altLang="en-US"/>
              </a:p>
            </p:txBody>
          </p:sp>
          <p:sp>
            <p:nvSpPr>
              <p:cNvPr id="463" name="任意多边形: 形状 462">
                <a:extLst>
                  <a:ext uri="{FF2B5EF4-FFF2-40B4-BE49-F238E27FC236}">
                    <a16:creationId xmlns:a16="http://schemas.microsoft.com/office/drawing/2014/main" id="{B1057E66-E7F9-41FF-F2AC-B05E1227F417}"/>
                  </a:ext>
                </a:extLst>
              </p:cNvPr>
              <p:cNvSpPr/>
              <p:nvPr/>
            </p:nvSpPr>
            <p:spPr>
              <a:xfrm>
                <a:off x="6408546" y="4560665"/>
                <a:ext cx="973379" cy="1000717"/>
              </a:xfrm>
              <a:custGeom>
                <a:avLst/>
                <a:gdLst>
                  <a:gd name="connsiteX0" fmla="*/ 625182 w 973379"/>
                  <a:gd name="connsiteY0" fmla="*/ 1000717 h 1000717"/>
                  <a:gd name="connsiteX1" fmla="*/ 618218 w 973379"/>
                  <a:gd name="connsiteY1" fmla="*/ 996518 h 1000717"/>
                  <a:gd name="connsiteX2" fmla="*/ 612325 w 973379"/>
                  <a:gd name="connsiteY2" fmla="*/ 918398 h 1000717"/>
                  <a:gd name="connsiteX3" fmla="*/ 625360 w 973379"/>
                  <a:gd name="connsiteY3" fmla="*/ 840962 h 1000717"/>
                  <a:gd name="connsiteX4" fmla="*/ 632592 w 973379"/>
                  <a:gd name="connsiteY4" fmla="*/ 798289 h 1000717"/>
                  <a:gd name="connsiteX5" fmla="*/ 749549 w 973379"/>
                  <a:gd name="connsiteY5" fmla="*/ 259847 h 1000717"/>
                  <a:gd name="connsiteX6" fmla="*/ 230653 w 973379"/>
                  <a:gd name="connsiteY6" fmla="*/ 295001 h 1000717"/>
                  <a:gd name="connsiteX7" fmla="*/ 3257 w 973379"/>
                  <a:gd name="connsiteY7" fmla="*/ 209655 h 1000717"/>
                  <a:gd name="connsiteX8" fmla="*/ 14328 w 973379"/>
                  <a:gd name="connsiteY8" fmla="*/ 6543 h 1000717"/>
                  <a:gd name="connsiteX9" fmla="*/ 18792 w 973379"/>
                  <a:gd name="connsiteY9" fmla="*/ 2441 h 1000717"/>
                  <a:gd name="connsiteX10" fmla="*/ 407160 w 973379"/>
                  <a:gd name="connsiteY10" fmla="*/ 0 h 1000717"/>
                  <a:gd name="connsiteX11" fmla="*/ 407160 w 973379"/>
                  <a:gd name="connsiteY11" fmla="*/ 0 h 1000717"/>
                  <a:gd name="connsiteX12" fmla="*/ 659823 w 973379"/>
                  <a:gd name="connsiteY12" fmla="*/ 19530 h 1000717"/>
                  <a:gd name="connsiteX13" fmla="*/ 973284 w 973379"/>
                  <a:gd name="connsiteY13" fmla="*/ 119719 h 1000717"/>
                  <a:gd name="connsiteX14" fmla="*/ 842043 w 973379"/>
                  <a:gd name="connsiteY14" fmla="*/ 635702 h 1000717"/>
                  <a:gd name="connsiteX15" fmla="*/ 780529 w 973379"/>
                  <a:gd name="connsiteY15" fmla="*/ 868401 h 1000717"/>
                  <a:gd name="connsiteX16" fmla="*/ 794725 w 973379"/>
                  <a:gd name="connsiteY16" fmla="*/ 897696 h 1000717"/>
                  <a:gd name="connsiteX17" fmla="*/ 802313 w 973379"/>
                  <a:gd name="connsiteY17" fmla="*/ 909610 h 1000717"/>
                  <a:gd name="connsiteX18" fmla="*/ 807313 w 973379"/>
                  <a:gd name="connsiteY18" fmla="*/ 933827 h 1000717"/>
                  <a:gd name="connsiteX19" fmla="*/ 804903 w 973379"/>
                  <a:gd name="connsiteY19" fmla="*/ 938124 h 1000717"/>
                  <a:gd name="connsiteX20" fmla="*/ 718926 w 973379"/>
                  <a:gd name="connsiteY20" fmla="*/ 980992 h 1000717"/>
                  <a:gd name="connsiteX21" fmla="*/ 625182 w 973379"/>
                  <a:gd name="connsiteY21" fmla="*/ 1000717 h 1000717"/>
                  <a:gd name="connsiteX22" fmla="*/ 755352 w 973379"/>
                  <a:gd name="connsiteY22" fmla="*/ 248812 h 1000717"/>
                  <a:gd name="connsiteX23" fmla="*/ 758655 w 973379"/>
                  <a:gd name="connsiteY23" fmla="*/ 250472 h 1000717"/>
                  <a:gd name="connsiteX24" fmla="*/ 759727 w 973379"/>
                  <a:gd name="connsiteY24" fmla="*/ 254867 h 1000717"/>
                  <a:gd name="connsiteX25" fmla="*/ 640984 w 973379"/>
                  <a:gd name="connsiteY25" fmla="*/ 801023 h 1000717"/>
                  <a:gd name="connsiteX26" fmla="*/ 634199 w 973379"/>
                  <a:gd name="connsiteY26" fmla="*/ 842231 h 1000717"/>
                  <a:gd name="connsiteX27" fmla="*/ 621075 w 973379"/>
                  <a:gd name="connsiteY27" fmla="*/ 920351 h 1000717"/>
                  <a:gd name="connsiteX28" fmla="*/ 625717 w 973379"/>
                  <a:gd name="connsiteY28" fmla="*/ 990855 h 1000717"/>
                  <a:gd name="connsiteX29" fmla="*/ 716069 w 973379"/>
                  <a:gd name="connsiteY29" fmla="*/ 972301 h 1000717"/>
                  <a:gd name="connsiteX30" fmla="*/ 798385 w 973379"/>
                  <a:gd name="connsiteY30" fmla="*/ 931288 h 1000717"/>
                  <a:gd name="connsiteX31" fmla="*/ 794546 w 973379"/>
                  <a:gd name="connsiteY31" fmla="*/ 914395 h 1000717"/>
                  <a:gd name="connsiteX32" fmla="*/ 787850 w 973379"/>
                  <a:gd name="connsiteY32" fmla="*/ 904630 h 1000717"/>
                  <a:gd name="connsiteX33" fmla="*/ 771780 w 973379"/>
                  <a:gd name="connsiteY33" fmla="*/ 868792 h 1000717"/>
                  <a:gd name="connsiteX34" fmla="*/ 833651 w 973379"/>
                  <a:gd name="connsiteY34" fmla="*/ 633456 h 1000717"/>
                  <a:gd name="connsiteX35" fmla="*/ 964624 w 973379"/>
                  <a:gd name="connsiteY35" fmla="*/ 121672 h 1000717"/>
                  <a:gd name="connsiteX36" fmla="*/ 658930 w 973379"/>
                  <a:gd name="connsiteY36" fmla="*/ 29686 h 1000717"/>
                  <a:gd name="connsiteX37" fmla="*/ 407071 w 973379"/>
                  <a:gd name="connsiteY37" fmla="*/ 10156 h 1000717"/>
                  <a:gd name="connsiteX38" fmla="*/ 22631 w 973379"/>
                  <a:gd name="connsiteY38" fmla="*/ 12597 h 1000717"/>
                  <a:gd name="connsiteX39" fmla="*/ 11917 w 973379"/>
                  <a:gd name="connsiteY39" fmla="*/ 207897 h 1000717"/>
                  <a:gd name="connsiteX40" fmla="*/ 230832 w 973379"/>
                  <a:gd name="connsiteY40" fmla="*/ 286017 h 1000717"/>
                  <a:gd name="connsiteX41" fmla="*/ 754816 w 973379"/>
                  <a:gd name="connsiteY41" fmla="*/ 249984 h 100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73379" h="1000717">
                    <a:moveTo>
                      <a:pt x="625182" y="1000717"/>
                    </a:moveTo>
                    <a:cubicBezTo>
                      <a:pt x="622387" y="1000590"/>
                      <a:pt x="619807" y="999038"/>
                      <a:pt x="618218" y="996518"/>
                    </a:cubicBezTo>
                    <a:cubicBezTo>
                      <a:pt x="609290" y="984703"/>
                      <a:pt x="606701" y="945252"/>
                      <a:pt x="612325" y="918398"/>
                    </a:cubicBezTo>
                    <a:cubicBezTo>
                      <a:pt x="616075" y="900724"/>
                      <a:pt x="621253" y="867620"/>
                      <a:pt x="625360" y="840962"/>
                    </a:cubicBezTo>
                    <a:cubicBezTo>
                      <a:pt x="629289" y="815963"/>
                      <a:pt x="631521" y="801902"/>
                      <a:pt x="632592" y="798289"/>
                    </a:cubicBezTo>
                    <a:cubicBezTo>
                      <a:pt x="634735" y="790477"/>
                      <a:pt x="709194" y="446749"/>
                      <a:pt x="749549" y="259847"/>
                    </a:cubicBezTo>
                    <a:cubicBezTo>
                      <a:pt x="704909" y="265901"/>
                      <a:pt x="437783" y="301055"/>
                      <a:pt x="230653" y="295001"/>
                    </a:cubicBezTo>
                    <a:cubicBezTo>
                      <a:pt x="29059" y="289239"/>
                      <a:pt x="15221" y="264729"/>
                      <a:pt x="3257" y="209655"/>
                    </a:cubicBezTo>
                    <a:cubicBezTo>
                      <a:pt x="-7992" y="158095"/>
                      <a:pt x="13435" y="12695"/>
                      <a:pt x="14328" y="6543"/>
                    </a:cubicBezTo>
                    <a:cubicBezTo>
                      <a:pt x="14712" y="4180"/>
                      <a:pt x="16596" y="2451"/>
                      <a:pt x="18792" y="2441"/>
                    </a:cubicBezTo>
                    <a:lnTo>
                      <a:pt x="407160" y="0"/>
                    </a:lnTo>
                    <a:lnTo>
                      <a:pt x="407160" y="0"/>
                    </a:lnTo>
                    <a:cubicBezTo>
                      <a:pt x="408499" y="0"/>
                      <a:pt x="547062" y="5273"/>
                      <a:pt x="659823" y="19530"/>
                    </a:cubicBezTo>
                    <a:cubicBezTo>
                      <a:pt x="764459" y="33006"/>
                      <a:pt x="968017" y="82514"/>
                      <a:pt x="973284" y="119719"/>
                    </a:cubicBezTo>
                    <a:cubicBezTo>
                      <a:pt x="976052" y="139249"/>
                      <a:pt x="918109" y="355251"/>
                      <a:pt x="842043" y="635702"/>
                    </a:cubicBezTo>
                    <a:cubicBezTo>
                      <a:pt x="810706" y="751319"/>
                      <a:pt x="781065" y="860297"/>
                      <a:pt x="780529" y="868401"/>
                    </a:cubicBezTo>
                    <a:cubicBezTo>
                      <a:pt x="780529" y="878166"/>
                      <a:pt x="788386" y="889299"/>
                      <a:pt x="794725" y="897696"/>
                    </a:cubicBezTo>
                    <a:cubicBezTo>
                      <a:pt x="797581" y="901407"/>
                      <a:pt x="800126" y="905391"/>
                      <a:pt x="802313" y="909610"/>
                    </a:cubicBezTo>
                    <a:cubicBezTo>
                      <a:pt x="805474" y="917226"/>
                      <a:pt x="807179" y="925468"/>
                      <a:pt x="807313" y="933827"/>
                    </a:cubicBezTo>
                    <a:cubicBezTo>
                      <a:pt x="807304" y="935634"/>
                      <a:pt x="806376" y="937294"/>
                      <a:pt x="804903" y="938124"/>
                    </a:cubicBezTo>
                    <a:cubicBezTo>
                      <a:pt x="777074" y="954334"/>
                      <a:pt x="748361" y="968649"/>
                      <a:pt x="718926" y="980992"/>
                    </a:cubicBezTo>
                    <a:cubicBezTo>
                      <a:pt x="688839" y="992993"/>
                      <a:pt x="657189" y="999643"/>
                      <a:pt x="625182" y="1000717"/>
                    </a:cubicBezTo>
                    <a:close/>
                    <a:moveTo>
                      <a:pt x="755352" y="248812"/>
                    </a:moveTo>
                    <a:cubicBezTo>
                      <a:pt x="756620" y="248802"/>
                      <a:pt x="757834" y="249408"/>
                      <a:pt x="758655" y="250472"/>
                    </a:cubicBezTo>
                    <a:cubicBezTo>
                      <a:pt x="759664" y="251644"/>
                      <a:pt x="760066" y="253294"/>
                      <a:pt x="759727" y="254867"/>
                    </a:cubicBezTo>
                    <a:cubicBezTo>
                      <a:pt x="747763" y="309941"/>
                      <a:pt x="643663" y="793699"/>
                      <a:pt x="640984" y="801023"/>
                    </a:cubicBezTo>
                    <a:cubicBezTo>
                      <a:pt x="640181" y="803855"/>
                      <a:pt x="637145" y="823385"/>
                      <a:pt x="634199" y="842231"/>
                    </a:cubicBezTo>
                    <a:cubicBezTo>
                      <a:pt x="630003" y="868987"/>
                      <a:pt x="625271" y="902286"/>
                      <a:pt x="621075" y="920351"/>
                    </a:cubicBezTo>
                    <a:cubicBezTo>
                      <a:pt x="614647" y="950721"/>
                      <a:pt x="621075" y="987730"/>
                      <a:pt x="625717" y="990855"/>
                    </a:cubicBezTo>
                    <a:cubicBezTo>
                      <a:pt x="656537" y="989839"/>
                      <a:pt x="687017" y="983580"/>
                      <a:pt x="716069" y="972301"/>
                    </a:cubicBezTo>
                    <a:cubicBezTo>
                      <a:pt x="744237" y="960456"/>
                      <a:pt x="771726" y="946756"/>
                      <a:pt x="798385" y="931288"/>
                    </a:cubicBezTo>
                    <a:cubicBezTo>
                      <a:pt x="798037" y="925449"/>
                      <a:pt x="796742" y="919726"/>
                      <a:pt x="794546" y="914395"/>
                    </a:cubicBezTo>
                    <a:cubicBezTo>
                      <a:pt x="792555" y="910948"/>
                      <a:pt x="790323" y="907676"/>
                      <a:pt x="787850" y="904630"/>
                    </a:cubicBezTo>
                    <a:cubicBezTo>
                      <a:pt x="780708" y="894865"/>
                      <a:pt x="771780" y="882170"/>
                      <a:pt x="771780" y="868792"/>
                    </a:cubicBezTo>
                    <a:cubicBezTo>
                      <a:pt x="771780" y="862347"/>
                      <a:pt x="789636" y="795652"/>
                      <a:pt x="833651" y="633456"/>
                    </a:cubicBezTo>
                    <a:cubicBezTo>
                      <a:pt x="887219" y="437179"/>
                      <a:pt x="967571" y="140616"/>
                      <a:pt x="964624" y="121672"/>
                    </a:cubicBezTo>
                    <a:cubicBezTo>
                      <a:pt x="960964" y="95795"/>
                      <a:pt x="782136" y="45603"/>
                      <a:pt x="658930" y="29686"/>
                    </a:cubicBezTo>
                    <a:cubicBezTo>
                      <a:pt x="547776" y="15429"/>
                      <a:pt x="411267" y="10156"/>
                      <a:pt x="407071" y="10156"/>
                    </a:cubicBezTo>
                    <a:lnTo>
                      <a:pt x="22631" y="12597"/>
                    </a:lnTo>
                    <a:cubicBezTo>
                      <a:pt x="19149" y="36912"/>
                      <a:pt x="2186" y="162783"/>
                      <a:pt x="11917" y="207897"/>
                    </a:cubicBezTo>
                    <a:cubicBezTo>
                      <a:pt x="21649" y="253011"/>
                      <a:pt x="27631" y="279963"/>
                      <a:pt x="230832" y="286017"/>
                    </a:cubicBezTo>
                    <a:cubicBezTo>
                      <a:pt x="455728" y="292657"/>
                      <a:pt x="751781" y="250472"/>
                      <a:pt x="754816" y="249984"/>
                    </a:cubicBezTo>
                    <a:close/>
                  </a:path>
                </a:pathLst>
              </a:custGeom>
              <a:solidFill>
                <a:srgbClr val="263238"/>
              </a:solidFill>
              <a:ln w="8915"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id="{5AE3D26F-683B-385F-8FF3-6E92B5012A3A}"/>
                  </a:ext>
                </a:extLst>
              </p:cNvPr>
              <p:cNvSpPr/>
              <p:nvPr/>
            </p:nvSpPr>
            <p:spPr>
              <a:xfrm>
                <a:off x="6771128" y="4718739"/>
                <a:ext cx="23893" cy="29902"/>
              </a:xfrm>
              <a:custGeom>
                <a:avLst/>
                <a:gdLst>
                  <a:gd name="connsiteX0" fmla="*/ 4402 w 23893"/>
                  <a:gd name="connsiteY0" fmla="*/ 29902 h 29902"/>
                  <a:gd name="connsiteX1" fmla="*/ 0 w 23893"/>
                  <a:gd name="connsiteY1" fmla="*/ 24951 h 29902"/>
                  <a:gd name="connsiteX2" fmla="*/ 1277 w 23893"/>
                  <a:gd name="connsiteY2" fmla="*/ 21602 h 29902"/>
                  <a:gd name="connsiteX3" fmla="*/ 15830 w 23893"/>
                  <a:gd name="connsiteY3" fmla="*/ 2072 h 29902"/>
                  <a:gd name="connsiteX4" fmla="*/ 21910 w 23893"/>
                  <a:gd name="connsiteY4" fmla="*/ 842 h 29902"/>
                  <a:gd name="connsiteX5" fmla="*/ 21990 w 23893"/>
                  <a:gd name="connsiteY5" fmla="*/ 900 h 29902"/>
                  <a:gd name="connsiteX6" fmla="*/ 23088 w 23893"/>
                  <a:gd name="connsiteY6" fmla="*/ 7697 h 29902"/>
                  <a:gd name="connsiteX7" fmla="*/ 23061 w 23893"/>
                  <a:gd name="connsiteY7" fmla="*/ 7736 h 29902"/>
                  <a:gd name="connsiteX8" fmla="*/ 7527 w 23893"/>
                  <a:gd name="connsiteY8" fmla="*/ 28438 h 29902"/>
                  <a:gd name="connsiteX9" fmla="*/ 4402 w 23893"/>
                  <a:gd name="connsiteY9" fmla="*/ 29902 h 29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93" h="29902">
                    <a:moveTo>
                      <a:pt x="4402" y="29902"/>
                    </a:moveTo>
                    <a:cubicBezTo>
                      <a:pt x="1938" y="29863"/>
                      <a:pt x="-35" y="27647"/>
                      <a:pt x="0" y="24951"/>
                    </a:cubicBezTo>
                    <a:cubicBezTo>
                      <a:pt x="18" y="23701"/>
                      <a:pt x="474" y="22500"/>
                      <a:pt x="1277" y="21602"/>
                    </a:cubicBezTo>
                    <a:cubicBezTo>
                      <a:pt x="6571" y="15499"/>
                      <a:pt x="11437" y="8976"/>
                      <a:pt x="15830" y="2072"/>
                    </a:cubicBezTo>
                    <a:cubicBezTo>
                      <a:pt x="17196" y="-106"/>
                      <a:pt x="19919" y="-652"/>
                      <a:pt x="21910" y="842"/>
                    </a:cubicBezTo>
                    <a:cubicBezTo>
                      <a:pt x="21937" y="861"/>
                      <a:pt x="21963" y="881"/>
                      <a:pt x="21990" y="900"/>
                    </a:cubicBezTo>
                    <a:cubicBezTo>
                      <a:pt x="24008" y="2443"/>
                      <a:pt x="24499" y="5490"/>
                      <a:pt x="23088" y="7697"/>
                    </a:cubicBezTo>
                    <a:cubicBezTo>
                      <a:pt x="23079" y="7716"/>
                      <a:pt x="23070" y="7726"/>
                      <a:pt x="23061" y="7736"/>
                    </a:cubicBezTo>
                    <a:cubicBezTo>
                      <a:pt x="18410" y="15089"/>
                      <a:pt x="13214" y="22012"/>
                      <a:pt x="7527" y="28438"/>
                    </a:cubicBezTo>
                    <a:cubicBezTo>
                      <a:pt x="6687" y="29336"/>
                      <a:pt x="5571" y="29863"/>
                      <a:pt x="4402" y="29902"/>
                    </a:cubicBezTo>
                    <a:close/>
                  </a:path>
                </a:pathLst>
              </a:custGeom>
              <a:solidFill>
                <a:srgbClr val="263238"/>
              </a:solidFill>
              <a:ln w="8915" cap="flat">
                <a:noFill/>
                <a:prstDash val="solid"/>
                <a:miter/>
              </a:ln>
            </p:spPr>
            <p:txBody>
              <a:bodyPr rtlCol="0" anchor="ctr"/>
              <a:lstStyle/>
              <a:p>
                <a:endParaRPr lang="zh-CN" altLang="en-US"/>
              </a:p>
            </p:txBody>
          </p:sp>
          <p:sp>
            <p:nvSpPr>
              <p:cNvPr id="465" name="任意多边形: 形状 464">
                <a:extLst>
                  <a:ext uri="{FF2B5EF4-FFF2-40B4-BE49-F238E27FC236}">
                    <a16:creationId xmlns:a16="http://schemas.microsoft.com/office/drawing/2014/main" id="{D7D159C0-317D-4714-803D-6ADDF3B03F5F}"/>
                  </a:ext>
                </a:extLst>
              </p:cNvPr>
              <p:cNvSpPr/>
              <p:nvPr/>
            </p:nvSpPr>
            <p:spPr>
              <a:xfrm>
                <a:off x="6802634" y="4587562"/>
                <a:ext cx="53234" cy="112253"/>
              </a:xfrm>
              <a:custGeom>
                <a:avLst/>
                <a:gdLst>
                  <a:gd name="connsiteX0" fmla="*/ 4412 w 53234"/>
                  <a:gd name="connsiteY0" fmla="*/ 112254 h 112253"/>
                  <a:gd name="connsiteX1" fmla="*/ 2269 w 53234"/>
                  <a:gd name="connsiteY1" fmla="*/ 111668 h 112253"/>
                  <a:gd name="connsiteX2" fmla="*/ 573 w 53234"/>
                  <a:gd name="connsiteY2" fmla="*/ 105028 h 112253"/>
                  <a:gd name="connsiteX3" fmla="*/ 44588 w 53234"/>
                  <a:gd name="connsiteY3" fmla="*/ 3081 h 112253"/>
                  <a:gd name="connsiteX4" fmla="*/ 50382 w 53234"/>
                  <a:gd name="connsiteY4" fmla="*/ 347 h 112253"/>
                  <a:gd name="connsiteX5" fmla="*/ 50391 w 53234"/>
                  <a:gd name="connsiteY5" fmla="*/ 347 h 112253"/>
                  <a:gd name="connsiteX6" fmla="*/ 52980 w 53234"/>
                  <a:gd name="connsiteY6" fmla="*/ 6342 h 112253"/>
                  <a:gd name="connsiteX7" fmla="*/ 52891 w 53234"/>
                  <a:gd name="connsiteY7" fmla="*/ 6596 h 112253"/>
                  <a:gd name="connsiteX8" fmla="*/ 8251 w 53234"/>
                  <a:gd name="connsiteY8" fmla="*/ 109813 h 112253"/>
                  <a:gd name="connsiteX9" fmla="*/ 4412 w 53234"/>
                  <a:gd name="connsiteY9" fmla="*/ 112254 h 11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4" h="112253">
                    <a:moveTo>
                      <a:pt x="4412" y="112254"/>
                    </a:moveTo>
                    <a:cubicBezTo>
                      <a:pt x="3662" y="112254"/>
                      <a:pt x="2930" y="112059"/>
                      <a:pt x="2269" y="111668"/>
                    </a:cubicBezTo>
                    <a:cubicBezTo>
                      <a:pt x="126" y="110340"/>
                      <a:pt x="-633" y="107371"/>
                      <a:pt x="573" y="105028"/>
                    </a:cubicBezTo>
                    <a:cubicBezTo>
                      <a:pt x="17152" y="72071"/>
                      <a:pt x="31848" y="38020"/>
                      <a:pt x="44588" y="3081"/>
                    </a:cubicBezTo>
                    <a:cubicBezTo>
                      <a:pt x="45498" y="572"/>
                      <a:pt x="48088" y="-649"/>
                      <a:pt x="50382" y="347"/>
                    </a:cubicBezTo>
                    <a:cubicBezTo>
                      <a:pt x="50382" y="347"/>
                      <a:pt x="50391" y="347"/>
                      <a:pt x="50391" y="347"/>
                    </a:cubicBezTo>
                    <a:cubicBezTo>
                      <a:pt x="52623" y="1216"/>
                      <a:pt x="53784" y="3901"/>
                      <a:pt x="52980" y="6342"/>
                    </a:cubicBezTo>
                    <a:cubicBezTo>
                      <a:pt x="52953" y="6430"/>
                      <a:pt x="52927" y="6508"/>
                      <a:pt x="52891" y="6596"/>
                    </a:cubicBezTo>
                    <a:cubicBezTo>
                      <a:pt x="39999" y="41985"/>
                      <a:pt x="25089" y="76465"/>
                      <a:pt x="8251" y="109813"/>
                    </a:cubicBezTo>
                    <a:cubicBezTo>
                      <a:pt x="7456" y="111316"/>
                      <a:pt x="6001" y="112244"/>
                      <a:pt x="4412" y="112254"/>
                    </a:cubicBezTo>
                    <a:close/>
                  </a:path>
                </a:pathLst>
              </a:custGeom>
              <a:solidFill>
                <a:srgbClr val="263238"/>
              </a:solidFill>
              <a:ln w="8915"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9D3CC7D4-23E7-9F76-6B05-C7DF7FA6F6AA}"/>
                  </a:ext>
                </a:extLst>
              </p:cNvPr>
              <p:cNvSpPr/>
              <p:nvPr/>
            </p:nvSpPr>
            <p:spPr>
              <a:xfrm>
                <a:off x="6704095" y="4611942"/>
                <a:ext cx="124996" cy="117169"/>
              </a:xfrm>
              <a:custGeom>
                <a:avLst/>
                <a:gdLst>
                  <a:gd name="connsiteX0" fmla="*/ 4475 w 124996"/>
                  <a:gd name="connsiteY0" fmla="*/ 117169 h 117169"/>
                  <a:gd name="connsiteX1" fmla="*/ 279 w 124996"/>
                  <a:gd name="connsiteY1" fmla="*/ 114044 h 117169"/>
                  <a:gd name="connsiteX2" fmla="*/ 2868 w 124996"/>
                  <a:gd name="connsiteY2" fmla="*/ 107795 h 117169"/>
                  <a:gd name="connsiteX3" fmla="*/ 116611 w 124996"/>
                  <a:gd name="connsiteY3" fmla="*/ 2626 h 117169"/>
                  <a:gd name="connsiteX4" fmla="*/ 122485 w 124996"/>
                  <a:gd name="connsiteY4" fmla="*/ 517 h 117169"/>
                  <a:gd name="connsiteX5" fmla="*/ 122592 w 124996"/>
                  <a:gd name="connsiteY5" fmla="*/ 575 h 117169"/>
                  <a:gd name="connsiteX6" fmla="*/ 124494 w 124996"/>
                  <a:gd name="connsiteY6" fmla="*/ 7157 h 117169"/>
                  <a:gd name="connsiteX7" fmla="*/ 124467 w 124996"/>
                  <a:gd name="connsiteY7" fmla="*/ 7215 h 117169"/>
                  <a:gd name="connsiteX8" fmla="*/ 6082 w 124996"/>
                  <a:gd name="connsiteY8" fmla="*/ 116876 h 117169"/>
                  <a:gd name="connsiteX9" fmla="*/ 4475 w 124996"/>
                  <a:gd name="connsiteY9" fmla="*/ 117169 h 11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996" h="117169">
                    <a:moveTo>
                      <a:pt x="4475" y="117169"/>
                    </a:moveTo>
                    <a:cubicBezTo>
                      <a:pt x="2627" y="117159"/>
                      <a:pt x="966" y="115919"/>
                      <a:pt x="279" y="114044"/>
                    </a:cubicBezTo>
                    <a:cubicBezTo>
                      <a:pt x="-569" y="111535"/>
                      <a:pt x="582" y="108752"/>
                      <a:pt x="2868" y="107795"/>
                    </a:cubicBezTo>
                    <a:cubicBezTo>
                      <a:pt x="50186" y="87122"/>
                      <a:pt x="90103" y="50220"/>
                      <a:pt x="116611" y="2626"/>
                    </a:cubicBezTo>
                    <a:cubicBezTo>
                      <a:pt x="117700" y="263"/>
                      <a:pt x="120334" y="-675"/>
                      <a:pt x="122485" y="517"/>
                    </a:cubicBezTo>
                    <a:cubicBezTo>
                      <a:pt x="122521" y="536"/>
                      <a:pt x="122557" y="556"/>
                      <a:pt x="122592" y="575"/>
                    </a:cubicBezTo>
                    <a:cubicBezTo>
                      <a:pt x="124780" y="1815"/>
                      <a:pt x="125628" y="4764"/>
                      <a:pt x="124494" y="7157"/>
                    </a:cubicBezTo>
                    <a:cubicBezTo>
                      <a:pt x="124485" y="7176"/>
                      <a:pt x="124476" y="7196"/>
                      <a:pt x="124467" y="7215"/>
                    </a:cubicBezTo>
                    <a:cubicBezTo>
                      <a:pt x="97192" y="57095"/>
                      <a:pt x="55552" y="95657"/>
                      <a:pt x="6082" y="116876"/>
                    </a:cubicBezTo>
                    <a:cubicBezTo>
                      <a:pt x="5564" y="117071"/>
                      <a:pt x="5019" y="117169"/>
                      <a:pt x="4475" y="117169"/>
                    </a:cubicBezTo>
                    <a:close/>
                  </a:path>
                </a:pathLst>
              </a:custGeom>
              <a:solidFill>
                <a:srgbClr val="263238"/>
              </a:solidFill>
              <a:ln w="8915"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6691351D-DFEF-3694-949F-B60909E69443}"/>
                  </a:ext>
                </a:extLst>
              </p:cNvPr>
              <p:cNvSpPr/>
              <p:nvPr/>
            </p:nvSpPr>
            <p:spPr>
              <a:xfrm>
                <a:off x="7320049" y="4758797"/>
                <a:ext cx="21873" cy="9765"/>
              </a:xfrm>
              <a:custGeom>
                <a:avLst/>
                <a:gdLst>
                  <a:gd name="connsiteX0" fmla="*/ 0 w 21873"/>
                  <a:gd name="connsiteY0" fmla="*/ 9765 h 9765"/>
                  <a:gd name="connsiteX1" fmla="*/ 21873 w 21873"/>
                  <a:gd name="connsiteY1" fmla="*/ 0 h 9765"/>
                </a:gdLst>
                <a:ahLst/>
                <a:cxnLst>
                  <a:cxn ang="0">
                    <a:pos x="connsiteX0" y="connsiteY0"/>
                  </a:cxn>
                  <a:cxn ang="0">
                    <a:pos x="connsiteX1" y="connsiteY1"/>
                  </a:cxn>
                </a:cxnLst>
                <a:rect l="l" t="t" r="r" b="b"/>
                <a:pathLst>
                  <a:path w="21873" h="9765">
                    <a:moveTo>
                      <a:pt x="0" y="9765"/>
                    </a:moveTo>
                    <a:cubicBezTo>
                      <a:pt x="7499" y="6542"/>
                      <a:pt x="14910" y="3222"/>
                      <a:pt x="21873" y="0"/>
                    </a:cubicBezTo>
                  </a:path>
                </a:pathLst>
              </a:custGeom>
              <a:solidFill>
                <a:srgbClr val="FFFFFF"/>
              </a:solidFill>
              <a:ln w="8915"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FF9E72CB-51CB-91DE-6E6C-9B3540CF1397}"/>
                  </a:ext>
                </a:extLst>
              </p:cNvPr>
              <p:cNvSpPr/>
              <p:nvPr/>
            </p:nvSpPr>
            <p:spPr>
              <a:xfrm>
                <a:off x="7314708" y="4753488"/>
                <a:ext cx="31666" cy="20036"/>
              </a:xfrm>
              <a:custGeom>
                <a:avLst/>
                <a:gdLst>
                  <a:gd name="connsiteX0" fmla="*/ 5341 w 31666"/>
                  <a:gd name="connsiteY0" fmla="*/ 19956 h 20036"/>
                  <a:gd name="connsiteX1" fmla="*/ 73 w 31666"/>
                  <a:gd name="connsiteY1" fmla="*/ 15952 h 20036"/>
                  <a:gd name="connsiteX2" fmla="*/ 3734 w 31666"/>
                  <a:gd name="connsiteY2" fmla="*/ 10191 h 20036"/>
                  <a:gd name="connsiteX3" fmla="*/ 25339 w 31666"/>
                  <a:gd name="connsiteY3" fmla="*/ 426 h 20036"/>
                  <a:gd name="connsiteX4" fmla="*/ 31277 w 31666"/>
                  <a:gd name="connsiteY4" fmla="*/ 2916 h 20036"/>
                  <a:gd name="connsiteX5" fmla="*/ 29000 w 31666"/>
                  <a:gd name="connsiteY5" fmla="*/ 9410 h 20036"/>
                  <a:gd name="connsiteX6" fmla="*/ 6948 w 31666"/>
                  <a:gd name="connsiteY6" fmla="*/ 19175 h 20036"/>
                  <a:gd name="connsiteX7" fmla="*/ 5341 w 31666"/>
                  <a:gd name="connsiteY7" fmla="*/ 19956 h 2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66" h="20036">
                    <a:moveTo>
                      <a:pt x="5341" y="19956"/>
                    </a:moveTo>
                    <a:cubicBezTo>
                      <a:pt x="2877" y="20444"/>
                      <a:pt x="519" y="18648"/>
                      <a:pt x="73" y="15952"/>
                    </a:cubicBezTo>
                    <a:cubicBezTo>
                      <a:pt x="-373" y="13257"/>
                      <a:pt x="1270" y="10679"/>
                      <a:pt x="3734" y="10191"/>
                    </a:cubicBezTo>
                    <a:cubicBezTo>
                      <a:pt x="11501" y="6969"/>
                      <a:pt x="18822" y="3648"/>
                      <a:pt x="25339" y="426"/>
                    </a:cubicBezTo>
                    <a:cubicBezTo>
                      <a:pt x="27607" y="-677"/>
                      <a:pt x="30268" y="436"/>
                      <a:pt x="31277" y="2916"/>
                    </a:cubicBezTo>
                    <a:cubicBezTo>
                      <a:pt x="32285" y="5397"/>
                      <a:pt x="31268" y="8307"/>
                      <a:pt x="29000" y="9410"/>
                    </a:cubicBezTo>
                    <a:cubicBezTo>
                      <a:pt x="22304" y="12730"/>
                      <a:pt x="14894" y="16050"/>
                      <a:pt x="6948" y="19175"/>
                    </a:cubicBezTo>
                    <a:cubicBezTo>
                      <a:pt x="6483" y="19585"/>
                      <a:pt x="5930" y="19849"/>
                      <a:pt x="5341" y="19956"/>
                    </a:cubicBezTo>
                    <a:close/>
                  </a:path>
                </a:pathLst>
              </a:custGeom>
              <a:solidFill>
                <a:srgbClr val="263238"/>
              </a:solidFill>
              <a:ln w="8915"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78E5EFB8-9F8A-6059-6C50-1B47DDDBB196}"/>
                  </a:ext>
                </a:extLst>
              </p:cNvPr>
              <p:cNvSpPr/>
              <p:nvPr/>
            </p:nvSpPr>
            <p:spPr>
              <a:xfrm>
                <a:off x="7165594" y="4779401"/>
                <a:ext cx="126509" cy="35349"/>
              </a:xfrm>
              <a:custGeom>
                <a:avLst/>
                <a:gdLst>
                  <a:gd name="connsiteX0" fmla="*/ 0 w 126509"/>
                  <a:gd name="connsiteY0" fmla="*/ 35350 h 35349"/>
                  <a:gd name="connsiteX1" fmla="*/ 126510 w 126509"/>
                  <a:gd name="connsiteY1" fmla="*/ 0 h 35349"/>
                </a:gdLst>
                <a:ahLst/>
                <a:cxnLst>
                  <a:cxn ang="0">
                    <a:pos x="connsiteX0" y="connsiteY0"/>
                  </a:cxn>
                  <a:cxn ang="0">
                    <a:pos x="connsiteX1" y="connsiteY1"/>
                  </a:cxn>
                </a:cxnLst>
                <a:rect l="l" t="t" r="r" b="b"/>
                <a:pathLst>
                  <a:path w="126509" h="35349">
                    <a:moveTo>
                      <a:pt x="0" y="35350"/>
                    </a:moveTo>
                    <a:cubicBezTo>
                      <a:pt x="42747" y="26180"/>
                      <a:pt x="84986" y="14374"/>
                      <a:pt x="126510" y="0"/>
                    </a:cubicBezTo>
                  </a:path>
                </a:pathLst>
              </a:custGeom>
              <a:solidFill>
                <a:srgbClr val="FFFFFF"/>
              </a:solidFill>
              <a:ln w="8915"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60D8E0AD-2714-84A0-53F1-0F9D6DA30572}"/>
                  </a:ext>
                </a:extLst>
              </p:cNvPr>
              <p:cNvSpPr/>
              <p:nvPr/>
            </p:nvSpPr>
            <p:spPr>
              <a:xfrm>
                <a:off x="7161111" y="4774413"/>
                <a:ext cx="135571" cy="45220"/>
              </a:xfrm>
              <a:custGeom>
                <a:avLst/>
                <a:gdLst>
                  <a:gd name="connsiteX0" fmla="*/ 4483 w 135571"/>
                  <a:gd name="connsiteY0" fmla="*/ 45220 h 45220"/>
                  <a:gd name="connsiteX1" fmla="*/ 108 w 135571"/>
                  <a:gd name="connsiteY1" fmla="*/ 41216 h 45220"/>
                  <a:gd name="connsiteX2" fmla="*/ 3340 w 135571"/>
                  <a:gd name="connsiteY2" fmla="*/ 35611 h 45220"/>
                  <a:gd name="connsiteX3" fmla="*/ 3590 w 135571"/>
                  <a:gd name="connsiteY3" fmla="*/ 35552 h 45220"/>
                  <a:gd name="connsiteX4" fmla="*/ 129564 w 135571"/>
                  <a:gd name="connsiteY4" fmla="*/ 301 h 45220"/>
                  <a:gd name="connsiteX5" fmla="*/ 135296 w 135571"/>
                  <a:gd name="connsiteY5" fmla="*/ 3191 h 45220"/>
                  <a:gd name="connsiteX6" fmla="*/ 132653 w 135571"/>
                  <a:gd name="connsiteY6" fmla="*/ 9460 h 45220"/>
                  <a:gd name="connsiteX7" fmla="*/ 132332 w 135571"/>
                  <a:gd name="connsiteY7" fmla="*/ 9577 h 45220"/>
                  <a:gd name="connsiteX8" fmla="*/ 5287 w 135571"/>
                  <a:gd name="connsiteY8" fmla="*/ 45122 h 4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1" h="45220">
                    <a:moveTo>
                      <a:pt x="4483" y="45220"/>
                    </a:moveTo>
                    <a:cubicBezTo>
                      <a:pt x="2322" y="45249"/>
                      <a:pt x="465" y="43550"/>
                      <a:pt x="108" y="41216"/>
                    </a:cubicBezTo>
                    <a:cubicBezTo>
                      <a:pt x="-419" y="38687"/>
                      <a:pt x="1028" y="36177"/>
                      <a:pt x="3340" y="35611"/>
                    </a:cubicBezTo>
                    <a:cubicBezTo>
                      <a:pt x="3421" y="35582"/>
                      <a:pt x="3501" y="35572"/>
                      <a:pt x="3590" y="35552"/>
                    </a:cubicBezTo>
                    <a:cubicBezTo>
                      <a:pt x="46159" y="26442"/>
                      <a:pt x="88219" y="14665"/>
                      <a:pt x="129564" y="301"/>
                    </a:cubicBezTo>
                    <a:cubicBezTo>
                      <a:pt x="131877" y="-627"/>
                      <a:pt x="134448" y="662"/>
                      <a:pt x="135296" y="3191"/>
                    </a:cubicBezTo>
                    <a:cubicBezTo>
                      <a:pt x="136144" y="5730"/>
                      <a:pt x="134966" y="8533"/>
                      <a:pt x="132653" y="9460"/>
                    </a:cubicBezTo>
                    <a:cubicBezTo>
                      <a:pt x="132546" y="9509"/>
                      <a:pt x="132439" y="9548"/>
                      <a:pt x="132332" y="9577"/>
                    </a:cubicBezTo>
                    <a:cubicBezTo>
                      <a:pt x="90638" y="24059"/>
                      <a:pt x="48221" y="35923"/>
                      <a:pt x="5287" y="45122"/>
                    </a:cubicBezTo>
                    <a:close/>
                  </a:path>
                </a:pathLst>
              </a:custGeom>
              <a:solidFill>
                <a:srgbClr val="263238"/>
              </a:solidFill>
              <a:ln w="8915"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4199E159-7214-5494-4BAD-E44A058FA567}"/>
                  </a:ext>
                </a:extLst>
              </p:cNvPr>
              <p:cNvSpPr/>
              <p:nvPr/>
            </p:nvSpPr>
            <p:spPr>
              <a:xfrm>
                <a:off x="7008640" y="4206879"/>
                <a:ext cx="636063" cy="201451"/>
              </a:xfrm>
              <a:custGeom>
                <a:avLst/>
                <a:gdLst>
                  <a:gd name="connsiteX0" fmla="*/ 95887 w 636063"/>
                  <a:gd name="connsiteY0" fmla="*/ 0 h 201451"/>
                  <a:gd name="connsiteX1" fmla="*/ 149455 w 636063"/>
                  <a:gd name="connsiteY1" fmla="*/ 59566 h 201451"/>
                  <a:gd name="connsiteX2" fmla="*/ 491486 w 636063"/>
                  <a:gd name="connsiteY2" fmla="*/ 139249 h 201451"/>
                  <a:gd name="connsiteX3" fmla="*/ 584516 w 636063"/>
                  <a:gd name="connsiteY3" fmla="*/ 124015 h 201451"/>
                  <a:gd name="connsiteX4" fmla="*/ 635852 w 636063"/>
                  <a:gd name="connsiteY4" fmla="*/ 168739 h 201451"/>
                  <a:gd name="connsiteX5" fmla="*/ 610943 w 636063"/>
                  <a:gd name="connsiteY5" fmla="*/ 179578 h 201451"/>
                  <a:gd name="connsiteX6" fmla="*/ 603444 w 636063"/>
                  <a:gd name="connsiteY6" fmla="*/ 174110 h 201451"/>
                  <a:gd name="connsiteX7" fmla="*/ 547018 w 636063"/>
                  <a:gd name="connsiteY7" fmla="*/ 189343 h 201451"/>
                  <a:gd name="connsiteX8" fmla="*/ 483183 w 636063"/>
                  <a:gd name="connsiteY8" fmla="*/ 184754 h 201451"/>
                  <a:gd name="connsiteX9" fmla="*/ 134456 w 636063"/>
                  <a:gd name="connsiteY9" fmla="*/ 201452 h 201451"/>
                  <a:gd name="connsiteX10" fmla="*/ 0 w 636063"/>
                  <a:gd name="connsiteY10" fmla="*/ 123332 h 20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063" h="201451">
                    <a:moveTo>
                      <a:pt x="95887" y="0"/>
                    </a:moveTo>
                    <a:lnTo>
                      <a:pt x="149455" y="59566"/>
                    </a:lnTo>
                    <a:lnTo>
                      <a:pt x="491486" y="139249"/>
                    </a:lnTo>
                    <a:cubicBezTo>
                      <a:pt x="491486" y="139249"/>
                      <a:pt x="566303" y="113469"/>
                      <a:pt x="584516" y="124015"/>
                    </a:cubicBezTo>
                    <a:cubicBezTo>
                      <a:pt x="608086" y="137686"/>
                      <a:pt x="633352" y="160536"/>
                      <a:pt x="635852" y="168739"/>
                    </a:cubicBezTo>
                    <a:cubicBezTo>
                      <a:pt x="638352" y="176942"/>
                      <a:pt x="617996" y="185047"/>
                      <a:pt x="610943" y="179578"/>
                    </a:cubicBezTo>
                    <a:lnTo>
                      <a:pt x="603444" y="174110"/>
                    </a:lnTo>
                    <a:cubicBezTo>
                      <a:pt x="603444" y="174110"/>
                      <a:pt x="564518" y="189343"/>
                      <a:pt x="547018" y="189343"/>
                    </a:cubicBezTo>
                    <a:cubicBezTo>
                      <a:pt x="529520" y="189343"/>
                      <a:pt x="483183" y="184754"/>
                      <a:pt x="483183" y="184754"/>
                    </a:cubicBezTo>
                    <a:cubicBezTo>
                      <a:pt x="483183" y="184754"/>
                      <a:pt x="141955" y="201452"/>
                      <a:pt x="134456" y="201452"/>
                    </a:cubicBezTo>
                    <a:cubicBezTo>
                      <a:pt x="126956" y="201452"/>
                      <a:pt x="0" y="123332"/>
                      <a:pt x="0" y="123332"/>
                    </a:cubicBezTo>
                    <a:close/>
                  </a:path>
                </a:pathLst>
              </a:custGeom>
              <a:solidFill>
                <a:srgbClr val="FFFFFF"/>
              </a:solidFill>
              <a:ln w="8915"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FF08A46B-85C3-DA71-876E-0AA93EFCDE4A}"/>
                  </a:ext>
                </a:extLst>
              </p:cNvPr>
              <p:cNvSpPr/>
              <p:nvPr/>
            </p:nvSpPr>
            <p:spPr>
              <a:xfrm>
                <a:off x="7004462" y="4201997"/>
                <a:ext cx="644646" cy="211216"/>
              </a:xfrm>
              <a:custGeom>
                <a:avLst/>
                <a:gdLst>
                  <a:gd name="connsiteX0" fmla="*/ 138901 w 644646"/>
                  <a:gd name="connsiteY0" fmla="*/ 211217 h 211216"/>
                  <a:gd name="connsiteX1" fmla="*/ 2303 w 644646"/>
                  <a:gd name="connsiteY1" fmla="*/ 132413 h 211216"/>
                  <a:gd name="connsiteX2" fmla="*/ 562 w 644646"/>
                  <a:gd name="connsiteY2" fmla="*/ 125773 h 211216"/>
                  <a:gd name="connsiteX3" fmla="*/ 1053 w 644646"/>
                  <a:gd name="connsiteY3" fmla="*/ 124992 h 211216"/>
                  <a:gd name="connsiteX4" fmla="*/ 96672 w 644646"/>
                  <a:gd name="connsiteY4" fmla="*/ 1758 h 211216"/>
                  <a:gd name="connsiteX5" fmla="*/ 99886 w 644646"/>
                  <a:gd name="connsiteY5" fmla="*/ 0 h 211216"/>
                  <a:gd name="connsiteX6" fmla="*/ 103278 w 644646"/>
                  <a:gd name="connsiteY6" fmla="*/ 1465 h 211216"/>
                  <a:gd name="connsiteX7" fmla="*/ 156132 w 644646"/>
                  <a:gd name="connsiteY7" fmla="*/ 60055 h 211216"/>
                  <a:gd name="connsiteX8" fmla="*/ 495396 w 644646"/>
                  <a:gd name="connsiteY8" fmla="*/ 139151 h 211216"/>
                  <a:gd name="connsiteX9" fmla="*/ 590658 w 644646"/>
                  <a:gd name="connsiteY9" fmla="*/ 124699 h 211216"/>
                  <a:gd name="connsiteX10" fmla="*/ 644226 w 644646"/>
                  <a:gd name="connsiteY10" fmla="*/ 172157 h 211216"/>
                  <a:gd name="connsiteX11" fmla="*/ 639494 w 644646"/>
                  <a:gd name="connsiteY11" fmla="*/ 184851 h 211216"/>
                  <a:gd name="connsiteX12" fmla="*/ 612710 w 644646"/>
                  <a:gd name="connsiteY12" fmla="*/ 188660 h 211216"/>
                  <a:gd name="connsiteX13" fmla="*/ 607085 w 644646"/>
                  <a:gd name="connsiteY13" fmla="*/ 184558 h 211216"/>
                  <a:gd name="connsiteX14" fmla="*/ 551285 w 644646"/>
                  <a:gd name="connsiteY14" fmla="*/ 199206 h 211216"/>
                  <a:gd name="connsiteX15" fmla="*/ 487004 w 644646"/>
                  <a:gd name="connsiteY15" fmla="*/ 194616 h 211216"/>
                  <a:gd name="connsiteX16" fmla="*/ 138901 w 644646"/>
                  <a:gd name="connsiteY16" fmla="*/ 211217 h 211216"/>
                  <a:gd name="connsiteX17" fmla="*/ 11409 w 644646"/>
                  <a:gd name="connsiteY17" fmla="*/ 126750 h 211216"/>
                  <a:gd name="connsiteX18" fmla="*/ 139437 w 644646"/>
                  <a:gd name="connsiteY18" fmla="*/ 201452 h 211216"/>
                  <a:gd name="connsiteX19" fmla="*/ 487629 w 644646"/>
                  <a:gd name="connsiteY19" fmla="*/ 184754 h 211216"/>
                  <a:gd name="connsiteX20" fmla="*/ 551643 w 644646"/>
                  <a:gd name="connsiteY20" fmla="*/ 189343 h 211216"/>
                  <a:gd name="connsiteX21" fmla="*/ 606550 w 644646"/>
                  <a:gd name="connsiteY21" fmla="*/ 174403 h 211216"/>
                  <a:gd name="connsiteX22" fmla="*/ 610567 w 644646"/>
                  <a:gd name="connsiteY22" fmla="*/ 174989 h 211216"/>
                  <a:gd name="connsiteX23" fmla="*/ 617978 w 644646"/>
                  <a:gd name="connsiteY23" fmla="*/ 180457 h 211216"/>
                  <a:gd name="connsiteX24" fmla="*/ 630566 w 644646"/>
                  <a:gd name="connsiteY24" fmla="*/ 179383 h 211216"/>
                  <a:gd name="connsiteX25" fmla="*/ 636191 w 644646"/>
                  <a:gd name="connsiteY25" fmla="*/ 174989 h 211216"/>
                  <a:gd name="connsiteX26" fmla="*/ 587087 w 644646"/>
                  <a:gd name="connsiteY26" fmla="*/ 133194 h 211216"/>
                  <a:gd name="connsiteX27" fmla="*/ 497807 w 644646"/>
                  <a:gd name="connsiteY27" fmla="*/ 148721 h 211216"/>
                  <a:gd name="connsiteX28" fmla="*/ 495575 w 644646"/>
                  <a:gd name="connsiteY28" fmla="*/ 148721 h 211216"/>
                  <a:gd name="connsiteX29" fmla="*/ 153543 w 644646"/>
                  <a:gd name="connsiteY29" fmla="*/ 69038 h 211216"/>
                  <a:gd name="connsiteX30" fmla="*/ 151222 w 644646"/>
                  <a:gd name="connsiteY30" fmla="*/ 67671 h 211216"/>
                  <a:gd name="connsiteX31" fmla="*/ 100689 w 644646"/>
                  <a:gd name="connsiteY31" fmla="*/ 12109 h 21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44646" h="211216">
                    <a:moveTo>
                      <a:pt x="138901" y="211217"/>
                    </a:moveTo>
                    <a:cubicBezTo>
                      <a:pt x="131402" y="211217"/>
                      <a:pt x="50067" y="161806"/>
                      <a:pt x="2303" y="132413"/>
                    </a:cubicBezTo>
                    <a:cubicBezTo>
                      <a:pt x="142" y="131105"/>
                      <a:pt x="-635" y="128136"/>
                      <a:pt x="562" y="125773"/>
                    </a:cubicBezTo>
                    <a:cubicBezTo>
                      <a:pt x="696" y="125500"/>
                      <a:pt x="865" y="125236"/>
                      <a:pt x="1053" y="124992"/>
                    </a:cubicBezTo>
                    <a:lnTo>
                      <a:pt x="96672" y="1758"/>
                    </a:lnTo>
                    <a:cubicBezTo>
                      <a:pt x="97466" y="703"/>
                      <a:pt x="98636" y="68"/>
                      <a:pt x="99886" y="0"/>
                    </a:cubicBezTo>
                    <a:cubicBezTo>
                      <a:pt x="101144" y="0"/>
                      <a:pt x="102359" y="527"/>
                      <a:pt x="103278" y="1465"/>
                    </a:cubicBezTo>
                    <a:lnTo>
                      <a:pt x="156132" y="60055"/>
                    </a:lnTo>
                    <a:lnTo>
                      <a:pt x="495396" y="139151"/>
                    </a:lnTo>
                    <a:cubicBezTo>
                      <a:pt x="507181" y="135148"/>
                      <a:pt x="572177" y="113957"/>
                      <a:pt x="590658" y="124699"/>
                    </a:cubicBezTo>
                    <a:cubicBezTo>
                      <a:pt x="612174" y="137100"/>
                      <a:pt x="640833" y="161025"/>
                      <a:pt x="644226" y="172157"/>
                    </a:cubicBezTo>
                    <a:cubicBezTo>
                      <a:pt x="645574" y="177078"/>
                      <a:pt x="643601" y="182361"/>
                      <a:pt x="639494" y="184851"/>
                    </a:cubicBezTo>
                    <a:cubicBezTo>
                      <a:pt x="631852" y="191316"/>
                      <a:pt x="621611" y="192771"/>
                      <a:pt x="612710" y="188660"/>
                    </a:cubicBezTo>
                    <a:lnTo>
                      <a:pt x="607085" y="184558"/>
                    </a:lnTo>
                    <a:cubicBezTo>
                      <a:pt x="589087" y="191863"/>
                      <a:pt x="570355" y="196774"/>
                      <a:pt x="551285" y="199206"/>
                    </a:cubicBezTo>
                    <a:cubicBezTo>
                      <a:pt x="533876" y="199206"/>
                      <a:pt x="488789" y="194812"/>
                      <a:pt x="487004" y="194616"/>
                    </a:cubicBezTo>
                    <a:cubicBezTo>
                      <a:pt x="473879" y="195202"/>
                      <a:pt x="146401" y="211217"/>
                      <a:pt x="138901" y="211217"/>
                    </a:cubicBezTo>
                    <a:close/>
                    <a:moveTo>
                      <a:pt x="11409" y="126750"/>
                    </a:moveTo>
                    <a:cubicBezTo>
                      <a:pt x="58995" y="156045"/>
                      <a:pt x="132116" y="199889"/>
                      <a:pt x="139437" y="201452"/>
                    </a:cubicBezTo>
                    <a:cubicBezTo>
                      <a:pt x="144883" y="201452"/>
                      <a:pt x="369511" y="190515"/>
                      <a:pt x="487629" y="184754"/>
                    </a:cubicBezTo>
                    <a:cubicBezTo>
                      <a:pt x="488700" y="184754"/>
                      <a:pt x="534590" y="189343"/>
                      <a:pt x="551643" y="189343"/>
                    </a:cubicBezTo>
                    <a:cubicBezTo>
                      <a:pt x="568695" y="189343"/>
                      <a:pt x="606193" y="174598"/>
                      <a:pt x="606550" y="174403"/>
                    </a:cubicBezTo>
                    <a:cubicBezTo>
                      <a:pt x="607898" y="173915"/>
                      <a:pt x="609380" y="174129"/>
                      <a:pt x="610567" y="174989"/>
                    </a:cubicBezTo>
                    <a:lnTo>
                      <a:pt x="617978" y="180457"/>
                    </a:lnTo>
                    <a:cubicBezTo>
                      <a:pt x="622138" y="181951"/>
                      <a:pt x="626664" y="181561"/>
                      <a:pt x="630566" y="179383"/>
                    </a:cubicBezTo>
                    <a:cubicBezTo>
                      <a:pt x="634584" y="177625"/>
                      <a:pt x="636101" y="175477"/>
                      <a:pt x="636191" y="174989"/>
                    </a:cubicBezTo>
                    <a:cubicBezTo>
                      <a:pt x="634584" y="169715"/>
                      <a:pt x="612174" y="147744"/>
                      <a:pt x="587087" y="133194"/>
                    </a:cubicBezTo>
                    <a:cubicBezTo>
                      <a:pt x="575034" y="126261"/>
                      <a:pt x="525751" y="139054"/>
                      <a:pt x="497807" y="148721"/>
                    </a:cubicBezTo>
                    <a:cubicBezTo>
                      <a:pt x="497075" y="148916"/>
                      <a:pt x="496307" y="148916"/>
                      <a:pt x="495575" y="148721"/>
                    </a:cubicBezTo>
                    <a:lnTo>
                      <a:pt x="153543" y="69038"/>
                    </a:lnTo>
                    <a:cubicBezTo>
                      <a:pt x="152659" y="68843"/>
                      <a:pt x="151856" y="68365"/>
                      <a:pt x="151222" y="67671"/>
                    </a:cubicBezTo>
                    <a:lnTo>
                      <a:pt x="100689" y="12109"/>
                    </a:lnTo>
                    <a:close/>
                  </a:path>
                </a:pathLst>
              </a:custGeom>
              <a:solidFill>
                <a:srgbClr val="263238"/>
              </a:solidFill>
              <a:ln w="8915" cap="flat">
                <a:no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82BB45A1-1456-F809-8B71-3337364016ED}"/>
                  </a:ext>
                </a:extLst>
              </p:cNvPr>
              <p:cNvSpPr/>
              <p:nvPr/>
            </p:nvSpPr>
            <p:spPr>
              <a:xfrm>
                <a:off x="7583692" y="4355209"/>
                <a:ext cx="77352" cy="35602"/>
              </a:xfrm>
              <a:custGeom>
                <a:avLst/>
                <a:gdLst>
                  <a:gd name="connsiteX0" fmla="*/ 5535 w 77352"/>
                  <a:gd name="connsiteY0" fmla="*/ 3027 h 35602"/>
                  <a:gd name="connsiteX1" fmla="*/ 26427 w 77352"/>
                  <a:gd name="connsiteY1" fmla="*/ 0 h 35602"/>
                  <a:gd name="connsiteX2" fmla="*/ 74995 w 77352"/>
                  <a:gd name="connsiteY2" fmla="*/ 24315 h 35602"/>
                  <a:gd name="connsiteX3" fmla="*/ 58300 w 77352"/>
                  <a:gd name="connsiteY3" fmla="*/ 34959 h 35602"/>
                  <a:gd name="connsiteX4" fmla="*/ 36158 w 77352"/>
                  <a:gd name="connsiteY4" fmla="*/ 31248 h 35602"/>
                  <a:gd name="connsiteX5" fmla="*/ 16695 w 77352"/>
                  <a:gd name="connsiteY5" fmla="*/ 30369 h 35602"/>
                  <a:gd name="connsiteX6" fmla="*/ 0 w 77352"/>
                  <a:gd name="connsiteY6" fmla="*/ 34959 h 3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52" h="35602">
                    <a:moveTo>
                      <a:pt x="5535" y="3027"/>
                    </a:moveTo>
                    <a:lnTo>
                      <a:pt x="26427" y="0"/>
                    </a:lnTo>
                    <a:cubicBezTo>
                      <a:pt x="26427" y="0"/>
                      <a:pt x="71067" y="22753"/>
                      <a:pt x="74995" y="24315"/>
                    </a:cubicBezTo>
                    <a:cubicBezTo>
                      <a:pt x="78923" y="25877"/>
                      <a:pt x="80530" y="38572"/>
                      <a:pt x="58300" y="34959"/>
                    </a:cubicBezTo>
                    <a:lnTo>
                      <a:pt x="36158" y="31248"/>
                    </a:lnTo>
                    <a:lnTo>
                      <a:pt x="16695" y="30369"/>
                    </a:lnTo>
                    <a:lnTo>
                      <a:pt x="0" y="34959"/>
                    </a:lnTo>
                  </a:path>
                </a:pathLst>
              </a:custGeom>
              <a:solidFill>
                <a:srgbClr val="FFFFFF"/>
              </a:solidFill>
              <a:ln w="8915"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5574C8FC-A351-E90D-714E-8D659E03CD56}"/>
                  </a:ext>
                </a:extLst>
              </p:cNvPr>
              <p:cNvSpPr/>
              <p:nvPr/>
            </p:nvSpPr>
            <p:spPr>
              <a:xfrm>
                <a:off x="7579264" y="4350672"/>
                <a:ext cx="86353" cy="45257"/>
              </a:xfrm>
              <a:custGeom>
                <a:avLst/>
                <a:gdLst>
                  <a:gd name="connsiteX0" fmla="*/ 69871 w 86353"/>
                  <a:gd name="connsiteY0" fmla="*/ 45257 h 45257"/>
                  <a:gd name="connsiteX1" fmla="*/ 62104 w 86353"/>
                  <a:gd name="connsiteY1" fmla="*/ 44574 h 45257"/>
                  <a:gd name="connsiteX2" fmla="*/ 39873 w 86353"/>
                  <a:gd name="connsiteY2" fmla="*/ 40961 h 45257"/>
                  <a:gd name="connsiteX3" fmla="*/ 21570 w 86353"/>
                  <a:gd name="connsiteY3" fmla="*/ 40082 h 45257"/>
                  <a:gd name="connsiteX4" fmla="*/ 5500 w 86353"/>
                  <a:gd name="connsiteY4" fmla="*/ 44476 h 45257"/>
                  <a:gd name="connsiteX5" fmla="*/ 161 w 86353"/>
                  <a:gd name="connsiteY5" fmla="*/ 41049 h 45257"/>
                  <a:gd name="connsiteX6" fmla="*/ 143 w 86353"/>
                  <a:gd name="connsiteY6" fmla="*/ 40961 h 45257"/>
                  <a:gd name="connsiteX7" fmla="*/ 3339 w 86353"/>
                  <a:gd name="connsiteY7" fmla="*/ 35004 h 45257"/>
                  <a:gd name="connsiteX8" fmla="*/ 3357 w 86353"/>
                  <a:gd name="connsiteY8" fmla="*/ 35004 h 45257"/>
                  <a:gd name="connsiteX9" fmla="*/ 20053 w 86353"/>
                  <a:gd name="connsiteY9" fmla="*/ 30415 h 45257"/>
                  <a:gd name="connsiteX10" fmla="*/ 21302 w 86353"/>
                  <a:gd name="connsiteY10" fmla="*/ 30415 h 45257"/>
                  <a:gd name="connsiteX11" fmla="*/ 40766 w 86353"/>
                  <a:gd name="connsiteY11" fmla="*/ 31293 h 45257"/>
                  <a:gd name="connsiteX12" fmla="*/ 63443 w 86353"/>
                  <a:gd name="connsiteY12" fmla="*/ 35004 h 45257"/>
                  <a:gd name="connsiteX13" fmla="*/ 77281 w 86353"/>
                  <a:gd name="connsiteY13" fmla="*/ 33637 h 45257"/>
                  <a:gd name="connsiteX14" fmla="*/ 30141 w 86353"/>
                  <a:gd name="connsiteY14" fmla="*/ 9908 h 45257"/>
                  <a:gd name="connsiteX15" fmla="*/ 10589 w 86353"/>
                  <a:gd name="connsiteY15" fmla="*/ 12837 h 45257"/>
                  <a:gd name="connsiteX16" fmla="*/ 5607 w 86353"/>
                  <a:gd name="connsiteY16" fmla="*/ 8824 h 45257"/>
                  <a:gd name="connsiteX17" fmla="*/ 5589 w 86353"/>
                  <a:gd name="connsiteY17" fmla="*/ 8639 h 45257"/>
                  <a:gd name="connsiteX18" fmla="*/ 9259 w 86353"/>
                  <a:gd name="connsiteY18" fmla="*/ 3190 h 45257"/>
                  <a:gd name="connsiteX19" fmla="*/ 9428 w 86353"/>
                  <a:gd name="connsiteY19" fmla="*/ 3170 h 45257"/>
                  <a:gd name="connsiteX20" fmla="*/ 30230 w 86353"/>
                  <a:gd name="connsiteY20" fmla="*/ 45 h 45257"/>
                  <a:gd name="connsiteX21" fmla="*/ 32730 w 86353"/>
                  <a:gd name="connsiteY21" fmla="*/ 534 h 45257"/>
                  <a:gd name="connsiteX22" fmla="*/ 80852 w 86353"/>
                  <a:gd name="connsiteY22" fmla="*/ 24556 h 45257"/>
                  <a:gd name="connsiteX23" fmla="*/ 86120 w 86353"/>
                  <a:gd name="connsiteY23" fmla="*/ 35785 h 45257"/>
                  <a:gd name="connsiteX24" fmla="*/ 69871 w 86353"/>
                  <a:gd name="connsiteY24" fmla="*/ 45257 h 4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353" h="45257">
                    <a:moveTo>
                      <a:pt x="69871" y="45257"/>
                    </a:moveTo>
                    <a:cubicBezTo>
                      <a:pt x="67273" y="45238"/>
                      <a:pt x="64675" y="45013"/>
                      <a:pt x="62104" y="44574"/>
                    </a:cubicBezTo>
                    <a:lnTo>
                      <a:pt x="39873" y="40961"/>
                    </a:lnTo>
                    <a:lnTo>
                      <a:pt x="21570" y="40082"/>
                    </a:lnTo>
                    <a:lnTo>
                      <a:pt x="5500" y="44476"/>
                    </a:lnTo>
                    <a:cubicBezTo>
                      <a:pt x="3161" y="45140"/>
                      <a:pt x="777" y="43607"/>
                      <a:pt x="161" y="41049"/>
                    </a:cubicBezTo>
                    <a:cubicBezTo>
                      <a:pt x="161" y="41019"/>
                      <a:pt x="152" y="40990"/>
                      <a:pt x="143" y="40961"/>
                    </a:cubicBezTo>
                    <a:cubicBezTo>
                      <a:pt x="-473" y="38353"/>
                      <a:pt x="956" y="35687"/>
                      <a:pt x="3339" y="35004"/>
                    </a:cubicBezTo>
                    <a:cubicBezTo>
                      <a:pt x="3348" y="35004"/>
                      <a:pt x="3348" y="35004"/>
                      <a:pt x="3357" y="35004"/>
                    </a:cubicBezTo>
                    <a:lnTo>
                      <a:pt x="20053" y="30415"/>
                    </a:lnTo>
                    <a:lnTo>
                      <a:pt x="21302" y="30415"/>
                    </a:lnTo>
                    <a:lnTo>
                      <a:pt x="40766" y="31293"/>
                    </a:lnTo>
                    <a:lnTo>
                      <a:pt x="63443" y="35004"/>
                    </a:lnTo>
                    <a:cubicBezTo>
                      <a:pt x="74871" y="36860"/>
                      <a:pt x="77192" y="33832"/>
                      <a:pt x="77281" y="33637"/>
                    </a:cubicBezTo>
                    <a:cubicBezTo>
                      <a:pt x="73889" y="32367"/>
                      <a:pt x="38177" y="14107"/>
                      <a:pt x="30141" y="9908"/>
                    </a:cubicBezTo>
                    <a:lnTo>
                      <a:pt x="10589" y="12837"/>
                    </a:lnTo>
                    <a:cubicBezTo>
                      <a:pt x="8196" y="13228"/>
                      <a:pt x="5973" y="11431"/>
                      <a:pt x="5607" y="8824"/>
                    </a:cubicBezTo>
                    <a:cubicBezTo>
                      <a:pt x="5607" y="8756"/>
                      <a:pt x="5598" y="8697"/>
                      <a:pt x="5589" y="8639"/>
                    </a:cubicBezTo>
                    <a:cubicBezTo>
                      <a:pt x="5232" y="6021"/>
                      <a:pt x="6875" y="3590"/>
                      <a:pt x="9259" y="3190"/>
                    </a:cubicBezTo>
                    <a:cubicBezTo>
                      <a:pt x="9321" y="3190"/>
                      <a:pt x="9375" y="3180"/>
                      <a:pt x="9428" y="3170"/>
                    </a:cubicBezTo>
                    <a:lnTo>
                      <a:pt x="30230" y="45"/>
                    </a:lnTo>
                    <a:cubicBezTo>
                      <a:pt x="31088" y="-91"/>
                      <a:pt x="31972" y="84"/>
                      <a:pt x="32730" y="534"/>
                    </a:cubicBezTo>
                    <a:cubicBezTo>
                      <a:pt x="49783" y="9224"/>
                      <a:pt x="77995" y="23579"/>
                      <a:pt x="80852" y="24556"/>
                    </a:cubicBezTo>
                    <a:cubicBezTo>
                      <a:pt x="84879" y="26391"/>
                      <a:pt x="87111" y="31137"/>
                      <a:pt x="86120" y="35785"/>
                    </a:cubicBezTo>
                    <a:cubicBezTo>
                      <a:pt x="85406" y="38519"/>
                      <a:pt x="82459" y="45257"/>
                      <a:pt x="69871" y="45257"/>
                    </a:cubicBezTo>
                    <a:close/>
                  </a:path>
                </a:pathLst>
              </a:custGeom>
              <a:solidFill>
                <a:srgbClr val="263238"/>
              </a:solidFill>
              <a:ln w="8915"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id="{F7646AF2-13F8-4F91-E1C5-8BBD4015F259}"/>
                  </a:ext>
                </a:extLst>
              </p:cNvPr>
              <p:cNvSpPr/>
              <p:nvPr/>
            </p:nvSpPr>
            <p:spPr>
              <a:xfrm>
                <a:off x="6772673" y="4339586"/>
                <a:ext cx="241130" cy="63211"/>
              </a:xfrm>
              <a:custGeom>
                <a:avLst/>
                <a:gdLst>
                  <a:gd name="connsiteX0" fmla="*/ 106422 w 241130"/>
                  <a:gd name="connsiteY0" fmla="*/ 27049 h 63211"/>
                  <a:gd name="connsiteX1" fmla="*/ 146241 w 241130"/>
                  <a:gd name="connsiteY1" fmla="*/ 6249 h 63211"/>
                  <a:gd name="connsiteX2" fmla="*/ 208737 w 241130"/>
                  <a:gd name="connsiteY2" fmla="*/ 39450 h 63211"/>
                  <a:gd name="connsiteX3" fmla="*/ 241056 w 241130"/>
                  <a:gd name="connsiteY3" fmla="*/ 41501 h 63211"/>
                  <a:gd name="connsiteX4" fmla="*/ 225878 w 241130"/>
                  <a:gd name="connsiteY4" fmla="*/ 58102 h 63211"/>
                  <a:gd name="connsiteX5" fmla="*/ 214451 w 241130"/>
                  <a:gd name="connsiteY5" fmla="*/ 58102 h 63211"/>
                  <a:gd name="connsiteX6" fmla="*/ 155615 w 241130"/>
                  <a:gd name="connsiteY6" fmla="*/ 62300 h 63211"/>
                  <a:gd name="connsiteX7" fmla="*/ 0 w 241130"/>
                  <a:gd name="connsiteY7" fmla="*/ 62300 h 63211"/>
                  <a:gd name="connsiteX8" fmla="*/ 35712 w 241130"/>
                  <a:gd name="connsiteY8" fmla="*/ 0 h 6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130" h="63211">
                    <a:moveTo>
                      <a:pt x="106422" y="27049"/>
                    </a:moveTo>
                    <a:cubicBezTo>
                      <a:pt x="106422" y="27049"/>
                      <a:pt x="138652" y="6249"/>
                      <a:pt x="146241" y="6249"/>
                    </a:cubicBezTo>
                    <a:cubicBezTo>
                      <a:pt x="153830" y="6249"/>
                      <a:pt x="208737" y="39450"/>
                      <a:pt x="208737" y="39450"/>
                    </a:cubicBezTo>
                    <a:cubicBezTo>
                      <a:pt x="208737" y="39450"/>
                      <a:pt x="242931" y="31150"/>
                      <a:pt x="241056" y="41501"/>
                    </a:cubicBezTo>
                    <a:cubicBezTo>
                      <a:pt x="239181" y="51852"/>
                      <a:pt x="237217" y="58102"/>
                      <a:pt x="225878" y="58102"/>
                    </a:cubicBezTo>
                    <a:lnTo>
                      <a:pt x="214451" y="58102"/>
                    </a:lnTo>
                    <a:cubicBezTo>
                      <a:pt x="214451" y="58102"/>
                      <a:pt x="180256" y="60250"/>
                      <a:pt x="155615" y="62300"/>
                    </a:cubicBezTo>
                    <a:cubicBezTo>
                      <a:pt x="130974" y="64351"/>
                      <a:pt x="0" y="62300"/>
                      <a:pt x="0" y="62300"/>
                    </a:cubicBezTo>
                    <a:lnTo>
                      <a:pt x="35712" y="0"/>
                    </a:lnTo>
                    <a:close/>
                  </a:path>
                </a:pathLst>
              </a:custGeom>
              <a:solidFill>
                <a:srgbClr val="FFFFFF"/>
              </a:solidFill>
              <a:ln w="8915"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id="{81774731-CEC7-0BDF-DA08-AE4C7F6415A6}"/>
                  </a:ext>
                </a:extLst>
              </p:cNvPr>
              <p:cNvSpPr/>
              <p:nvPr/>
            </p:nvSpPr>
            <p:spPr>
              <a:xfrm>
                <a:off x="6768238" y="4334316"/>
                <a:ext cx="249564" cy="72941"/>
              </a:xfrm>
              <a:custGeom>
                <a:avLst/>
                <a:gdLst>
                  <a:gd name="connsiteX0" fmla="*/ 108625 w 249564"/>
                  <a:gd name="connsiteY0" fmla="*/ 72941 h 72941"/>
                  <a:gd name="connsiteX1" fmla="*/ 4524 w 249564"/>
                  <a:gd name="connsiteY1" fmla="*/ 72062 h 72941"/>
                  <a:gd name="connsiteX2" fmla="*/ 596 w 249564"/>
                  <a:gd name="connsiteY2" fmla="*/ 69523 h 72941"/>
                  <a:gd name="connsiteX3" fmla="*/ 596 w 249564"/>
                  <a:gd name="connsiteY3" fmla="*/ 64543 h 72941"/>
                  <a:gd name="connsiteX4" fmla="*/ 36308 w 249564"/>
                  <a:gd name="connsiteY4" fmla="*/ 2243 h 72941"/>
                  <a:gd name="connsiteX5" fmla="*/ 41575 w 249564"/>
                  <a:gd name="connsiteY5" fmla="*/ 290 h 72941"/>
                  <a:gd name="connsiteX6" fmla="*/ 109785 w 249564"/>
                  <a:gd name="connsiteY6" fmla="*/ 26557 h 72941"/>
                  <a:gd name="connsiteX7" fmla="*/ 150140 w 249564"/>
                  <a:gd name="connsiteY7" fmla="*/ 6246 h 72941"/>
                  <a:gd name="connsiteX8" fmla="*/ 213439 w 249564"/>
                  <a:gd name="connsiteY8" fmla="*/ 39154 h 72941"/>
                  <a:gd name="connsiteX9" fmla="*/ 247366 w 249564"/>
                  <a:gd name="connsiteY9" fmla="*/ 39935 h 72941"/>
                  <a:gd name="connsiteX10" fmla="*/ 249419 w 249564"/>
                  <a:gd name="connsiteY10" fmla="*/ 47357 h 72941"/>
                  <a:gd name="connsiteX11" fmla="*/ 229867 w 249564"/>
                  <a:gd name="connsiteY11" fmla="*/ 67863 h 72941"/>
                  <a:gd name="connsiteX12" fmla="*/ 218439 w 249564"/>
                  <a:gd name="connsiteY12" fmla="*/ 67863 h 72941"/>
                  <a:gd name="connsiteX13" fmla="*/ 159961 w 249564"/>
                  <a:gd name="connsiteY13" fmla="*/ 72062 h 72941"/>
                  <a:gd name="connsiteX14" fmla="*/ 108625 w 249564"/>
                  <a:gd name="connsiteY14" fmla="*/ 72941 h 72941"/>
                  <a:gd name="connsiteX15" fmla="*/ 12559 w 249564"/>
                  <a:gd name="connsiteY15" fmla="*/ 62395 h 72941"/>
                  <a:gd name="connsiteX16" fmla="*/ 159782 w 249564"/>
                  <a:gd name="connsiteY16" fmla="*/ 62395 h 72941"/>
                  <a:gd name="connsiteX17" fmla="*/ 218707 w 249564"/>
                  <a:gd name="connsiteY17" fmla="*/ 58196 h 72941"/>
                  <a:gd name="connsiteX18" fmla="*/ 230403 w 249564"/>
                  <a:gd name="connsiteY18" fmla="*/ 58196 h 72941"/>
                  <a:gd name="connsiteX19" fmla="*/ 240938 w 249564"/>
                  <a:gd name="connsiteY19" fmla="*/ 46673 h 72941"/>
                  <a:gd name="connsiteX20" fmla="*/ 214154 w 249564"/>
                  <a:gd name="connsiteY20" fmla="*/ 49212 h 72941"/>
                  <a:gd name="connsiteX21" fmla="*/ 211029 w 249564"/>
                  <a:gd name="connsiteY21" fmla="*/ 48724 h 72941"/>
                  <a:gd name="connsiteX22" fmla="*/ 150497 w 249564"/>
                  <a:gd name="connsiteY22" fmla="*/ 16109 h 72941"/>
                  <a:gd name="connsiteX23" fmla="*/ 112999 w 249564"/>
                  <a:gd name="connsiteY23" fmla="*/ 36225 h 72941"/>
                  <a:gd name="connsiteX24" fmla="*/ 109250 w 249564"/>
                  <a:gd name="connsiteY24" fmla="*/ 36225 h 72941"/>
                  <a:gd name="connsiteX25" fmla="*/ 42290 w 249564"/>
                  <a:gd name="connsiteY25" fmla="*/ 10836 h 7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9564" h="72941">
                    <a:moveTo>
                      <a:pt x="108625" y="72941"/>
                    </a:moveTo>
                    <a:cubicBezTo>
                      <a:pt x="63985" y="72941"/>
                      <a:pt x="8006" y="72062"/>
                      <a:pt x="4524" y="72062"/>
                    </a:cubicBezTo>
                    <a:cubicBezTo>
                      <a:pt x="2891" y="72062"/>
                      <a:pt x="1382" y="71096"/>
                      <a:pt x="596" y="69523"/>
                    </a:cubicBezTo>
                    <a:cubicBezTo>
                      <a:pt x="-199" y="67981"/>
                      <a:pt x="-199" y="66086"/>
                      <a:pt x="596" y="64543"/>
                    </a:cubicBezTo>
                    <a:lnTo>
                      <a:pt x="36308" y="2243"/>
                    </a:lnTo>
                    <a:cubicBezTo>
                      <a:pt x="37433" y="329"/>
                      <a:pt x="39620" y="-482"/>
                      <a:pt x="41575" y="290"/>
                    </a:cubicBezTo>
                    <a:lnTo>
                      <a:pt x="109785" y="26557"/>
                    </a:lnTo>
                    <a:cubicBezTo>
                      <a:pt x="119249" y="20503"/>
                      <a:pt x="142462" y="6246"/>
                      <a:pt x="150140" y="6246"/>
                    </a:cubicBezTo>
                    <a:cubicBezTo>
                      <a:pt x="157818" y="6246"/>
                      <a:pt x="195851" y="28608"/>
                      <a:pt x="213439" y="39154"/>
                    </a:cubicBezTo>
                    <a:cubicBezTo>
                      <a:pt x="224332" y="36615"/>
                      <a:pt x="241652" y="33881"/>
                      <a:pt x="247366" y="39935"/>
                    </a:cubicBezTo>
                    <a:cubicBezTo>
                      <a:pt x="249143" y="41879"/>
                      <a:pt x="249910" y="44662"/>
                      <a:pt x="249419" y="47357"/>
                    </a:cubicBezTo>
                    <a:cubicBezTo>
                      <a:pt x="247723" y="56536"/>
                      <a:pt x="245670" y="67863"/>
                      <a:pt x="229867" y="67863"/>
                    </a:cubicBezTo>
                    <a:lnTo>
                      <a:pt x="218439" y="67863"/>
                    </a:lnTo>
                    <a:cubicBezTo>
                      <a:pt x="218439" y="67863"/>
                      <a:pt x="184334" y="70011"/>
                      <a:pt x="159961" y="72062"/>
                    </a:cubicBezTo>
                    <a:cubicBezTo>
                      <a:pt x="152104" y="72746"/>
                      <a:pt x="131570" y="72941"/>
                      <a:pt x="108625" y="72941"/>
                    </a:cubicBezTo>
                    <a:close/>
                    <a:moveTo>
                      <a:pt x="12559" y="62395"/>
                    </a:moveTo>
                    <a:cubicBezTo>
                      <a:pt x="41397" y="62395"/>
                      <a:pt x="139159" y="64055"/>
                      <a:pt x="159782" y="62395"/>
                    </a:cubicBezTo>
                    <a:cubicBezTo>
                      <a:pt x="184245" y="60344"/>
                      <a:pt x="218350" y="58294"/>
                      <a:pt x="218707" y="58196"/>
                    </a:cubicBezTo>
                    <a:lnTo>
                      <a:pt x="230403" y="58196"/>
                    </a:lnTo>
                    <a:cubicBezTo>
                      <a:pt x="237813" y="58196"/>
                      <a:pt x="239331" y="56048"/>
                      <a:pt x="240938" y="46673"/>
                    </a:cubicBezTo>
                    <a:cubicBezTo>
                      <a:pt x="231938" y="45794"/>
                      <a:pt x="222876" y="46654"/>
                      <a:pt x="214154" y="49212"/>
                    </a:cubicBezTo>
                    <a:cubicBezTo>
                      <a:pt x="213091" y="49447"/>
                      <a:pt x="211993" y="49271"/>
                      <a:pt x="211029" y="48724"/>
                    </a:cubicBezTo>
                    <a:cubicBezTo>
                      <a:pt x="191655" y="36156"/>
                      <a:pt x="171415" y="25249"/>
                      <a:pt x="150497" y="16109"/>
                    </a:cubicBezTo>
                    <a:cubicBezTo>
                      <a:pt x="137328" y="21206"/>
                      <a:pt x="124749" y="27963"/>
                      <a:pt x="112999" y="36225"/>
                    </a:cubicBezTo>
                    <a:cubicBezTo>
                      <a:pt x="111794" y="36752"/>
                      <a:pt x="110455" y="36752"/>
                      <a:pt x="109250" y="36225"/>
                    </a:cubicBezTo>
                    <a:lnTo>
                      <a:pt x="42290" y="10836"/>
                    </a:lnTo>
                    <a:close/>
                  </a:path>
                </a:pathLst>
              </a:custGeom>
              <a:solidFill>
                <a:srgbClr val="263238"/>
              </a:solidFill>
              <a:ln w="8915"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13EE3848-E6D0-EA26-2CFC-EF8E3D351202}"/>
                  </a:ext>
                </a:extLst>
              </p:cNvPr>
              <p:cNvSpPr/>
              <p:nvPr/>
            </p:nvSpPr>
            <p:spPr>
              <a:xfrm>
                <a:off x="6932345" y="4368641"/>
                <a:ext cx="48390" cy="15960"/>
              </a:xfrm>
              <a:custGeom>
                <a:avLst/>
                <a:gdLst>
                  <a:gd name="connsiteX0" fmla="*/ 43976 w 48390"/>
                  <a:gd name="connsiteY0" fmla="*/ 15961 h 15960"/>
                  <a:gd name="connsiteX1" fmla="*/ 43351 w 48390"/>
                  <a:gd name="connsiteY1" fmla="*/ 15961 h 15960"/>
                  <a:gd name="connsiteX2" fmla="*/ 3800 w 48390"/>
                  <a:gd name="connsiteY2" fmla="*/ 9711 h 15960"/>
                  <a:gd name="connsiteX3" fmla="*/ 50 w 48390"/>
                  <a:gd name="connsiteY3" fmla="*/ 4155 h 15960"/>
                  <a:gd name="connsiteX4" fmla="*/ 50 w 48390"/>
                  <a:gd name="connsiteY4" fmla="*/ 4145 h 15960"/>
                  <a:gd name="connsiteX5" fmla="*/ 5139 w 48390"/>
                  <a:gd name="connsiteY5" fmla="*/ 44 h 15960"/>
                  <a:gd name="connsiteX6" fmla="*/ 44601 w 48390"/>
                  <a:gd name="connsiteY6" fmla="*/ 6293 h 15960"/>
                  <a:gd name="connsiteX7" fmla="*/ 48351 w 48390"/>
                  <a:gd name="connsiteY7" fmla="*/ 11860 h 15960"/>
                  <a:gd name="connsiteX8" fmla="*/ 43976 w 48390"/>
                  <a:gd name="connsiteY8" fmla="*/ 15961 h 1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0" h="15960">
                    <a:moveTo>
                      <a:pt x="43976" y="15961"/>
                    </a:moveTo>
                    <a:lnTo>
                      <a:pt x="43351" y="15961"/>
                    </a:lnTo>
                    <a:lnTo>
                      <a:pt x="3800" y="9711"/>
                    </a:lnTo>
                    <a:cubicBezTo>
                      <a:pt x="1363" y="9311"/>
                      <a:pt x="-316" y="6821"/>
                      <a:pt x="50" y="4155"/>
                    </a:cubicBezTo>
                    <a:cubicBezTo>
                      <a:pt x="50" y="4155"/>
                      <a:pt x="50" y="4145"/>
                      <a:pt x="50" y="4145"/>
                    </a:cubicBezTo>
                    <a:cubicBezTo>
                      <a:pt x="461" y="1499"/>
                      <a:pt x="2711" y="-308"/>
                      <a:pt x="5139" y="44"/>
                    </a:cubicBezTo>
                    <a:lnTo>
                      <a:pt x="44601" y="6293"/>
                    </a:lnTo>
                    <a:cubicBezTo>
                      <a:pt x="47020" y="6742"/>
                      <a:pt x="48672" y="9203"/>
                      <a:pt x="48351" y="11860"/>
                    </a:cubicBezTo>
                    <a:cubicBezTo>
                      <a:pt x="48002" y="14213"/>
                      <a:pt x="46154" y="15941"/>
                      <a:pt x="43976" y="15961"/>
                    </a:cubicBezTo>
                    <a:close/>
                  </a:path>
                </a:pathLst>
              </a:custGeom>
              <a:solidFill>
                <a:srgbClr val="263238"/>
              </a:solidFill>
              <a:ln w="8915"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id="{41DA12AC-B4A9-A59A-4EBC-D0B85E08AAEB}"/>
                  </a:ext>
                </a:extLst>
              </p:cNvPr>
              <p:cNvSpPr/>
              <p:nvPr/>
            </p:nvSpPr>
            <p:spPr>
              <a:xfrm>
                <a:off x="6389394" y="3791885"/>
                <a:ext cx="1102697" cy="877072"/>
              </a:xfrm>
              <a:custGeom>
                <a:avLst/>
                <a:gdLst>
                  <a:gd name="connsiteX0" fmla="*/ 1099662 w 1102697"/>
                  <a:gd name="connsiteY0" fmla="*/ 543014 h 877072"/>
                  <a:gd name="connsiteX1" fmla="*/ 776022 w 1102697"/>
                  <a:gd name="connsiteY1" fmla="*/ 457570 h 877072"/>
                  <a:gd name="connsiteX2" fmla="*/ 725579 w 1102697"/>
                  <a:gd name="connsiteY2" fmla="*/ 397906 h 877072"/>
                  <a:gd name="connsiteX3" fmla="*/ 714419 w 1102697"/>
                  <a:gd name="connsiteY3" fmla="*/ 378376 h 877072"/>
                  <a:gd name="connsiteX4" fmla="*/ 580945 w 1102697"/>
                  <a:gd name="connsiteY4" fmla="*/ 142258 h 877072"/>
                  <a:gd name="connsiteX5" fmla="*/ 381672 w 1102697"/>
                  <a:gd name="connsiteY5" fmla="*/ 34843 h 877072"/>
                  <a:gd name="connsiteX6" fmla="*/ 238824 w 1102697"/>
                  <a:gd name="connsiteY6" fmla="*/ 7989 h 877072"/>
                  <a:gd name="connsiteX7" fmla="*/ 40176 w 1102697"/>
                  <a:gd name="connsiteY7" fmla="*/ 115404 h 877072"/>
                  <a:gd name="connsiteX8" fmla="*/ 0 w 1102697"/>
                  <a:gd name="connsiteY8" fmla="*/ 381500 h 877072"/>
                  <a:gd name="connsiteX9" fmla="*/ 31248 w 1102697"/>
                  <a:gd name="connsiteY9" fmla="*/ 790556 h 877072"/>
                  <a:gd name="connsiteX10" fmla="*/ 323640 w 1102697"/>
                  <a:gd name="connsiteY10" fmla="*/ 871118 h 877072"/>
                  <a:gd name="connsiteX11" fmla="*/ 464256 w 1102697"/>
                  <a:gd name="connsiteY11" fmla="*/ 773468 h 877072"/>
                  <a:gd name="connsiteX12" fmla="*/ 462024 w 1102697"/>
                  <a:gd name="connsiteY12" fmla="*/ 603654 h 877072"/>
                  <a:gd name="connsiteX13" fmla="*/ 506664 w 1102697"/>
                  <a:gd name="connsiteY13" fmla="*/ 437649 h 877072"/>
                  <a:gd name="connsiteX14" fmla="*/ 708705 w 1102697"/>
                  <a:gd name="connsiteY14" fmla="*/ 631680 h 877072"/>
                  <a:gd name="connsiteX15" fmla="*/ 1102697 w 1102697"/>
                  <a:gd name="connsiteY15" fmla="*/ 599553 h 87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02697" h="877072">
                    <a:moveTo>
                      <a:pt x="1099662" y="543014"/>
                    </a:moveTo>
                    <a:lnTo>
                      <a:pt x="776022" y="457570"/>
                    </a:lnTo>
                    <a:lnTo>
                      <a:pt x="725579" y="397906"/>
                    </a:lnTo>
                    <a:cubicBezTo>
                      <a:pt x="721829" y="391949"/>
                      <a:pt x="718079" y="385211"/>
                      <a:pt x="714419" y="378376"/>
                    </a:cubicBezTo>
                    <a:lnTo>
                      <a:pt x="580945" y="142258"/>
                    </a:lnTo>
                    <a:cubicBezTo>
                      <a:pt x="572017" y="130052"/>
                      <a:pt x="417384" y="61892"/>
                      <a:pt x="381672" y="34843"/>
                    </a:cubicBezTo>
                    <a:cubicBezTo>
                      <a:pt x="340809" y="1203"/>
                      <a:pt x="287616" y="-8797"/>
                      <a:pt x="238824" y="7989"/>
                    </a:cubicBezTo>
                    <a:cubicBezTo>
                      <a:pt x="238824" y="7989"/>
                      <a:pt x="64728" y="98315"/>
                      <a:pt x="40176" y="115404"/>
                    </a:cubicBezTo>
                    <a:cubicBezTo>
                      <a:pt x="15624" y="132493"/>
                      <a:pt x="0" y="344882"/>
                      <a:pt x="0" y="381500"/>
                    </a:cubicBezTo>
                    <a:cubicBezTo>
                      <a:pt x="0" y="418119"/>
                      <a:pt x="24552" y="729525"/>
                      <a:pt x="31248" y="790556"/>
                    </a:cubicBezTo>
                    <a:cubicBezTo>
                      <a:pt x="37944" y="851588"/>
                      <a:pt x="252216" y="893089"/>
                      <a:pt x="323640" y="871118"/>
                    </a:cubicBezTo>
                    <a:cubicBezTo>
                      <a:pt x="395064" y="849146"/>
                      <a:pt x="464256" y="792998"/>
                      <a:pt x="464256" y="773468"/>
                    </a:cubicBezTo>
                    <a:cubicBezTo>
                      <a:pt x="464256" y="753938"/>
                      <a:pt x="457560" y="635390"/>
                      <a:pt x="462024" y="603654"/>
                    </a:cubicBezTo>
                    <a:cubicBezTo>
                      <a:pt x="466488" y="571918"/>
                      <a:pt x="506664" y="437649"/>
                      <a:pt x="506664" y="437649"/>
                    </a:cubicBezTo>
                    <a:lnTo>
                      <a:pt x="708705" y="631680"/>
                    </a:lnTo>
                    <a:lnTo>
                      <a:pt x="1102697" y="599553"/>
                    </a:lnTo>
                    <a:close/>
                  </a:path>
                </a:pathLst>
              </a:custGeom>
              <a:solidFill>
                <a:srgbClr val="FFFFFF"/>
              </a:solidFill>
              <a:ln w="8915"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id="{CA90EFD3-E6A7-6D68-B1A7-819E0A129B32}"/>
                  </a:ext>
                </a:extLst>
              </p:cNvPr>
              <p:cNvSpPr/>
              <p:nvPr/>
            </p:nvSpPr>
            <p:spPr>
              <a:xfrm>
                <a:off x="6384930" y="3787644"/>
                <a:ext cx="1111812" cy="886495"/>
              </a:xfrm>
              <a:custGeom>
                <a:avLst/>
                <a:gdLst>
                  <a:gd name="connsiteX0" fmla="*/ 275697 w 1111812"/>
                  <a:gd name="connsiteY0" fmla="*/ 886393 h 886495"/>
                  <a:gd name="connsiteX1" fmla="*/ 56068 w 1111812"/>
                  <a:gd name="connsiteY1" fmla="*/ 830732 h 886495"/>
                  <a:gd name="connsiteX2" fmla="*/ 31248 w 1111812"/>
                  <a:gd name="connsiteY2" fmla="*/ 795578 h 886495"/>
                  <a:gd name="connsiteX3" fmla="*/ 0 w 1111812"/>
                  <a:gd name="connsiteY3" fmla="*/ 385937 h 886495"/>
                  <a:gd name="connsiteX4" fmla="*/ 42229 w 1111812"/>
                  <a:gd name="connsiteY4" fmla="*/ 115739 h 886495"/>
                  <a:gd name="connsiteX5" fmla="*/ 241324 w 1111812"/>
                  <a:gd name="connsiteY5" fmla="*/ 8324 h 886495"/>
                  <a:gd name="connsiteX6" fmla="*/ 388636 w 1111812"/>
                  <a:gd name="connsiteY6" fmla="*/ 35568 h 886495"/>
                  <a:gd name="connsiteX7" fmla="*/ 503093 w 1111812"/>
                  <a:gd name="connsiteY7" fmla="*/ 96893 h 886495"/>
                  <a:gd name="connsiteX8" fmla="*/ 588891 w 1111812"/>
                  <a:gd name="connsiteY8" fmla="*/ 143765 h 886495"/>
                  <a:gd name="connsiteX9" fmla="*/ 722811 w 1111812"/>
                  <a:gd name="connsiteY9" fmla="*/ 380273 h 886495"/>
                  <a:gd name="connsiteX10" fmla="*/ 733882 w 1111812"/>
                  <a:gd name="connsiteY10" fmla="*/ 399803 h 886495"/>
                  <a:gd name="connsiteX11" fmla="*/ 783075 w 1111812"/>
                  <a:gd name="connsiteY11" fmla="*/ 457807 h 886495"/>
                  <a:gd name="connsiteX12" fmla="*/ 1105644 w 1111812"/>
                  <a:gd name="connsiteY12" fmla="*/ 542665 h 886495"/>
                  <a:gd name="connsiteX13" fmla="*/ 1109036 w 1111812"/>
                  <a:gd name="connsiteY13" fmla="*/ 547157 h 886495"/>
                  <a:gd name="connsiteX14" fmla="*/ 1111804 w 1111812"/>
                  <a:gd name="connsiteY14" fmla="*/ 603891 h 886495"/>
                  <a:gd name="connsiteX15" fmla="*/ 1107697 w 1111812"/>
                  <a:gd name="connsiteY15" fmla="*/ 609067 h 886495"/>
                  <a:gd name="connsiteX16" fmla="*/ 713704 w 1111812"/>
                  <a:gd name="connsiteY16" fmla="*/ 641194 h 886495"/>
                  <a:gd name="connsiteX17" fmla="*/ 710401 w 1111812"/>
                  <a:gd name="connsiteY17" fmla="*/ 640022 h 886495"/>
                  <a:gd name="connsiteX18" fmla="*/ 513449 w 1111812"/>
                  <a:gd name="connsiteY18" fmla="*/ 450874 h 886495"/>
                  <a:gd name="connsiteX19" fmla="*/ 471041 w 1111812"/>
                  <a:gd name="connsiteY19" fmla="*/ 608969 h 886495"/>
                  <a:gd name="connsiteX20" fmla="*/ 472291 w 1111812"/>
                  <a:gd name="connsiteY20" fmla="*/ 744508 h 886495"/>
                  <a:gd name="connsiteX21" fmla="*/ 473363 w 1111812"/>
                  <a:gd name="connsiteY21" fmla="*/ 778099 h 886495"/>
                  <a:gd name="connsiteX22" fmla="*/ 329443 w 1111812"/>
                  <a:gd name="connsiteY22" fmla="*/ 880436 h 886495"/>
                  <a:gd name="connsiteX23" fmla="*/ 275697 w 1111812"/>
                  <a:gd name="connsiteY23" fmla="*/ 886393 h 886495"/>
                  <a:gd name="connsiteX24" fmla="*/ 292392 w 1111812"/>
                  <a:gd name="connsiteY24" fmla="*/ 9301 h 886495"/>
                  <a:gd name="connsiteX25" fmla="*/ 244538 w 1111812"/>
                  <a:gd name="connsiteY25" fmla="*/ 17112 h 886495"/>
                  <a:gd name="connsiteX26" fmla="*/ 47051 w 1111812"/>
                  <a:gd name="connsiteY26" fmla="*/ 123942 h 886495"/>
                  <a:gd name="connsiteX27" fmla="*/ 8928 w 1111812"/>
                  <a:gd name="connsiteY27" fmla="*/ 385937 h 886495"/>
                  <a:gd name="connsiteX28" fmla="*/ 40176 w 1111812"/>
                  <a:gd name="connsiteY28" fmla="*/ 794407 h 886495"/>
                  <a:gd name="connsiteX29" fmla="*/ 61067 w 1111812"/>
                  <a:gd name="connsiteY29" fmla="*/ 822628 h 886495"/>
                  <a:gd name="connsiteX30" fmla="*/ 326854 w 1111812"/>
                  <a:gd name="connsiteY30" fmla="*/ 870867 h 886495"/>
                  <a:gd name="connsiteX31" fmla="*/ 464256 w 1111812"/>
                  <a:gd name="connsiteY31" fmla="*/ 777904 h 886495"/>
                  <a:gd name="connsiteX32" fmla="*/ 463185 w 1111812"/>
                  <a:gd name="connsiteY32" fmla="*/ 744800 h 886495"/>
                  <a:gd name="connsiteX33" fmla="*/ 462024 w 1111812"/>
                  <a:gd name="connsiteY33" fmla="*/ 607309 h 886495"/>
                  <a:gd name="connsiteX34" fmla="*/ 506664 w 1111812"/>
                  <a:gd name="connsiteY34" fmla="*/ 440523 h 886495"/>
                  <a:gd name="connsiteX35" fmla="*/ 509789 w 1111812"/>
                  <a:gd name="connsiteY35" fmla="*/ 437398 h 886495"/>
                  <a:gd name="connsiteX36" fmla="*/ 513896 w 1111812"/>
                  <a:gd name="connsiteY36" fmla="*/ 438375 h 886495"/>
                  <a:gd name="connsiteX37" fmla="*/ 714508 w 1111812"/>
                  <a:gd name="connsiteY37" fmla="*/ 631136 h 886495"/>
                  <a:gd name="connsiteX38" fmla="*/ 1102251 w 1111812"/>
                  <a:gd name="connsiteY38" fmla="*/ 599497 h 886495"/>
                  <a:gd name="connsiteX39" fmla="*/ 1099930 w 1111812"/>
                  <a:gd name="connsiteY39" fmla="*/ 550672 h 886495"/>
                  <a:gd name="connsiteX40" fmla="*/ 779325 w 1111812"/>
                  <a:gd name="connsiteY40" fmla="*/ 466302 h 886495"/>
                  <a:gd name="connsiteX41" fmla="*/ 777093 w 1111812"/>
                  <a:gd name="connsiteY41" fmla="*/ 464838 h 886495"/>
                  <a:gd name="connsiteX42" fmla="*/ 726561 w 1111812"/>
                  <a:gd name="connsiteY42" fmla="*/ 405174 h 886495"/>
                  <a:gd name="connsiteX43" fmla="*/ 714776 w 1111812"/>
                  <a:gd name="connsiteY43" fmla="*/ 384472 h 886495"/>
                  <a:gd name="connsiteX44" fmla="*/ 581659 w 1111812"/>
                  <a:gd name="connsiteY44" fmla="*/ 149331 h 886495"/>
                  <a:gd name="connsiteX45" fmla="*/ 499343 w 1111812"/>
                  <a:gd name="connsiteY45" fmla="*/ 105779 h 886495"/>
                  <a:gd name="connsiteX46" fmla="*/ 383279 w 1111812"/>
                  <a:gd name="connsiteY46" fmla="*/ 43576 h 886495"/>
                  <a:gd name="connsiteX47" fmla="*/ 292392 w 1111812"/>
                  <a:gd name="connsiteY47" fmla="*/ 9301 h 88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11812" h="886495">
                    <a:moveTo>
                      <a:pt x="275697" y="886393"/>
                    </a:moveTo>
                    <a:cubicBezTo>
                      <a:pt x="204273" y="886393"/>
                      <a:pt x="102940" y="864910"/>
                      <a:pt x="56068" y="830732"/>
                    </a:cubicBezTo>
                    <a:cubicBezTo>
                      <a:pt x="40979" y="819698"/>
                      <a:pt x="32587" y="807882"/>
                      <a:pt x="31248" y="795578"/>
                    </a:cubicBezTo>
                    <a:cubicBezTo>
                      <a:pt x="25177" y="739722"/>
                      <a:pt x="0" y="423727"/>
                      <a:pt x="0" y="385937"/>
                    </a:cubicBezTo>
                    <a:cubicBezTo>
                      <a:pt x="0" y="359083"/>
                      <a:pt x="14106" y="135269"/>
                      <a:pt x="42229" y="115739"/>
                    </a:cubicBezTo>
                    <a:cubicBezTo>
                      <a:pt x="66692" y="98650"/>
                      <a:pt x="234271" y="11742"/>
                      <a:pt x="241324" y="8324"/>
                    </a:cubicBezTo>
                    <a:cubicBezTo>
                      <a:pt x="291580" y="-9038"/>
                      <a:pt x="346397" y="1098"/>
                      <a:pt x="388636" y="35568"/>
                    </a:cubicBezTo>
                    <a:cubicBezTo>
                      <a:pt x="406492" y="49239"/>
                      <a:pt x="458006" y="74628"/>
                      <a:pt x="503093" y="96893"/>
                    </a:cubicBezTo>
                    <a:cubicBezTo>
                      <a:pt x="559339" y="124723"/>
                      <a:pt x="584427" y="137613"/>
                      <a:pt x="588891" y="143765"/>
                    </a:cubicBezTo>
                    <a:lnTo>
                      <a:pt x="722811" y="380273"/>
                    </a:lnTo>
                    <a:cubicBezTo>
                      <a:pt x="726739" y="387792"/>
                      <a:pt x="730400" y="394334"/>
                      <a:pt x="733882" y="399803"/>
                    </a:cubicBezTo>
                    <a:lnTo>
                      <a:pt x="783075" y="457807"/>
                    </a:lnTo>
                    <a:lnTo>
                      <a:pt x="1105644" y="542665"/>
                    </a:lnTo>
                    <a:cubicBezTo>
                      <a:pt x="1107554" y="543182"/>
                      <a:pt x="1108938" y="545008"/>
                      <a:pt x="1109036" y="547157"/>
                    </a:cubicBezTo>
                    <a:lnTo>
                      <a:pt x="1111804" y="603891"/>
                    </a:lnTo>
                    <a:cubicBezTo>
                      <a:pt x="1111956" y="606557"/>
                      <a:pt x="1110125" y="608862"/>
                      <a:pt x="1107697" y="609067"/>
                    </a:cubicBezTo>
                    <a:lnTo>
                      <a:pt x="713704" y="641194"/>
                    </a:lnTo>
                    <a:cubicBezTo>
                      <a:pt x="712499" y="641321"/>
                      <a:pt x="711303" y="640891"/>
                      <a:pt x="710401" y="640022"/>
                    </a:cubicBezTo>
                    <a:lnTo>
                      <a:pt x="513449" y="450874"/>
                    </a:lnTo>
                    <a:cubicBezTo>
                      <a:pt x="505146" y="478899"/>
                      <a:pt x="474880" y="582213"/>
                      <a:pt x="471041" y="608969"/>
                    </a:cubicBezTo>
                    <a:cubicBezTo>
                      <a:pt x="467827" y="631819"/>
                      <a:pt x="471041" y="702323"/>
                      <a:pt x="472291" y="744508"/>
                    </a:cubicBezTo>
                    <a:cubicBezTo>
                      <a:pt x="472827" y="760327"/>
                      <a:pt x="473363" y="772826"/>
                      <a:pt x="473363" y="778099"/>
                    </a:cubicBezTo>
                    <a:cubicBezTo>
                      <a:pt x="473363" y="802121"/>
                      <a:pt x="398903" y="859149"/>
                      <a:pt x="329443" y="880436"/>
                    </a:cubicBezTo>
                    <a:cubicBezTo>
                      <a:pt x="311846" y="884987"/>
                      <a:pt x="293776" y="886988"/>
                      <a:pt x="275697" y="886393"/>
                    </a:cubicBezTo>
                    <a:close/>
                    <a:moveTo>
                      <a:pt x="292392" y="9301"/>
                    </a:moveTo>
                    <a:cubicBezTo>
                      <a:pt x="276188" y="9457"/>
                      <a:pt x="260082" y="12084"/>
                      <a:pt x="244538" y="17112"/>
                    </a:cubicBezTo>
                    <a:cubicBezTo>
                      <a:pt x="243467" y="17698"/>
                      <a:pt x="71067" y="107244"/>
                      <a:pt x="47051" y="123942"/>
                    </a:cubicBezTo>
                    <a:cubicBezTo>
                      <a:pt x="26070" y="138589"/>
                      <a:pt x="8928" y="339748"/>
                      <a:pt x="8928" y="385937"/>
                    </a:cubicBezTo>
                    <a:cubicBezTo>
                      <a:pt x="8928" y="420407"/>
                      <a:pt x="33123" y="730446"/>
                      <a:pt x="40176" y="794407"/>
                    </a:cubicBezTo>
                    <a:cubicBezTo>
                      <a:pt x="41158" y="803683"/>
                      <a:pt x="48211" y="813155"/>
                      <a:pt x="61067" y="822628"/>
                    </a:cubicBezTo>
                    <a:cubicBezTo>
                      <a:pt x="119189" y="865008"/>
                      <a:pt x="271411" y="887955"/>
                      <a:pt x="326854" y="870867"/>
                    </a:cubicBezTo>
                    <a:cubicBezTo>
                      <a:pt x="397832" y="849091"/>
                      <a:pt x="464256" y="793723"/>
                      <a:pt x="464256" y="777904"/>
                    </a:cubicBezTo>
                    <a:cubicBezTo>
                      <a:pt x="464256" y="772826"/>
                      <a:pt x="463720" y="760424"/>
                      <a:pt x="463185" y="744800"/>
                    </a:cubicBezTo>
                    <a:cubicBezTo>
                      <a:pt x="461399" y="699491"/>
                      <a:pt x="458721" y="631038"/>
                      <a:pt x="462024" y="607309"/>
                    </a:cubicBezTo>
                    <a:cubicBezTo>
                      <a:pt x="466488" y="575573"/>
                      <a:pt x="505236" y="446089"/>
                      <a:pt x="506664" y="440523"/>
                    </a:cubicBezTo>
                    <a:cubicBezTo>
                      <a:pt x="507146" y="438961"/>
                      <a:pt x="508325" y="437779"/>
                      <a:pt x="509789" y="437398"/>
                    </a:cubicBezTo>
                    <a:cubicBezTo>
                      <a:pt x="511217" y="436920"/>
                      <a:pt x="512780" y="437291"/>
                      <a:pt x="513896" y="438375"/>
                    </a:cubicBezTo>
                    <a:lnTo>
                      <a:pt x="714508" y="631136"/>
                    </a:lnTo>
                    <a:lnTo>
                      <a:pt x="1102251" y="599497"/>
                    </a:lnTo>
                    <a:lnTo>
                      <a:pt x="1099930" y="550672"/>
                    </a:lnTo>
                    <a:lnTo>
                      <a:pt x="779325" y="466302"/>
                    </a:lnTo>
                    <a:cubicBezTo>
                      <a:pt x="778468" y="466049"/>
                      <a:pt x="777700" y="465541"/>
                      <a:pt x="777093" y="464838"/>
                    </a:cubicBezTo>
                    <a:lnTo>
                      <a:pt x="726561" y="405174"/>
                    </a:lnTo>
                    <a:cubicBezTo>
                      <a:pt x="722543" y="398924"/>
                      <a:pt x="718704" y="392088"/>
                      <a:pt x="714776" y="384472"/>
                    </a:cubicBezTo>
                    <a:lnTo>
                      <a:pt x="581659" y="149331"/>
                    </a:lnTo>
                    <a:cubicBezTo>
                      <a:pt x="577909" y="144741"/>
                      <a:pt x="536216" y="124039"/>
                      <a:pt x="499343" y="105779"/>
                    </a:cubicBezTo>
                    <a:cubicBezTo>
                      <a:pt x="453989" y="83319"/>
                      <a:pt x="402474" y="57833"/>
                      <a:pt x="383279" y="43576"/>
                    </a:cubicBezTo>
                    <a:cubicBezTo>
                      <a:pt x="357031" y="21995"/>
                      <a:pt x="325229" y="10004"/>
                      <a:pt x="292392" y="9301"/>
                    </a:cubicBezTo>
                    <a:close/>
                  </a:path>
                </a:pathLst>
              </a:custGeom>
              <a:solidFill>
                <a:srgbClr val="263238"/>
              </a:solidFill>
              <a:ln w="8915"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20FE716E-5AF9-70D5-818A-D0F532683252}"/>
                  </a:ext>
                </a:extLst>
              </p:cNvPr>
              <p:cNvSpPr/>
              <p:nvPr/>
            </p:nvSpPr>
            <p:spPr>
              <a:xfrm>
                <a:off x="6818079" y="4215737"/>
                <a:ext cx="82888" cy="18874"/>
              </a:xfrm>
              <a:custGeom>
                <a:avLst/>
                <a:gdLst>
                  <a:gd name="connsiteX0" fmla="*/ 77978 w 82888"/>
                  <a:gd name="connsiteY0" fmla="*/ 18874 h 18874"/>
                  <a:gd name="connsiteX1" fmla="*/ 77443 w 82888"/>
                  <a:gd name="connsiteY1" fmla="*/ 18874 h 18874"/>
                  <a:gd name="connsiteX2" fmla="*/ 3965 w 82888"/>
                  <a:gd name="connsiteY2" fmla="*/ 9695 h 18874"/>
                  <a:gd name="connsiteX3" fmla="*/ 19 w 82888"/>
                  <a:gd name="connsiteY3" fmla="*/ 4481 h 18874"/>
                  <a:gd name="connsiteX4" fmla="*/ 37 w 82888"/>
                  <a:gd name="connsiteY4" fmla="*/ 4324 h 18874"/>
                  <a:gd name="connsiteX5" fmla="*/ 4947 w 82888"/>
                  <a:gd name="connsiteY5" fmla="*/ 28 h 18874"/>
                  <a:gd name="connsiteX6" fmla="*/ 78425 w 82888"/>
                  <a:gd name="connsiteY6" fmla="*/ 9109 h 18874"/>
                  <a:gd name="connsiteX7" fmla="*/ 82889 w 82888"/>
                  <a:gd name="connsiteY7" fmla="*/ 13992 h 18874"/>
                  <a:gd name="connsiteX8" fmla="*/ 78425 w 82888"/>
                  <a:gd name="connsiteY8" fmla="*/ 18874 h 1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88" h="18874">
                    <a:moveTo>
                      <a:pt x="77978" y="18874"/>
                    </a:moveTo>
                    <a:lnTo>
                      <a:pt x="77443" y="18874"/>
                    </a:lnTo>
                    <a:lnTo>
                      <a:pt x="3965" y="9695"/>
                    </a:lnTo>
                    <a:cubicBezTo>
                      <a:pt x="1563" y="9451"/>
                      <a:pt x="-204" y="7117"/>
                      <a:pt x="19" y="4481"/>
                    </a:cubicBezTo>
                    <a:cubicBezTo>
                      <a:pt x="28" y="4432"/>
                      <a:pt x="28" y="4373"/>
                      <a:pt x="37" y="4324"/>
                    </a:cubicBezTo>
                    <a:cubicBezTo>
                      <a:pt x="314" y="1659"/>
                      <a:pt x="2510" y="-255"/>
                      <a:pt x="4947" y="28"/>
                    </a:cubicBezTo>
                    <a:lnTo>
                      <a:pt x="78425" y="9109"/>
                    </a:lnTo>
                    <a:cubicBezTo>
                      <a:pt x="80889" y="9109"/>
                      <a:pt x="82889" y="11297"/>
                      <a:pt x="82889" y="13992"/>
                    </a:cubicBezTo>
                    <a:cubicBezTo>
                      <a:pt x="82889" y="16687"/>
                      <a:pt x="80889" y="18874"/>
                      <a:pt x="78425" y="18874"/>
                    </a:cubicBezTo>
                    <a:close/>
                  </a:path>
                </a:pathLst>
              </a:custGeom>
              <a:solidFill>
                <a:srgbClr val="263238"/>
              </a:solidFill>
              <a:ln w="8915" cap="flat">
                <a:noFill/>
                <a:prstDash val="solid"/>
                <a:miter/>
              </a:ln>
            </p:spPr>
            <p:txBody>
              <a:bodyPr rtlCol="0" anchor="ctr"/>
              <a:lstStyle/>
              <a:p>
                <a:endParaRPr lang="zh-CN" altLang="en-US"/>
              </a:p>
            </p:txBody>
          </p:sp>
          <p:sp>
            <p:nvSpPr>
              <p:cNvPr id="481" name="任意多边形: 形状 480">
                <a:extLst>
                  <a:ext uri="{FF2B5EF4-FFF2-40B4-BE49-F238E27FC236}">
                    <a16:creationId xmlns:a16="http://schemas.microsoft.com/office/drawing/2014/main" id="{4F98E0D5-5104-FBB8-5FCF-835221FE6FD0}"/>
                  </a:ext>
                </a:extLst>
              </p:cNvPr>
              <p:cNvSpPr/>
              <p:nvPr/>
            </p:nvSpPr>
            <p:spPr>
              <a:xfrm>
                <a:off x="6779951" y="4156487"/>
                <a:ext cx="120518" cy="78124"/>
              </a:xfrm>
              <a:custGeom>
                <a:avLst/>
                <a:gdLst>
                  <a:gd name="connsiteX0" fmla="*/ 116107 w 120518"/>
                  <a:gd name="connsiteY0" fmla="*/ 78124 h 78124"/>
                  <a:gd name="connsiteX1" fmla="*/ 113875 w 120518"/>
                  <a:gd name="connsiteY1" fmla="*/ 77538 h 78124"/>
                  <a:gd name="connsiteX2" fmla="*/ 2275 w 120518"/>
                  <a:gd name="connsiteY2" fmla="*/ 9183 h 78124"/>
                  <a:gd name="connsiteX3" fmla="*/ 579 w 120518"/>
                  <a:gd name="connsiteY3" fmla="*/ 2446 h 78124"/>
                  <a:gd name="connsiteX4" fmla="*/ 6650 w 120518"/>
                  <a:gd name="connsiteY4" fmla="*/ 590 h 78124"/>
                  <a:gd name="connsiteX5" fmla="*/ 118250 w 120518"/>
                  <a:gd name="connsiteY5" fmla="*/ 68945 h 78124"/>
                  <a:gd name="connsiteX6" fmla="*/ 119946 w 120518"/>
                  <a:gd name="connsiteY6" fmla="*/ 75585 h 78124"/>
                  <a:gd name="connsiteX7" fmla="*/ 116107 w 120518"/>
                  <a:gd name="connsiteY7" fmla="*/ 78124 h 78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18" h="78124">
                    <a:moveTo>
                      <a:pt x="116107" y="78124"/>
                    </a:moveTo>
                    <a:cubicBezTo>
                      <a:pt x="115330" y="78115"/>
                      <a:pt x="114571" y="77919"/>
                      <a:pt x="113875" y="77538"/>
                    </a:cubicBezTo>
                    <a:lnTo>
                      <a:pt x="2275" y="9183"/>
                    </a:lnTo>
                    <a:cubicBezTo>
                      <a:pt x="123" y="7826"/>
                      <a:pt x="-636" y="4818"/>
                      <a:pt x="579" y="2446"/>
                    </a:cubicBezTo>
                    <a:cubicBezTo>
                      <a:pt x="1820" y="151"/>
                      <a:pt x="4498" y="-669"/>
                      <a:pt x="6650" y="590"/>
                    </a:cubicBezTo>
                    <a:lnTo>
                      <a:pt x="118250" y="68945"/>
                    </a:lnTo>
                    <a:cubicBezTo>
                      <a:pt x="120392" y="70273"/>
                      <a:pt x="121151" y="73242"/>
                      <a:pt x="119946" y="75585"/>
                    </a:cubicBezTo>
                    <a:cubicBezTo>
                      <a:pt x="119187" y="77138"/>
                      <a:pt x="117714" y="78115"/>
                      <a:pt x="116107" y="78124"/>
                    </a:cubicBezTo>
                    <a:close/>
                  </a:path>
                </a:pathLst>
              </a:custGeom>
              <a:solidFill>
                <a:srgbClr val="263238"/>
              </a:solidFill>
              <a:ln w="8915" cap="flat">
                <a:noFill/>
                <a:prstDash val="solid"/>
                <a:miter/>
              </a:ln>
            </p:spPr>
            <p:txBody>
              <a:bodyPr rtlCol="0" anchor="ctr"/>
              <a:lstStyle/>
              <a:p>
                <a:endParaRPr lang="zh-CN" altLang="en-US"/>
              </a:p>
            </p:txBody>
          </p:sp>
          <p:sp>
            <p:nvSpPr>
              <p:cNvPr id="482" name="任意多边形: 形状 481">
                <a:extLst>
                  <a:ext uri="{FF2B5EF4-FFF2-40B4-BE49-F238E27FC236}">
                    <a16:creationId xmlns:a16="http://schemas.microsoft.com/office/drawing/2014/main" id="{6F61CD4E-1B0C-ADB5-9CCA-F916FC098AB8}"/>
                  </a:ext>
                </a:extLst>
              </p:cNvPr>
              <p:cNvSpPr/>
              <p:nvPr/>
            </p:nvSpPr>
            <p:spPr>
              <a:xfrm>
                <a:off x="6582685" y="3756443"/>
                <a:ext cx="250966" cy="102704"/>
              </a:xfrm>
              <a:custGeom>
                <a:avLst/>
                <a:gdLst>
                  <a:gd name="connsiteX0" fmla="*/ 22499 w 250966"/>
                  <a:gd name="connsiteY0" fmla="*/ 41868 h 102704"/>
                  <a:gd name="connsiteX1" fmla="*/ 61782 w 250966"/>
                  <a:gd name="connsiteY1" fmla="*/ 563 h 102704"/>
                  <a:gd name="connsiteX2" fmla="*/ 177221 w 250966"/>
                  <a:gd name="connsiteY2" fmla="*/ 19409 h 102704"/>
                  <a:gd name="connsiteX3" fmla="*/ 250966 w 250966"/>
                  <a:gd name="connsiteY3" fmla="*/ 102705 h 102704"/>
                  <a:gd name="connsiteX4" fmla="*/ 135438 w 250966"/>
                  <a:gd name="connsiteY4" fmla="*/ 78487 h 102704"/>
                  <a:gd name="connsiteX5" fmla="*/ 0 w 250966"/>
                  <a:gd name="connsiteY5" fmla="*/ 69406 h 10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966" h="102704">
                    <a:moveTo>
                      <a:pt x="22499" y="41868"/>
                    </a:moveTo>
                    <a:cubicBezTo>
                      <a:pt x="22499" y="41868"/>
                      <a:pt x="46961" y="3297"/>
                      <a:pt x="61782" y="563"/>
                    </a:cubicBezTo>
                    <a:cubicBezTo>
                      <a:pt x="101038" y="-2035"/>
                      <a:pt x="140366" y="4381"/>
                      <a:pt x="177221" y="19409"/>
                    </a:cubicBezTo>
                    <a:cubicBezTo>
                      <a:pt x="216593" y="38158"/>
                      <a:pt x="250966" y="102705"/>
                      <a:pt x="250966" y="102705"/>
                    </a:cubicBezTo>
                    <a:cubicBezTo>
                      <a:pt x="250966" y="102705"/>
                      <a:pt x="209183" y="81221"/>
                      <a:pt x="135438" y="78487"/>
                    </a:cubicBezTo>
                    <a:cubicBezTo>
                      <a:pt x="61693" y="75753"/>
                      <a:pt x="0" y="69406"/>
                      <a:pt x="0" y="69406"/>
                    </a:cubicBezTo>
                    <a:close/>
                  </a:path>
                </a:pathLst>
              </a:custGeom>
              <a:solidFill>
                <a:srgbClr val="FFFFFF"/>
              </a:solidFill>
              <a:ln w="8915"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id="{79E4CFD9-AF9D-9E02-B1CF-560B85C5E6C4}"/>
                  </a:ext>
                </a:extLst>
              </p:cNvPr>
              <p:cNvSpPr/>
              <p:nvPr/>
            </p:nvSpPr>
            <p:spPr>
              <a:xfrm>
                <a:off x="6578427" y="3752089"/>
                <a:ext cx="259860" cy="112043"/>
              </a:xfrm>
              <a:custGeom>
                <a:avLst/>
                <a:gdLst>
                  <a:gd name="connsiteX0" fmla="*/ 255403 w 259860"/>
                  <a:gd name="connsiteY0" fmla="*/ 111941 h 112043"/>
                  <a:gd name="connsiteX1" fmla="*/ 253528 w 259860"/>
                  <a:gd name="connsiteY1" fmla="*/ 111941 h 112043"/>
                  <a:gd name="connsiteX2" fmla="*/ 139785 w 259860"/>
                  <a:gd name="connsiteY2" fmla="*/ 88212 h 112043"/>
                  <a:gd name="connsiteX3" fmla="*/ 4080 w 259860"/>
                  <a:gd name="connsiteY3" fmla="*/ 79131 h 112043"/>
                  <a:gd name="connsiteX4" fmla="*/ 330 w 259860"/>
                  <a:gd name="connsiteY4" fmla="*/ 76006 h 112043"/>
                  <a:gd name="connsiteX5" fmla="*/ 1133 w 259860"/>
                  <a:gd name="connsiteY5" fmla="*/ 71026 h 112043"/>
                  <a:gd name="connsiteX6" fmla="*/ 23453 w 259860"/>
                  <a:gd name="connsiteY6" fmla="*/ 43684 h 112043"/>
                  <a:gd name="connsiteX7" fmla="*/ 65415 w 259860"/>
                  <a:gd name="connsiteY7" fmla="*/ 620 h 112043"/>
                  <a:gd name="connsiteX8" fmla="*/ 183443 w 259860"/>
                  <a:gd name="connsiteY8" fmla="*/ 20150 h 112043"/>
                  <a:gd name="connsiteX9" fmla="*/ 259242 w 259860"/>
                  <a:gd name="connsiteY9" fmla="*/ 105496 h 112043"/>
                  <a:gd name="connsiteX10" fmla="*/ 258706 w 259860"/>
                  <a:gd name="connsiteY10" fmla="*/ 111258 h 112043"/>
                  <a:gd name="connsiteX11" fmla="*/ 255403 w 259860"/>
                  <a:gd name="connsiteY11" fmla="*/ 111941 h 112043"/>
                  <a:gd name="connsiteX12" fmla="*/ 13722 w 259860"/>
                  <a:gd name="connsiteY12" fmla="*/ 69756 h 112043"/>
                  <a:gd name="connsiteX13" fmla="*/ 140053 w 259860"/>
                  <a:gd name="connsiteY13" fmla="*/ 77959 h 112043"/>
                  <a:gd name="connsiteX14" fmla="*/ 244243 w 259860"/>
                  <a:gd name="connsiteY14" fmla="*/ 97489 h 112043"/>
                  <a:gd name="connsiteX15" fmla="*/ 179872 w 259860"/>
                  <a:gd name="connsiteY15" fmla="*/ 28646 h 112043"/>
                  <a:gd name="connsiteX16" fmla="*/ 66933 w 259860"/>
                  <a:gd name="connsiteY16" fmla="*/ 10092 h 112043"/>
                  <a:gd name="connsiteX17" fmla="*/ 30596 w 259860"/>
                  <a:gd name="connsiteY17" fmla="*/ 49152 h 112043"/>
                  <a:gd name="connsiteX18" fmla="*/ 30596 w 259860"/>
                  <a:gd name="connsiteY18" fmla="*/ 49152 h 112043"/>
                  <a:gd name="connsiteX19" fmla="*/ 26757 w 259860"/>
                  <a:gd name="connsiteY19" fmla="*/ 46223 h 112043"/>
                  <a:gd name="connsiteX20" fmla="*/ 26757 w 259860"/>
                  <a:gd name="connsiteY20" fmla="*/ 46223 h 11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9860" h="112043">
                    <a:moveTo>
                      <a:pt x="255403" y="111941"/>
                    </a:moveTo>
                    <a:cubicBezTo>
                      <a:pt x="254787" y="112078"/>
                      <a:pt x="254144" y="112078"/>
                      <a:pt x="253528" y="111941"/>
                    </a:cubicBezTo>
                    <a:cubicBezTo>
                      <a:pt x="253081" y="111941"/>
                      <a:pt x="211566" y="90849"/>
                      <a:pt x="139785" y="88212"/>
                    </a:cubicBezTo>
                    <a:cubicBezTo>
                      <a:pt x="68004" y="85576"/>
                      <a:pt x="4704" y="79131"/>
                      <a:pt x="4080" y="79131"/>
                    </a:cubicBezTo>
                    <a:cubicBezTo>
                      <a:pt x="2392" y="78955"/>
                      <a:pt x="937" y="77744"/>
                      <a:pt x="330" y="76006"/>
                    </a:cubicBezTo>
                    <a:cubicBezTo>
                      <a:pt x="-313" y="74317"/>
                      <a:pt x="-1" y="72373"/>
                      <a:pt x="1133" y="71026"/>
                    </a:cubicBezTo>
                    <a:lnTo>
                      <a:pt x="23453" y="43684"/>
                    </a:lnTo>
                    <a:cubicBezTo>
                      <a:pt x="26667" y="38509"/>
                      <a:pt x="49612" y="3452"/>
                      <a:pt x="65415" y="620"/>
                    </a:cubicBezTo>
                    <a:cubicBezTo>
                      <a:pt x="105582" y="-2173"/>
                      <a:pt x="145829" y="4487"/>
                      <a:pt x="183443" y="20150"/>
                    </a:cubicBezTo>
                    <a:cubicBezTo>
                      <a:pt x="223619" y="39680"/>
                      <a:pt x="257813" y="102762"/>
                      <a:pt x="259242" y="105496"/>
                    </a:cubicBezTo>
                    <a:cubicBezTo>
                      <a:pt x="260233" y="107342"/>
                      <a:pt x="260018" y="109676"/>
                      <a:pt x="258706" y="111258"/>
                    </a:cubicBezTo>
                    <a:cubicBezTo>
                      <a:pt x="257724" y="111931"/>
                      <a:pt x="256546" y="112176"/>
                      <a:pt x="255403" y="111941"/>
                    </a:cubicBezTo>
                    <a:close/>
                    <a:moveTo>
                      <a:pt x="13722" y="69756"/>
                    </a:moveTo>
                    <a:cubicBezTo>
                      <a:pt x="33363" y="71612"/>
                      <a:pt x="83360" y="75908"/>
                      <a:pt x="140053" y="77959"/>
                    </a:cubicBezTo>
                    <a:cubicBezTo>
                      <a:pt x="175470" y="78818"/>
                      <a:pt x="210584" y="85400"/>
                      <a:pt x="244243" y="97489"/>
                    </a:cubicBezTo>
                    <a:cubicBezTo>
                      <a:pt x="232279" y="77959"/>
                      <a:pt x="207102" y="41633"/>
                      <a:pt x="179872" y="28646"/>
                    </a:cubicBezTo>
                    <a:cubicBezTo>
                      <a:pt x="143830" y="13891"/>
                      <a:pt x="105350" y="7573"/>
                      <a:pt x="66933" y="10092"/>
                    </a:cubicBezTo>
                    <a:cubicBezTo>
                      <a:pt x="57558" y="11850"/>
                      <a:pt x="39702" y="35091"/>
                      <a:pt x="30596" y="49152"/>
                    </a:cubicBezTo>
                    <a:lnTo>
                      <a:pt x="30596" y="49152"/>
                    </a:lnTo>
                    <a:close/>
                    <a:moveTo>
                      <a:pt x="26757" y="46223"/>
                    </a:moveTo>
                    <a:lnTo>
                      <a:pt x="26757" y="46223"/>
                    </a:lnTo>
                    <a:close/>
                  </a:path>
                </a:pathLst>
              </a:custGeom>
              <a:solidFill>
                <a:srgbClr val="263238"/>
              </a:solidFill>
              <a:ln w="8915" cap="flat">
                <a:noFill/>
                <a:prstDash val="solid"/>
                <a:miter/>
              </a:ln>
            </p:spPr>
            <p:txBody>
              <a:bodyPr rtlCol="0" anchor="ctr"/>
              <a:lstStyle/>
              <a:p>
                <a:endParaRPr lang="zh-CN" altLang="en-US"/>
              </a:p>
            </p:txBody>
          </p:sp>
          <p:sp>
            <p:nvSpPr>
              <p:cNvPr id="484" name="任意多边形: 形状 483">
                <a:extLst>
                  <a:ext uri="{FF2B5EF4-FFF2-40B4-BE49-F238E27FC236}">
                    <a16:creationId xmlns:a16="http://schemas.microsoft.com/office/drawing/2014/main" id="{2260E7AD-7CBE-8638-0C11-D06762F0E62A}"/>
                  </a:ext>
                </a:extLst>
              </p:cNvPr>
              <p:cNvSpPr/>
              <p:nvPr/>
            </p:nvSpPr>
            <p:spPr>
              <a:xfrm>
                <a:off x="7086027" y="4821175"/>
                <a:ext cx="68783" cy="808367"/>
              </a:xfrm>
              <a:custGeom>
                <a:avLst/>
                <a:gdLst>
                  <a:gd name="connsiteX0" fmla="*/ 50819 w 68783"/>
                  <a:gd name="connsiteY0" fmla="*/ 808367 h 808367"/>
                  <a:gd name="connsiteX1" fmla="*/ 32963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801 w 68783"/>
                  <a:gd name="connsiteY6"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83" h="808367">
                    <a:moveTo>
                      <a:pt x="50819" y="808367"/>
                    </a:moveTo>
                    <a:cubicBezTo>
                      <a:pt x="41266" y="808377"/>
                      <a:pt x="33392" y="800155"/>
                      <a:pt x="32963" y="789716"/>
                    </a:cubicBezTo>
                    <a:lnTo>
                      <a:pt x="19" y="20429"/>
                    </a:lnTo>
                    <a:cubicBezTo>
                      <a:pt x="-428" y="9639"/>
                      <a:pt x="7206" y="509"/>
                      <a:pt x="17071" y="20"/>
                    </a:cubicBezTo>
                    <a:cubicBezTo>
                      <a:pt x="26937" y="-468"/>
                      <a:pt x="35284" y="7881"/>
                      <a:pt x="35731" y="18672"/>
                    </a:cubicBezTo>
                    <a:lnTo>
                      <a:pt x="68764" y="787861"/>
                    </a:lnTo>
                    <a:cubicBezTo>
                      <a:pt x="69219" y="798612"/>
                      <a:pt x="61631" y="807742"/>
                      <a:pt x="51801" y="808270"/>
                    </a:cubicBezTo>
                    <a:close/>
                  </a:path>
                </a:pathLst>
              </a:custGeom>
              <a:solidFill>
                <a:srgbClr val="263238"/>
              </a:solidFill>
              <a:ln w="8915"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A794C4CD-253F-D6DA-B809-95440FCDA1BC}"/>
                  </a:ext>
                </a:extLst>
              </p:cNvPr>
              <p:cNvSpPr/>
              <p:nvPr/>
            </p:nvSpPr>
            <p:spPr>
              <a:xfrm>
                <a:off x="6788903" y="4821175"/>
                <a:ext cx="68783" cy="808367"/>
              </a:xfrm>
              <a:custGeom>
                <a:avLst/>
                <a:gdLst>
                  <a:gd name="connsiteX0" fmla="*/ 50819 w 68783"/>
                  <a:gd name="connsiteY0" fmla="*/ 808367 h 808367"/>
                  <a:gd name="connsiteX1" fmla="*/ 32963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747 w 68783"/>
                  <a:gd name="connsiteY6" fmla="*/ 808270 h 808367"/>
                  <a:gd name="connsiteX7" fmla="*/ 51712 w 68783"/>
                  <a:gd name="connsiteY7"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83" h="808367">
                    <a:moveTo>
                      <a:pt x="50819" y="808367"/>
                    </a:moveTo>
                    <a:cubicBezTo>
                      <a:pt x="41266" y="808377"/>
                      <a:pt x="33391" y="800155"/>
                      <a:pt x="32963" y="789716"/>
                    </a:cubicBezTo>
                    <a:lnTo>
                      <a:pt x="19" y="20429"/>
                    </a:lnTo>
                    <a:cubicBezTo>
                      <a:pt x="-428" y="9639"/>
                      <a:pt x="7206" y="509"/>
                      <a:pt x="17071" y="20"/>
                    </a:cubicBezTo>
                    <a:cubicBezTo>
                      <a:pt x="26937" y="-468"/>
                      <a:pt x="35284" y="7881"/>
                      <a:pt x="35731" y="18672"/>
                    </a:cubicBezTo>
                    <a:lnTo>
                      <a:pt x="68764" y="787861"/>
                    </a:lnTo>
                    <a:cubicBezTo>
                      <a:pt x="69219" y="798632"/>
                      <a:pt x="61595" y="807772"/>
                      <a:pt x="51747" y="808270"/>
                    </a:cubicBezTo>
                    <a:cubicBezTo>
                      <a:pt x="51739" y="808270"/>
                      <a:pt x="51721" y="808270"/>
                      <a:pt x="51712" y="808270"/>
                    </a:cubicBezTo>
                    <a:close/>
                  </a:path>
                </a:pathLst>
              </a:custGeom>
              <a:solidFill>
                <a:srgbClr val="263238"/>
              </a:solidFill>
              <a:ln w="8915"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F670328A-A23E-F0F8-2797-087806824D9C}"/>
                  </a:ext>
                </a:extLst>
              </p:cNvPr>
              <p:cNvSpPr/>
              <p:nvPr/>
            </p:nvSpPr>
            <p:spPr>
              <a:xfrm>
                <a:off x="6245474" y="4049174"/>
                <a:ext cx="589248" cy="585704"/>
              </a:xfrm>
              <a:custGeom>
                <a:avLst/>
                <a:gdLst>
                  <a:gd name="connsiteX0" fmla="*/ 549072 w 589248"/>
                  <a:gd name="connsiteY0" fmla="*/ 0 h 585704"/>
                  <a:gd name="connsiteX1" fmla="*/ 589248 w 589248"/>
                  <a:gd name="connsiteY1" fmla="*/ 0 h 585704"/>
                  <a:gd name="connsiteX2" fmla="*/ 589248 w 589248"/>
                  <a:gd name="connsiteY2" fmla="*/ 585705 h 585704"/>
                  <a:gd name="connsiteX3" fmla="*/ 549072 w 589248"/>
                  <a:gd name="connsiteY3" fmla="*/ 585705 h 585704"/>
                  <a:gd name="connsiteX4" fmla="*/ 40176 w 589248"/>
                  <a:gd name="connsiteY4" fmla="*/ 585705 h 585704"/>
                  <a:gd name="connsiteX5" fmla="*/ 0 w 589248"/>
                  <a:gd name="connsiteY5" fmla="*/ 585705 h 585704"/>
                  <a:gd name="connsiteX6" fmla="*/ 0 w 589248"/>
                  <a:gd name="connsiteY6" fmla="*/ 0 h 585704"/>
                  <a:gd name="connsiteX7" fmla="*/ 40176 w 589248"/>
                  <a:gd name="connsiteY7" fmla="*/ 0 h 5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48" h="585704">
                    <a:moveTo>
                      <a:pt x="549072" y="0"/>
                    </a:moveTo>
                    <a:cubicBezTo>
                      <a:pt x="571261" y="0"/>
                      <a:pt x="589248" y="0"/>
                      <a:pt x="589248" y="0"/>
                    </a:cubicBezTo>
                    <a:lnTo>
                      <a:pt x="589248" y="585705"/>
                    </a:lnTo>
                    <a:cubicBezTo>
                      <a:pt x="589248" y="585705"/>
                      <a:pt x="571261" y="585705"/>
                      <a:pt x="549072" y="585705"/>
                    </a:cubicBezTo>
                    <a:lnTo>
                      <a:pt x="40176" y="585705"/>
                    </a:lnTo>
                    <a:cubicBezTo>
                      <a:pt x="17988" y="585705"/>
                      <a:pt x="0" y="585705"/>
                      <a:pt x="0" y="585705"/>
                    </a:cubicBezTo>
                    <a:lnTo>
                      <a:pt x="0" y="0"/>
                    </a:lnTo>
                    <a:cubicBezTo>
                      <a:pt x="0" y="0"/>
                      <a:pt x="17988" y="0"/>
                      <a:pt x="40176" y="0"/>
                    </a:cubicBezTo>
                    <a:close/>
                  </a:path>
                </a:pathLst>
              </a:custGeom>
              <a:solidFill>
                <a:srgbClr val="C4C4C4"/>
              </a:solidFill>
              <a:ln w="8915"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A006F286-86B0-72B8-5E78-23B8C30BF11F}"/>
                  </a:ext>
                </a:extLst>
              </p:cNvPr>
              <p:cNvSpPr/>
              <p:nvPr/>
            </p:nvSpPr>
            <p:spPr>
              <a:xfrm>
                <a:off x="6241010" y="4044390"/>
                <a:ext cx="598176" cy="595665"/>
              </a:xfrm>
              <a:custGeom>
                <a:avLst/>
                <a:gdLst>
                  <a:gd name="connsiteX0" fmla="*/ 553536 w 598176"/>
                  <a:gd name="connsiteY0" fmla="*/ 595665 h 595665"/>
                  <a:gd name="connsiteX1" fmla="*/ 44640 w 598176"/>
                  <a:gd name="connsiteY1" fmla="*/ 595665 h 595665"/>
                  <a:gd name="connsiteX2" fmla="*/ 0 w 598176"/>
                  <a:gd name="connsiteY2" fmla="*/ 546840 h 595665"/>
                  <a:gd name="connsiteX3" fmla="*/ 0 w 598176"/>
                  <a:gd name="connsiteY3" fmla="*/ 48825 h 595665"/>
                  <a:gd name="connsiteX4" fmla="*/ 44640 w 598176"/>
                  <a:gd name="connsiteY4" fmla="*/ 0 h 595665"/>
                  <a:gd name="connsiteX5" fmla="*/ 553536 w 598176"/>
                  <a:gd name="connsiteY5" fmla="*/ 0 h 595665"/>
                  <a:gd name="connsiteX6" fmla="*/ 598176 w 598176"/>
                  <a:gd name="connsiteY6" fmla="*/ 48825 h 595665"/>
                  <a:gd name="connsiteX7" fmla="*/ 598176 w 598176"/>
                  <a:gd name="connsiteY7" fmla="*/ 546840 h 595665"/>
                  <a:gd name="connsiteX8" fmla="*/ 553536 w 598176"/>
                  <a:gd name="connsiteY8" fmla="*/ 595665 h 595665"/>
                  <a:gd name="connsiteX9" fmla="*/ 44640 w 598176"/>
                  <a:gd name="connsiteY9" fmla="*/ 9765 h 595665"/>
                  <a:gd name="connsiteX10" fmla="*/ 8928 w 598176"/>
                  <a:gd name="connsiteY10" fmla="*/ 48825 h 595665"/>
                  <a:gd name="connsiteX11" fmla="*/ 8928 w 598176"/>
                  <a:gd name="connsiteY11" fmla="*/ 546840 h 595665"/>
                  <a:gd name="connsiteX12" fmla="*/ 44640 w 598176"/>
                  <a:gd name="connsiteY12" fmla="*/ 585900 h 595665"/>
                  <a:gd name="connsiteX13" fmla="*/ 553536 w 598176"/>
                  <a:gd name="connsiteY13" fmla="*/ 585900 h 595665"/>
                  <a:gd name="connsiteX14" fmla="*/ 589248 w 598176"/>
                  <a:gd name="connsiteY14" fmla="*/ 546840 h 595665"/>
                  <a:gd name="connsiteX15" fmla="*/ 589248 w 598176"/>
                  <a:gd name="connsiteY15" fmla="*/ 48825 h 595665"/>
                  <a:gd name="connsiteX16" fmla="*/ 553536 w 598176"/>
                  <a:gd name="connsiteY16" fmla="*/ 9765 h 59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8176" h="595665">
                    <a:moveTo>
                      <a:pt x="553536" y="595665"/>
                    </a:moveTo>
                    <a:lnTo>
                      <a:pt x="44640" y="595665"/>
                    </a:lnTo>
                    <a:cubicBezTo>
                      <a:pt x="19990" y="595665"/>
                      <a:pt x="0" y="573801"/>
                      <a:pt x="0" y="546840"/>
                    </a:cubicBezTo>
                    <a:lnTo>
                      <a:pt x="0" y="48825"/>
                    </a:lnTo>
                    <a:cubicBezTo>
                      <a:pt x="0" y="21864"/>
                      <a:pt x="19990" y="0"/>
                      <a:pt x="44640" y="0"/>
                    </a:cubicBezTo>
                    <a:lnTo>
                      <a:pt x="553536" y="0"/>
                    </a:lnTo>
                    <a:cubicBezTo>
                      <a:pt x="578186" y="0"/>
                      <a:pt x="598176" y="21864"/>
                      <a:pt x="598176" y="48825"/>
                    </a:cubicBezTo>
                    <a:lnTo>
                      <a:pt x="598176" y="546840"/>
                    </a:lnTo>
                    <a:cubicBezTo>
                      <a:pt x="598176" y="573801"/>
                      <a:pt x="578186" y="595665"/>
                      <a:pt x="553536" y="595665"/>
                    </a:cubicBezTo>
                    <a:close/>
                    <a:moveTo>
                      <a:pt x="44640" y="9765"/>
                    </a:moveTo>
                    <a:cubicBezTo>
                      <a:pt x="24918" y="9765"/>
                      <a:pt x="8928" y="27254"/>
                      <a:pt x="8928" y="48825"/>
                    </a:cubicBezTo>
                    <a:lnTo>
                      <a:pt x="8928" y="546840"/>
                    </a:lnTo>
                    <a:cubicBezTo>
                      <a:pt x="8928" y="568411"/>
                      <a:pt x="24918" y="585900"/>
                      <a:pt x="44640" y="585900"/>
                    </a:cubicBezTo>
                    <a:lnTo>
                      <a:pt x="553536" y="585900"/>
                    </a:lnTo>
                    <a:cubicBezTo>
                      <a:pt x="573258" y="585900"/>
                      <a:pt x="589248" y="568411"/>
                      <a:pt x="589248" y="546840"/>
                    </a:cubicBezTo>
                    <a:lnTo>
                      <a:pt x="589248" y="48825"/>
                    </a:lnTo>
                    <a:cubicBezTo>
                      <a:pt x="589248" y="27254"/>
                      <a:pt x="573258" y="9765"/>
                      <a:pt x="553536" y="9765"/>
                    </a:cubicBezTo>
                    <a:close/>
                  </a:path>
                </a:pathLst>
              </a:custGeom>
              <a:solidFill>
                <a:srgbClr val="263238"/>
              </a:solidFill>
              <a:ln w="8915" cap="flat">
                <a:no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id="{644782EE-4290-02C0-436E-C2817138C9F6}"/>
                  </a:ext>
                </a:extLst>
              </p:cNvPr>
              <p:cNvSpPr/>
              <p:nvPr/>
            </p:nvSpPr>
            <p:spPr>
              <a:xfrm>
                <a:off x="6255563" y="4812895"/>
                <a:ext cx="902979" cy="73237"/>
              </a:xfrm>
              <a:custGeom>
                <a:avLst/>
                <a:gdLst>
                  <a:gd name="connsiteX0" fmla="*/ 863159 w 902979"/>
                  <a:gd name="connsiteY0" fmla="*/ 73238 h 73237"/>
                  <a:gd name="connsiteX1" fmla="*/ 39819 w 902979"/>
                  <a:gd name="connsiteY1" fmla="*/ 73238 h 73237"/>
                  <a:gd name="connsiteX2" fmla="*/ 0 w 902979"/>
                  <a:gd name="connsiteY2" fmla="*/ 36619 h 73237"/>
                  <a:gd name="connsiteX3" fmla="*/ 0 w 902979"/>
                  <a:gd name="connsiteY3" fmla="*/ 36619 h 73237"/>
                  <a:gd name="connsiteX4" fmla="*/ 39819 w 902979"/>
                  <a:gd name="connsiteY4" fmla="*/ 0 h 73237"/>
                  <a:gd name="connsiteX5" fmla="*/ 863159 w 902979"/>
                  <a:gd name="connsiteY5" fmla="*/ 0 h 73237"/>
                  <a:gd name="connsiteX6" fmla="*/ 902978 w 902979"/>
                  <a:gd name="connsiteY6" fmla="*/ 36619 h 73237"/>
                  <a:gd name="connsiteX7" fmla="*/ 902978 w 902979"/>
                  <a:gd name="connsiteY7" fmla="*/ 36619 h 73237"/>
                  <a:gd name="connsiteX8" fmla="*/ 863159 w 902979"/>
                  <a:gd name="connsiteY8" fmla="*/ 73238 h 73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979" h="73237">
                    <a:moveTo>
                      <a:pt x="863159" y="73238"/>
                    </a:moveTo>
                    <a:lnTo>
                      <a:pt x="39819" y="73238"/>
                    </a:lnTo>
                    <a:cubicBezTo>
                      <a:pt x="17856" y="73238"/>
                      <a:pt x="0" y="56832"/>
                      <a:pt x="0" y="36619"/>
                    </a:cubicBezTo>
                    <a:lnTo>
                      <a:pt x="0" y="36619"/>
                    </a:lnTo>
                    <a:cubicBezTo>
                      <a:pt x="0" y="16405"/>
                      <a:pt x="17856" y="0"/>
                      <a:pt x="39819" y="0"/>
                    </a:cubicBezTo>
                    <a:lnTo>
                      <a:pt x="863159" y="0"/>
                    </a:lnTo>
                    <a:cubicBezTo>
                      <a:pt x="885122" y="0"/>
                      <a:pt x="902978" y="16405"/>
                      <a:pt x="902978" y="36619"/>
                    </a:cubicBezTo>
                    <a:lnTo>
                      <a:pt x="902978" y="36619"/>
                    </a:lnTo>
                    <a:cubicBezTo>
                      <a:pt x="903157" y="56832"/>
                      <a:pt x="885301" y="73238"/>
                      <a:pt x="863159" y="73238"/>
                    </a:cubicBezTo>
                    <a:close/>
                  </a:path>
                </a:pathLst>
              </a:custGeom>
              <a:solidFill>
                <a:srgbClr val="C4C4C4"/>
              </a:solidFill>
              <a:ln w="8915"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id="{06147B6B-A82E-808C-6416-F3FACAF21C58}"/>
                  </a:ext>
                </a:extLst>
              </p:cNvPr>
              <p:cNvSpPr/>
              <p:nvPr/>
            </p:nvSpPr>
            <p:spPr>
              <a:xfrm>
                <a:off x="6250742" y="4808013"/>
                <a:ext cx="912620" cy="83002"/>
              </a:xfrm>
              <a:custGeom>
                <a:avLst/>
                <a:gdLst>
                  <a:gd name="connsiteX0" fmla="*/ 867980 w 912620"/>
                  <a:gd name="connsiteY0" fmla="*/ 83003 h 83002"/>
                  <a:gd name="connsiteX1" fmla="*/ 44640 w 912620"/>
                  <a:gd name="connsiteY1" fmla="*/ 83003 h 83002"/>
                  <a:gd name="connsiteX2" fmla="*/ 0 w 912620"/>
                  <a:gd name="connsiteY2" fmla="*/ 41501 h 83002"/>
                  <a:gd name="connsiteX3" fmla="*/ 44640 w 912620"/>
                  <a:gd name="connsiteY3" fmla="*/ 0 h 83002"/>
                  <a:gd name="connsiteX4" fmla="*/ 867980 w 912620"/>
                  <a:gd name="connsiteY4" fmla="*/ 0 h 83002"/>
                  <a:gd name="connsiteX5" fmla="*/ 912620 w 912620"/>
                  <a:gd name="connsiteY5" fmla="*/ 41501 h 83002"/>
                  <a:gd name="connsiteX6" fmla="*/ 867980 w 912620"/>
                  <a:gd name="connsiteY6" fmla="*/ 83003 h 83002"/>
                  <a:gd name="connsiteX7" fmla="*/ 44640 w 912620"/>
                  <a:gd name="connsiteY7" fmla="*/ 9765 h 83002"/>
                  <a:gd name="connsiteX8" fmla="*/ 8928 w 912620"/>
                  <a:gd name="connsiteY8" fmla="*/ 41501 h 83002"/>
                  <a:gd name="connsiteX9" fmla="*/ 44640 w 912620"/>
                  <a:gd name="connsiteY9" fmla="*/ 73238 h 83002"/>
                  <a:gd name="connsiteX10" fmla="*/ 867980 w 912620"/>
                  <a:gd name="connsiteY10" fmla="*/ 73238 h 83002"/>
                  <a:gd name="connsiteX11" fmla="*/ 903692 w 912620"/>
                  <a:gd name="connsiteY11" fmla="*/ 41501 h 83002"/>
                  <a:gd name="connsiteX12" fmla="*/ 867980 w 912620"/>
                  <a:gd name="connsiteY12" fmla="*/ 9765 h 8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2620" h="83002">
                    <a:moveTo>
                      <a:pt x="867980" y="83003"/>
                    </a:moveTo>
                    <a:lnTo>
                      <a:pt x="44640" y="83003"/>
                    </a:lnTo>
                    <a:cubicBezTo>
                      <a:pt x="20177" y="83003"/>
                      <a:pt x="0" y="64351"/>
                      <a:pt x="0" y="41501"/>
                    </a:cubicBezTo>
                    <a:cubicBezTo>
                      <a:pt x="0" y="18651"/>
                      <a:pt x="19820" y="0"/>
                      <a:pt x="44640" y="0"/>
                    </a:cubicBezTo>
                    <a:lnTo>
                      <a:pt x="867980" y="0"/>
                    </a:lnTo>
                    <a:cubicBezTo>
                      <a:pt x="892443" y="0"/>
                      <a:pt x="912620" y="18553"/>
                      <a:pt x="912620" y="41501"/>
                    </a:cubicBezTo>
                    <a:cubicBezTo>
                      <a:pt x="912620" y="64449"/>
                      <a:pt x="892443" y="83003"/>
                      <a:pt x="867980" y="83003"/>
                    </a:cubicBezTo>
                    <a:close/>
                    <a:moveTo>
                      <a:pt x="44640" y="9765"/>
                    </a:moveTo>
                    <a:cubicBezTo>
                      <a:pt x="25177" y="9765"/>
                      <a:pt x="8928" y="24022"/>
                      <a:pt x="8928" y="41501"/>
                    </a:cubicBezTo>
                    <a:cubicBezTo>
                      <a:pt x="8928" y="58980"/>
                      <a:pt x="24820" y="73238"/>
                      <a:pt x="44640" y="73238"/>
                    </a:cubicBezTo>
                    <a:lnTo>
                      <a:pt x="867980" y="73238"/>
                    </a:lnTo>
                    <a:cubicBezTo>
                      <a:pt x="887533" y="73238"/>
                      <a:pt x="903692" y="58980"/>
                      <a:pt x="903692" y="41501"/>
                    </a:cubicBezTo>
                    <a:cubicBezTo>
                      <a:pt x="903692" y="24022"/>
                      <a:pt x="887890" y="9765"/>
                      <a:pt x="867980" y="9765"/>
                    </a:cubicBezTo>
                    <a:close/>
                  </a:path>
                </a:pathLst>
              </a:custGeom>
              <a:solidFill>
                <a:srgbClr val="263238"/>
              </a:solidFill>
              <a:ln w="8915"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id="{D9D20A61-B643-AB3D-37C2-119154463F29}"/>
                  </a:ext>
                </a:extLst>
              </p:cNvPr>
              <p:cNvSpPr/>
              <p:nvPr/>
            </p:nvSpPr>
            <p:spPr>
              <a:xfrm>
                <a:off x="6684355" y="4227874"/>
                <a:ext cx="68765" cy="1401668"/>
              </a:xfrm>
              <a:custGeom>
                <a:avLst/>
                <a:gdLst>
                  <a:gd name="connsiteX0" fmla="*/ 17875 w 68765"/>
                  <a:gd name="connsiteY0" fmla="*/ 1401668 h 1401668"/>
                  <a:gd name="connsiteX1" fmla="*/ 16983 w 68765"/>
                  <a:gd name="connsiteY1" fmla="*/ 1401668 h 1401668"/>
                  <a:gd name="connsiteX2" fmla="*/ 19 w 68765"/>
                  <a:gd name="connsiteY2" fmla="*/ 1381259 h 1401668"/>
                  <a:gd name="connsiteX3" fmla="*/ 33053 w 68765"/>
                  <a:gd name="connsiteY3" fmla="*/ 612070 h 1401668"/>
                  <a:gd name="connsiteX4" fmla="*/ 33053 w 68765"/>
                  <a:gd name="connsiteY4" fmla="*/ 19530 h 1401668"/>
                  <a:gd name="connsiteX5" fmla="*/ 50909 w 68765"/>
                  <a:gd name="connsiteY5" fmla="*/ 0 h 1401668"/>
                  <a:gd name="connsiteX6" fmla="*/ 68765 w 68765"/>
                  <a:gd name="connsiteY6" fmla="*/ 19530 h 1401668"/>
                  <a:gd name="connsiteX7" fmla="*/ 68765 w 68765"/>
                  <a:gd name="connsiteY7" fmla="*/ 612851 h 1401668"/>
                  <a:gd name="connsiteX8" fmla="*/ 35821 w 68765"/>
                  <a:gd name="connsiteY8" fmla="*/ 1383017 h 1401668"/>
                  <a:gd name="connsiteX9" fmla="*/ 17875 w 68765"/>
                  <a:gd name="connsiteY9" fmla="*/ 1401668 h 140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5" h="1401668">
                    <a:moveTo>
                      <a:pt x="17875" y="1401668"/>
                    </a:moveTo>
                    <a:lnTo>
                      <a:pt x="16983" y="1401668"/>
                    </a:lnTo>
                    <a:cubicBezTo>
                      <a:pt x="7153" y="1401141"/>
                      <a:pt x="-436" y="1392011"/>
                      <a:pt x="19" y="1381259"/>
                    </a:cubicBezTo>
                    <a:lnTo>
                      <a:pt x="33053" y="612070"/>
                    </a:lnTo>
                    <a:lnTo>
                      <a:pt x="33053" y="19530"/>
                    </a:lnTo>
                    <a:cubicBezTo>
                      <a:pt x="33053" y="8740"/>
                      <a:pt x="41044" y="0"/>
                      <a:pt x="50909" y="0"/>
                    </a:cubicBezTo>
                    <a:cubicBezTo>
                      <a:pt x="60775" y="0"/>
                      <a:pt x="68765" y="8740"/>
                      <a:pt x="68765" y="19530"/>
                    </a:cubicBezTo>
                    <a:lnTo>
                      <a:pt x="68765" y="612851"/>
                    </a:lnTo>
                    <a:lnTo>
                      <a:pt x="35821" y="1383017"/>
                    </a:lnTo>
                    <a:cubicBezTo>
                      <a:pt x="35392" y="1393495"/>
                      <a:pt x="27464" y="1401727"/>
                      <a:pt x="17875" y="1401668"/>
                    </a:cubicBezTo>
                    <a:close/>
                  </a:path>
                </a:pathLst>
              </a:custGeom>
              <a:solidFill>
                <a:srgbClr val="263238"/>
              </a:solidFill>
              <a:ln w="8915"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C59EF859-21EB-BC9A-3011-8A321A51A7DB}"/>
                  </a:ext>
                </a:extLst>
              </p:cNvPr>
              <p:cNvSpPr/>
              <p:nvPr/>
            </p:nvSpPr>
            <p:spPr>
              <a:xfrm>
                <a:off x="6282686" y="4227874"/>
                <a:ext cx="68763" cy="1401667"/>
              </a:xfrm>
              <a:custGeom>
                <a:avLst/>
                <a:gdLst>
                  <a:gd name="connsiteX0" fmla="*/ 17874 w 68763"/>
                  <a:gd name="connsiteY0" fmla="*/ 1401668 h 1401667"/>
                  <a:gd name="connsiteX1" fmla="*/ 17070 w 68763"/>
                  <a:gd name="connsiteY1" fmla="*/ 1401668 h 1401667"/>
                  <a:gd name="connsiteX2" fmla="*/ 18 w 68763"/>
                  <a:gd name="connsiteY2" fmla="*/ 1381298 h 1401667"/>
                  <a:gd name="connsiteX3" fmla="*/ 18 w 68763"/>
                  <a:gd name="connsiteY3" fmla="*/ 1381259 h 1401667"/>
                  <a:gd name="connsiteX4" fmla="*/ 33051 w 68763"/>
                  <a:gd name="connsiteY4" fmla="*/ 612070 h 1401667"/>
                  <a:gd name="connsiteX5" fmla="*/ 33051 w 68763"/>
                  <a:gd name="connsiteY5" fmla="*/ 19530 h 1401667"/>
                  <a:gd name="connsiteX6" fmla="*/ 50907 w 68763"/>
                  <a:gd name="connsiteY6" fmla="*/ 0 h 1401667"/>
                  <a:gd name="connsiteX7" fmla="*/ 68763 w 68763"/>
                  <a:gd name="connsiteY7" fmla="*/ 19530 h 1401667"/>
                  <a:gd name="connsiteX8" fmla="*/ 68763 w 68763"/>
                  <a:gd name="connsiteY8" fmla="*/ 612851 h 1401667"/>
                  <a:gd name="connsiteX9" fmla="*/ 35730 w 68763"/>
                  <a:gd name="connsiteY9" fmla="*/ 1383017 h 1401667"/>
                  <a:gd name="connsiteX10" fmla="*/ 17874 w 68763"/>
                  <a:gd name="connsiteY10" fmla="*/ 1401668 h 140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763" h="1401667">
                    <a:moveTo>
                      <a:pt x="17874" y="1401668"/>
                    </a:moveTo>
                    <a:lnTo>
                      <a:pt x="17070" y="1401668"/>
                    </a:lnTo>
                    <a:cubicBezTo>
                      <a:pt x="7214" y="1401190"/>
                      <a:pt x="-420" y="1392079"/>
                      <a:pt x="18" y="1381298"/>
                    </a:cubicBezTo>
                    <a:cubicBezTo>
                      <a:pt x="18" y="1381289"/>
                      <a:pt x="18" y="1381269"/>
                      <a:pt x="18" y="1381259"/>
                    </a:cubicBezTo>
                    <a:lnTo>
                      <a:pt x="33051" y="612070"/>
                    </a:lnTo>
                    <a:lnTo>
                      <a:pt x="33051" y="19530"/>
                    </a:lnTo>
                    <a:cubicBezTo>
                      <a:pt x="33051" y="8740"/>
                      <a:pt x="41042" y="0"/>
                      <a:pt x="50907" y="0"/>
                    </a:cubicBezTo>
                    <a:cubicBezTo>
                      <a:pt x="60773" y="0"/>
                      <a:pt x="68763" y="8740"/>
                      <a:pt x="68763" y="19530"/>
                    </a:cubicBezTo>
                    <a:lnTo>
                      <a:pt x="68763" y="612851"/>
                    </a:lnTo>
                    <a:lnTo>
                      <a:pt x="35730" y="1383017"/>
                    </a:lnTo>
                    <a:cubicBezTo>
                      <a:pt x="35301" y="1393456"/>
                      <a:pt x="27427" y="1401678"/>
                      <a:pt x="17874" y="1401668"/>
                    </a:cubicBezTo>
                    <a:close/>
                  </a:path>
                </a:pathLst>
              </a:custGeom>
              <a:solidFill>
                <a:srgbClr val="263238"/>
              </a:solidFill>
              <a:ln w="8915" cap="flat">
                <a:noFill/>
                <a:prstDash val="solid"/>
                <a:miter/>
              </a:ln>
            </p:spPr>
            <p:txBody>
              <a:bodyPr rtlCol="0" anchor="ctr"/>
              <a:lstStyle/>
              <a:p>
                <a:endParaRPr lang="zh-CN" altLang="en-US"/>
              </a:p>
            </p:txBody>
          </p:sp>
        </p:grpSp>
      </p:grpSp>
      <p:sp>
        <p:nvSpPr>
          <p:cNvPr id="28" name="文本框 27">
            <a:extLst>
              <a:ext uri="{FF2B5EF4-FFF2-40B4-BE49-F238E27FC236}">
                <a16:creationId xmlns:a16="http://schemas.microsoft.com/office/drawing/2014/main" id="{5B6CE1F3-D8D9-D326-84A6-42C8AF6F506B}"/>
              </a:ext>
            </a:extLst>
          </p:cNvPr>
          <p:cNvSpPr txBox="1"/>
          <p:nvPr/>
        </p:nvSpPr>
        <p:spPr>
          <a:xfrm>
            <a:off x="1235657" y="3608671"/>
            <a:ext cx="4015777"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100" normalizeH="0" noProof="0" dirty="0" err="1">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mn-cs"/>
              </a:rPr>
              <a:t>Notalwayworking</a:t>
            </a:r>
            <a:endParaRPr kumimoji="0" lang="zh-CN" altLang="en-US" sz="1400" b="0" i="0" u="none" strike="noStrike" kern="1200" cap="none" spc="1100" normalizeH="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mn-cs"/>
            </a:endParaRPr>
          </a:p>
        </p:txBody>
      </p:sp>
    </p:spTree>
    <p:extLst>
      <p:ext uri="{BB962C8B-B14F-4D97-AF65-F5344CB8AC3E}">
        <p14:creationId xmlns:p14="http://schemas.microsoft.com/office/powerpoint/2010/main" val="3915345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id="{D8B6DC99-7327-E46A-059F-9496B5BB2AC2}"/>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7" name="圆: 空心 36">
            <a:extLst>
              <a:ext uri="{FF2B5EF4-FFF2-40B4-BE49-F238E27FC236}">
                <a16:creationId xmlns:a16="http://schemas.microsoft.com/office/drawing/2014/main" id="{43ED1AD2-CBF8-397F-3734-EEF6AB004200}"/>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8" name="直接连接符 37">
            <a:extLst>
              <a:ext uri="{FF2B5EF4-FFF2-40B4-BE49-F238E27FC236}">
                <a16:creationId xmlns:a16="http://schemas.microsoft.com/office/drawing/2014/main" id="{2CE847B6-8C12-2856-18CC-8BC6E6652994}"/>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1C083FE9-6BD6-A889-33FB-D6E5FAE2FCD6}"/>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rPr>
              <a:t>工作</a:t>
            </a:r>
            <a:r>
              <a:rPr lang="zh-CN" altLang="en-US" sz="3200" dirty="0">
                <a:solidFill>
                  <a:schemeClr val="accent1">
                    <a:lumMod val="100000"/>
                  </a:schemeClr>
                </a:solidFill>
                <a:latin typeface="思源黑体 CN Bold" panose="020B0800000000000000" pitchFamily="34" charset="-122"/>
                <a:ea typeface="思源黑体 CN Bold" panose="020B0800000000000000" pitchFamily="34" charset="-122"/>
              </a:rPr>
              <a:t>不足 </a:t>
            </a:r>
            <a:endPar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endParaRPr>
          </a:p>
        </p:txBody>
      </p:sp>
      <p:sp>
        <p:nvSpPr>
          <p:cNvPr id="5" name="矩形: 圆角 4">
            <a:extLst>
              <a:ext uri="{FF2B5EF4-FFF2-40B4-BE49-F238E27FC236}">
                <a16:creationId xmlns:a16="http://schemas.microsoft.com/office/drawing/2014/main" id="{C39E511F-8D80-A55B-2C52-6B21F0B3AA70}"/>
              </a:ext>
            </a:extLst>
          </p:cNvPr>
          <p:cNvSpPr/>
          <p:nvPr/>
        </p:nvSpPr>
        <p:spPr>
          <a:xfrm rot="16200000">
            <a:off x="1774932" y="514468"/>
            <a:ext cx="1406536" cy="3635600"/>
          </a:xfrm>
          <a:prstGeom prst="roundRect">
            <a:avLst>
              <a:gd name="adj" fmla="val 0"/>
            </a:avLst>
          </a:prstGeom>
          <a:solidFill>
            <a:schemeClr val="bg1"/>
          </a:solidFill>
          <a:ln w="12700" cap="flat" cmpd="sng" algn="ctr">
            <a:noFill/>
            <a:prstDash val="solid"/>
            <a:miter lim="800000"/>
          </a:ln>
          <a:effectLst>
            <a:outerShdw blurRad="241300" dist="127000" sx="92000" sy="9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sp>
        <p:nvSpPr>
          <p:cNvPr id="10" name="文本框 9">
            <a:extLst>
              <a:ext uri="{FF2B5EF4-FFF2-40B4-BE49-F238E27FC236}">
                <a16:creationId xmlns:a16="http://schemas.microsoft.com/office/drawing/2014/main" id="{F00CA269-A2D1-19C0-27B1-0437B614DECE}"/>
              </a:ext>
            </a:extLst>
          </p:cNvPr>
          <p:cNvSpPr txBox="1"/>
          <p:nvPr/>
        </p:nvSpPr>
        <p:spPr>
          <a:xfrm>
            <a:off x="696000" y="2189178"/>
            <a:ext cx="3240000" cy="516745"/>
          </a:xfrm>
          <a:prstGeom prst="rect">
            <a:avLst/>
          </a:prstGeom>
          <a:noFill/>
        </p:spPr>
        <p:txBody>
          <a:bodyPr wrap="square" rtlCol="0">
            <a:spAutoFit/>
          </a:bodyPr>
          <a:lstStyle/>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a:t>
            </a:r>
            <a:endParaRPr lang="en-US" altLang="zh-CN" sz="1200" dirty="0">
              <a:solidFill>
                <a:schemeClr val="tx1">
                  <a:alpha val="73000"/>
                </a:schemeClr>
              </a:solidFill>
              <a:latin typeface="思源黑体 CN Regular" panose="020B0500000000000000" pitchFamily="34" charset="-122"/>
              <a:ea typeface="思源黑体 CN Regular" panose="020B0500000000000000" pitchFamily="34" charset="-122"/>
            </a:endParaRPr>
          </a:p>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入文本在此处输在此处输入文本</a:t>
            </a:r>
            <a:endParaRPr kumimoji="0" lang="zh-CN" altLang="en-US" sz="1200" b="0" i="0" u="none" strike="noStrike" kern="0" cap="none" spc="0" normalizeH="0" baseline="0" noProof="0" dirty="0">
              <a:ln>
                <a:noFill/>
              </a:ln>
              <a:solidFill>
                <a:schemeClr val="tx1">
                  <a:alpha val="73000"/>
                </a:schemeClr>
              </a:solidFill>
              <a:effectLst/>
              <a:uLnTx/>
              <a:uFillTx/>
              <a:latin typeface="微软雅黑"/>
              <a:ea typeface="微软雅黑"/>
            </a:endParaRPr>
          </a:p>
        </p:txBody>
      </p:sp>
      <p:sp>
        <p:nvSpPr>
          <p:cNvPr id="14" name="文本框 13">
            <a:extLst>
              <a:ext uri="{FF2B5EF4-FFF2-40B4-BE49-F238E27FC236}">
                <a16:creationId xmlns:a16="http://schemas.microsoft.com/office/drawing/2014/main" id="{EB7AC3EF-B396-2BDA-E5AE-FC3814166AFD}"/>
              </a:ext>
            </a:extLst>
          </p:cNvPr>
          <p:cNvSpPr txBox="1"/>
          <p:nvPr/>
        </p:nvSpPr>
        <p:spPr>
          <a:xfrm>
            <a:off x="336000" y="1850624"/>
            <a:ext cx="2880000" cy="36933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gradFill>
                  <a:gsLst>
                    <a:gs pos="0">
                      <a:schemeClr val="accent1"/>
                    </a:gs>
                    <a:gs pos="100000">
                      <a:schemeClr val="accent1"/>
                    </a:gs>
                  </a:gsLst>
                  <a:lin ang="10800000" scaled="1"/>
                </a:gradFill>
                <a:effectLst/>
                <a:uLnTx/>
                <a:uFillTx/>
                <a:latin typeface="思源黑体 CN Bold" panose="020B0800000000000000" pitchFamily="34" charset="-122"/>
                <a:ea typeface="思源黑体 CN Bold" panose="020B0800000000000000" pitchFamily="34" charset="-122"/>
                <a:cs typeface="+mn-cs"/>
              </a:rPr>
              <a:t>           此处输入文本标题</a:t>
            </a:r>
          </a:p>
        </p:txBody>
      </p:sp>
      <p:cxnSp>
        <p:nvCxnSpPr>
          <p:cNvPr id="19" name="直接连接符 18">
            <a:extLst>
              <a:ext uri="{FF2B5EF4-FFF2-40B4-BE49-F238E27FC236}">
                <a16:creationId xmlns:a16="http://schemas.microsoft.com/office/drawing/2014/main" id="{8BBC27EF-17E6-E4FF-022A-B38E6C60FE51}"/>
              </a:ext>
            </a:extLst>
          </p:cNvPr>
          <p:cNvCxnSpPr>
            <a:cxnSpLocks/>
          </p:cNvCxnSpPr>
          <p:nvPr/>
        </p:nvCxnSpPr>
        <p:spPr>
          <a:xfrm>
            <a:off x="696248" y="1629000"/>
            <a:ext cx="0" cy="1407600"/>
          </a:xfrm>
          <a:prstGeom prst="line">
            <a:avLst/>
          </a:prstGeom>
          <a:ln w="285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76" name="矩形: 圆角 75">
            <a:extLst>
              <a:ext uri="{FF2B5EF4-FFF2-40B4-BE49-F238E27FC236}">
                <a16:creationId xmlns:a16="http://schemas.microsoft.com/office/drawing/2014/main" id="{7758C839-9F54-8844-BF51-B73ACD9D9E96}"/>
              </a:ext>
            </a:extLst>
          </p:cNvPr>
          <p:cNvSpPr/>
          <p:nvPr/>
        </p:nvSpPr>
        <p:spPr>
          <a:xfrm rot="16200000">
            <a:off x="8967047" y="514468"/>
            <a:ext cx="1406536" cy="3635600"/>
          </a:xfrm>
          <a:prstGeom prst="roundRect">
            <a:avLst>
              <a:gd name="adj" fmla="val 0"/>
            </a:avLst>
          </a:prstGeom>
          <a:solidFill>
            <a:schemeClr val="bg1"/>
          </a:solidFill>
          <a:ln w="12700" cap="flat" cmpd="sng" algn="ctr">
            <a:noFill/>
            <a:prstDash val="solid"/>
            <a:miter lim="800000"/>
          </a:ln>
          <a:effectLst>
            <a:outerShdw blurRad="241300" dist="127000" sx="92000" sy="9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sp>
        <p:nvSpPr>
          <p:cNvPr id="77" name="文本框 76">
            <a:extLst>
              <a:ext uri="{FF2B5EF4-FFF2-40B4-BE49-F238E27FC236}">
                <a16:creationId xmlns:a16="http://schemas.microsoft.com/office/drawing/2014/main" id="{8502E23A-23D3-4CD6-56DC-756E38A5D7BF}"/>
              </a:ext>
            </a:extLst>
          </p:cNvPr>
          <p:cNvSpPr txBox="1"/>
          <p:nvPr/>
        </p:nvSpPr>
        <p:spPr>
          <a:xfrm>
            <a:off x="7895999" y="2189178"/>
            <a:ext cx="3600675" cy="519822"/>
          </a:xfrm>
          <a:prstGeom prst="rect">
            <a:avLst/>
          </a:prstGeom>
          <a:noFill/>
        </p:spPr>
        <p:txBody>
          <a:bodyPr wrap="square" rtlCol="0">
            <a:spAutoFit/>
          </a:bodyPr>
          <a:lstStyle/>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a:t>
            </a:r>
            <a:endParaRPr lang="en-US" altLang="zh-CN" sz="1200" dirty="0">
              <a:solidFill>
                <a:schemeClr val="tx1">
                  <a:alpha val="73000"/>
                </a:schemeClr>
              </a:solidFill>
              <a:latin typeface="思源黑体 CN Regular" panose="020B0500000000000000" pitchFamily="34" charset="-122"/>
              <a:ea typeface="思源黑体 CN Regular" panose="020B0500000000000000" pitchFamily="34" charset="-122"/>
            </a:endParaRPr>
          </a:p>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输入文本在此处输在此处输入文本                </a:t>
            </a:r>
            <a:endParaRPr kumimoji="0" lang="zh-CN" altLang="en-US" sz="1200" b="0" i="0" u="none" strike="noStrike" kern="0" cap="none" spc="0" normalizeH="0" baseline="0" noProof="0" dirty="0">
              <a:ln>
                <a:noFill/>
              </a:ln>
              <a:solidFill>
                <a:schemeClr val="tx1">
                  <a:alpha val="73000"/>
                </a:schemeClr>
              </a:solidFill>
              <a:effectLst/>
              <a:uLnTx/>
              <a:uFillTx/>
              <a:latin typeface="微软雅黑"/>
              <a:ea typeface="微软雅黑"/>
            </a:endParaRPr>
          </a:p>
        </p:txBody>
      </p:sp>
      <p:sp>
        <p:nvSpPr>
          <p:cNvPr id="78" name="文本框 77">
            <a:extLst>
              <a:ext uri="{FF2B5EF4-FFF2-40B4-BE49-F238E27FC236}">
                <a16:creationId xmlns:a16="http://schemas.microsoft.com/office/drawing/2014/main" id="{578400A7-48E9-CCBE-9C80-8106AA32FC3F}"/>
              </a:ext>
            </a:extLst>
          </p:cNvPr>
          <p:cNvSpPr txBox="1"/>
          <p:nvPr/>
        </p:nvSpPr>
        <p:spPr>
          <a:xfrm>
            <a:off x="8608115" y="1850624"/>
            <a:ext cx="2887885" cy="36933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此处输入文本标题       </a:t>
            </a:r>
          </a:p>
        </p:txBody>
      </p:sp>
      <p:cxnSp>
        <p:nvCxnSpPr>
          <p:cNvPr id="79" name="直接连接符 78">
            <a:extLst>
              <a:ext uri="{FF2B5EF4-FFF2-40B4-BE49-F238E27FC236}">
                <a16:creationId xmlns:a16="http://schemas.microsoft.com/office/drawing/2014/main" id="{615150BF-438E-D6EA-92DF-402220248C1D}"/>
              </a:ext>
            </a:extLst>
          </p:cNvPr>
          <p:cNvCxnSpPr>
            <a:cxnSpLocks/>
          </p:cNvCxnSpPr>
          <p:nvPr/>
        </p:nvCxnSpPr>
        <p:spPr>
          <a:xfrm>
            <a:off x="11479529" y="1629000"/>
            <a:ext cx="0" cy="1407600"/>
          </a:xfrm>
          <a:prstGeom prst="line">
            <a:avLst/>
          </a:prstGeom>
          <a:ln w="285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80" name="矩形: 圆角 79">
            <a:extLst>
              <a:ext uri="{FF2B5EF4-FFF2-40B4-BE49-F238E27FC236}">
                <a16:creationId xmlns:a16="http://schemas.microsoft.com/office/drawing/2014/main" id="{C1B8B8DB-FED9-F27E-C527-35119F4DEE00}"/>
              </a:ext>
            </a:extLst>
          </p:cNvPr>
          <p:cNvSpPr/>
          <p:nvPr/>
        </p:nvSpPr>
        <p:spPr>
          <a:xfrm rot="16200000">
            <a:off x="8965198" y="2674468"/>
            <a:ext cx="1406536" cy="3635600"/>
          </a:xfrm>
          <a:prstGeom prst="roundRect">
            <a:avLst>
              <a:gd name="adj" fmla="val 0"/>
            </a:avLst>
          </a:prstGeom>
          <a:solidFill>
            <a:schemeClr val="bg1"/>
          </a:solidFill>
          <a:ln w="12700" cap="flat" cmpd="sng" algn="ctr">
            <a:noFill/>
            <a:prstDash val="solid"/>
            <a:miter lim="800000"/>
          </a:ln>
          <a:effectLst>
            <a:outerShdw blurRad="241300" dist="127000" sx="92000" sy="9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cxnSp>
        <p:nvCxnSpPr>
          <p:cNvPr id="83" name="直接连接符 82">
            <a:extLst>
              <a:ext uri="{FF2B5EF4-FFF2-40B4-BE49-F238E27FC236}">
                <a16:creationId xmlns:a16="http://schemas.microsoft.com/office/drawing/2014/main" id="{BC35173F-43FE-331E-AC1D-44849D33C445}"/>
              </a:ext>
            </a:extLst>
          </p:cNvPr>
          <p:cNvCxnSpPr>
            <a:cxnSpLocks/>
          </p:cNvCxnSpPr>
          <p:nvPr/>
        </p:nvCxnSpPr>
        <p:spPr>
          <a:xfrm>
            <a:off x="11477680" y="3789000"/>
            <a:ext cx="0" cy="1407600"/>
          </a:xfrm>
          <a:prstGeom prst="line">
            <a:avLst/>
          </a:prstGeom>
          <a:ln w="285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88" name="矩形: 圆角 87">
            <a:extLst>
              <a:ext uri="{FF2B5EF4-FFF2-40B4-BE49-F238E27FC236}">
                <a16:creationId xmlns:a16="http://schemas.microsoft.com/office/drawing/2014/main" id="{EF125441-36F8-588D-AA7E-8BD770A58A82}"/>
              </a:ext>
            </a:extLst>
          </p:cNvPr>
          <p:cNvSpPr/>
          <p:nvPr/>
        </p:nvSpPr>
        <p:spPr>
          <a:xfrm rot="16200000">
            <a:off x="1774932" y="2674468"/>
            <a:ext cx="1406536" cy="3635600"/>
          </a:xfrm>
          <a:prstGeom prst="roundRect">
            <a:avLst>
              <a:gd name="adj" fmla="val 0"/>
            </a:avLst>
          </a:prstGeom>
          <a:solidFill>
            <a:schemeClr val="bg1"/>
          </a:solidFill>
          <a:ln w="12700" cap="flat" cmpd="sng" algn="ctr">
            <a:noFill/>
            <a:prstDash val="solid"/>
            <a:miter lim="800000"/>
          </a:ln>
          <a:effectLst>
            <a:outerShdw blurRad="241300" dist="127000" sx="92000" sy="9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sp>
        <p:nvSpPr>
          <p:cNvPr id="89" name="文本框 88">
            <a:extLst>
              <a:ext uri="{FF2B5EF4-FFF2-40B4-BE49-F238E27FC236}">
                <a16:creationId xmlns:a16="http://schemas.microsoft.com/office/drawing/2014/main" id="{8124E229-73C0-49B2-5769-B8F1E8F5E33B}"/>
              </a:ext>
            </a:extLst>
          </p:cNvPr>
          <p:cNvSpPr txBox="1"/>
          <p:nvPr/>
        </p:nvSpPr>
        <p:spPr>
          <a:xfrm>
            <a:off x="696000" y="4349178"/>
            <a:ext cx="3240000" cy="516745"/>
          </a:xfrm>
          <a:prstGeom prst="rect">
            <a:avLst/>
          </a:prstGeom>
          <a:noFill/>
        </p:spPr>
        <p:txBody>
          <a:bodyPr wrap="square" rtlCol="0">
            <a:spAutoFit/>
          </a:bodyPr>
          <a:lstStyle/>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a:t>
            </a:r>
            <a:endParaRPr lang="en-US" altLang="zh-CN" sz="1200" dirty="0">
              <a:solidFill>
                <a:schemeClr val="tx1">
                  <a:alpha val="73000"/>
                </a:schemeClr>
              </a:solidFill>
              <a:latin typeface="思源黑体 CN Regular" panose="020B0500000000000000" pitchFamily="34" charset="-122"/>
              <a:ea typeface="思源黑体 CN Regular" panose="020B0500000000000000" pitchFamily="34" charset="-122"/>
            </a:endParaRPr>
          </a:p>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入文本在此处输在此处输入文本</a:t>
            </a:r>
            <a:endParaRPr kumimoji="0" lang="zh-CN" altLang="en-US" sz="1200" b="0" i="0" u="none" strike="noStrike" kern="0" cap="none" spc="0" normalizeH="0" baseline="0" noProof="0" dirty="0">
              <a:ln>
                <a:noFill/>
              </a:ln>
              <a:solidFill>
                <a:schemeClr val="tx1">
                  <a:alpha val="73000"/>
                </a:schemeClr>
              </a:solidFill>
              <a:effectLst/>
              <a:uLnTx/>
              <a:uFillTx/>
              <a:latin typeface="微软雅黑"/>
              <a:ea typeface="微软雅黑"/>
            </a:endParaRPr>
          </a:p>
        </p:txBody>
      </p:sp>
      <p:sp>
        <p:nvSpPr>
          <p:cNvPr id="90" name="文本框 89">
            <a:extLst>
              <a:ext uri="{FF2B5EF4-FFF2-40B4-BE49-F238E27FC236}">
                <a16:creationId xmlns:a16="http://schemas.microsoft.com/office/drawing/2014/main" id="{2CE5A6B7-10EB-1D2A-D08C-B505CB34CE88}"/>
              </a:ext>
            </a:extLst>
          </p:cNvPr>
          <p:cNvSpPr txBox="1"/>
          <p:nvPr/>
        </p:nvSpPr>
        <p:spPr>
          <a:xfrm>
            <a:off x="336000" y="4010624"/>
            <a:ext cx="2880000" cy="36933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此处输入文本标题</a:t>
            </a:r>
          </a:p>
        </p:txBody>
      </p:sp>
      <p:cxnSp>
        <p:nvCxnSpPr>
          <p:cNvPr id="91" name="直接连接符 90">
            <a:extLst>
              <a:ext uri="{FF2B5EF4-FFF2-40B4-BE49-F238E27FC236}">
                <a16:creationId xmlns:a16="http://schemas.microsoft.com/office/drawing/2014/main" id="{5CCD4E1C-56DD-2536-060D-0BF9B20033DA}"/>
              </a:ext>
            </a:extLst>
          </p:cNvPr>
          <p:cNvCxnSpPr>
            <a:cxnSpLocks/>
          </p:cNvCxnSpPr>
          <p:nvPr/>
        </p:nvCxnSpPr>
        <p:spPr>
          <a:xfrm>
            <a:off x="696248" y="3789000"/>
            <a:ext cx="0" cy="1407600"/>
          </a:xfrm>
          <a:prstGeom prst="line">
            <a:avLst/>
          </a:prstGeom>
          <a:ln w="285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id="{87801CCA-84D6-6D39-CCA3-D580FF9ACEAF}"/>
              </a:ext>
            </a:extLst>
          </p:cNvPr>
          <p:cNvSpPr txBox="1"/>
          <p:nvPr/>
        </p:nvSpPr>
        <p:spPr>
          <a:xfrm>
            <a:off x="7896000" y="4349178"/>
            <a:ext cx="3600675" cy="519822"/>
          </a:xfrm>
          <a:prstGeom prst="rect">
            <a:avLst/>
          </a:prstGeom>
          <a:noFill/>
        </p:spPr>
        <p:txBody>
          <a:bodyPr wrap="square" rtlCol="0">
            <a:spAutoFit/>
          </a:bodyPr>
          <a:lstStyle/>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a:t>
            </a:r>
            <a:endParaRPr lang="en-US" altLang="zh-CN" sz="1200" dirty="0">
              <a:solidFill>
                <a:schemeClr val="tx1">
                  <a:alpha val="73000"/>
                </a:schemeClr>
              </a:solidFill>
              <a:latin typeface="思源黑体 CN Regular" panose="020B0500000000000000" pitchFamily="34" charset="-122"/>
              <a:ea typeface="思源黑体 CN Regular" panose="020B0500000000000000" pitchFamily="34" charset="-122"/>
            </a:endParaRPr>
          </a:p>
          <a:p>
            <a:pPr defTabSz="914400">
              <a:lnSpc>
                <a:spcPct val="120000"/>
              </a:lnSpc>
            </a:pPr>
            <a:r>
              <a:rPr lang="zh-CN" altLang="en-US" sz="1200" dirty="0">
                <a:solidFill>
                  <a:schemeClr val="tx1">
                    <a:alpha val="73000"/>
                  </a:schemeClr>
                </a:solidFill>
                <a:latin typeface="思源黑体 CN Regular" panose="020B0500000000000000" pitchFamily="34" charset="-122"/>
                <a:ea typeface="思源黑体 CN Regular" panose="020B0500000000000000" pitchFamily="34" charset="-122"/>
              </a:rPr>
              <a:t>                           输入文本在此处输在此处输入文本                </a:t>
            </a:r>
            <a:endParaRPr kumimoji="0" lang="zh-CN" altLang="en-US" sz="1200" b="0" i="0" u="none" strike="noStrike" kern="0" cap="none" spc="0" normalizeH="0" baseline="0" noProof="0" dirty="0">
              <a:ln>
                <a:noFill/>
              </a:ln>
              <a:solidFill>
                <a:schemeClr val="tx1">
                  <a:alpha val="73000"/>
                </a:schemeClr>
              </a:solidFill>
              <a:effectLst/>
              <a:uLnTx/>
              <a:uFillTx/>
              <a:latin typeface="微软雅黑"/>
              <a:ea typeface="微软雅黑"/>
            </a:endParaRPr>
          </a:p>
        </p:txBody>
      </p:sp>
      <p:sp>
        <p:nvSpPr>
          <p:cNvPr id="93" name="文本框 92">
            <a:extLst>
              <a:ext uri="{FF2B5EF4-FFF2-40B4-BE49-F238E27FC236}">
                <a16:creationId xmlns:a16="http://schemas.microsoft.com/office/drawing/2014/main" id="{E476D6B3-50AB-7437-CFBB-78DB52C7D1F8}"/>
              </a:ext>
            </a:extLst>
          </p:cNvPr>
          <p:cNvSpPr txBox="1"/>
          <p:nvPr/>
        </p:nvSpPr>
        <p:spPr>
          <a:xfrm>
            <a:off x="8608116" y="4010624"/>
            <a:ext cx="2887885" cy="36933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此处输入文本标题       </a:t>
            </a:r>
          </a:p>
        </p:txBody>
      </p:sp>
      <p:grpSp>
        <p:nvGrpSpPr>
          <p:cNvPr id="261" name="组合 260">
            <a:extLst>
              <a:ext uri="{FF2B5EF4-FFF2-40B4-BE49-F238E27FC236}">
                <a16:creationId xmlns:a16="http://schemas.microsoft.com/office/drawing/2014/main" id="{5B7C78CC-E0EA-B1A4-B378-3A5C502FD2FF}"/>
              </a:ext>
            </a:extLst>
          </p:cNvPr>
          <p:cNvGrpSpPr/>
          <p:nvPr/>
        </p:nvGrpSpPr>
        <p:grpSpPr>
          <a:xfrm>
            <a:off x="4446854" y="2082389"/>
            <a:ext cx="3348494" cy="3443532"/>
            <a:chOff x="4446854" y="2082389"/>
            <a:chExt cx="3348494" cy="3443532"/>
          </a:xfrm>
        </p:grpSpPr>
        <p:grpSp>
          <p:nvGrpSpPr>
            <p:cNvPr id="95" name="图形 2">
              <a:extLst>
                <a:ext uri="{FF2B5EF4-FFF2-40B4-BE49-F238E27FC236}">
                  <a16:creationId xmlns:a16="http://schemas.microsoft.com/office/drawing/2014/main" id="{4AEEFF0F-0AD9-02AC-E18C-E49D9004EE5B}"/>
                </a:ext>
              </a:extLst>
            </p:cNvPr>
            <p:cNvGrpSpPr/>
            <p:nvPr/>
          </p:nvGrpSpPr>
          <p:grpSpPr>
            <a:xfrm>
              <a:off x="4446854" y="2082389"/>
              <a:ext cx="3348494" cy="3014020"/>
              <a:chOff x="4446854" y="2082389"/>
              <a:chExt cx="3348494" cy="3014020"/>
            </a:xfrm>
          </p:grpSpPr>
          <p:sp>
            <p:nvSpPr>
              <p:cNvPr id="96" name="任意多边形: 形状 95">
                <a:extLst>
                  <a:ext uri="{FF2B5EF4-FFF2-40B4-BE49-F238E27FC236}">
                    <a16:creationId xmlns:a16="http://schemas.microsoft.com/office/drawing/2014/main" id="{06B2A47A-1197-891D-A8A9-6933DBEA8843}"/>
                  </a:ext>
                </a:extLst>
              </p:cNvPr>
              <p:cNvSpPr/>
              <p:nvPr/>
            </p:nvSpPr>
            <p:spPr>
              <a:xfrm>
                <a:off x="4446854" y="2082389"/>
                <a:ext cx="3348494" cy="3014020"/>
              </a:xfrm>
              <a:custGeom>
                <a:avLst/>
                <a:gdLst>
                  <a:gd name="connsiteX0" fmla="*/ 2027239 w 3348494"/>
                  <a:gd name="connsiteY0" fmla="*/ 120 h 3014020"/>
                  <a:gd name="connsiteX1" fmla="*/ 930351 w 3348494"/>
                  <a:gd name="connsiteY1" fmla="*/ 268480 h 3014020"/>
                  <a:gd name="connsiteX2" fmla="*/ 133229 w 3348494"/>
                  <a:gd name="connsiteY2" fmla="*/ 1051226 h 3014020"/>
                  <a:gd name="connsiteX3" fmla="*/ 114745 w 3348494"/>
                  <a:gd name="connsiteY3" fmla="*/ 2150595 h 3014020"/>
                  <a:gd name="connsiteX4" fmla="*/ 403729 w 3348494"/>
                  <a:gd name="connsiteY4" fmla="*/ 2450104 h 3014020"/>
                  <a:gd name="connsiteX5" fmla="*/ 943358 w 3348494"/>
                  <a:gd name="connsiteY5" fmla="*/ 2444028 h 3014020"/>
                  <a:gd name="connsiteX6" fmla="*/ 1645065 w 3348494"/>
                  <a:gd name="connsiteY6" fmla="*/ 2646240 h 3014020"/>
                  <a:gd name="connsiteX7" fmla="*/ 2309804 w 3348494"/>
                  <a:gd name="connsiteY7" fmla="*/ 2965174 h 3014020"/>
                  <a:gd name="connsiteX8" fmla="*/ 3021352 w 3348494"/>
                  <a:gd name="connsiteY8" fmla="*/ 2903047 h 3014020"/>
                  <a:gd name="connsiteX9" fmla="*/ 3341399 w 3348494"/>
                  <a:gd name="connsiteY9" fmla="*/ 2308992 h 3014020"/>
                  <a:gd name="connsiteX10" fmla="*/ 3279528 w 3348494"/>
                  <a:gd name="connsiteY10" fmla="*/ 1617469 h 3014020"/>
                  <a:gd name="connsiteX11" fmla="*/ 2027239 w 3348494"/>
                  <a:gd name="connsiteY11" fmla="*/ 120 h 301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8494" h="3014020">
                    <a:moveTo>
                      <a:pt x="2027239" y="120"/>
                    </a:moveTo>
                    <a:cubicBezTo>
                      <a:pt x="1648146" y="-3987"/>
                      <a:pt x="1268796" y="97503"/>
                      <a:pt x="930351" y="268480"/>
                    </a:cubicBezTo>
                    <a:cubicBezTo>
                      <a:pt x="591906" y="439457"/>
                      <a:pt x="296761" y="708930"/>
                      <a:pt x="133229" y="1051226"/>
                    </a:cubicBezTo>
                    <a:cubicBezTo>
                      <a:pt x="-30303" y="1393522"/>
                      <a:pt x="-51183" y="1809668"/>
                      <a:pt x="114745" y="2150595"/>
                    </a:cubicBezTo>
                    <a:cubicBezTo>
                      <a:pt x="176958" y="2278357"/>
                      <a:pt x="270918" y="2399615"/>
                      <a:pt x="403729" y="2450104"/>
                    </a:cubicBezTo>
                    <a:cubicBezTo>
                      <a:pt x="573593" y="2514627"/>
                      <a:pt x="761856" y="2450788"/>
                      <a:pt x="943358" y="2444028"/>
                    </a:cubicBezTo>
                    <a:cubicBezTo>
                      <a:pt x="1189384" y="2434957"/>
                      <a:pt x="1426595" y="2532426"/>
                      <a:pt x="1645065" y="2646240"/>
                    </a:cubicBezTo>
                    <a:cubicBezTo>
                      <a:pt x="1863536" y="2760053"/>
                      <a:pt x="2074390" y="2893206"/>
                      <a:pt x="2309804" y="2965174"/>
                    </a:cubicBezTo>
                    <a:cubicBezTo>
                      <a:pt x="2545218" y="3037142"/>
                      <a:pt x="2816744" y="3039880"/>
                      <a:pt x="3021352" y="2903047"/>
                    </a:cubicBezTo>
                    <a:cubicBezTo>
                      <a:pt x="3214492" y="2773916"/>
                      <a:pt x="3316925" y="2540042"/>
                      <a:pt x="3341399" y="2308992"/>
                    </a:cubicBezTo>
                    <a:cubicBezTo>
                      <a:pt x="3365873" y="2077943"/>
                      <a:pt x="3322572" y="1845780"/>
                      <a:pt x="3279528" y="1617469"/>
                    </a:cubicBezTo>
                    <a:cubicBezTo>
                      <a:pt x="3234345" y="1378974"/>
                      <a:pt x="3016132" y="10731"/>
                      <a:pt x="2027239" y="120"/>
                    </a:cubicBezTo>
                    <a:close/>
                  </a:path>
                </a:pathLst>
              </a:custGeom>
              <a:solidFill>
                <a:schemeClr val="accent1"/>
              </a:solidFill>
              <a:ln w="855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A00936FA-38B4-9CB8-FB51-BFF8D289C791}"/>
                  </a:ext>
                </a:extLst>
              </p:cNvPr>
              <p:cNvSpPr/>
              <p:nvPr/>
            </p:nvSpPr>
            <p:spPr>
              <a:xfrm>
                <a:off x="4446854" y="2082389"/>
                <a:ext cx="3348494" cy="3014020"/>
              </a:xfrm>
              <a:custGeom>
                <a:avLst/>
                <a:gdLst>
                  <a:gd name="connsiteX0" fmla="*/ 2027239 w 3348494"/>
                  <a:gd name="connsiteY0" fmla="*/ 120 h 3014020"/>
                  <a:gd name="connsiteX1" fmla="*/ 930351 w 3348494"/>
                  <a:gd name="connsiteY1" fmla="*/ 268480 h 3014020"/>
                  <a:gd name="connsiteX2" fmla="*/ 133229 w 3348494"/>
                  <a:gd name="connsiteY2" fmla="*/ 1051226 h 3014020"/>
                  <a:gd name="connsiteX3" fmla="*/ 114745 w 3348494"/>
                  <a:gd name="connsiteY3" fmla="*/ 2150595 h 3014020"/>
                  <a:gd name="connsiteX4" fmla="*/ 403729 w 3348494"/>
                  <a:gd name="connsiteY4" fmla="*/ 2450104 h 3014020"/>
                  <a:gd name="connsiteX5" fmla="*/ 943358 w 3348494"/>
                  <a:gd name="connsiteY5" fmla="*/ 2444028 h 3014020"/>
                  <a:gd name="connsiteX6" fmla="*/ 1645065 w 3348494"/>
                  <a:gd name="connsiteY6" fmla="*/ 2646240 h 3014020"/>
                  <a:gd name="connsiteX7" fmla="*/ 2309804 w 3348494"/>
                  <a:gd name="connsiteY7" fmla="*/ 2965174 h 3014020"/>
                  <a:gd name="connsiteX8" fmla="*/ 3021352 w 3348494"/>
                  <a:gd name="connsiteY8" fmla="*/ 2903047 h 3014020"/>
                  <a:gd name="connsiteX9" fmla="*/ 3341399 w 3348494"/>
                  <a:gd name="connsiteY9" fmla="*/ 2308992 h 3014020"/>
                  <a:gd name="connsiteX10" fmla="*/ 3279528 w 3348494"/>
                  <a:gd name="connsiteY10" fmla="*/ 1617469 h 3014020"/>
                  <a:gd name="connsiteX11" fmla="*/ 2027239 w 3348494"/>
                  <a:gd name="connsiteY11" fmla="*/ 120 h 301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8494" h="3014020">
                    <a:moveTo>
                      <a:pt x="2027239" y="120"/>
                    </a:moveTo>
                    <a:cubicBezTo>
                      <a:pt x="1648146" y="-3987"/>
                      <a:pt x="1268796" y="97503"/>
                      <a:pt x="930351" y="268480"/>
                    </a:cubicBezTo>
                    <a:cubicBezTo>
                      <a:pt x="591906" y="439457"/>
                      <a:pt x="296761" y="708930"/>
                      <a:pt x="133229" y="1051226"/>
                    </a:cubicBezTo>
                    <a:cubicBezTo>
                      <a:pt x="-30303" y="1393522"/>
                      <a:pt x="-51183" y="1809668"/>
                      <a:pt x="114745" y="2150595"/>
                    </a:cubicBezTo>
                    <a:cubicBezTo>
                      <a:pt x="176958" y="2278357"/>
                      <a:pt x="270918" y="2399615"/>
                      <a:pt x="403729" y="2450104"/>
                    </a:cubicBezTo>
                    <a:cubicBezTo>
                      <a:pt x="573593" y="2514627"/>
                      <a:pt x="761856" y="2450788"/>
                      <a:pt x="943358" y="2444028"/>
                    </a:cubicBezTo>
                    <a:cubicBezTo>
                      <a:pt x="1189384" y="2434957"/>
                      <a:pt x="1426595" y="2532426"/>
                      <a:pt x="1645065" y="2646240"/>
                    </a:cubicBezTo>
                    <a:cubicBezTo>
                      <a:pt x="1863536" y="2760053"/>
                      <a:pt x="2074390" y="2893206"/>
                      <a:pt x="2309804" y="2965174"/>
                    </a:cubicBezTo>
                    <a:cubicBezTo>
                      <a:pt x="2545218" y="3037142"/>
                      <a:pt x="2816744" y="3039880"/>
                      <a:pt x="3021352" y="2903047"/>
                    </a:cubicBezTo>
                    <a:cubicBezTo>
                      <a:pt x="3214492" y="2773916"/>
                      <a:pt x="3316925" y="2540042"/>
                      <a:pt x="3341399" y="2308992"/>
                    </a:cubicBezTo>
                    <a:cubicBezTo>
                      <a:pt x="3365873" y="2077943"/>
                      <a:pt x="3322572" y="1845780"/>
                      <a:pt x="3279528" y="1617469"/>
                    </a:cubicBezTo>
                    <a:cubicBezTo>
                      <a:pt x="3234345" y="1378974"/>
                      <a:pt x="3016132" y="10731"/>
                      <a:pt x="2027239" y="120"/>
                    </a:cubicBezTo>
                    <a:close/>
                  </a:path>
                </a:pathLst>
              </a:custGeom>
              <a:solidFill>
                <a:srgbClr val="FFFFFF"/>
              </a:solidFill>
              <a:ln w="8553" cap="flat">
                <a:noFill/>
                <a:prstDash val="solid"/>
                <a:miter/>
              </a:ln>
            </p:spPr>
            <p:txBody>
              <a:bodyPr rtlCol="0" anchor="ctr"/>
              <a:lstStyle/>
              <a:p>
                <a:endParaRPr lang="zh-CN" altLang="en-US"/>
              </a:p>
            </p:txBody>
          </p:sp>
        </p:grpSp>
        <p:grpSp>
          <p:nvGrpSpPr>
            <p:cNvPr id="98" name="图形 2">
              <a:extLst>
                <a:ext uri="{FF2B5EF4-FFF2-40B4-BE49-F238E27FC236}">
                  <a16:creationId xmlns:a16="http://schemas.microsoft.com/office/drawing/2014/main" id="{9096CE93-1620-DFC3-502B-0E02EFF6C742}"/>
                </a:ext>
              </a:extLst>
            </p:cNvPr>
            <p:cNvGrpSpPr/>
            <p:nvPr/>
          </p:nvGrpSpPr>
          <p:grpSpPr>
            <a:xfrm>
              <a:off x="4899787" y="5290080"/>
              <a:ext cx="2464531" cy="235841"/>
              <a:chOff x="4899787" y="5290080"/>
              <a:chExt cx="2464531" cy="235841"/>
            </a:xfrm>
          </p:grpSpPr>
          <p:sp>
            <p:nvSpPr>
              <p:cNvPr id="99" name="任意多边形: 形状 98">
                <a:extLst>
                  <a:ext uri="{FF2B5EF4-FFF2-40B4-BE49-F238E27FC236}">
                    <a16:creationId xmlns:a16="http://schemas.microsoft.com/office/drawing/2014/main" id="{B21B4E36-8CC9-FB61-D0CE-DC3A8AE389E8}"/>
                  </a:ext>
                </a:extLst>
              </p:cNvPr>
              <p:cNvSpPr/>
              <p:nvPr/>
            </p:nvSpPr>
            <p:spPr>
              <a:xfrm>
                <a:off x="4899787" y="5290080"/>
                <a:ext cx="2464531" cy="235841"/>
              </a:xfrm>
              <a:custGeom>
                <a:avLst/>
                <a:gdLst>
                  <a:gd name="connsiteX0" fmla="*/ 2464531 w 2464531"/>
                  <a:gd name="connsiteY0" fmla="*/ 117921 h 235841"/>
                  <a:gd name="connsiteX1" fmla="*/ 1232266 w 2464531"/>
                  <a:gd name="connsiteY1" fmla="*/ 235842 h 235841"/>
                  <a:gd name="connsiteX2" fmla="*/ 0 w 2464531"/>
                  <a:gd name="connsiteY2" fmla="*/ 117921 h 235841"/>
                  <a:gd name="connsiteX3" fmla="*/ 1232266 w 2464531"/>
                  <a:gd name="connsiteY3" fmla="*/ 0 h 235841"/>
                  <a:gd name="connsiteX4" fmla="*/ 2464531 w 2464531"/>
                  <a:gd name="connsiteY4" fmla="*/ 117921 h 235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4531" h="235841">
                    <a:moveTo>
                      <a:pt x="2464531" y="117921"/>
                    </a:moveTo>
                    <a:cubicBezTo>
                      <a:pt x="2464531" y="183047"/>
                      <a:pt x="1912827" y="235842"/>
                      <a:pt x="1232266" y="235842"/>
                    </a:cubicBezTo>
                    <a:cubicBezTo>
                      <a:pt x="551704" y="235842"/>
                      <a:pt x="0" y="183047"/>
                      <a:pt x="0" y="117921"/>
                    </a:cubicBezTo>
                    <a:cubicBezTo>
                      <a:pt x="0" y="52795"/>
                      <a:pt x="551704" y="0"/>
                      <a:pt x="1232266" y="0"/>
                    </a:cubicBezTo>
                    <a:cubicBezTo>
                      <a:pt x="1912827" y="0"/>
                      <a:pt x="2464531" y="52795"/>
                      <a:pt x="2464531" y="117921"/>
                    </a:cubicBezTo>
                    <a:close/>
                  </a:path>
                </a:pathLst>
              </a:custGeom>
              <a:solidFill>
                <a:schemeClr val="accent1"/>
              </a:solidFill>
              <a:ln w="855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EF43E1C-F855-7E9F-F9B3-CD0E3B39A78D}"/>
                  </a:ext>
                </a:extLst>
              </p:cNvPr>
              <p:cNvSpPr/>
              <p:nvPr/>
            </p:nvSpPr>
            <p:spPr>
              <a:xfrm>
                <a:off x="4899787" y="5290080"/>
                <a:ext cx="2464531" cy="235841"/>
              </a:xfrm>
              <a:custGeom>
                <a:avLst/>
                <a:gdLst>
                  <a:gd name="connsiteX0" fmla="*/ 2464531 w 2464531"/>
                  <a:gd name="connsiteY0" fmla="*/ 117921 h 235841"/>
                  <a:gd name="connsiteX1" fmla="*/ 1232266 w 2464531"/>
                  <a:gd name="connsiteY1" fmla="*/ 235842 h 235841"/>
                  <a:gd name="connsiteX2" fmla="*/ 0 w 2464531"/>
                  <a:gd name="connsiteY2" fmla="*/ 117921 h 235841"/>
                  <a:gd name="connsiteX3" fmla="*/ 1232266 w 2464531"/>
                  <a:gd name="connsiteY3" fmla="*/ 0 h 235841"/>
                  <a:gd name="connsiteX4" fmla="*/ 2464531 w 2464531"/>
                  <a:gd name="connsiteY4" fmla="*/ 117921 h 235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4531" h="235841">
                    <a:moveTo>
                      <a:pt x="2464531" y="117921"/>
                    </a:moveTo>
                    <a:cubicBezTo>
                      <a:pt x="2464531" y="183047"/>
                      <a:pt x="1912827" y="235842"/>
                      <a:pt x="1232266" y="235842"/>
                    </a:cubicBezTo>
                    <a:cubicBezTo>
                      <a:pt x="551704" y="235842"/>
                      <a:pt x="0" y="183047"/>
                      <a:pt x="0" y="117921"/>
                    </a:cubicBezTo>
                    <a:cubicBezTo>
                      <a:pt x="0" y="52795"/>
                      <a:pt x="551704" y="0"/>
                      <a:pt x="1232266" y="0"/>
                    </a:cubicBezTo>
                    <a:cubicBezTo>
                      <a:pt x="1912827" y="0"/>
                      <a:pt x="2464531" y="52795"/>
                      <a:pt x="2464531" y="117921"/>
                    </a:cubicBezTo>
                    <a:close/>
                  </a:path>
                </a:pathLst>
              </a:custGeom>
              <a:solidFill>
                <a:srgbClr val="FFFFFF">
                  <a:alpha val="50000"/>
                </a:srgbClr>
              </a:solidFill>
              <a:ln w="8553" cap="flat">
                <a:noFill/>
                <a:prstDash val="solid"/>
                <a:miter/>
              </a:ln>
            </p:spPr>
            <p:txBody>
              <a:bodyPr rtlCol="0" anchor="ctr"/>
              <a:lstStyle/>
              <a:p>
                <a:endParaRPr lang="zh-CN" altLang="en-US"/>
              </a:p>
            </p:txBody>
          </p:sp>
        </p:grpSp>
        <p:grpSp>
          <p:nvGrpSpPr>
            <p:cNvPr id="101" name="图形 2">
              <a:extLst>
                <a:ext uri="{FF2B5EF4-FFF2-40B4-BE49-F238E27FC236}">
                  <a16:creationId xmlns:a16="http://schemas.microsoft.com/office/drawing/2014/main" id="{2C9E03AE-F7EE-D481-3ED8-C3B610EF7199}"/>
                </a:ext>
              </a:extLst>
            </p:cNvPr>
            <p:cNvGrpSpPr/>
            <p:nvPr/>
          </p:nvGrpSpPr>
          <p:grpSpPr>
            <a:xfrm>
              <a:off x="6463038" y="3083357"/>
              <a:ext cx="1244100" cy="2372564"/>
              <a:chOff x="6463038" y="3083357"/>
              <a:chExt cx="1244100" cy="2372564"/>
            </a:xfrm>
          </p:grpSpPr>
          <p:sp>
            <p:nvSpPr>
              <p:cNvPr id="102" name="任意多边形: 形状 101">
                <a:extLst>
                  <a:ext uri="{FF2B5EF4-FFF2-40B4-BE49-F238E27FC236}">
                    <a16:creationId xmlns:a16="http://schemas.microsoft.com/office/drawing/2014/main" id="{C101766D-25AA-6B42-AE19-B402F9A6AF69}"/>
                  </a:ext>
                </a:extLst>
              </p:cNvPr>
              <p:cNvSpPr/>
              <p:nvPr/>
            </p:nvSpPr>
            <p:spPr>
              <a:xfrm>
                <a:off x="7000067" y="3083357"/>
                <a:ext cx="70593" cy="119693"/>
              </a:xfrm>
              <a:custGeom>
                <a:avLst/>
                <a:gdLst>
                  <a:gd name="connsiteX0" fmla="*/ 69963 w 70593"/>
                  <a:gd name="connsiteY0" fmla="*/ 37764 h 119693"/>
                  <a:gd name="connsiteX1" fmla="*/ 21442 w 70593"/>
                  <a:gd name="connsiteY1" fmla="*/ 119487 h 119693"/>
                  <a:gd name="connsiteX2" fmla="*/ 4327 w 70593"/>
                  <a:gd name="connsiteY2" fmla="*/ 115037 h 119693"/>
                  <a:gd name="connsiteX3" fmla="*/ 5183 w 70593"/>
                  <a:gd name="connsiteY3" fmla="*/ 38021 h 119693"/>
                  <a:gd name="connsiteX4" fmla="*/ 43435 w 70593"/>
                  <a:gd name="connsiteY4" fmla="*/ 282 h 119693"/>
                  <a:gd name="connsiteX5" fmla="*/ 69963 w 70593"/>
                  <a:gd name="connsiteY5" fmla="*/ 37764 h 1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93" h="119693">
                    <a:moveTo>
                      <a:pt x="69963" y="37764"/>
                    </a:moveTo>
                    <a:cubicBezTo>
                      <a:pt x="74156" y="72507"/>
                      <a:pt x="57383" y="123338"/>
                      <a:pt x="21442" y="119487"/>
                    </a:cubicBezTo>
                    <a:cubicBezTo>
                      <a:pt x="15572" y="118751"/>
                      <a:pt x="9813" y="117253"/>
                      <a:pt x="4327" y="115037"/>
                    </a:cubicBezTo>
                    <a:cubicBezTo>
                      <a:pt x="7836" y="89365"/>
                      <a:pt x="-7653" y="60355"/>
                      <a:pt x="5183" y="38021"/>
                    </a:cubicBezTo>
                    <a:cubicBezTo>
                      <a:pt x="12114" y="25527"/>
                      <a:pt x="29743" y="2336"/>
                      <a:pt x="43435" y="282"/>
                    </a:cubicBezTo>
                    <a:cubicBezTo>
                      <a:pt x="62090" y="-2713"/>
                      <a:pt x="67567" y="18681"/>
                      <a:pt x="69963" y="37764"/>
                    </a:cubicBezTo>
                    <a:close/>
                  </a:path>
                </a:pathLst>
              </a:custGeom>
              <a:solidFill>
                <a:schemeClr val="accent1"/>
              </a:solidFill>
              <a:ln w="855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111FFA4E-636A-37E6-4D9C-257A02ADA5DB}"/>
                  </a:ext>
                </a:extLst>
              </p:cNvPr>
              <p:cNvSpPr/>
              <p:nvPr/>
            </p:nvSpPr>
            <p:spPr>
              <a:xfrm>
                <a:off x="6925258" y="3214184"/>
                <a:ext cx="105150" cy="62632"/>
              </a:xfrm>
              <a:custGeom>
                <a:avLst/>
                <a:gdLst>
                  <a:gd name="connsiteX0" fmla="*/ 105151 w 105150"/>
                  <a:gd name="connsiteY0" fmla="*/ 16985 h 62632"/>
                  <a:gd name="connsiteX1" fmla="*/ 38146 w 105150"/>
                  <a:gd name="connsiteY1" fmla="*/ 62596 h 62632"/>
                  <a:gd name="connsiteX2" fmla="*/ 13843 w 105150"/>
                  <a:gd name="connsiteY2" fmla="*/ 54894 h 62632"/>
                  <a:gd name="connsiteX3" fmla="*/ 66 w 105150"/>
                  <a:gd name="connsiteY3" fmla="*/ 34699 h 62632"/>
                  <a:gd name="connsiteX4" fmla="*/ 15384 w 105150"/>
                  <a:gd name="connsiteY4" fmla="*/ 8085 h 62632"/>
                  <a:gd name="connsiteX5" fmla="*/ 47131 w 105150"/>
                  <a:gd name="connsiteY5" fmla="*/ 213 h 62632"/>
                  <a:gd name="connsiteX6" fmla="*/ 82046 w 105150"/>
                  <a:gd name="connsiteY6" fmla="*/ 3807 h 62632"/>
                  <a:gd name="connsiteX7" fmla="*/ 105151 w 105150"/>
                  <a:gd name="connsiteY7" fmla="*/ 16985 h 6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150" h="62632">
                    <a:moveTo>
                      <a:pt x="105151" y="16985"/>
                    </a:moveTo>
                    <a:cubicBezTo>
                      <a:pt x="93170" y="42657"/>
                      <a:pt x="76740" y="63623"/>
                      <a:pt x="38146" y="62596"/>
                    </a:cubicBezTo>
                    <a:cubicBezTo>
                      <a:pt x="29503" y="62245"/>
                      <a:pt x="21117" y="59584"/>
                      <a:pt x="13843" y="54894"/>
                    </a:cubicBezTo>
                    <a:cubicBezTo>
                      <a:pt x="6544" y="50479"/>
                      <a:pt x="1512" y="43111"/>
                      <a:pt x="66" y="34699"/>
                    </a:cubicBezTo>
                    <a:cubicBezTo>
                      <a:pt x="-704" y="23540"/>
                      <a:pt x="5346" y="13023"/>
                      <a:pt x="15384" y="8085"/>
                    </a:cubicBezTo>
                    <a:cubicBezTo>
                      <a:pt x="25284" y="3233"/>
                      <a:pt x="36110" y="546"/>
                      <a:pt x="47131" y="213"/>
                    </a:cubicBezTo>
                    <a:cubicBezTo>
                      <a:pt x="58889" y="-532"/>
                      <a:pt x="70690" y="683"/>
                      <a:pt x="82046" y="3807"/>
                    </a:cubicBezTo>
                    <a:cubicBezTo>
                      <a:pt x="90457" y="6827"/>
                      <a:pt x="98271" y="11286"/>
                      <a:pt x="105151" y="16985"/>
                    </a:cubicBezTo>
                    <a:close/>
                  </a:path>
                </a:pathLst>
              </a:custGeom>
              <a:solidFill>
                <a:schemeClr val="accent1"/>
              </a:solidFill>
              <a:ln w="855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10B94E44-59FB-35C3-86AA-5482AE2008B7}"/>
                  </a:ext>
                </a:extLst>
              </p:cNvPr>
              <p:cNvSpPr/>
              <p:nvPr/>
            </p:nvSpPr>
            <p:spPr>
              <a:xfrm>
                <a:off x="6945091" y="3137979"/>
                <a:ext cx="125365" cy="132126"/>
              </a:xfrm>
              <a:custGeom>
                <a:avLst/>
                <a:gdLst>
                  <a:gd name="connsiteX0" fmla="*/ 0 w 125365"/>
                  <a:gd name="connsiteY0" fmla="*/ 0 h 132126"/>
                  <a:gd name="connsiteX1" fmla="*/ 125366 w 125365"/>
                  <a:gd name="connsiteY1" fmla="*/ 132126 h 132126"/>
                </a:gdLst>
                <a:ahLst/>
                <a:cxnLst>
                  <a:cxn ang="0">
                    <a:pos x="connsiteX0" y="connsiteY0"/>
                  </a:cxn>
                  <a:cxn ang="0">
                    <a:pos x="connsiteX1" y="connsiteY1"/>
                  </a:cxn>
                </a:cxnLst>
                <a:rect l="l" t="t" r="r" b="b"/>
                <a:pathLst>
                  <a:path w="125365" h="132126">
                    <a:moveTo>
                      <a:pt x="0" y="0"/>
                    </a:moveTo>
                    <a:cubicBezTo>
                      <a:pt x="40477" y="46296"/>
                      <a:pt x="85061" y="87542"/>
                      <a:pt x="125366" y="132126"/>
                    </a:cubicBezTo>
                  </a:path>
                </a:pathLst>
              </a:custGeom>
              <a:noFill/>
              <a:ln w="8553" cap="flat">
                <a:solidFill>
                  <a:schemeClr val="accent1"/>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033B93AD-3F84-0BFD-0324-E3BB6F98442B}"/>
                  </a:ext>
                </a:extLst>
              </p:cNvPr>
              <p:cNvSpPr/>
              <p:nvPr/>
            </p:nvSpPr>
            <p:spPr>
              <a:xfrm>
                <a:off x="7125541" y="3217472"/>
                <a:ext cx="73716" cy="122708"/>
              </a:xfrm>
              <a:custGeom>
                <a:avLst/>
                <a:gdLst>
                  <a:gd name="connsiteX0" fmla="*/ 73534 w 73716"/>
                  <a:gd name="connsiteY0" fmla="*/ 45531 h 122708"/>
                  <a:gd name="connsiteX1" fmla="*/ 58901 w 73716"/>
                  <a:gd name="connsiteY1" fmla="*/ 101325 h 122708"/>
                  <a:gd name="connsiteX2" fmla="*/ 16114 w 73716"/>
                  <a:gd name="connsiteY2" fmla="*/ 121692 h 122708"/>
                  <a:gd name="connsiteX3" fmla="*/ 26 w 73716"/>
                  <a:gd name="connsiteY3" fmla="*/ 115102 h 122708"/>
                  <a:gd name="connsiteX4" fmla="*/ 968 w 73716"/>
                  <a:gd name="connsiteY4" fmla="*/ 74883 h 122708"/>
                  <a:gd name="connsiteX5" fmla="*/ 6016 w 73716"/>
                  <a:gd name="connsiteY5" fmla="*/ 36717 h 122708"/>
                  <a:gd name="connsiteX6" fmla="*/ 45209 w 73716"/>
                  <a:gd name="connsiteY6" fmla="*/ 5 h 122708"/>
                  <a:gd name="connsiteX7" fmla="*/ 73534 w 73716"/>
                  <a:gd name="connsiteY7" fmla="*/ 45531 h 1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16" h="122708">
                    <a:moveTo>
                      <a:pt x="73534" y="45531"/>
                    </a:moveTo>
                    <a:cubicBezTo>
                      <a:pt x="74775" y="65221"/>
                      <a:pt x="69649" y="84784"/>
                      <a:pt x="58901" y="101325"/>
                    </a:cubicBezTo>
                    <a:cubicBezTo>
                      <a:pt x="48547" y="116728"/>
                      <a:pt x="33229" y="125885"/>
                      <a:pt x="16114" y="121692"/>
                    </a:cubicBezTo>
                    <a:cubicBezTo>
                      <a:pt x="10543" y="120049"/>
                      <a:pt x="5152" y="117841"/>
                      <a:pt x="26" y="115102"/>
                    </a:cubicBezTo>
                    <a:cubicBezTo>
                      <a:pt x="2533" y="101838"/>
                      <a:pt x="2850" y="88249"/>
                      <a:pt x="968" y="74883"/>
                    </a:cubicBezTo>
                    <a:cubicBezTo>
                      <a:pt x="-1309" y="61944"/>
                      <a:pt x="454" y="48620"/>
                      <a:pt x="6016" y="36717"/>
                    </a:cubicBezTo>
                    <a:cubicBezTo>
                      <a:pt x="13205" y="24308"/>
                      <a:pt x="30319" y="348"/>
                      <a:pt x="45209" y="5"/>
                    </a:cubicBezTo>
                    <a:cubicBezTo>
                      <a:pt x="65062" y="-423"/>
                      <a:pt x="72422" y="24736"/>
                      <a:pt x="73534" y="45531"/>
                    </a:cubicBezTo>
                    <a:close/>
                  </a:path>
                </a:pathLst>
              </a:custGeom>
              <a:solidFill>
                <a:schemeClr val="accent1"/>
              </a:solidFill>
              <a:ln w="855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2ECCE482-B6A8-5316-0D2F-49A66A845F6F}"/>
                  </a:ext>
                </a:extLst>
              </p:cNvPr>
              <p:cNvSpPr/>
              <p:nvPr/>
            </p:nvSpPr>
            <p:spPr>
              <a:xfrm>
                <a:off x="7042118" y="3345076"/>
                <a:ext cx="103901" cy="59340"/>
              </a:xfrm>
              <a:custGeom>
                <a:avLst/>
                <a:gdLst>
                  <a:gd name="connsiteX0" fmla="*/ 103901 w 103901"/>
                  <a:gd name="connsiteY0" fmla="*/ 23268 h 59340"/>
                  <a:gd name="connsiteX1" fmla="*/ 75063 w 103901"/>
                  <a:gd name="connsiteY1" fmla="*/ 51679 h 59340"/>
                  <a:gd name="connsiteX2" fmla="*/ 30735 w 103901"/>
                  <a:gd name="connsiteY2" fmla="*/ 58182 h 59340"/>
                  <a:gd name="connsiteX3" fmla="*/ 9342 w 103901"/>
                  <a:gd name="connsiteY3" fmla="*/ 49026 h 59340"/>
                  <a:gd name="connsiteX4" fmla="*/ 14 w 103901"/>
                  <a:gd name="connsiteY4" fmla="*/ 30200 h 59340"/>
                  <a:gd name="connsiteX5" fmla="*/ 18412 w 103901"/>
                  <a:gd name="connsiteY5" fmla="*/ 5811 h 59340"/>
                  <a:gd name="connsiteX6" fmla="*/ 49733 w 103901"/>
                  <a:gd name="connsiteY6" fmla="*/ 78 h 59340"/>
                  <a:gd name="connsiteX7" fmla="*/ 83278 w 103901"/>
                  <a:gd name="connsiteY7" fmla="*/ 7009 h 59340"/>
                  <a:gd name="connsiteX8" fmla="*/ 103901 w 103901"/>
                  <a:gd name="connsiteY8" fmla="*/ 23268 h 5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901" h="59340">
                    <a:moveTo>
                      <a:pt x="103901" y="23268"/>
                    </a:moveTo>
                    <a:cubicBezTo>
                      <a:pt x="96653" y="34872"/>
                      <a:pt x="86778" y="44610"/>
                      <a:pt x="75063" y="51679"/>
                    </a:cubicBezTo>
                    <a:cubicBezTo>
                      <a:pt x="61414" y="58687"/>
                      <a:pt x="45822" y="60972"/>
                      <a:pt x="30735" y="58182"/>
                    </a:cubicBezTo>
                    <a:cubicBezTo>
                      <a:pt x="22897" y="57164"/>
                      <a:pt x="15486" y="53998"/>
                      <a:pt x="9342" y="49026"/>
                    </a:cubicBezTo>
                    <a:cubicBezTo>
                      <a:pt x="3257" y="44730"/>
                      <a:pt x="-251" y="37645"/>
                      <a:pt x="14" y="30200"/>
                    </a:cubicBezTo>
                    <a:cubicBezTo>
                      <a:pt x="1400" y="19392"/>
                      <a:pt x="8400" y="10116"/>
                      <a:pt x="18412" y="5811"/>
                    </a:cubicBezTo>
                    <a:cubicBezTo>
                      <a:pt x="28279" y="1532"/>
                      <a:pt x="38993" y="-427"/>
                      <a:pt x="49733" y="78"/>
                    </a:cubicBezTo>
                    <a:cubicBezTo>
                      <a:pt x="61268" y="121"/>
                      <a:pt x="72675" y="2474"/>
                      <a:pt x="83278" y="7009"/>
                    </a:cubicBezTo>
                    <a:cubicBezTo>
                      <a:pt x="91048" y="11177"/>
                      <a:pt x="98031" y="16688"/>
                      <a:pt x="103901" y="23268"/>
                    </a:cubicBezTo>
                    <a:close/>
                  </a:path>
                </a:pathLst>
              </a:custGeom>
              <a:solidFill>
                <a:schemeClr val="accent1"/>
              </a:solidFill>
              <a:ln w="855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0644E27F-584F-F1E1-0B08-0F31F134C831}"/>
                  </a:ext>
                </a:extLst>
              </p:cNvPr>
              <p:cNvSpPr/>
              <p:nvPr/>
            </p:nvSpPr>
            <p:spPr>
              <a:xfrm>
                <a:off x="7070457" y="3270533"/>
                <a:ext cx="107566" cy="143507"/>
              </a:xfrm>
              <a:custGeom>
                <a:avLst/>
                <a:gdLst>
                  <a:gd name="connsiteX0" fmla="*/ 0 w 107566"/>
                  <a:gd name="connsiteY0" fmla="*/ 0 h 143507"/>
                  <a:gd name="connsiteX1" fmla="*/ 57506 w 107566"/>
                  <a:gd name="connsiteY1" fmla="*/ 68973 h 143507"/>
                  <a:gd name="connsiteX2" fmla="*/ 107567 w 107566"/>
                  <a:gd name="connsiteY2" fmla="*/ 143508 h 143507"/>
                </a:gdLst>
                <a:ahLst/>
                <a:cxnLst>
                  <a:cxn ang="0">
                    <a:pos x="connsiteX0" y="connsiteY0"/>
                  </a:cxn>
                  <a:cxn ang="0">
                    <a:pos x="connsiteX1" y="connsiteY1"/>
                  </a:cxn>
                  <a:cxn ang="0">
                    <a:pos x="connsiteX2" y="connsiteY2"/>
                  </a:cxn>
                </a:cxnLst>
                <a:rect l="l" t="t" r="r" b="b"/>
                <a:pathLst>
                  <a:path w="107566" h="143507">
                    <a:moveTo>
                      <a:pt x="0" y="0"/>
                    </a:moveTo>
                    <a:cubicBezTo>
                      <a:pt x="20452" y="21993"/>
                      <a:pt x="39193" y="45354"/>
                      <a:pt x="57506" y="68973"/>
                    </a:cubicBezTo>
                    <a:cubicBezTo>
                      <a:pt x="75819" y="92591"/>
                      <a:pt x="92249" y="117750"/>
                      <a:pt x="107567" y="143508"/>
                    </a:cubicBezTo>
                  </a:path>
                </a:pathLst>
              </a:custGeom>
              <a:noFill/>
              <a:ln w="8553" cap="flat">
                <a:solidFill>
                  <a:schemeClr val="accent1"/>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426EF9C6-952F-5081-E94F-5F1FC2E24B41}"/>
                  </a:ext>
                </a:extLst>
              </p:cNvPr>
              <p:cNvSpPr/>
              <p:nvPr/>
            </p:nvSpPr>
            <p:spPr>
              <a:xfrm>
                <a:off x="7220297" y="3381070"/>
                <a:ext cx="86275" cy="116862"/>
              </a:xfrm>
              <a:custGeom>
                <a:avLst/>
                <a:gdLst>
                  <a:gd name="connsiteX0" fmla="*/ 85317 w 86275"/>
                  <a:gd name="connsiteY0" fmla="*/ 49744 h 116862"/>
                  <a:gd name="connsiteX1" fmla="*/ 14633 w 86275"/>
                  <a:gd name="connsiteY1" fmla="*/ 113839 h 116862"/>
                  <a:gd name="connsiteX2" fmla="*/ 0 w 86275"/>
                  <a:gd name="connsiteY2" fmla="*/ 104425 h 116862"/>
                  <a:gd name="connsiteX3" fmla="*/ 5905 w 86275"/>
                  <a:gd name="connsiteY3" fmla="*/ 85343 h 116862"/>
                  <a:gd name="connsiteX4" fmla="*/ 8386 w 86275"/>
                  <a:gd name="connsiteY4" fmla="*/ 65147 h 116862"/>
                  <a:gd name="connsiteX5" fmla="*/ 20966 w 86275"/>
                  <a:gd name="connsiteY5" fmla="*/ 28693 h 116862"/>
                  <a:gd name="connsiteX6" fmla="*/ 66577 w 86275"/>
                  <a:gd name="connsiteY6" fmla="*/ 196 h 116862"/>
                  <a:gd name="connsiteX7" fmla="*/ 85317 w 86275"/>
                  <a:gd name="connsiteY7" fmla="*/ 49744 h 11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75" h="116862">
                    <a:moveTo>
                      <a:pt x="85317" y="49744"/>
                    </a:moveTo>
                    <a:cubicBezTo>
                      <a:pt x="80097" y="87225"/>
                      <a:pt x="47665" y="128472"/>
                      <a:pt x="14633" y="113839"/>
                    </a:cubicBezTo>
                    <a:cubicBezTo>
                      <a:pt x="9362" y="111366"/>
                      <a:pt x="4441" y="108199"/>
                      <a:pt x="0" y="104425"/>
                    </a:cubicBezTo>
                    <a:cubicBezTo>
                      <a:pt x="2850" y="98367"/>
                      <a:pt x="4835" y="91949"/>
                      <a:pt x="5905" y="85343"/>
                    </a:cubicBezTo>
                    <a:cubicBezTo>
                      <a:pt x="7017" y="78753"/>
                      <a:pt x="7616" y="71907"/>
                      <a:pt x="8386" y="65147"/>
                    </a:cubicBezTo>
                    <a:cubicBezTo>
                      <a:pt x="8728" y="51994"/>
                      <a:pt x="13118" y="39261"/>
                      <a:pt x="20966" y="28693"/>
                    </a:cubicBezTo>
                    <a:cubicBezTo>
                      <a:pt x="30464" y="17910"/>
                      <a:pt x="51601" y="-2200"/>
                      <a:pt x="66577" y="196"/>
                    </a:cubicBezTo>
                    <a:cubicBezTo>
                      <a:pt x="85831" y="3619"/>
                      <a:pt x="88056" y="29548"/>
                      <a:pt x="85317" y="49744"/>
                    </a:cubicBezTo>
                    <a:close/>
                  </a:path>
                </a:pathLst>
              </a:custGeom>
              <a:solidFill>
                <a:schemeClr val="accent1"/>
              </a:solidFill>
              <a:ln w="855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91BE616A-6BA5-396B-F063-2D72DCC4D919}"/>
                  </a:ext>
                </a:extLst>
              </p:cNvPr>
              <p:cNvSpPr/>
              <p:nvPr/>
            </p:nvSpPr>
            <p:spPr>
              <a:xfrm>
                <a:off x="7129832" y="3489320"/>
                <a:ext cx="104328" cy="61561"/>
              </a:xfrm>
              <a:custGeom>
                <a:avLst/>
                <a:gdLst>
                  <a:gd name="connsiteX0" fmla="*/ 104329 w 104328"/>
                  <a:gd name="connsiteY0" fmla="*/ 35111 h 61561"/>
                  <a:gd name="connsiteX1" fmla="*/ 26200 w 104328"/>
                  <a:gd name="connsiteY1" fmla="*/ 56590 h 61561"/>
                  <a:gd name="connsiteX2" fmla="*/ 527 w 104328"/>
                  <a:gd name="connsiteY2" fmla="*/ 22360 h 61561"/>
                  <a:gd name="connsiteX3" fmla="*/ 22948 w 104328"/>
                  <a:gd name="connsiteY3" fmla="*/ 1823 h 61561"/>
                  <a:gd name="connsiteX4" fmla="*/ 55209 w 104328"/>
                  <a:gd name="connsiteY4" fmla="*/ 1823 h 61561"/>
                  <a:gd name="connsiteX5" fmla="*/ 86786 w 104328"/>
                  <a:gd name="connsiteY5" fmla="*/ 15172 h 61561"/>
                  <a:gd name="connsiteX6" fmla="*/ 104329 w 104328"/>
                  <a:gd name="connsiteY6" fmla="*/ 35111 h 6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328" h="61561">
                    <a:moveTo>
                      <a:pt x="104329" y="35111"/>
                    </a:moveTo>
                    <a:cubicBezTo>
                      <a:pt x="84219" y="55906"/>
                      <a:pt x="61970" y="69341"/>
                      <a:pt x="26200" y="56590"/>
                    </a:cubicBezTo>
                    <a:cubicBezTo>
                      <a:pt x="10882" y="51541"/>
                      <a:pt x="-2895" y="37593"/>
                      <a:pt x="527" y="22360"/>
                    </a:cubicBezTo>
                    <a:cubicBezTo>
                      <a:pt x="3694" y="11938"/>
                      <a:pt x="12286" y="4065"/>
                      <a:pt x="22948" y="1823"/>
                    </a:cubicBezTo>
                    <a:cubicBezTo>
                      <a:pt x="33568" y="-608"/>
                      <a:pt x="44590" y="-608"/>
                      <a:pt x="55209" y="1823"/>
                    </a:cubicBezTo>
                    <a:cubicBezTo>
                      <a:pt x="66471" y="4279"/>
                      <a:pt x="77176" y="8805"/>
                      <a:pt x="86786" y="15172"/>
                    </a:cubicBezTo>
                    <a:cubicBezTo>
                      <a:pt x="93863" y="20623"/>
                      <a:pt x="99819" y="27401"/>
                      <a:pt x="104329" y="35111"/>
                    </a:cubicBezTo>
                    <a:close/>
                  </a:path>
                </a:pathLst>
              </a:custGeom>
              <a:solidFill>
                <a:schemeClr val="accent1"/>
              </a:solidFill>
              <a:ln w="855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0CECADC-F55B-2536-AC50-4372CC628E78}"/>
                  </a:ext>
                </a:extLst>
              </p:cNvPr>
              <p:cNvSpPr/>
              <p:nvPr/>
            </p:nvSpPr>
            <p:spPr>
              <a:xfrm>
                <a:off x="7177767" y="3413613"/>
                <a:ext cx="80696" cy="160879"/>
              </a:xfrm>
              <a:custGeom>
                <a:avLst/>
                <a:gdLst>
                  <a:gd name="connsiteX0" fmla="*/ 0 w 80696"/>
                  <a:gd name="connsiteY0" fmla="*/ 0 h 160879"/>
                  <a:gd name="connsiteX1" fmla="*/ 80696 w 80696"/>
                  <a:gd name="connsiteY1" fmla="*/ 160879 h 160879"/>
                </a:gdLst>
                <a:ahLst/>
                <a:cxnLst>
                  <a:cxn ang="0">
                    <a:pos x="connsiteX0" y="connsiteY0"/>
                  </a:cxn>
                  <a:cxn ang="0">
                    <a:pos x="connsiteX1" y="connsiteY1"/>
                  </a:cxn>
                </a:cxnLst>
                <a:rect l="l" t="t" r="r" b="b"/>
                <a:pathLst>
                  <a:path w="80696" h="160879">
                    <a:moveTo>
                      <a:pt x="0" y="0"/>
                    </a:moveTo>
                    <a:cubicBezTo>
                      <a:pt x="30850" y="51550"/>
                      <a:pt x="57822" y="105324"/>
                      <a:pt x="80696" y="160879"/>
                    </a:cubicBezTo>
                  </a:path>
                </a:pathLst>
              </a:custGeom>
              <a:noFill/>
              <a:ln w="8553" cap="flat">
                <a:solidFill>
                  <a:schemeClr val="accent1"/>
                </a:solid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B7649C31-0E94-0B57-C759-D8EB08ED8E24}"/>
                  </a:ext>
                </a:extLst>
              </p:cNvPr>
              <p:cNvSpPr/>
              <p:nvPr/>
            </p:nvSpPr>
            <p:spPr>
              <a:xfrm>
                <a:off x="7289099" y="3557549"/>
                <a:ext cx="97369" cy="112887"/>
              </a:xfrm>
              <a:custGeom>
                <a:avLst/>
                <a:gdLst>
                  <a:gd name="connsiteX0" fmla="*/ 94046 w 97369"/>
                  <a:gd name="connsiteY0" fmla="*/ 56050 h 112887"/>
                  <a:gd name="connsiteX1" fmla="*/ 59816 w 97369"/>
                  <a:gd name="connsiteY1" fmla="*/ 103801 h 112887"/>
                  <a:gd name="connsiteX2" fmla="*/ 12494 w 97369"/>
                  <a:gd name="connsiteY2" fmla="*/ 106111 h 112887"/>
                  <a:gd name="connsiteX3" fmla="*/ 0 w 97369"/>
                  <a:gd name="connsiteY3" fmla="*/ 94045 h 112887"/>
                  <a:gd name="connsiteX4" fmla="*/ 14975 w 97369"/>
                  <a:gd name="connsiteY4" fmla="*/ 56564 h 112887"/>
                  <a:gd name="connsiteX5" fmla="*/ 32090 w 97369"/>
                  <a:gd name="connsiteY5" fmla="*/ 22334 h 112887"/>
                  <a:gd name="connsiteX6" fmla="*/ 81210 w 97369"/>
                  <a:gd name="connsiteY6" fmla="*/ 598 h 112887"/>
                  <a:gd name="connsiteX7" fmla="*/ 96442 w 97369"/>
                  <a:gd name="connsiteY7" fmla="*/ 20794 h 112887"/>
                  <a:gd name="connsiteX8" fmla="*/ 94046 w 97369"/>
                  <a:gd name="connsiteY8" fmla="*/ 56050 h 11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69" h="112887">
                    <a:moveTo>
                      <a:pt x="94046" y="56050"/>
                    </a:moveTo>
                    <a:cubicBezTo>
                      <a:pt x="88492" y="75441"/>
                      <a:pt x="76392" y="92308"/>
                      <a:pt x="59816" y="103801"/>
                    </a:cubicBezTo>
                    <a:cubicBezTo>
                      <a:pt x="44413" y="114155"/>
                      <a:pt x="26870" y="116637"/>
                      <a:pt x="12494" y="106111"/>
                    </a:cubicBezTo>
                    <a:cubicBezTo>
                      <a:pt x="7881" y="102577"/>
                      <a:pt x="3688" y="98529"/>
                      <a:pt x="0" y="94045"/>
                    </a:cubicBezTo>
                    <a:cubicBezTo>
                      <a:pt x="7419" y="82664"/>
                      <a:pt x="12511" y="69922"/>
                      <a:pt x="14975" y="56564"/>
                    </a:cubicBezTo>
                    <a:cubicBezTo>
                      <a:pt x="16935" y="43634"/>
                      <a:pt x="22925" y="31662"/>
                      <a:pt x="32090" y="22334"/>
                    </a:cubicBezTo>
                    <a:cubicBezTo>
                      <a:pt x="42872" y="13092"/>
                      <a:pt x="67004" y="-3338"/>
                      <a:pt x="81210" y="598"/>
                    </a:cubicBezTo>
                    <a:cubicBezTo>
                      <a:pt x="90007" y="3491"/>
                      <a:pt x="96082" y="11543"/>
                      <a:pt x="96442" y="20794"/>
                    </a:cubicBezTo>
                    <a:cubicBezTo>
                      <a:pt x="98239" y="32577"/>
                      <a:pt x="97417" y="44618"/>
                      <a:pt x="94046" y="56050"/>
                    </a:cubicBezTo>
                    <a:close/>
                  </a:path>
                </a:pathLst>
              </a:custGeom>
              <a:solidFill>
                <a:schemeClr val="accent1"/>
              </a:solidFill>
              <a:ln w="855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1E7C0233-55CF-FECE-02EF-DCA61BF423BD}"/>
                  </a:ext>
                </a:extLst>
              </p:cNvPr>
              <p:cNvSpPr/>
              <p:nvPr/>
            </p:nvSpPr>
            <p:spPr>
              <a:xfrm>
                <a:off x="7194486" y="3646253"/>
                <a:ext cx="100089" cy="60932"/>
              </a:xfrm>
              <a:custGeom>
                <a:avLst/>
                <a:gdLst>
                  <a:gd name="connsiteX0" fmla="*/ 100089 w 100089"/>
                  <a:gd name="connsiteY0" fmla="*/ 45989 h 60932"/>
                  <a:gd name="connsiteX1" fmla="*/ 19222 w 100089"/>
                  <a:gd name="connsiteY1" fmla="*/ 49925 h 60932"/>
                  <a:gd name="connsiteX2" fmla="*/ 2107 w 100089"/>
                  <a:gd name="connsiteY2" fmla="*/ 15695 h 60932"/>
                  <a:gd name="connsiteX3" fmla="*/ 27779 w 100089"/>
                  <a:gd name="connsiteY3" fmla="*/ 378 h 60932"/>
                  <a:gd name="connsiteX4" fmla="*/ 58842 w 100089"/>
                  <a:gd name="connsiteY4" fmla="*/ 4742 h 60932"/>
                  <a:gd name="connsiteX5" fmla="*/ 87168 w 100089"/>
                  <a:gd name="connsiteY5" fmla="*/ 23055 h 60932"/>
                  <a:gd name="connsiteX6" fmla="*/ 100089 w 100089"/>
                  <a:gd name="connsiteY6" fmla="*/ 45989 h 6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89" h="60932">
                    <a:moveTo>
                      <a:pt x="100089" y="45989"/>
                    </a:moveTo>
                    <a:cubicBezTo>
                      <a:pt x="75786" y="61563"/>
                      <a:pt x="50799" y="68152"/>
                      <a:pt x="19222" y="49925"/>
                    </a:cubicBezTo>
                    <a:cubicBezTo>
                      <a:pt x="5872" y="42309"/>
                      <a:pt x="-4653" y="28189"/>
                      <a:pt x="2107" y="15695"/>
                    </a:cubicBezTo>
                    <a:cubicBezTo>
                      <a:pt x="7969" y="7035"/>
                      <a:pt x="17373" y="1422"/>
                      <a:pt x="27779" y="378"/>
                    </a:cubicBezTo>
                    <a:cubicBezTo>
                      <a:pt x="38339" y="-778"/>
                      <a:pt x="49010" y="729"/>
                      <a:pt x="58842" y="4742"/>
                    </a:cubicBezTo>
                    <a:cubicBezTo>
                      <a:pt x="69471" y="8773"/>
                      <a:pt x="79132" y="15011"/>
                      <a:pt x="87168" y="23055"/>
                    </a:cubicBezTo>
                    <a:cubicBezTo>
                      <a:pt x="92918" y="29789"/>
                      <a:pt x="97308" y="37577"/>
                      <a:pt x="100089" y="45989"/>
                    </a:cubicBezTo>
                    <a:close/>
                  </a:path>
                </a:pathLst>
              </a:custGeom>
              <a:solidFill>
                <a:schemeClr val="accent1"/>
              </a:solidFill>
              <a:ln w="855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6CE80FCC-D2FB-A509-515C-69CBFE869DF1}"/>
                  </a:ext>
                </a:extLst>
              </p:cNvPr>
              <p:cNvSpPr/>
              <p:nvPr/>
            </p:nvSpPr>
            <p:spPr>
              <a:xfrm>
                <a:off x="7258720" y="3574492"/>
                <a:ext cx="47408" cy="171746"/>
              </a:xfrm>
              <a:custGeom>
                <a:avLst/>
                <a:gdLst>
                  <a:gd name="connsiteX0" fmla="*/ 0 w 47408"/>
                  <a:gd name="connsiteY0" fmla="*/ 0 h 171746"/>
                  <a:gd name="connsiteX1" fmla="*/ 17115 w 47408"/>
                  <a:gd name="connsiteY1" fmla="*/ 41846 h 171746"/>
                  <a:gd name="connsiteX2" fmla="*/ 30550 w 47408"/>
                  <a:gd name="connsiteY2" fmla="*/ 84034 h 171746"/>
                  <a:gd name="connsiteX3" fmla="*/ 47408 w 47408"/>
                  <a:gd name="connsiteY3" fmla="*/ 171747 h 171746"/>
                </a:gdLst>
                <a:ahLst/>
                <a:cxnLst>
                  <a:cxn ang="0">
                    <a:pos x="connsiteX0" y="connsiteY0"/>
                  </a:cxn>
                  <a:cxn ang="0">
                    <a:pos x="connsiteX1" y="connsiteY1"/>
                  </a:cxn>
                  <a:cxn ang="0">
                    <a:pos x="connsiteX2" y="connsiteY2"/>
                  </a:cxn>
                  <a:cxn ang="0">
                    <a:pos x="connsiteX3" y="connsiteY3"/>
                  </a:cxn>
                </a:cxnLst>
                <a:rect l="l" t="t" r="r" b="b"/>
                <a:pathLst>
                  <a:path w="47408" h="171746">
                    <a:moveTo>
                      <a:pt x="0" y="0"/>
                    </a:moveTo>
                    <a:lnTo>
                      <a:pt x="17115" y="41846"/>
                    </a:lnTo>
                    <a:cubicBezTo>
                      <a:pt x="22386" y="55640"/>
                      <a:pt x="26870" y="69726"/>
                      <a:pt x="30550" y="84034"/>
                    </a:cubicBezTo>
                    <a:cubicBezTo>
                      <a:pt x="38149" y="112855"/>
                      <a:pt x="43780" y="142164"/>
                      <a:pt x="47408" y="171747"/>
                    </a:cubicBezTo>
                  </a:path>
                </a:pathLst>
              </a:custGeom>
              <a:noFill/>
              <a:ln w="8553" cap="flat">
                <a:solidFill>
                  <a:schemeClr val="accent1"/>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4586BC87-FFE6-0939-5ED6-71AD0BA073D7}"/>
                  </a:ext>
                </a:extLst>
              </p:cNvPr>
              <p:cNvSpPr/>
              <p:nvPr/>
            </p:nvSpPr>
            <p:spPr>
              <a:xfrm>
                <a:off x="7312889" y="3758503"/>
                <a:ext cx="114036" cy="98838"/>
              </a:xfrm>
              <a:custGeom>
                <a:avLst/>
                <a:gdLst>
                  <a:gd name="connsiteX0" fmla="*/ 100721 w 114036"/>
                  <a:gd name="connsiteY0" fmla="*/ 59703 h 98838"/>
                  <a:gd name="connsiteX1" fmla="*/ 54767 w 114036"/>
                  <a:gd name="connsiteY1" fmla="*/ 95987 h 98838"/>
                  <a:gd name="connsiteX2" fmla="*/ 8557 w 114036"/>
                  <a:gd name="connsiteY2" fmla="*/ 85119 h 98838"/>
                  <a:gd name="connsiteX3" fmla="*/ 0 w 114036"/>
                  <a:gd name="connsiteY3" fmla="*/ 70058 h 98838"/>
                  <a:gd name="connsiteX4" fmla="*/ 51858 w 114036"/>
                  <a:gd name="connsiteY4" fmla="*/ 10156 h 98838"/>
                  <a:gd name="connsiteX5" fmla="*/ 105170 w 114036"/>
                  <a:gd name="connsiteY5" fmla="*/ 3567 h 98838"/>
                  <a:gd name="connsiteX6" fmla="*/ 100721 w 114036"/>
                  <a:gd name="connsiteY6" fmla="*/ 59703 h 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036" h="98838">
                    <a:moveTo>
                      <a:pt x="100721" y="59703"/>
                    </a:moveTo>
                    <a:cubicBezTo>
                      <a:pt x="89810" y="76527"/>
                      <a:pt x="73662" y="89278"/>
                      <a:pt x="54767" y="95987"/>
                    </a:cubicBezTo>
                    <a:cubicBezTo>
                      <a:pt x="36968" y="101720"/>
                      <a:pt x="19682" y="99153"/>
                      <a:pt x="8557" y="85119"/>
                    </a:cubicBezTo>
                    <a:cubicBezTo>
                      <a:pt x="5134" y="80447"/>
                      <a:pt x="2268" y="75389"/>
                      <a:pt x="0" y="70058"/>
                    </a:cubicBezTo>
                    <a:cubicBezTo>
                      <a:pt x="21222" y="54483"/>
                      <a:pt x="28239" y="21537"/>
                      <a:pt x="51858" y="10156"/>
                    </a:cubicBezTo>
                    <a:cubicBezTo>
                      <a:pt x="64951" y="4337"/>
                      <a:pt x="92848" y="-5247"/>
                      <a:pt x="105170" y="3567"/>
                    </a:cubicBezTo>
                    <a:cubicBezTo>
                      <a:pt x="121601" y="16146"/>
                      <a:pt x="112273" y="42589"/>
                      <a:pt x="100721" y="59703"/>
                    </a:cubicBezTo>
                    <a:close/>
                  </a:path>
                </a:pathLst>
              </a:custGeom>
              <a:solidFill>
                <a:schemeClr val="accent1"/>
              </a:solidFill>
              <a:ln w="855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81DE9E69-7732-FE96-581E-CA3F963F13AF}"/>
                  </a:ext>
                </a:extLst>
              </p:cNvPr>
              <p:cNvSpPr/>
              <p:nvPr/>
            </p:nvSpPr>
            <p:spPr>
              <a:xfrm>
                <a:off x="7215281" y="3803934"/>
                <a:ext cx="90846" cy="69957"/>
              </a:xfrm>
              <a:custGeom>
                <a:avLst/>
                <a:gdLst>
                  <a:gd name="connsiteX0" fmla="*/ 90847 w 90846"/>
                  <a:gd name="connsiteY0" fmla="*/ 65617 h 69957"/>
                  <a:gd name="connsiteX1" fmla="*/ 50542 w 90846"/>
                  <a:gd name="connsiteY1" fmla="*/ 68955 h 69957"/>
                  <a:gd name="connsiteX2" fmla="*/ 12119 w 90846"/>
                  <a:gd name="connsiteY2" fmla="*/ 47219 h 69957"/>
                  <a:gd name="connsiteX3" fmla="*/ 5016 w 90846"/>
                  <a:gd name="connsiteY3" fmla="*/ 8796 h 69957"/>
                  <a:gd name="connsiteX4" fmla="*/ 34368 w 90846"/>
                  <a:gd name="connsiteY4" fmla="*/ 837 h 69957"/>
                  <a:gd name="connsiteX5" fmla="*/ 62950 w 90846"/>
                  <a:gd name="connsiteY5" fmla="*/ 14786 h 69957"/>
                  <a:gd name="connsiteX6" fmla="*/ 85028 w 90846"/>
                  <a:gd name="connsiteY6" fmla="*/ 40458 h 69957"/>
                  <a:gd name="connsiteX7" fmla="*/ 90847 w 90846"/>
                  <a:gd name="connsiteY7" fmla="*/ 65617 h 6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846" h="69957">
                    <a:moveTo>
                      <a:pt x="90847" y="65617"/>
                    </a:moveTo>
                    <a:cubicBezTo>
                      <a:pt x="77857" y="69879"/>
                      <a:pt x="64054" y="71025"/>
                      <a:pt x="50542" y="68955"/>
                    </a:cubicBezTo>
                    <a:cubicBezTo>
                      <a:pt x="35806" y="65814"/>
                      <a:pt x="22396" y="58232"/>
                      <a:pt x="12119" y="47219"/>
                    </a:cubicBezTo>
                    <a:cubicBezTo>
                      <a:pt x="1337" y="36436"/>
                      <a:pt x="-4996" y="20092"/>
                      <a:pt x="5016" y="8796"/>
                    </a:cubicBezTo>
                    <a:cubicBezTo>
                      <a:pt x="12846" y="1385"/>
                      <a:pt x="23868" y="-1610"/>
                      <a:pt x="34368" y="837"/>
                    </a:cubicBezTo>
                    <a:cubicBezTo>
                      <a:pt x="44842" y="3234"/>
                      <a:pt x="54623" y="8000"/>
                      <a:pt x="62950" y="14786"/>
                    </a:cubicBezTo>
                    <a:cubicBezTo>
                      <a:pt x="71961" y="21769"/>
                      <a:pt x="79474" y="30497"/>
                      <a:pt x="85028" y="40458"/>
                    </a:cubicBezTo>
                    <a:cubicBezTo>
                      <a:pt x="88622" y="48374"/>
                      <a:pt x="90599" y="56931"/>
                      <a:pt x="90847" y="65617"/>
                    </a:cubicBezTo>
                    <a:close/>
                  </a:path>
                </a:pathLst>
              </a:custGeom>
              <a:solidFill>
                <a:schemeClr val="accent1"/>
              </a:solidFill>
              <a:ln w="855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19AFE44E-8F02-62AA-983C-1730E12A5B3F}"/>
                  </a:ext>
                </a:extLst>
              </p:cNvPr>
              <p:cNvSpPr/>
              <p:nvPr/>
            </p:nvSpPr>
            <p:spPr>
              <a:xfrm>
                <a:off x="7301764" y="3746239"/>
                <a:ext cx="9323" cy="177480"/>
              </a:xfrm>
              <a:custGeom>
                <a:avLst/>
                <a:gdLst>
                  <a:gd name="connsiteX0" fmla="*/ 4364 w 9323"/>
                  <a:gd name="connsiteY0" fmla="*/ 0 h 177480"/>
                  <a:gd name="connsiteX1" fmla="*/ 0 w 9323"/>
                  <a:gd name="connsiteY1" fmla="*/ 177480 h 177480"/>
                </a:gdLst>
                <a:ahLst/>
                <a:cxnLst>
                  <a:cxn ang="0">
                    <a:pos x="connsiteX0" y="connsiteY0"/>
                  </a:cxn>
                  <a:cxn ang="0">
                    <a:pos x="connsiteX1" y="connsiteY1"/>
                  </a:cxn>
                </a:cxnLst>
                <a:rect l="l" t="t" r="r" b="b"/>
                <a:pathLst>
                  <a:path w="9323" h="177480">
                    <a:moveTo>
                      <a:pt x="4364" y="0"/>
                    </a:moveTo>
                    <a:cubicBezTo>
                      <a:pt x="12211" y="59020"/>
                      <a:pt x="10740" y="118914"/>
                      <a:pt x="0" y="177480"/>
                    </a:cubicBezTo>
                  </a:path>
                </a:pathLst>
              </a:custGeom>
              <a:noFill/>
              <a:ln w="8553" cap="flat">
                <a:solidFill>
                  <a:schemeClr val="accent1"/>
                </a:solid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FC3F26F0-81DE-6585-73C1-853441D0EF38}"/>
                  </a:ext>
                </a:extLst>
              </p:cNvPr>
              <p:cNvSpPr/>
              <p:nvPr/>
            </p:nvSpPr>
            <p:spPr>
              <a:xfrm>
                <a:off x="7279172" y="3964999"/>
                <a:ext cx="126256" cy="84731"/>
              </a:xfrm>
              <a:custGeom>
                <a:avLst/>
                <a:gdLst>
                  <a:gd name="connsiteX0" fmla="*/ 97127 w 126256"/>
                  <a:gd name="connsiteY0" fmla="*/ 67142 h 84731"/>
                  <a:gd name="connsiteX1" fmla="*/ 68973 w 126256"/>
                  <a:gd name="connsiteY1" fmla="*/ 81348 h 84731"/>
                  <a:gd name="connsiteX2" fmla="*/ 39278 w 126256"/>
                  <a:gd name="connsiteY2" fmla="*/ 84428 h 84731"/>
                  <a:gd name="connsiteX3" fmla="*/ 1883 w 126256"/>
                  <a:gd name="connsiteY3" fmla="*/ 55077 h 84731"/>
                  <a:gd name="connsiteX4" fmla="*/ 0 w 126256"/>
                  <a:gd name="connsiteY4" fmla="*/ 37962 h 84731"/>
                  <a:gd name="connsiteX5" fmla="*/ 35171 w 126256"/>
                  <a:gd name="connsiteY5" fmla="*/ 18194 h 84731"/>
                  <a:gd name="connsiteX6" fmla="*/ 70171 w 126256"/>
                  <a:gd name="connsiteY6" fmla="*/ 566 h 84731"/>
                  <a:gd name="connsiteX7" fmla="*/ 122713 w 126256"/>
                  <a:gd name="connsiteY7" fmla="*/ 12118 h 84731"/>
                  <a:gd name="connsiteX8" fmla="*/ 97127 w 126256"/>
                  <a:gd name="connsiteY8" fmla="*/ 67142 h 8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256" h="84731">
                    <a:moveTo>
                      <a:pt x="97127" y="67142"/>
                    </a:moveTo>
                    <a:cubicBezTo>
                      <a:pt x="88603" y="73424"/>
                      <a:pt x="79088" y="78233"/>
                      <a:pt x="68973" y="81348"/>
                    </a:cubicBezTo>
                    <a:cubicBezTo>
                      <a:pt x="59363" y="84266"/>
                      <a:pt x="49282" y="85310"/>
                      <a:pt x="39278" y="84428"/>
                    </a:cubicBezTo>
                    <a:cubicBezTo>
                      <a:pt x="21710" y="83958"/>
                      <a:pt x="6512" y="72037"/>
                      <a:pt x="1883" y="55077"/>
                    </a:cubicBezTo>
                    <a:cubicBezTo>
                      <a:pt x="745" y="49437"/>
                      <a:pt x="111" y="43712"/>
                      <a:pt x="0" y="37962"/>
                    </a:cubicBezTo>
                    <a:cubicBezTo>
                      <a:pt x="12964" y="33871"/>
                      <a:pt x="24936" y="27145"/>
                      <a:pt x="35171" y="18194"/>
                    </a:cubicBezTo>
                    <a:cubicBezTo>
                      <a:pt x="45003" y="9235"/>
                      <a:pt x="57112" y="3133"/>
                      <a:pt x="70171" y="566"/>
                    </a:cubicBezTo>
                    <a:cubicBezTo>
                      <a:pt x="84462" y="-632"/>
                      <a:pt x="114241" y="-1146"/>
                      <a:pt x="122713" y="12118"/>
                    </a:cubicBezTo>
                    <a:cubicBezTo>
                      <a:pt x="134351" y="29490"/>
                      <a:pt x="115097" y="53280"/>
                      <a:pt x="97127" y="67142"/>
                    </a:cubicBezTo>
                    <a:close/>
                  </a:path>
                </a:pathLst>
              </a:custGeom>
              <a:solidFill>
                <a:schemeClr val="accent1"/>
              </a:solidFill>
              <a:ln w="855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BB7CFE49-0EE9-20D1-F485-E7911AEE061A}"/>
                  </a:ext>
                </a:extLst>
              </p:cNvPr>
              <p:cNvSpPr/>
              <p:nvPr/>
            </p:nvSpPr>
            <p:spPr>
              <a:xfrm>
                <a:off x="7189495" y="3951587"/>
                <a:ext cx="72571" cy="84491"/>
              </a:xfrm>
              <a:custGeom>
                <a:avLst/>
                <a:gdLst>
                  <a:gd name="connsiteX0" fmla="*/ 67343 w 72571"/>
                  <a:gd name="connsiteY0" fmla="*/ 84491 h 84491"/>
                  <a:gd name="connsiteX1" fmla="*/ 4018 w 72571"/>
                  <a:gd name="connsiteY1" fmla="*/ 34687 h 84491"/>
                  <a:gd name="connsiteX2" fmla="*/ 10436 w 72571"/>
                  <a:gd name="connsiteY2" fmla="*/ 1570 h 84491"/>
                  <a:gd name="connsiteX3" fmla="*/ 40387 w 72571"/>
                  <a:gd name="connsiteY3" fmla="*/ 5763 h 84491"/>
                  <a:gd name="connsiteX4" fmla="*/ 62123 w 72571"/>
                  <a:gd name="connsiteY4" fmla="*/ 28355 h 84491"/>
                  <a:gd name="connsiteX5" fmla="*/ 72563 w 72571"/>
                  <a:gd name="connsiteY5" fmla="*/ 59675 h 84491"/>
                  <a:gd name="connsiteX6" fmla="*/ 67343 w 72571"/>
                  <a:gd name="connsiteY6" fmla="*/ 84491 h 8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571" h="84491">
                    <a:moveTo>
                      <a:pt x="67343" y="84491"/>
                    </a:moveTo>
                    <a:cubicBezTo>
                      <a:pt x="38684" y="80803"/>
                      <a:pt x="14356" y="61669"/>
                      <a:pt x="4018" y="34687"/>
                    </a:cubicBezTo>
                    <a:cubicBezTo>
                      <a:pt x="-2058" y="21423"/>
                      <a:pt x="-2229" y="6961"/>
                      <a:pt x="10436" y="1570"/>
                    </a:cubicBezTo>
                    <a:cubicBezTo>
                      <a:pt x="20551" y="-1528"/>
                      <a:pt x="31513" y="4"/>
                      <a:pt x="40387" y="5763"/>
                    </a:cubicBezTo>
                    <a:cubicBezTo>
                      <a:pt x="49312" y="11480"/>
                      <a:pt x="56757" y="19215"/>
                      <a:pt x="62123" y="28355"/>
                    </a:cubicBezTo>
                    <a:cubicBezTo>
                      <a:pt x="67925" y="37871"/>
                      <a:pt x="71493" y="48584"/>
                      <a:pt x="72563" y="59675"/>
                    </a:cubicBezTo>
                    <a:cubicBezTo>
                      <a:pt x="72708" y="68232"/>
                      <a:pt x="70928" y="76721"/>
                      <a:pt x="67343" y="84491"/>
                    </a:cubicBezTo>
                    <a:close/>
                  </a:path>
                </a:pathLst>
              </a:custGeom>
              <a:solidFill>
                <a:schemeClr val="accent1"/>
              </a:solidFill>
              <a:ln w="855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53C6B856-F416-5FBD-249A-4F763FF053AB}"/>
                  </a:ext>
                </a:extLst>
              </p:cNvPr>
              <p:cNvSpPr/>
              <p:nvPr/>
            </p:nvSpPr>
            <p:spPr>
              <a:xfrm>
                <a:off x="7226972" y="3923720"/>
                <a:ext cx="74449" cy="157113"/>
              </a:xfrm>
              <a:custGeom>
                <a:avLst/>
                <a:gdLst>
                  <a:gd name="connsiteX0" fmla="*/ 74449 w 74449"/>
                  <a:gd name="connsiteY0" fmla="*/ 0 h 157113"/>
                  <a:gd name="connsiteX1" fmla="*/ 47665 w 74449"/>
                  <a:gd name="connsiteY1" fmla="*/ 83948 h 157113"/>
                  <a:gd name="connsiteX2" fmla="*/ 0 w 74449"/>
                  <a:gd name="connsiteY2" fmla="*/ 157114 h 157113"/>
                </a:gdLst>
                <a:ahLst/>
                <a:cxnLst>
                  <a:cxn ang="0">
                    <a:pos x="connsiteX0" y="connsiteY0"/>
                  </a:cxn>
                  <a:cxn ang="0">
                    <a:pos x="connsiteX1" y="connsiteY1"/>
                  </a:cxn>
                  <a:cxn ang="0">
                    <a:pos x="connsiteX2" y="connsiteY2"/>
                  </a:cxn>
                </a:cxnLst>
                <a:rect l="l" t="t" r="r" b="b"/>
                <a:pathLst>
                  <a:path w="74449" h="157113">
                    <a:moveTo>
                      <a:pt x="74449" y="0"/>
                    </a:moveTo>
                    <a:cubicBezTo>
                      <a:pt x="68716" y="28907"/>
                      <a:pt x="59731" y="57069"/>
                      <a:pt x="47665" y="83948"/>
                    </a:cubicBezTo>
                    <a:cubicBezTo>
                      <a:pt x="35419" y="110528"/>
                      <a:pt x="19365" y="135173"/>
                      <a:pt x="0" y="157114"/>
                    </a:cubicBezTo>
                  </a:path>
                </a:pathLst>
              </a:custGeom>
              <a:noFill/>
              <a:ln w="8553" cap="flat">
                <a:solidFill>
                  <a:schemeClr val="accent1"/>
                </a:solid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FCF91D7C-67AA-75C1-DF8F-D12663934360}"/>
                  </a:ext>
                </a:extLst>
              </p:cNvPr>
              <p:cNvSpPr/>
              <p:nvPr/>
            </p:nvSpPr>
            <p:spPr>
              <a:xfrm>
                <a:off x="7165216" y="4136059"/>
                <a:ext cx="120057" cy="70654"/>
              </a:xfrm>
              <a:custGeom>
                <a:avLst/>
                <a:gdLst>
                  <a:gd name="connsiteX0" fmla="*/ 82636 w 120057"/>
                  <a:gd name="connsiteY0" fmla="*/ 69713 h 70654"/>
                  <a:gd name="connsiteX1" fmla="*/ 26757 w 120057"/>
                  <a:gd name="connsiteY1" fmla="*/ 61669 h 70654"/>
                  <a:gd name="connsiteX2" fmla="*/ 143 w 120057"/>
                  <a:gd name="connsiteY2" fmla="*/ 22390 h 70654"/>
                  <a:gd name="connsiteX3" fmla="*/ 4336 w 120057"/>
                  <a:gd name="connsiteY3" fmla="*/ 5276 h 70654"/>
                  <a:gd name="connsiteX4" fmla="*/ 81353 w 120057"/>
                  <a:gd name="connsiteY4" fmla="*/ 4848 h 70654"/>
                  <a:gd name="connsiteX5" fmla="*/ 104971 w 120057"/>
                  <a:gd name="connsiteY5" fmla="*/ 20251 h 70654"/>
                  <a:gd name="connsiteX6" fmla="*/ 119690 w 120057"/>
                  <a:gd name="connsiteY6" fmla="*/ 42500 h 70654"/>
                  <a:gd name="connsiteX7" fmla="*/ 82636 w 120057"/>
                  <a:gd name="connsiteY7" fmla="*/ 69713 h 7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57" h="70654">
                    <a:moveTo>
                      <a:pt x="82636" y="69713"/>
                    </a:moveTo>
                    <a:cubicBezTo>
                      <a:pt x="63622" y="72306"/>
                      <a:pt x="44265" y="69516"/>
                      <a:pt x="26757" y="61669"/>
                    </a:cubicBezTo>
                    <a:cubicBezTo>
                      <a:pt x="9642" y="53711"/>
                      <a:pt x="-1397" y="40275"/>
                      <a:pt x="143" y="22390"/>
                    </a:cubicBezTo>
                    <a:cubicBezTo>
                      <a:pt x="742" y="16520"/>
                      <a:pt x="2154" y="10761"/>
                      <a:pt x="4336" y="5276"/>
                    </a:cubicBezTo>
                    <a:cubicBezTo>
                      <a:pt x="30008" y="8527"/>
                      <a:pt x="58847" y="-7732"/>
                      <a:pt x="81353" y="4848"/>
                    </a:cubicBezTo>
                    <a:cubicBezTo>
                      <a:pt x="89568" y="9434"/>
                      <a:pt x="97466" y="14577"/>
                      <a:pt x="104971" y="20251"/>
                    </a:cubicBezTo>
                    <a:cubicBezTo>
                      <a:pt x="112681" y="25368"/>
                      <a:pt x="117996" y="33395"/>
                      <a:pt x="119690" y="42500"/>
                    </a:cubicBezTo>
                    <a:cubicBezTo>
                      <a:pt x="123113" y="60813"/>
                      <a:pt x="101976" y="67231"/>
                      <a:pt x="82636" y="69713"/>
                    </a:cubicBezTo>
                    <a:close/>
                  </a:path>
                </a:pathLst>
              </a:custGeom>
              <a:solidFill>
                <a:schemeClr val="accent1"/>
              </a:solidFill>
              <a:ln w="855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6841C738-7B2B-165D-4BF0-9351E3B6DA15}"/>
                  </a:ext>
                </a:extLst>
              </p:cNvPr>
              <p:cNvSpPr/>
              <p:nvPr/>
            </p:nvSpPr>
            <p:spPr>
              <a:xfrm>
                <a:off x="7091423" y="4063093"/>
                <a:ext cx="62167" cy="104169"/>
              </a:xfrm>
              <a:custGeom>
                <a:avLst/>
                <a:gdLst>
                  <a:gd name="connsiteX0" fmla="*/ 45611 w 62167"/>
                  <a:gd name="connsiteY0" fmla="*/ 104170 h 104169"/>
                  <a:gd name="connsiteX1" fmla="*/ 0 w 62167"/>
                  <a:gd name="connsiteY1" fmla="*/ 37251 h 104169"/>
                  <a:gd name="connsiteX2" fmla="*/ 26271 w 62167"/>
                  <a:gd name="connsiteY2" fmla="*/ 112 h 104169"/>
                  <a:gd name="connsiteX3" fmla="*/ 53227 w 62167"/>
                  <a:gd name="connsiteY3" fmla="*/ 15002 h 104169"/>
                  <a:gd name="connsiteX4" fmla="*/ 61784 w 62167"/>
                  <a:gd name="connsiteY4" fmla="*/ 46493 h 104169"/>
                  <a:gd name="connsiteX5" fmla="*/ 58789 w 62167"/>
                  <a:gd name="connsiteY5" fmla="*/ 81322 h 104169"/>
                  <a:gd name="connsiteX6" fmla="*/ 45611 w 62167"/>
                  <a:gd name="connsiteY6" fmla="*/ 104170 h 10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167" h="104169">
                    <a:moveTo>
                      <a:pt x="45611" y="104170"/>
                    </a:moveTo>
                    <a:cubicBezTo>
                      <a:pt x="19939" y="91847"/>
                      <a:pt x="0" y="74732"/>
                      <a:pt x="0" y="37251"/>
                    </a:cubicBezTo>
                    <a:cubicBezTo>
                      <a:pt x="0" y="21420"/>
                      <a:pt x="9328" y="2594"/>
                      <a:pt x="26271" y="112"/>
                    </a:cubicBezTo>
                    <a:cubicBezTo>
                      <a:pt x="37456" y="-898"/>
                      <a:pt x="48127" y="4998"/>
                      <a:pt x="53227" y="15002"/>
                    </a:cubicBezTo>
                    <a:cubicBezTo>
                      <a:pt x="58250" y="24783"/>
                      <a:pt x="61160" y="35514"/>
                      <a:pt x="61784" y="46493"/>
                    </a:cubicBezTo>
                    <a:cubicBezTo>
                      <a:pt x="62803" y="58191"/>
                      <a:pt x="61784" y="69975"/>
                      <a:pt x="58789" y="81322"/>
                    </a:cubicBezTo>
                    <a:cubicBezTo>
                      <a:pt x="55846" y="89682"/>
                      <a:pt x="51379" y="97435"/>
                      <a:pt x="45611" y="104170"/>
                    </a:cubicBezTo>
                    <a:close/>
                  </a:path>
                </a:pathLst>
              </a:custGeom>
              <a:solidFill>
                <a:schemeClr val="accent1"/>
              </a:solidFill>
              <a:ln w="855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84477E02-E055-71CA-3D76-142EDFD6E9D8}"/>
                  </a:ext>
                </a:extLst>
              </p:cNvPr>
              <p:cNvSpPr/>
              <p:nvPr/>
            </p:nvSpPr>
            <p:spPr>
              <a:xfrm>
                <a:off x="7097328" y="4080834"/>
                <a:ext cx="129644" cy="125280"/>
              </a:xfrm>
              <a:custGeom>
                <a:avLst/>
                <a:gdLst>
                  <a:gd name="connsiteX0" fmla="*/ 129645 w 129644"/>
                  <a:gd name="connsiteY0" fmla="*/ 0 h 125280"/>
                  <a:gd name="connsiteX1" fmla="*/ 114583 w 129644"/>
                  <a:gd name="connsiteY1" fmla="*/ 15831 h 125280"/>
                  <a:gd name="connsiteX2" fmla="*/ 98239 w 129644"/>
                  <a:gd name="connsiteY2" fmla="*/ 31748 h 125280"/>
                  <a:gd name="connsiteX3" fmla="*/ 65977 w 129644"/>
                  <a:gd name="connsiteY3" fmla="*/ 64009 h 125280"/>
                  <a:gd name="connsiteX4" fmla="*/ 33716 w 129644"/>
                  <a:gd name="connsiteY4" fmla="*/ 95415 h 125280"/>
                  <a:gd name="connsiteX5" fmla="*/ 17115 w 129644"/>
                  <a:gd name="connsiteY5" fmla="*/ 110390 h 125280"/>
                  <a:gd name="connsiteX6" fmla="*/ 0 w 129644"/>
                  <a:gd name="connsiteY6" fmla="*/ 125280 h 125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644" h="125280">
                    <a:moveTo>
                      <a:pt x="129645" y="0"/>
                    </a:moveTo>
                    <a:cubicBezTo>
                      <a:pt x="125109" y="5648"/>
                      <a:pt x="119547" y="10526"/>
                      <a:pt x="114583" y="15831"/>
                    </a:cubicBezTo>
                    <a:lnTo>
                      <a:pt x="98239" y="31748"/>
                    </a:lnTo>
                    <a:lnTo>
                      <a:pt x="65977" y="64009"/>
                    </a:lnTo>
                    <a:cubicBezTo>
                      <a:pt x="55281" y="74621"/>
                      <a:pt x="44670" y="85232"/>
                      <a:pt x="33716" y="95415"/>
                    </a:cubicBezTo>
                    <a:cubicBezTo>
                      <a:pt x="28239" y="100464"/>
                      <a:pt x="22763" y="105513"/>
                      <a:pt x="17115" y="110390"/>
                    </a:cubicBezTo>
                    <a:cubicBezTo>
                      <a:pt x="11467" y="115268"/>
                      <a:pt x="5733" y="119975"/>
                      <a:pt x="0" y="125280"/>
                    </a:cubicBezTo>
                  </a:path>
                </a:pathLst>
              </a:custGeom>
              <a:noFill/>
              <a:ln w="8553" cap="flat">
                <a:solidFill>
                  <a:schemeClr val="accent1"/>
                </a:solid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BA405B39-0302-A029-5FD1-A1E28112512C}"/>
                  </a:ext>
                </a:extLst>
              </p:cNvPr>
              <p:cNvSpPr/>
              <p:nvPr/>
            </p:nvSpPr>
            <p:spPr>
              <a:xfrm>
                <a:off x="7038916" y="4260947"/>
                <a:ext cx="117644" cy="65136"/>
              </a:xfrm>
              <a:custGeom>
                <a:avLst/>
                <a:gdLst>
                  <a:gd name="connsiteX0" fmla="*/ 87507 w 117644"/>
                  <a:gd name="connsiteY0" fmla="*/ 64115 h 65136"/>
                  <a:gd name="connsiteX1" fmla="*/ 61835 w 117644"/>
                  <a:gd name="connsiteY1" fmla="*/ 64885 h 65136"/>
                  <a:gd name="connsiteX2" fmla="*/ 34366 w 117644"/>
                  <a:gd name="connsiteY2" fmla="*/ 60350 h 65136"/>
                  <a:gd name="connsiteX3" fmla="*/ 136 w 117644"/>
                  <a:gd name="connsiteY3" fmla="*/ 27746 h 65136"/>
                  <a:gd name="connsiteX4" fmla="*/ 1505 w 117644"/>
                  <a:gd name="connsiteY4" fmla="*/ 10203 h 65136"/>
                  <a:gd name="connsiteX5" fmla="*/ 77324 w 117644"/>
                  <a:gd name="connsiteY5" fmla="*/ 4555 h 65136"/>
                  <a:gd name="connsiteX6" fmla="*/ 116688 w 117644"/>
                  <a:gd name="connsiteY6" fmla="*/ 41096 h 65136"/>
                  <a:gd name="connsiteX7" fmla="*/ 116688 w 117644"/>
                  <a:gd name="connsiteY7" fmla="*/ 51279 h 65136"/>
                  <a:gd name="connsiteX8" fmla="*/ 110441 w 117644"/>
                  <a:gd name="connsiteY8" fmla="*/ 57868 h 65136"/>
                  <a:gd name="connsiteX9" fmla="*/ 87507 w 117644"/>
                  <a:gd name="connsiteY9" fmla="*/ 64115 h 6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644" h="65136">
                    <a:moveTo>
                      <a:pt x="87507" y="64115"/>
                    </a:moveTo>
                    <a:cubicBezTo>
                      <a:pt x="78993" y="65133"/>
                      <a:pt x="70401" y="65390"/>
                      <a:pt x="61835" y="64885"/>
                    </a:cubicBezTo>
                    <a:cubicBezTo>
                      <a:pt x="52550" y="64320"/>
                      <a:pt x="43342" y="62806"/>
                      <a:pt x="34366" y="60350"/>
                    </a:cubicBezTo>
                    <a:cubicBezTo>
                      <a:pt x="17251" y="55558"/>
                      <a:pt x="1847" y="45631"/>
                      <a:pt x="136" y="27746"/>
                    </a:cubicBezTo>
                    <a:cubicBezTo>
                      <a:pt x="-258" y="21867"/>
                      <a:pt x="205" y="15954"/>
                      <a:pt x="1505" y="10203"/>
                    </a:cubicBezTo>
                    <a:cubicBezTo>
                      <a:pt x="28033" y="9348"/>
                      <a:pt x="54133" y="-8024"/>
                      <a:pt x="77324" y="4555"/>
                    </a:cubicBezTo>
                    <a:cubicBezTo>
                      <a:pt x="89903" y="10974"/>
                      <a:pt x="113094" y="28345"/>
                      <a:pt x="116688" y="41096"/>
                    </a:cubicBezTo>
                    <a:cubicBezTo>
                      <a:pt x="117963" y="44373"/>
                      <a:pt x="117963" y="48001"/>
                      <a:pt x="116688" y="51279"/>
                    </a:cubicBezTo>
                    <a:cubicBezTo>
                      <a:pt x="115447" y="54146"/>
                      <a:pt x="113231" y="56473"/>
                      <a:pt x="110441" y="57868"/>
                    </a:cubicBezTo>
                    <a:cubicBezTo>
                      <a:pt x="103176" y="61154"/>
                      <a:pt x="95431" y="63259"/>
                      <a:pt x="87507" y="64115"/>
                    </a:cubicBezTo>
                    <a:close/>
                  </a:path>
                </a:pathLst>
              </a:custGeom>
              <a:solidFill>
                <a:schemeClr val="accent1"/>
              </a:solidFill>
              <a:ln w="855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1D806CFB-8C3D-47D1-5DDB-5CCF7B4D0B5D}"/>
                  </a:ext>
                </a:extLst>
              </p:cNvPr>
              <p:cNvSpPr/>
              <p:nvPr/>
            </p:nvSpPr>
            <p:spPr>
              <a:xfrm>
                <a:off x="6953688" y="4196543"/>
                <a:ext cx="68385" cy="107638"/>
              </a:xfrm>
              <a:custGeom>
                <a:avLst/>
                <a:gdLst>
                  <a:gd name="connsiteX0" fmla="*/ 59520 w 68385"/>
                  <a:gd name="connsiteY0" fmla="*/ 107638 h 107638"/>
                  <a:gd name="connsiteX1" fmla="*/ 21098 w 68385"/>
                  <a:gd name="connsiteY1" fmla="*/ 94546 h 107638"/>
                  <a:gd name="connsiteX2" fmla="*/ 218 w 68385"/>
                  <a:gd name="connsiteY2" fmla="*/ 51759 h 107638"/>
                  <a:gd name="connsiteX3" fmla="*/ 27259 w 68385"/>
                  <a:gd name="connsiteY3" fmla="*/ 1270 h 107638"/>
                  <a:gd name="connsiteX4" fmla="*/ 56269 w 68385"/>
                  <a:gd name="connsiteY4" fmla="*/ 12309 h 107638"/>
                  <a:gd name="connsiteX5" fmla="*/ 66709 w 68385"/>
                  <a:gd name="connsiteY5" fmla="*/ 44485 h 107638"/>
                  <a:gd name="connsiteX6" fmla="*/ 67736 w 68385"/>
                  <a:gd name="connsiteY6" fmla="*/ 81025 h 107638"/>
                  <a:gd name="connsiteX7" fmla="*/ 59520 w 68385"/>
                  <a:gd name="connsiteY7" fmla="*/ 107638 h 10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85" h="107638">
                    <a:moveTo>
                      <a:pt x="59520" y="107638"/>
                    </a:moveTo>
                    <a:cubicBezTo>
                      <a:pt x="45863" y="106363"/>
                      <a:pt x="32693" y="101879"/>
                      <a:pt x="21098" y="94546"/>
                    </a:cubicBezTo>
                    <a:cubicBezTo>
                      <a:pt x="10230" y="86673"/>
                      <a:pt x="2271" y="74093"/>
                      <a:pt x="218" y="51759"/>
                    </a:cubicBezTo>
                    <a:cubicBezTo>
                      <a:pt x="-1665" y="33189"/>
                      <a:pt x="8775" y="7517"/>
                      <a:pt x="27259" y="1270"/>
                    </a:cubicBezTo>
                    <a:cubicBezTo>
                      <a:pt x="38324" y="-2436"/>
                      <a:pt x="50467" y="2185"/>
                      <a:pt x="56269" y="12309"/>
                    </a:cubicBezTo>
                    <a:cubicBezTo>
                      <a:pt x="61857" y="22235"/>
                      <a:pt x="65408" y="33172"/>
                      <a:pt x="66709" y="44485"/>
                    </a:cubicBezTo>
                    <a:cubicBezTo>
                      <a:pt x="68523" y="56576"/>
                      <a:pt x="68865" y="68847"/>
                      <a:pt x="67736" y="81025"/>
                    </a:cubicBezTo>
                    <a:cubicBezTo>
                      <a:pt x="66212" y="90224"/>
                      <a:pt x="63448" y="99175"/>
                      <a:pt x="59520" y="107638"/>
                    </a:cubicBezTo>
                    <a:close/>
                  </a:path>
                </a:pathLst>
              </a:custGeom>
              <a:solidFill>
                <a:schemeClr val="accent1"/>
              </a:solidFill>
              <a:ln w="855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CFFBE09A-0781-B1D1-79E0-8E071FF106B4}"/>
                  </a:ext>
                </a:extLst>
              </p:cNvPr>
              <p:cNvSpPr/>
              <p:nvPr/>
            </p:nvSpPr>
            <p:spPr>
              <a:xfrm>
                <a:off x="6989504" y="4206114"/>
                <a:ext cx="107737" cy="151209"/>
              </a:xfrm>
              <a:custGeom>
                <a:avLst/>
                <a:gdLst>
                  <a:gd name="connsiteX0" fmla="*/ 107738 w 107737"/>
                  <a:gd name="connsiteY0" fmla="*/ 0 h 151209"/>
                  <a:gd name="connsiteX1" fmla="*/ 0 w 107737"/>
                  <a:gd name="connsiteY1" fmla="*/ 151209 h 151209"/>
                </a:gdLst>
                <a:ahLst/>
                <a:cxnLst>
                  <a:cxn ang="0">
                    <a:pos x="connsiteX0" y="connsiteY0"/>
                  </a:cxn>
                  <a:cxn ang="0">
                    <a:pos x="connsiteX1" y="connsiteY1"/>
                  </a:cxn>
                </a:cxnLst>
                <a:rect l="l" t="t" r="r" b="b"/>
                <a:pathLst>
                  <a:path w="107737" h="151209">
                    <a:moveTo>
                      <a:pt x="107738" y="0"/>
                    </a:moveTo>
                    <a:cubicBezTo>
                      <a:pt x="60980" y="41717"/>
                      <a:pt x="24166" y="93387"/>
                      <a:pt x="0" y="151209"/>
                    </a:cubicBezTo>
                  </a:path>
                </a:pathLst>
              </a:custGeom>
              <a:noFill/>
              <a:ln w="8553" cap="flat">
                <a:solidFill>
                  <a:schemeClr val="accent1"/>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B6F54CA0-90B2-54FE-7716-288DB51CFD2E}"/>
                  </a:ext>
                </a:extLst>
              </p:cNvPr>
              <p:cNvSpPr/>
              <p:nvPr/>
            </p:nvSpPr>
            <p:spPr>
              <a:xfrm>
                <a:off x="6966143" y="4402290"/>
                <a:ext cx="121570" cy="70053"/>
              </a:xfrm>
              <a:custGeom>
                <a:avLst/>
                <a:gdLst>
                  <a:gd name="connsiteX0" fmla="*/ 100378 w 121570"/>
                  <a:gd name="connsiteY0" fmla="*/ 49934 h 70053"/>
                  <a:gd name="connsiteX1" fmla="*/ 51002 w 121570"/>
                  <a:gd name="connsiteY1" fmla="*/ 69017 h 70053"/>
                  <a:gd name="connsiteX2" fmla="*/ 6161 w 121570"/>
                  <a:gd name="connsiteY2" fmla="*/ 54042 h 70053"/>
                  <a:gd name="connsiteX3" fmla="*/ 0 w 121570"/>
                  <a:gd name="connsiteY3" fmla="*/ 37526 h 70053"/>
                  <a:gd name="connsiteX4" fmla="*/ 66149 w 121570"/>
                  <a:gd name="connsiteY4" fmla="*/ 45 h 70053"/>
                  <a:gd name="connsiteX5" fmla="*/ 117493 w 121570"/>
                  <a:gd name="connsiteY5" fmla="*/ 16133 h 70053"/>
                  <a:gd name="connsiteX6" fmla="*/ 100378 w 121570"/>
                  <a:gd name="connsiteY6" fmla="*/ 49934 h 7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70" h="70053">
                    <a:moveTo>
                      <a:pt x="100378" y="49934"/>
                    </a:moveTo>
                    <a:cubicBezTo>
                      <a:pt x="85300" y="59416"/>
                      <a:pt x="68536" y="65894"/>
                      <a:pt x="51002" y="69017"/>
                    </a:cubicBezTo>
                    <a:cubicBezTo>
                      <a:pt x="32860" y="71841"/>
                      <a:pt x="15489" y="69531"/>
                      <a:pt x="6161" y="54042"/>
                    </a:cubicBezTo>
                    <a:cubicBezTo>
                      <a:pt x="3183" y="48924"/>
                      <a:pt x="1104" y="43345"/>
                      <a:pt x="0" y="37526"/>
                    </a:cubicBezTo>
                    <a:cubicBezTo>
                      <a:pt x="23362" y="25460"/>
                      <a:pt x="39963" y="-1239"/>
                      <a:pt x="66149" y="45"/>
                    </a:cubicBezTo>
                    <a:cubicBezTo>
                      <a:pt x="80268" y="45"/>
                      <a:pt x="108936" y="5949"/>
                      <a:pt x="117493" y="16133"/>
                    </a:cubicBezTo>
                    <a:cubicBezTo>
                      <a:pt x="128874" y="29311"/>
                      <a:pt x="114241" y="40607"/>
                      <a:pt x="100378" y="49934"/>
                    </a:cubicBezTo>
                    <a:close/>
                  </a:path>
                </a:pathLst>
              </a:custGeom>
              <a:solidFill>
                <a:schemeClr val="accent1"/>
              </a:solidFill>
              <a:ln w="855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DC06AFD0-9833-F035-3BC7-2973125A9FFE}"/>
                  </a:ext>
                </a:extLst>
              </p:cNvPr>
              <p:cNvSpPr/>
              <p:nvPr/>
            </p:nvSpPr>
            <p:spPr>
              <a:xfrm>
                <a:off x="6870214" y="4392211"/>
                <a:ext cx="85060" cy="94715"/>
              </a:xfrm>
              <a:custGeom>
                <a:avLst/>
                <a:gdLst>
                  <a:gd name="connsiteX0" fmla="*/ 85061 w 85060"/>
                  <a:gd name="connsiteY0" fmla="*/ 89195 h 94715"/>
                  <a:gd name="connsiteX1" fmla="*/ 7445 w 85060"/>
                  <a:gd name="connsiteY1" fmla="*/ 63950 h 94715"/>
                  <a:gd name="connsiteX2" fmla="*/ 0 w 85060"/>
                  <a:gd name="connsiteY2" fmla="*/ 34342 h 94715"/>
                  <a:gd name="connsiteX3" fmla="*/ 10440 w 85060"/>
                  <a:gd name="connsiteY3" fmla="*/ 6701 h 94715"/>
                  <a:gd name="connsiteX4" fmla="*/ 41675 w 85060"/>
                  <a:gd name="connsiteY4" fmla="*/ 4477 h 94715"/>
                  <a:gd name="connsiteX5" fmla="*/ 64609 w 85060"/>
                  <a:gd name="connsiteY5" fmla="*/ 29036 h 94715"/>
                  <a:gd name="connsiteX6" fmla="*/ 81210 w 85060"/>
                  <a:gd name="connsiteY6" fmla="*/ 61726 h 94715"/>
                  <a:gd name="connsiteX7" fmla="*/ 83863 w 85060"/>
                  <a:gd name="connsiteY7" fmla="*/ 75417 h 94715"/>
                  <a:gd name="connsiteX8" fmla="*/ 85061 w 85060"/>
                  <a:gd name="connsiteY8" fmla="*/ 89195 h 9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060" h="94715">
                    <a:moveTo>
                      <a:pt x="85061" y="89195"/>
                    </a:moveTo>
                    <a:cubicBezTo>
                      <a:pt x="57506" y="96982"/>
                      <a:pt x="30550" y="102202"/>
                      <a:pt x="7445" y="63950"/>
                    </a:cubicBezTo>
                    <a:cubicBezTo>
                      <a:pt x="2593" y="54837"/>
                      <a:pt x="34" y="44671"/>
                      <a:pt x="0" y="34342"/>
                    </a:cubicBezTo>
                    <a:cubicBezTo>
                      <a:pt x="-34" y="24158"/>
                      <a:pt x="3680" y="14317"/>
                      <a:pt x="10440" y="6701"/>
                    </a:cubicBezTo>
                    <a:cubicBezTo>
                      <a:pt x="19023" y="-1317"/>
                      <a:pt x="32039" y="-2241"/>
                      <a:pt x="41675" y="4477"/>
                    </a:cubicBezTo>
                    <a:cubicBezTo>
                      <a:pt x="50831" y="11100"/>
                      <a:pt x="58627" y="19443"/>
                      <a:pt x="64609" y="29036"/>
                    </a:cubicBezTo>
                    <a:cubicBezTo>
                      <a:pt x="71420" y="39237"/>
                      <a:pt x="76991" y="50207"/>
                      <a:pt x="81210" y="61726"/>
                    </a:cubicBezTo>
                    <a:cubicBezTo>
                      <a:pt x="82656" y="66158"/>
                      <a:pt x="83555" y="70762"/>
                      <a:pt x="83863" y="75417"/>
                    </a:cubicBezTo>
                    <a:cubicBezTo>
                      <a:pt x="85061" y="80038"/>
                      <a:pt x="85061" y="84916"/>
                      <a:pt x="85061" y="89195"/>
                    </a:cubicBezTo>
                    <a:close/>
                  </a:path>
                </a:pathLst>
              </a:custGeom>
              <a:solidFill>
                <a:schemeClr val="accent1"/>
              </a:solidFill>
              <a:ln w="8553"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28D9FE15-BFA5-2E50-EB2A-D96DA2FDB1A7}"/>
                  </a:ext>
                </a:extLst>
              </p:cNvPr>
              <p:cNvSpPr/>
              <p:nvPr/>
            </p:nvSpPr>
            <p:spPr>
              <a:xfrm>
                <a:off x="6956123" y="4357323"/>
                <a:ext cx="33380" cy="182443"/>
              </a:xfrm>
              <a:custGeom>
                <a:avLst/>
                <a:gdLst>
                  <a:gd name="connsiteX0" fmla="*/ 33381 w 33380"/>
                  <a:gd name="connsiteY0" fmla="*/ 0 h 182443"/>
                  <a:gd name="connsiteX1" fmla="*/ 435 w 33380"/>
                  <a:gd name="connsiteY1" fmla="*/ 182444 h 182443"/>
                </a:gdLst>
                <a:ahLst/>
                <a:cxnLst>
                  <a:cxn ang="0">
                    <a:pos x="connsiteX0" y="connsiteY0"/>
                  </a:cxn>
                  <a:cxn ang="0">
                    <a:pos x="connsiteX1" y="connsiteY1"/>
                  </a:cxn>
                </a:cxnLst>
                <a:rect l="l" t="t" r="r" b="b"/>
                <a:pathLst>
                  <a:path w="33380" h="182443">
                    <a:moveTo>
                      <a:pt x="33381" y="0"/>
                    </a:moveTo>
                    <a:cubicBezTo>
                      <a:pt x="8838" y="57566"/>
                      <a:pt x="-2423" y="119923"/>
                      <a:pt x="435" y="182444"/>
                    </a:cubicBezTo>
                  </a:path>
                </a:pathLst>
              </a:custGeom>
              <a:noFill/>
              <a:ln w="8553" cap="flat">
                <a:solidFill>
                  <a:schemeClr val="accent1"/>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AAE98E0F-EDEA-CDB3-CEB9-F240C3CA0F15}"/>
                  </a:ext>
                </a:extLst>
              </p:cNvPr>
              <p:cNvSpPr/>
              <p:nvPr/>
            </p:nvSpPr>
            <p:spPr>
              <a:xfrm>
                <a:off x="7583045" y="4012397"/>
                <a:ext cx="124092" cy="95511"/>
              </a:xfrm>
              <a:custGeom>
                <a:avLst/>
                <a:gdLst>
                  <a:gd name="connsiteX0" fmla="*/ 99608 w 124092"/>
                  <a:gd name="connsiteY0" fmla="*/ 71089 h 95511"/>
                  <a:gd name="connsiteX1" fmla="*/ 72909 w 124092"/>
                  <a:gd name="connsiteY1" fmla="*/ 89060 h 95511"/>
                  <a:gd name="connsiteX2" fmla="*/ 43728 w 124092"/>
                  <a:gd name="connsiteY2" fmla="*/ 95392 h 95511"/>
                  <a:gd name="connsiteX3" fmla="*/ 3594 w 124092"/>
                  <a:gd name="connsiteY3" fmla="*/ 69720 h 95511"/>
                  <a:gd name="connsiteX4" fmla="*/ 0 w 124092"/>
                  <a:gd name="connsiteY4" fmla="*/ 52605 h 95511"/>
                  <a:gd name="connsiteX5" fmla="*/ 32604 w 124092"/>
                  <a:gd name="connsiteY5" fmla="*/ 28473 h 95511"/>
                  <a:gd name="connsiteX6" fmla="*/ 64865 w 124092"/>
                  <a:gd name="connsiteY6" fmla="*/ 4855 h 95511"/>
                  <a:gd name="connsiteX7" fmla="*/ 118606 w 124092"/>
                  <a:gd name="connsiteY7" fmla="*/ 7679 h 95511"/>
                  <a:gd name="connsiteX8" fmla="*/ 120831 w 124092"/>
                  <a:gd name="connsiteY8" fmla="*/ 39769 h 95511"/>
                  <a:gd name="connsiteX9" fmla="*/ 99608 w 124092"/>
                  <a:gd name="connsiteY9" fmla="*/ 71089 h 95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092" h="95511">
                    <a:moveTo>
                      <a:pt x="99608" y="71089"/>
                    </a:moveTo>
                    <a:cubicBezTo>
                      <a:pt x="91924" y="78714"/>
                      <a:pt x="82861" y="84815"/>
                      <a:pt x="72909" y="89060"/>
                    </a:cubicBezTo>
                    <a:cubicBezTo>
                      <a:pt x="63727" y="93167"/>
                      <a:pt x="53792" y="95324"/>
                      <a:pt x="43728" y="95392"/>
                    </a:cubicBezTo>
                    <a:cubicBezTo>
                      <a:pt x="26117" y="96761"/>
                      <a:pt x="9738" y="86278"/>
                      <a:pt x="3594" y="69720"/>
                    </a:cubicBezTo>
                    <a:cubicBezTo>
                      <a:pt x="1729" y="64175"/>
                      <a:pt x="522" y="58433"/>
                      <a:pt x="0" y="52605"/>
                    </a:cubicBezTo>
                    <a:cubicBezTo>
                      <a:pt x="12468" y="46983"/>
                      <a:pt x="23584" y="38759"/>
                      <a:pt x="32604" y="28473"/>
                    </a:cubicBezTo>
                    <a:cubicBezTo>
                      <a:pt x="41247" y="18059"/>
                      <a:pt x="52329" y="9947"/>
                      <a:pt x="64865" y="4855"/>
                    </a:cubicBezTo>
                    <a:cubicBezTo>
                      <a:pt x="78814" y="1261"/>
                      <a:pt x="108080" y="-5243"/>
                      <a:pt x="118606" y="7679"/>
                    </a:cubicBezTo>
                    <a:cubicBezTo>
                      <a:pt x="125024" y="17212"/>
                      <a:pt x="125871" y="29440"/>
                      <a:pt x="120831" y="39769"/>
                    </a:cubicBezTo>
                    <a:cubicBezTo>
                      <a:pt x="116039" y="51587"/>
                      <a:pt x="108808" y="62258"/>
                      <a:pt x="99608" y="71089"/>
                    </a:cubicBezTo>
                    <a:close/>
                  </a:path>
                </a:pathLst>
              </a:custGeom>
              <a:solidFill>
                <a:schemeClr val="accent1"/>
              </a:solidFill>
              <a:ln w="8553"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8EADC954-4895-D020-4CDC-A70621CA521E}"/>
                  </a:ext>
                </a:extLst>
              </p:cNvPr>
              <p:cNvSpPr/>
              <p:nvPr/>
            </p:nvSpPr>
            <p:spPr>
              <a:xfrm>
                <a:off x="7489780" y="4023160"/>
                <a:ext cx="77065" cy="77954"/>
              </a:xfrm>
              <a:custGeom>
                <a:avLst/>
                <a:gdLst>
                  <a:gd name="connsiteX0" fmla="*/ 73840 w 77065"/>
                  <a:gd name="connsiteY0" fmla="*/ 77954 h 77954"/>
                  <a:gd name="connsiteX1" fmla="*/ 5809 w 77065"/>
                  <a:gd name="connsiteY1" fmla="*/ 34568 h 77954"/>
                  <a:gd name="connsiteX2" fmla="*/ 8376 w 77065"/>
                  <a:gd name="connsiteY2" fmla="*/ 2478 h 77954"/>
                  <a:gd name="connsiteX3" fmla="*/ 38412 w 77065"/>
                  <a:gd name="connsiteY3" fmla="*/ 3505 h 77954"/>
                  <a:gd name="connsiteX4" fmla="*/ 62715 w 77065"/>
                  <a:gd name="connsiteY4" fmla="*/ 22759 h 77954"/>
                  <a:gd name="connsiteX5" fmla="*/ 76749 w 77065"/>
                  <a:gd name="connsiteY5" fmla="*/ 52624 h 77954"/>
                  <a:gd name="connsiteX6" fmla="*/ 73840 w 77065"/>
                  <a:gd name="connsiteY6" fmla="*/ 77954 h 7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65" h="77954">
                    <a:moveTo>
                      <a:pt x="73840" y="77954"/>
                    </a:moveTo>
                    <a:cubicBezTo>
                      <a:pt x="44796" y="77475"/>
                      <a:pt x="18491" y="60703"/>
                      <a:pt x="5809" y="34568"/>
                    </a:cubicBezTo>
                    <a:cubicBezTo>
                      <a:pt x="-952" y="22074"/>
                      <a:pt x="-3776" y="8211"/>
                      <a:pt x="8376" y="2478"/>
                    </a:cubicBezTo>
                    <a:cubicBezTo>
                      <a:pt x="18131" y="-1150"/>
                      <a:pt x="28922" y="-782"/>
                      <a:pt x="38412" y="3505"/>
                    </a:cubicBezTo>
                    <a:cubicBezTo>
                      <a:pt x="48005" y="7775"/>
                      <a:pt x="56357" y="14398"/>
                      <a:pt x="62715" y="22759"/>
                    </a:cubicBezTo>
                    <a:cubicBezTo>
                      <a:pt x="69732" y="31436"/>
                      <a:pt x="74550" y="41679"/>
                      <a:pt x="76749" y="52624"/>
                    </a:cubicBezTo>
                    <a:cubicBezTo>
                      <a:pt x="77639" y="61182"/>
                      <a:pt x="76647" y="69825"/>
                      <a:pt x="73840" y="77954"/>
                    </a:cubicBezTo>
                    <a:close/>
                  </a:path>
                </a:pathLst>
              </a:custGeom>
              <a:solidFill>
                <a:schemeClr val="accent1"/>
              </a:solidFill>
              <a:ln w="8553"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DCFDECFC-13ED-1F50-95DF-A15A8A19A8F9}"/>
                  </a:ext>
                </a:extLst>
              </p:cNvPr>
              <p:cNvSpPr/>
              <p:nvPr/>
            </p:nvSpPr>
            <p:spPr>
              <a:xfrm>
                <a:off x="7538804" y="3984734"/>
                <a:ext cx="54168" cy="164901"/>
              </a:xfrm>
              <a:custGeom>
                <a:avLst/>
                <a:gdLst>
                  <a:gd name="connsiteX0" fmla="*/ 54168 w 54168"/>
                  <a:gd name="connsiteY0" fmla="*/ 0 h 164901"/>
                  <a:gd name="connsiteX1" fmla="*/ 0 w 54168"/>
                  <a:gd name="connsiteY1" fmla="*/ 164901 h 164901"/>
                </a:gdLst>
                <a:ahLst/>
                <a:cxnLst>
                  <a:cxn ang="0">
                    <a:pos x="connsiteX0" y="connsiteY0"/>
                  </a:cxn>
                  <a:cxn ang="0">
                    <a:pos x="connsiteX1" y="connsiteY1"/>
                  </a:cxn>
                </a:cxnLst>
                <a:rect l="l" t="t" r="r" b="b"/>
                <a:pathLst>
                  <a:path w="54168" h="164901">
                    <a:moveTo>
                      <a:pt x="54168" y="0"/>
                    </a:moveTo>
                    <a:cubicBezTo>
                      <a:pt x="53099" y="59166"/>
                      <a:pt x="34221" y="116629"/>
                      <a:pt x="0" y="164901"/>
                    </a:cubicBezTo>
                  </a:path>
                </a:pathLst>
              </a:custGeom>
              <a:noFill/>
              <a:ln w="8553" cap="flat">
                <a:solidFill>
                  <a:schemeClr val="accent1"/>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CA7F60CD-4B5D-FE03-7338-6A3B31D02662}"/>
                  </a:ext>
                </a:extLst>
              </p:cNvPr>
              <p:cNvSpPr/>
              <p:nvPr/>
            </p:nvSpPr>
            <p:spPr>
              <a:xfrm>
                <a:off x="7482063" y="4204604"/>
                <a:ext cx="128722" cy="76115"/>
              </a:xfrm>
              <a:custGeom>
                <a:avLst/>
                <a:gdLst>
                  <a:gd name="connsiteX0" fmla="*/ 83697 w 128722"/>
                  <a:gd name="connsiteY0" fmla="*/ 73649 h 76115"/>
                  <a:gd name="connsiteX1" fmla="*/ 24651 w 128722"/>
                  <a:gd name="connsiteY1" fmla="*/ 67145 h 76115"/>
                  <a:gd name="connsiteX2" fmla="*/ 348 w 128722"/>
                  <a:gd name="connsiteY2" fmla="*/ 26241 h 76115"/>
                  <a:gd name="connsiteX3" fmla="*/ 5140 w 128722"/>
                  <a:gd name="connsiteY3" fmla="*/ 9126 h 76115"/>
                  <a:gd name="connsiteX4" fmla="*/ 84638 w 128722"/>
                  <a:gd name="connsiteY4" fmla="*/ 1766 h 76115"/>
                  <a:gd name="connsiteX5" fmla="*/ 128367 w 128722"/>
                  <a:gd name="connsiteY5" fmla="*/ 33001 h 76115"/>
                  <a:gd name="connsiteX6" fmla="*/ 83697 w 128722"/>
                  <a:gd name="connsiteY6" fmla="*/ 73649 h 7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22" h="76115">
                    <a:moveTo>
                      <a:pt x="83697" y="73649"/>
                    </a:moveTo>
                    <a:cubicBezTo>
                      <a:pt x="63861" y="78475"/>
                      <a:pt x="42964" y="76173"/>
                      <a:pt x="24651" y="67145"/>
                    </a:cubicBezTo>
                    <a:cubicBezTo>
                      <a:pt x="8135" y="58588"/>
                      <a:pt x="-2048" y="44126"/>
                      <a:pt x="348" y="26241"/>
                    </a:cubicBezTo>
                    <a:cubicBezTo>
                      <a:pt x="1400" y="20396"/>
                      <a:pt x="3009" y="14671"/>
                      <a:pt x="5140" y="9126"/>
                    </a:cubicBezTo>
                    <a:cubicBezTo>
                      <a:pt x="30812" y="13490"/>
                      <a:pt x="59736" y="-5764"/>
                      <a:pt x="84638" y="1766"/>
                    </a:cubicBezTo>
                    <a:cubicBezTo>
                      <a:pt x="98245" y="6302"/>
                      <a:pt x="125885" y="17512"/>
                      <a:pt x="128367" y="33001"/>
                    </a:cubicBezTo>
                    <a:cubicBezTo>
                      <a:pt x="132132" y="54395"/>
                      <a:pt x="105261" y="68514"/>
                      <a:pt x="83697" y="73649"/>
                    </a:cubicBezTo>
                    <a:close/>
                  </a:path>
                </a:pathLst>
              </a:custGeom>
              <a:solidFill>
                <a:schemeClr val="accent1"/>
              </a:solidFill>
              <a:ln w="8553"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DBCBA423-FB51-5289-527E-C050906592B0}"/>
                  </a:ext>
                </a:extLst>
              </p:cNvPr>
              <p:cNvSpPr/>
              <p:nvPr/>
            </p:nvSpPr>
            <p:spPr>
              <a:xfrm>
                <a:off x="7412403" y="4137398"/>
                <a:ext cx="58868" cy="100121"/>
              </a:xfrm>
              <a:custGeom>
                <a:avLst/>
                <a:gdLst>
                  <a:gd name="connsiteX0" fmla="*/ 41341 w 58868"/>
                  <a:gd name="connsiteY0" fmla="*/ 100122 h 100121"/>
                  <a:gd name="connsiteX1" fmla="*/ 10962 w 58868"/>
                  <a:gd name="connsiteY1" fmla="*/ 73337 h 100121"/>
                  <a:gd name="connsiteX2" fmla="*/ 94 w 58868"/>
                  <a:gd name="connsiteY2" fmla="*/ 30550 h 100121"/>
                  <a:gd name="connsiteX3" fmla="*/ 5399 w 58868"/>
                  <a:gd name="connsiteY3" fmla="*/ 9670 h 100121"/>
                  <a:gd name="connsiteX4" fmla="*/ 20974 w 58868"/>
                  <a:gd name="connsiteY4" fmla="*/ 0 h 100121"/>
                  <a:gd name="connsiteX5" fmla="*/ 47160 w 58868"/>
                  <a:gd name="connsiteY5" fmla="*/ 15318 h 100121"/>
                  <a:gd name="connsiteX6" fmla="*/ 58113 w 58868"/>
                  <a:gd name="connsiteY6" fmla="*/ 44841 h 100121"/>
                  <a:gd name="connsiteX7" fmla="*/ 55546 w 58868"/>
                  <a:gd name="connsiteY7" fmla="*/ 78386 h 100121"/>
                  <a:gd name="connsiteX8" fmla="*/ 41341 w 58868"/>
                  <a:gd name="connsiteY8" fmla="*/ 100122 h 10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68" h="100121">
                    <a:moveTo>
                      <a:pt x="41341" y="100122"/>
                    </a:moveTo>
                    <a:cubicBezTo>
                      <a:pt x="29258" y="93695"/>
                      <a:pt x="18852" y="84522"/>
                      <a:pt x="10962" y="73337"/>
                    </a:cubicBezTo>
                    <a:cubicBezTo>
                      <a:pt x="3132" y="60484"/>
                      <a:pt x="-659" y="45577"/>
                      <a:pt x="94" y="30550"/>
                    </a:cubicBezTo>
                    <a:cubicBezTo>
                      <a:pt x="0" y="23242"/>
                      <a:pt x="1831" y="16045"/>
                      <a:pt x="5399" y="9670"/>
                    </a:cubicBezTo>
                    <a:cubicBezTo>
                      <a:pt x="8463" y="3868"/>
                      <a:pt x="14419" y="171"/>
                      <a:pt x="20974" y="0"/>
                    </a:cubicBezTo>
                    <a:cubicBezTo>
                      <a:pt x="31611" y="745"/>
                      <a:pt x="41298" y="6410"/>
                      <a:pt x="47160" y="15318"/>
                    </a:cubicBezTo>
                    <a:cubicBezTo>
                      <a:pt x="53073" y="24166"/>
                      <a:pt x="56829" y="34281"/>
                      <a:pt x="58113" y="44841"/>
                    </a:cubicBezTo>
                    <a:cubicBezTo>
                      <a:pt x="59679" y="56077"/>
                      <a:pt x="58806" y="67518"/>
                      <a:pt x="55546" y="78386"/>
                    </a:cubicBezTo>
                    <a:cubicBezTo>
                      <a:pt x="52294" y="86498"/>
                      <a:pt x="47468" y="93892"/>
                      <a:pt x="41341" y="100122"/>
                    </a:cubicBezTo>
                    <a:close/>
                  </a:path>
                </a:pathLst>
              </a:custGeom>
              <a:solidFill>
                <a:schemeClr val="accent1"/>
              </a:solidFill>
              <a:ln w="8553"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729FCFC4-09DC-39A3-4E05-19AABEADF707}"/>
                  </a:ext>
                </a:extLst>
              </p:cNvPr>
              <p:cNvSpPr/>
              <p:nvPr/>
            </p:nvSpPr>
            <p:spPr>
              <a:xfrm>
                <a:off x="7410528" y="4149635"/>
                <a:ext cx="128275" cy="122627"/>
              </a:xfrm>
              <a:custGeom>
                <a:avLst/>
                <a:gdLst>
                  <a:gd name="connsiteX0" fmla="*/ 128275 w 128275"/>
                  <a:gd name="connsiteY0" fmla="*/ 0 h 122627"/>
                  <a:gd name="connsiteX1" fmla="*/ 70513 w 128275"/>
                  <a:gd name="connsiteY1" fmla="*/ 67518 h 122627"/>
                  <a:gd name="connsiteX2" fmla="*/ 0 w 128275"/>
                  <a:gd name="connsiteY2" fmla="*/ 122627 h 122627"/>
                </a:gdLst>
                <a:ahLst/>
                <a:cxnLst>
                  <a:cxn ang="0">
                    <a:pos x="connsiteX0" y="connsiteY0"/>
                  </a:cxn>
                  <a:cxn ang="0">
                    <a:pos x="connsiteX1" y="connsiteY1"/>
                  </a:cxn>
                  <a:cxn ang="0">
                    <a:pos x="connsiteX2" y="connsiteY2"/>
                  </a:cxn>
                </a:cxnLst>
                <a:rect l="l" t="t" r="r" b="b"/>
                <a:pathLst>
                  <a:path w="128275" h="122627">
                    <a:moveTo>
                      <a:pt x="128275" y="0"/>
                    </a:moveTo>
                    <a:cubicBezTo>
                      <a:pt x="111545" y="24551"/>
                      <a:pt x="92180" y="47194"/>
                      <a:pt x="70513" y="67518"/>
                    </a:cubicBezTo>
                    <a:cubicBezTo>
                      <a:pt x="48580" y="87816"/>
                      <a:pt x="24996" y="106257"/>
                      <a:pt x="0" y="122627"/>
                    </a:cubicBezTo>
                  </a:path>
                </a:pathLst>
              </a:custGeom>
              <a:noFill/>
              <a:ln w="8553" cap="flat">
                <a:solidFill>
                  <a:schemeClr val="accent1"/>
                </a:solid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DD1119B-0B37-741E-E1E0-CCE8122F3EDF}"/>
                  </a:ext>
                </a:extLst>
              </p:cNvPr>
              <p:cNvSpPr/>
              <p:nvPr/>
            </p:nvSpPr>
            <p:spPr>
              <a:xfrm>
                <a:off x="7326475" y="4315734"/>
                <a:ext cx="118998" cy="85897"/>
              </a:xfrm>
              <a:custGeom>
                <a:avLst/>
                <a:gdLst>
                  <a:gd name="connsiteX0" fmla="*/ 67537 w 118998"/>
                  <a:gd name="connsiteY0" fmla="*/ 85146 h 85897"/>
                  <a:gd name="connsiteX1" fmla="*/ 15252 w 118998"/>
                  <a:gd name="connsiteY1" fmla="*/ 60586 h 85897"/>
                  <a:gd name="connsiteX2" fmla="*/ 3186 w 118998"/>
                  <a:gd name="connsiteY2" fmla="*/ 14718 h 85897"/>
                  <a:gd name="connsiteX3" fmla="*/ 12684 w 118998"/>
                  <a:gd name="connsiteY3" fmla="*/ 0 h 85897"/>
                  <a:gd name="connsiteX4" fmla="*/ 89273 w 118998"/>
                  <a:gd name="connsiteY4" fmla="*/ 19682 h 85897"/>
                  <a:gd name="connsiteX5" fmla="*/ 118796 w 118998"/>
                  <a:gd name="connsiteY5" fmla="*/ 64523 h 85897"/>
                  <a:gd name="connsiteX6" fmla="*/ 67537 w 118998"/>
                  <a:gd name="connsiteY6" fmla="*/ 85146 h 8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98" h="85897">
                    <a:moveTo>
                      <a:pt x="67537" y="85146"/>
                    </a:moveTo>
                    <a:cubicBezTo>
                      <a:pt x="47932" y="82759"/>
                      <a:pt x="29611" y="74150"/>
                      <a:pt x="15252" y="60586"/>
                    </a:cubicBezTo>
                    <a:cubicBezTo>
                      <a:pt x="1988" y="47493"/>
                      <a:pt x="-4259" y="31063"/>
                      <a:pt x="3186" y="14718"/>
                    </a:cubicBezTo>
                    <a:cubicBezTo>
                      <a:pt x="5719" y="9430"/>
                      <a:pt x="8911" y="4484"/>
                      <a:pt x="12684" y="0"/>
                    </a:cubicBezTo>
                    <a:cubicBezTo>
                      <a:pt x="36303" y="11724"/>
                      <a:pt x="68906" y="3252"/>
                      <a:pt x="89273" y="19682"/>
                    </a:cubicBezTo>
                    <a:cubicBezTo>
                      <a:pt x="100312" y="28753"/>
                      <a:pt x="121278" y="49462"/>
                      <a:pt x="118796" y="64523"/>
                    </a:cubicBezTo>
                    <a:cubicBezTo>
                      <a:pt x="115373" y="84376"/>
                      <a:pt x="88246" y="87713"/>
                      <a:pt x="67537" y="85146"/>
                    </a:cubicBezTo>
                    <a:close/>
                  </a:path>
                </a:pathLst>
              </a:custGeom>
              <a:solidFill>
                <a:schemeClr val="accent1"/>
              </a:solidFill>
              <a:ln w="8553"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969A2879-CE95-A606-678E-9227B8CA484A}"/>
                  </a:ext>
                </a:extLst>
              </p:cNvPr>
              <p:cNvSpPr/>
              <p:nvPr/>
            </p:nvSpPr>
            <p:spPr>
              <a:xfrm>
                <a:off x="7274229" y="4225285"/>
                <a:ext cx="60690" cy="104055"/>
              </a:xfrm>
              <a:custGeom>
                <a:avLst/>
                <a:gdLst>
                  <a:gd name="connsiteX0" fmla="*/ 25738 w 60690"/>
                  <a:gd name="connsiteY0" fmla="*/ 104056 h 104055"/>
                  <a:gd name="connsiteX1" fmla="*/ 4943 w 60690"/>
                  <a:gd name="connsiteY1" fmla="*/ 25755 h 104055"/>
                  <a:gd name="connsiteX2" fmla="*/ 38317 w 60690"/>
                  <a:gd name="connsiteY2" fmla="*/ 597 h 104055"/>
                  <a:gd name="connsiteX3" fmla="*/ 58855 w 60690"/>
                  <a:gd name="connsiteY3" fmla="*/ 23102 h 104055"/>
                  <a:gd name="connsiteX4" fmla="*/ 58855 w 60690"/>
                  <a:gd name="connsiteY4" fmla="*/ 55107 h 104055"/>
                  <a:gd name="connsiteX5" fmla="*/ 45676 w 60690"/>
                  <a:gd name="connsiteY5" fmla="*/ 86855 h 104055"/>
                  <a:gd name="connsiteX6" fmla="*/ 25738 w 60690"/>
                  <a:gd name="connsiteY6" fmla="*/ 104056 h 104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90" h="104055">
                    <a:moveTo>
                      <a:pt x="25738" y="104056"/>
                    </a:moveTo>
                    <a:cubicBezTo>
                      <a:pt x="5200" y="83946"/>
                      <a:pt x="-7550" y="61269"/>
                      <a:pt x="4943" y="25755"/>
                    </a:cubicBezTo>
                    <a:cubicBezTo>
                      <a:pt x="10334" y="10865"/>
                      <a:pt x="23342" y="-3083"/>
                      <a:pt x="38317" y="597"/>
                    </a:cubicBezTo>
                    <a:cubicBezTo>
                      <a:pt x="48612" y="4011"/>
                      <a:pt x="56399" y="12534"/>
                      <a:pt x="58855" y="23102"/>
                    </a:cubicBezTo>
                    <a:cubicBezTo>
                      <a:pt x="61302" y="33628"/>
                      <a:pt x="61302" y="44582"/>
                      <a:pt x="58855" y="55107"/>
                    </a:cubicBezTo>
                    <a:cubicBezTo>
                      <a:pt x="56544" y="66437"/>
                      <a:pt x="52069" y="77219"/>
                      <a:pt x="45676" y="86855"/>
                    </a:cubicBezTo>
                    <a:cubicBezTo>
                      <a:pt x="40123" y="93744"/>
                      <a:pt x="33362" y="99571"/>
                      <a:pt x="25738" y="104056"/>
                    </a:cubicBezTo>
                    <a:close/>
                  </a:path>
                </a:pathLst>
              </a:custGeom>
              <a:solidFill>
                <a:schemeClr val="accent1"/>
              </a:solidFill>
              <a:ln w="8553"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E56D9DBC-879F-2945-82A9-31642AA4F621}"/>
                  </a:ext>
                </a:extLst>
              </p:cNvPr>
              <p:cNvSpPr/>
              <p:nvPr/>
            </p:nvSpPr>
            <p:spPr>
              <a:xfrm>
                <a:off x="7249307" y="4272263"/>
                <a:ext cx="161221" cy="81038"/>
              </a:xfrm>
              <a:custGeom>
                <a:avLst/>
                <a:gdLst>
                  <a:gd name="connsiteX0" fmla="*/ 161222 w 161221"/>
                  <a:gd name="connsiteY0" fmla="*/ 0 h 81038"/>
                  <a:gd name="connsiteX1" fmla="*/ 0 w 161221"/>
                  <a:gd name="connsiteY1" fmla="*/ 81039 h 81038"/>
                </a:gdLst>
                <a:ahLst/>
                <a:cxnLst>
                  <a:cxn ang="0">
                    <a:pos x="connsiteX0" y="connsiteY0"/>
                  </a:cxn>
                  <a:cxn ang="0">
                    <a:pos x="connsiteX1" y="connsiteY1"/>
                  </a:cxn>
                </a:cxnLst>
                <a:rect l="l" t="t" r="r" b="b"/>
                <a:pathLst>
                  <a:path w="161221" h="81038">
                    <a:moveTo>
                      <a:pt x="161222" y="0"/>
                    </a:moveTo>
                    <a:cubicBezTo>
                      <a:pt x="110382" y="32433"/>
                      <a:pt x="56359" y="59585"/>
                      <a:pt x="0" y="81039"/>
                    </a:cubicBezTo>
                  </a:path>
                </a:pathLst>
              </a:custGeom>
              <a:noFill/>
              <a:ln w="8553" cap="flat">
                <a:solidFill>
                  <a:schemeClr val="accent1"/>
                </a:solid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601A0BA5-64AE-3C79-E62B-FD5FF8EEB467}"/>
                  </a:ext>
                </a:extLst>
              </p:cNvPr>
              <p:cNvSpPr/>
              <p:nvPr/>
            </p:nvSpPr>
            <p:spPr>
              <a:xfrm>
                <a:off x="7156154" y="4385477"/>
                <a:ext cx="108348" cy="94697"/>
              </a:xfrm>
              <a:custGeom>
                <a:avLst/>
                <a:gdLst>
                  <a:gd name="connsiteX0" fmla="*/ 59865 w 108348"/>
                  <a:gd name="connsiteY0" fmla="*/ 90623 h 94697"/>
                  <a:gd name="connsiteX1" fmla="*/ 13570 w 108348"/>
                  <a:gd name="connsiteY1" fmla="*/ 60244 h 94697"/>
                  <a:gd name="connsiteX2" fmla="*/ 3985 w 108348"/>
                  <a:gd name="connsiteY2" fmla="*/ 13863 h 94697"/>
                  <a:gd name="connsiteX3" fmla="*/ 14768 w 108348"/>
                  <a:gd name="connsiteY3" fmla="*/ 0 h 94697"/>
                  <a:gd name="connsiteX4" fmla="*/ 86735 w 108348"/>
                  <a:gd name="connsiteY4" fmla="*/ 30635 h 94697"/>
                  <a:gd name="connsiteX5" fmla="*/ 107615 w 108348"/>
                  <a:gd name="connsiteY5" fmla="*/ 80097 h 94697"/>
                  <a:gd name="connsiteX6" fmla="*/ 59865 w 108348"/>
                  <a:gd name="connsiteY6" fmla="*/ 90623 h 94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348" h="94697">
                    <a:moveTo>
                      <a:pt x="59865" y="90623"/>
                    </a:moveTo>
                    <a:cubicBezTo>
                      <a:pt x="41997" y="84821"/>
                      <a:pt x="26003" y="74330"/>
                      <a:pt x="13570" y="60244"/>
                    </a:cubicBezTo>
                    <a:cubicBezTo>
                      <a:pt x="1589" y="46381"/>
                      <a:pt x="-4572" y="29865"/>
                      <a:pt x="3985" y="13863"/>
                    </a:cubicBezTo>
                    <a:cubicBezTo>
                      <a:pt x="6938" y="8771"/>
                      <a:pt x="10566" y="4107"/>
                      <a:pt x="14768" y="0"/>
                    </a:cubicBezTo>
                    <a:cubicBezTo>
                      <a:pt x="37359" y="13606"/>
                      <a:pt x="69877" y="10611"/>
                      <a:pt x="86735" y="30635"/>
                    </a:cubicBezTo>
                    <a:cubicBezTo>
                      <a:pt x="95806" y="41589"/>
                      <a:pt x="111980" y="66063"/>
                      <a:pt x="107615" y="80097"/>
                    </a:cubicBezTo>
                    <a:cubicBezTo>
                      <a:pt x="101796" y="98752"/>
                      <a:pt x="77921" y="96185"/>
                      <a:pt x="59865" y="90623"/>
                    </a:cubicBezTo>
                    <a:close/>
                  </a:path>
                </a:pathLst>
              </a:custGeom>
              <a:solidFill>
                <a:schemeClr val="accent1"/>
              </a:solidFill>
              <a:ln w="8553"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707E08C3-8FB3-52ED-FC33-7F01691232F2}"/>
                  </a:ext>
                </a:extLst>
              </p:cNvPr>
              <p:cNvSpPr/>
              <p:nvPr/>
            </p:nvSpPr>
            <p:spPr>
              <a:xfrm>
                <a:off x="7104622" y="4291658"/>
                <a:ext cx="69570" cy="105542"/>
              </a:xfrm>
              <a:custGeom>
                <a:avLst/>
                <a:gdLst>
                  <a:gd name="connsiteX0" fmla="*/ 25480 w 69570"/>
                  <a:gd name="connsiteY0" fmla="*/ 105543 h 105542"/>
                  <a:gd name="connsiteX1" fmla="*/ 8365 w 69570"/>
                  <a:gd name="connsiteY1" fmla="*/ 26044 h 105542"/>
                  <a:gd name="connsiteX2" fmla="*/ 51152 w 69570"/>
                  <a:gd name="connsiteY2" fmla="*/ 971 h 105542"/>
                  <a:gd name="connsiteX3" fmla="*/ 69465 w 69570"/>
                  <a:gd name="connsiteY3" fmla="*/ 25617 h 105542"/>
                  <a:gd name="connsiteX4" fmla="*/ 64074 w 69570"/>
                  <a:gd name="connsiteY4" fmla="*/ 57792 h 105542"/>
                  <a:gd name="connsiteX5" fmla="*/ 46531 w 69570"/>
                  <a:gd name="connsiteY5" fmla="*/ 88770 h 105542"/>
                  <a:gd name="connsiteX6" fmla="*/ 25480 w 69570"/>
                  <a:gd name="connsiteY6" fmla="*/ 105543 h 10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70" h="105542">
                    <a:moveTo>
                      <a:pt x="25480" y="105543"/>
                    </a:moveTo>
                    <a:cubicBezTo>
                      <a:pt x="5285" y="85262"/>
                      <a:pt x="-10290" y="63269"/>
                      <a:pt x="8365" y="26044"/>
                    </a:cubicBezTo>
                    <a:cubicBezTo>
                      <a:pt x="16409" y="10384"/>
                      <a:pt x="34979" y="-3907"/>
                      <a:pt x="51152" y="971"/>
                    </a:cubicBezTo>
                    <a:cubicBezTo>
                      <a:pt x="61661" y="4745"/>
                      <a:pt x="68883" y="14466"/>
                      <a:pt x="69465" y="25617"/>
                    </a:cubicBezTo>
                    <a:cubicBezTo>
                      <a:pt x="70047" y="36604"/>
                      <a:pt x="68207" y="47592"/>
                      <a:pt x="64074" y="57792"/>
                    </a:cubicBezTo>
                    <a:cubicBezTo>
                      <a:pt x="59932" y="68994"/>
                      <a:pt x="54011" y="79460"/>
                      <a:pt x="46531" y="88770"/>
                    </a:cubicBezTo>
                    <a:cubicBezTo>
                      <a:pt x="40378" y="95368"/>
                      <a:pt x="33285" y="101016"/>
                      <a:pt x="25480" y="105543"/>
                    </a:cubicBezTo>
                    <a:close/>
                  </a:path>
                </a:pathLst>
              </a:custGeom>
              <a:solidFill>
                <a:schemeClr val="accent1"/>
              </a:solidFill>
              <a:ln w="8553"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0A99DE9-C254-A97B-5E45-C99BCF518F45}"/>
                  </a:ext>
                </a:extLst>
              </p:cNvPr>
              <p:cNvSpPr/>
              <p:nvPr/>
            </p:nvSpPr>
            <p:spPr>
              <a:xfrm>
                <a:off x="7079271" y="4353301"/>
                <a:ext cx="170035" cy="71368"/>
              </a:xfrm>
              <a:custGeom>
                <a:avLst/>
                <a:gdLst>
                  <a:gd name="connsiteX0" fmla="*/ 170036 w 170035"/>
                  <a:gd name="connsiteY0" fmla="*/ 0 h 71368"/>
                  <a:gd name="connsiteX1" fmla="*/ 0 w 170035"/>
                  <a:gd name="connsiteY1" fmla="*/ 71369 h 71368"/>
                </a:gdLst>
                <a:ahLst/>
                <a:cxnLst>
                  <a:cxn ang="0">
                    <a:pos x="connsiteX0" y="connsiteY0"/>
                  </a:cxn>
                  <a:cxn ang="0">
                    <a:pos x="connsiteX1" y="connsiteY1"/>
                  </a:cxn>
                </a:cxnLst>
                <a:rect l="l" t="t" r="r" b="b"/>
                <a:pathLst>
                  <a:path w="170035" h="71368">
                    <a:moveTo>
                      <a:pt x="170036" y="0"/>
                    </a:moveTo>
                    <a:cubicBezTo>
                      <a:pt x="113899" y="22335"/>
                      <a:pt x="54853" y="40990"/>
                      <a:pt x="0" y="71369"/>
                    </a:cubicBezTo>
                  </a:path>
                </a:pathLst>
              </a:custGeom>
              <a:noFill/>
              <a:ln w="8553" cap="flat">
                <a:solidFill>
                  <a:schemeClr val="accent1"/>
                </a:solid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608B9B62-E368-C570-43C6-E6C18607A468}"/>
                  </a:ext>
                </a:extLst>
              </p:cNvPr>
              <p:cNvSpPr/>
              <p:nvPr/>
            </p:nvSpPr>
            <p:spPr>
              <a:xfrm>
                <a:off x="7005026" y="4477003"/>
                <a:ext cx="110529" cy="69720"/>
              </a:xfrm>
              <a:custGeom>
                <a:avLst/>
                <a:gdLst>
                  <a:gd name="connsiteX0" fmla="*/ 78610 w 110529"/>
                  <a:gd name="connsiteY0" fmla="*/ 69010 h 69720"/>
                  <a:gd name="connsiteX1" fmla="*/ 29148 w 110529"/>
                  <a:gd name="connsiteY1" fmla="*/ 54634 h 69720"/>
                  <a:gd name="connsiteX2" fmla="*/ 53 w 110529"/>
                  <a:gd name="connsiteY2" fmla="*/ 17324 h 69720"/>
                  <a:gd name="connsiteX3" fmla="*/ 4588 w 110529"/>
                  <a:gd name="connsiteY3" fmla="*/ 209 h 69720"/>
                  <a:gd name="connsiteX4" fmla="*/ 44551 w 110529"/>
                  <a:gd name="connsiteY4" fmla="*/ 209 h 69720"/>
                  <a:gd name="connsiteX5" fmla="*/ 79808 w 110529"/>
                  <a:gd name="connsiteY5" fmla="*/ 10136 h 69720"/>
                  <a:gd name="connsiteX6" fmla="*/ 110443 w 110529"/>
                  <a:gd name="connsiteY6" fmla="*/ 54292 h 69720"/>
                  <a:gd name="connsiteX7" fmla="*/ 78610 w 110529"/>
                  <a:gd name="connsiteY7" fmla="*/ 69010 h 6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529" h="69720">
                    <a:moveTo>
                      <a:pt x="78610" y="69010"/>
                    </a:moveTo>
                    <a:cubicBezTo>
                      <a:pt x="61486" y="66777"/>
                      <a:pt x="44800" y="61934"/>
                      <a:pt x="29148" y="54634"/>
                    </a:cubicBezTo>
                    <a:cubicBezTo>
                      <a:pt x="13060" y="46932"/>
                      <a:pt x="-974" y="35466"/>
                      <a:pt x="53" y="17324"/>
                    </a:cubicBezTo>
                    <a:cubicBezTo>
                      <a:pt x="609" y="11411"/>
                      <a:pt x="2141" y="5626"/>
                      <a:pt x="4588" y="209"/>
                    </a:cubicBezTo>
                    <a:cubicBezTo>
                      <a:pt x="17895" y="1193"/>
                      <a:pt x="31245" y="1193"/>
                      <a:pt x="44551" y="209"/>
                    </a:cubicBezTo>
                    <a:cubicBezTo>
                      <a:pt x="57122" y="-929"/>
                      <a:pt x="69676" y="2605"/>
                      <a:pt x="79808" y="10136"/>
                    </a:cubicBezTo>
                    <a:cubicBezTo>
                      <a:pt x="90762" y="19121"/>
                      <a:pt x="109673" y="41028"/>
                      <a:pt x="110443" y="54292"/>
                    </a:cubicBezTo>
                    <a:cubicBezTo>
                      <a:pt x="111898" y="71321"/>
                      <a:pt x="94612" y="70465"/>
                      <a:pt x="78610" y="69010"/>
                    </a:cubicBezTo>
                    <a:close/>
                  </a:path>
                </a:pathLst>
              </a:custGeom>
              <a:solidFill>
                <a:schemeClr val="accent1"/>
              </a:solidFill>
              <a:ln w="8553"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BC99D42E-4A04-1803-E97A-DF717F7BC9F3}"/>
                  </a:ext>
                </a:extLst>
              </p:cNvPr>
              <p:cNvSpPr/>
              <p:nvPr/>
            </p:nvSpPr>
            <p:spPr>
              <a:xfrm>
                <a:off x="6925721" y="4392996"/>
                <a:ext cx="70490" cy="113568"/>
              </a:xfrm>
              <a:custGeom>
                <a:avLst/>
                <a:gdLst>
                  <a:gd name="connsiteX0" fmla="*/ 51460 w 70490"/>
                  <a:gd name="connsiteY0" fmla="*/ 113569 h 113568"/>
                  <a:gd name="connsiteX1" fmla="*/ 14235 w 70490"/>
                  <a:gd name="connsiteY1" fmla="*/ 97138 h 113568"/>
                  <a:gd name="connsiteX2" fmla="*/ 629 w 70490"/>
                  <a:gd name="connsiteY2" fmla="*/ 49559 h 113568"/>
                  <a:gd name="connsiteX3" fmla="*/ 40079 w 70490"/>
                  <a:gd name="connsiteY3" fmla="*/ 354 h 113568"/>
                  <a:gd name="connsiteX4" fmla="*/ 66863 w 70490"/>
                  <a:gd name="connsiteY4" fmla="*/ 16699 h 113568"/>
                  <a:gd name="connsiteX5" fmla="*/ 70030 w 70490"/>
                  <a:gd name="connsiteY5" fmla="*/ 50928 h 113568"/>
                  <a:gd name="connsiteX6" fmla="*/ 63869 w 70490"/>
                  <a:gd name="connsiteY6" fmla="*/ 87982 h 113568"/>
                  <a:gd name="connsiteX7" fmla="*/ 51460 w 70490"/>
                  <a:gd name="connsiteY7" fmla="*/ 113569 h 113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490" h="113568">
                    <a:moveTo>
                      <a:pt x="51460" y="113569"/>
                    </a:moveTo>
                    <a:cubicBezTo>
                      <a:pt x="37940" y="111078"/>
                      <a:pt x="25189" y="105456"/>
                      <a:pt x="14235" y="97138"/>
                    </a:cubicBezTo>
                    <a:cubicBezTo>
                      <a:pt x="4395" y="88581"/>
                      <a:pt x="-2109" y="73605"/>
                      <a:pt x="629" y="49559"/>
                    </a:cubicBezTo>
                    <a:cubicBezTo>
                      <a:pt x="2683" y="29193"/>
                      <a:pt x="19798" y="3435"/>
                      <a:pt x="40079" y="354"/>
                    </a:cubicBezTo>
                    <a:cubicBezTo>
                      <a:pt x="51845" y="-1691"/>
                      <a:pt x="63304" y="5300"/>
                      <a:pt x="66863" y="16699"/>
                    </a:cubicBezTo>
                    <a:cubicBezTo>
                      <a:pt x="70133" y="27798"/>
                      <a:pt x="71202" y="39419"/>
                      <a:pt x="70030" y="50928"/>
                    </a:cubicBezTo>
                    <a:cubicBezTo>
                      <a:pt x="69243" y="63457"/>
                      <a:pt x="67180" y="75873"/>
                      <a:pt x="63869" y="87982"/>
                    </a:cubicBezTo>
                    <a:cubicBezTo>
                      <a:pt x="60583" y="96899"/>
                      <a:pt x="56432" y="105473"/>
                      <a:pt x="51460" y="113569"/>
                    </a:cubicBezTo>
                    <a:close/>
                  </a:path>
                </a:pathLst>
              </a:custGeom>
              <a:solidFill>
                <a:schemeClr val="accent1"/>
              </a:solidFill>
              <a:ln w="8553"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0AE881D2-98C6-8467-B156-45A606FB2628}"/>
                  </a:ext>
                </a:extLst>
              </p:cNvPr>
              <p:cNvSpPr/>
              <p:nvPr/>
            </p:nvSpPr>
            <p:spPr>
              <a:xfrm>
                <a:off x="6950226" y="4424670"/>
                <a:ext cx="129045" cy="135463"/>
              </a:xfrm>
              <a:custGeom>
                <a:avLst/>
                <a:gdLst>
                  <a:gd name="connsiteX0" fmla="*/ 129045 w 129045"/>
                  <a:gd name="connsiteY0" fmla="*/ 0 h 135463"/>
                  <a:gd name="connsiteX1" fmla="*/ 53056 w 129045"/>
                  <a:gd name="connsiteY1" fmla="*/ 55880 h 135463"/>
                  <a:gd name="connsiteX2" fmla="*/ 0 w 129045"/>
                  <a:gd name="connsiteY2" fmla="*/ 135464 h 135463"/>
                </a:gdLst>
                <a:ahLst/>
                <a:cxnLst>
                  <a:cxn ang="0">
                    <a:pos x="connsiteX0" y="connsiteY0"/>
                  </a:cxn>
                  <a:cxn ang="0">
                    <a:pos x="connsiteX1" y="connsiteY1"/>
                  </a:cxn>
                  <a:cxn ang="0">
                    <a:pos x="connsiteX2" y="connsiteY2"/>
                  </a:cxn>
                </a:cxnLst>
                <a:rect l="l" t="t" r="r" b="b"/>
                <a:pathLst>
                  <a:path w="129045" h="135463">
                    <a:moveTo>
                      <a:pt x="129045" y="0"/>
                    </a:moveTo>
                    <a:cubicBezTo>
                      <a:pt x="101260" y="15027"/>
                      <a:pt x="75682" y="33836"/>
                      <a:pt x="53056" y="55880"/>
                    </a:cubicBezTo>
                    <a:cubicBezTo>
                      <a:pt x="29754" y="78206"/>
                      <a:pt x="11647" y="105367"/>
                      <a:pt x="0" y="135464"/>
                    </a:cubicBezTo>
                  </a:path>
                </a:pathLst>
              </a:custGeom>
              <a:noFill/>
              <a:ln w="8553" cap="flat">
                <a:solidFill>
                  <a:schemeClr val="accent1"/>
                </a:solid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1C503770-EF05-71C2-7C08-CFE5C10F6AAA}"/>
                  </a:ext>
                </a:extLst>
              </p:cNvPr>
              <p:cNvSpPr/>
              <p:nvPr/>
            </p:nvSpPr>
            <p:spPr>
              <a:xfrm>
                <a:off x="6463038" y="5081878"/>
                <a:ext cx="486304" cy="374043"/>
              </a:xfrm>
              <a:custGeom>
                <a:avLst/>
                <a:gdLst>
                  <a:gd name="connsiteX0" fmla="*/ 296615 w 486304"/>
                  <a:gd name="connsiteY0" fmla="*/ 373530 h 374043"/>
                  <a:gd name="connsiteX1" fmla="*/ 192300 w 486304"/>
                  <a:gd name="connsiteY1" fmla="*/ 373530 h 374043"/>
                  <a:gd name="connsiteX2" fmla="*/ 94660 w 486304"/>
                  <a:gd name="connsiteY2" fmla="*/ 0 h 374043"/>
                  <a:gd name="connsiteX3" fmla="*/ 391003 w 486304"/>
                  <a:gd name="connsiteY3" fmla="*/ 0 h 374043"/>
                  <a:gd name="connsiteX4" fmla="*/ 296615 w 486304"/>
                  <a:gd name="connsiteY4" fmla="*/ 373530 h 374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304" h="374043">
                    <a:moveTo>
                      <a:pt x="296615" y="373530"/>
                    </a:moveTo>
                    <a:cubicBezTo>
                      <a:pt x="293791" y="374215"/>
                      <a:pt x="195210" y="374215"/>
                      <a:pt x="192300" y="373530"/>
                    </a:cubicBezTo>
                    <a:cubicBezTo>
                      <a:pt x="119990" y="357614"/>
                      <a:pt x="-136817" y="273238"/>
                      <a:pt x="94660" y="0"/>
                    </a:cubicBezTo>
                    <a:lnTo>
                      <a:pt x="391003" y="0"/>
                    </a:lnTo>
                    <a:cubicBezTo>
                      <a:pt x="622310" y="273152"/>
                      <a:pt x="369011" y="357614"/>
                      <a:pt x="296615" y="373530"/>
                    </a:cubicBezTo>
                    <a:close/>
                  </a:path>
                </a:pathLst>
              </a:custGeom>
              <a:solidFill>
                <a:srgbClr val="FFFFFF"/>
              </a:solidFill>
              <a:ln w="8553" cap="flat">
                <a:solidFill>
                  <a:srgbClr val="263238"/>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1AB09EF5-B03D-FF60-A076-8C5C3A0AD444}"/>
                  </a:ext>
                </a:extLst>
              </p:cNvPr>
              <p:cNvSpPr/>
              <p:nvPr/>
            </p:nvSpPr>
            <p:spPr>
              <a:xfrm>
                <a:off x="6556072" y="5058003"/>
                <a:ext cx="297883" cy="37909"/>
              </a:xfrm>
              <a:custGeom>
                <a:avLst/>
                <a:gdLst>
                  <a:gd name="connsiteX0" fmla="*/ 297883 w 297883"/>
                  <a:gd name="connsiteY0" fmla="*/ 25672 h 37909"/>
                  <a:gd name="connsiteX1" fmla="*/ 279485 w 297883"/>
                  <a:gd name="connsiteY1" fmla="*/ 37909 h 37909"/>
                  <a:gd name="connsiteX2" fmla="*/ 148899 w 297883"/>
                  <a:gd name="connsiteY2" fmla="*/ 24645 h 37909"/>
                  <a:gd name="connsiteX3" fmla="*/ 18398 w 297883"/>
                  <a:gd name="connsiteY3" fmla="*/ 37909 h 37909"/>
                  <a:gd name="connsiteX4" fmla="*/ 0 w 297883"/>
                  <a:gd name="connsiteY4" fmla="*/ 25672 h 37909"/>
                  <a:gd name="connsiteX5" fmla="*/ 148899 w 297883"/>
                  <a:gd name="connsiteY5" fmla="*/ 0 h 37909"/>
                  <a:gd name="connsiteX6" fmla="*/ 297883 w 297883"/>
                  <a:gd name="connsiteY6" fmla="*/ 25672 h 3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883" h="37909">
                    <a:moveTo>
                      <a:pt x="297883" y="25672"/>
                    </a:moveTo>
                    <a:cubicBezTo>
                      <a:pt x="297883" y="30122"/>
                      <a:pt x="291208" y="34230"/>
                      <a:pt x="279485" y="37909"/>
                    </a:cubicBezTo>
                    <a:cubicBezTo>
                      <a:pt x="253813" y="29951"/>
                      <a:pt x="205206" y="24645"/>
                      <a:pt x="148899" y="24645"/>
                    </a:cubicBezTo>
                    <a:cubicBezTo>
                      <a:pt x="92591" y="24645"/>
                      <a:pt x="43728" y="29951"/>
                      <a:pt x="18398" y="37909"/>
                    </a:cubicBezTo>
                    <a:cubicBezTo>
                      <a:pt x="6675" y="34315"/>
                      <a:pt x="0" y="30122"/>
                      <a:pt x="0" y="25672"/>
                    </a:cubicBezTo>
                    <a:cubicBezTo>
                      <a:pt x="0" y="11638"/>
                      <a:pt x="66662" y="0"/>
                      <a:pt x="148899" y="0"/>
                    </a:cubicBezTo>
                    <a:cubicBezTo>
                      <a:pt x="231135" y="0"/>
                      <a:pt x="297883" y="11638"/>
                      <a:pt x="297883" y="25672"/>
                    </a:cubicBezTo>
                    <a:close/>
                  </a:path>
                </a:pathLst>
              </a:custGeom>
              <a:solidFill>
                <a:srgbClr val="FFFFFF"/>
              </a:solidFill>
              <a:ln w="8553" cap="flat">
                <a:solidFill>
                  <a:srgbClr val="263238"/>
                </a:solid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FA95F10C-E427-DBE0-845A-BB38464B6073}"/>
                  </a:ext>
                </a:extLst>
              </p:cNvPr>
              <p:cNvSpPr/>
              <p:nvPr/>
            </p:nvSpPr>
            <p:spPr>
              <a:xfrm>
                <a:off x="6574385" y="5082648"/>
                <a:ext cx="261086" cy="26442"/>
              </a:xfrm>
              <a:custGeom>
                <a:avLst/>
                <a:gdLst>
                  <a:gd name="connsiteX0" fmla="*/ 261086 w 261086"/>
                  <a:gd name="connsiteY0" fmla="*/ 13264 h 26442"/>
                  <a:gd name="connsiteX1" fmla="*/ 130500 w 261086"/>
                  <a:gd name="connsiteY1" fmla="*/ 26442 h 26442"/>
                  <a:gd name="connsiteX2" fmla="*/ 0 w 261086"/>
                  <a:gd name="connsiteY2" fmla="*/ 13264 h 26442"/>
                  <a:gd name="connsiteX3" fmla="*/ 130500 w 261086"/>
                  <a:gd name="connsiteY3" fmla="*/ 0 h 26442"/>
                  <a:gd name="connsiteX4" fmla="*/ 261086 w 261086"/>
                  <a:gd name="connsiteY4" fmla="*/ 13264 h 26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86" h="26442">
                    <a:moveTo>
                      <a:pt x="261086" y="13264"/>
                    </a:moveTo>
                    <a:cubicBezTo>
                      <a:pt x="235414" y="21137"/>
                      <a:pt x="186808" y="26442"/>
                      <a:pt x="130500" y="26442"/>
                    </a:cubicBezTo>
                    <a:cubicBezTo>
                      <a:pt x="74193" y="26442"/>
                      <a:pt x="25330" y="21137"/>
                      <a:pt x="0" y="13264"/>
                    </a:cubicBezTo>
                    <a:cubicBezTo>
                      <a:pt x="25672" y="5306"/>
                      <a:pt x="74278" y="0"/>
                      <a:pt x="130500" y="0"/>
                    </a:cubicBezTo>
                    <a:cubicBezTo>
                      <a:pt x="186723" y="0"/>
                      <a:pt x="235842" y="5306"/>
                      <a:pt x="261086" y="13264"/>
                    </a:cubicBezTo>
                    <a:close/>
                  </a:path>
                </a:pathLst>
              </a:custGeom>
              <a:solidFill>
                <a:srgbClr val="263238"/>
              </a:solidFill>
              <a:ln w="8553" cap="flat">
                <a:solidFill>
                  <a:srgbClr val="263238"/>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41386D39-E96C-6F08-980B-90FD143139A5}"/>
                  </a:ext>
                </a:extLst>
              </p:cNvPr>
              <p:cNvSpPr/>
              <p:nvPr/>
            </p:nvSpPr>
            <p:spPr>
              <a:xfrm>
                <a:off x="6819126" y="5153846"/>
                <a:ext cx="30635" cy="7188"/>
              </a:xfrm>
              <a:custGeom>
                <a:avLst/>
                <a:gdLst>
                  <a:gd name="connsiteX0" fmla="*/ 0 w 30635"/>
                  <a:gd name="connsiteY0" fmla="*/ 7188 h 7188"/>
                  <a:gd name="connsiteX1" fmla="*/ 30636 w 30635"/>
                  <a:gd name="connsiteY1" fmla="*/ 0 h 7188"/>
                </a:gdLst>
                <a:ahLst/>
                <a:cxnLst>
                  <a:cxn ang="0">
                    <a:pos x="connsiteX0" y="connsiteY0"/>
                  </a:cxn>
                  <a:cxn ang="0">
                    <a:pos x="connsiteX1" y="connsiteY1"/>
                  </a:cxn>
                </a:cxnLst>
                <a:rect l="l" t="t" r="r" b="b"/>
                <a:pathLst>
                  <a:path w="30635" h="7188">
                    <a:moveTo>
                      <a:pt x="0" y="7188"/>
                    </a:moveTo>
                    <a:cubicBezTo>
                      <a:pt x="10354" y="5049"/>
                      <a:pt x="20623" y="2653"/>
                      <a:pt x="30636" y="0"/>
                    </a:cubicBezTo>
                  </a:path>
                </a:pathLst>
              </a:custGeom>
              <a:solidFill>
                <a:srgbClr val="FFFFFF"/>
              </a:solidFill>
              <a:ln w="8553" cap="flat">
                <a:solidFill>
                  <a:srgbClr val="263238"/>
                </a:solid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46CB1F69-5E39-7A44-4A15-88F7581FAB6C}"/>
                  </a:ext>
                </a:extLst>
              </p:cNvPr>
              <p:cNvSpPr/>
              <p:nvPr/>
            </p:nvSpPr>
            <p:spPr>
              <a:xfrm>
                <a:off x="6563517" y="5149482"/>
                <a:ext cx="230450" cy="23069"/>
              </a:xfrm>
              <a:custGeom>
                <a:avLst/>
                <a:gdLst>
                  <a:gd name="connsiteX0" fmla="*/ 0 w 230450"/>
                  <a:gd name="connsiteY0" fmla="*/ 0 h 23069"/>
                  <a:gd name="connsiteX1" fmla="*/ 230451 w 230450"/>
                  <a:gd name="connsiteY1" fmla="*/ 16088 h 23069"/>
                </a:gdLst>
                <a:ahLst/>
                <a:cxnLst>
                  <a:cxn ang="0">
                    <a:pos x="connsiteX0" y="connsiteY0"/>
                  </a:cxn>
                  <a:cxn ang="0">
                    <a:pos x="connsiteX1" y="connsiteY1"/>
                  </a:cxn>
                </a:cxnLst>
                <a:rect l="l" t="t" r="r" b="b"/>
                <a:pathLst>
                  <a:path w="230450" h="23069">
                    <a:moveTo>
                      <a:pt x="0" y="0"/>
                    </a:moveTo>
                    <a:cubicBezTo>
                      <a:pt x="70684" y="25672"/>
                      <a:pt x="153605" y="28154"/>
                      <a:pt x="230451" y="16088"/>
                    </a:cubicBezTo>
                  </a:path>
                </a:pathLst>
              </a:custGeom>
              <a:solidFill>
                <a:srgbClr val="FFFFFF"/>
              </a:solidFill>
              <a:ln w="8553" cap="flat">
                <a:solidFill>
                  <a:srgbClr val="263238"/>
                </a:solid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56F4F623-E5CA-57E9-CF37-8A84A38DDCFC}"/>
                  </a:ext>
                </a:extLst>
              </p:cNvPr>
              <p:cNvSpPr/>
              <p:nvPr/>
            </p:nvSpPr>
            <p:spPr>
              <a:xfrm>
                <a:off x="6841856" y="4595832"/>
                <a:ext cx="117213" cy="68182"/>
              </a:xfrm>
              <a:custGeom>
                <a:avLst/>
                <a:gdLst>
                  <a:gd name="connsiteX0" fmla="*/ 79189 w 117213"/>
                  <a:gd name="connsiteY0" fmla="*/ 67931 h 68182"/>
                  <a:gd name="connsiteX1" fmla="*/ 33 w 117213"/>
                  <a:gd name="connsiteY1" fmla="*/ 16587 h 68182"/>
                  <a:gd name="connsiteX2" fmla="*/ 3285 w 117213"/>
                  <a:gd name="connsiteY2" fmla="*/ 1184 h 68182"/>
                  <a:gd name="connsiteX3" fmla="*/ 76622 w 117213"/>
                  <a:gd name="connsiteY3" fmla="*/ 4607 h 68182"/>
                  <a:gd name="connsiteX4" fmla="*/ 116927 w 117213"/>
                  <a:gd name="connsiteY4" fmla="*/ 40205 h 68182"/>
                  <a:gd name="connsiteX5" fmla="*/ 79189 w 117213"/>
                  <a:gd name="connsiteY5" fmla="*/ 67931 h 6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213" h="68182">
                    <a:moveTo>
                      <a:pt x="79189" y="67931"/>
                    </a:moveTo>
                    <a:cubicBezTo>
                      <a:pt x="45387" y="70755"/>
                      <a:pt x="-1422" y="49533"/>
                      <a:pt x="33" y="16587"/>
                    </a:cubicBezTo>
                    <a:cubicBezTo>
                      <a:pt x="453" y="11333"/>
                      <a:pt x="1548" y="6156"/>
                      <a:pt x="3285" y="1184"/>
                    </a:cubicBezTo>
                    <a:cubicBezTo>
                      <a:pt x="27759" y="6917"/>
                      <a:pt x="53517" y="-6604"/>
                      <a:pt x="76622" y="4607"/>
                    </a:cubicBezTo>
                    <a:cubicBezTo>
                      <a:pt x="89287" y="10939"/>
                      <a:pt x="114360" y="26000"/>
                      <a:pt x="116927" y="40205"/>
                    </a:cubicBezTo>
                    <a:cubicBezTo>
                      <a:pt x="120008" y="59117"/>
                      <a:pt x="97587" y="66391"/>
                      <a:pt x="79189" y="67931"/>
                    </a:cubicBezTo>
                    <a:close/>
                  </a:path>
                </a:pathLst>
              </a:custGeom>
              <a:solidFill>
                <a:schemeClr val="accent1"/>
              </a:solidFill>
              <a:ln w="8553"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68CD4F71-B238-58F0-8C0E-8967E3552EB9}"/>
                  </a:ext>
                </a:extLst>
              </p:cNvPr>
              <p:cNvSpPr/>
              <p:nvPr/>
            </p:nvSpPr>
            <p:spPr>
              <a:xfrm>
                <a:off x="6770520" y="4519741"/>
                <a:ext cx="58931" cy="98325"/>
              </a:xfrm>
              <a:custGeom>
                <a:avLst/>
                <a:gdLst>
                  <a:gd name="connsiteX0" fmla="*/ 45269 w 58931"/>
                  <a:gd name="connsiteY0" fmla="*/ 98326 h 98325"/>
                  <a:gd name="connsiteX1" fmla="*/ 0 w 58931"/>
                  <a:gd name="connsiteY1" fmla="*/ 31407 h 98325"/>
                  <a:gd name="connsiteX2" fmla="*/ 21993 w 58931"/>
                  <a:gd name="connsiteY2" fmla="*/ 1 h 98325"/>
                  <a:gd name="connsiteX3" fmla="*/ 47665 w 58931"/>
                  <a:gd name="connsiteY3" fmla="*/ 16431 h 98325"/>
                  <a:gd name="connsiteX4" fmla="*/ 57934 w 58931"/>
                  <a:gd name="connsiteY4" fmla="*/ 45869 h 98325"/>
                  <a:gd name="connsiteX5" fmla="*/ 56821 w 58931"/>
                  <a:gd name="connsiteY5" fmla="*/ 77959 h 98325"/>
                  <a:gd name="connsiteX6" fmla="*/ 45269 w 58931"/>
                  <a:gd name="connsiteY6" fmla="*/ 98326 h 9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31" h="98325">
                    <a:moveTo>
                      <a:pt x="45269" y="98326"/>
                    </a:moveTo>
                    <a:cubicBezTo>
                      <a:pt x="20452" y="84976"/>
                      <a:pt x="428" y="67861"/>
                      <a:pt x="0" y="31407"/>
                    </a:cubicBezTo>
                    <a:cubicBezTo>
                      <a:pt x="0" y="16089"/>
                      <a:pt x="7531" y="-170"/>
                      <a:pt x="21993" y="1"/>
                    </a:cubicBezTo>
                    <a:cubicBezTo>
                      <a:pt x="32698" y="1020"/>
                      <a:pt x="42256" y="7138"/>
                      <a:pt x="47665" y="16431"/>
                    </a:cubicBezTo>
                    <a:cubicBezTo>
                      <a:pt x="53107" y="25417"/>
                      <a:pt x="56607" y="35446"/>
                      <a:pt x="57934" y="45869"/>
                    </a:cubicBezTo>
                    <a:cubicBezTo>
                      <a:pt x="59568" y="56540"/>
                      <a:pt x="59191" y="67425"/>
                      <a:pt x="56821" y="77959"/>
                    </a:cubicBezTo>
                    <a:cubicBezTo>
                      <a:pt x="54314" y="85430"/>
                      <a:pt x="50386" y="92344"/>
                      <a:pt x="45269" y="98326"/>
                    </a:cubicBezTo>
                    <a:close/>
                  </a:path>
                </a:pathLst>
              </a:custGeom>
              <a:solidFill>
                <a:schemeClr val="accent1"/>
              </a:solidFill>
              <a:ln w="8553"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5534B248-6960-E17F-1888-D024E824B98B}"/>
                  </a:ext>
                </a:extLst>
              </p:cNvPr>
              <p:cNvSpPr/>
              <p:nvPr/>
            </p:nvSpPr>
            <p:spPr>
              <a:xfrm>
                <a:off x="6781731" y="4543789"/>
                <a:ext cx="112273" cy="109620"/>
              </a:xfrm>
              <a:custGeom>
                <a:avLst/>
                <a:gdLst>
                  <a:gd name="connsiteX0" fmla="*/ 112273 w 112273"/>
                  <a:gd name="connsiteY0" fmla="*/ 0 h 109620"/>
                  <a:gd name="connsiteX1" fmla="*/ 0 w 112273"/>
                  <a:gd name="connsiteY1" fmla="*/ 109620 h 109620"/>
                </a:gdLst>
                <a:ahLst/>
                <a:cxnLst>
                  <a:cxn ang="0">
                    <a:pos x="connsiteX0" y="connsiteY0"/>
                  </a:cxn>
                  <a:cxn ang="0">
                    <a:pos x="connsiteX1" y="connsiteY1"/>
                  </a:cxn>
                </a:cxnLst>
                <a:rect l="l" t="t" r="r" b="b"/>
                <a:pathLst>
                  <a:path w="112273" h="109620">
                    <a:moveTo>
                      <a:pt x="112273" y="0"/>
                    </a:moveTo>
                    <a:cubicBezTo>
                      <a:pt x="78043" y="38679"/>
                      <a:pt x="38252" y="72823"/>
                      <a:pt x="0" y="109620"/>
                    </a:cubicBezTo>
                  </a:path>
                </a:pathLst>
              </a:custGeom>
              <a:noFill/>
              <a:ln w="8553" cap="flat">
                <a:solidFill>
                  <a:schemeClr val="accent1"/>
                </a:solid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B3F90F9A-2F0C-DA24-2B77-592CD61BEE8C}"/>
                  </a:ext>
                </a:extLst>
              </p:cNvPr>
              <p:cNvSpPr/>
              <p:nvPr/>
            </p:nvSpPr>
            <p:spPr>
              <a:xfrm>
                <a:off x="6730777" y="4704661"/>
                <a:ext cx="113368" cy="63434"/>
              </a:xfrm>
              <a:custGeom>
                <a:avLst/>
                <a:gdLst>
                  <a:gd name="connsiteX0" fmla="*/ 83044 w 113368"/>
                  <a:gd name="connsiteY0" fmla="*/ 63417 h 63434"/>
                  <a:gd name="connsiteX1" fmla="*/ 32470 w 113368"/>
                  <a:gd name="connsiteY1" fmla="*/ 53833 h 63434"/>
                  <a:gd name="connsiteX2" fmla="*/ 123 w 113368"/>
                  <a:gd name="connsiteY2" fmla="*/ 19603 h 63434"/>
                  <a:gd name="connsiteX3" fmla="*/ 1578 w 113368"/>
                  <a:gd name="connsiteY3" fmla="*/ 3772 h 63434"/>
                  <a:gd name="connsiteX4" fmla="*/ 73374 w 113368"/>
                  <a:gd name="connsiteY4" fmla="*/ 5483 h 63434"/>
                  <a:gd name="connsiteX5" fmla="*/ 112653 w 113368"/>
                  <a:gd name="connsiteY5" fmla="*/ 42109 h 63434"/>
                  <a:gd name="connsiteX6" fmla="*/ 83044 w 113368"/>
                  <a:gd name="connsiteY6" fmla="*/ 63417 h 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368" h="63434">
                    <a:moveTo>
                      <a:pt x="83044" y="63417"/>
                    </a:moveTo>
                    <a:cubicBezTo>
                      <a:pt x="65707" y="63708"/>
                      <a:pt x="48498" y="60448"/>
                      <a:pt x="32470" y="53833"/>
                    </a:cubicBezTo>
                    <a:cubicBezTo>
                      <a:pt x="16468" y="46815"/>
                      <a:pt x="1578" y="36204"/>
                      <a:pt x="123" y="19603"/>
                    </a:cubicBezTo>
                    <a:cubicBezTo>
                      <a:pt x="-253" y="14280"/>
                      <a:pt x="234" y="8932"/>
                      <a:pt x="1578" y="3772"/>
                    </a:cubicBezTo>
                    <a:cubicBezTo>
                      <a:pt x="26394" y="6254"/>
                      <a:pt x="50868" y="-7096"/>
                      <a:pt x="73374" y="5483"/>
                    </a:cubicBezTo>
                    <a:cubicBezTo>
                      <a:pt x="85697" y="12244"/>
                      <a:pt x="109144" y="29187"/>
                      <a:pt x="112653" y="42109"/>
                    </a:cubicBezTo>
                    <a:cubicBezTo>
                      <a:pt x="117188" y="59395"/>
                      <a:pt x="99303" y="62903"/>
                      <a:pt x="83044" y="63417"/>
                    </a:cubicBezTo>
                    <a:close/>
                  </a:path>
                </a:pathLst>
              </a:custGeom>
              <a:solidFill>
                <a:schemeClr val="accent1"/>
              </a:solidFill>
              <a:ln w="8553"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AFE17200-CDF0-B799-1980-BB7CFE7A1998}"/>
                  </a:ext>
                </a:extLst>
              </p:cNvPr>
              <p:cNvSpPr/>
              <p:nvPr/>
            </p:nvSpPr>
            <p:spPr>
              <a:xfrm>
                <a:off x="6649805" y="4634653"/>
                <a:ext cx="65010" cy="100907"/>
              </a:xfrm>
              <a:custGeom>
                <a:avLst/>
                <a:gdLst>
                  <a:gd name="connsiteX0" fmla="*/ 56364 w 65010"/>
                  <a:gd name="connsiteY0" fmla="*/ 100907 h 100907"/>
                  <a:gd name="connsiteX1" fmla="*/ 18883 w 65010"/>
                  <a:gd name="connsiteY1" fmla="*/ 85247 h 100907"/>
                  <a:gd name="connsiteX2" fmla="*/ 56 w 65010"/>
                  <a:gd name="connsiteY2" fmla="*/ 42460 h 100907"/>
                  <a:gd name="connsiteX3" fmla="*/ 24959 w 65010"/>
                  <a:gd name="connsiteY3" fmla="*/ 187 h 100907"/>
                  <a:gd name="connsiteX4" fmla="*/ 52342 w 65010"/>
                  <a:gd name="connsiteY4" fmla="*/ 13964 h 100907"/>
                  <a:gd name="connsiteX5" fmla="*/ 63039 w 65010"/>
                  <a:gd name="connsiteY5" fmla="*/ 44172 h 100907"/>
                  <a:gd name="connsiteX6" fmla="*/ 64408 w 65010"/>
                  <a:gd name="connsiteY6" fmla="*/ 77631 h 100907"/>
                  <a:gd name="connsiteX7" fmla="*/ 56364 w 65010"/>
                  <a:gd name="connsiteY7" fmla="*/ 100907 h 1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 h="100907">
                    <a:moveTo>
                      <a:pt x="56364" y="100907"/>
                    </a:moveTo>
                    <a:cubicBezTo>
                      <a:pt x="42912" y="98357"/>
                      <a:pt x="30144" y="93026"/>
                      <a:pt x="18883" y="85247"/>
                    </a:cubicBezTo>
                    <a:cubicBezTo>
                      <a:pt x="8271" y="76690"/>
                      <a:pt x="912" y="64453"/>
                      <a:pt x="56" y="42460"/>
                    </a:cubicBezTo>
                    <a:cubicBezTo>
                      <a:pt x="-799" y="24148"/>
                      <a:pt x="8100" y="3439"/>
                      <a:pt x="24959" y="187"/>
                    </a:cubicBezTo>
                    <a:cubicBezTo>
                      <a:pt x="36015" y="-1097"/>
                      <a:pt x="46780" y="4320"/>
                      <a:pt x="52342" y="13964"/>
                    </a:cubicBezTo>
                    <a:cubicBezTo>
                      <a:pt x="57819" y="23249"/>
                      <a:pt x="61447" y="33509"/>
                      <a:pt x="63039" y="44172"/>
                    </a:cubicBezTo>
                    <a:cubicBezTo>
                      <a:pt x="65076" y="55202"/>
                      <a:pt x="65538" y="66472"/>
                      <a:pt x="64408" y="77631"/>
                    </a:cubicBezTo>
                    <a:cubicBezTo>
                      <a:pt x="62851" y="85735"/>
                      <a:pt x="60147" y="93574"/>
                      <a:pt x="56364" y="100907"/>
                    </a:cubicBezTo>
                    <a:close/>
                  </a:path>
                </a:pathLst>
              </a:custGeom>
              <a:solidFill>
                <a:schemeClr val="accent1"/>
              </a:solidFill>
              <a:ln w="8553"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8319B9A3-F31D-281D-DA2B-15CCBD02858E}"/>
                  </a:ext>
                </a:extLst>
              </p:cNvPr>
              <p:cNvSpPr/>
              <p:nvPr/>
            </p:nvSpPr>
            <p:spPr>
              <a:xfrm>
                <a:off x="6684176" y="4653409"/>
                <a:ext cx="97554" cy="128018"/>
              </a:xfrm>
              <a:custGeom>
                <a:avLst/>
                <a:gdLst>
                  <a:gd name="connsiteX0" fmla="*/ 97554 w 97554"/>
                  <a:gd name="connsiteY0" fmla="*/ 0 h 128018"/>
                  <a:gd name="connsiteX1" fmla="*/ 42701 w 97554"/>
                  <a:gd name="connsiteY1" fmla="*/ 58447 h 128018"/>
                  <a:gd name="connsiteX2" fmla="*/ 18741 w 97554"/>
                  <a:gd name="connsiteY2" fmla="*/ 91650 h 128018"/>
                  <a:gd name="connsiteX3" fmla="*/ 8557 w 97554"/>
                  <a:gd name="connsiteY3" fmla="*/ 109535 h 128018"/>
                  <a:gd name="connsiteX4" fmla="*/ 0 w 97554"/>
                  <a:gd name="connsiteY4" fmla="*/ 128019 h 128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54" h="128018">
                    <a:moveTo>
                      <a:pt x="97554" y="0"/>
                    </a:moveTo>
                    <a:cubicBezTo>
                      <a:pt x="78189" y="18433"/>
                      <a:pt x="59876" y="37952"/>
                      <a:pt x="42701" y="58447"/>
                    </a:cubicBezTo>
                    <a:cubicBezTo>
                      <a:pt x="33947" y="68938"/>
                      <a:pt x="25946" y="80037"/>
                      <a:pt x="18741" y="91650"/>
                    </a:cubicBezTo>
                    <a:cubicBezTo>
                      <a:pt x="15318" y="97640"/>
                      <a:pt x="11638" y="103373"/>
                      <a:pt x="8557" y="109535"/>
                    </a:cubicBezTo>
                    <a:lnTo>
                      <a:pt x="0" y="128019"/>
                    </a:lnTo>
                  </a:path>
                </a:pathLst>
              </a:custGeom>
              <a:noFill/>
              <a:ln w="8553" cap="flat">
                <a:solidFill>
                  <a:schemeClr val="accent1"/>
                </a:solid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278D03DA-21C2-D4C0-D6FC-D3E53B76BF35}"/>
                  </a:ext>
                </a:extLst>
              </p:cNvPr>
              <p:cNvSpPr/>
              <p:nvPr/>
            </p:nvSpPr>
            <p:spPr>
              <a:xfrm>
                <a:off x="6663125" y="4823662"/>
                <a:ext cx="120583" cy="60357"/>
              </a:xfrm>
              <a:custGeom>
                <a:avLst/>
                <a:gdLst>
                  <a:gd name="connsiteX0" fmla="*/ 99865 w 120583"/>
                  <a:gd name="connsiteY0" fmla="*/ 45222 h 60357"/>
                  <a:gd name="connsiteX1" fmla="*/ 50574 w 120583"/>
                  <a:gd name="connsiteY1" fmla="*/ 59941 h 60357"/>
                  <a:gd name="connsiteX2" fmla="*/ 6076 w 120583"/>
                  <a:gd name="connsiteY2" fmla="*/ 44452 h 60357"/>
                  <a:gd name="connsiteX3" fmla="*/ 0 w 120583"/>
                  <a:gd name="connsiteY3" fmla="*/ 29819 h 60357"/>
                  <a:gd name="connsiteX4" fmla="*/ 31320 w 120583"/>
                  <a:gd name="connsiteY4" fmla="*/ 10393 h 60357"/>
                  <a:gd name="connsiteX5" fmla="*/ 64523 w 120583"/>
                  <a:gd name="connsiteY5" fmla="*/ 39 h 60357"/>
                  <a:gd name="connsiteX6" fmla="*/ 115867 w 120583"/>
                  <a:gd name="connsiteY6" fmla="*/ 16726 h 60357"/>
                  <a:gd name="connsiteX7" fmla="*/ 117750 w 120583"/>
                  <a:gd name="connsiteY7" fmla="*/ 32386 h 60357"/>
                  <a:gd name="connsiteX8" fmla="*/ 99865 w 120583"/>
                  <a:gd name="connsiteY8" fmla="*/ 45222 h 6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83" h="60357">
                    <a:moveTo>
                      <a:pt x="99865" y="45222"/>
                    </a:moveTo>
                    <a:cubicBezTo>
                      <a:pt x="84513" y="53198"/>
                      <a:pt x="67783" y="58195"/>
                      <a:pt x="50574" y="59941"/>
                    </a:cubicBezTo>
                    <a:cubicBezTo>
                      <a:pt x="32861" y="61652"/>
                      <a:pt x="15061" y="58400"/>
                      <a:pt x="6076" y="44452"/>
                    </a:cubicBezTo>
                    <a:cubicBezTo>
                      <a:pt x="3338" y="39899"/>
                      <a:pt x="1284" y="34970"/>
                      <a:pt x="0" y="29819"/>
                    </a:cubicBezTo>
                    <a:cubicBezTo>
                      <a:pt x="11091" y="24453"/>
                      <a:pt x="21590" y="17941"/>
                      <a:pt x="31320" y="10393"/>
                    </a:cubicBezTo>
                    <a:cubicBezTo>
                      <a:pt x="40870" y="3239"/>
                      <a:pt x="52594" y="-423"/>
                      <a:pt x="64523" y="39"/>
                    </a:cubicBezTo>
                    <a:cubicBezTo>
                      <a:pt x="78386" y="980"/>
                      <a:pt x="106711" y="7741"/>
                      <a:pt x="115867" y="16726"/>
                    </a:cubicBezTo>
                    <a:cubicBezTo>
                      <a:pt x="122029" y="22802"/>
                      <a:pt x="121601" y="27850"/>
                      <a:pt x="117750" y="32386"/>
                    </a:cubicBezTo>
                    <a:cubicBezTo>
                      <a:pt x="112684" y="37786"/>
                      <a:pt x="106608" y="42150"/>
                      <a:pt x="99865" y="45222"/>
                    </a:cubicBezTo>
                    <a:close/>
                  </a:path>
                </a:pathLst>
              </a:custGeom>
              <a:solidFill>
                <a:schemeClr val="accent1"/>
              </a:solidFill>
              <a:ln w="8553"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272E105E-05B0-71C1-89B9-A6124600AB26}"/>
                  </a:ext>
                </a:extLst>
              </p:cNvPr>
              <p:cNvSpPr/>
              <p:nvPr/>
            </p:nvSpPr>
            <p:spPr>
              <a:xfrm>
                <a:off x="6567772" y="4808704"/>
                <a:ext cx="84313" cy="83035"/>
              </a:xfrm>
              <a:custGeom>
                <a:avLst/>
                <a:gdLst>
                  <a:gd name="connsiteX0" fmla="*/ 84314 w 84313"/>
                  <a:gd name="connsiteY0" fmla="*/ 80205 h 83035"/>
                  <a:gd name="connsiteX1" fmla="*/ 7297 w 84313"/>
                  <a:gd name="connsiteY1" fmla="*/ 54019 h 83035"/>
                  <a:gd name="connsiteX2" fmla="*/ 10036 w 84313"/>
                  <a:gd name="connsiteY2" fmla="*/ 5157 h 83035"/>
                  <a:gd name="connsiteX3" fmla="*/ 40671 w 84313"/>
                  <a:gd name="connsiteY3" fmla="*/ 4558 h 83035"/>
                  <a:gd name="connsiteX4" fmla="*/ 63947 w 84313"/>
                  <a:gd name="connsiteY4" fmla="*/ 27149 h 83035"/>
                  <a:gd name="connsiteX5" fmla="*/ 80634 w 84313"/>
                  <a:gd name="connsiteY5" fmla="*/ 56244 h 83035"/>
                  <a:gd name="connsiteX6" fmla="*/ 84314 w 84313"/>
                  <a:gd name="connsiteY6" fmla="*/ 80205 h 8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313" h="83035">
                    <a:moveTo>
                      <a:pt x="84314" y="80205"/>
                    </a:moveTo>
                    <a:cubicBezTo>
                      <a:pt x="56502" y="85168"/>
                      <a:pt x="29632" y="87308"/>
                      <a:pt x="7297" y="54019"/>
                    </a:cubicBezTo>
                    <a:cubicBezTo>
                      <a:pt x="-1859" y="39900"/>
                      <a:pt x="-3913" y="16452"/>
                      <a:pt x="10036" y="5157"/>
                    </a:cubicBezTo>
                    <a:cubicBezTo>
                      <a:pt x="19098" y="-1493"/>
                      <a:pt x="31360" y="-1732"/>
                      <a:pt x="40671" y="4558"/>
                    </a:cubicBezTo>
                    <a:cubicBezTo>
                      <a:pt x="49802" y="10539"/>
                      <a:pt x="57700" y="18207"/>
                      <a:pt x="63947" y="27149"/>
                    </a:cubicBezTo>
                    <a:cubicBezTo>
                      <a:pt x="70776" y="36057"/>
                      <a:pt x="76390" y="45847"/>
                      <a:pt x="80634" y="56244"/>
                    </a:cubicBezTo>
                    <a:cubicBezTo>
                      <a:pt x="83056" y="63997"/>
                      <a:pt x="84296" y="72076"/>
                      <a:pt x="84314" y="80205"/>
                    </a:cubicBezTo>
                    <a:close/>
                  </a:path>
                </a:pathLst>
              </a:custGeom>
              <a:solidFill>
                <a:schemeClr val="accent1"/>
              </a:solidFill>
              <a:ln w="8553"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CEBECA5-3598-9E80-8CD4-427B3AFEE1CE}"/>
                  </a:ext>
                </a:extLst>
              </p:cNvPr>
              <p:cNvSpPr/>
              <p:nvPr/>
            </p:nvSpPr>
            <p:spPr>
              <a:xfrm>
                <a:off x="6649519" y="4781428"/>
                <a:ext cx="34315" cy="157285"/>
              </a:xfrm>
              <a:custGeom>
                <a:avLst/>
                <a:gdLst>
                  <a:gd name="connsiteX0" fmla="*/ 34315 w 34315"/>
                  <a:gd name="connsiteY0" fmla="*/ 0 h 157285"/>
                  <a:gd name="connsiteX1" fmla="*/ 10269 w 34315"/>
                  <a:gd name="connsiteY1" fmla="*/ 77444 h 157285"/>
                  <a:gd name="connsiteX2" fmla="*/ 0 w 34315"/>
                  <a:gd name="connsiteY2" fmla="*/ 157285 h 157285"/>
                </a:gdLst>
                <a:ahLst/>
                <a:cxnLst>
                  <a:cxn ang="0">
                    <a:pos x="connsiteX0" y="connsiteY0"/>
                  </a:cxn>
                  <a:cxn ang="0">
                    <a:pos x="connsiteX1" y="connsiteY1"/>
                  </a:cxn>
                  <a:cxn ang="0">
                    <a:pos x="connsiteX2" y="connsiteY2"/>
                  </a:cxn>
                </a:cxnLst>
                <a:rect l="l" t="t" r="r" b="b"/>
                <a:pathLst>
                  <a:path w="34315" h="157285">
                    <a:moveTo>
                      <a:pt x="34315" y="0"/>
                    </a:moveTo>
                    <a:cubicBezTo>
                      <a:pt x="23704" y="24936"/>
                      <a:pt x="15652" y="50882"/>
                      <a:pt x="10269" y="77444"/>
                    </a:cubicBezTo>
                    <a:cubicBezTo>
                      <a:pt x="4801" y="103758"/>
                      <a:pt x="1369" y="130449"/>
                      <a:pt x="0" y="157285"/>
                    </a:cubicBezTo>
                  </a:path>
                </a:pathLst>
              </a:custGeom>
              <a:noFill/>
              <a:ln w="8553" cap="flat">
                <a:solidFill>
                  <a:schemeClr val="accent1"/>
                </a:solid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0172F8FB-A562-AF28-046C-F4F45EACDE40}"/>
                  </a:ext>
                </a:extLst>
              </p:cNvPr>
              <p:cNvSpPr/>
              <p:nvPr/>
            </p:nvSpPr>
            <p:spPr>
              <a:xfrm>
                <a:off x="6651573" y="4960469"/>
                <a:ext cx="114372" cy="73275"/>
              </a:xfrm>
              <a:custGeom>
                <a:avLst/>
                <a:gdLst>
                  <a:gd name="connsiteX0" fmla="*/ 100293 w 114372"/>
                  <a:gd name="connsiteY0" fmla="*/ 39686 h 73275"/>
                  <a:gd name="connsiteX1" fmla="*/ 56821 w 114372"/>
                  <a:gd name="connsiteY1" fmla="*/ 68524 h 73275"/>
                  <a:gd name="connsiteX2" fmla="*/ 9755 w 114372"/>
                  <a:gd name="connsiteY2" fmla="*/ 64930 h 73275"/>
                  <a:gd name="connsiteX3" fmla="*/ 0 w 114372"/>
                  <a:gd name="connsiteY3" fmla="*/ 52436 h 73275"/>
                  <a:gd name="connsiteX4" fmla="*/ 53227 w 114372"/>
                  <a:gd name="connsiteY4" fmla="*/ 4173 h 73275"/>
                  <a:gd name="connsiteX5" fmla="*/ 106968 w 114372"/>
                  <a:gd name="connsiteY5" fmla="*/ 3745 h 73275"/>
                  <a:gd name="connsiteX6" fmla="*/ 100293 w 114372"/>
                  <a:gd name="connsiteY6" fmla="*/ 39686 h 7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72" h="73275">
                    <a:moveTo>
                      <a:pt x="100293" y="39686"/>
                    </a:moveTo>
                    <a:cubicBezTo>
                      <a:pt x="88047" y="52317"/>
                      <a:pt x="73217" y="62149"/>
                      <a:pt x="56821" y="68524"/>
                    </a:cubicBezTo>
                    <a:cubicBezTo>
                      <a:pt x="39706" y="74857"/>
                      <a:pt x="22591" y="75969"/>
                      <a:pt x="9755" y="64930"/>
                    </a:cubicBezTo>
                    <a:cubicBezTo>
                      <a:pt x="5870" y="61302"/>
                      <a:pt x="2576" y="57083"/>
                      <a:pt x="0" y="52436"/>
                    </a:cubicBezTo>
                    <a:cubicBezTo>
                      <a:pt x="19939" y="37290"/>
                      <a:pt x="28068" y="10334"/>
                      <a:pt x="53227" y="4173"/>
                    </a:cubicBezTo>
                    <a:cubicBezTo>
                      <a:pt x="66833" y="664"/>
                      <a:pt x="95501" y="-2930"/>
                      <a:pt x="106968" y="3745"/>
                    </a:cubicBezTo>
                    <a:cubicBezTo>
                      <a:pt x="121857" y="12302"/>
                      <a:pt x="111503" y="27363"/>
                      <a:pt x="100293" y="39686"/>
                    </a:cubicBezTo>
                    <a:close/>
                  </a:path>
                </a:pathLst>
              </a:custGeom>
              <a:solidFill>
                <a:schemeClr val="accent1"/>
              </a:solidFill>
              <a:ln w="8553"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53980265-BBCF-9E02-CF27-E6369738AD15}"/>
                  </a:ext>
                </a:extLst>
              </p:cNvPr>
              <p:cNvSpPr/>
              <p:nvPr/>
            </p:nvSpPr>
            <p:spPr>
              <a:xfrm>
                <a:off x="6554413" y="4989517"/>
                <a:ext cx="95534" cy="71312"/>
              </a:xfrm>
              <a:custGeom>
                <a:avLst/>
                <a:gdLst>
                  <a:gd name="connsiteX0" fmla="*/ 95534 w 95534"/>
                  <a:gd name="connsiteY0" fmla="*/ 60271 h 71312"/>
                  <a:gd name="connsiteX1" fmla="*/ 14838 w 95534"/>
                  <a:gd name="connsiteY1" fmla="*/ 54538 h 71312"/>
                  <a:gd name="connsiteX2" fmla="*/ 4398 w 95534"/>
                  <a:gd name="connsiteY2" fmla="*/ 9697 h 71312"/>
                  <a:gd name="connsiteX3" fmla="*/ 33835 w 95534"/>
                  <a:gd name="connsiteY3" fmla="*/ 1140 h 71312"/>
                  <a:gd name="connsiteX4" fmla="*/ 62502 w 95534"/>
                  <a:gd name="connsiteY4" fmla="*/ 15430 h 71312"/>
                  <a:gd name="connsiteX5" fmla="*/ 86292 w 95534"/>
                  <a:gd name="connsiteY5" fmla="*/ 38535 h 71312"/>
                  <a:gd name="connsiteX6" fmla="*/ 95534 w 95534"/>
                  <a:gd name="connsiteY6" fmla="*/ 60271 h 71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534" h="71312">
                    <a:moveTo>
                      <a:pt x="95534" y="60271"/>
                    </a:moveTo>
                    <a:cubicBezTo>
                      <a:pt x="70290" y="71909"/>
                      <a:pt x="44190" y="79953"/>
                      <a:pt x="14838" y="54538"/>
                    </a:cubicBezTo>
                    <a:cubicBezTo>
                      <a:pt x="2258" y="43841"/>
                      <a:pt x="-5272" y="23132"/>
                      <a:pt x="4398" y="9697"/>
                    </a:cubicBezTo>
                    <a:cubicBezTo>
                      <a:pt x="11723" y="1379"/>
                      <a:pt x="23190" y="-1958"/>
                      <a:pt x="33835" y="1140"/>
                    </a:cubicBezTo>
                    <a:cubicBezTo>
                      <a:pt x="44198" y="4075"/>
                      <a:pt x="53919" y="8927"/>
                      <a:pt x="62502" y="15430"/>
                    </a:cubicBezTo>
                    <a:cubicBezTo>
                      <a:pt x="71556" y="21883"/>
                      <a:pt x="79583" y="29670"/>
                      <a:pt x="86292" y="38535"/>
                    </a:cubicBezTo>
                    <a:cubicBezTo>
                      <a:pt x="90622" y="45185"/>
                      <a:pt x="93745" y="52544"/>
                      <a:pt x="95534" y="60271"/>
                    </a:cubicBezTo>
                    <a:close/>
                  </a:path>
                </a:pathLst>
              </a:custGeom>
              <a:solidFill>
                <a:schemeClr val="accent1"/>
              </a:solidFill>
              <a:ln w="8553"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239CA22F-0DC8-BD17-D69F-DC0196F9D9C0}"/>
                  </a:ext>
                </a:extLst>
              </p:cNvPr>
              <p:cNvSpPr/>
              <p:nvPr/>
            </p:nvSpPr>
            <p:spPr>
              <a:xfrm>
                <a:off x="6648505" y="4938713"/>
                <a:ext cx="10768" cy="159852"/>
              </a:xfrm>
              <a:custGeom>
                <a:avLst/>
                <a:gdLst>
                  <a:gd name="connsiteX0" fmla="*/ 1013 w 10768"/>
                  <a:gd name="connsiteY0" fmla="*/ 0 h 159852"/>
                  <a:gd name="connsiteX1" fmla="*/ 10769 w 10768"/>
                  <a:gd name="connsiteY1" fmla="*/ 159852 h 159852"/>
                </a:gdLst>
                <a:ahLst/>
                <a:cxnLst>
                  <a:cxn ang="0">
                    <a:pos x="connsiteX0" y="connsiteY0"/>
                  </a:cxn>
                  <a:cxn ang="0">
                    <a:pos x="connsiteX1" y="connsiteY1"/>
                  </a:cxn>
                </a:cxnLst>
                <a:rect l="l" t="t" r="r" b="b"/>
                <a:pathLst>
                  <a:path w="10768" h="159852">
                    <a:moveTo>
                      <a:pt x="1013" y="0"/>
                    </a:moveTo>
                    <a:cubicBezTo>
                      <a:pt x="-1870" y="53484"/>
                      <a:pt x="1407" y="107122"/>
                      <a:pt x="10769" y="159852"/>
                    </a:cubicBezTo>
                  </a:path>
                </a:pathLst>
              </a:custGeom>
              <a:noFill/>
              <a:ln w="8553" cap="flat">
                <a:solidFill>
                  <a:schemeClr val="accent1"/>
                </a:solid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37309C1E-442A-CA3E-6C4B-9E7F248460B7}"/>
                  </a:ext>
                </a:extLst>
              </p:cNvPr>
              <p:cNvSpPr/>
              <p:nvPr/>
            </p:nvSpPr>
            <p:spPr>
              <a:xfrm>
                <a:off x="6882124" y="4863708"/>
                <a:ext cx="123025" cy="69277"/>
              </a:xfrm>
              <a:custGeom>
                <a:avLst/>
                <a:gdLst>
                  <a:gd name="connsiteX0" fmla="*/ 88041 w 123025"/>
                  <a:gd name="connsiteY0" fmla="*/ 65591 h 69277"/>
                  <a:gd name="connsiteX1" fmla="*/ 157 w 123025"/>
                  <a:gd name="connsiteY1" fmla="*/ 30249 h 69277"/>
                  <a:gd name="connsiteX2" fmla="*/ 1183 w 123025"/>
                  <a:gd name="connsiteY2" fmla="*/ 13819 h 69277"/>
                  <a:gd name="connsiteX3" fmla="*/ 75718 w 123025"/>
                  <a:gd name="connsiteY3" fmla="*/ 1240 h 69277"/>
                  <a:gd name="connsiteX4" fmla="*/ 121928 w 123025"/>
                  <a:gd name="connsiteY4" fmla="*/ 28623 h 69277"/>
                  <a:gd name="connsiteX5" fmla="*/ 88041 w 123025"/>
                  <a:gd name="connsiteY5" fmla="*/ 65591 h 69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025" h="69277">
                    <a:moveTo>
                      <a:pt x="88041" y="65591"/>
                    </a:moveTo>
                    <a:cubicBezTo>
                      <a:pt x="54239" y="76031"/>
                      <a:pt x="3579" y="64308"/>
                      <a:pt x="157" y="30249"/>
                    </a:cubicBezTo>
                    <a:cubicBezTo>
                      <a:pt x="-237" y="24755"/>
                      <a:pt x="114" y="19227"/>
                      <a:pt x="1183" y="13819"/>
                    </a:cubicBezTo>
                    <a:cubicBezTo>
                      <a:pt x="26856" y="14418"/>
                      <a:pt x="50559" y="-5007"/>
                      <a:pt x="75718" y="1240"/>
                    </a:cubicBezTo>
                    <a:cubicBezTo>
                      <a:pt x="89410" y="4919"/>
                      <a:pt x="117136" y="14760"/>
                      <a:pt x="121928" y="28623"/>
                    </a:cubicBezTo>
                    <a:cubicBezTo>
                      <a:pt x="128175" y="47364"/>
                      <a:pt x="106525" y="60286"/>
                      <a:pt x="88041" y="65591"/>
                    </a:cubicBezTo>
                    <a:close/>
                  </a:path>
                </a:pathLst>
              </a:custGeom>
              <a:solidFill>
                <a:schemeClr val="accent1"/>
              </a:solidFill>
              <a:ln w="8553"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97BA54C2-F1D0-635C-76FB-91102ACBDB22}"/>
                  </a:ext>
                </a:extLst>
              </p:cNvPr>
              <p:cNvSpPr/>
              <p:nvPr/>
            </p:nvSpPr>
            <p:spPr>
              <a:xfrm>
                <a:off x="6800516" y="4809849"/>
                <a:ext cx="64692" cy="95147"/>
              </a:xfrm>
              <a:custGeom>
                <a:avLst/>
                <a:gdLst>
                  <a:gd name="connsiteX0" fmla="*/ 56349 w 64692"/>
                  <a:gd name="connsiteY0" fmla="*/ 95147 h 95147"/>
                  <a:gd name="connsiteX1" fmla="*/ 640 w 64692"/>
                  <a:gd name="connsiteY1" fmla="*/ 36529 h 95147"/>
                  <a:gd name="connsiteX2" fmla="*/ 17755 w 64692"/>
                  <a:gd name="connsiteY2" fmla="*/ 160 h 95147"/>
                  <a:gd name="connsiteX3" fmla="*/ 45823 w 64692"/>
                  <a:gd name="connsiteY3" fmla="*/ 11542 h 95147"/>
                  <a:gd name="connsiteX4" fmla="*/ 60627 w 64692"/>
                  <a:gd name="connsiteY4" fmla="*/ 39524 h 95147"/>
                  <a:gd name="connsiteX5" fmla="*/ 64478 w 64692"/>
                  <a:gd name="connsiteY5" fmla="*/ 72299 h 95147"/>
                  <a:gd name="connsiteX6" fmla="*/ 56349 w 64692"/>
                  <a:gd name="connsiteY6" fmla="*/ 95147 h 9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692" h="95147">
                    <a:moveTo>
                      <a:pt x="56349" y="95147"/>
                    </a:moveTo>
                    <a:cubicBezTo>
                      <a:pt x="29307" y="86590"/>
                      <a:pt x="6630" y="73241"/>
                      <a:pt x="640" y="36529"/>
                    </a:cubicBezTo>
                    <a:cubicBezTo>
                      <a:pt x="-1927" y="21040"/>
                      <a:pt x="3122" y="3070"/>
                      <a:pt x="17755" y="160"/>
                    </a:cubicBezTo>
                    <a:cubicBezTo>
                      <a:pt x="28417" y="-901"/>
                      <a:pt x="38909" y="3352"/>
                      <a:pt x="45823" y="11542"/>
                    </a:cubicBezTo>
                    <a:cubicBezTo>
                      <a:pt x="52789" y="19646"/>
                      <a:pt x="57846" y="29204"/>
                      <a:pt x="60627" y="39524"/>
                    </a:cubicBezTo>
                    <a:cubicBezTo>
                      <a:pt x="63939" y="50119"/>
                      <a:pt x="65248" y="61226"/>
                      <a:pt x="64478" y="72299"/>
                    </a:cubicBezTo>
                    <a:cubicBezTo>
                      <a:pt x="63186" y="80352"/>
                      <a:pt x="60430" y="88088"/>
                      <a:pt x="56349" y="95147"/>
                    </a:cubicBezTo>
                    <a:close/>
                  </a:path>
                </a:pathLst>
              </a:custGeom>
              <a:solidFill>
                <a:schemeClr val="accent1"/>
              </a:solidFill>
              <a:ln w="8553"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92ABCB61-74CA-6E55-5507-A3AD6F8DBFAC}"/>
                  </a:ext>
                </a:extLst>
              </p:cNvPr>
              <p:cNvSpPr/>
              <p:nvPr/>
            </p:nvSpPr>
            <p:spPr>
              <a:xfrm>
                <a:off x="6827513" y="4812748"/>
                <a:ext cx="96441" cy="135206"/>
              </a:xfrm>
              <a:custGeom>
                <a:avLst/>
                <a:gdLst>
                  <a:gd name="connsiteX0" fmla="*/ 96442 w 96441"/>
                  <a:gd name="connsiteY0" fmla="*/ 0 h 135206"/>
                  <a:gd name="connsiteX1" fmla="*/ 0 w 96441"/>
                  <a:gd name="connsiteY1" fmla="*/ 135207 h 135206"/>
                </a:gdLst>
                <a:ahLst/>
                <a:cxnLst>
                  <a:cxn ang="0">
                    <a:pos x="connsiteX0" y="connsiteY0"/>
                  </a:cxn>
                  <a:cxn ang="0">
                    <a:pos x="connsiteX1" y="connsiteY1"/>
                  </a:cxn>
                </a:cxnLst>
                <a:rect l="l" t="t" r="r" b="b"/>
                <a:pathLst>
                  <a:path w="96441" h="135206">
                    <a:moveTo>
                      <a:pt x="96442" y="0"/>
                    </a:moveTo>
                    <a:cubicBezTo>
                      <a:pt x="68801" y="47151"/>
                      <a:pt x="33545" y="90366"/>
                      <a:pt x="0" y="135207"/>
                    </a:cubicBezTo>
                  </a:path>
                </a:pathLst>
              </a:custGeom>
              <a:noFill/>
              <a:ln w="8553" cap="flat">
                <a:solidFill>
                  <a:schemeClr val="accent1"/>
                </a:solid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B2D6FFD1-F440-1053-325C-4A5C340A95C7}"/>
                  </a:ext>
                </a:extLst>
              </p:cNvPr>
              <p:cNvSpPr/>
              <p:nvPr/>
            </p:nvSpPr>
            <p:spPr>
              <a:xfrm>
                <a:off x="6783399" y="4999853"/>
                <a:ext cx="119759" cy="64423"/>
              </a:xfrm>
              <a:custGeom>
                <a:avLst/>
                <a:gdLst>
                  <a:gd name="connsiteX0" fmla="*/ 89211 w 119759"/>
                  <a:gd name="connsiteY0" fmla="*/ 61744 h 64423"/>
                  <a:gd name="connsiteX1" fmla="*/ 36069 w 119759"/>
                  <a:gd name="connsiteY1" fmla="*/ 60803 h 64423"/>
                  <a:gd name="connsiteX2" fmla="*/ 642 w 119759"/>
                  <a:gd name="connsiteY2" fmla="*/ 29654 h 64423"/>
                  <a:gd name="connsiteX3" fmla="*/ 642 w 119759"/>
                  <a:gd name="connsiteY3" fmla="*/ 13138 h 64423"/>
                  <a:gd name="connsiteX4" fmla="*/ 74064 w 119759"/>
                  <a:gd name="connsiteY4" fmla="*/ 2270 h 64423"/>
                  <a:gd name="connsiteX5" fmla="*/ 118477 w 119759"/>
                  <a:gd name="connsiteY5" fmla="*/ 32478 h 64423"/>
                  <a:gd name="connsiteX6" fmla="*/ 89211 w 119759"/>
                  <a:gd name="connsiteY6" fmla="*/ 61744 h 64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59" h="64423">
                    <a:moveTo>
                      <a:pt x="89211" y="61744"/>
                    </a:moveTo>
                    <a:cubicBezTo>
                      <a:pt x="71668" y="65612"/>
                      <a:pt x="53467" y="65287"/>
                      <a:pt x="36069" y="60803"/>
                    </a:cubicBezTo>
                    <a:cubicBezTo>
                      <a:pt x="18527" y="56096"/>
                      <a:pt x="3637" y="46597"/>
                      <a:pt x="642" y="29654"/>
                    </a:cubicBezTo>
                    <a:cubicBezTo>
                      <a:pt x="-214" y="24186"/>
                      <a:pt x="-214" y="18606"/>
                      <a:pt x="642" y="13138"/>
                    </a:cubicBezTo>
                    <a:cubicBezTo>
                      <a:pt x="26314" y="12025"/>
                      <a:pt x="49590" y="-6287"/>
                      <a:pt x="74064" y="2270"/>
                    </a:cubicBezTo>
                    <a:cubicBezTo>
                      <a:pt x="87414" y="6891"/>
                      <a:pt x="113514" y="19385"/>
                      <a:pt x="118477" y="32478"/>
                    </a:cubicBezTo>
                    <a:cubicBezTo>
                      <a:pt x="124895" y="49593"/>
                      <a:pt x="105983" y="57551"/>
                      <a:pt x="89211" y="61744"/>
                    </a:cubicBezTo>
                    <a:close/>
                  </a:path>
                </a:pathLst>
              </a:custGeom>
              <a:solidFill>
                <a:schemeClr val="accent1"/>
              </a:solidFill>
              <a:ln w="8553"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2BF94904-82C7-E60C-B1B7-5C121AC5BFB0}"/>
                  </a:ext>
                </a:extLst>
              </p:cNvPr>
              <p:cNvSpPr/>
              <p:nvPr/>
            </p:nvSpPr>
            <p:spPr>
              <a:xfrm>
                <a:off x="6697630" y="4945585"/>
                <a:ext cx="68532" cy="98042"/>
              </a:xfrm>
              <a:custGeom>
                <a:avLst/>
                <a:gdLst>
                  <a:gd name="connsiteX0" fmla="*/ 62022 w 68532"/>
                  <a:gd name="connsiteY0" fmla="*/ 98042 h 98042"/>
                  <a:gd name="connsiteX1" fmla="*/ 751 w 68532"/>
                  <a:gd name="connsiteY1" fmla="*/ 44815 h 98042"/>
                  <a:gd name="connsiteX2" fmla="*/ 3233 w 68532"/>
                  <a:gd name="connsiteY2" fmla="*/ 18458 h 98042"/>
                  <a:gd name="connsiteX3" fmla="*/ 20347 w 68532"/>
                  <a:gd name="connsiteY3" fmla="*/ 830 h 98042"/>
                  <a:gd name="connsiteX4" fmla="*/ 49272 w 68532"/>
                  <a:gd name="connsiteY4" fmla="*/ 10842 h 98042"/>
                  <a:gd name="connsiteX5" fmla="*/ 63734 w 68532"/>
                  <a:gd name="connsiteY5" fmla="*/ 39766 h 98042"/>
                  <a:gd name="connsiteX6" fmla="*/ 68526 w 68532"/>
                  <a:gd name="connsiteY6" fmla="*/ 73568 h 98042"/>
                  <a:gd name="connsiteX7" fmla="*/ 62022 w 68532"/>
                  <a:gd name="connsiteY7" fmla="*/ 98042 h 9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32" h="98042">
                    <a:moveTo>
                      <a:pt x="62022" y="98042"/>
                    </a:moveTo>
                    <a:cubicBezTo>
                      <a:pt x="34125" y="92908"/>
                      <a:pt x="8538" y="84864"/>
                      <a:pt x="751" y="44815"/>
                    </a:cubicBezTo>
                    <a:cubicBezTo>
                      <a:pt x="-798" y="35967"/>
                      <a:pt x="58" y="26861"/>
                      <a:pt x="3233" y="18458"/>
                    </a:cubicBezTo>
                    <a:cubicBezTo>
                      <a:pt x="6057" y="10346"/>
                      <a:pt x="12321" y="3893"/>
                      <a:pt x="20347" y="830"/>
                    </a:cubicBezTo>
                    <a:cubicBezTo>
                      <a:pt x="31121" y="-1849"/>
                      <a:pt x="42460" y="2079"/>
                      <a:pt x="49272" y="10842"/>
                    </a:cubicBezTo>
                    <a:cubicBezTo>
                      <a:pt x="56066" y="19365"/>
                      <a:pt x="60987" y="29223"/>
                      <a:pt x="63734" y="39766"/>
                    </a:cubicBezTo>
                    <a:cubicBezTo>
                      <a:pt x="67037" y="50728"/>
                      <a:pt x="68654" y="62126"/>
                      <a:pt x="68526" y="73568"/>
                    </a:cubicBezTo>
                    <a:cubicBezTo>
                      <a:pt x="67662" y="82014"/>
                      <a:pt x="65462" y="90280"/>
                      <a:pt x="62022" y="98042"/>
                    </a:cubicBezTo>
                    <a:close/>
                  </a:path>
                </a:pathLst>
              </a:custGeom>
              <a:solidFill>
                <a:schemeClr val="accent1"/>
              </a:solidFill>
              <a:ln w="8553"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4E83E1DD-3ECB-079A-0E01-172073460408}"/>
                  </a:ext>
                </a:extLst>
              </p:cNvPr>
              <p:cNvSpPr/>
              <p:nvPr/>
            </p:nvSpPr>
            <p:spPr>
              <a:xfrm>
                <a:off x="6737403" y="4947784"/>
                <a:ext cx="90109" cy="143764"/>
              </a:xfrm>
              <a:custGeom>
                <a:avLst/>
                <a:gdLst>
                  <a:gd name="connsiteX0" fmla="*/ 90109 w 90109"/>
                  <a:gd name="connsiteY0" fmla="*/ 0 h 143764"/>
                  <a:gd name="connsiteX1" fmla="*/ 0 w 90109"/>
                  <a:gd name="connsiteY1" fmla="*/ 143764 h 143764"/>
                </a:gdLst>
                <a:ahLst/>
                <a:cxnLst>
                  <a:cxn ang="0">
                    <a:pos x="connsiteX0" y="connsiteY0"/>
                  </a:cxn>
                  <a:cxn ang="0">
                    <a:pos x="connsiteX1" y="connsiteY1"/>
                  </a:cxn>
                </a:cxnLst>
                <a:rect l="l" t="t" r="r" b="b"/>
                <a:pathLst>
                  <a:path w="90109" h="143764">
                    <a:moveTo>
                      <a:pt x="90109" y="0"/>
                    </a:moveTo>
                    <a:cubicBezTo>
                      <a:pt x="54938" y="44507"/>
                      <a:pt x="24731" y="92711"/>
                      <a:pt x="0" y="143764"/>
                    </a:cubicBezTo>
                  </a:path>
                </a:pathLst>
              </a:custGeom>
              <a:noFill/>
              <a:ln w="8553" cap="flat">
                <a:solidFill>
                  <a:schemeClr val="accent1"/>
                </a:solid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95E6D6D9-C28C-06EE-B8A4-A8F251C34477}"/>
                  </a:ext>
                </a:extLst>
              </p:cNvPr>
              <p:cNvSpPr/>
              <p:nvPr/>
            </p:nvSpPr>
            <p:spPr>
              <a:xfrm>
                <a:off x="7552316" y="3885970"/>
                <a:ext cx="81478" cy="130118"/>
              </a:xfrm>
              <a:custGeom>
                <a:avLst/>
                <a:gdLst>
                  <a:gd name="connsiteX0" fmla="*/ 1378 w 81478"/>
                  <a:gd name="connsiteY0" fmla="*/ 82162 h 130118"/>
                  <a:gd name="connsiteX1" fmla="*/ 12331 w 81478"/>
                  <a:gd name="connsiteY1" fmla="*/ 24058 h 130118"/>
                  <a:gd name="connsiteX2" fmla="*/ 38945 w 81478"/>
                  <a:gd name="connsiteY2" fmla="*/ 11 h 130118"/>
                  <a:gd name="connsiteX3" fmla="*/ 71377 w 81478"/>
                  <a:gd name="connsiteY3" fmla="*/ 33300 h 130118"/>
                  <a:gd name="connsiteX4" fmla="*/ 81047 w 81478"/>
                  <a:gd name="connsiteY4" fmla="*/ 82505 h 130118"/>
                  <a:gd name="connsiteX5" fmla="*/ 41854 w 81478"/>
                  <a:gd name="connsiteY5" fmla="*/ 130084 h 130118"/>
                  <a:gd name="connsiteX6" fmla="*/ 1378 w 81478"/>
                  <a:gd name="connsiteY6" fmla="*/ 82162 h 13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78" h="130118">
                    <a:moveTo>
                      <a:pt x="1378" y="82162"/>
                    </a:moveTo>
                    <a:cubicBezTo>
                      <a:pt x="-2353" y="62104"/>
                      <a:pt x="1557" y="41378"/>
                      <a:pt x="12331" y="24058"/>
                    </a:cubicBezTo>
                    <a:cubicBezTo>
                      <a:pt x="13615" y="22432"/>
                      <a:pt x="32527" y="-588"/>
                      <a:pt x="38945" y="11"/>
                    </a:cubicBezTo>
                    <a:cubicBezTo>
                      <a:pt x="53193" y="7148"/>
                      <a:pt x="64617" y="18872"/>
                      <a:pt x="71377" y="33300"/>
                    </a:cubicBezTo>
                    <a:cubicBezTo>
                      <a:pt x="79387" y="48386"/>
                      <a:pt x="82750" y="65510"/>
                      <a:pt x="81047" y="82505"/>
                    </a:cubicBezTo>
                    <a:cubicBezTo>
                      <a:pt x="79079" y="98422"/>
                      <a:pt x="63248" y="128800"/>
                      <a:pt x="41854" y="130084"/>
                    </a:cubicBezTo>
                    <a:cubicBezTo>
                      <a:pt x="20461" y="131367"/>
                      <a:pt x="4202" y="96796"/>
                      <a:pt x="1378" y="82162"/>
                    </a:cubicBezTo>
                    <a:close/>
                  </a:path>
                </a:pathLst>
              </a:custGeom>
              <a:solidFill>
                <a:schemeClr val="accent1"/>
              </a:solidFill>
              <a:ln w="8553" cap="flat">
                <a:noFill/>
                <a:prstDash val="solid"/>
                <a:miter/>
              </a:ln>
            </p:spPr>
            <p:txBody>
              <a:bodyPr rtlCol="0" anchor="ctr"/>
              <a:lstStyle/>
              <a:p>
                <a:endParaRPr lang="zh-CN" altLang="en-US"/>
              </a:p>
            </p:txBody>
          </p:sp>
        </p:grpSp>
        <p:grpSp>
          <p:nvGrpSpPr>
            <p:cNvPr id="168" name="图形 2">
              <a:extLst>
                <a:ext uri="{FF2B5EF4-FFF2-40B4-BE49-F238E27FC236}">
                  <a16:creationId xmlns:a16="http://schemas.microsoft.com/office/drawing/2014/main" id="{DF5994AB-6048-35CB-72C3-F6462A442801}"/>
                </a:ext>
              </a:extLst>
            </p:cNvPr>
            <p:cNvGrpSpPr/>
            <p:nvPr/>
          </p:nvGrpSpPr>
          <p:grpSpPr>
            <a:xfrm>
              <a:off x="5384992" y="2229269"/>
              <a:ext cx="1651578" cy="2396072"/>
              <a:chOff x="5384992" y="2229269"/>
              <a:chExt cx="1651578" cy="2396072"/>
            </a:xfrm>
          </p:grpSpPr>
          <p:sp>
            <p:nvSpPr>
              <p:cNvPr id="169" name="任意多边形: 形状 168">
                <a:extLst>
                  <a:ext uri="{FF2B5EF4-FFF2-40B4-BE49-F238E27FC236}">
                    <a16:creationId xmlns:a16="http://schemas.microsoft.com/office/drawing/2014/main" id="{040564E0-581E-0D63-298F-63983B58D078}"/>
                  </a:ext>
                </a:extLst>
              </p:cNvPr>
              <p:cNvSpPr/>
              <p:nvPr/>
            </p:nvSpPr>
            <p:spPr>
              <a:xfrm>
                <a:off x="5388843" y="2437128"/>
                <a:ext cx="1643020" cy="2183934"/>
              </a:xfrm>
              <a:custGeom>
                <a:avLst/>
                <a:gdLst>
                  <a:gd name="connsiteX0" fmla="*/ 0 w 1643020"/>
                  <a:gd name="connsiteY0" fmla="*/ 0 h 2183934"/>
                  <a:gd name="connsiteX1" fmla="*/ 1643021 w 1643020"/>
                  <a:gd name="connsiteY1" fmla="*/ 0 h 2183934"/>
                  <a:gd name="connsiteX2" fmla="*/ 1643021 w 1643020"/>
                  <a:gd name="connsiteY2" fmla="*/ 2183934 h 2183934"/>
                  <a:gd name="connsiteX3" fmla="*/ 0 w 1643020"/>
                  <a:gd name="connsiteY3" fmla="*/ 2183934 h 2183934"/>
                </a:gdLst>
                <a:ahLst/>
                <a:cxnLst>
                  <a:cxn ang="0">
                    <a:pos x="connsiteX0" y="connsiteY0"/>
                  </a:cxn>
                  <a:cxn ang="0">
                    <a:pos x="connsiteX1" y="connsiteY1"/>
                  </a:cxn>
                  <a:cxn ang="0">
                    <a:pos x="connsiteX2" y="connsiteY2"/>
                  </a:cxn>
                  <a:cxn ang="0">
                    <a:pos x="connsiteX3" y="connsiteY3"/>
                  </a:cxn>
                </a:cxnLst>
                <a:rect l="l" t="t" r="r" b="b"/>
                <a:pathLst>
                  <a:path w="1643020" h="2183934">
                    <a:moveTo>
                      <a:pt x="0" y="0"/>
                    </a:moveTo>
                    <a:lnTo>
                      <a:pt x="1643021" y="0"/>
                    </a:lnTo>
                    <a:lnTo>
                      <a:pt x="1643021" y="2183934"/>
                    </a:lnTo>
                    <a:lnTo>
                      <a:pt x="0" y="2183934"/>
                    </a:lnTo>
                    <a:close/>
                  </a:path>
                </a:pathLst>
              </a:custGeom>
              <a:solidFill>
                <a:srgbClr val="FFFFFF"/>
              </a:solidFill>
              <a:ln w="8553"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B63B1706-D224-F001-9AC1-404E6840E36E}"/>
                  </a:ext>
                </a:extLst>
              </p:cNvPr>
              <p:cNvSpPr/>
              <p:nvPr/>
            </p:nvSpPr>
            <p:spPr>
              <a:xfrm>
                <a:off x="5384992" y="2432849"/>
                <a:ext cx="1651578" cy="2192491"/>
              </a:xfrm>
              <a:custGeom>
                <a:avLst/>
                <a:gdLst>
                  <a:gd name="connsiteX0" fmla="*/ 1647300 w 1651578"/>
                  <a:gd name="connsiteY0" fmla="*/ 2192492 h 2192491"/>
                  <a:gd name="connsiteX1" fmla="*/ 4279 w 1651578"/>
                  <a:gd name="connsiteY1" fmla="*/ 2192492 h 2192491"/>
                  <a:gd name="connsiteX2" fmla="*/ 0 w 1651578"/>
                  <a:gd name="connsiteY2" fmla="*/ 2188213 h 2192491"/>
                  <a:gd name="connsiteX3" fmla="*/ 0 w 1651578"/>
                  <a:gd name="connsiteY3" fmla="*/ 4279 h 2192491"/>
                  <a:gd name="connsiteX4" fmla="*/ 4279 w 1651578"/>
                  <a:gd name="connsiteY4" fmla="*/ 0 h 2192491"/>
                  <a:gd name="connsiteX5" fmla="*/ 1647300 w 1651578"/>
                  <a:gd name="connsiteY5" fmla="*/ 0 h 2192491"/>
                  <a:gd name="connsiteX6" fmla="*/ 1651578 w 1651578"/>
                  <a:gd name="connsiteY6" fmla="*/ 4279 h 2192491"/>
                  <a:gd name="connsiteX7" fmla="*/ 1651578 w 1651578"/>
                  <a:gd name="connsiteY7" fmla="*/ 2188213 h 2192491"/>
                  <a:gd name="connsiteX8" fmla="*/ 1647300 w 1651578"/>
                  <a:gd name="connsiteY8" fmla="*/ 2192492 h 2192491"/>
                  <a:gd name="connsiteX9" fmla="*/ 8557 w 1651578"/>
                  <a:gd name="connsiteY9" fmla="*/ 2183934 h 2192491"/>
                  <a:gd name="connsiteX10" fmla="*/ 1643021 w 1651578"/>
                  <a:gd name="connsiteY10" fmla="*/ 2183934 h 2192491"/>
                  <a:gd name="connsiteX11" fmla="*/ 1643021 w 1651578"/>
                  <a:gd name="connsiteY11" fmla="*/ 8557 h 2192491"/>
                  <a:gd name="connsiteX12" fmla="*/ 8557 w 1651578"/>
                  <a:gd name="connsiteY12" fmla="*/ 8557 h 219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1578" h="2192491">
                    <a:moveTo>
                      <a:pt x="1647300" y="2192492"/>
                    </a:moveTo>
                    <a:lnTo>
                      <a:pt x="4279" y="2192492"/>
                    </a:lnTo>
                    <a:cubicBezTo>
                      <a:pt x="1917" y="2192492"/>
                      <a:pt x="0" y="2190575"/>
                      <a:pt x="0" y="2188213"/>
                    </a:cubicBezTo>
                    <a:lnTo>
                      <a:pt x="0" y="4279"/>
                    </a:lnTo>
                    <a:cubicBezTo>
                      <a:pt x="0" y="1916"/>
                      <a:pt x="1917" y="0"/>
                      <a:pt x="4279" y="0"/>
                    </a:cubicBezTo>
                    <a:lnTo>
                      <a:pt x="1647300" y="0"/>
                    </a:lnTo>
                    <a:cubicBezTo>
                      <a:pt x="1649661" y="0"/>
                      <a:pt x="1651578" y="1916"/>
                      <a:pt x="1651578" y="4279"/>
                    </a:cubicBezTo>
                    <a:lnTo>
                      <a:pt x="1651578" y="2188213"/>
                    </a:lnTo>
                    <a:cubicBezTo>
                      <a:pt x="1651578" y="2190575"/>
                      <a:pt x="1649661" y="2192492"/>
                      <a:pt x="1647300" y="2192492"/>
                    </a:cubicBezTo>
                    <a:close/>
                    <a:moveTo>
                      <a:pt x="8557" y="2183934"/>
                    </a:moveTo>
                    <a:lnTo>
                      <a:pt x="1643021" y="2183934"/>
                    </a:lnTo>
                    <a:lnTo>
                      <a:pt x="1643021" y="8557"/>
                    </a:lnTo>
                    <a:lnTo>
                      <a:pt x="8557" y="8557"/>
                    </a:lnTo>
                    <a:close/>
                  </a:path>
                </a:pathLst>
              </a:custGeom>
              <a:solidFill>
                <a:srgbClr val="263238"/>
              </a:solidFill>
              <a:ln w="8553"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628CAC63-3DC7-20AC-4218-5C72DF815042}"/>
                  </a:ext>
                </a:extLst>
              </p:cNvPr>
              <p:cNvSpPr/>
              <p:nvPr/>
            </p:nvSpPr>
            <p:spPr>
              <a:xfrm>
                <a:off x="5568805" y="3562426"/>
                <a:ext cx="1250578" cy="51344"/>
              </a:xfrm>
              <a:custGeom>
                <a:avLst/>
                <a:gdLst>
                  <a:gd name="connsiteX0" fmla="*/ 0 w 1250578"/>
                  <a:gd name="connsiteY0" fmla="*/ 0 h 51344"/>
                  <a:gd name="connsiteX1" fmla="*/ 1250578 w 1250578"/>
                  <a:gd name="connsiteY1" fmla="*/ 0 h 51344"/>
                  <a:gd name="connsiteX2" fmla="*/ 1250578 w 1250578"/>
                  <a:gd name="connsiteY2" fmla="*/ 51344 h 51344"/>
                  <a:gd name="connsiteX3" fmla="*/ 0 w 1250578"/>
                  <a:gd name="connsiteY3" fmla="*/ 51344 h 51344"/>
                </a:gdLst>
                <a:ahLst/>
                <a:cxnLst>
                  <a:cxn ang="0">
                    <a:pos x="connsiteX0" y="connsiteY0"/>
                  </a:cxn>
                  <a:cxn ang="0">
                    <a:pos x="connsiteX1" y="connsiteY1"/>
                  </a:cxn>
                  <a:cxn ang="0">
                    <a:pos x="connsiteX2" y="connsiteY2"/>
                  </a:cxn>
                  <a:cxn ang="0">
                    <a:pos x="connsiteX3" y="connsiteY3"/>
                  </a:cxn>
                </a:cxnLst>
                <a:rect l="l" t="t" r="r" b="b"/>
                <a:pathLst>
                  <a:path w="1250578" h="51344">
                    <a:moveTo>
                      <a:pt x="0" y="0"/>
                    </a:moveTo>
                    <a:lnTo>
                      <a:pt x="1250578" y="0"/>
                    </a:lnTo>
                    <a:lnTo>
                      <a:pt x="1250578" y="51344"/>
                    </a:lnTo>
                    <a:lnTo>
                      <a:pt x="0" y="51344"/>
                    </a:lnTo>
                    <a:close/>
                  </a:path>
                </a:pathLst>
              </a:custGeom>
              <a:solidFill>
                <a:srgbClr val="263238"/>
              </a:solidFill>
              <a:ln w="8553"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A15A524F-2E89-D2BC-E2CD-8922A598CD6F}"/>
                  </a:ext>
                </a:extLst>
              </p:cNvPr>
              <p:cNvSpPr/>
              <p:nvPr/>
            </p:nvSpPr>
            <p:spPr>
              <a:xfrm>
                <a:off x="5800625" y="2915743"/>
                <a:ext cx="1018758" cy="51344"/>
              </a:xfrm>
              <a:custGeom>
                <a:avLst/>
                <a:gdLst>
                  <a:gd name="connsiteX0" fmla="*/ 0 w 1018758"/>
                  <a:gd name="connsiteY0" fmla="*/ 0 h 51344"/>
                  <a:gd name="connsiteX1" fmla="*/ 1018758 w 1018758"/>
                  <a:gd name="connsiteY1" fmla="*/ 0 h 51344"/>
                  <a:gd name="connsiteX2" fmla="*/ 1018758 w 1018758"/>
                  <a:gd name="connsiteY2" fmla="*/ 51344 h 51344"/>
                  <a:gd name="connsiteX3" fmla="*/ 0 w 1018758"/>
                  <a:gd name="connsiteY3" fmla="*/ 51344 h 51344"/>
                </a:gdLst>
                <a:ahLst/>
                <a:cxnLst>
                  <a:cxn ang="0">
                    <a:pos x="connsiteX0" y="connsiteY0"/>
                  </a:cxn>
                  <a:cxn ang="0">
                    <a:pos x="connsiteX1" y="connsiteY1"/>
                  </a:cxn>
                  <a:cxn ang="0">
                    <a:pos x="connsiteX2" y="connsiteY2"/>
                  </a:cxn>
                  <a:cxn ang="0">
                    <a:pos x="connsiteX3" y="connsiteY3"/>
                  </a:cxn>
                </a:cxnLst>
                <a:rect l="l" t="t" r="r" b="b"/>
                <a:pathLst>
                  <a:path w="1018758" h="51344">
                    <a:moveTo>
                      <a:pt x="0" y="0"/>
                    </a:moveTo>
                    <a:lnTo>
                      <a:pt x="1018758" y="0"/>
                    </a:lnTo>
                    <a:lnTo>
                      <a:pt x="1018758" y="51344"/>
                    </a:lnTo>
                    <a:lnTo>
                      <a:pt x="0" y="51344"/>
                    </a:lnTo>
                    <a:close/>
                  </a:path>
                </a:pathLst>
              </a:custGeom>
              <a:solidFill>
                <a:srgbClr val="263238"/>
              </a:solidFill>
              <a:ln w="8553"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6DD94166-7530-3D7E-CAD8-E8D90A0006EA}"/>
                  </a:ext>
                </a:extLst>
              </p:cNvPr>
              <p:cNvSpPr/>
              <p:nvPr/>
            </p:nvSpPr>
            <p:spPr>
              <a:xfrm>
                <a:off x="5568805" y="3239128"/>
                <a:ext cx="1250578" cy="51344"/>
              </a:xfrm>
              <a:custGeom>
                <a:avLst/>
                <a:gdLst>
                  <a:gd name="connsiteX0" fmla="*/ 0 w 1250578"/>
                  <a:gd name="connsiteY0" fmla="*/ 0 h 51344"/>
                  <a:gd name="connsiteX1" fmla="*/ 1250578 w 1250578"/>
                  <a:gd name="connsiteY1" fmla="*/ 0 h 51344"/>
                  <a:gd name="connsiteX2" fmla="*/ 1250578 w 1250578"/>
                  <a:gd name="connsiteY2" fmla="*/ 51344 h 51344"/>
                  <a:gd name="connsiteX3" fmla="*/ 0 w 1250578"/>
                  <a:gd name="connsiteY3" fmla="*/ 51344 h 51344"/>
                </a:gdLst>
                <a:ahLst/>
                <a:cxnLst>
                  <a:cxn ang="0">
                    <a:pos x="connsiteX0" y="connsiteY0"/>
                  </a:cxn>
                  <a:cxn ang="0">
                    <a:pos x="connsiteX1" y="connsiteY1"/>
                  </a:cxn>
                  <a:cxn ang="0">
                    <a:pos x="connsiteX2" y="connsiteY2"/>
                  </a:cxn>
                  <a:cxn ang="0">
                    <a:pos x="connsiteX3" y="connsiteY3"/>
                  </a:cxn>
                </a:cxnLst>
                <a:rect l="l" t="t" r="r" b="b"/>
                <a:pathLst>
                  <a:path w="1250578" h="51344">
                    <a:moveTo>
                      <a:pt x="0" y="0"/>
                    </a:moveTo>
                    <a:lnTo>
                      <a:pt x="1250578" y="0"/>
                    </a:lnTo>
                    <a:lnTo>
                      <a:pt x="1250578" y="51344"/>
                    </a:lnTo>
                    <a:lnTo>
                      <a:pt x="0" y="51344"/>
                    </a:lnTo>
                    <a:close/>
                  </a:path>
                </a:pathLst>
              </a:custGeom>
              <a:solidFill>
                <a:srgbClr val="263238"/>
              </a:solidFill>
              <a:ln w="8553"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6DB25931-5F30-5D1E-B1A2-16A681304472}"/>
                  </a:ext>
                </a:extLst>
              </p:cNvPr>
              <p:cNvSpPr/>
              <p:nvPr/>
            </p:nvSpPr>
            <p:spPr>
              <a:xfrm>
                <a:off x="5568976" y="4209023"/>
                <a:ext cx="929076" cy="51344"/>
              </a:xfrm>
              <a:custGeom>
                <a:avLst/>
                <a:gdLst>
                  <a:gd name="connsiteX0" fmla="*/ 929077 w 929076"/>
                  <a:gd name="connsiteY0" fmla="*/ 0 h 51344"/>
                  <a:gd name="connsiteX1" fmla="*/ 880300 w 929076"/>
                  <a:gd name="connsiteY1" fmla="*/ 51344 h 51344"/>
                  <a:gd name="connsiteX2" fmla="*/ 0 w 929076"/>
                  <a:gd name="connsiteY2" fmla="*/ 51344 h 51344"/>
                  <a:gd name="connsiteX3" fmla="*/ 0 w 929076"/>
                  <a:gd name="connsiteY3" fmla="*/ 0 h 51344"/>
                </a:gdLst>
                <a:ahLst/>
                <a:cxnLst>
                  <a:cxn ang="0">
                    <a:pos x="connsiteX0" y="connsiteY0"/>
                  </a:cxn>
                  <a:cxn ang="0">
                    <a:pos x="connsiteX1" y="connsiteY1"/>
                  </a:cxn>
                  <a:cxn ang="0">
                    <a:pos x="connsiteX2" y="connsiteY2"/>
                  </a:cxn>
                  <a:cxn ang="0">
                    <a:pos x="connsiteX3" y="connsiteY3"/>
                  </a:cxn>
                </a:cxnLst>
                <a:rect l="l" t="t" r="r" b="b"/>
                <a:pathLst>
                  <a:path w="929076" h="51344">
                    <a:moveTo>
                      <a:pt x="929077" y="0"/>
                    </a:moveTo>
                    <a:cubicBezTo>
                      <a:pt x="913160" y="17115"/>
                      <a:pt x="896901" y="34230"/>
                      <a:pt x="880300" y="51344"/>
                    </a:cubicBezTo>
                    <a:lnTo>
                      <a:pt x="0" y="51344"/>
                    </a:lnTo>
                    <a:lnTo>
                      <a:pt x="0" y="0"/>
                    </a:lnTo>
                    <a:close/>
                  </a:path>
                </a:pathLst>
              </a:custGeom>
              <a:solidFill>
                <a:srgbClr val="263238"/>
              </a:solidFill>
              <a:ln w="8553"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0F578AEB-4CF2-C253-9ED2-F9CD323965B6}"/>
                  </a:ext>
                </a:extLst>
              </p:cNvPr>
              <p:cNvSpPr/>
              <p:nvPr/>
            </p:nvSpPr>
            <p:spPr>
              <a:xfrm>
                <a:off x="5568976" y="3885725"/>
                <a:ext cx="1174759" cy="51344"/>
              </a:xfrm>
              <a:custGeom>
                <a:avLst/>
                <a:gdLst>
                  <a:gd name="connsiteX0" fmla="*/ 1174760 w 1174759"/>
                  <a:gd name="connsiteY0" fmla="*/ 0 h 51344"/>
                  <a:gd name="connsiteX1" fmla="*/ 1140958 w 1174759"/>
                  <a:gd name="connsiteY1" fmla="*/ 51344 h 51344"/>
                  <a:gd name="connsiteX2" fmla="*/ 0 w 1174759"/>
                  <a:gd name="connsiteY2" fmla="*/ 51344 h 51344"/>
                  <a:gd name="connsiteX3" fmla="*/ 0 w 1174759"/>
                  <a:gd name="connsiteY3" fmla="*/ 0 h 51344"/>
                </a:gdLst>
                <a:ahLst/>
                <a:cxnLst>
                  <a:cxn ang="0">
                    <a:pos x="connsiteX0" y="connsiteY0"/>
                  </a:cxn>
                  <a:cxn ang="0">
                    <a:pos x="connsiteX1" y="connsiteY1"/>
                  </a:cxn>
                  <a:cxn ang="0">
                    <a:pos x="connsiteX2" y="connsiteY2"/>
                  </a:cxn>
                  <a:cxn ang="0">
                    <a:pos x="connsiteX3" y="connsiteY3"/>
                  </a:cxn>
                </a:cxnLst>
                <a:rect l="l" t="t" r="r" b="b"/>
                <a:pathLst>
                  <a:path w="1174759" h="51344">
                    <a:moveTo>
                      <a:pt x="1174760" y="0"/>
                    </a:moveTo>
                    <a:cubicBezTo>
                      <a:pt x="1163806" y="17115"/>
                      <a:pt x="1152596" y="34230"/>
                      <a:pt x="1140958" y="51344"/>
                    </a:cubicBezTo>
                    <a:lnTo>
                      <a:pt x="0" y="51344"/>
                    </a:lnTo>
                    <a:lnTo>
                      <a:pt x="0" y="0"/>
                    </a:lnTo>
                    <a:close/>
                  </a:path>
                </a:pathLst>
              </a:custGeom>
              <a:solidFill>
                <a:srgbClr val="263238"/>
              </a:solidFill>
              <a:ln w="8553"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6A214133-BEF6-AEC7-7993-8EDCC717137A}"/>
                  </a:ext>
                </a:extLst>
              </p:cNvPr>
              <p:cNvSpPr/>
              <p:nvPr/>
            </p:nvSpPr>
            <p:spPr>
              <a:xfrm>
                <a:off x="5393121" y="4562102"/>
                <a:ext cx="617929" cy="54681"/>
              </a:xfrm>
              <a:custGeom>
                <a:avLst/>
                <a:gdLst>
                  <a:gd name="connsiteX0" fmla="*/ 617930 w 617929"/>
                  <a:gd name="connsiteY0" fmla="*/ 0 h 54681"/>
                  <a:gd name="connsiteX1" fmla="*/ 340157 w 617929"/>
                  <a:gd name="connsiteY1" fmla="*/ 54682 h 54681"/>
                  <a:gd name="connsiteX2" fmla="*/ 0 w 617929"/>
                  <a:gd name="connsiteY2" fmla="*/ 54682 h 54681"/>
                </a:gdLst>
                <a:ahLst/>
                <a:cxnLst>
                  <a:cxn ang="0">
                    <a:pos x="connsiteX0" y="connsiteY0"/>
                  </a:cxn>
                  <a:cxn ang="0">
                    <a:pos x="connsiteX1" y="connsiteY1"/>
                  </a:cxn>
                  <a:cxn ang="0">
                    <a:pos x="connsiteX2" y="connsiteY2"/>
                  </a:cxn>
                </a:cxnLst>
                <a:rect l="l" t="t" r="r" b="b"/>
                <a:pathLst>
                  <a:path w="617929" h="54681">
                    <a:moveTo>
                      <a:pt x="617930" y="0"/>
                    </a:moveTo>
                    <a:cubicBezTo>
                      <a:pt x="617930" y="0"/>
                      <a:pt x="544850" y="35513"/>
                      <a:pt x="340157" y="54682"/>
                    </a:cubicBezTo>
                    <a:lnTo>
                      <a:pt x="0" y="54682"/>
                    </a:lnTo>
                  </a:path>
                </a:pathLst>
              </a:custGeom>
              <a:noFill/>
              <a:ln w="8553" cap="rnd">
                <a:solidFill>
                  <a:srgbClr val="263238"/>
                </a:solidFill>
                <a:prstDash val="solid"/>
                <a:round/>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FCB6A489-324F-2FE3-CB6C-FF830066F800}"/>
                  </a:ext>
                </a:extLst>
              </p:cNvPr>
              <p:cNvSpPr/>
              <p:nvPr/>
            </p:nvSpPr>
            <p:spPr>
              <a:xfrm>
                <a:off x="6996265" y="3115473"/>
                <a:ext cx="30549" cy="257748"/>
              </a:xfrm>
              <a:custGeom>
                <a:avLst/>
                <a:gdLst>
                  <a:gd name="connsiteX0" fmla="*/ 0 w 30549"/>
                  <a:gd name="connsiteY0" fmla="*/ 257749 h 257748"/>
                  <a:gd name="connsiteX1" fmla="*/ 0 w 30549"/>
                  <a:gd name="connsiteY1" fmla="*/ 257749 h 257748"/>
                  <a:gd name="connsiteX2" fmla="*/ 22249 w 30549"/>
                  <a:gd name="connsiteY2" fmla="*/ 194167 h 257748"/>
                  <a:gd name="connsiteX3" fmla="*/ 27298 w 30549"/>
                  <a:gd name="connsiteY3" fmla="*/ 112016 h 257748"/>
                  <a:gd name="connsiteX4" fmla="*/ 30550 w 30549"/>
                  <a:gd name="connsiteY4" fmla="*/ 0 h 257748"/>
                  <a:gd name="connsiteX5" fmla="*/ 30550 w 30549"/>
                  <a:gd name="connsiteY5" fmla="*/ 240634 h 25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49" h="257748">
                    <a:moveTo>
                      <a:pt x="0" y="257749"/>
                    </a:moveTo>
                    <a:lnTo>
                      <a:pt x="0" y="257749"/>
                    </a:lnTo>
                    <a:cubicBezTo>
                      <a:pt x="12648" y="238769"/>
                      <a:pt x="20298" y="216896"/>
                      <a:pt x="22249" y="194167"/>
                    </a:cubicBezTo>
                    <a:cubicBezTo>
                      <a:pt x="24816" y="165586"/>
                      <a:pt x="26699" y="132297"/>
                      <a:pt x="27298" y="112016"/>
                    </a:cubicBezTo>
                    <a:lnTo>
                      <a:pt x="30550" y="0"/>
                    </a:lnTo>
                    <a:lnTo>
                      <a:pt x="30550" y="240634"/>
                    </a:lnTo>
                    <a:close/>
                  </a:path>
                </a:pathLst>
              </a:custGeom>
              <a:solidFill>
                <a:srgbClr val="263238"/>
              </a:solidFill>
              <a:ln w="8553"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7B92FACF-5CD2-C734-23C7-6FEA956E4B96}"/>
                  </a:ext>
                </a:extLst>
              </p:cNvPr>
              <p:cNvSpPr/>
              <p:nvPr/>
            </p:nvSpPr>
            <p:spPr>
              <a:xfrm>
                <a:off x="5914181" y="3345325"/>
                <a:ext cx="1103048" cy="1212070"/>
              </a:xfrm>
              <a:custGeom>
                <a:avLst/>
                <a:gdLst>
                  <a:gd name="connsiteX0" fmla="*/ 1103049 w 1103048"/>
                  <a:gd name="connsiteY0" fmla="*/ 856 h 1212070"/>
                  <a:gd name="connsiteX1" fmla="*/ 829212 w 1103048"/>
                  <a:gd name="connsiteY1" fmla="*/ 539972 h 1212070"/>
                  <a:gd name="connsiteX2" fmla="*/ 795410 w 1103048"/>
                  <a:gd name="connsiteY2" fmla="*/ 591316 h 1212070"/>
                  <a:gd name="connsiteX3" fmla="*/ 583529 w 1103048"/>
                  <a:gd name="connsiteY3" fmla="*/ 863270 h 1212070"/>
                  <a:gd name="connsiteX4" fmla="*/ 534752 w 1103048"/>
                  <a:gd name="connsiteY4" fmla="*/ 914615 h 1212070"/>
                  <a:gd name="connsiteX5" fmla="*/ 103117 w 1103048"/>
                  <a:gd name="connsiteY5" fmla="*/ 1212070 h 1212070"/>
                  <a:gd name="connsiteX6" fmla="*/ 284020 w 1103048"/>
                  <a:gd name="connsiteY6" fmla="*/ 914615 h 1212070"/>
                  <a:gd name="connsiteX7" fmla="*/ 288898 w 1103048"/>
                  <a:gd name="connsiteY7" fmla="*/ 863270 h 1212070"/>
                  <a:gd name="connsiteX8" fmla="*/ 257749 w 1103048"/>
                  <a:gd name="connsiteY8" fmla="*/ 591316 h 1212070"/>
                  <a:gd name="connsiteX9" fmla="*/ 243629 w 1103048"/>
                  <a:gd name="connsiteY9" fmla="*/ 539972 h 1212070"/>
                  <a:gd name="connsiteX10" fmla="*/ 27897 w 1103048"/>
                  <a:gd name="connsiteY10" fmla="*/ 60757 h 1212070"/>
                  <a:gd name="connsiteX11" fmla="*/ 0 w 1103048"/>
                  <a:gd name="connsiteY11" fmla="*/ 0 h 1212070"/>
                  <a:gd name="connsiteX12" fmla="*/ 182273 w 1103048"/>
                  <a:gd name="connsiteY12" fmla="*/ 51344 h 1212070"/>
                  <a:gd name="connsiteX13" fmla="*/ 1102621 w 1103048"/>
                  <a:gd name="connsiteY13" fmla="*/ 0 h 1212070"/>
                  <a:gd name="connsiteX14" fmla="*/ 1103049 w 1103048"/>
                  <a:gd name="connsiteY14" fmla="*/ 856 h 121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3048" h="1212070">
                    <a:moveTo>
                      <a:pt x="1103049" y="856"/>
                    </a:moveTo>
                    <a:cubicBezTo>
                      <a:pt x="1103049" y="11296"/>
                      <a:pt x="1007377" y="263568"/>
                      <a:pt x="829212" y="539972"/>
                    </a:cubicBezTo>
                    <a:cubicBezTo>
                      <a:pt x="818259" y="557087"/>
                      <a:pt x="807048" y="574201"/>
                      <a:pt x="795410" y="591316"/>
                    </a:cubicBezTo>
                    <a:cubicBezTo>
                      <a:pt x="731564" y="687057"/>
                      <a:pt x="660743" y="777953"/>
                      <a:pt x="583529" y="863270"/>
                    </a:cubicBezTo>
                    <a:cubicBezTo>
                      <a:pt x="567613" y="880385"/>
                      <a:pt x="551353" y="897500"/>
                      <a:pt x="534752" y="914615"/>
                    </a:cubicBezTo>
                    <a:cubicBezTo>
                      <a:pt x="409386" y="1041778"/>
                      <a:pt x="264937" y="1150029"/>
                      <a:pt x="103117" y="1212070"/>
                    </a:cubicBezTo>
                    <a:cubicBezTo>
                      <a:pt x="112359" y="1207363"/>
                      <a:pt x="253299" y="1136251"/>
                      <a:pt x="284020" y="914615"/>
                    </a:cubicBezTo>
                    <a:cubicBezTo>
                      <a:pt x="286305" y="898356"/>
                      <a:pt x="287931" y="881241"/>
                      <a:pt x="288898" y="863270"/>
                    </a:cubicBezTo>
                    <a:cubicBezTo>
                      <a:pt x="293005" y="788308"/>
                      <a:pt x="284962" y="698455"/>
                      <a:pt x="257749" y="591316"/>
                    </a:cubicBezTo>
                    <a:cubicBezTo>
                      <a:pt x="253530" y="574655"/>
                      <a:pt x="248824" y="557540"/>
                      <a:pt x="243629" y="539972"/>
                    </a:cubicBezTo>
                    <a:cubicBezTo>
                      <a:pt x="204094" y="406391"/>
                      <a:pt x="136148" y="248079"/>
                      <a:pt x="27897" y="60757"/>
                    </a:cubicBezTo>
                    <a:lnTo>
                      <a:pt x="0" y="0"/>
                    </a:lnTo>
                    <a:lnTo>
                      <a:pt x="182273" y="51344"/>
                    </a:lnTo>
                    <a:cubicBezTo>
                      <a:pt x="996338" y="240377"/>
                      <a:pt x="1102621" y="0"/>
                      <a:pt x="1102621" y="0"/>
                    </a:cubicBezTo>
                    <a:cubicBezTo>
                      <a:pt x="1102621" y="0"/>
                      <a:pt x="1103049" y="685"/>
                      <a:pt x="1103049" y="856"/>
                    </a:cubicBez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D637DDC5-F28A-0118-D5AB-A934B0B09F62}"/>
                  </a:ext>
                </a:extLst>
              </p:cNvPr>
              <p:cNvSpPr/>
              <p:nvPr/>
            </p:nvSpPr>
            <p:spPr>
              <a:xfrm>
                <a:off x="6315780" y="4107704"/>
                <a:ext cx="1296" cy="45440"/>
              </a:xfrm>
              <a:custGeom>
                <a:avLst/>
                <a:gdLst>
                  <a:gd name="connsiteX0" fmla="*/ 1027 w 1296"/>
                  <a:gd name="connsiteY0" fmla="*/ 0 h 45440"/>
                  <a:gd name="connsiteX1" fmla="*/ 0 w 1296"/>
                  <a:gd name="connsiteY1" fmla="*/ 45440 h 45440"/>
                </a:gdLst>
                <a:ahLst/>
                <a:cxnLst>
                  <a:cxn ang="0">
                    <a:pos x="connsiteX0" y="connsiteY0"/>
                  </a:cxn>
                  <a:cxn ang="0">
                    <a:pos x="connsiteX1" y="connsiteY1"/>
                  </a:cxn>
                </a:cxnLst>
                <a:rect l="l" t="t" r="r" b="b"/>
                <a:pathLst>
                  <a:path w="1296" h="45440">
                    <a:moveTo>
                      <a:pt x="1027" y="0"/>
                    </a:moveTo>
                    <a:cubicBezTo>
                      <a:pt x="1600" y="15155"/>
                      <a:pt x="1258" y="30327"/>
                      <a:pt x="0" y="45440"/>
                    </a:cubicBezTo>
                  </a:path>
                </a:pathLst>
              </a:custGeom>
              <a:solidFill>
                <a:srgbClr val="FFFFFF"/>
              </a:solidFill>
              <a:ln w="8553" cap="rnd">
                <a:solidFill>
                  <a:srgbClr val="263238"/>
                </a:solidFill>
                <a:prstDash val="solid"/>
                <a:round/>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B89103D4-F2FF-1222-7562-37E0626DBE48}"/>
                  </a:ext>
                </a:extLst>
              </p:cNvPr>
              <p:cNvSpPr/>
              <p:nvPr/>
            </p:nvSpPr>
            <p:spPr>
              <a:xfrm>
                <a:off x="6121014" y="3525030"/>
                <a:ext cx="193482" cy="534837"/>
              </a:xfrm>
              <a:custGeom>
                <a:avLst/>
                <a:gdLst>
                  <a:gd name="connsiteX0" fmla="*/ 0 w 193482"/>
                  <a:gd name="connsiteY0" fmla="*/ 0 h 534837"/>
                  <a:gd name="connsiteX1" fmla="*/ 193483 w 193482"/>
                  <a:gd name="connsiteY1" fmla="*/ 534837 h 534837"/>
                </a:gdLst>
                <a:ahLst/>
                <a:cxnLst>
                  <a:cxn ang="0">
                    <a:pos x="connsiteX0" y="connsiteY0"/>
                  </a:cxn>
                  <a:cxn ang="0">
                    <a:pos x="connsiteX1" y="connsiteY1"/>
                  </a:cxn>
                </a:cxnLst>
                <a:rect l="l" t="t" r="r" b="b"/>
                <a:pathLst>
                  <a:path w="193482" h="534837">
                    <a:moveTo>
                      <a:pt x="0" y="0"/>
                    </a:moveTo>
                    <a:cubicBezTo>
                      <a:pt x="118263" y="153177"/>
                      <a:pt x="177908" y="412039"/>
                      <a:pt x="193483" y="534837"/>
                    </a:cubicBezTo>
                  </a:path>
                </a:pathLst>
              </a:custGeom>
              <a:solidFill>
                <a:srgbClr val="FFFFFF"/>
              </a:solidFill>
              <a:ln w="8553" cap="rnd">
                <a:solidFill>
                  <a:srgbClr val="263238"/>
                </a:solidFill>
                <a:prstDash val="solid"/>
                <a:round/>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3257BF09-D669-AF33-3A79-BFDDCF491FA2}"/>
                  </a:ext>
                </a:extLst>
              </p:cNvPr>
              <p:cNvSpPr/>
              <p:nvPr/>
            </p:nvSpPr>
            <p:spPr>
              <a:xfrm>
                <a:off x="5498317" y="2503063"/>
                <a:ext cx="174374" cy="172175"/>
              </a:xfrm>
              <a:custGeom>
                <a:avLst/>
                <a:gdLst>
                  <a:gd name="connsiteX0" fmla="*/ 88801 w 174374"/>
                  <a:gd name="connsiteY0" fmla="*/ 172132 h 172175"/>
                  <a:gd name="connsiteX1" fmla="*/ 44 w 174374"/>
                  <a:gd name="connsiteY1" fmla="*/ 88800 h 172175"/>
                  <a:gd name="connsiteX2" fmla="*/ 83375 w 174374"/>
                  <a:gd name="connsiteY2" fmla="*/ 43 h 172175"/>
                  <a:gd name="connsiteX3" fmla="*/ 88801 w 174374"/>
                  <a:gd name="connsiteY3" fmla="*/ 43 h 172175"/>
                  <a:gd name="connsiteX4" fmla="*/ 101637 w 174374"/>
                  <a:gd name="connsiteY4" fmla="*/ 12879 h 172175"/>
                  <a:gd name="connsiteX5" fmla="*/ 88801 w 174374"/>
                  <a:gd name="connsiteY5" fmla="*/ 25715 h 172175"/>
                  <a:gd name="connsiteX6" fmla="*/ 27872 w 174374"/>
                  <a:gd name="connsiteY6" fmla="*/ 85617 h 172175"/>
                  <a:gd name="connsiteX7" fmla="*/ 87774 w 174374"/>
                  <a:gd name="connsiteY7" fmla="*/ 146537 h 172175"/>
                  <a:gd name="connsiteX8" fmla="*/ 148703 w 174374"/>
                  <a:gd name="connsiteY8" fmla="*/ 86644 h 172175"/>
                  <a:gd name="connsiteX9" fmla="*/ 148703 w 174374"/>
                  <a:gd name="connsiteY9" fmla="*/ 86130 h 172175"/>
                  <a:gd name="connsiteX10" fmla="*/ 161539 w 174374"/>
                  <a:gd name="connsiteY10" fmla="*/ 73294 h 172175"/>
                  <a:gd name="connsiteX11" fmla="*/ 174375 w 174374"/>
                  <a:gd name="connsiteY11" fmla="*/ 86130 h 172175"/>
                  <a:gd name="connsiteX12" fmla="*/ 88801 w 174374"/>
                  <a:gd name="connsiteY12" fmla="*/ 172132 h 17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374" h="172175">
                    <a:moveTo>
                      <a:pt x="88801" y="172132"/>
                    </a:moveTo>
                    <a:cubicBezTo>
                      <a:pt x="41282" y="173630"/>
                      <a:pt x="1541" y="136320"/>
                      <a:pt x="44" y="88800"/>
                    </a:cubicBezTo>
                    <a:cubicBezTo>
                      <a:pt x="-1454" y="41281"/>
                      <a:pt x="35856" y="1542"/>
                      <a:pt x="83375" y="43"/>
                    </a:cubicBezTo>
                    <a:cubicBezTo>
                      <a:pt x="85181" y="-14"/>
                      <a:pt x="86995" y="-14"/>
                      <a:pt x="88801" y="43"/>
                    </a:cubicBezTo>
                    <a:cubicBezTo>
                      <a:pt x="95886" y="43"/>
                      <a:pt x="101637" y="5790"/>
                      <a:pt x="101637" y="12879"/>
                    </a:cubicBezTo>
                    <a:cubicBezTo>
                      <a:pt x="101637" y="19968"/>
                      <a:pt x="95886" y="25715"/>
                      <a:pt x="88801" y="25715"/>
                    </a:cubicBezTo>
                    <a:cubicBezTo>
                      <a:pt x="55436" y="25433"/>
                      <a:pt x="28155" y="52252"/>
                      <a:pt x="27872" y="85617"/>
                    </a:cubicBezTo>
                    <a:cubicBezTo>
                      <a:pt x="27590" y="118982"/>
                      <a:pt x="54409" y="146255"/>
                      <a:pt x="87774" y="146537"/>
                    </a:cubicBezTo>
                    <a:cubicBezTo>
                      <a:pt x="121139" y="146828"/>
                      <a:pt x="148420" y="120009"/>
                      <a:pt x="148703" y="86644"/>
                    </a:cubicBezTo>
                    <a:cubicBezTo>
                      <a:pt x="148703" y="86473"/>
                      <a:pt x="148703" y="86302"/>
                      <a:pt x="148703" y="86130"/>
                    </a:cubicBezTo>
                    <a:cubicBezTo>
                      <a:pt x="148703" y="79045"/>
                      <a:pt x="154453" y="73294"/>
                      <a:pt x="161539" y="73294"/>
                    </a:cubicBezTo>
                    <a:cubicBezTo>
                      <a:pt x="168624" y="73294"/>
                      <a:pt x="174375" y="79045"/>
                      <a:pt x="174375" y="86130"/>
                    </a:cubicBezTo>
                    <a:cubicBezTo>
                      <a:pt x="174332" y="133444"/>
                      <a:pt x="136115" y="171850"/>
                      <a:pt x="88801" y="172132"/>
                    </a:cubicBezTo>
                    <a:close/>
                  </a:path>
                </a:pathLst>
              </a:custGeom>
              <a:solidFill>
                <a:srgbClr val="263238"/>
              </a:solidFill>
              <a:ln w="8553"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F724B321-1A47-8E6B-6111-DD28E01E2982}"/>
                  </a:ext>
                </a:extLst>
              </p:cNvPr>
              <p:cNvSpPr/>
              <p:nvPr/>
            </p:nvSpPr>
            <p:spPr>
              <a:xfrm>
                <a:off x="5502057" y="2229269"/>
                <a:ext cx="167896" cy="410412"/>
              </a:xfrm>
              <a:custGeom>
                <a:avLst/>
                <a:gdLst>
                  <a:gd name="connsiteX0" fmla="*/ 83007 w 167896"/>
                  <a:gd name="connsiteY0" fmla="*/ 410413 h 410412"/>
                  <a:gd name="connsiteX1" fmla="*/ 0 w 167896"/>
                  <a:gd name="connsiteY1" fmla="*/ 206405 h 410412"/>
                  <a:gd name="connsiteX2" fmla="*/ 0 w 167896"/>
                  <a:gd name="connsiteY2" fmla="*/ 205378 h 410412"/>
                  <a:gd name="connsiteX3" fmla="*/ 83007 w 167896"/>
                  <a:gd name="connsiteY3" fmla="*/ 0 h 410412"/>
                  <a:gd name="connsiteX4" fmla="*/ 167896 w 167896"/>
                  <a:gd name="connsiteY4" fmla="*/ 205378 h 410412"/>
                  <a:gd name="connsiteX5" fmla="*/ 99437 w 167896"/>
                  <a:gd name="connsiteY5" fmla="*/ 206661 h 410412"/>
                  <a:gd name="connsiteX6" fmla="*/ 82322 w 167896"/>
                  <a:gd name="connsiteY6" fmla="*/ 89682 h 410412"/>
                  <a:gd name="connsiteX7" fmla="*/ 68288 w 167896"/>
                  <a:gd name="connsiteY7" fmla="*/ 205035 h 410412"/>
                  <a:gd name="connsiteX8" fmla="*/ 68288 w 167896"/>
                  <a:gd name="connsiteY8" fmla="*/ 206062 h 410412"/>
                  <a:gd name="connsiteX9" fmla="*/ 82836 w 167896"/>
                  <a:gd name="connsiteY9" fmla="*/ 321929 h 410412"/>
                  <a:gd name="connsiteX10" fmla="*/ 85232 w 167896"/>
                  <a:gd name="connsiteY10" fmla="*/ 313372 h 410412"/>
                  <a:gd name="connsiteX11" fmla="*/ 90623 w 167896"/>
                  <a:gd name="connsiteY11" fmla="*/ 294802 h 410412"/>
                  <a:gd name="connsiteX12" fmla="*/ 138373 w 167896"/>
                  <a:gd name="connsiteY12" fmla="*/ 308751 h 410412"/>
                  <a:gd name="connsiteX13" fmla="*/ 151141 w 167896"/>
                  <a:gd name="connsiteY13" fmla="*/ 331976 h 410412"/>
                  <a:gd name="connsiteX14" fmla="*/ 151124 w 167896"/>
                  <a:gd name="connsiteY14" fmla="*/ 332027 h 410412"/>
                  <a:gd name="connsiteX15" fmla="*/ 151124 w 167896"/>
                  <a:gd name="connsiteY15" fmla="*/ 332027 h 410412"/>
                  <a:gd name="connsiteX16" fmla="*/ 83007 w 167896"/>
                  <a:gd name="connsiteY16" fmla="*/ 410413 h 410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896" h="410412">
                    <a:moveTo>
                      <a:pt x="83007" y="410413"/>
                    </a:moveTo>
                    <a:cubicBezTo>
                      <a:pt x="4364" y="410413"/>
                      <a:pt x="86" y="240463"/>
                      <a:pt x="0" y="206405"/>
                    </a:cubicBezTo>
                    <a:lnTo>
                      <a:pt x="0" y="205378"/>
                    </a:lnTo>
                    <a:cubicBezTo>
                      <a:pt x="0" y="171148"/>
                      <a:pt x="4022" y="0"/>
                      <a:pt x="83007" y="0"/>
                    </a:cubicBezTo>
                    <a:cubicBezTo>
                      <a:pt x="161992" y="0"/>
                      <a:pt x="167468" y="184326"/>
                      <a:pt x="167896" y="205378"/>
                    </a:cubicBezTo>
                    <a:lnTo>
                      <a:pt x="99437" y="206661"/>
                    </a:lnTo>
                    <a:cubicBezTo>
                      <a:pt x="99300" y="167054"/>
                      <a:pt x="93541" y="127668"/>
                      <a:pt x="82322" y="89682"/>
                    </a:cubicBezTo>
                    <a:cubicBezTo>
                      <a:pt x="72250" y="127283"/>
                      <a:pt x="67527" y="166115"/>
                      <a:pt x="68288" y="205035"/>
                    </a:cubicBezTo>
                    <a:lnTo>
                      <a:pt x="68288" y="206062"/>
                    </a:lnTo>
                    <a:cubicBezTo>
                      <a:pt x="67527" y="245184"/>
                      <a:pt x="72430" y="284210"/>
                      <a:pt x="82836" y="321929"/>
                    </a:cubicBezTo>
                    <a:cubicBezTo>
                      <a:pt x="83606" y="319448"/>
                      <a:pt x="84376" y="316709"/>
                      <a:pt x="85232" y="313372"/>
                    </a:cubicBezTo>
                    <a:lnTo>
                      <a:pt x="90623" y="294802"/>
                    </a:lnTo>
                    <a:lnTo>
                      <a:pt x="138373" y="308751"/>
                    </a:lnTo>
                    <a:cubicBezTo>
                      <a:pt x="148308" y="311643"/>
                      <a:pt x="154025" y="322041"/>
                      <a:pt x="151141" y="331976"/>
                    </a:cubicBezTo>
                    <a:cubicBezTo>
                      <a:pt x="151132" y="331993"/>
                      <a:pt x="151132" y="332010"/>
                      <a:pt x="151124" y="332027"/>
                    </a:cubicBezTo>
                    <a:lnTo>
                      <a:pt x="151124" y="332027"/>
                    </a:lnTo>
                    <a:cubicBezTo>
                      <a:pt x="137261" y="383971"/>
                      <a:pt x="114241" y="410413"/>
                      <a:pt x="83007" y="410413"/>
                    </a:cubicBezTo>
                    <a:close/>
                  </a:path>
                </a:pathLst>
              </a:custGeom>
              <a:solidFill>
                <a:srgbClr val="BFBFBF"/>
              </a:solidFill>
              <a:ln w="8553" cap="rnd">
                <a:solidFill>
                  <a:srgbClr val="263238"/>
                </a:solidFill>
                <a:prstDash val="solid"/>
                <a:round/>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4C8F6E50-0886-C076-04A9-A0934168BFF0}"/>
                  </a:ext>
                </a:extLst>
              </p:cNvPr>
              <p:cNvSpPr/>
              <p:nvPr/>
            </p:nvSpPr>
            <p:spPr>
              <a:xfrm>
                <a:off x="5574709" y="2503106"/>
                <a:ext cx="98410" cy="98923"/>
              </a:xfrm>
              <a:custGeom>
                <a:avLst/>
                <a:gdLst>
                  <a:gd name="connsiteX0" fmla="*/ 85574 w 98410"/>
                  <a:gd name="connsiteY0" fmla="*/ 98924 h 98923"/>
                  <a:gd name="connsiteX1" fmla="*/ 72738 w 98410"/>
                  <a:gd name="connsiteY1" fmla="*/ 86087 h 98923"/>
                  <a:gd name="connsiteX2" fmla="*/ 12836 w 98410"/>
                  <a:gd name="connsiteY2" fmla="*/ 25672 h 98923"/>
                  <a:gd name="connsiteX3" fmla="*/ 0 w 98410"/>
                  <a:gd name="connsiteY3" fmla="*/ 12836 h 98923"/>
                  <a:gd name="connsiteX4" fmla="*/ 12836 w 98410"/>
                  <a:gd name="connsiteY4" fmla="*/ 0 h 98923"/>
                  <a:gd name="connsiteX5" fmla="*/ 98410 w 98410"/>
                  <a:gd name="connsiteY5" fmla="*/ 86087 h 98923"/>
                  <a:gd name="connsiteX6" fmla="*/ 85574 w 98410"/>
                  <a:gd name="connsiteY6" fmla="*/ 98924 h 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410" h="98923">
                    <a:moveTo>
                      <a:pt x="85574" y="98924"/>
                    </a:moveTo>
                    <a:cubicBezTo>
                      <a:pt x="78488" y="98924"/>
                      <a:pt x="72738" y="93173"/>
                      <a:pt x="72738" y="86087"/>
                    </a:cubicBezTo>
                    <a:cubicBezTo>
                      <a:pt x="72738" y="52919"/>
                      <a:pt x="46005" y="25955"/>
                      <a:pt x="12836" y="25672"/>
                    </a:cubicBezTo>
                    <a:cubicBezTo>
                      <a:pt x="5751" y="25672"/>
                      <a:pt x="0" y="19925"/>
                      <a:pt x="0" y="12836"/>
                    </a:cubicBezTo>
                    <a:cubicBezTo>
                      <a:pt x="0" y="5747"/>
                      <a:pt x="5751" y="0"/>
                      <a:pt x="12836" y="0"/>
                    </a:cubicBezTo>
                    <a:cubicBezTo>
                      <a:pt x="60159" y="329"/>
                      <a:pt x="98367" y="38765"/>
                      <a:pt x="98410" y="86087"/>
                    </a:cubicBezTo>
                    <a:cubicBezTo>
                      <a:pt x="98410" y="93173"/>
                      <a:pt x="92660" y="98924"/>
                      <a:pt x="85574" y="98924"/>
                    </a:cubicBezTo>
                    <a:close/>
                  </a:path>
                </a:pathLst>
              </a:custGeom>
              <a:solidFill>
                <a:srgbClr val="263238"/>
              </a:solidFill>
              <a:ln w="8553"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618D89B4-23B8-B42E-48F1-C6015461359D}"/>
                  </a:ext>
                </a:extLst>
              </p:cNvPr>
              <p:cNvSpPr/>
              <p:nvPr/>
            </p:nvSpPr>
            <p:spPr>
              <a:xfrm>
                <a:off x="5909363" y="2503106"/>
                <a:ext cx="169462" cy="172089"/>
              </a:xfrm>
              <a:custGeom>
                <a:avLst/>
                <a:gdLst>
                  <a:gd name="connsiteX0" fmla="*/ 83376 w 169462"/>
                  <a:gd name="connsiteY0" fmla="*/ 172089 h 172089"/>
                  <a:gd name="connsiteX1" fmla="*/ 44 w 169462"/>
                  <a:gd name="connsiteY1" fmla="*/ 83332 h 172089"/>
                  <a:gd name="connsiteX2" fmla="*/ 83376 w 169462"/>
                  <a:gd name="connsiteY2" fmla="*/ 0 h 172089"/>
                  <a:gd name="connsiteX3" fmla="*/ 96212 w 169462"/>
                  <a:gd name="connsiteY3" fmla="*/ 12836 h 172089"/>
                  <a:gd name="connsiteX4" fmla="*/ 83376 w 169462"/>
                  <a:gd name="connsiteY4" fmla="*/ 25672 h 172089"/>
                  <a:gd name="connsiteX5" fmla="*/ 22960 w 169462"/>
                  <a:gd name="connsiteY5" fmla="*/ 86087 h 172089"/>
                  <a:gd name="connsiteX6" fmla="*/ 83376 w 169462"/>
                  <a:gd name="connsiteY6" fmla="*/ 146503 h 172089"/>
                  <a:gd name="connsiteX7" fmla="*/ 143791 w 169462"/>
                  <a:gd name="connsiteY7" fmla="*/ 86087 h 172089"/>
                  <a:gd name="connsiteX8" fmla="*/ 156627 w 169462"/>
                  <a:gd name="connsiteY8" fmla="*/ 73251 h 172089"/>
                  <a:gd name="connsiteX9" fmla="*/ 169463 w 169462"/>
                  <a:gd name="connsiteY9" fmla="*/ 86087 h 172089"/>
                  <a:gd name="connsiteX10" fmla="*/ 83376 w 169462"/>
                  <a:gd name="connsiteY10" fmla="*/ 172089 h 17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462" h="172089">
                    <a:moveTo>
                      <a:pt x="83376" y="172089"/>
                    </a:moveTo>
                    <a:cubicBezTo>
                      <a:pt x="35856" y="170592"/>
                      <a:pt x="-1454" y="130851"/>
                      <a:pt x="44" y="83332"/>
                    </a:cubicBezTo>
                    <a:cubicBezTo>
                      <a:pt x="1481" y="37918"/>
                      <a:pt x="37961" y="1432"/>
                      <a:pt x="83376" y="0"/>
                    </a:cubicBezTo>
                    <a:cubicBezTo>
                      <a:pt x="90461" y="0"/>
                      <a:pt x="96212" y="5747"/>
                      <a:pt x="96212" y="12836"/>
                    </a:cubicBezTo>
                    <a:cubicBezTo>
                      <a:pt x="96212" y="19925"/>
                      <a:pt x="90461" y="25672"/>
                      <a:pt x="83376" y="25672"/>
                    </a:cubicBezTo>
                    <a:cubicBezTo>
                      <a:pt x="50010" y="25672"/>
                      <a:pt x="22960" y="52722"/>
                      <a:pt x="22960" y="86087"/>
                    </a:cubicBezTo>
                    <a:cubicBezTo>
                      <a:pt x="22960" y="119453"/>
                      <a:pt x="50010" y="146503"/>
                      <a:pt x="83376" y="146503"/>
                    </a:cubicBezTo>
                    <a:cubicBezTo>
                      <a:pt x="116741" y="146503"/>
                      <a:pt x="143791" y="119453"/>
                      <a:pt x="143791" y="86087"/>
                    </a:cubicBezTo>
                    <a:cubicBezTo>
                      <a:pt x="143791" y="79002"/>
                      <a:pt x="149541" y="73251"/>
                      <a:pt x="156627" y="73251"/>
                    </a:cubicBezTo>
                    <a:cubicBezTo>
                      <a:pt x="163712" y="73251"/>
                      <a:pt x="169463" y="79002"/>
                      <a:pt x="169463" y="86087"/>
                    </a:cubicBezTo>
                    <a:cubicBezTo>
                      <a:pt x="169369" y="133581"/>
                      <a:pt x="130869" y="172038"/>
                      <a:pt x="83376" y="172089"/>
                    </a:cubicBezTo>
                    <a:close/>
                  </a:path>
                </a:pathLst>
              </a:custGeom>
              <a:solidFill>
                <a:srgbClr val="263238"/>
              </a:solidFill>
              <a:ln w="8553"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DCECA9A9-ECCD-0A2A-9A42-BF83DF212B37}"/>
                  </a:ext>
                </a:extLst>
              </p:cNvPr>
              <p:cNvSpPr/>
              <p:nvPr/>
            </p:nvSpPr>
            <p:spPr>
              <a:xfrm>
                <a:off x="5907763" y="2229269"/>
                <a:ext cx="167896" cy="410412"/>
              </a:xfrm>
              <a:custGeom>
                <a:avLst/>
                <a:gdLst>
                  <a:gd name="connsiteX0" fmla="*/ 83007 w 167896"/>
                  <a:gd name="connsiteY0" fmla="*/ 410413 h 410412"/>
                  <a:gd name="connsiteX1" fmla="*/ 0 w 167896"/>
                  <a:gd name="connsiteY1" fmla="*/ 206405 h 410412"/>
                  <a:gd name="connsiteX2" fmla="*/ 0 w 167896"/>
                  <a:gd name="connsiteY2" fmla="*/ 205378 h 410412"/>
                  <a:gd name="connsiteX3" fmla="*/ 83007 w 167896"/>
                  <a:gd name="connsiteY3" fmla="*/ 0 h 410412"/>
                  <a:gd name="connsiteX4" fmla="*/ 167896 w 167896"/>
                  <a:gd name="connsiteY4" fmla="*/ 205378 h 410412"/>
                  <a:gd name="connsiteX5" fmla="*/ 99437 w 167896"/>
                  <a:gd name="connsiteY5" fmla="*/ 206661 h 410412"/>
                  <a:gd name="connsiteX6" fmla="*/ 82322 w 167896"/>
                  <a:gd name="connsiteY6" fmla="*/ 89682 h 410412"/>
                  <a:gd name="connsiteX7" fmla="*/ 68374 w 167896"/>
                  <a:gd name="connsiteY7" fmla="*/ 205035 h 410412"/>
                  <a:gd name="connsiteX8" fmla="*/ 68374 w 167896"/>
                  <a:gd name="connsiteY8" fmla="*/ 206062 h 410412"/>
                  <a:gd name="connsiteX9" fmla="*/ 82921 w 167896"/>
                  <a:gd name="connsiteY9" fmla="*/ 322443 h 410412"/>
                  <a:gd name="connsiteX10" fmla="*/ 85403 w 167896"/>
                  <a:gd name="connsiteY10" fmla="*/ 313885 h 410412"/>
                  <a:gd name="connsiteX11" fmla="*/ 90794 w 167896"/>
                  <a:gd name="connsiteY11" fmla="*/ 295316 h 410412"/>
                  <a:gd name="connsiteX12" fmla="*/ 138544 w 167896"/>
                  <a:gd name="connsiteY12" fmla="*/ 309264 h 410412"/>
                  <a:gd name="connsiteX13" fmla="*/ 151312 w 167896"/>
                  <a:gd name="connsiteY13" fmla="*/ 332489 h 410412"/>
                  <a:gd name="connsiteX14" fmla="*/ 151295 w 167896"/>
                  <a:gd name="connsiteY14" fmla="*/ 332541 h 410412"/>
                  <a:gd name="connsiteX15" fmla="*/ 151295 w 167896"/>
                  <a:gd name="connsiteY15" fmla="*/ 332541 h 410412"/>
                  <a:gd name="connsiteX16" fmla="*/ 83007 w 167896"/>
                  <a:gd name="connsiteY16" fmla="*/ 410413 h 410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896" h="410412">
                    <a:moveTo>
                      <a:pt x="83007" y="410413"/>
                    </a:moveTo>
                    <a:cubicBezTo>
                      <a:pt x="4364" y="410413"/>
                      <a:pt x="0" y="240463"/>
                      <a:pt x="0" y="206405"/>
                    </a:cubicBezTo>
                    <a:lnTo>
                      <a:pt x="0" y="205378"/>
                    </a:lnTo>
                    <a:cubicBezTo>
                      <a:pt x="0" y="171148"/>
                      <a:pt x="3936" y="0"/>
                      <a:pt x="83007" y="0"/>
                    </a:cubicBezTo>
                    <a:cubicBezTo>
                      <a:pt x="162077" y="0"/>
                      <a:pt x="167468" y="184326"/>
                      <a:pt x="167896" y="205378"/>
                    </a:cubicBezTo>
                    <a:lnTo>
                      <a:pt x="99437" y="206661"/>
                    </a:lnTo>
                    <a:cubicBezTo>
                      <a:pt x="99309" y="167054"/>
                      <a:pt x="93541" y="127666"/>
                      <a:pt x="82322" y="89682"/>
                    </a:cubicBezTo>
                    <a:cubicBezTo>
                      <a:pt x="72284" y="127289"/>
                      <a:pt x="67595" y="166121"/>
                      <a:pt x="68374" y="205035"/>
                    </a:cubicBezTo>
                    <a:lnTo>
                      <a:pt x="68374" y="206062"/>
                    </a:lnTo>
                    <a:cubicBezTo>
                      <a:pt x="67621" y="245353"/>
                      <a:pt x="72515" y="284547"/>
                      <a:pt x="82921" y="322443"/>
                    </a:cubicBezTo>
                    <a:cubicBezTo>
                      <a:pt x="83777" y="319961"/>
                      <a:pt x="84547" y="317223"/>
                      <a:pt x="85403" y="313885"/>
                    </a:cubicBezTo>
                    <a:lnTo>
                      <a:pt x="90794" y="295316"/>
                    </a:lnTo>
                    <a:lnTo>
                      <a:pt x="138544" y="309264"/>
                    </a:lnTo>
                    <a:cubicBezTo>
                      <a:pt x="148479" y="312157"/>
                      <a:pt x="154196" y="322554"/>
                      <a:pt x="151312" y="332489"/>
                    </a:cubicBezTo>
                    <a:cubicBezTo>
                      <a:pt x="151303" y="332506"/>
                      <a:pt x="151303" y="332523"/>
                      <a:pt x="151295" y="332541"/>
                    </a:cubicBezTo>
                    <a:lnTo>
                      <a:pt x="151295" y="332541"/>
                    </a:lnTo>
                    <a:cubicBezTo>
                      <a:pt x="137261" y="383971"/>
                      <a:pt x="114241" y="410413"/>
                      <a:pt x="83007" y="410413"/>
                    </a:cubicBezTo>
                    <a:close/>
                  </a:path>
                </a:pathLst>
              </a:custGeom>
              <a:solidFill>
                <a:srgbClr val="BFBFBF"/>
              </a:solidFill>
              <a:ln w="8553" cap="rnd">
                <a:solidFill>
                  <a:srgbClr val="263238"/>
                </a:solidFill>
                <a:prstDash val="solid"/>
                <a:round/>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A2344732-C293-E09A-C6D3-857B0D69A165}"/>
                  </a:ext>
                </a:extLst>
              </p:cNvPr>
              <p:cNvSpPr/>
              <p:nvPr/>
            </p:nvSpPr>
            <p:spPr>
              <a:xfrm>
                <a:off x="5979902" y="2503106"/>
                <a:ext cx="98923" cy="98923"/>
              </a:xfrm>
              <a:custGeom>
                <a:avLst/>
                <a:gdLst>
                  <a:gd name="connsiteX0" fmla="*/ 86087 w 98923"/>
                  <a:gd name="connsiteY0" fmla="*/ 98924 h 98923"/>
                  <a:gd name="connsiteX1" fmla="*/ 73251 w 98923"/>
                  <a:gd name="connsiteY1" fmla="*/ 86087 h 98923"/>
                  <a:gd name="connsiteX2" fmla="*/ 12836 w 98923"/>
                  <a:gd name="connsiteY2" fmla="*/ 25672 h 98923"/>
                  <a:gd name="connsiteX3" fmla="*/ 0 w 98923"/>
                  <a:gd name="connsiteY3" fmla="*/ 12836 h 98923"/>
                  <a:gd name="connsiteX4" fmla="*/ 12836 w 98923"/>
                  <a:gd name="connsiteY4" fmla="*/ 0 h 98923"/>
                  <a:gd name="connsiteX5" fmla="*/ 98924 w 98923"/>
                  <a:gd name="connsiteY5" fmla="*/ 86087 h 98923"/>
                  <a:gd name="connsiteX6" fmla="*/ 86087 w 98923"/>
                  <a:gd name="connsiteY6" fmla="*/ 98924 h 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923" h="98923">
                    <a:moveTo>
                      <a:pt x="86087" y="98924"/>
                    </a:moveTo>
                    <a:cubicBezTo>
                      <a:pt x="79002" y="98924"/>
                      <a:pt x="73251" y="93173"/>
                      <a:pt x="73251" y="86087"/>
                    </a:cubicBezTo>
                    <a:cubicBezTo>
                      <a:pt x="73200" y="52739"/>
                      <a:pt x="46184" y="25724"/>
                      <a:pt x="12836" y="25672"/>
                    </a:cubicBezTo>
                    <a:cubicBezTo>
                      <a:pt x="5751" y="25672"/>
                      <a:pt x="0" y="19925"/>
                      <a:pt x="0" y="12836"/>
                    </a:cubicBezTo>
                    <a:cubicBezTo>
                      <a:pt x="0" y="5747"/>
                      <a:pt x="5751" y="0"/>
                      <a:pt x="12836" y="0"/>
                    </a:cubicBezTo>
                    <a:cubicBezTo>
                      <a:pt x="60364" y="47"/>
                      <a:pt x="98872" y="38560"/>
                      <a:pt x="98924" y="86087"/>
                    </a:cubicBezTo>
                    <a:cubicBezTo>
                      <a:pt x="98924" y="93173"/>
                      <a:pt x="93173" y="98924"/>
                      <a:pt x="86087" y="98924"/>
                    </a:cubicBezTo>
                    <a:close/>
                  </a:path>
                </a:pathLst>
              </a:custGeom>
              <a:solidFill>
                <a:srgbClr val="263238"/>
              </a:solidFill>
              <a:ln w="8553"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DB0F5F44-BC27-8FC4-7880-86803B9CA041}"/>
                  </a:ext>
                </a:extLst>
              </p:cNvPr>
              <p:cNvSpPr/>
              <p:nvPr/>
            </p:nvSpPr>
            <p:spPr>
              <a:xfrm>
                <a:off x="6315069" y="2503106"/>
                <a:ext cx="169462" cy="172089"/>
              </a:xfrm>
              <a:custGeom>
                <a:avLst/>
                <a:gdLst>
                  <a:gd name="connsiteX0" fmla="*/ 83376 w 169462"/>
                  <a:gd name="connsiteY0" fmla="*/ 172089 h 172089"/>
                  <a:gd name="connsiteX1" fmla="*/ 44 w 169462"/>
                  <a:gd name="connsiteY1" fmla="*/ 83332 h 172089"/>
                  <a:gd name="connsiteX2" fmla="*/ 83376 w 169462"/>
                  <a:gd name="connsiteY2" fmla="*/ 0 h 172089"/>
                  <a:gd name="connsiteX3" fmla="*/ 96212 w 169462"/>
                  <a:gd name="connsiteY3" fmla="*/ 12836 h 172089"/>
                  <a:gd name="connsiteX4" fmla="*/ 83376 w 169462"/>
                  <a:gd name="connsiteY4" fmla="*/ 25672 h 172089"/>
                  <a:gd name="connsiteX5" fmla="*/ 22960 w 169462"/>
                  <a:gd name="connsiteY5" fmla="*/ 86087 h 172089"/>
                  <a:gd name="connsiteX6" fmla="*/ 83376 w 169462"/>
                  <a:gd name="connsiteY6" fmla="*/ 146503 h 172089"/>
                  <a:gd name="connsiteX7" fmla="*/ 143791 w 169462"/>
                  <a:gd name="connsiteY7" fmla="*/ 86087 h 172089"/>
                  <a:gd name="connsiteX8" fmla="*/ 156627 w 169462"/>
                  <a:gd name="connsiteY8" fmla="*/ 73251 h 172089"/>
                  <a:gd name="connsiteX9" fmla="*/ 169463 w 169462"/>
                  <a:gd name="connsiteY9" fmla="*/ 86087 h 172089"/>
                  <a:gd name="connsiteX10" fmla="*/ 83376 w 169462"/>
                  <a:gd name="connsiteY10" fmla="*/ 172089 h 17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462" h="172089">
                    <a:moveTo>
                      <a:pt x="83376" y="172089"/>
                    </a:moveTo>
                    <a:cubicBezTo>
                      <a:pt x="35857" y="170592"/>
                      <a:pt x="-1454" y="130851"/>
                      <a:pt x="44" y="83332"/>
                    </a:cubicBezTo>
                    <a:cubicBezTo>
                      <a:pt x="1481" y="37918"/>
                      <a:pt x="37961" y="1432"/>
                      <a:pt x="83376" y="0"/>
                    </a:cubicBezTo>
                    <a:cubicBezTo>
                      <a:pt x="90461" y="0"/>
                      <a:pt x="96212" y="5747"/>
                      <a:pt x="96212" y="12836"/>
                    </a:cubicBezTo>
                    <a:cubicBezTo>
                      <a:pt x="96212" y="19925"/>
                      <a:pt x="90461" y="25672"/>
                      <a:pt x="83376" y="25672"/>
                    </a:cubicBezTo>
                    <a:cubicBezTo>
                      <a:pt x="50010" y="25672"/>
                      <a:pt x="22960" y="52722"/>
                      <a:pt x="22960" y="86087"/>
                    </a:cubicBezTo>
                    <a:cubicBezTo>
                      <a:pt x="22960" y="119453"/>
                      <a:pt x="50010" y="146503"/>
                      <a:pt x="83376" y="146503"/>
                    </a:cubicBezTo>
                    <a:cubicBezTo>
                      <a:pt x="116741" y="146503"/>
                      <a:pt x="143791" y="119453"/>
                      <a:pt x="143791" y="86087"/>
                    </a:cubicBezTo>
                    <a:cubicBezTo>
                      <a:pt x="143791" y="79002"/>
                      <a:pt x="149541" y="73251"/>
                      <a:pt x="156627" y="73251"/>
                    </a:cubicBezTo>
                    <a:cubicBezTo>
                      <a:pt x="163712" y="73251"/>
                      <a:pt x="169463" y="79002"/>
                      <a:pt x="169463" y="86087"/>
                    </a:cubicBezTo>
                    <a:cubicBezTo>
                      <a:pt x="169369" y="133581"/>
                      <a:pt x="130869" y="172038"/>
                      <a:pt x="83376" y="172089"/>
                    </a:cubicBezTo>
                    <a:close/>
                  </a:path>
                </a:pathLst>
              </a:custGeom>
              <a:solidFill>
                <a:srgbClr val="263238"/>
              </a:solidFill>
              <a:ln w="8553"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67022A2F-168D-C5C3-97F8-501E381D70BF}"/>
                  </a:ext>
                </a:extLst>
              </p:cNvPr>
              <p:cNvSpPr/>
              <p:nvPr/>
            </p:nvSpPr>
            <p:spPr>
              <a:xfrm>
                <a:off x="6313384" y="2229269"/>
                <a:ext cx="167896" cy="410412"/>
              </a:xfrm>
              <a:custGeom>
                <a:avLst/>
                <a:gdLst>
                  <a:gd name="connsiteX0" fmla="*/ 83007 w 167896"/>
                  <a:gd name="connsiteY0" fmla="*/ 410413 h 410412"/>
                  <a:gd name="connsiteX1" fmla="*/ 0 w 167896"/>
                  <a:gd name="connsiteY1" fmla="*/ 206405 h 410412"/>
                  <a:gd name="connsiteX2" fmla="*/ 0 w 167896"/>
                  <a:gd name="connsiteY2" fmla="*/ 205378 h 410412"/>
                  <a:gd name="connsiteX3" fmla="*/ 83007 w 167896"/>
                  <a:gd name="connsiteY3" fmla="*/ 0 h 410412"/>
                  <a:gd name="connsiteX4" fmla="*/ 167896 w 167896"/>
                  <a:gd name="connsiteY4" fmla="*/ 205378 h 410412"/>
                  <a:gd name="connsiteX5" fmla="*/ 99437 w 167896"/>
                  <a:gd name="connsiteY5" fmla="*/ 206661 h 410412"/>
                  <a:gd name="connsiteX6" fmla="*/ 82322 w 167896"/>
                  <a:gd name="connsiteY6" fmla="*/ 89682 h 410412"/>
                  <a:gd name="connsiteX7" fmla="*/ 68545 w 167896"/>
                  <a:gd name="connsiteY7" fmla="*/ 205378 h 410412"/>
                  <a:gd name="connsiteX8" fmla="*/ 68545 w 167896"/>
                  <a:gd name="connsiteY8" fmla="*/ 206405 h 410412"/>
                  <a:gd name="connsiteX9" fmla="*/ 83093 w 167896"/>
                  <a:gd name="connsiteY9" fmla="*/ 322272 h 410412"/>
                  <a:gd name="connsiteX10" fmla="*/ 85489 w 167896"/>
                  <a:gd name="connsiteY10" fmla="*/ 313714 h 410412"/>
                  <a:gd name="connsiteX11" fmla="*/ 90965 w 167896"/>
                  <a:gd name="connsiteY11" fmla="*/ 295145 h 410412"/>
                  <a:gd name="connsiteX12" fmla="*/ 138630 w 167896"/>
                  <a:gd name="connsiteY12" fmla="*/ 309093 h 410412"/>
                  <a:gd name="connsiteX13" fmla="*/ 151398 w 167896"/>
                  <a:gd name="connsiteY13" fmla="*/ 332318 h 410412"/>
                  <a:gd name="connsiteX14" fmla="*/ 151380 w 167896"/>
                  <a:gd name="connsiteY14" fmla="*/ 332369 h 410412"/>
                  <a:gd name="connsiteX15" fmla="*/ 151380 w 167896"/>
                  <a:gd name="connsiteY15" fmla="*/ 332369 h 410412"/>
                  <a:gd name="connsiteX16" fmla="*/ 83007 w 167896"/>
                  <a:gd name="connsiteY16" fmla="*/ 410413 h 410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896" h="410412">
                    <a:moveTo>
                      <a:pt x="83007" y="410413"/>
                    </a:moveTo>
                    <a:cubicBezTo>
                      <a:pt x="4364" y="410413"/>
                      <a:pt x="86" y="240463"/>
                      <a:pt x="0" y="206405"/>
                    </a:cubicBezTo>
                    <a:lnTo>
                      <a:pt x="0" y="205378"/>
                    </a:lnTo>
                    <a:cubicBezTo>
                      <a:pt x="0" y="171148"/>
                      <a:pt x="4022" y="0"/>
                      <a:pt x="83007" y="0"/>
                    </a:cubicBezTo>
                    <a:cubicBezTo>
                      <a:pt x="161992" y="0"/>
                      <a:pt x="167554" y="184326"/>
                      <a:pt x="167896" y="205378"/>
                    </a:cubicBezTo>
                    <a:lnTo>
                      <a:pt x="99437" y="206661"/>
                    </a:lnTo>
                    <a:cubicBezTo>
                      <a:pt x="99300" y="167054"/>
                      <a:pt x="93541" y="127668"/>
                      <a:pt x="82322" y="89682"/>
                    </a:cubicBezTo>
                    <a:cubicBezTo>
                      <a:pt x="72302" y="127405"/>
                      <a:pt x="67663" y="166356"/>
                      <a:pt x="68545" y="205378"/>
                    </a:cubicBezTo>
                    <a:lnTo>
                      <a:pt x="68545" y="206405"/>
                    </a:lnTo>
                    <a:cubicBezTo>
                      <a:pt x="67783" y="245526"/>
                      <a:pt x="72687" y="284552"/>
                      <a:pt x="83093" y="322272"/>
                    </a:cubicBezTo>
                    <a:cubicBezTo>
                      <a:pt x="83863" y="319790"/>
                      <a:pt x="84718" y="317052"/>
                      <a:pt x="85489" y="313714"/>
                    </a:cubicBezTo>
                    <a:lnTo>
                      <a:pt x="90965" y="295145"/>
                    </a:lnTo>
                    <a:lnTo>
                      <a:pt x="138630" y="309093"/>
                    </a:lnTo>
                    <a:cubicBezTo>
                      <a:pt x="148565" y="311986"/>
                      <a:pt x="154282" y="322383"/>
                      <a:pt x="151398" y="332318"/>
                    </a:cubicBezTo>
                    <a:cubicBezTo>
                      <a:pt x="151389" y="332335"/>
                      <a:pt x="151389" y="332352"/>
                      <a:pt x="151380" y="332369"/>
                    </a:cubicBezTo>
                    <a:lnTo>
                      <a:pt x="151380" y="332369"/>
                    </a:lnTo>
                    <a:cubicBezTo>
                      <a:pt x="137004" y="383971"/>
                      <a:pt x="114327" y="410413"/>
                      <a:pt x="83007" y="410413"/>
                    </a:cubicBezTo>
                    <a:close/>
                  </a:path>
                </a:pathLst>
              </a:custGeom>
              <a:solidFill>
                <a:srgbClr val="BFBFBF"/>
              </a:solidFill>
              <a:ln w="8553" cap="rnd">
                <a:solidFill>
                  <a:srgbClr val="263238"/>
                </a:solidFill>
                <a:prstDash val="solid"/>
                <a:round/>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9155956D-745E-9391-E999-BFF8038BC00E}"/>
                  </a:ext>
                </a:extLst>
              </p:cNvPr>
              <p:cNvSpPr/>
              <p:nvPr/>
            </p:nvSpPr>
            <p:spPr>
              <a:xfrm>
                <a:off x="6385609" y="2503106"/>
                <a:ext cx="99009" cy="98923"/>
              </a:xfrm>
              <a:custGeom>
                <a:avLst/>
                <a:gdLst>
                  <a:gd name="connsiteX0" fmla="*/ 86087 w 99009"/>
                  <a:gd name="connsiteY0" fmla="*/ 98924 h 98923"/>
                  <a:gd name="connsiteX1" fmla="*/ 73251 w 99009"/>
                  <a:gd name="connsiteY1" fmla="*/ 86087 h 98923"/>
                  <a:gd name="connsiteX2" fmla="*/ 12836 w 99009"/>
                  <a:gd name="connsiteY2" fmla="*/ 25672 h 98923"/>
                  <a:gd name="connsiteX3" fmla="*/ 0 w 99009"/>
                  <a:gd name="connsiteY3" fmla="*/ 12836 h 98923"/>
                  <a:gd name="connsiteX4" fmla="*/ 12836 w 99009"/>
                  <a:gd name="connsiteY4" fmla="*/ 0 h 98923"/>
                  <a:gd name="connsiteX5" fmla="*/ 99009 w 99009"/>
                  <a:gd name="connsiteY5" fmla="*/ 86087 h 98923"/>
                  <a:gd name="connsiteX6" fmla="*/ 86087 w 99009"/>
                  <a:gd name="connsiteY6" fmla="*/ 98924 h 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09" h="98923">
                    <a:moveTo>
                      <a:pt x="86087" y="98924"/>
                    </a:moveTo>
                    <a:cubicBezTo>
                      <a:pt x="79002" y="98924"/>
                      <a:pt x="73251" y="93173"/>
                      <a:pt x="73251" y="86087"/>
                    </a:cubicBezTo>
                    <a:cubicBezTo>
                      <a:pt x="73200" y="52739"/>
                      <a:pt x="46184" y="25724"/>
                      <a:pt x="12836" y="25672"/>
                    </a:cubicBezTo>
                    <a:cubicBezTo>
                      <a:pt x="5751" y="25672"/>
                      <a:pt x="0" y="19925"/>
                      <a:pt x="0" y="12836"/>
                    </a:cubicBezTo>
                    <a:cubicBezTo>
                      <a:pt x="0" y="5747"/>
                      <a:pt x="5751" y="0"/>
                      <a:pt x="12836" y="0"/>
                    </a:cubicBezTo>
                    <a:cubicBezTo>
                      <a:pt x="60398" y="0"/>
                      <a:pt x="98958" y="38525"/>
                      <a:pt x="99009" y="86087"/>
                    </a:cubicBezTo>
                    <a:cubicBezTo>
                      <a:pt x="98966" y="93190"/>
                      <a:pt x="93190" y="98924"/>
                      <a:pt x="86087" y="98924"/>
                    </a:cubicBezTo>
                    <a:close/>
                  </a:path>
                </a:pathLst>
              </a:custGeom>
              <a:solidFill>
                <a:srgbClr val="263238"/>
              </a:solidFill>
              <a:ln w="8553"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AE369A34-7940-D38D-E328-47E96E7569C5}"/>
                  </a:ext>
                </a:extLst>
              </p:cNvPr>
              <p:cNvSpPr/>
              <p:nvPr/>
            </p:nvSpPr>
            <p:spPr>
              <a:xfrm>
                <a:off x="6715350" y="2503063"/>
                <a:ext cx="174803" cy="172175"/>
              </a:xfrm>
              <a:custGeom>
                <a:avLst/>
                <a:gdLst>
                  <a:gd name="connsiteX0" fmla="*/ 88801 w 174803"/>
                  <a:gd name="connsiteY0" fmla="*/ 172132 h 172175"/>
                  <a:gd name="connsiteX1" fmla="*/ 44 w 174803"/>
                  <a:gd name="connsiteY1" fmla="*/ 88800 h 172175"/>
                  <a:gd name="connsiteX2" fmla="*/ 83376 w 174803"/>
                  <a:gd name="connsiteY2" fmla="*/ 43 h 172175"/>
                  <a:gd name="connsiteX3" fmla="*/ 88801 w 174803"/>
                  <a:gd name="connsiteY3" fmla="*/ 43 h 172175"/>
                  <a:gd name="connsiteX4" fmla="*/ 101637 w 174803"/>
                  <a:gd name="connsiteY4" fmla="*/ 12879 h 172175"/>
                  <a:gd name="connsiteX5" fmla="*/ 88801 w 174803"/>
                  <a:gd name="connsiteY5" fmla="*/ 25715 h 172175"/>
                  <a:gd name="connsiteX6" fmla="*/ 28300 w 174803"/>
                  <a:gd name="connsiteY6" fmla="*/ 86045 h 172175"/>
                  <a:gd name="connsiteX7" fmla="*/ 88630 w 174803"/>
                  <a:gd name="connsiteY7" fmla="*/ 146546 h 172175"/>
                  <a:gd name="connsiteX8" fmla="*/ 149131 w 174803"/>
                  <a:gd name="connsiteY8" fmla="*/ 86216 h 172175"/>
                  <a:gd name="connsiteX9" fmla="*/ 149131 w 174803"/>
                  <a:gd name="connsiteY9" fmla="*/ 86130 h 172175"/>
                  <a:gd name="connsiteX10" fmla="*/ 161967 w 174803"/>
                  <a:gd name="connsiteY10" fmla="*/ 73294 h 172175"/>
                  <a:gd name="connsiteX11" fmla="*/ 174803 w 174803"/>
                  <a:gd name="connsiteY11" fmla="*/ 86130 h 172175"/>
                  <a:gd name="connsiteX12" fmla="*/ 88801 w 174803"/>
                  <a:gd name="connsiteY12" fmla="*/ 172132 h 17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803" h="172175">
                    <a:moveTo>
                      <a:pt x="88801" y="172132"/>
                    </a:moveTo>
                    <a:cubicBezTo>
                      <a:pt x="41282" y="173630"/>
                      <a:pt x="1541" y="136320"/>
                      <a:pt x="44" y="88800"/>
                    </a:cubicBezTo>
                    <a:cubicBezTo>
                      <a:pt x="-1454" y="41281"/>
                      <a:pt x="35848" y="1542"/>
                      <a:pt x="83376" y="43"/>
                    </a:cubicBezTo>
                    <a:cubicBezTo>
                      <a:pt x="85181" y="-14"/>
                      <a:pt x="86995" y="-14"/>
                      <a:pt x="88801" y="43"/>
                    </a:cubicBezTo>
                    <a:cubicBezTo>
                      <a:pt x="95887" y="43"/>
                      <a:pt x="101637" y="5790"/>
                      <a:pt x="101637" y="12879"/>
                    </a:cubicBezTo>
                    <a:cubicBezTo>
                      <a:pt x="101637" y="19968"/>
                      <a:pt x="95887" y="25715"/>
                      <a:pt x="88801" y="25715"/>
                    </a:cubicBezTo>
                    <a:cubicBezTo>
                      <a:pt x="55436" y="25664"/>
                      <a:pt x="28352" y="52680"/>
                      <a:pt x="28300" y="86045"/>
                    </a:cubicBezTo>
                    <a:cubicBezTo>
                      <a:pt x="28249" y="119410"/>
                      <a:pt x="55264" y="146494"/>
                      <a:pt x="88630" y="146546"/>
                    </a:cubicBezTo>
                    <a:cubicBezTo>
                      <a:pt x="121995" y="146597"/>
                      <a:pt x="149079" y="119581"/>
                      <a:pt x="149131" y="86216"/>
                    </a:cubicBezTo>
                    <a:cubicBezTo>
                      <a:pt x="149131" y="86190"/>
                      <a:pt x="149131" y="86156"/>
                      <a:pt x="149131" y="86130"/>
                    </a:cubicBezTo>
                    <a:cubicBezTo>
                      <a:pt x="149131" y="79045"/>
                      <a:pt x="154881" y="73294"/>
                      <a:pt x="161967" y="73294"/>
                    </a:cubicBezTo>
                    <a:cubicBezTo>
                      <a:pt x="169052" y="73294"/>
                      <a:pt x="174803" y="79045"/>
                      <a:pt x="174803" y="86130"/>
                    </a:cubicBezTo>
                    <a:cubicBezTo>
                      <a:pt x="174752" y="133607"/>
                      <a:pt x="136277" y="172081"/>
                      <a:pt x="88801" y="172132"/>
                    </a:cubicBezTo>
                    <a:close/>
                  </a:path>
                </a:pathLst>
              </a:custGeom>
              <a:solidFill>
                <a:srgbClr val="263238"/>
              </a:solidFill>
              <a:ln w="8553"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75A3EA07-2F47-7D1F-6EDE-7FA2FFFE98C0}"/>
                  </a:ext>
                </a:extLst>
              </p:cNvPr>
              <p:cNvSpPr/>
              <p:nvPr/>
            </p:nvSpPr>
            <p:spPr>
              <a:xfrm>
                <a:off x="6719090" y="2229269"/>
                <a:ext cx="167725" cy="410412"/>
              </a:xfrm>
              <a:custGeom>
                <a:avLst/>
                <a:gdLst>
                  <a:gd name="connsiteX0" fmla="*/ 83007 w 167725"/>
                  <a:gd name="connsiteY0" fmla="*/ 410413 h 410412"/>
                  <a:gd name="connsiteX1" fmla="*/ 0 w 167725"/>
                  <a:gd name="connsiteY1" fmla="*/ 206405 h 410412"/>
                  <a:gd name="connsiteX2" fmla="*/ 0 w 167725"/>
                  <a:gd name="connsiteY2" fmla="*/ 205378 h 410412"/>
                  <a:gd name="connsiteX3" fmla="*/ 83007 w 167725"/>
                  <a:gd name="connsiteY3" fmla="*/ 0 h 410412"/>
                  <a:gd name="connsiteX4" fmla="*/ 167725 w 167725"/>
                  <a:gd name="connsiteY4" fmla="*/ 205720 h 410412"/>
                  <a:gd name="connsiteX5" fmla="*/ 99266 w 167725"/>
                  <a:gd name="connsiteY5" fmla="*/ 207004 h 410412"/>
                  <a:gd name="connsiteX6" fmla="*/ 82151 w 167725"/>
                  <a:gd name="connsiteY6" fmla="*/ 90024 h 410412"/>
                  <a:gd name="connsiteX7" fmla="*/ 68117 w 167725"/>
                  <a:gd name="connsiteY7" fmla="*/ 205378 h 410412"/>
                  <a:gd name="connsiteX8" fmla="*/ 68117 w 167725"/>
                  <a:gd name="connsiteY8" fmla="*/ 206405 h 410412"/>
                  <a:gd name="connsiteX9" fmla="*/ 82921 w 167725"/>
                  <a:gd name="connsiteY9" fmla="*/ 322443 h 410412"/>
                  <a:gd name="connsiteX10" fmla="*/ 85403 w 167725"/>
                  <a:gd name="connsiteY10" fmla="*/ 313885 h 410412"/>
                  <a:gd name="connsiteX11" fmla="*/ 90794 w 167725"/>
                  <a:gd name="connsiteY11" fmla="*/ 295316 h 410412"/>
                  <a:gd name="connsiteX12" fmla="*/ 138544 w 167725"/>
                  <a:gd name="connsiteY12" fmla="*/ 309264 h 410412"/>
                  <a:gd name="connsiteX13" fmla="*/ 151312 w 167725"/>
                  <a:gd name="connsiteY13" fmla="*/ 332489 h 410412"/>
                  <a:gd name="connsiteX14" fmla="*/ 151295 w 167725"/>
                  <a:gd name="connsiteY14" fmla="*/ 332541 h 410412"/>
                  <a:gd name="connsiteX15" fmla="*/ 151295 w 167725"/>
                  <a:gd name="connsiteY15" fmla="*/ 332541 h 410412"/>
                  <a:gd name="connsiteX16" fmla="*/ 83007 w 167725"/>
                  <a:gd name="connsiteY16" fmla="*/ 410413 h 410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725" h="410412">
                    <a:moveTo>
                      <a:pt x="83007" y="410413"/>
                    </a:moveTo>
                    <a:cubicBezTo>
                      <a:pt x="4364" y="410413"/>
                      <a:pt x="86" y="240463"/>
                      <a:pt x="0" y="206405"/>
                    </a:cubicBezTo>
                    <a:lnTo>
                      <a:pt x="0" y="205378"/>
                    </a:lnTo>
                    <a:cubicBezTo>
                      <a:pt x="0" y="171148"/>
                      <a:pt x="4022" y="0"/>
                      <a:pt x="83007" y="0"/>
                    </a:cubicBezTo>
                    <a:cubicBezTo>
                      <a:pt x="161992" y="0"/>
                      <a:pt x="167725" y="184669"/>
                      <a:pt x="167725" y="205720"/>
                    </a:cubicBezTo>
                    <a:lnTo>
                      <a:pt x="99266" y="207004"/>
                    </a:lnTo>
                    <a:cubicBezTo>
                      <a:pt x="99086" y="167400"/>
                      <a:pt x="93327" y="128020"/>
                      <a:pt x="82151" y="90024"/>
                    </a:cubicBezTo>
                    <a:cubicBezTo>
                      <a:pt x="72028" y="127616"/>
                      <a:pt x="67304" y="166456"/>
                      <a:pt x="68117" y="205378"/>
                    </a:cubicBezTo>
                    <a:lnTo>
                      <a:pt x="68117" y="206405"/>
                    </a:lnTo>
                    <a:cubicBezTo>
                      <a:pt x="67475" y="245593"/>
                      <a:pt x="72464" y="284670"/>
                      <a:pt x="82921" y="322443"/>
                    </a:cubicBezTo>
                    <a:cubicBezTo>
                      <a:pt x="83777" y="319961"/>
                      <a:pt x="84547" y="317223"/>
                      <a:pt x="85403" y="313885"/>
                    </a:cubicBezTo>
                    <a:lnTo>
                      <a:pt x="90794" y="295316"/>
                    </a:lnTo>
                    <a:lnTo>
                      <a:pt x="138544" y="309264"/>
                    </a:lnTo>
                    <a:cubicBezTo>
                      <a:pt x="148480" y="312157"/>
                      <a:pt x="154196" y="322554"/>
                      <a:pt x="151312" y="332489"/>
                    </a:cubicBezTo>
                    <a:cubicBezTo>
                      <a:pt x="151303" y="332506"/>
                      <a:pt x="151303" y="332523"/>
                      <a:pt x="151295" y="332541"/>
                    </a:cubicBezTo>
                    <a:lnTo>
                      <a:pt x="151295" y="332541"/>
                    </a:lnTo>
                    <a:cubicBezTo>
                      <a:pt x="137261" y="383971"/>
                      <a:pt x="114241" y="410413"/>
                      <a:pt x="83007" y="410413"/>
                    </a:cubicBezTo>
                    <a:close/>
                  </a:path>
                </a:pathLst>
              </a:custGeom>
              <a:solidFill>
                <a:srgbClr val="BFBFBF"/>
              </a:solidFill>
              <a:ln w="8553" cap="rnd">
                <a:solidFill>
                  <a:srgbClr val="263238"/>
                </a:solidFill>
                <a:prstDash val="solid"/>
                <a:round/>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F9CE5761-BD06-AE78-3B34-02AFE05FC43E}"/>
                  </a:ext>
                </a:extLst>
              </p:cNvPr>
              <p:cNvSpPr/>
              <p:nvPr/>
            </p:nvSpPr>
            <p:spPr>
              <a:xfrm>
                <a:off x="6791315" y="2503106"/>
                <a:ext cx="98838" cy="98923"/>
              </a:xfrm>
              <a:custGeom>
                <a:avLst/>
                <a:gdLst>
                  <a:gd name="connsiteX0" fmla="*/ 86002 w 98838"/>
                  <a:gd name="connsiteY0" fmla="*/ 98924 h 98923"/>
                  <a:gd name="connsiteX1" fmla="*/ 73166 w 98838"/>
                  <a:gd name="connsiteY1" fmla="*/ 86087 h 98923"/>
                  <a:gd name="connsiteX2" fmla="*/ 12836 w 98838"/>
                  <a:gd name="connsiteY2" fmla="*/ 25672 h 98923"/>
                  <a:gd name="connsiteX3" fmla="*/ 0 w 98838"/>
                  <a:gd name="connsiteY3" fmla="*/ 12836 h 98923"/>
                  <a:gd name="connsiteX4" fmla="*/ 12836 w 98838"/>
                  <a:gd name="connsiteY4" fmla="*/ 0 h 98923"/>
                  <a:gd name="connsiteX5" fmla="*/ 98838 w 98838"/>
                  <a:gd name="connsiteY5" fmla="*/ 86087 h 98923"/>
                  <a:gd name="connsiteX6" fmla="*/ 86002 w 98838"/>
                  <a:gd name="connsiteY6" fmla="*/ 98924 h 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838" h="98923">
                    <a:moveTo>
                      <a:pt x="86002" y="98924"/>
                    </a:moveTo>
                    <a:cubicBezTo>
                      <a:pt x="78916" y="98924"/>
                      <a:pt x="73166" y="93173"/>
                      <a:pt x="73166" y="86087"/>
                    </a:cubicBezTo>
                    <a:cubicBezTo>
                      <a:pt x="73166" y="52756"/>
                      <a:pt x="46167" y="25724"/>
                      <a:pt x="12836" y="25672"/>
                    </a:cubicBezTo>
                    <a:cubicBezTo>
                      <a:pt x="5751" y="25672"/>
                      <a:pt x="0" y="19925"/>
                      <a:pt x="0" y="12836"/>
                    </a:cubicBezTo>
                    <a:cubicBezTo>
                      <a:pt x="0" y="5747"/>
                      <a:pt x="5751" y="0"/>
                      <a:pt x="12836" y="0"/>
                    </a:cubicBezTo>
                    <a:cubicBezTo>
                      <a:pt x="60330" y="94"/>
                      <a:pt x="98795" y="38594"/>
                      <a:pt x="98838" y="86087"/>
                    </a:cubicBezTo>
                    <a:cubicBezTo>
                      <a:pt x="98838" y="93173"/>
                      <a:pt x="93087" y="98924"/>
                      <a:pt x="86002" y="98924"/>
                    </a:cubicBezTo>
                    <a:close/>
                  </a:path>
                </a:pathLst>
              </a:custGeom>
              <a:solidFill>
                <a:srgbClr val="263238"/>
              </a:solidFill>
              <a:ln w="8553" cap="flat">
                <a:noFill/>
                <a:prstDash val="solid"/>
                <a:miter/>
              </a:ln>
            </p:spPr>
            <p:txBody>
              <a:bodyPr rtlCol="0" anchor="ctr"/>
              <a:lstStyle/>
              <a:p>
                <a:endParaRPr lang="zh-CN" altLang="en-US"/>
              </a:p>
            </p:txBody>
          </p:sp>
        </p:grpSp>
        <p:grpSp>
          <p:nvGrpSpPr>
            <p:cNvPr id="193" name="图形 2">
              <a:extLst>
                <a:ext uri="{FF2B5EF4-FFF2-40B4-BE49-F238E27FC236}">
                  <a16:creationId xmlns:a16="http://schemas.microsoft.com/office/drawing/2014/main" id="{3014AB0C-B22C-0EC0-4FAC-DE0971C62240}"/>
                </a:ext>
              </a:extLst>
            </p:cNvPr>
            <p:cNvGrpSpPr/>
            <p:nvPr/>
          </p:nvGrpSpPr>
          <p:grpSpPr>
            <a:xfrm>
              <a:off x="6552743" y="4139345"/>
              <a:ext cx="769925" cy="769925"/>
              <a:chOff x="6552743" y="4139345"/>
              <a:chExt cx="769925" cy="769925"/>
            </a:xfrm>
          </p:grpSpPr>
          <p:sp>
            <p:nvSpPr>
              <p:cNvPr id="194" name="任意多边形: 形状 193">
                <a:extLst>
                  <a:ext uri="{FF2B5EF4-FFF2-40B4-BE49-F238E27FC236}">
                    <a16:creationId xmlns:a16="http://schemas.microsoft.com/office/drawing/2014/main" id="{5E5224E4-F641-7249-C850-864BBD5984A8}"/>
                  </a:ext>
                </a:extLst>
              </p:cNvPr>
              <p:cNvSpPr/>
              <p:nvPr/>
            </p:nvSpPr>
            <p:spPr>
              <a:xfrm rot="-4622999">
                <a:off x="6616547" y="4203149"/>
                <a:ext cx="642318" cy="642318"/>
              </a:xfrm>
              <a:custGeom>
                <a:avLst/>
                <a:gdLst>
                  <a:gd name="connsiteX0" fmla="*/ 642318 w 642318"/>
                  <a:gd name="connsiteY0" fmla="*/ 321159 h 642318"/>
                  <a:gd name="connsiteX1" fmla="*/ 321159 w 642318"/>
                  <a:gd name="connsiteY1" fmla="*/ 642318 h 642318"/>
                  <a:gd name="connsiteX2" fmla="*/ 0 w 642318"/>
                  <a:gd name="connsiteY2" fmla="*/ 321159 h 642318"/>
                  <a:gd name="connsiteX3" fmla="*/ 321159 w 642318"/>
                  <a:gd name="connsiteY3" fmla="*/ 0 h 642318"/>
                  <a:gd name="connsiteX4" fmla="*/ 642318 w 642318"/>
                  <a:gd name="connsiteY4" fmla="*/ 321159 h 642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18" h="642318">
                    <a:moveTo>
                      <a:pt x="642318" y="321159"/>
                    </a:moveTo>
                    <a:cubicBezTo>
                      <a:pt x="642318" y="498530"/>
                      <a:pt x="498530" y="642318"/>
                      <a:pt x="321159" y="642318"/>
                    </a:cubicBezTo>
                    <a:cubicBezTo>
                      <a:pt x="143788" y="642318"/>
                      <a:pt x="0" y="498530"/>
                      <a:pt x="0" y="321159"/>
                    </a:cubicBezTo>
                    <a:cubicBezTo>
                      <a:pt x="0" y="143788"/>
                      <a:pt x="143788" y="0"/>
                      <a:pt x="321159" y="0"/>
                    </a:cubicBezTo>
                    <a:cubicBezTo>
                      <a:pt x="498530" y="0"/>
                      <a:pt x="642318" y="143788"/>
                      <a:pt x="642318" y="321159"/>
                    </a:cubicBezTo>
                    <a:close/>
                  </a:path>
                </a:pathLst>
              </a:custGeom>
              <a:solidFill>
                <a:schemeClr val="accent1"/>
              </a:solidFill>
              <a:ln w="8553" cap="flat">
                <a:solidFill>
                  <a:srgbClr val="263238"/>
                </a:solid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5C2B6DC-BDC8-343F-6F35-6DA90D477B6B}"/>
                  </a:ext>
                </a:extLst>
              </p:cNvPr>
              <p:cNvSpPr/>
              <p:nvPr/>
            </p:nvSpPr>
            <p:spPr>
              <a:xfrm>
                <a:off x="6750496" y="4337128"/>
                <a:ext cx="374643" cy="374728"/>
              </a:xfrm>
              <a:custGeom>
                <a:avLst/>
                <a:gdLst>
                  <a:gd name="connsiteX0" fmla="*/ 374643 w 374643"/>
                  <a:gd name="connsiteY0" fmla="*/ 187321 h 374728"/>
                  <a:gd name="connsiteX1" fmla="*/ 344863 w 374643"/>
                  <a:gd name="connsiteY1" fmla="*/ 217272 h 374728"/>
                  <a:gd name="connsiteX2" fmla="*/ 344692 w 374643"/>
                  <a:gd name="connsiteY2" fmla="*/ 217272 h 374728"/>
                  <a:gd name="connsiteX3" fmla="*/ 217272 w 374643"/>
                  <a:gd name="connsiteY3" fmla="*/ 217272 h 374728"/>
                  <a:gd name="connsiteX4" fmla="*/ 217272 w 374643"/>
                  <a:gd name="connsiteY4" fmla="*/ 344777 h 374728"/>
                  <a:gd name="connsiteX5" fmla="*/ 187321 w 374643"/>
                  <a:gd name="connsiteY5" fmla="*/ 374728 h 374728"/>
                  <a:gd name="connsiteX6" fmla="*/ 157370 w 374643"/>
                  <a:gd name="connsiteY6" fmla="*/ 344777 h 374728"/>
                  <a:gd name="connsiteX7" fmla="*/ 157370 w 374643"/>
                  <a:gd name="connsiteY7" fmla="*/ 217016 h 374728"/>
                  <a:gd name="connsiteX8" fmla="*/ 29951 w 374643"/>
                  <a:gd name="connsiteY8" fmla="*/ 217016 h 374728"/>
                  <a:gd name="connsiteX9" fmla="*/ 0 w 374643"/>
                  <a:gd name="connsiteY9" fmla="*/ 187065 h 374728"/>
                  <a:gd name="connsiteX10" fmla="*/ 29951 w 374643"/>
                  <a:gd name="connsiteY10" fmla="*/ 157114 h 374728"/>
                  <a:gd name="connsiteX11" fmla="*/ 157370 w 374643"/>
                  <a:gd name="connsiteY11" fmla="*/ 157114 h 374728"/>
                  <a:gd name="connsiteX12" fmla="*/ 157370 w 374643"/>
                  <a:gd name="connsiteY12" fmla="*/ 29951 h 374728"/>
                  <a:gd name="connsiteX13" fmla="*/ 187321 w 374643"/>
                  <a:gd name="connsiteY13" fmla="*/ 0 h 374728"/>
                  <a:gd name="connsiteX14" fmla="*/ 217272 w 374643"/>
                  <a:gd name="connsiteY14" fmla="*/ 29951 h 374728"/>
                  <a:gd name="connsiteX15" fmla="*/ 217272 w 374643"/>
                  <a:gd name="connsiteY15" fmla="*/ 157114 h 374728"/>
                  <a:gd name="connsiteX16" fmla="*/ 344692 w 374643"/>
                  <a:gd name="connsiteY16" fmla="*/ 157114 h 374728"/>
                  <a:gd name="connsiteX17" fmla="*/ 374643 w 374643"/>
                  <a:gd name="connsiteY17" fmla="*/ 187065 h 374728"/>
                  <a:gd name="connsiteX18" fmla="*/ 374643 w 374643"/>
                  <a:gd name="connsiteY18" fmla="*/ 187321 h 37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4643" h="374728">
                    <a:moveTo>
                      <a:pt x="374643" y="187321"/>
                    </a:moveTo>
                    <a:cubicBezTo>
                      <a:pt x="374694" y="203811"/>
                      <a:pt x="361362" y="217221"/>
                      <a:pt x="344863" y="217272"/>
                    </a:cubicBezTo>
                    <a:cubicBezTo>
                      <a:pt x="344803" y="217272"/>
                      <a:pt x="344752" y="217272"/>
                      <a:pt x="344692" y="217272"/>
                    </a:cubicBezTo>
                    <a:lnTo>
                      <a:pt x="217272" y="217272"/>
                    </a:lnTo>
                    <a:lnTo>
                      <a:pt x="217272" y="344777"/>
                    </a:lnTo>
                    <a:cubicBezTo>
                      <a:pt x="217272" y="361319"/>
                      <a:pt x="203863" y="374728"/>
                      <a:pt x="187321" y="374728"/>
                    </a:cubicBezTo>
                    <a:cubicBezTo>
                      <a:pt x="170780" y="374728"/>
                      <a:pt x="157370" y="361319"/>
                      <a:pt x="157370" y="344777"/>
                    </a:cubicBezTo>
                    <a:lnTo>
                      <a:pt x="157370" y="217016"/>
                    </a:lnTo>
                    <a:lnTo>
                      <a:pt x="29951" y="217016"/>
                    </a:lnTo>
                    <a:cubicBezTo>
                      <a:pt x="13409" y="217016"/>
                      <a:pt x="0" y="203606"/>
                      <a:pt x="0" y="187065"/>
                    </a:cubicBezTo>
                    <a:cubicBezTo>
                      <a:pt x="0" y="170523"/>
                      <a:pt x="13409" y="157114"/>
                      <a:pt x="29951" y="157114"/>
                    </a:cubicBezTo>
                    <a:lnTo>
                      <a:pt x="157370" y="157114"/>
                    </a:lnTo>
                    <a:lnTo>
                      <a:pt x="157370" y="29951"/>
                    </a:lnTo>
                    <a:cubicBezTo>
                      <a:pt x="157370" y="13409"/>
                      <a:pt x="170780" y="0"/>
                      <a:pt x="187321" y="0"/>
                    </a:cubicBezTo>
                    <a:cubicBezTo>
                      <a:pt x="203863" y="0"/>
                      <a:pt x="217272" y="13409"/>
                      <a:pt x="217272" y="29951"/>
                    </a:cubicBezTo>
                    <a:lnTo>
                      <a:pt x="217272" y="157114"/>
                    </a:lnTo>
                    <a:lnTo>
                      <a:pt x="344692" y="157114"/>
                    </a:lnTo>
                    <a:cubicBezTo>
                      <a:pt x="361233" y="157114"/>
                      <a:pt x="374643" y="170523"/>
                      <a:pt x="374643" y="187065"/>
                    </a:cubicBezTo>
                    <a:cubicBezTo>
                      <a:pt x="374643" y="187150"/>
                      <a:pt x="374643" y="187236"/>
                      <a:pt x="374643" y="187321"/>
                    </a:cubicBezTo>
                    <a:close/>
                  </a:path>
                </a:pathLst>
              </a:custGeom>
              <a:solidFill>
                <a:srgbClr val="FFFFFF"/>
              </a:solidFill>
              <a:ln w="8553" cap="flat">
                <a:noFill/>
                <a:prstDash val="solid"/>
                <a:miter/>
              </a:ln>
            </p:spPr>
            <p:txBody>
              <a:bodyPr rtlCol="0" anchor="ctr"/>
              <a:lstStyle/>
              <a:p>
                <a:endParaRPr lang="zh-CN" altLang="en-US"/>
              </a:p>
            </p:txBody>
          </p:sp>
        </p:grpSp>
        <p:grpSp>
          <p:nvGrpSpPr>
            <p:cNvPr id="196" name="图形 2">
              <a:extLst>
                <a:ext uri="{FF2B5EF4-FFF2-40B4-BE49-F238E27FC236}">
                  <a16:creationId xmlns:a16="http://schemas.microsoft.com/office/drawing/2014/main" id="{7DE37B27-1EF1-F1ED-5E2F-36D3C76B630D}"/>
                </a:ext>
              </a:extLst>
            </p:cNvPr>
            <p:cNvGrpSpPr/>
            <p:nvPr/>
          </p:nvGrpSpPr>
          <p:grpSpPr>
            <a:xfrm>
              <a:off x="4925122" y="2378174"/>
              <a:ext cx="1082938" cy="3082062"/>
              <a:chOff x="4925122" y="2378174"/>
              <a:chExt cx="1082938" cy="3082062"/>
            </a:xfrm>
          </p:grpSpPr>
          <p:sp>
            <p:nvSpPr>
              <p:cNvPr id="197" name="任意多边形: 形状 196">
                <a:extLst>
                  <a:ext uri="{FF2B5EF4-FFF2-40B4-BE49-F238E27FC236}">
                    <a16:creationId xmlns:a16="http://schemas.microsoft.com/office/drawing/2014/main" id="{3F6BEABC-11C0-041F-4E7F-EB4D5172B342}"/>
                  </a:ext>
                </a:extLst>
              </p:cNvPr>
              <p:cNvSpPr/>
              <p:nvPr/>
            </p:nvSpPr>
            <p:spPr>
              <a:xfrm>
                <a:off x="5393464" y="3170840"/>
                <a:ext cx="77446" cy="647025"/>
              </a:xfrm>
              <a:custGeom>
                <a:avLst/>
                <a:gdLst>
                  <a:gd name="connsiteX0" fmla="*/ 4364 w 77446"/>
                  <a:gd name="connsiteY0" fmla="*/ 303360 h 647025"/>
                  <a:gd name="connsiteX1" fmla="*/ 25672 w 77446"/>
                  <a:gd name="connsiteY1" fmla="*/ 473652 h 647025"/>
                  <a:gd name="connsiteX2" fmla="*/ 0 w 77446"/>
                  <a:gd name="connsiteY2" fmla="*/ 506684 h 647025"/>
                  <a:gd name="connsiteX3" fmla="*/ 59046 w 77446"/>
                  <a:gd name="connsiteY3" fmla="*/ 647025 h 647025"/>
                  <a:gd name="connsiteX4" fmla="*/ 59046 w 77446"/>
                  <a:gd name="connsiteY4" fmla="*/ 537234 h 647025"/>
                  <a:gd name="connsiteX5" fmla="*/ 77273 w 77446"/>
                  <a:gd name="connsiteY5" fmla="*/ 169265 h 647025"/>
                  <a:gd name="connsiteX6" fmla="*/ 70684 w 77446"/>
                  <a:gd name="connsiteY6" fmla="*/ 0 h 647025"/>
                  <a:gd name="connsiteX7" fmla="*/ 42701 w 77446"/>
                  <a:gd name="connsiteY7" fmla="*/ 4535 h 647025"/>
                  <a:gd name="connsiteX8" fmla="*/ 4364 w 77446"/>
                  <a:gd name="connsiteY8" fmla="*/ 303360 h 64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446" h="647025">
                    <a:moveTo>
                      <a:pt x="4364" y="303360"/>
                    </a:moveTo>
                    <a:cubicBezTo>
                      <a:pt x="4364" y="303360"/>
                      <a:pt x="30721" y="454826"/>
                      <a:pt x="25672" y="473652"/>
                    </a:cubicBezTo>
                    <a:cubicBezTo>
                      <a:pt x="20623" y="486993"/>
                      <a:pt x="11681" y="498503"/>
                      <a:pt x="0" y="506684"/>
                    </a:cubicBezTo>
                    <a:lnTo>
                      <a:pt x="59046" y="647025"/>
                    </a:lnTo>
                    <a:lnTo>
                      <a:pt x="59046" y="537234"/>
                    </a:lnTo>
                    <a:cubicBezTo>
                      <a:pt x="59046" y="537234"/>
                      <a:pt x="75305" y="283079"/>
                      <a:pt x="77273" y="169265"/>
                    </a:cubicBezTo>
                    <a:cubicBezTo>
                      <a:pt x="78112" y="112769"/>
                      <a:pt x="75913" y="56265"/>
                      <a:pt x="70684" y="0"/>
                    </a:cubicBezTo>
                    <a:lnTo>
                      <a:pt x="42701" y="4535"/>
                    </a:lnTo>
                    <a:cubicBezTo>
                      <a:pt x="42701" y="4535"/>
                      <a:pt x="10611" y="242346"/>
                      <a:pt x="4364" y="303360"/>
                    </a:cubicBez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81AC8D0A-F81C-F729-FB25-8479B2956CFF}"/>
                  </a:ext>
                </a:extLst>
              </p:cNvPr>
              <p:cNvSpPr/>
              <p:nvPr/>
            </p:nvSpPr>
            <p:spPr>
              <a:xfrm>
                <a:off x="5148893" y="5185679"/>
                <a:ext cx="125537" cy="151462"/>
              </a:xfrm>
              <a:custGeom>
                <a:avLst/>
                <a:gdLst>
                  <a:gd name="connsiteX0" fmla="*/ 125537 w 125537"/>
                  <a:gd name="connsiteY0" fmla="*/ 129388 h 151462"/>
                  <a:gd name="connsiteX1" fmla="*/ 109107 w 125537"/>
                  <a:gd name="connsiteY1" fmla="*/ 8557 h 151462"/>
                  <a:gd name="connsiteX2" fmla="*/ 0 w 125537"/>
                  <a:gd name="connsiteY2" fmla="*/ 0 h 151462"/>
                  <a:gd name="connsiteX3" fmla="*/ 12750 w 125537"/>
                  <a:gd name="connsiteY3" fmla="*/ 132041 h 151462"/>
                  <a:gd name="connsiteX4" fmla="*/ 125537 w 125537"/>
                  <a:gd name="connsiteY4" fmla="*/ 129388 h 151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37" h="151462">
                    <a:moveTo>
                      <a:pt x="125537" y="129388"/>
                    </a:moveTo>
                    <a:lnTo>
                      <a:pt x="109107" y="8557"/>
                    </a:lnTo>
                    <a:lnTo>
                      <a:pt x="0" y="0"/>
                    </a:lnTo>
                    <a:lnTo>
                      <a:pt x="12750" y="132041"/>
                    </a:lnTo>
                    <a:cubicBezTo>
                      <a:pt x="45919" y="158911"/>
                      <a:pt x="93669" y="157782"/>
                      <a:pt x="125537" y="129388"/>
                    </a:cubicBez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76279A41-9B3F-3B6D-D7E5-941FF8C0ED8E}"/>
                  </a:ext>
                </a:extLst>
              </p:cNvPr>
              <p:cNvSpPr/>
              <p:nvPr/>
            </p:nvSpPr>
            <p:spPr>
              <a:xfrm>
                <a:off x="5150680" y="5302402"/>
                <a:ext cx="361583" cy="157834"/>
              </a:xfrm>
              <a:custGeom>
                <a:avLst/>
                <a:gdLst>
                  <a:gd name="connsiteX0" fmla="*/ 3861 w 361583"/>
                  <a:gd name="connsiteY0" fmla="*/ 0 h 157834"/>
                  <a:gd name="connsiteX1" fmla="*/ 5316 w 361583"/>
                  <a:gd name="connsiteY1" fmla="*/ 89596 h 157834"/>
                  <a:gd name="connsiteX2" fmla="*/ 63592 w 361583"/>
                  <a:gd name="connsiteY2" fmla="*/ 135121 h 157834"/>
                  <a:gd name="connsiteX3" fmla="*/ 80707 w 361583"/>
                  <a:gd name="connsiteY3" fmla="*/ 129388 h 157834"/>
                  <a:gd name="connsiteX4" fmla="*/ 112711 w 361583"/>
                  <a:gd name="connsiteY4" fmla="*/ 138373 h 157834"/>
                  <a:gd name="connsiteX5" fmla="*/ 350265 w 361583"/>
                  <a:gd name="connsiteY5" fmla="*/ 149155 h 157834"/>
                  <a:gd name="connsiteX6" fmla="*/ 358232 w 361583"/>
                  <a:gd name="connsiteY6" fmla="*/ 117091 h 157834"/>
                  <a:gd name="connsiteX7" fmla="*/ 347184 w 361583"/>
                  <a:gd name="connsiteY7" fmla="*/ 107567 h 157834"/>
                  <a:gd name="connsiteX8" fmla="*/ 154386 w 361583"/>
                  <a:gd name="connsiteY8" fmla="*/ 11381 h 157834"/>
                  <a:gd name="connsiteX9" fmla="*/ 108090 w 361583"/>
                  <a:gd name="connsiteY9" fmla="*/ 16345 h 157834"/>
                  <a:gd name="connsiteX10" fmla="*/ 15396 w 361583"/>
                  <a:gd name="connsiteY10" fmla="*/ 15369 h 157834"/>
                  <a:gd name="connsiteX11" fmla="*/ 4203 w 361583"/>
                  <a:gd name="connsiteY11" fmla="*/ 0 h 15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583" h="157834">
                    <a:moveTo>
                      <a:pt x="3861" y="0"/>
                    </a:moveTo>
                    <a:cubicBezTo>
                      <a:pt x="267" y="29780"/>
                      <a:pt x="-3241" y="61100"/>
                      <a:pt x="5316" y="89596"/>
                    </a:cubicBezTo>
                    <a:cubicBezTo>
                      <a:pt x="13873" y="118092"/>
                      <a:pt x="38946" y="142138"/>
                      <a:pt x="63592" y="135121"/>
                    </a:cubicBezTo>
                    <a:cubicBezTo>
                      <a:pt x="69240" y="133581"/>
                      <a:pt x="74631" y="130415"/>
                      <a:pt x="80707" y="129388"/>
                    </a:cubicBezTo>
                    <a:cubicBezTo>
                      <a:pt x="91660" y="127505"/>
                      <a:pt x="102442" y="133324"/>
                      <a:pt x="112711" y="138373"/>
                    </a:cubicBezTo>
                    <a:cubicBezTo>
                      <a:pt x="175009" y="169094"/>
                      <a:pt x="337429" y="155916"/>
                      <a:pt x="350265" y="149155"/>
                    </a:cubicBezTo>
                    <a:cubicBezTo>
                      <a:pt x="361321" y="142506"/>
                      <a:pt x="364889" y="128147"/>
                      <a:pt x="358232" y="117091"/>
                    </a:cubicBezTo>
                    <a:cubicBezTo>
                      <a:pt x="355664" y="112821"/>
                      <a:pt x="351788" y="109483"/>
                      <a:pt x="347184" y="107567"/>
                    </a:cubicBezTo>
                    <a:cubicBezTo>
                      <a:pt x="272649" y="72224"/>
                      <a:pt x="277441" y="81124"/>
                      <a:pt x="154386" y="11381"/>
                    </a:cubicBezTo>
                    <a:cubicBezTo>
                      <a:pt x="132308" y="-1113"/>
                      <a:pt x="119215" y="4878"/>
                      <a:pt x="108090" y="16345"/>
                    </a:cubicBezTo>
                    <a:cubicBezTo>
                      <a:pt x="82221" y="41674"/>
                      <a:pt x="40726" y="41238"/>
                      <a:pt x="15396" y="15369"/>
                    </a:cubicBezTo>
                    <a:cubicBezTo>
                      <a:pt x="10938" y="10817"/>
                      <a:pt x="7164" y="5639"/>
                      <a:pt x="4203" y="0"/>
                    </a:cubicBezTo>
                    <a:close/>
                  </a:path>
                </a:pathLst>
              </a:custGeom>
              <a:solidFill>
                <a:srgbClr val="263238"/>
              </a:solidFill>
              <a:ln w="8553"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EC18B5E1-D39E-FA9E-BC23-5AE868E6CB42}"/>
                  </a:ext>
                </a:extLst>
              </p:cNvPr>
              <p:cNvSpPr/>
              <p:nvPr/>
            </p:nvSpPr>
            <p:spPr>
              <a:xfrm>
                <a:off x="5091473" y="4806244"/>
                <a:ext cx="180425" cy="393555"/>
              </a:xfrm>
              <a:custGeom>
                <a:avLst/>
                <a:gdLst>
                  <a:gd name="connsiteX0" fmla="*/ 175769 w 180425"/>
                  <a:gd name="connsiteY0" fmla="*/ 235671 h 393555"/>
                  <a:gd name="connsiteX1" fmla="*/ 50318 w 180425"/>
                  <a:gd name="connsiteY1" fmla="*/ 393555 h 393555"/>
                  <a:gd name="connsiteX2" fmla="*/ 0 w 180425"/>
                  <a:gd name="connsiteY2" fmla="*/ 285218 h 393555"/>
                  <a:gd name="connsiteX3" fmla="*/ 176881 w 180425"/>
                  <a:gd name="connsiteY3" fmla="*/ 0 h 393555"/>
                  <a:gd name="connsiteX4" fmla="*/ 179962 w 180425"/>
                  <a:gd name="connsiteY4" fmla="*/ 77787 h 393555"/>
                  <a:gd name="connsiteX5" fmla="*/ 175769 w 180425"/>
                  <a:gd name="connsiteY5" fmla="*/ 235671 h 39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425" h="393555">
                    <a:moveTo>
                      <a:pt x="175769" y="235671"/>
                    </a:moveTo>
                    <a:cubicBezTo>
                      <a:pt x="120060" y="304900"/>
                      <a:pt x="50318" y="393555"/>
                      <a:pt x="50318" y="393555"/>
                    </a:cubicBezTo>
                    <a:lnTo>
                      <a:pt x="0" y="285218"/>
                    </a:lnTo>
                    <a:cubicBezTo>
                      <a:pt x="0" y="285218"/>
                      <a:pt x="116894" y="146417"/>
                      <a:pt x="176881" y="0"/>
                    </a:cubicBezTo>
                    <a:cubicBezTo>
                      <a:pt x="176881" y="28667"/>
                      <a:pt x="179192" y="59902"/>
                      <a:pt x="179962" y="77787"/>
                    </a:cubicBezTo>
                    <a:cubicBezTo>
                      <a:pt x="182016" y="131870"/>
                      <a:pt x="176625" y="181845"/>
                      <a:pt x="175769" y="235671"/>
                    </a:cubicBezTo>
                    <a:close/>
                  </a:path>
                </a:pathLst>
              </a:custGeom>
              <a:solidFill>
                <a:srgbClr val="263238"/>
              </a:solidFill>
              <a:ln w="8553"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000E594-CB17-05D4-264D-0ED56A614CDC}"/>
                  </a:ext>
                </a:extLst>
              </p:cNvPr>
              <p:cNvSpPr/>
              <p:nvPr/>
            </p:nvSpPr>
            <p:spPr>
              <a:xfrm>
                <a:off x="5001668" y="5086777"/>
                <a:ext cx="151531" cy="263206"/>
              </a:xfrm>
              <a:custGeom>
                <a:avLst/>
                <a:gdLst>
                  <a:gd name="connsiteX0" fmla="*/ 147310 w 151531"/>
                  <a:gd name="connsiteY0" fmla="*/ 248400 h 263206"/>
                  <a:gd name="connsiteX1" fmla="*/ 142176 w 151531"/>
                  <a:gd name="connsiteY1" fmla="*/ 260723 h 263206"/>
                  <a:gd name="connsiteX2" fmla="*/ 113936 w 151531"/>
                  <a:gd name="connsiteY2" fmla="*/ 243608 h 263206"/>
                  <a:gd name="connsiteX3" fmla="*/ 47274 w 151531"/>
                  <a:gd name="connsiteY3" fmla="*/ 139978 h 263206"/>
                  <a:gd name="connsiteX4" fmla="*/ 41027 w 151531"/>
                  <a:gd name="connsiteY4" fmla="*/ 84269 h 263206"/>
                  <a:gd name="connsiteX5" fmla="*/ 22715 w 151531"/>
                  <a:gd name="connsiteY5" fmla="*/ 91885 h 263206"/>
                  <a:gd name="connsiteX6" fmla="*/ 20404 w 151531"/>
                  <a:gd name="connsiteY6" fmla="*/ 91885 h 263206"/>
                  <a:gd name="connsiteX7" fmla="*/ 15098 w 151531"/>
                  <a:gd name="connsiteY7" fmla="*/ 82558 h 263206"/>
                  <a:gd name="connsiteX8" fmla="*/ 74572 w 151531"/>
                  <a:gd name="connsiteY8" fmla="*/ 235 h 263206"/>
                  <a:gd name="connsiteX9" fmla="*/ 112653 w 151531"/>
                  <a:gd name="connsiteY9" fmla="*/ 39856 h 263206"/>
                  <a:gd name="connsiteX10" fmla="*/ 126944 w 151531"/>
                  <a:gd name="connsiteY10" fmla="*/ 67154 h 263206"/>
                  <a:gd name="connsiteX11" fmla="*/ 147310 w 151531"/>
                  <a:gd name="connsiteY11" fmla="*/ 248400 h 26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531" h="263206">
                    <a:moveTo>
                      <a:pt x="147310" y="248400"/>
                    </a:moveTo>
                    <a:cubicBezTo>
                      <a:pt x="147054" y="252970"/>
                      <a:pt x="145239" y="257317"/>
                      <a:pt x="142176" y="260723"/>
                    </a:cubicBezTo>
                    <a:cubicBezTo>
                      <a:pt x="132592" y="269280"/>
                      <a:pt x="121980" y="253791"/>
                      <a:pt x="113936" y="243608"/>
                    </a:cubicBezTo>
                    <a:cubicBezTo>
                      <a:pt x="89214" y="210739"/>
                      <a:pt x="66931" y="176107"/>
                      <a:pt x="47274" y="139978"/>
                    </a:cubicBezTo>
                    <a:lnTo>
                      <a:pt x="41027" y="84269"/>
                    </a:lnTo>
                    <a:lnTo>
                      <a:pt x="22715" y="91885"/>
                    </a:lnTo>
                    <a:lnTo>
                      <a:pt x="20404" y="91885"/>
                    </a:lnTo>
                    <a:lnTo>
                      <a:pt x="15098" y="82558"/>
                    </a:lnTo>
                    <a:cubicBezTo>
                      <a:pt x="-25464" y="11702"/>
                      <a:pt x="22971" y="-2075"/>
                      <a:pt x="74572" y="235"/>
                    </a:cubicBezTo>
                    <a:cubicBezTo>
                      <a:pt x="80477" y="235"/>
                      <a:pt x="92800" y="1776"/>
                      <a:pt x="112653" y="39856"/>
                    </a:cubicBezTo>
                    <a:cubicBezTo>
                      <a:pt x="117993" y="48645"/>
                      <a:pt x="122768" y="57758"/>
                      <a:pt x="126944" y="67154"/>
                    </a:cubicBezTo>
                    <a:cubicBezTo>
                      <a:pt x="149955" y="124626"/>
                      <a:pt x="156989" y="187258"/>
                      <a:pt x="147310" y="248400"/>
                    </a:cubicBezTo>
                    <a:close/>
                  </a:path>
                </a:pathLst>
              </a:custGeom>
              <a:solidFill>
                <a:srgbClr val="263238"/>
              </a:solidFill>
              <a:ln w="8553"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B7C2DC3-7926-0BDC-F0F6-9548AC0C316B}"/>
                  </a:ext>
                </a:extLst>
              </p:cNvPr>
              <p:cNvSpPr/>
              <p:nvPr/>
            </p:nvSpPr>
            <p:spPr>
              <a:xfrm>
                <a:off x="4992977" y="3659296"/>
                <a:ext cx="590900" cy="1593120"/>
              </a:xfrm>
              <a:custGeom>
                <a:avLst/>
                <a:gdLst>
                  <a:gd name="connsiteX0" fmla="*/ 474593 w 590900"/>
                  <a:gd name="connsiteY0" fmla="*/ 217700 h 1593120"/>
                  <a:gd name="connsiteX1" fmla="*/ 473738 w 590900"/>
                  <a:gd name="connsiteY1" fmla="*/ 125366 h 1593120"/>
                  <a:gd name="connsiteX2" fmla="*/ 415205 w 590900"/>
                  <a:gd name="connsiteY2" fmla="*/ 0 h 1593120"/>
                  <a:gd name="connsiteX3" fmla="*/ 242260 w 590900"/>
                  <a:gd name="connsiteY3" fmla="*/ 59902 h 1593120"/>
                  <a:gd name="connsiteX4" fmla="*/ 235842 w 590900"/>
                  <a:gd name="connsiteY4" fmla="*/ 59902 h 1593120"/>
                  <a:gd name="connsiteX5" fmla="*/ 67775 w 590900"/>
                  <a:gd name="connsiteY5" fmla="*/ 32005 h 1593120"/>
                  <a:gd name="connsiteX6" fmla="*/ 0 w 590900"/>
                  <a:gd name="connsiteY6" fmla="*/ 6333 h 1593120"/>
                  <a:gd name="connsiteX7" fmla="*/ 7958 w 590900"/>
                  <a:gd name="connsiteY7" fmla="*/ 336563 h 1593120"/>
                  <a:gd name="connsiteX8" fmla="*/ 65635 w 590900"/>
                  <a:gd name="connsiteY8" fmla="*/ 1210102 h 1593120"/>
                  <a:gd name="connsiteX9" fmla="*/ 139657 w 590900"/>
                  <a:gd name="connsiteY9" fmla="*/ 1572850 h 1593120"/>
                  <a:gd name="connsiteX10" fmla="*/ 243372 w 590900"/>
                  <a:gd name="connsiteY10" fmla="*/ 1582007 h 1593120"/>
                  <a:gd name="connsiteX11" fmla="*/ 289155 w 590900"/>
                  <a:gd name="connsiteY11" fmla="*/ 1557618 h 1593120"/>
                  <a:gd name="connsiteX12" fmla="*/ 280597 w 590900"/>
                  <a:gd name="connsiteY12" fmla="*/ 1382962 h 1593120"/>
                  <a:gd name="connsiteX13" fmla="*/ 584043 w 590900"/>
                  <a:gd name="connsiteY13" fmla="*/ 971778 h 1593120"/>
                  <a:gd name="connsiteX14" fmla="*/ 474593 w 590900"/>
                  <a:gd name="connsiteY14" fmla="*/ 217700 h 1593120"/>
                  <a:gd name="connsiteX15" fmla="*/ 362919 w 590900"/>
                  <a:gd name="connsiteY15" fmla="*/ 927965 h 1593120"/>
                  <a:gd name="connsiteX16" fmla="*/ 277345 w 590900"/>
                  <a:gd name="connsiteY16" fmla="*/ 1151056 h 1593120"/>
                  <a:gd name="connsiteX17" fmla="*/ 304387 w 590900"/>
                  <a:gd name="connsiteY17" fmla="*/ 978368 h 1593120"/>
                  <a:gd name="connsiteX18" fmla="*/ 290524 w 590900"/>
                  <a:gd name="connsiteY18" fmla="*/ 552466 h 1593120"/>
                  <a:gd name="connsiteX19" fmla="*/ 362919 w 590900"/>
                  <a:gd name="connsiteY19" fmla="*/ 927622 h 1593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0900" h="1593120">
                    <a:moveTo>
                      <a:pt x="474593" y="217700"/>
                    </a:moveTo>
                    <a:cubicBezTo>
                      <a:pt x="472685" y="186962"/>
                      <a:pt x="472394" y="156138"/>
                      <a:pt x="473738" y="125366"/>
                    </a:cubicBezTo>
                    <a:cubicBezTo>
                      <a:pt x="474876" y="76726"/>
                      <a:pt x="453226" y="30353"/>
                      <a:pt x="415205" y="0"/>
                    </a:cubicBezTo>
                    <a:cubicBezTo>
                      <a:pt x="415205" y="0"/>
                      <a:pt x="370364" y="59902"/>
                      <a:pt x="242260" y="59902"/>
                    </a:cubicBezTo>
                    <a:lnTo>
                      <a:pt x="235842" y="59902"/>
                    </a:lnTo>
                    <a:cubicBezTo>
                      <a:pt x="178790" y="58524"/>
                      <a:pt x="122217" y="49137"/>
                      <a:pt x="67775" y="32005"/>
                    </a:cubicBezTo>
                    <a:cubicBezTo>
                      <a:pt x="44704" y="24782"/>
                      <a:pt x="22069" y="16208"/>
                      <a:pt x="0" y="6333"/>
                    </a:cubicBezTo>
                    <a:cubicBezTo>
                      <a:pt x="0" y="6333"/>
                      <a:pt x="2567" y="177481"/>
                      <a:pt x="7958" y="336563"/>
                    </a:cubicBezTo>
                    <a:cubicBezTo>
                      <a:pt x="12579" y="462784"/>
                      <a:pt x="45097" y="1029712"/>
                      <a:pt x="65635" y="1210102"/>
                    </a:cubicBezTo>
                    <a:cubicBezTo>
                      <a:pt x="82750" y="1360370"/>
                      <a:pt x="133581" y="1508755"/>
                      <a:pt x="139657" y="1572850"/>
                    </a:cubicBezTo>
                    <a:cubicBezTo>
                      <a:pt x="142566" y="1603058"/>
                      <a:pt x="210769" y="1593645"/>
                      <a:pt x="243372" y="1582007"/>
                    </a:cubicBezTo>
                    <a:cubicBezTo>
                      <a:pt x="286159" y="1566689"/>
                      <a:pt x="289155" y="1557618"/>
                      <a:pt x="289155" y="1557618"/>
                    </a:cubicBezTo>
                    <a:cubicBezTo>
                      <a:pt x="291978" y="1511066"/>
                      <a:pt x="279570" y="1429257"/>
                      <a:pt x="280597" y="1382962"/>
                    </a:cubicBezTo>
                    <a:cubicBezTo>
                      <a:pt x="397320" y="1237486"/>
                      <a:pt x="578908" y="1007292"/>
                      <a:pt x="584043" y="971778"/>
                    </a:cubicBezTo>
                    <a:cubicBezTo>
                      <a:pt x="623663" y="695888"/>
                      <a:pt x="478872" y="246282"/>
                      <a:pt x="474593" y="217700"/>
                    </a:cubicBezTo>
                    <a:close/>
                    <a:moveTo>
                      <a:pt x="362919" y="927965"/>
                    </a:moveTo>
                    <a:cubicBezTo>
                      <a:pt x="359924" y="946620"/>
                      <a:pt x="321159" y="1044345"/>
                      <a:pt x="277345" y="1151056"/>
                    </a:cubicBezTo>
                    <a:cubicBezTo>
                      <a:pt x="277345" y="1103819"/>
                      <a:pt x="298225" y="1054614"/>
                      <a:pt x="304387" y="978368"/>
                    </a:cubicBezTo>
                    <a:cubicBezTo>
                      <a:pt x="316110" y="831694"/>
                      <a:pt x="286331" y="670301"/>
                      <a:pt x="290524" y="552466"/>
                    </a:cubicBezTo>
                    <a:cubicBezTo>
                      <a:pt x="314228" y="653785"/>
                      <a:pt x="368396" y="892965"/>
                      <a:pt x="362919" y="927622"/>
                    </a:cubicBezTo>
                    <a:close/>
                  </a:path>
                </a:pathLst>
              </a:custGeom>
              <a:solidFill>
                <a:srgbClr val="263238"/>
              </a:solidFill>
              <a:ln w="8553"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FCFC91C-19C6-C8BB-793A-8572767213D9}"/>
                  </a:ext>
                </a:extLst>
              </p:cNvPr>
              <p:cNvSpPr/>
              <p:nvPr/>
            </p:nvSpPr>
            <p:spPr>
              <a:xfrm>
                <a:off x="5475101" y="4674460"/>
                <a:ext cx="64009" cy="34657"/>
              </a:xfrm>
              <a:custGeom>
                <a:avLst/>
                <a:gdLst>
                  <a:gd name="connsiteX0" fmla="*/ 64009 w 64009"/>
                  <a:gd name="connsiteY0" fmla="*/ 0 h 34657"/>
                  <a:gd name="connsiteX1" fmla="*/ 0 w 64009"/>
                  <a:gd name="connsiteY1" fmla="*/ 34657 h 34657"/>
                </a:gdLst>
                <a:ahLst/>
                <a:cxnLst>
                  <a:cxn ang="0">
                    <a:pos x="connsiteX0" y="connsiteY0"/>
                  </a:cxn>
                  <a:cxn ang="0">
                    <a:pos x="connsiteX1" y="connsiteY1"/>
                  </a:cxn>
                </a:cxnLst>
                <a:rect l="l" t="t" r="r" b="b"/>
                <a:pathLst>
                  <a:path w="64009" h="34657">
                    <a:moveTo>
                      <a:pt x="64009" y="0"/>
                    </a:moveTo>
                    <a:cubicBezTo>
                      <a:pt x="45329" y="15900"/>
                      <a:pt x="23524" y="27709"/>
                      <a:pt x="0" y="34657"/>
                    </a:cubicBezTo>
                  </a:path>
                </a:pathLst>
              </a:custGeom>
              <a:noFill/>
              <a:ln w="8553" cap="rnd">
                <a:solidFill>
                  <a:srgbClr val="BFBFBF"/>
                </a:solidFill>
                <a:prstDash val="solid"/>
                <a:round/>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663D988B-DC1E-911A-DC36-1E869CEC3621}"/>
                  </a:ext>
                </a:extLst>
              </p:cNvPr>
              <p:cNvSpPr/>
              <p:nvPr/>
            </p:nvSpPr>
            <p:spPr>
              <a:xfrm>
                <a:off x="5553487" y="4646820"/>
                <a:ext cx="11809" cy="13948"/>
              </a:xfrm>
              <a:custGeom>
                <a:avLst/>
                <a:gdLst>
                  <a:gd name="connsiteX0" fmla="*/ 11809 w 11809"/>
                  <a:gd name="connsiteY0" fmla="*/ 0 h 13948"/>
                  <a:gd name="connsiteX1" fmla="*/ 0 w 11809"/>
                  <a:gd name="connsiteY1" fmla="*/ 13949 h 13948"/>
                </a:gdLst>
                <a:ahLst/>
                <a:cxnLst>
                  <a:cxn ang="0">
                    <a:pos x="connsiteX0" y="connsiteY0"/>
                  </a:cxn>
                  <a:cxn ang="0">
                    <a:pos x="connsiteX1" y="connsiteY1"/>
                  </a:cxn>
                </a:cxnLst>
                <a:rect l="l" t="t" r="r" b="b"/>
                <a:pathLst>
                  <a:path w="11809" h="13948">
                    <a:moveTo>
                      <a:pt x="11809" y="0"/>
                    </a:moveTo>
                    <a:cubicBezTo>
                      <a:pt x="8130" y="4861"/>
                      <a:pt x="4185" y="9516"/>
                      <a:pt x="0" y="13949"/>
                    </a:cubicBezTo>
                  </a:path>
                </a:pathLst>
              </a:custGeom>
              <a:noFill/>
              <a:ln w="8553" cap="rnd">
                <a:solidFill>
                  <a:srgbClr val="BFBFBF"/>
                </a:solidFill>
                <a:prstDash val="solid"/>
                <a:round/>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06500617-2F4D-F002-B955-24AD482718B2}"/>
                  </a:ext>
                </a:extLst>
              </p:cNvPr>
              <p:cNvSpPr/>
              <p:nvPr/>
            </p:nvSpPr>
            <p:spPr>
              <a:xfrm>
                <a:off x="5275286" y="3771312"/>
                <a:ext cx="42920" cy="231734"/>
              </a:xfrm>
              <a:custGeom>
                <a:avLst/>
                <a:gdLst>
                  <a:gd name="connsiteX0" fmla="*/ 34657 w 42920"/>
                  <a:gd name="connsiteY0" fmla="*/ 0 h 231734"/>
                  <a:gd name="connsiteX1" fmla="*/ 22677 w 42920"/>
                  <a:gd name="connsiteY1" fmla="*/ 204693 h 231734"/>
                  <a:gd name="connsiteX2" fmla="*/ 0 w 42920"/>
                  <a:gd name="connsiteY2" fmla="*/ 231734 h 231734"/>
                </a:gdLst>
                <a:ahLst/>
                <a:cxnLst>
                  <a:cxn ang="0">
                    <a:pos x="connsiteX0" y="connsiteY0"/>
                  </a:cxn>
                  <a:cxn ang="0">
                    <a:pos x="connsiteX1" y="connsiteY1"/>
                  </a:cxn>
                  <a:cxn ang="0">
                    <a:pos x="connsiteX2" y="connsiteY2"/>
                  </a:cxn>
                </a:cxnLst>
                <a:rect l="l" t="t" r="r" b="b"/>
                <a:pathLst>
                  <a:path w="42920" h="231734">
                    <a:moveTo>
                      <a:pt x="34657" y="0"/>
                    </a:moveTo>
                    <a:cubicBezTo>
                      <a:pt x="46381" y="62383"/>
                      <a:pt x="48264" y="146674"/>
                      <a:pt x="22677" y="204693"/>
                    </a:cubicBezTo>
                    <a:cubicBezTo>
                      <a:pt x="16285" y="214628"/>
                      <a:pt x="8669" y="223716"/>
                      <a:pt x="0" y="231734"/>
                    </a:cubicBezTo>
                  </a:path>
                </a:pathLst>
              </a:custGeom>
              <a:noFill/>
              <a:ln w="8553" cap="rnd">
                <a:solidFill>
                  <a:srgbClr val="BFBFBF"/>
                </a:solidFill>
                <a:prstDash val="solid"/>
                <a:round/>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D25D364F-471A-FC7A-CF63-7A4526B3FEF3}"/>
                  </a:ext>
                </a:extLst>
              </p:cNvPr>
              <p:cNvSpPr/>
              <p:nvPr/>
            </p:nvSpPr>
            <p:spPr>
              <a:xfrm>
                <a:off x="5000850" y="3764638"/>
                <a:ext cx="106967" cy="160194"/>
              </a:xfrm>
              <a:custGeom>
                <a:avLst/>
                <a:gdLst>
                  <a:gd name="connsiteX0" fmla="*/ 106968 w 106967"/>
                  <a:gd name="connsiteY0" fmla="*/ 0 h 160194"/>
                  <a:gd name="connsiteX1" fmla="*/ 71283 w 106967"/>
                  <a:gd name="connsiteY1" fmla="*/ 105427 h 160194"/>
                  <a:gd name="connsiteX2" fmla="*/ 0 w 106967"/>
                  <a:gd name="connsiteY2" fmla="*/ 160194 h 160194"/>
                </a:gdLst>
                <a:ahLst/>
                <a:cxnLst>
                  <a:cxn ang="0">
                    <a:pos x="connsiteX0" y="connsiteY0"/>
                  </a:cxn>
                  <a:cxn ang="0">
                    <a:pos x="connsiteX1" y="connsiteY1"/>
                  </a:cxn>
                  <a:cxn ang="0">
                    <a:pos x="connsiteX2" y="connsiteY2"/>
                  </a:cxn>
                </a:cxnLst>
                <a:rect l="l" t="t" r="r" b="b"/>
                <a:pathLst>
                  <a:path w="106967" h="160194">
                    <a:moveTo>
                      <a:pt x="106968" y="0"/>
                    </a:moveTo>
                    <a:cubicBezTo>
                      <a:pt x="100036" y="29951"/>
                      <a:pt x="87542" y="79327"/>
                      <a:pt x="71283" y="105427"/>
                    </a:cubicBezTo>
                    <a:cubicBezTo>
                      <a:pt x="55683" y="132383"/>
                      <a:pt x="30062" y="152065"/>
                      <a:pt x="0" y="160194"/>
                    </a:cubicBezTo>
                  </a:path>
                </a:pathLst>
              </a:custGeom>
              <a:noFill/>
              <a:ln w="8553" cap="rnd">
                <a:solidFill>
                  <a:srgbClr val="BFBFBF"/>
                </a:solidFill>
                <a:prstDash val="solid"/>
                <a:round/>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F06E4B04-6FD5-32F9-FD95-72C2225829C8}"/>
                  </a:ext>
                </a:extLst>
              </p:cNvPr>
              <p:cNvSpPr/>
              <p:nvPr/>
            </p:nvSpPr>
            <p:spPr>
              <a:xfrm>
                <a:off x="5265787" y="3827791"/>
                <a:ext cx="18227" cy="369337"/>
              </a:xfrm>
              <a:custGeom>
                <a:avLst/>
                <a:gdLst>
                  <a:gd name="connsiteX0" fmla="*/ 0 w 18227"/>
                  <a:gd name="connsiteY0" fmla="*/ 0 h 369337"/>
                  <a:gd name="connsiteX1" fmla="*/ 18227 w 18227"/>
                  <a:gd name="connsiteY1" fmla="*/ 369337 h 369337"/>
                </a:gdLst>
                <a:ahLst/>
                <a:cxnLst>
                  <a:cxn ang="0">
                    <a:pos x="connsiteX0" y="connsiteY0"/>
                  </a:cxn>
                  <a:cxn ang="0">
                    <a:pos x="connsiteX1" y="connsiteY1"/>
                  </a:cxn>
                </a:cxnLst>
                <a:rect l="l" t="t" r="r" b="b"/>
                <a:pathLst>
                  <a:path w="18227" h="369337">
                    <a:moveTo>
                      <a:pt x="0" y="0"/>
                    </a:moveTo>
                    <a:cubicBezTo>
                      <a:pt x="8985" y="101149"/>
                      <a:pt x="8557" y="199302"/>
                      <a:pt x="18227" y="369337"/>
                    </a:cubicBezTo>
                  </a:path>
                </a:pathLst>
              </a:custGeom>
              <a:noFill/>
              <a:ln w="8553" cap="rnd">
                <a:solidFill>
                  <a:srgbClr val="BFBFBF"/>
                </a:solidFill>
                <a:prstDash val="solid"/>
                <a:round/>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6F32D46E-0D8E-F857-D3CA-B2A4C8D9C251}"/>
                  </a:ext>
                </a:extLst>
              </p:cNvPr>
              <p:cNvSpPr/>
              <p:nvPr/>
            </p:nvSpPr>
            <p:spPr>
              <a:xfrm>
                <a:off x="5260310" y="3775420"/>
                <a:ext cx="2738" cy="23875"/>
              </a:xfrm>
              <a:custGeom>
                <a:avLst/>
                <a:gdLst>
                  <a:gd name="connsiteX0" fmla="*/ 0 w 2738"/>
                  <a:gd name="connsiteY0" fmla="*/ 0 h 23875"/>
                  <a:gd name="connsiteX1" fmla="*/ 2738 w 2738"/>
                  <a:gd name="connsiteY1" fmla="*/ 23875 h 23875"/>
                </a:gdLst>
                <a:ahLst/>
                <a:cxnLst>
                  <a:cxn ang="0">
                    <a:pos x="connsiteX0" y="connsiteY0"/>
                  </a:cxn>
                  <a:cxn ang="0">
                    <a:pos x="connsiteX1" y="connsiteY1"/>
                  </a:cxn>
                </a:cxnLst>
                <a:rect l="l" t="t" r="r" b="b"/>
                <a:pathLst>
                  <a:path w="2738" h="23875">
                    <a:moveTo>
                      <a:pt x="0" y="0"/>
                    </a:moveTo>
                    <a:cubicBezTo>
                      <a:pt x="941" y="8044"/>
                      <a:pt x="1883" y="16002"/>
                      <a:pt x="2738" y="23875"/>
                    </a:cubicBezTo>
                  </a:path>
                </a:pathLst>
              </a:custGeom>
              <a:noFill/>
              <a:ln w="8553" cap="rnd">
                <a:solidFill>
                  <a:srgbClr val="FFFFFF"/>
                </a:solidFill>
                <a:prstDash val="solid"/>
                <a:round/>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DB0351E5-D773-0CF0-A648-A6490F5D3961}"/>
                  </a:ext>
                </a:extLst>
              </p:cNvPr>
              <p:cNvSpPr/>
              <p:nvPr/>
            </p:nvSpPr>
            <p:spPr>
              <a:xfrm>
                <a:off x="5356324" y="4559620"/>
                <a:ext cx="34999" cy="120573"/>
              </a:xfrm>
              <a:custGeom>
                <a:avLst/>
                <a:gdLst>
                  <a:gd name="connsiteX0" fmla="*/ 0 w 34999"/>
                  <a:gd name="connsiteY0" fmla="*/ 0 h 120573"/>
                  <a:gd name="connsiteX1" fmla="*/ 35000 w 34999"/>
                  <a:gd name="connsiteY1" fmla="*/ 120574 h 120573"/>
                </a:gdLst>
                <a:ahLst/>
                <a:cxnLst>
                  <a:cxn ang="0">
                    <a:pos x="connsiteX0" y="connsiteY0"/>
                  </a:cxn>
                  <a:cxn ang="0">
                    <a:pos x="connsiteX1" y="connsiteY1"/>
                  </a:cxn>
                </a:cxnLst>
                <a:rect l="l" t="t" r="r" b="b"/>
                <a:pathLst>
                  <a:path w="34999" h="120573">
                    <a:moveTo>
                      <a:pt x="0" y="0"/>
                    </a:moveTo>
                    <a:cubicBezTo>
                      <a:pt x="5836" y="41657"/>
                      <a:pt x="17620" y="82262"/>
                      <a:pt x="35000" y="120574"/>
                    </a:cubicBezTo>
                  </a:path>
                </a:pathLst>
              </a:custGeom>
              <a:noFill/>
              <a:ln w="8553" cap="rnd">
                <a:solidFill>
                  <a:srgbClr val="BFBFBF"/>
                </a:solidFill>
                <a:prstDash val="solid"/>
                <a:round/>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61B878C8-495C-30D8-5C35-83D3CEE1683D}"/>
                  </a:ext>
                </a:extLst>
              </p:cNvPr>
              <p:cNvSpPr/>
              <p:nvPr/>
            </p:nvSpPr>
            <p:spPr>
              <a:xfrm>
                <a:off x="5359668" y="4598813"/>
                <a:ext cx="13600" cy="177822"/>
              </a:xfrm>
              <a:custGeom>
                <a:avLst/>
                <a:gdLst>
                  <a:gd name="connsiteX0" fmla="*/ 3930 w 13600"/>
                  <a:gd name="connsiteY0" fmla="*/ 0 h 177822"/>
                  <a:gd name="connsiteX1" fmla="*/ 13600 w 13600"/>
                  <a:gd name="connsiteY1" fmla="*/ 177823 h 177822"/>
                </a:gdLst>
                <a:ahLst/>
                <a:cxnLst>
                  <a:cxn ang="0">
                    <a:pos x="connsiteX0" y="connsiteY0"/>
                  </a:cxn>
                  <a:cxn ang="0">
                    <a:pos x="connsiteX1" y="connsiteY1"/>
                  </a:cxn>
                </a:cxnLst>
                <a:rect l="l" t="t" r="r" b="b"/>
                <a:pathLst>
                  <a:path w="13600" h="177822">
                    <a:moveTo>
                      <a:pt x="3930" y="0"/>
                    </a:moveTo>
                    <a:cubicBezTo>
                      <a:pt x="-3583" y="59371"/>
                      <a:pt x="-305" y="119615"/>
                      <a:pt x="13600" y="177823"/>
                    </a:cubicBezTo>
                  </a:path>
                </a:pathLst>
              </a:custGeom>
              <a:noFill/>
              <a:ln w="8553" cap="rnd">
                <a:solidFill>
                  <a:srgbClr val="BFBFBF"/>
                </a:solidFill>
                <a:prstDash val="solid"/>
                <a:round/>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53F057EA-368E-7707-DFDE-E4A470AC5036}"/>
                  </a:ext>
                </a:extLst>
              </p:cNvPr>
              <p:cNvSpPr/>
              <p:nvPr/>
            </p:nvSpPr>
            <p:spPr>
              <a:xfrm>
                <a:off x="5027207" y="3914563"/>
                <a:ext cx="54767" cy="587893"/>
              </a:xfrm>
              <a:custGeom>
                <a:avLst/>
                <a:gdLst>
                  <a:gd name="connsiteX0" fmla="*/ 0 w 54767"/>
                  <a:gd name="connsiteY0" fmla="*/ 0 h 587893"/>
                  <a:gd name="connsiteX1" fmla="*/ 54767 w 54767"/>
                  <a:gd name="connsiteY1" fmla="*/ 587893 h 587893"/>
                </a:gdLst>
                <a:ahLst/>
                <a:cxnLst>
                  <a:cxn ang="0">
                    <a:pos x="connsiteX0" y="connsiteY0"/>
                  </a:cxn>
                  <a:cxn ang="0">
                    <a:pos x="connsiteX1" y="connsiteY1"/>
                  </a:cxn>
                </a:cxnLst>
                <a:rect l="l" t="t" r="r" b="b"/>
                <a:pathLst>
                  <a:path w="54767" h="587893">
                    <a:moveTo>
                      <a:pt x="0" y="0"/>
                    </a:moveTo>
                    <a:cubicBezTo>
                      <a:pt x="15660" y="233275"/>
                      <a:pt x="37396" y="410755"/>
                      <a:pt x="54767" y="587893"/>
                    </a:cubicBezTo>
                  </a:path>
                </a:pathLst>
              </a:custGeom>
              <a:noFill/>
              <a:ln w="8553" cap="rnd">
                <a:solidFill>
                  <a:srgbClr val="BFBFBF"/>
                </a:solidFill>
                <a:prstDash val="solid"/>
                <a:round/>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75204C86-7465-69DD-F231-5E60207A3BFA}"/>
                  </a:ext>
                </a:extLst>
              </p:cNvPr>
              <p:cNvSpPr/>
              <p:nvPr/>
            </p:nvSpPr>
            <p:spPr>
              <a:xfrm>
                <a:off x="5082573" y="4541821"/>
                <a:ext cx="8557" cy="22163"/>
              </a:xfrm>
              <a:custGeom>
                <a:avLst/>
                <a:gdLst>
                  <a:gd name="connsiteX0" fmla="*/ 0 w 8557"/>
                  <a:gd name="connsiteY0" fmla="*/ 22164 h 22163"/>
                  <a:gd name="connsiteX1" fmla="*/ 0 w 8557"/>
                  <a:gd name="connsiteY1" fmla="*/ 0 h 22163"/>
                </a:gdLst>
                <a:ahLst/>
                <a:cxnLst>
                  <a:cxn ang="0">
                    <a:pos x="connsiteX0" y="connsiteY0"/>
                  </a:cxn>
                  <a:cxn ang="0">
                    <a:pos x="connsiteX1" y="connsiteY1"/>
                  </a:cxn>
                </a:cxnLst>
                <a:rect l="l" t="t" r="r" b="b"/>
                <a:pathLst>
                  <a:path w="8557" h="22163">
                    <a:moveTo>
                      <a:pt x="0" y="22164"/>
                    </a:moveTo>
                    <a:cubicBezTo>
                      <a:pt x="0" y="14890"/>
                      <a:pt x="0" y="7445"/>
                      <a:pt x="0" y="0"/>
                    </a:cubicBezTo>
                  </a:path>
                </a:pathLst>
              </a:custGeom>
              <a:noFill/>
              <a:ln w="8553" cap="rnd">
                <a:solidFill>
                  <a:srgbClr val="BFBFBF"/>
                </a:solidFill>
                <a:prstDash val="solid"/>
                <a:round/>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81B81EF2-FB63-AF87-2CD0-1AC97BC4F0F8}"/>
                  </a:ext>
                </a:extLst>
              </p:cNvPr>
              <p:cNvSpPr/>
              <p:nvPr/>
            </p:nvSpPr>
            <p:spPr>
              <a:xfrm>
                <a:off x="5079634" y="4591710"/>
                <a:ext cx="103060" cy="656609"/>
              </a:xfrm>
              <a:custGeom>
                <a:avLst/>
                <a:gdLst>
                  <a:gd name="connsiteX0" fmla="*/ 103061 w 103060"/>
                  <a:gd name="connsiteY0" fmla="*/ 656609 h 656609"/>
                  <a:gd name="connsiteX1" fmla="*/ 3709 w 103060"/>
                  <a:gd name="connsiteY1" fmla="*/ 212052 h 656609"/>
                  <a:gd name="connsiteX2" fmla="*/ 1912 w 103060"/>
                  <a:gd name="connsiteY2" fmla="*/ 0 h 656609"/>
                </a:gdLst>
                <a:ahLst/>
                <a:cxnLst>
                  <a:cxn ang="0">
                    <a:pos x="connsiteX0" y="connsiteY0"/>
                  </a:cxn>
                  <a:cxn ang="0">
                    <a:pos x="connsiteX1" y="connsiteY1"/>
                  </a:cxn>
                  <a:cxn ang="0">
                    <a:pos x="connsiteX2" y="connsiteY2"/>
                  </a:cxn>
                </a:cxnLst>
                <a:rect l="l" t="t" r="r" b="b"/>
                <a:pathLst>
                  <a:path w="103060" h="656609">
                    <a:moveTo>
                      <a:pt x="103061" y="656609"/>
                    </a:moveTo>
                    <a:cubicBezTo>
                      <a:pt x="90995" y="619213"/>
                      <a:pt x="7646" y="331428"/>
                      <a:pt x="3709" y="212052"/>
                    </a:cubicBezTo>
                    <a:cubicBezTo>
                      <a:pt x="1057" y="132896"/>
                      <a:pt x="-2110" y="76503"/>
                      <a:pt x="1912" y="0"/>
                    </a:cubicBezTo>
                  </a:path>
                </a:pathLst>
              </a:custGeom>
              <a:noFill/>
              <a:ln w="8553" cap="rnd">
                <a:solidFill>
                  <a:srgbClr val="BFBFBF"/>
                </a:solidFill>
                <a:prstDash val="solid"/>
                <a:round/>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7ED80DEE-CBC8-E024-5E94-C2B030FBB41C}"/>
                  </a:ext>
                </a:extLst>
              </p:cNvPr>
              <p:cNvSpPr/>
              <p:nvPr/>
            </p:nvSpPr>
            <p:spPr>
              <a:xfrm>
                <a:off x="5274259" y="4783396"/>
                <a:ext cx="2995" cy="257663"/>
              </a:xfrm>
              <a:custGeom>
                <a:avLst/>
                <a:gdLst>
                  <a:gd name="connsiteX0" fmla="*/ 2995 w 2995"/>
                  <a:gd name="connsiteY0" fmla="*/ 0 h 257663"/>
                  <a:gd name="connsiteX1" fmla="*/ 0 w 2995"/>
                  <a:gd name="connsiteY1" fmla="*/ 257663 h 257663"/>
                </a:gdLst>
                <a:ahLst/>
                <a:cxnLst>
                  <a:cxn ang="0">
                    <a:pos x="connsiteX0" y="connsiteY0"/>
                  </a:cxn>
                  <a:cxn ang="0">
                    <a:pos x="connsiteX1" y="connsiteY1"/>
                  </a:cxn>
                </a:cxnLst>
                <a:rect l="l" t="t" r="r" b="b"/>
                <a:pathLst>
                  <a:path w="2995" h="257663">
                    <a:moveTo>
                      <a:pt x="2995" y="0"/>
                    </a:moveTo>
                    <a:lnTo>
                      <a:pt x="0" y="257663"/>
                    </a:lnTo>
                  </a:path>
                </a:pathLst>
              </a:custGeom>
              <a:ln w="8553" cap="rnd">
                <a:solidFill>
                  <a:srgbClr val="BFBFBF"/>
                </a:solidFill>
                <a:prstDash val="solid"/>
                <a:round/>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C0576703-6FC5-38C6-A10C-918D570FF1BB}"/>
                  </a:ext>
                </a:extLst>
              </p:cNvPr>
              <p:cNvSpPr/>
              <p:nvPr/>
            </p:nvSpPr>
            <p:spPr>
              <a:xfrm>
                <a:off x="4925122" y="2861930"/>
                <a:ext cx="538060" cy="875096"/>
              </a:xfrm>
              <a:custGeom>
                <a:avLst/>
                <a:gdLst>
                  <a:gd name="connsiteX0" fmla="*/ 521654 w 538060"/>
                  <a:gd name="connsiteY0" fmla="*/ 148630 h 875096"/>
                  <a:gd name="connsiteX1" fmla="*/ 417938 w 538060"/>
                  <a:gd name="connsiteY1" fmla="*/ 27714 h 875096"/>
                  <a:gd name="connsiteX2" fmla="*/ 153857 w 538060"/>
                  <a:gd name="connsiteY2" fmla="*/ 25403 h 875096"/>
                  <a:gd name="connsiteX3" fmla="*/ 4702 w 538060"/>
                  <a:gd name="connsiteY3" fmla="*/ 183202 h 875096"/>
                  <a:gd name="connsiteX4" fmla="*/ 41242 w 538060"/>
                  <a:gd name="connsiteY4" fmla="*/ 543126 h 875096"/>
                  <a:gd name="connsiteX5" fmla="*/ 84029 w 538060"/>
                  <a:gd name="connsiteY5" fmla="*/ 831425 h 875096"/>
                  <a:gd name="connsiteX6" fmla="*/ 300616 w 538060"/>
                  <a:gd name="connsiteY6" fmla="*/ 864970 h 875096"/>
                  <a:gd name="connsiteX7" fmla="*/ 507534 w 538060"/>
                  <a:gd name="connsiteY7" fmla="*/ 772892 h 875096"/>
                  <a:gd name="connsiteX8" fmla="*/ 509588 w 538060"/>
                  <a:gd name="connsiteY8" fmla="*/ 669262 h 875096"/>
                  <a:gd name="connsiteX9" fmla="*/ 515065 w 538060"/>
                  <a:gd name="connsiteY9" fmla="*/ 295475 h 875096"/>
                  <a:gd name="connsiteX10" fmla="*/ 537999 w 538060"/>
                  <a:gd name="connsiteY10" fmla="*/ 284863 h 875096"/>
                  <a:gd name="connsiteX11" fmla="*/ 521654 w 538060"/>
                  <a:gd name="connsiteY11" fmla="*/ 148630 h 875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060" h="875096">
                    <a:moveTo>
                      <a:pt x="521654" y="148630"/>
                    </a:moveTo>
                    <a:cubicBezTo>
                      <a:pt x="501630" y="45941"/>
                      <a:pt x="433427" y="32591"/>
                      <a:pt x="417938" y="27714"/>
                    </a:cubicBezTo>
                    <a:cubicBezTo>
                      <a:pt x="311228" y="-5917"/>
                      <a:pt x="238233" y="-11565"/>
                      <a:pt x="153857" y="25403"/>
                    </a:cubicBezTo>
                    <a:cubicBezTo>
                      <a:pt x="55019" y="68875"/>
                      <a:pt x="35166" y="70415"/>
                      <a:pt x="4702" y="183202"/>
                    </a:cubicBezTo>
                    <a:cubicBezTo>
                      <a:pt x="-12413" y="244900"/>
                      <a:pt x="21217" y="452674"/>
                      <a:pt x="41242" y="543126"/>
                    </a:cubicBezTo>
                    <a:cubicBezTo>
                      <a:pt x="57244" y="615094"/>
                      <a:pt x="53222" y="801559"/>
                      <a:pt x="84029" y="831425"/>
                    </a:cubicBezTo>
                    <a:cubicBezTo>
                      <a:pt x="141192" y="886791"/>
                      <a:pt x="222231" y="878833"/>
                      <a:pt x="300616" y="864970"/>
                    </a:cubicBezTo>
                    <a:cubicBezTo>
                      <a:pt x="368477" y="852904"/>
                      <a:pt x="481777" y="836816"/>
                      <a:pt x="507534" y="772892"/>
                    </a:cubicBezTo>
                    <a:cubicBezTo>
                      <a:pt x="511214" y="763736"/>
                      <a:pt x="510872" y="725056"/>
                      <a:pt x="509588" y="669262"/>
                    </a:cubicBezTo>
                    <a:cubicBezTo>
                      <a:pt x="505481" y="500424"/>
                      <a:pt x="516776" y="403555"/>
                      <a:pt x="515065" y="295475"/>
                    </a:cubicBezTo>
                    <a:lnTo>
                      <a:pt x="537999" y="284863"/>
                    </a:lnTo>
                    <a:cubicBezTo>
                      <a:pt x="537999" y="284863"/>
                      <a:pt x="539967" y="242162"/>
                      <a:pt x="521654" y="148630"/>
                    </a:cubicBezTo>
                    <a:close/>
                  </a:path>
                </a:pathLst>
              </a:custGeom>
              <a:solidFill>
                <a:schemeClr val="accent1"/>
              </a:solidFill>
              <a:ln w="8553" cap="flat">
                <a:noFill/>
                <a:prstDash val="solid"/>
                <a:miter/>
              </a:ln>
            </p:spPr>
            <p:txBody>
              <a:bodyPr rtlCol="0" anchor="ctr"/>
              <a:lstStyle/>
              <a:p>
                <a:endParaRPr lang="zh-CN" altLang="en-US"/>
              </a:p>
            </p:txBody>
          </p:sp>
          <p:grpSp>
            <p:nvGrpSpPr>
              <p:cNvPr id="216" name="图形 2">
                <a:extLst>
                  <a:ext uri="{FF2B5EF4-FFF2-40B4-BE49-F238E27FC236}">
                    <a16:creationId xmlns:a16="http://schemas.microsoft.com/office/drawing/2014/main" id="{196FB57C-0EED-B2AA-0F7B-6FAE6A1F76E3}"/>
                  </a:ext>
                </a:extLst>
              </p:cNvPr>
              <p:cNvGrpSpPr/>
              <p:nvPr/>
            </p:nvGrpSpPr>
            <p:grpSpPr>
              <a:xfrm>
                <a:off x="4939160" y="2912170"/>
                <a:ext cx="493623" cy="810561"/>
                <a:chOff x="4939160" y="2912170"/>
                <a:chExt cx="493623" cy="810561"/>
              </a:xfrm>
              <a:solidFill>
                <a:srgbClr val="000000">
                  <a:alpha val="20000"/>
                </a:srgbClr>
              </a:solidFill>
            </p:grpSpPr>
            <p:sp>
              <p:nvSpPr>
                <p:cNvPr id="217" name="任意多边形: 形状 216">
                  <a:extLst>
                    <a:ext uri="{FF2B5EF4-FFF2-40B4-BE49-F238E27FC236}">
                      <a16:creationId xmlns:a16="http://schemas.microsoft.com/office/drawing/2014/main" id="{BFF7B94A-1972-DE0D-796F-B30888D32BE5}"/>
                    </a:ext>
                  </a:extLst>
                </p:cNvPr>
                <p:cNvSpPr/>
                <p:nvPr/>
              </p:nvSpPr>
              <p:spPr>
                <a:xfrm>
                  <a:off x="4939160" y="3167160"/>
                  <a:ext cx="493623" cy="353163"/>
                </a:xfrm>
                <a:custGeom>
                  <a:avLst/>
                  <a:gdLst>
                    <a:gd name="connsiteX0" fmla="*/ 13683 w 493623"/>
                    <a:gd name="connsiteY0" fmla="*/ 62982 h 353163"/>
                    <a:gd name="connsiteX1" fmla="*/ 20273 w 493623"/>
                    <a:gd name="connsiteY1" fmla="*/ 166784 h 353163"/>
                    <a:gd name="connsiteX2" fmla="*/ 66739 w 493623"/>
                    <a:gd name="connsiteY2" fmla="*/ 195879 h 353163"/>
                    <a:gd name="connsiteX3" fmla="*/ 102509 w 493623"/>
                    <a:gd name="connsiteY3" fmla="*/ 188691 h 353163"/>
                    <a:gd name="connsiteX4" fmla="*/ 137937 w 493623"/>
                    <a:gd name="connsiteY4" fmla="*/ 217358 h 353163"/>
                    <a:gd name="connsiteX5" fmla="*/ 210247 w 493623"/>
                    <a:gd name="connsiteY5" fmla="*/ 293005 h 353163"/>
                    <a:gd name="connsiteX6" fmla="*/ 310540 w 493623"/>
                    <a:gd name="connsiteY6" fmla="*/ 311832 h 353163"/>
                    <a:gd name="connsiteX7" fmla="*/ 280589 w 493623"/>
                    <a:gd name="connsiteY7" fmla="*/ 353164 h 353163"/>
                    <a:gd name="connsiteX8" fmla="*/ 376603 w 493623"/>
                    <a:gd name="connsiteY8" fmla="*/ 316025 h 353163"/>
                    <a:gd name="connsiteX9" fmla="*/ 491871 w 493623"/>
                    <a:gd name="connsiteY9" fmla="*/ 315255 h 353163"/>
                    <a:gd name="connsiteX10" fmla="*/ 459096 w 493623"/>
                    <a:gd name="connsiteY10" fmla="*/ 253984 h 353163"/>
                    <a:gd name="connsiteX11" fmla="*/ 384561 w 493623"/>
                    <a:gd name="connsiteY11" fmla="*/ 248079 h 353163"/>
                    <a:gd name="connsiteX12" fmla="*/ 309170 w 493623"/>
                    <a:gd name="connsiteY12" fmla="*/ 253213 h 353163"/>
                    <a:gd name="connsiteX13" fmla="*/ 224110 w 493623"/>
                    <a:gd name="connsiteY13" fmla="*/ 202468 h 353163"/>
                    <a:gd name="connsiteX14" fmla="*/ 170455 w 493623"/>
                    <a:gd name="connsiteY14" fmla="*/ 116894 h 353163"/>
                    <a:gd name="connsiteX15" fmla="*/ 135284 w 493623"/>
                    <a:gd name="connsiteY15" fmla="*/ 123740 h 353163"/>
                    <a:gd name="connsiteX16" fmla="*/ 108414 w 493623"/>
                    <a:gd name="connsiteY16" fmla="*/ 94730 h 353163"/>
                    <a:gd name="connsiteX17" fmla="*/ 1532 w 493623"/>
                    <a:gd name="connsiteY17" fmla="*/ 0 h 353163"/>
                    <a:gd name="connsiteX18" fmla="*/ 13683 w 493623"/>
                    <a:gd name="connsiteY18" fmla="*/ 62982 h 35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3623" h="353163">
                      <a:moveTo>
                        <a:pt x="13683" y="62982"/>
                      </a:moveTo>
                      <a:cubicBezTo>
                        <a:pt x="16679" y="97897"/>
                        <a:pt x="5126" y="135378"/>
                        <a:pt x="20273" y="166784"/>
                      </a:cubicBezTo>
                      <a:cubicBezTo>
                        <a:pt x="28445" y="184994"/>
                        <a:pt x="46792" y="196486"/>
                        <a:pt x="66739" y="195879"/>
                      </a:cubicBezTo>
                      <a:cubicBezTo>
                        <a:pt x="78891" y="194595"/>
                        <a:pt x="90358" y="187321"/>
                        <a:pt x="102509" y="188691"/>
                      </a:cubicBezTo>
                      <a:cubicBezTo>
                        <a:pt x="118084" y="190317"/>
                        <a:pt x="128780" y="204607"/>
                        <a:pt x="137937" y="217358"/>
                      </a:cubicBezTo>
                      <a:cubicBezTo>
                        <a:pt x="157088" y="246881"/>
                        <a:pt x="181614" y="272545"/>
                        <a:pt x="210247" y="293005"/>
                      </a:cubicBezTo>
                      <a:cubicBezTo>
                        <a:pt x="239599" y="312260"/>
                        <a:pt x="276909" y="321929"/>
                        <a:pt x="310540" y="311832"/>
                      </a:cubicBezTo>
                      <a:cubicBezTo>
                        <a:pt x="301657" y="326371"/>
                        <a:pt x="291636" y="340191"/>
                        <a:pt x="280589" y="353164"/>
                      </a:cubicBezTo>
                      <a:cubicBezTo>
                        <a:pt x="299244" y="346232"/>
                        <a:pt x="340491" y="316196"/>
                        <a:pt x="376603" y="316025"/>
                      </a:cubicBezTo>
                      <a:lnTo>
                        <a:pt x="491871" y="315255"/>
                      </a:lnTo>
                      <a:cubicBezTo>
                        <a:pt x="499316" y="291123"/>
                        <a:pt x="482030" y="264680"/>
                        <a:pt x="459096" y="253984"/>
                      </a:cubicBezTo>
                      <a:cubicBezTo>
                        <a:pt x="436162" y="243287"/>
                        <a:pt x="409634" y="244656"/>
                        <a:pt x="384561" y="248079"/>
                      </a:cubicBezTo>
                      <a:cubicBezTo>
                        <a:pt x="359488" y="251502"/>
                        <a:pt x="334158" y="256636"/>
                        <a:pt x="309170" y="253213"/>
                      </a:cubicBezTo>
                      <a:cubicBezTo>
                        <a:pt x="275703" y="246898"/>
                        <a:pt x="245563" y="228919"/>
                        <a:pt x="224110" y="202468"/>
                      </a:cubicBezTo>
                      <a:cubicBezTo>
                        <a:pt x="202930" y="176146"/>
                        <a:pt x="184926" y="147427"/>
                        <a:pt x="170455" y="116894"/>
                      </a:cubicBezTo>
                      <a:cubicBezTo>
                        <a:pt x="164208" y="128703"/>
                        <a:pt x="146922" y="130158"/>
                        <a:pt x="135284" y="123740"/>
                      </a:cubicBezTo>
                      <a:cubicBezTo>
                        <a:pt x="124288" y="116175"/>
                        <a:pt x="115114" y="106274"/>
                        <a:pt x="108414" y="94730"/>
                      </a:cubicBezTo>
                      <a:cubicBezTo>
                        <a:pt x="85566" y="62469"/>
                        <a:pt x="41837" y="8729"/>
                        <a:pt x="1532" y="0"/>
                      </a:cubicBezTo>
                      <a:cubicBezTo>
                        <a:pt x="-5143" y="17200"/>
                        <a:pt x="12058" y="43985"/>
                        <a:pt x="13683" y="62982"/>
                      </a:cubicBezTo>
                      <a:close/>
                    </a:path>
                  </a:pathLst>
                </a:custGeom>
                <a:solidFill>
                  <a:srgbClr val="000000">
                    <a:alpha val="20000"/>
                  </a:srgbClr>
                </a:solidFill>
                <a:ln w="8553"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807C0D96-C7DF-F28A-598A-D8A1E6AB492C}"/>
                    </a:ext>
                  </a:extLst>
                </p:cNvPr>
                <p:cNvSpPr/>
                <p:nvPr/>
              </p:nvSpPr>
              <p:spPr>
                <a:xfrm>
                  <a:off x="5307205" y="3165534"/>
                  <a:ext cx="102096" cy="236013"/>
                </a:xfrm>
                <a:custGeom>
                  <a:avLst/>
                  <a:gdLst>
                    <a:gd name="connsiteX0" fmla="*/ 0 w 102096"/>
                    <a:gd name="connsiteY0" fmla="*/ 236013 h 236013"/>
                    <a:gd name="connsiteX1" fmla="*/ 87542 w 102096"/>
                    <a:gd name="connsiteY1" fmla="*/ 128361 h 236013"/>
                    <a:gd name="connsiteX2" fmla="*/ 93276 w 102096"/>
                    <a:gd name="connsiteY2" fmla="*/ 0 h 236013"/>
                    <a:gd name="connsiteX3" fmla="*/ 53141 w 102096"/>
                    <a:gd name="connsiteY3" fmla="*/ 121601 h 236013"/>
                    <a:gd name="connsiteX4" fmla="*/ 27469 w 102096"/>
                    <a:gd name="connsiteY4" fmla="*/ 181503 h 236013"/>
                    <a:gd name="connsiteX5" fmla="*/ 0 w 102096"/>
                    <a:gd name="connsiteY5" fmla="*/ 236013 h 23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96" h="236013">
                      <a:moveTo>
                        <a:pt x="0" y="236013"/>
                      </a:moveTo>
                      <a:cubicBezTo>
                        <a:pt x="44670" y="218898"/>
                        <a:pt x="74621" y="174571"/>
                        <a:pt x="87542" y="128361"/>
                      </a:cubicBezTo>
                      <a:cubicBezTo>
                        <a:pt x="95244" y="100464"/>
                        <a:pt x="112615" y="23875"/>
                        <a:pt x="93276" y="0"/>
                      </a:cubicBezTo>
                      <a:cubicBezTo>
                        <a:pt x="78814" y="40134"/>
                        <a:pt x="68801" y="81723"/>
                        <a:pt x="53141" y="121601"/>
                      </a:cubicBezTo>
                      <a:cubicBezTo>
                        <a:pt x="45097" y="141967"/>
                        <a:pt x="36540" y="162077"/>
                        <a:pt x="27469" y="181503"/>
                      </a:cubicBezTo>
                      <a:cubicBezTo>
                        <a:pt x="22848" y="191001"/>
                        <a:pt x="9413" y="232333"/>
                        <a:pt x="0" y="236013"/>
                      </a:cubicBezTo>
                      <a:close/>
                    </a:path>
                  </a:pathLst>
                </a:custGeom>
                <a:solidFill>
                  <a:srgbClr val="000000">
                    <a:alpha val="20000"/>
                  </a:srgbClr>
                </a:solidFill>
                <a:ln w="8553"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627EB369-5013-A8A9-F1A7-A01DCCFA0953}"/>
                    </a:ext>
                  </a:extLst>
                </p:cNvPr>
                <p:cNvSpPr/>
                <p:nvPr/>
              </p:nvSpPr>
              <p:spPr>
                <a:xfrm>
                  <a:off x="4965337" y="3531791"/>
                  <a:ext cx="414349" cy="190941"/>
                </a:xfrm>
                <a:custGeom>
                  <a:avLst/>
                  <a:gdLst>
                    <a:gd name="connsiteX0" fmla="*/ 19169 w 414349"/>
                    <a:gd name="connsiteY0" fmla="*/ 0 h 190941"/>
                    <a:gd name="connsiteX1" fmla="*/ 185610 w 414349"/>
                    <a:gd name="connsiteY1" fmla="*/ 139229 h 190941"/>
                    <a:gd name="connsiteX2" fmla="*/ 414349 w 414349"/>
                    <a:gd name="connsiteY2" fmla="*/ 145733 h 190941"/>
                    <a:gd name="connsiteX3" fmla="*/ 92591 w 414349"/>
                    <a:gd name="connsiteY3" fmla="*/ 164987 h 190941"/>
                    <a:gd name="connsiteX4" fmla="*/ 42787 w 414349"/>
                    <a:gd name="connsiteY4" fmla="*/ 151808 h 190941"/>
                    <a:gd name="connsiteX5" fmla="*/ 17115 w 414349"/>
                    <a:gd name="connsiteY5" fmla="*/ 6333 h 190941"/>
                    <a:gd name="connsiteX6" fmla="*/ 0 w 414349"/>
                    <a:gd name="connsiteY6" fmla="*/ 7103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349" h="190941">
                      <a:moveTo>
                        <a:pt x="19169" y="0"/>
                      </a:moveTo>
                      <a:cubicBezTo>
                        <a:pt x="47836" y="69058"/>
                        <a:pt x="113899" y="118092"/>
                        <a:pt x="185610" y="139229"/>
                      </a:cubicBezTo>
                      <a:cubicBezTo>
                        <a:pt x="257321" y="160366"/>
                        <a:pt x="340841" y="159595"/>
                        <a:pt x="414349" y="145733"/>
                      </a:cubicBezTo>
                      <a:cubicBezTo>
                        <a:pt x="319619" y="199387"/>
                        <a:pt x="193996" y="204607"/>
                        <a:pt x="92591" y="164987"/>
                      </a:cubicBezTo>
                      <a:cubicBezTo>
                        <a:pt x="74364" y="157884"/>
                        <a:pt x="56222" y="166099"/>
                        <a:pt x="42787" y="151808"/>
                      </a:cubicBezTo>
                      <a:cubicBezTo>
                        <a:pt x="11980" y="119119"/>
                        <a:pt x="13350" y="51516"/>
                        <a:pt x="17115" y="6333"/>
                      </a:cubicBezTo>
                      <a:lnTo>
                        <a:pt x="0" y="7103"/>
                      </a:lnTo>
                    </a:path>
                  </a:pathLst>
                </a:custGeom>
                <a:solidFill>
                  <a:srgbClr val="000000">
                    <a:alpha val="20000"/>
                  </a:srgbClr>
                </a:solidFill>
                <a:ln w="8553"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7362D549-FC1B-D2E4-52A9-0E463C7F5DD5}"/>
                    </a:ext>
                  </a:extLst>
                </p:cNvPr>
                <p:cNvSpPr/>
                <p:nvPr/>
              </p:nvSpPr>
              <p:spPr>
                <a:xfrm>
                  <a:off x="5126986" y="2912170"/>
                  <a:ext cx="173475" cy="89755"/>
                </a:xfrm>
                <a:custGeom>
                  <a:avLst/>
                  <a:gdLst>
                    <a:gd name="connsiteX0" fmla="*/ 46039 w 173475"/>
                    <a:gd name="connsiteY0" fmla="*/ 79392 h 89755"/>
                    <a:gd name="connsiteX1" fmla="*/ 59731 w 173475"/>
                    <a:gd name="connsiteY1" fmla="*/ 89661 h 89755"/>
                    <a:gd name="connsiteX2" fmla="*/ 76845 w 173475"/>
                    <a:gd name="connsiteY2" fmla="*/ 82045 h 89755"/>
                    <a:gd name="connsiteX3" fmla="*/ 86943 w 173475"/>
                    <a:gd name="connsiteY3" fmla="*/ 64930 h 89755"/>
                    <a:gd name="connsiteX4" fmla="*/ 122970 w 173475"/>
                    <a:gd name="connsiteY4" fmla="*/ 32241 h 89755"/>
                    <a:gd name="connsiteX5" fmla="*/ 159595 w 173475"/>
                    <a:gd name="connsiteY5" fmla="*/ 84527 h 89755"/>
                    <a:gd name="connsiteX6" fmla="*/ 164901 w 173475"/>
                    <a:gd name="connsiteY6" fmla="*/ 84527 h 89755"/>
                    <a:gd name="connsiteX7" fmla="*/ 171661 w 173475"/>
                    <a:gd name="connsiteY7" fmla="*/ 21459 h 89755"/>
                    <a:gd name="connsiteX8" fmla="*/ 161307 w 173475"/>
                    <a:gd name="connsiteY8" fmla="*/ 34124 h 89755"/>
                    <a:gd name="connsiteX9" fmla="*/ 145561 w 173475"/>
                    <a:gd name="connsiteY9" fmla="*/ 10334 h 89755"/>
                    <a:gd name="connsiteX10" fmla="*/ 119889 w 173475"/>
                    <a:gd name="connsiteY10" fmla="*/ 65 h 89755"/>
                    <a:gd name="connsiteX11" fmla="*/ 108337 w 173475"/>
                    <a:gd name="connsiteY11" fmla="*/ 3916 h 89755"/>
                    <a:gd name="connsiteX12" fmla="*/ 55195 w 173475"/>
                    <a:gd name="connsiteY12" fmla="*/ 60994 h 89755"/>
                    <a:gd name="connsiteX13" fmla="*/ 0 w 173475"/>
                    <a:gd name="connsiteY13" fmla="*/ 25224 h 89755"/>
                    <a:gd name="connsiteX14" fmla="*/ 46039 w 173475"/>
                    <a:gd name="connsiteY14" fmla="*/ 79392 h 8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475" h="89755">
                      <a:moveTo>
                        <a:pt x="46039" y="79392"/>
                      </a:moveTo>
                      <a:cubicBezTo>
                        <a:pt x="49291" y="84279"/>
                        <a:pt x="54126" y="87907"/>
                        <a:pt x="59731" y="89661"/>
                      </a:cubicBezTo>
                      <a:cubicBezTo>
                        <a:pt x="66380" y="90329"/>
                        <a:pt x="72883" y="87428"/>
                        <a:pt x="76845" y="82045"/>
                      </a:cubicBezTo>
                      <a:cubicBezTo>
                        <a:pt x="80730" y="76662"/>
                        <a:pt x="84111" y="70929"/>
                        <a:pt x="86943" y="64930"/>
                      </a:cubicBezTo>
                      <a:cubicBezTo>
                        <a:pt x="95107" y="50425"/>
                        <a:pt x="107746" y="38959"/>
                        <a:pt x="122970" y="32241"/>
                      </a:cubicBezTo>
                      <a:cubicBezTo>
                        <a:pt x="131236" y="52120"/>
                        <a:pt x="143739" y="69962"/>
                        <a:pt x="159595" y="84527"/>
                      </a:cubicBezTo>
                      <a:lnTo>
                        <a:pt x="164901" y="84527"/>
                      </a:lnTo>
                      <a:cubicBezTo>
                        <a:pt x="173185" y="64597"/>
                        <a:pt x="175529" y="42690"/>
                        <a:pt x="171661" y="21459"/>
                      </a:cubicBezTo>
                      <a:cubicBezTo>
                        <a:pt x="170181" y="26970"/>
                        <a:pt x="166407" y="31574"/>
                        <a:pt x="161307" y="34124"/>
                      </a:cubicBezTo>
                      <a:cubicBezTo>
                        <a:pt x="157285" y="25446"/>
                        <a:pt x="151979" y="17428"/>
                        <a:pt x="145561" y="10334"/>
                      </a:cubicBezTo>
                      <a:cubicBezTo>
                        <a:pt x="138989" y="3223"/>
                        <a:pt x="129559" y="-551"/>
                        <a:pt x="119889" y="65"/>
                      </a:cubicBezTo>
                      <a:cubicBezTo>
                        <a:pt x="115859" y="716"/>
                        <a:pt x="111956" y="2016"/>
                        <a:pt x="108337" y="3916"/>
                      </a:cubicBezTo>
                      <a:cubicBezTo>
                        <a:pt x="84547" y="15468"/>
                        <a:pt x="67775" y="38146"/>
                        <a:pt x="55195" y="60994"/>
                      </a:cubicBezTo>
                      <a:cubicBezTo>
                        <a:pt x="37507" y="48004"/>
                        <a:pt x="19083" y="36058"/>
                        <a:pt x="0" y="25224"/>
                      </a:cubicBezTo>
                      <a:cubicBezTo>
                        <a:pt x="14120" y="43537"/>
                        <a:pt x="30550" y="61251"/>
                        <a:pt x="46039" y="79392"/>
                      </a:cubicBezTo>
                      <a:close/>
                    </a:path>
                  </a:pathLst>
                </a:custGeom>
                <a:solidFill>
                  <a:srgbClr val="000000">
                    <a:alpha val="20000"/>
                  </a:srgbClr>
                </a:solidFill>
                <a:ln w="8553" cap="flat">
                  <a:noFill/>
                  <a:prstDash val="solid"/>
                  <a:miter/>
                </a:ln>
              </p:spPr>
              <p:txBody>
                <a:bodyPr rtlCol="0" anchor="ctr"/>
                <a:lstStyle/>
                <a:p>
                  <a:endParaRPr lang="zh-CN" altLang="en-US"/>
                </a:p>
              </p:txBody>
            </p:sp>
          </p:grpSp>
          <p:sp>
            <p:nvSpPr>
              <p:cNvPr id="221" name="任意多边形: 形状 220">
                <a:extLst>
                  <a:ext uri="{FF2B5EF4-FFF2-40B4-BE49-F238E27FC236}">
                    <a16:creationId xmlns:a16="http://schemas.microsoft.com/office/drawing/2014/main" id="{F647FCE6-A3CF-E42C-82BB-258F56D65DC7}"/>
                  </a:ext>
                </a:extLst>
              </p:cNvPr>
              <p:cNvSpPr/>
              <p:nvPr/>
            </p:nvSpPr>
            <p:spPr>
              <a:xfrm>
                <a:off x="4925122" y="2861930"/>
                <a:ext cx="538060" cy="875096"/>
              </a:xfrm>
              <a:custGeom>
                <a:avLst/>
                <a:gdLst>
                  <a:gd name="connsiteX0" fmla="*/ 521654 w 538060"/>
                  <a:gd name="connsiteY0" fmla="*/ 148630 h 875096"/>
                  <a:gd name="connsiteX1" fmla="*/ 417938 w 538060"/>
                  <a:gd name="connsiteY1" fmla="*/ 27714 h 875096"/>
                  <a:gd name="connsiteX2" fmla="*/ 153857 w 538060"/>
                  <a:gd name="connsiteY2" fmla="*/ 25403 h 875096"/>
                  <a:gd name="connsiteX3" fmla="*/ 4702 w 538060"/>
                  <a:gd name="connsiteY3" fmla="*/ 183202 h 875096"/>
                  <a:gd name="connsiteX4" fmla="*/ 41242 w 538060"/>
                  <a:gd name="connsiteY4" fmla="*/ 543126 h 875096"/>
                  <a:gd name="connsiteX5" fmla="*/ 84029 w 538060"/>
                  <a:gd name="connsiteY5" fmla="*/ 831425 h 875096"/>
                  <a:gd name="connsiteX6" fmla="*/ 300616 w 538060"/>
                  <a:gd name="connsiteY6" fmla="*/ 864970 h 875096"/>
                  <a:gd name="connsiteX7" fmla="*/ 507534 w 538060"/>
                  <a:gd name="connsiteY7" fmla="*/ 772892 h 875096"/>
                  <a:gd name="connsiteX8" fmla="*/ 509588 w 538060"/>
                  <a:gd name="connsiteY8" fmla="*/ 669262 h 875096"/>
                  <a:gd name="connsiteX9" fmla="*/ 515065 w 538060"/>
                  <a:gd name="connsiteY9" fmla="*/ 295475 h 875096"/>
                  <a:gd name="connsiteX10" fmla="*/ 537999 w 538060"/>
                  <a:gd name="connsiteY10" fmla="*/ 284863 h 875096"/>
                  <a:gd name="connsiteX11" fmla="*/ 521654 w 538060"/>
                  <a:gd name="connsiteY11" fmla="*/ 148630 h 875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060" h="875096">
                    <a:moveTo>
                      <a:pt x="521654" y="148630"/>
                    </a:moveTo>
                    <a:cubicBezTo>
                      <a:pt x="501630" y="45941"/>
                      <a:pt x="433427" y="32591"/>
                      <a:pt x="417938" y="27714"/>
                    </a:cubicBezTo>
                    <a:cubicBezTo>
                      <a:pt x="311228" y="-5917"/>
                      <a:pt x="238233" y="-11565"/>
                      <a:pt x="153857" y="25403"/>
                    </a:cubicBezTo>
                    <a:cubicBezTo>
                      <a:pt x="55019" y="68875"/>
                      <a:pt x="35166" y="70415"/>
                      <a:pt x="4702" y="183202"/>
                    </a:cubicBezTo>
                    <a:cubicBezTo>
                      <a:pt x="-12413" y="244900"/>
                      <a:pt x="21217" y="452674"/>
                      <a:pt x="41242" y="543126"/>
                    </a:cubicBezTo>
                    <a:cubicBezTo>
                      <a:pt x="57244" y="615094"/>
                      <a:pt x="53222" y="801559"/>
                      <a:pt x="84029" y="831425"/>
                    </a:cubicBezTo>
                    <a:cubicBezTo>
                      <a:pt x="141192" y="886791"/>
                      <a:pt x="222231" y="878833"/>
                      <a:pt x="300616" y="864970"/>
                    </a:cubicBezTo>
                    <a:cubicBezTo>
                      <a:pt x="368477" y="852904"/>
                      <a:pt x="481777" y="836816"/>
                      <a:pt x="507534" y="772892"/>
                    </a:cubicBezTo>
                    <a:cubicBezTo>
                      <a:pt x="511214" y="763736"/>
                      <a:pt x="510872" y="725056"/>
                      <a:pt x="509588" y="669262"/>
                    </a:cubicBezTo>
                    <a:cubicBezTo>
                      <a:pt x="505481" y="500424"/>
                      <a:pt x="516776" y="403555"/>
                      <a:pt x="515065" y="295475"/>
                    </a:cubicBezTo>
                    <a:lnTo>
                      <a:pt x="537999" y="284863"/>
                    </a:lnTo>
                    <a:cubicBezTo>
                      <a:pt x="537999" y="284863"/>
                      <a:pt x="539967" y="242162"/>
                      <a:pt x="521654" y="148630"/>
                    </a:cubicBezTo>
                    <a:close/>
                  </a:path>
                </a:pathLst>
              </a:custGeom>
              <a:noFill/>
              <a:ln w="8553" cap="flat">
                <a:solidFill>
                  <a:srgbClr val="263238"/>
                </a:solidFill>
                <a:prstDash val="solid"/>
                <a:miter/>
              </a:ln>
            </p:spPr>
            <p:txBody>
              <a:bodyPr rtlCol="0" anchor="ctr"/>
              <a:lstStyle/>
              <a:p>
                <a:endParaRPr lang="zh-CN" altLang="en-US"/>
              </a:p>
            </p:txBody>
          </p:sp>
          <p:grpSp>
            <p:nvGrpSpPr>
              <p:cNvPr id="222" name="图形 2">
                <a:extLst>
                  <a:ext uri="{FF2B5EF4-FFF2-40B4-BE49-F238E27FC236}">
                    <a16:creationId xmlns:a16="http://schemas.microsoft.com/office/drawing/2014/main" id="{31410A81-A135-9420-2443-9946FC7BBED3}"/>
                  </a:ext>
                </a:extLst>
              </p:cNvPr>
              <p:cNvGrpSpPr/>
              <p:nvPr/>
            </p:nvGrpSpPr>
            <p:grpSpPr>
              <a:xfrm>
                <a:off x="4989228" y="2378174"/>
                <a:ext cx="377740" cy="594475"/>
                <a:chOff x="4989228" y="2378174"/>
                <a:chExt cx="377740" cy="594475"/>
              </a:xfrm>
            </p:grpSpPr>
            <p:sp>
              <p:nvSpPr>
                <p:cNvPr id="223" name="任意多边形: 形状 222">
                  <a:extLst>
                    <a:ext uri="{FF2B5EF4-FFF2-40B4-BE49-F238E27FC236}">
                      <a16:creationId xmlns:a16="http://schemas.microsoft.com/office/drawing/2014/main" id="{F93D0072-5466-7EC9-8300-2CDFF50AAF0B}"/>
                    </a:ext>
                  </a:extLst>
                </p:cNvPr>
                <p:cNvSpPr/>
                <p:nvPr/>
              </p:nvSpPr>
              <p:spPr>
                <a:xfrm>
                  <a:off x="5018222" y="2469732"/>
                  <a:ext cx="330229" cy="448573"/>
                </a:xfrm>
                <a:custGeom>
                  <a:avLst/>
                  <a:gdLst>
                    <a:gd name="connsiteX0" fmla="*/ 253299 w 330229"/>
                    <a:gd name="connsiteY0" fmla="*/ 397149 h 448573"/>
                    <a:gd name="connsiteX1" fmla="*/ 312174 w 330229"/>
                    <a:gd name="connsiteY1" fmla="*/ 355988 h 448573"/>
                    <a:gd name="connsiteX2" fmla="*/ 330230 w 330229"/>
                    <a:gd name="connsiteY2" fmla="*/ 192884 h 448573"/>
                    <a:gd name="connsiteX3" fmla="*/ 311404 w 330229"/>
                    <a:gd name="connsiteY3" fmla="*/ 110219 h 448573"/>
                    <a:gd name="connsiteX4" fmla="*/ 294289 w 330229"/>
                    <a:gd name="connsiteY4" fmla="*/ 40049 h 448573"/>
                    <a:gd name="connsiteX5" fmla="*/ 252785 w 330229"/>
                    <a:gd name="connsiteY5" fmla="*/ 0 h 448573"/>
                    <a:gd name="connsiteX6" fmla="*/ 195707 w 330229"/>
                    <a:gd name="connsiteY6" fmla="*/ 24132 h 448573"/>
                    <a:gd name="connsiteX7" fmla="*/ 114926 w 330229"/>
                    <a:gd name="connsiteY7" fmla="*/ 34829 h 448573"/>
                    <a:gd name="connsiteX8" fmla="*/ 79241 w 330229"/>
                    <a:gd name="connsiteY8" fmla="*/ 144791 h 448573"/>
                    <a:gd name="connsiteX9" fmla="*/ 171 w 330229"/>
                    <a:gd name="connsiteY9" fmla="*/ 200414 h 448573"/>
                    <a:gd name="connsiteX10" fmla="*/ 67518 w 330229"/>
                    <a:gd name="connsiteY10" fmla="*/ 249363 h 448573"/>
                    <a:gd name="connsiteX11" fmla="*/ 92676 w 330229"/>
                    <a:gd name="connsiteY11" fmla="*/ 316453 h 448573"/>
                    <a:gd name="connsiteX12" fmla="*/ 93275 w 330229"/>
                    <a:gd name="connsiteY12" fmla="*/ 413579 h 448573"/>
                    <a:gd name="connsiteX13" fmla="*/ 178849 w 330229"/>
                    <a:gd name="connsiteY13" fmla="*/ 447809 h 448573"/>
                    <a:gd name="connsiteX14" fmla="*/ 238751 w 330229"/>
                    <a:gd name="connsiteY14" fmla="*/ 403738 h 448573"/>
                    <a:gd name="connsiteX15" fmla="*/ 253299 w 330229"/>
                    <a:gd name="connsiteY15" fmla="*/ 397149 h 44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0229" h="448573">
                      <a:moveTo>
                        <a:pt x="253299" y="397149"/>
                      </a:moveTo>
                      <a:cubicBezTo>
                        <a:pt x="279604" y="397115"/>
                        <a:pt x="303103" y="380685"/>
                        <a:pt x="312174" y="355988"/>
                      </a:cubicBezTo>
                      <a:cubicBezTo>
                        <a:pt x="324496" y="321758"/>
                        <a:pt x="330230" y="212737"/>
                        <a:pt x="330230" y="192884"/>
                      </a:cubicBezTo>
                      <a:cubicBezTo>
                        <a:pt x="330230" y="173031"/>
                        <a:pt x="314570" y="132982"/>
                        <a:pt x="311404" y="110219"/>
                      </a:cubicBezTo>
                      <a:cubicBezTo>
                        <a:pt x="308237" y="87457"/>
                        <a:pt x="294289" y="40049"/>
                        <a:pt x="294289" y="40049"/>
                      </a:cubicBezTo>
                      <a:lnTo>
                        <a:pt x="252785" y="0"/>
                      </a:lnTo>
                      <a:lnTo>
                        <a:pt x="195707" y="24132"/>
                      </a:lnTo>
                      <a:lnTo>
                        <a:pt x="114926" y="34829"/>
                      </a:lnTo>
                      <a:cubicBezTo>
                        <a:pt x="114926" y="34829"/>
                        <a:pt x="99865" y="165842"/>
                        <a:pt x="79241" y="144791"/>
                      </a:cubicBezTo>
                      <a:cubicBezTo>
                        <a:pt x="58618" y="123740"/>
                        <a:pt x="-3680" y="150781"/>
                        <a:pt x="171" y="200414"/>
                      </a:cubicBezTo>
                      <a:cubicBezTo>
                        <a:pt x="4022" y="250047"/>
                        <a:pt x="67518" y="249363"/>
                        <a:pt x="67518" y="249363"/>
                      </a:cubicBezTo>
                      <a:cubicBezTo>
                        <a:pt x="67518" y="249363"/>
                        <a:pt x="83263" y="264852"/>
                        <a:pt x="92676" y="316453"/>
                      </a:cubicBezTo>
                      <a:cubicBezTo>
                        <a:pt x="98564" y="348543"/>
                        <a:pt x="98769" y="381421"/>
                        <a:pt x="93275" y="413579"/>
                      </a:cubicBezTo>
                      <a:cubicBezTo>
                        <a:pt x="113959" y="439020"/>
                        <a:pt x="146323" y="451959"/>
                        <a:pt x="178849" y="447809"/>
                      </a:cubicBezTo>
                      <a:cubicBezTo>
                        <a:pt x="233531" y="440877"/>
                        <a:pt x="238751" y="403738"/>
                        <a:pt x="238751" y="403738"/>
                      </a:cubicBezTo>
                      <a:cubicBezTo>
                        <a:pt x="238751" y="403738"/>
                        <a:pt x="239436" y="397491"/>
                        <a:pt x="253299" y="397149"/>
                      </a:cubicBezTo>
                      <a:close/>
                    </a:path>
                  </a:pathLst>
                </a:custGeom>
                <a:solidFill>
                  <a:srgbClr val="FFFFFF"/>
                </a:solidFill>
                <a:ln w="8553"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416B15A7-61CB-6E9A-FAEE-80BDE3C1D79E}"/>
                    </a:ext>
                  </a:extLst>
                </p:cNvPr>
                <p:cNvSpPr/>
                <p:nvPr/>
              </p:nvSpPr>
              <p:spPr>
                <a:xfrm>
                  <a:off x="5018995" y="2457067"/>
                  <a:ext cx="329521" cy="409767"/>
                </a:xfrm>
                <a:custGeom>
                  <a:avLst/>
                  <a:gdLst>
                    <a:gd name="connsiteX0" fmla="*/ 67686 w 329521"/>
                    <a:gd name="connsiteY0" fmla="*/ 189546 h 409767"/>
                    <a:gd name="connsiteX1" fmla="*/ 1281 w 329521"/>
                    <a:gd name="connsiteY1" fmla="*/ 202725 h 409767"/>
                    <a:gd name="connsiteX2" fmla="*/ 78982 w 329521"/>
                    <a:gd name="connsiteY2" fmla="*/ 264253 h 409767"/>
                    <a:gd name="connsiteX3" fmla="*/ 185949 w 329521"/>
                    <a:gd name="connsiteY3" fmla="*/ 385768 h 409767"/>
                    <a:gd name="connsiteX4" fmla="*/ 267844 w 329521"/>
                    <a:gd name="connsiteY4" fmla="*/ 409300 h 409767"/>
                    <a:gd name="connsiteX5" fmla="*/ 312685 w 329521"/>
                    <a:gd name="connsiteY5" fmla="*/ 362577 h 409767"/>
                    <a:gd name="connsiteX6" fmla="*/ 327489 w 329521"/>
                    <a:gd name="connsiteY6" fmla="*/ 254155 h 409767"/>
                    <a:gd name="connsiteX7" fmla="*/ 323467 w 329521"/>
                    <a:gd name="connsiteY7" fmla="*/ 177908 h 409767"/>
                    <a:gd name="connsiteX8" fmla="*/ 302501 w 329521"/>
                    <a:gd name="connsiteY8" fmla="*/ 77017 h 409767"/>
                    <a:gd name="connsiteX9" fmla="*/ 238064 w 329521"/>
                    <a:gd name="connsiteY9" fmla="*/ 0 h 409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521" h="409767">
                      <a:moveTo>
                        <a:pt x="67686" y="189546"/>
                      </a:moveTo>
                      <a:cubicBezTo>
                        <a:pt x="55535" y="172432"/>
                        <a:pt x="11892" y="144706"/>
                        <a:pt x="1281" y="202725"/>
                      </a:cubicBezTo>
                      <a:cubicBezTo>
                        <a:pt x="-9331" y="260744"/>
                        <a:pt x="48603" y="257064"/>
                        <a:pt x="78982" y="264253"/>
                      </a:cubicBezTo>
                      <a:cubicBezTo>
                        <a:pt x="101745" y="302162"/>
                        <a:pt x="147441" y="365829"/>
                        <a:pt x="185949" y="385768"/>
                      </a:cubicBezTo>
                      <a:cubicBezTo>
                        <a:pt x="209825" y="398176"/>
                        <a:pt x="239690" y="412552"/>
                        <a:pt x="267844" y="409300"/>
                      </a:cubicBezTo>
                      <a:cubicBezTo>
                        <a:pt x="295998" y="406049"/>
                        <a:pt x="307208" y="389191"/>
                        <a:pt x="312685" y="362577"/>
                      </a:cubicBezTo>
                      <a:cubicBezTo>
                        <a:pt x="320266" y="326850"/>
                        <a:pt x="325212" y="290609"/>
                        <a:pt x="327489" y="254155"/>
                      </a:cubicBezTo>
                      <a:cubicBezTo>
                        <a:pt x="328858" y="230964"/>
                        <a:pt x="332880" y="199901"/>
                        <a:pt x="323467" y="177908"/>
                      </a:cubicBezTo>
                      <a:cubicBezTo>
                        <a:pt x="309946" y="146160"/>
                        <a:pt x="312856" y="109449"/>
                        <a:pt x="302501" y="77017"/>
                      </a:cubicBezTo>
                      <a:cubicBezTo>
                        <a:pt x="292147" y="44584"/>
                        <a:pt x="264078" y="20794"/>
                        <a:pt x="238064" y="0"/>
                      </a:cubicBezTo>
                    </a:path>
                  </a:pathLst>
                </a:custGeom>
                <a:noFill/>
                <a:ln w="8553" cap="rnd">
                  <a:solidFill>
                    <a:srgbClr val="263238"/>
                  </a:solidFill>
                  <a:prstDash val="solid"/>
                  <a:round/>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BE7F390F-3B7F-FAFE-6B08-64C0204C7C05}"/>
                    </a:ext>
                  </a:extLst>
                </p:cNvPr>
                <p:cNvSpPr/>
                <p:nvPr/>
              </p:nvSpPr>
              <p:spPr>
                <a:xfrm>
                  <a:off x="5190981" y="2595758"/>
                  <a:ext cx="62141" cy="29632"/>
                </a:xfrm>
                <a:custGeom>
                  <a:avLst/>
                  <a:gdLst>
                    <a:gd name="connsiteX0" fmla="*/ 15 w 62141"/>
                    <a:gd name="connsiteY0" fmla="*/ 29633 h 29632"/>
                    <a:gd name="connsiteX1" fmla="*/ 48278 w 62141"/>
                    <a:gd name="connsiteY1" fmla="*/ 29633 h 29632"/>
                    <a:gd name="connsiteX2" fmla="*/ 62141 w 62141"/>
                    <a:gd name="connsiteY2" fmla="*/ 12518 h 29632"/>
                    <a:gd name="connsiteX3" fmla="*/ 24660 w 62141"/>
                    <a:gd name="connsiteY3" fmla="*/ 1821 h 29632"/>
                    <a:gd name="connsiteX4" fmla="*/ 15 w 62141"/>
                    <a:gd name="connsiteY4" fmla="*/ 29633 h 29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41" h="29632">
                      <a:moveTo>
                        <a:pt x="15" y="29633"/>
                      </a:moveTo>
                      <a:cubicBezTo>
                        <a:pt x="17814" y="18594"/>
                        <a:pt x="33303" y="13802"/>
                        <a:pt x="48278" y="29633"/>
                      </a:cubicBezTo>
                      <a:cubicBezTo>
                        <a:pt x="52472" y="29633"/>
                        <a:pt x="62141" y="12518"/>
                        <a:pt x="62141" y="12518"/>
                      </a:cubicBezTo>
                      <a:cubicBezTo>
                        <a:pt x="53096" y="1496"/>
                        <a:pt x="38163" y="-2765"/>
                        <a:pt x="24660" y="1821"/>
                      </a:cubicBezTo>
                      <a:cubicBezTo>
                        <a:pt x="-1440" y="8154"/>
                        <a:pt x="15" y="29633"/>
                        <a:pt x="15" y="29633"/>
                      </a:cubicBezTo>
                      <a:close/>
                    </a:path>
                  </a:pathLst>
                </a:custGeom>
                <a:solidFill>
                  <a:srgbClr val="263238"/>
                </a:solidFill>
                <a:ln w="8553"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68C2C8F4-491B-A094-2B02-F216DC76D626}"/>
                    </a:ext>
                  </a:extLst>
                </p:cNvPr>
                <p:cNvSpPr/>
                <p:nvPr/>
              </p:nvSpPr>
              <p:spPr>
                <a:xfrm>
                  <a:off x="5230616" y="2754180"/>
                  <a:ext cx="48178" cy="21434"/>
                </a:xfrm>
                <a:custGeom>
                  <a:avLst/>
                  <a:gdLst>
                    <a:gd name="connsiteX0" fmla="*/ 0 w 48178"/>
                    <a:gd name="connsiteY0" fmla="*/ 0 h 21434"/>
                    <a:gd name="connsiteX1" fmla="*/ 48178 w 48178"/>
                    <a:gd name="connsiteY1" fmla="*/ 21051 h 21434"/>
                  </a:gdLst>
                  <a:ahLst/>
                  <a:cxnLst>
                    <a:cxn ang="0">
                      <a:pos x="connsiteX0" y="connsiteY0"/>
                    </a:cxn>
                    <a:cxn ang="0">
                      <a:pos x="connsiteX1" y="connsiteY1"/>
                    </a:cxn>
                  </a:cxnLst>
                  <a:rect l="l" t="t" r="r" b="b"/>
                  <a:pathLst>
                    <a:path w="48178" h="21434">
                      <a:moveTo>
                        <a:pt x="0" y="0"/>
                      </a:moveTo>
                      <a:cubicBezTo>
                        <a:pt x="12237" y="17628"/>
                        <a:pt x="25244" y="23019"/>
                        <a:pt x="48178" y="21051"/>
                      </a:cubicBezTo>
                    </a:path>
                  </a:pathLst>
                </a:custGeom>
                <a:noFill/>
                <a:ln w="8553" cap="rnd">
                  <a:solidFill>
                    <a:srgbClr val="263238"/>
                  </a:solidFill>
                  <a:prstDash val="solid"/>
                  <a:round/>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3A24B8ED-3C16-DBC7-147A-CDF360997CA9}"/>
                    </a:ext>
                  </a:extLst>
                </p:cNvPr>
                <p:cNvSpPr/>
                <p:nvPr/>
              </p:nvSpPr>
              <p:spPr>
                <a:xfrm>
                  <a:off x="5215693" y="2652432"/>
                  <a:ext cx="14796" cy="29273"/>
                </a:xfrm>
                <a:custGeom>
                  <a:avLst/>
                  <a:gdLst>
                    <a:gd name="connsiteX0" fmla="*/ 6109 w 14796"/>
                    <a:gd name="connsiteY0" fmla="*/ 0 h 29273"/>
                    <a:gd name="connsiteX1" fmla="*/ 14667 w 14796"/>
                    <a:gd name="connsiteY1" fmla="*/ 14034 h 29273"/>
                    <a:gd name="connsiteX2" fmla="*/ 8676 w 14796"/>
                    <a:gd name="connsiteY2" fmla="*/ 29266 h 29273"/>
                    <a:gd name="connsiteX3" fmla="*/ 119 w 14796"/>
                    <a:gd name="connsiteY3" fmla="*/ 15232 h 29273"/>
                    <a:gd name="connsiteX4" fmla="*/ 6109 w 14796"/>
                    <a:gd name="connsiteY4" fmla="*/ 0 h 29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6" h="29273">
                      <a:moveTo>
                        <a:pt x="6109" y="0"/>
                      </a:moveTo>
                      <a:cubicBezTo>
                        <a:pt x="10046" y="0"/>
                        <a:pt x="13896" y="5905"/>
                        <a:pt x="14667" y="14034"/>
                      </a:cubicBezTo>
                      <a:cubicBezTo>
                        <a:pt x="15437" y="22164"/>
                        <a:pt x="12698" y="29010"/>
                        <a:pt x="8676" y="29266"/>
                      </a:cubicBezTo>
                      <a:cubicBezTo>
                        <a:pt x="4654" y="29523"/>
                        <a:pt x="889" y="23276"/>
                        <a:pt x="119" y="15232"/>
                      </a:cubicBezTo>
                      <a:cubicBezTo>
                        <a:pt x="-651" y="7188"/>
                        <a:pt x="2430" y="342"/>
                        <a:pt x="6109" y="0"/>
                      </a:cubicBezTo>
                      <a:close/>
                    </a:path>
                  </a:pathLst>
                </a:custGeom>
                <a:solidFill>
                  <a:srgbClr val="263238"/>
                </a:solidFill>
                <a:ln w="8553"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3526974D-438F-619C-026E-BB82372E6C11}"/>
                    </a:ext>
                  </a:extLst>
                </p:cNvPr>
                <p:cNvSpPr/>
                <p:nvPr/>
              </p:nvSpPr>
              <p:spPr>
                <a:xfrm>
                  <a:off x="5302476" y="2640965"/>
                  <a:ext cx="14743" cy="29365"/>
                </a:xfrm>
                <a:custGeom>
                  <a:avLst/>
                  <a:gdLst>
                    <a:gd name="connsiteX0" fmla="*/ 6098 w 14743"/>
                    <a:gd name="connsiteY0" fmla="*/ 0 h 29365"/>
                    <a:gd name="connsiteX1" fmla="*/ 14655 w 14743"/>
                    <a:gd name="connsiteY1" fmla="*/ 13949 h 29365"/>
                    <a:gd name="connsiteX2" fmla="*/ 8665 w 14743"/>
                    <a:gd name="connsiteY2" fmla="*/ 29352 h 29365"/>
                    <a:gd name="connsiteX3" fmla="*/ 108 w 14743"/>
                    <a:gd name="connsiteY3" fmla="*/ 15318 h 29365"/>
                    <a:gd name="connsiteX4" fmla="*/ 6098 w 14743"/>
                    <a:gd name="connsiteY4" fmla="*/ 0 h 29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3" h="29365">
                      <a:moveTo>
                        <a:pt x="6098" y="0"/>
                      </a:moveTo>
                      <a:cubicBezTo>
                        <a:pt x="10205" y="0"/>
                        <a:pt x="14056" y="5819"/>
                        <a:pt x="14655" y="13949"/>
                      </a:cubicBezTo>
                      <a:cubicBezTo>
                        <a:pt x="15254" y="22078"/>
                        <a:pt x="12773" y="29010"/>
                        <a:pt x="8665" y="29352"/>
                      </a:cubicBezTo>
                      <a:cubicBezTo>
                        <a:pt x="4557" y="29694"/>
                        <a:pt x="792" y="23362"/>
                        <a:pt x="108" y="15318"/>
                      </a:cubicBezTo>
                      <a:cubicBezTo>
                        <a:pt x="-577" y="7274"/>
                        <a:pt x="2076" y="428"/>
                        <a:pt x="6098" y="0"/>
                      </a:cubicBezTo>
                      <a:close/>
                    </a:path>
                  </a:pathLst>
                </a:custGeom>
                <a:solidFill>
                  <a:srgbClr val="263238"/>
                </a:solidFill>
                <a:ln w="8553"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A61C6806-1F03-C631-9B51-C1602F318B02}"/>
                    </a:ext>
                  </a:extLst>
                </p:cNvPr>
                <p:cNvSpPr/>
                <p:nvPr/>
              </p:nvSpPr>
              <p:spPr>
                <a:xfrm>
                  <a:off x="5296765" y="2587945"/>
                  <a:ext cx="30830" cy="29659"/>
                </a:xfrm>
                <a:custGeom>
                  <a:avLst/>
                  <a:gdLst>
                    <a:gd name="connsiteX0" fmla="*/ 2225 w 30830"/>
                    <a:gd name="connsiteY0" fmla="*/ 28033 h 29659"/>
                    <a:gd name="connsiteX1" fmla="*/ 29780 w 30830"/>
                    <a:gd name="connsiteY1" fmla="*/ 25380 h 29659"/>
                    <a:gd name="connsiteX2" fmla="*/ 20538 w 30830"/>
                    <a:gd name="connsiteY2" fmla="*/ 1248 h 29659"/>
                    <a:gd name="connsiteX3" fmla="*/ 0 w 30830"/>
                    <a:gd name="connsiteY3" fmla="*/ 8522 h 29659"/>
                    <a:gd name="connsiteX4" fmla="*/ 599 w 30830"/>
                    <a:gd name="connsiteY4" fmla="*/ 29659 h 29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 h="29659">
                      <a:moveTo>
                        <a:pt x="2225" y="28033"/>
                      </a:moveTo>
                      <a:cubicBezTo>
                        <a:pt x="2225" y="28033"/>
                        <a:pt x="21907" y="18449"/>
                        <a:pt x="29780" y="25380"/>
                      </a:cubicBezTo>
                      <a:cubicBezTo>
                        <a:pt x="29780" y="25380"/>
                        <a:pt x="35428" y="5784"/>
                        <a:pt x="20538" y="1248"/>
                      </a:cubicBezTo>
                      <a:cubicBezTo>
                        <a:pt x="12836" y="-1952"/>
                        <a:pt x="3971" y="1189"/>
                        <a:pt x="0" y="8522"/>
                      </a:cubicBezTo>
                      <a:lnTo>
                        <a:pt x="599" y="29659"/>
                      </a:lnTo>
                      <a:close/>
                    </a:path>
                  </a:pathLst>
                </a:custGeom>
                <a:solidFill>
                  <a:srgbClr val="263238"/>
                </a:solidFill>
                <a:ln w="8553"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BE19530B-6B01-AE2F-6579-A8114B703F3C}"/>
                    </a:ext>
                  </a:extLst>
                </p:cNvPr>
                <p:cNvSpPr/>
                <p:nvPr/>
              </p:nvSpPr>
              <p:spPr>
                <a:xfrm>
                  <a:off x="5097634" y="2721319"/>
                  <a:ext cx="160578" cy="198019"/>
                </a:xfrm>
                <a:custGeom>
                  <a:avLst/>
                  <a:gdLst>
                    <a:gd name="connsiteX0" fmla="*/ 160537 w 160578"/>
                    <a:gd name="connsiteY0" fmla="*/ 143850 h 198019"/>
                    <a:gd name="connsiteX1" fmla="*/ 143422 w 160578"/>
                    <a:gd name="connsiteY1" fmla="*/ 185610 h 198019"/>
                    <a:gd name="connsiteX2" fmla="*/ 110904 w 160578"/>
                    <a:gd name="connsiteY2" fmla="*/ 197761 h 198019"/>
                    <a:gd name="connsiteX3" fmla="*/ 14120 w 160578"/>
                    <a:gd name="connsiteY3" fmla="*/ 161992 h 198019"/>
                    <a:gd name="connsiteX4" fmla="*/ 16601 w 160578"/>
                    <a:gd name="connsiteY4" fmla="*/ 90708 h 198019"/>
                    <a:gd name="connsiteX5" fmla="*/ 0 w 160578"/>
                    <a:gd name="connsiteY5" fmla="*/ 0 h 198019"/>
                    <a:gd name="connsiteX6" fmla="*/ 160537 w 160578"/>
                    <a:gd name="connsiteY6" fmla="*/ 143850 h 19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578" h="198019">
                      <a:moveTo>
                        <a:pt x="160537" y="143850"/>
                      </a:moveTo>
                      <a:cubicBezTo>
                        <a:pt x="161050" y="143850"/>
                        <a:pt x="156857" y="176454"/>
                        <a:pt x="143422" y="185610"/>
                      </a:cubicBezTo>
                      <a:cubicBezTo>
                        <a:pt x="134437" y="193500"/>
                        <a:pt x="122867" y="197830"/>
                        <a:pt x="110904" y="197761"/>
                      </a:cubicBezTo>
                      <a:cubicBezTo>
                        <a:pt x="83263" y="200158"/>
                        <a:pt x="28582" y="185696"/>
                        <a:pt x="14120" y="161992"/>
                      </a:cubicBezTo>
                      <a:cubicBezTo>
                        <a:pt x="19434" y="138596"/>
                        <a:pt x="20273" y="114412"/>
                        <a:pt x="16601" y="90708"/>
                      </a:cubicBezTo>
                      <a:cubicBezTo>
                        <a:pt x="14120" y="59996"/>
                        <a:pt x="8557" y="29600"/>
                        <a:pt x="0" y="0"/>
                      </a:cubicBezTo>
                      <a:cubicBezTo>
                        <a:pt x="0" y="0"/>
                        <a:pt x="71625" y="133239"/>
                        <a:pt x="160537" y="143850"/>
                      </a:cubicBezTo>
                      <a:close/>
                    </a:path>
                  </a:pathLst>
                </a:custGeom>
                <a:noFill/>
                <a:ln w="8553" cap="rnd">
                  <a:solidFill>
                    <a:srgbClr val="263238"/>
                  </a:solidFill>
                  <a:prstDash val="solid"/>
                  <a:round/>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A47CCB7F-1834-062B-0483-AB788E4BDC0F}"/>
                    </a:ext>
                  </a:extLst>
                </p:cNvPr>
                <p:cNvSpPr/>
                <p:nvPr/>
              </p:nvSpPr>
              <p:spPr>
                <a:xfrm>
                  <a:off x="5079346" y="2858751"/>
                  <a:ext cx="161710" cy="113898"/>
                </a:xfrm>
                <a:custGeom>
                  <a:avLst/>
                  <a:gdLst>
                    <a:gd name="connsiteX0" fmla="*/ 38997 w 161710"/>
                    <a:gd name="connsiteY0" fmla="*/ 0 h 113898"/>
                    <a:gd name="connsiteX1" fmla="*/ 660 w 161710"/>
                    <a:gd name="connsiteY1" fmla="*/ 18398 h 113898"/>
                    <a:gd name="connsiteX2" fmla="*/ 10843 w 161710"/>
                    <a:gd name="connsiteY2" fmla="*/ 41589 h 113898"/>
                    <a:gd name="connsiteX3" fmla="*/ 105659 w 161710"/>
                    <a:gd name="connsiteY3" fmla="*/ 113899 h 113898"/>
                    <a:gd name="connsiteX4" fmla="*/ 161710 w 161710"/>
                    <a:gd name="connsiteY4" fmla="*/ 52713 h 113898"/>
                    <a:gd name="connsiteX5" fmla="*/ 48325 w 161710"/>
                    <a:gd name="connsiteY5" fmla="*/ 5220 h 11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710" h="113898">
                      <a:moveTo>
                        <a:pt x="38997" y="0"/>
                      </a:moveTo>
                      <a:cubicBezTo>
                        <a:pt x="20171" y="4450"/>
                        <a:pt x="4768" y="5477"/>
                        <a:pt x="660" y="18398"/>
                      </a:cubicBezTo>
                      <a:cubicBezTo>
                        <a:pt x="-2078" y="26956"/>
                        <a:pt x="4169" y="34486"/>
                        <a:pt x="10843" y="41589"/>
                      </a:cubicBezTo>
                      <a:cubicBezTo>
                        <a:pt x="38595" y="70367"/>
                        <a:pt x="70566" y="94747"/>
                        <a:pt x="105659" y="113899"/>
                      </a:cubicBezTo>
                      <a:cubicBezTo>
                        <a:pt x="121054" y="90717"/>
                        <a:pt x="139966" y="70077"/>
                        <a:pt x="161710" y="52713"/>
                      </a:cubicBezTo>
                      <a:cubicBezTo>
                        <a:pt x="121054" y="44849"/>
                        <a:pt x="82452" y="28684"/>
                        <a:pt x="48325" y="5220"/>
                      </a:cubicBez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16414380-F852-8B81-BA4A-6EB71A208F3E}"/>
                    </a:ext>
                  </a:extLst>
                </p:cNvPr>
                <p:cNvSpPr/>
                <p:nvPr/>
              </p:nvSpPr>
              <p:spPr>
                <a:xfrm>
                  <a:off x="5236949" y="2867736"/>
                  <a:ext cx="59849" cy="85574"/>
                </a:xfrm>
                <a:custGeom>
                  <a:avLst/>
                  <a:gdLst>
                    <a:gd name="connsiteX0" fmla="*/ 21736 w 59849"/>
                    <a:gd name="connsiteY0" fmla="*/ 0 h 85574"/>
                    <a:gd name="connsiteX1" fmla="*/ 49718 w 59849"/>
                    <a:gd name="connsiteY1" fmla="*/ 14975 h 85574"/>
                    <a:gd name="connsiteX2" fmla="*/ 56051 w 59849"/>
                    <a:gd name="connsiteY2" fmla="*/ 85574 h 85574"/>
                    <a:gd name="connsiteX3" fmla="*/ 0 w 59849"/>
                    <a:gd name="connsiteY3" fmla="*/ 40562 h 85574"/>
                    <a:gd name="connsiteX4" fmla="*/ 21736 w 59849"/>
                    <a:gd name="connsiteY4" fmla="*/ 0 h 85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49" h="85574">
                      <a:moveTo>
                        <a:pt x="21736" y="0"/>
                      </a:moveTo>
                      <a:cubicBezTo>
                        <a:pt x="32912" y="257"/>
                        <a:pt x="43300" y="5819"/>
                        <a:pt x="49718" y="14975"/>
                      </a:cubicBezTo>
                      <a:cubicBezTo>
                        <a:pt x="57762" y="24132"/>
                        <a:pt x="64266" y="61699"/>
                        <a:pt x="56051" y="85574"/>
                      </a:cubicBezTo>
                      <a:cubicBezTo>
                        <a:pt x="37738" y="64352"/>
                        <a:pt x="26442" y="32261"/>
                        <a:pt x="0" y="40562"/>
                      </a:cubicBezTo>
                      <a:cubicBezTo>
                        <a:pt x="20709" y="34059"/>
                        <a:pt x="21736" y="0"/>
                        <a:pt x="21736" y="0"/>
                      </a:cubicBez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6D56C4EC-08E9-E082-DD80-FBEDBBA5107D}"/>
                    </a:ext>
                  </a:extLst>
                </p:cNvPr>
                <p:cNvSpPr/>
                <p:nvPr/>
              </p:nvSpPr>
              <p:spPr>
                <a:xfrm>
                  <a:off x="5115434" y="2748532"/>
                  <a:ext cx="139143" cy="142347"/>
                </a:xfrm>
                <a:custGeom>
                  <a:avLst/>
                  <a:gdLst>
                    <a:gd name="connsiteX0" fmla="*/ 0 w 139143"/>
                    <a:gd name="connsiteY0" fmla="*/ 0 h 142347"/>
                    <a:gd name="connsiteX1" fmla="*/ 74193 w 139143"/>
                    <a:gd name="connsiteY1" fmla="*/ 139999 h 142347"/>
                    <a:gd name="connsiteX2" fmla="*/ 139143 w 139143"/>
                    <a:gd name="connsiteY2" fmla="*/ 120060 h 142347"/>
                    <a:gd name="connsiteX3" fmla="*/ 0 w 139143"/>
                    <a:gd name="connsiteY3" fmla="*/ 0 h 142347"/>
                  </a:gdLst>
                  <a:ahLst/>
                  <a:cxnLst>
                    <a:cxn ang="0">
                      <a:pos x="connsiteX0" y="connsiteY0"/>
                    </a:cxn>
                    <a:cxn ang="0">
                      <a:pos x="connsiteX1" y="connsiteY1"/>
                    </a:cxn>
                    <a:cxn ang="0">
                      <a:pos x="connsiteX2" y="connsiteY2"/>
                    </a:cxn>
                    <a:cxn ang="0">
                      <a:pos x="connsiteX3" y="connsiteY3"/>
                    </a:cxn>
                  </a:cxnLst>
                  <a:rect l="l" t="t" r="r" b="b"/>
                  <a:pathLst>
                    <a:path w="139143" h="142347">
                      <a:moveTo>
                        <a:pt x="0" y="0"/>
                      </a:moveTo>
                      <a:cubicBezTo>
                        <a:pt x="0" y="0"/>
                        <a:pt x="34743" y="127848"/>
                        <a:pt x="74193" y="139999"/>
                      </a:cubicBezTo>
                      <a:cubicBezTo>
                        <a:pt x="97880" y="146665"/>
                        <a:pt x="123278" y="138869"/>
                        <a:pt x="139143" y="120060"/>
                      </a:cubicBezTo>
                      <a:cubicBezTo>
                        <a:pt x="66320" y="96271"/>
                        <a:pt x="0" y="0"/>
                        <a:pt x="0" y="0"/>
                      </a:cubicBezTo>
                      <a:close/>
                    </a:path>
                  </a:pathLst>
                </a:custGeom>
                <a:solidFill>
                  <a:srgbClr val="263238"/>
                </a:solidFill>
                <a:ln w="8553"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A6041623-EEEC-E013-91A8-85ECF328EAA1}"/>
                    </a:ext>
                  </a:extLst>
                </p:cNvPr>
                <p:cNvSpPr/>
                <p:nvPr/>
              </p:nvSpPr>
              <p:spPr>
                <a:xfrm>
                  <a:off x="4989228" y="2378174"/>
                  <a:ext cx="377740" cy="348878"/>
                </a:xfrm>
                <a:custGeom>
                  <a:avLst/>
                  <a:gdLst>
                    <a:gd name="connsiteX0" fmla="*/ 159152 w 377740"/>
                    <a:gd name="connsiteY0" fmla="*/ 223170 h 348878"/>
                    <a:gd name="connsiteX1" fmla="*/ 135790 w 377740"/>
                    <a:gd name="connsiteY1" fmla="*/ 304551 h 348878"/>
                    <a:gd name="connsiteX2" fmla="*/ 127233 w 377740"/>
                    <a:gd name="connsiteY2" fmla="*/ 348879 h 348878"/>
                    <a:gd name="connsiteX3" fmla="*/ 111230 w 377740"/>
                    <a:gd name="connsiteY3" fmla="*/ 311140 h 348878"/>
                    <a:gd name="connsiteX4" fmla="*/ 97966 w 377740"/>
                    <a:gd name="connsiteY4" fmla="*/ 268952 h 348878"/>
                    <a:gd name="connsiteX5" fmla="*/ 62881 w 377740"/>
                    <a:gd name="connsiteY5" fmla="*/ 247045 h 348878"/>
                    <a:gd name="connsiteX6" fmla="*/ 33101 w 377740"/>
                    <a:gd name="connsiteY6" fmla="*/ 269979 h 348878"/>
                    <a:gd name="connsiteX7" fmla="*/ 34299 w 377740"/>
                    <a:gd name="connsiteY7" fmla="*/ 309172 h 348878"/>
                    <a:gd name="connsiteX8" fmla="*/ 14104 w 377740"/>
                    <a:gd name="connsiteY8" fmla="*/ 260823 h 348878"/>
                    <a:gd name="connsiteX9" fmla="*/ 12221 w 377740"/>
                    <a:gd name="connsiteY9" fmla="*/ 220261 h 348878"/>
                    <a:gd name="connsiteX10" fmla="*/ 498 w 377740"/>
                    <a:gd name="connsiteY10" fmla="*/ 179100 h 348878"/>
                    <a:gd name="connsiteX11" fmla="*/ 23346 w 377740"/>
                    <a:gd name="connsiteY11" fmla="*/ 108929 h 348878"/>
                    <a:gd name="connsiteX12" fmla="*/ 66732 w 377740"/>
                    <a:gd name="connsiteY12" fmla="*/ 51423 h 348878"/>
                    <a:gd name="connsiteX13" fmla="*/ 120986 w 377740"/>
                    <a:gd name="connsiteY13" fmla="*/ 22157 h 348878"/>
                    <a:gd name="connsiteX14" fmla="*/ 258503 w 377740"/>
                    <a:gd name="connsiteY14" fmla="*/ 2218 h 348878"/>
                    <a:gd name="connsiteX15" fmla="*/ 369750 w 377740"/>
                    <a:gd name="connsiteY15" fmla="*/ 78379 h 348878"/>
                    <a:gd name="connsiteX16" fmla="*/ 376168 w 377740"/>
                    <a:gd name="connsiteY16" fmla="*/ 124418 h 348878"/>
                    <a:gd name="connsiteX17" fmla="*/ 319192 w 377740"/>
                    <a:gd name="connsiteY17" fmla="*/ 156183 h 348878"/>
                    <a:gd name="connsiteX18" fmla="*/ 298039 w 377740"/>
                    <a:gd name="connsiteY18" fmla="*/ 143244 h 348878"/>
                    <a:gd name="connsiteX19" fmla="*/ 326535 w 377740"/>
                    <a:gd name="connsiteY19" fmla="*/ 140506 h 348878"/>
                    <a:gd name="connsiteX20" fmla="*/ 341681 w 377740"/>
                    <a:gd name="connsiteY20" fmla="*/ 117230 h 348878"/>
                    <a:gd name="connsiteX21" fmla="*/ 318097 w 377740"/>
                    <a:gd name="connsiteY21" fmla="*/ 96220 h 348878"/>
                    <a:gd name="connsiteX22" fmla="*/ 314640 w 377740"/>
                    <a:gd name="connsiteY22" fmla="*/ 96692 h 348878"/>
                    <a:gd name="connsiteX23" fmla="*/ 302061 w 377740"/>
                    <a:gd name="connsiteY23" fmla="*/ 123406 h 348878"/>
                    <a:gd name="connsiteX24" fmla="*/ 304628 w 377740"/>
                    <a:gd name="connsiteY24" fmla="*/ 128354 h 348878"/>
                    <a:gd name="connsiteX25" fmla="*/ 289823 w 377740"/>
                    <a:gd name="connsiteY25" fmla="*/ 120909 h 348878"/>
                    <a:gd name="connsiteX26" fmla="*/ 288197 w 377740"/>
                    <a:gd name="connsiteY26" fmla="*/ 130750 h 348878"/>
                    <a:gd name="connsiteX27" fmla="*/ 271083 w 377740"/>
                    <a:gd name="connsiteY27" fmla="*/ 118684 h 348878"/>
                    <a:gd name="connsiteX28" fmla="*/ 269799 w 377740"/>
                    <a:gd name="connsiteY28" fmla="*/ 127242 h 348878"/>
                    <a:gd name="connsiteX29" fmla="*/ 187734 w 377740"/>
                    <a:gd name="connsiteY29" fmla="*/ 129296 h 348878"/>
                    <a:gd name="connsiteX30" fmla="*/ 159751 w 377740"/>
                    <a:gd name="connsiteY30" fmla="*/ 134772 h 348878"/>
                    <a:gd name="connsiteX31" fmla="*/ 144690 w 377740"/>
                    <a:gd name="connsiteY31" fmla="*/ 149662 h 348878"/>
                    <a:gd name="connsiteX32" fmla="*/ 159152 w 377740"/>
                    <a:gd name="connsiteY32" fmla="*/ 223170 h 34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7740" h="348878">
                      <a:moveTo>
                        <a:pt x="159152" y="223170"/>
                      </a:moveTo>
                      <a:cubicBezTo>
                        <a:pt x="135106" y="237804"/>
                        <a:pt x="118504" y="281617"/>
                        <a:pt x="135790" y="304551"/>
                      </a:cubicBezTo>
                      <a:cubicBezTo>
                        <a:pt x="153076" y="327485"/>
                        <a:pt x="135277" y="341091"/>
                        <a:pt x="127233" y="348879"/>
                      </a:cubicBezTo>
                      <a:cubicBezTo>
                        <a:pt x="121106" y="336650"/>
                        <a:pt x="115757" y="324045"/>
                        <a:pt x="111230" y="311140"/>
                      </a:cubicBezTo>
                      <a:cubicBezTo>
                        <a:pt x="106010" y="295908"/>
                        <a:pt x="106524" y="282559"/>
                        <a:pt x="97966" y="268952"/>
                      </a:cubicBezTo>
                      <a:cubicBezTo>
                        <a:pt x="93260" y="261422"/>
                        <a:pt x="71524" y="249356"/>
                        <a:pt x="62881" y="247045"/>
                      </a:cubicBezTo>
                      <a:cubicBezTo>
                        <a:pt x="50131" y="243623"/>
                        <a:pt x="37209" y="257400"/>
                        <a:pt x="33101" y="269979"/>
                      </a:cubicBezTo>
                      <a:cubicBezTo>
                        <a:pt x="30166" y="282935"/>
                        <a:pt x="30577" y="296422"/>
                        <a:pt x="34299" y="309172"/>
                      </a:cubicBezTo>
                      <a:cubicBezTo>
                        <a:pt x="17185" y="290774"/>
                        <a:pt x="15815" y="285639"/>
                        <a:pt x="14104" y="260823"/>
                      </a:cubicBezTo>
                      <a:cubicBezTo>
                        <a:pt x="14292" y="247277"/>
                        <a:pt x="13668" y="233730"/>
                        <a:pt x="12221" y="220261"/>
                      </a:cubicBezTo>
                      <a:cubicBezTo>
                        <a:pt x="9483" y="206227"/>
                        <a:pt x="2380" y="193220"/>
                        <a:pt x="498" y="179100"/>
                      </a:cubicBezTo>
                      <a:cubicBezTo>
                        <a:pt x="-2754" y="154198"/>
                        <a:pt x="10510" y="130494"/>
                        <a:pt x="23346" y="108929"/>
                      </a:cubicBezTo>
                      <a:cubicBezTo>
                        <a:pt x="34565" y="87513"/>
                        <a:pt x="49215" y="68086"/>
                        <a:pt x="66732" y="51423"/>
                      </a:cubicBezTo>
                      <a:cubicBezTo>
                        <a:pt x="83008" y="38636"/>
                        <a:pt x="101364" y="28737"/>
                        <a:pt x="120986" y="22157"/>
                      </a:cubicBezTo>
                      <a:cubicBezTo>
                        <a:pt x="164800" y="5641"/>
                        <a:pt x="212208" y="-4799"/>
                        <a:pt x="258503" y="2218"/>
                      </a:cubicBezTo>
                      <a:cubicBezTo>
                        <a:pt x="304799" y="9235"/>
                        <a:pt x="349896" y="36448"/>
                        <a:pt x="369750" y="78379"/>
                      </a:cubicBezTo>
                      <a:cubicBezTo>
                        <a:pt x="377340" y="92459"/>
                        <a:pt x="379625" y="108799"/>
                        <a:pt x="376168" y="124418"/>
                      </a:cubicBezTo>
                      <a:cubicBezTo>
                        <a:pt x="369210" y="148926"/>
                        <a:pt x="343701" y="163149"/>
                        <a:pt x="319192" y="156183"/>
                      </a:cubicBezTo>
                      <a:cubicBezTo>
                        <a:pt x="311097" y="153881"/>
                        <a:pt x="303781" y="149406"/>
                        <a:pt x="298039" y="143244"/>
                      </a:cubicBezTo>
                      <a:cubicBezTo>
                        <a:pt x="307571" y="145630"/>
                        <a:pt x="317635" y="144663"/>
                        <a:pt x="326535" y="140506"/>
                      </a:cubicBezTo>
                      <a:cubicBezTo>
                        <a:pt x="335477" y="136115"/>
                        <a:pt x="341288" y="127180"/>
                        <a:pt x="341681" y="117230"/>
                      </a:cubicBezTo>
                      <a:cubicBezTo>
                        <a:pt x="340971" y="104915"/>
                        <a:pt x="330411" y="95509"/>
                        <a:pt x="318097" y="96220"/>
                      </a:cubicBezTo>
                      <a:cubicBezTo>
                        <a:pt x="316933" y="96286"/>
                        <a:pt x="315778" y="96445"/>
                        <a:pt x="314640" y="96692"/>
                      </a:cubicBezTo>
                      <a:cubicBezTo>
                        <a:pt x="303789" y="100594"/>
                        <a:pt x="298158" y="112554"/>
                        <a:pt x="302061" y="123406"/>
                      </a:cubicBezTo>
                      <a:cubicBezTo>
                        <a:pt x="302685" y="125162"/>
                        <a:pt x="303550" y="126827"/>
                        <a:pt x="304628" y="128354"/>
                      </a:cubicBezTo>
                      <a:lnTo>
                        <a:pt x="289823" y="120909"/>
                      </a:lnTo>
                      <a:lnTo>
                        <a:pt x="288197" y="130750"/>
                      </a:lnTo>
                      <a:lnTo>
                        <a:pt x="271083" y="118684"/>
                      </a:lnTo>
                      <a:lnTo>
                        <a:pt x="269799" y="127242"/>
                      </a:lnTo>
                      <a:cubicBezTo>
                        <a:pt x="261926" y="124076"/>
                        <a:pt x="206645" y="127242"/>
                        <a:pt x="187734" y="129296"/>
                      </a:cubicBezTo>
                      <a:cubicBezTo>
                        <a:pt x="178252" y="130219"/>
                        <a:pt x="168882" y="132054"/>
                        <a:pt x="159751" y="134772"/>
                      </a:cubicBezTo>
                      <a:cubicBezTo>
                        <a:pt x="149482" y="137853"/>
                        <a:pt x="146573" y="138880"/>
                        <a:pt x="144690" y="149662"/>
                      </a:cubicBezTo>
                      <a:cubicBezTo>
                        <a:pt x="139384" y="180726"/>
                        <a:pt x="132795" y="205799"/>
                        <a:pt x="159152" y="223170"/>
                      </a:cubicBezTo>
                      <a:close/>
                    </a:path>
                  </a:pathLst>
                </a:custGeom>
                <a:solidFill>
                  <a:srgbClr val="263238"/>
                </a:solidFill>
                <a:ln w="8553"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287094E7-C5D6-9BEF-222F-AB813D33D6D4}"/>
                    </a:ext>
                  </a:extLst>
                </p:cNvPr>
                <p:cNvSpPr/>
                <p:nvPr/>
              </p:nvSpPr>
              <p:spPr>
                <a:xfrm>
                  <a:off x="5150346" y="2448167"/>
                  <a:ext cx="6505" cy="22420"/>
                </a:xfrm>
                <a:custGeom>
                  <a:avLst/>
                  <a:gdLst>
                    <a:gd name="connsiteX0" fmla="*/ 4622 w 6505"/>
                    <a:gd name="connsiteY0" fmla="*/ 0 h 22420"/>
                    <a:gd name="connsiteX1" fmla="*/ 3724 w 6505"/>
                    <a:gd name="connsiteY1" fmla="*/ 20069 h 22420"/>
                    <a:gd name="connsiteX2" fmla="*/ 6505 w 6505"/>
                    <a:gd name="connsiteY2" fmla="*/ 22420 h 22420"/>
                  </a:gdLst>
                  <a:ahLst/>
                  <a:cxnLst>
                    <a:cxn ang="0">
                      <a:pos x="connsiteX0" y="connsiteY0"/>
                    </a:cxn>
                    <a:cxn ang="0">
                      <a:pos x="connsiteX1" y="connsiteY1"/>
                    </a:cxn>
                    <a:cxn ang="0">
                      <a:pos x="connsiteX2" y="connsiteY2"/>
                    </a:cxn>
                  </a:cxnLst>
                  <a:rect l="l" t="t" r="r" b="b"/>
                  <a:pathLst>
                    <a:path w="6505" h="22420">
                      <a:moveTo>
                        <a:pt x="4622" y="0"/>
                      </a:moveTo>
                      <a:cubicBezTo>
                        <a:pt x="-1171" y="5294"/>
                        <a:pt x="-1573" y="14279"/>
                        <a:pt x="3724" y="20069"/>
                      </a:cubicBezTo>
                      <a:cubicBezTo>
                        <a:pt x="4545" y="20969"/>
                        <a:pt x="5478" y="21759"/>
                        <a:pt x="6505" y="22420"/>
                      </a:cubicBezTo>
                    </a:path>
                  </a:pathLst>
                </a:custGeom>
                <a:noFill/>
                <a:ln w="8553" cap="rnd">
                  <a:solidFill>
                    <a:srgbClr val="BFBFBF"/>
                  </a:solidFill>
                  <a:prstDash val="solid"/>
                  <a:round/>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A11FF132-A002-6ED6-A5CC-796ADD7020CD}"/>
                    </a:ext>
                  </a:extLst>
                </p:cNvPr>
                <p:cNvSpPr/>
                <p:nvPr/>
              </p:nvSpPr>
              <p:spPr>
                <a:xfrm>
                  <a:off x="5170678" y="2451932"/>
                  <a:ext cx="1662" cy="10782"/>
                </a:xfrm>
                <a:custGeom>
                  <a:avLst/>
                  <a:gdLst>
                    <a:gd name="connsiteX0" fmla="*/ 1662 w 1662"/>
                    <a:gd name="connsiteY0" fmla="*/ 0 h 10782"/>
                    <a:gd name="connsiteX1" fmla="*/ 1662 w 1662"/>
                    <a:gd name="connsiteY1" fmla="*/ 10782 h 10782"/>
                  </a:gdLst>
                  <a:ahLst/>
                  <a:cxnLst>
                    <a:cxn ang="0">
                      <a:pos x="connsiteX0" y="connsiteY0"/>
                    </a:cxn>
                    <a:cxn ang="0">
                      <a:pos x="connsiteX1" y="connsiteY1"/>
                    </a:cxn>
                  </a:cxnLst>
                  <a:rect l="l" t="t" r="r" b="b"/>
                  <a:pathLst>
                    <a:path w="1662" h="10782">
                      <a:moveTo>
                        <a:pt x="1662" y="0"/>
                      </a:moveTo>
                      <a:cubicBezTo>
                        <a:pt x="-554" y="3254"/>
                        <a:pt x="-554" y="7529"/>
                        <a:pt x="1662" y="10782"/>
                      </a:cubicBezTo>
                    </a:path>
                  </a:pathLst>
                </a:custGeom>
                <a:noFill/>
                <a:ln w="8553" cap="rnd">
                  <a:solidFill>
                    <a:srgbClr val="BFBFBF"/>
                  </a:solidFill>
                  <a:prstDash val="solid"/>
                  <a:round/>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33CF348F-568D-DCEE-AFB4-C92AE8CE83C2}"/>
                    </a:ext>
                  </a:extLst>
                </p:cNvPr>
                <p:cNvSpPr/>
                <p:nvPr/>
              </p:nvSpPr>
              <p:spPr>
                <a:xfrm>
                  <a:off x="5187230" y="2451847"/>
                  <a:ext cx="2995" cy="10611"/>
                </a:xfrm>
                <a:custGeom>
                  <a:avLst/>
                  <a:gdLst>
                    <a:gd name="connsiteX0" fmla="*/ 2995 w 2995"/>
                    <a:gd name="connsiteY0" fmla="*/ 0 h 10611"/>
                    <a:gd name="connsiteX1" fmla="*/ 0 w 2995"/>
                    <a:gd name="connsiteY1" fmla="*/ 10611 h 10611"/>
                  </a:gdLst>
                  <a:ahLst/>
                  <a:cxnLst>
                    <a:cxn ang="0">
                      <a:pos x="connsiteX0" y="connsiteY0"/>
                    </a:cxn>
                    <a:cxn ang="0">
                      <a:pos x="connsiteX1" y="connsiteY1"/>
                    </a:cxn>
                  </a:cxnLst>
                  <a:rect l="l" t="t" r="r" b="b"/>
                  <a:pathLst>
                    <a:path w="2995" h="10611">
                      <a:moveTo>
                        <a:pt x="2995" y="0"/>
                      </a:moveTo>
                      <a:cubicBezTo>
                        <a:pt x="2054" y="3509"/>
                        <a:pt x="1027" y="7103"/>
                        <a:pt x="0" y="10611"/>
                      </a:cubicBezTo>
                    </a:path>
                  </a:pathLst>
                </a:custGeom>
                <a:noFill/>
                <a:ln w="8553" cap="rnd">
                  <a:solidFill>
                    <a:srgbClr val="BFBFBF"/>
                  </a:solidFill>
                  <a:prstDash val="solid"/>
                  <a:round/>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13E850FB-9BE4-25B7-D431-4448F0F8B544}"/>
                    </a:ext>
                  </a:extLst>
                </p:cNvPr>
                <p:cNvSpPr/>
                <p:nvPr/>
              </p:nvSpPr>
              <p:spPr>
                <a:xfrm>
                  <a:off x="5226743" y="2443118"/>
                  <a:ext cx="8494" cy="22933"/>
                </a:xfrm>
                <a:custGeom>
                  <a:avLst/>
                  <a:gdLst>
                    <a:gd name="connsiteX0" fmla="*/ 8494 w 8494"/>
                    <a:gd name="connsiteY0" fmla="*/ 0 h 22933"/>
                    <a:gd name="connsiteX1" fmla="*/ 793 w 8494"/>
                    <a:gd name="connsiteY1" fmla="*/ 22934 h 22933"/>
                  </a:gdLst>
                  <a:ahLst/>
                  <a:cxnLst>
                    <a:cxn ang="0">
                      <a:pos x="connsiteX0" y="connsiteY0"/>
                    </a:cxn>
                    <a:cxn ang="0">
                      <a:pos x="connsiteX1" y="connsiteY1"/>
                    </a:cxn>
                  </a:cxnLst>
                  <a:rect l="l" t="t" r="r" b="b"/>
                  <a:pathLst>
                    <a:path w="8494" h="22933">
                      <a:moveTo>
                        <a:pt x="8494" y="0"/>
                      </a:moveTo>
                      <a:cubicBezTo>
                        <a:pt x="1477" y="5349"/>
                        <a:pt x="-1578" y="14434"/>
                        <a:pt x="793" y="22934"/>
                      </a:cubicBezTo>
                    </a:path>
                  </a:pathLst>
                </a:custGeom>
                <a:noFill/>
                <a:ln w="8553" cap="rnd">
                  <a:solidFill>
                    <a:srgbClr val="BFBFBF"/>
                  </a:solidFill>
                  <a:prstDash val="solid"/>
                  <a:round/>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96B561FD-C104-ACA4-B634-B483602C4EA1}"/>
                    </a:ext>
                  </a:extLst>
                </p:cNvPr>
                <p:cNvSpPr/>
                <p:nvPr/>
              </p:nvSpPr>
              <p:spPr>
                <a:xfrm>
                  <a:off x="5246929" y="2443632"/>
                  <a:ext cx="17745" cy="24131"/>
                </a:xfrm>
                <a:custGeom>
                  <a:avLst/>
                  <a:gdLst>
                    <a:gd name="connsiteX0" fmla="*/ 117 w 17745"/>
                    <a:gd name="connsiteY0" fmla="*/ 24132 h 24131"/>
                    <a:gd name="connsiteX1" fmla="*/ 17746 w 17745"/>
                    <a:gd name="connsiteY1" fmla="*/ 0 h 24131"/>
                  </a:gdLst>
                  <a:ahLst/>
                  <a:cxnLst>
                    <a:cxn ang="0">
                      <a:pos x="connsiteX0" y="connsiteY0"/>
                    </a:cxn>
                    <a:cxn ang="0">
                      <a:pos x="connsiteX1" y="connsiteY1"/>
                    </a:cxn>
                  </a:cxnLst>
                  <a:rect l="l" t="t" r="r" b="b"/>
                  <a:pathLst>
                    <a:path w="17745" h="24131">
                      <a:moveTo>
                        <a:pt x="117" y="24132"/>
                      </a:moveTo>
                      <a:cubicBezTo>
                        <a:pt x="-1046" y="12762"/>
                        <a:pt x="6561" y="2349"/>
                        <a:pt x="17746" y="0"/>
                      </a:cubicBezTo>
                    </a:path>
                  </a:pathLst>
                </a:custGeom>
                <a:noFill/>
                <a:ln w="8553" cap="rnd">
                  <a:solidFill>
                    <a:srgbClr val="BFBFBF"/>
                  </a:solidFill>
                  <a:prstDash val="solid"/>
                  <a:round/>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EA79DEFB-2E82-CB9C-05C5-0F49B8D1DF38}"/>
                    </a:ext>
                  </a:extLst>
                </p:cNvPr>
                <p:cNvSpPr/>
                <p:nvPr/>
              </p:nvSpPr>
              <p:spPr>
                <a:xfrm>
                  <a:off x="5263391" y="2443461"/>
                  <a:ext cx="41075" cy="26100"/>
                </a:xfrm>
                <a:custGeom>
                  <a:avLst/>
                  <a:gdLst>
                    <a:gd name="connsiteX0" fmla="*/ 0 w 41075"/>
                    <a:gd name="connsiteY0" fmla="*/ 26100 h 26100"/>
                    <a:gd name="connsiteX1" fmla="*/ 41076 w 41075"/>
                    <a:gd name="connsiteY1" fmla="*/ 0 h 26100"/>
                  </a:gdLst>
                  <a:ahLst/>
                  <a:cxnLst>
                    <a:cxn ang="0">
                      <a:pos x="connsiteX0" y="connsiteY0"/>
                    </a:cxn>
                    <a:cxn ang="0">
                      <a:pos x="connsiteX1" y="connsiteY1"/>
                    </a:cxn>
                  </a:cxnLst>
                  <a:rect l="l" t="t" r="r" b="b"/>
                  <a:pathLst>
                    <a:path w="41075" h="26100">
                      <a:moveTo>
                        <a:pt x="0" y="26100"/>
                      </a:moveTo>
                      <a:cubicBezTo>
                        <a:pt x="7599" y="10283"/>
                        <a:pt x="23524" y="161"/>
                        <a:pt x="41076" y="0"/>
                      </a:cubicBezTo>
                    </a:path>
                  </a:pathLst>
                </a:custGeom>
                <a:noFill/>
                <a:ln w="8553" cap="rnd">
                  <a:solidFill>
                    <a:srgbClr val="BFBFBF"/>
                  </a:solidFill>
                  <a:prstDash val="solid"/>
                  <a:round/>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D53FAEF3-4B67-0793-8523-3A6DABC1C03D}"/>
                    </a:ext>
                  </a:extLst>
                </p:cNvPr>
                <p:cNvSpPr/>
                <p:nvPr/>
              </p:nvSpPr>
              <p:spPr>
                <a:xfrm>
                  <a:off x="5277511" y="2458320"/>
                  <a:ext cx="59901" cy="18770"/>
                </a:xfrm>
                <a:custGeom>
                  <a:avLst/>
                  <a:gdLst>
                    <a:gd name="connsiteX0" fmla="*/ 0 w 59901"/>
                    <a:gd name="connsiteY0" fmla="*/ 18771 h 18770"/>
                    <a:gd name="connsiteX1" fmla="*/ 51592 w 59901"/>
                    <a:gd name="connsiteY1" fmla="*/ 5123 h 18770"/>
                    <a:gd name="connsiteX2" fmla="*/ 59902 w 59901"/>
                    <a:gd name="connsiteY2" fmla="*/ 11668 h 18770"/>
                  </a:gdLst>
                  <a:ahLst/>
                  <a:cxnLst>
                    <a:cxn ang="0">
                      <a:pos x="connsiteX0" y="connsiteY0"/>
                    </a:cxn>
                    <a:cxn ang="0">
                      <a:pos x="connsiteX1" y="connsiteY1"/>
                    </a:cxn>
                    <a:cxn ang="0">
                      <a:pos x="connsiteX2" y="connsiteY2"/>
                    </a:cxn>
                  </a:cxnLst>
                  <a:rect l="l" t="t" r="r" b="b"/>
                  <a:pathLst>
                    <a:path w="59901" h="18770">
                      <a:moveTo>
                        <a:pt x="0" y="18771"/>
                      </a:moveTo>
                      <a:cubicBezTo>
                        <a:pt x="10483" y="754"/>
                        <a:pt x="33579" y="-5356"/>
                        <a:pt x="51592" y="5123"/>
                      </a:cubicBezTo>
                      <a:cubicBezTo>
                        <a:pt x="54656" y="6903"/>
                        <a:pt x="57454" y="9107"/>
                        <a:pt x="59902" y="11668"/>
                      </a:cubicBezTo>
                    </a:path>
                  </a:pathLst>
                </a:custGeom>
                <a:noFill/>
                <a:ln w="8553" cap="rnd">
                  <a:solidFill>
                    <a:srgbClr val="BFBFBF"/>
                  </a:solidFill>
                  <a:prstDash val="solid"/>
                  <a:round/>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99B783E6-3CA1-5174-E7A6-F2FEFAF28A79}"/>
                    </a:ext>
                  </a:extLst>
                </p:cNvPr>
                <p:cNvSpPr/>
                <p:nvPr/>
              </p:nvSpPr>
              <p:spPr>
                <a:xfrm>
                  <a:off x="5105706" y="2464512"/>
                  <a:ext cx="8529" cy="20623"/>
                </a:xfrm>
                <a:custGeom>
                  <a:avLst/>
                  <a:gdLst>
                    <a:gd name="connsiteX0" fmla="*/ 2368 w 8529"/>
                    <a:gd name="connsiteY0" fmla="*/ 0 h 20623"/>
                    <a:gd name="connsiteX1" fmla="*/ 6177 w 8529"/>
                    <a:gd name="connsiteY1" fmla="*/ 19354 h 20623"/>
                    <a:gd name="connsiteX2" fmla="*/ 8530 w 8529"/>
                    <a:gd name="connsiteY2" fmla="*/ 20623 h 20623"/>
                  </a:gdLst>
                  <a:ahLst/>
                  <a:cxnLst>
                    <a:cxn ang="0">
                      <a:pos x="connsiteX0" y="connsiteY0"/>
                    </a:cxn>
                    <a:cxn ang="0">
                      <a:pos x="connsiteX1" y="connsiteY1"/>
                    </a:cxn>
                    <a:cxn ang="0">
                      <a:pos x="connsiteX2" y="connsiteY2"/>
                    </a:cxn>
                  </a:cxnLst>
                  <a:rect l="l" t="t" r="r" b="b"/>
                  <a:pathLst>
                    <a:path w="8529" h="20623">
                      <a:moveTo>
                        <a:pt x="2368" y="0"/>
                      </a:moveTo>
                      <a:cubicBezTo>
                        <a:pt x="-1927" y="6397"/>
                        <a:pt x="-216" y="15063"/>
                        <a:pt x="6177" y="19354"/>
                      </a:cubicBezTo>
                      <a:cubicBezTo>
                        <a:pt x="6921" y="19851"/>
                        <a:pt x="7708" y="20277"/>
                        <a:pt x="8530" y="20623"/>
                      </a:cubicBezTo>
                    </a:path>
                  </a:pathLst>
                </a:custGeom>
                <a:noFill/>
                <a:ln w="8553" cap="rnd">
                  <a:solidFill>
                    <a:srgbClr val="BFBFBF"/>
                  </a:solidFill>
                  <a:prstDash val="solid"/>
                  <a:round/>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F839BCD5-8D88-CCB2-7433-AFD455F4A750}"/>
                    </a:ext>
                  </a:extLst>
                </p:cNvPr>
                <p:cNvSpPr/>
                <p:nvPr/>
              </p:nvSpPr>
              <p:spPr>
                <a:xfrm>
                  <a:off x="5128065" y="2438840"/>
                  <a:ext cx="15608" cy="51344"/>
                </a:xfrm>
                <a:custGeom>
                  <a:avLst/>
                  <a:gdLst>
                    <a:gd name="connsiteX0" fmla="*/ 5596 w 15608"/>
                    <a:gd name="connsiteY0" fmla="*/ 0 h 51344"/>
                    <a:gd name="connsiteX1" fmla="*/ 15608 w 15608"/>
                    <a:gd name="connsiteY1" fmla="*/ 51344 h 51344"/>
                  </a:gdLst>
                  <a:ahLst/>
                  <a:cxnLst>
                    <a:cxn ang="0">
                      <a:pos x="connsiteX0" y="connsiteY0"/>
                    </a:cxn>
                    <a:cxn ang="0">
                      <a:pos x="connsiteX1" y="connsiteY1"/>
                    </a:cxn>
                  </a:cxnLst>
                  <a:rect l="l" t="t" r="r" b="b"/>
                  <a:pathLst>
                    <a:path w="15608" h="51344">
                      <a:moveTo>
                        <a:pt x="5596" y="0"/>
                      </a:moveTo>
                      <a:cubicBezTo>
                        <a:pt x="-4733" y="17149"/>
                        <a:pt x="-403" y="39332"/>
                        <a:pt x="15608" y="51344"/>
                      </a:cubicBezTo>
                    </a:path>
                  </a:pathLst>
                </a:custGeom>
                <a:noFill/>
                <a:ln w="8553" cap="rnd">
                  <a:solidFill>
                    <a:srgbClr val="BFBFBF"/>
                  </a:solidFill>
                  <a:prstDash val="solid"/>
                  <a:round/>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D52646BE-63C2-B2FB-01B3-38891C1767C0}"/>
                    </a:ext>
                  </a:extLst>
                </p:cNvPr>
                <p:cNvSpPr/>
                <p:nvPr/>
              </p:nvSpPr>
              <p:spPr>
                <a:xfrm>
                  <a:off x="5085685" y="2478974"/>
                  <a:ext cx="9039" cy="12750"/>
                </a:xfrm>
                <a:custGeom>
                  <a:avLst/>
                  <a:gdLst>
                    <a:gd name="connsiteX0" fmla="*/ 483 w 9039"/>
                    <a:gd name="connsiteY0" fmla="*/ 0 h 12750"/>
                    <a:gd name="connsiteX1" fmla="*/ 6738 w 9039"/>
                    <a:gd name="connsiteY1" fmla="*/ 12297 h 12750"/>
                    <a:gd name="connsiteX2" fmla="*/ 9040 w 9039"/>
                    <a:gd name="connsiteY2" fmla="*/ 12751 h 12750"/>
                  </a:gdLst>
                  <a:ahLst/>
                  <a:cxnLst>
                    <a:cxn ang="0">
                      <a:pos x="connsiteX0" y="connsiteY0"/>
                    </a:cxn>
                    <a:cxn ang="0">
                      <a:pos x="connsiteX1" y="connsiteY1"/>
                    </a:cxn>
                    <a:cxn ang="0">
                      <a:pos x="connsiteX2" y="connsiteY2"/>
                    </a:cxn>
                  </a:cxnLst>
                  <a:rect l="l" t="t" r="r" b="b"/>
                  <a:pathLst>
                    <a:path w="9039" h="12750">
                      <a:moveTo>
                        <a:pt x="483" y="0"/>
                      </a:moveTo>
                      <a:cubicBezTo>
                        <a:pt x="-1186" y="5122"/>
                        <a:pt x="1612" y="10628"/>
                        <a:pt x="6738" y="12297"/>
                      </a:cubicBezTo>
                      <a:cubicBezTo>
                        <a:pt x="7482" y="12541"/>
                        <a:pt x="8253" y="12692"/>
                        <a:pt x="9040" y="12751"/>
                      </a:cubicBezTo>
                    </a:path>
                  </a:pathLst>
                </a:custGeom>
                <a:noFill/>
                <a:ln w="8553" cap="rnd">
                  <a:solidFill>
                    <a:srgbClr val="BFBFBF"/>
                  </a:solidFill>
                  <a:prstDash val="solid"/>
                  <a:round/>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DE084AFC-97B4-4522-24CD-3E81E8398CD1}"/>
                    </a:ext>
                  </a:extLst>
                </p:cNvPr>
                <p:cNvSpPr/>
                <p:nvPr/>
              </p:nvSpPr>
              <p:spPr>
                <a:xfrm>
                  <a:off x="5066402" y="2491125"/>
                  <a:ext cx="5217" cy="9242"/>
                </a:xfrm>
                <a:custGeom>
                  <a:avLst/>
                  <a:gdLst>
                    <a:gd name="connsiteX0" fmla="*/ 255 w 5217"/>
                    <a:gd name="connsiteY0" fmla="*/ 0 h 9242"/>
                    <a:gd name="connsiteX1" fmla="*/ 5218 w 5217"/>
                    <a:gd name="connsiteY1" fmla="*/ 9242 h 9242"/>
                  </a:gdLst>
                  <a:ahLst/>
                  <a:cxnLst>
                    <a:cxn ang="0">
                      <a:pos x="connsiteX0" y="connsiteY0"/>
                    </a:cxn>
                    <a:cxn ang="0">
                      <a:pos x="connsiteX1" y="connsiteY1"/>
                    </a:cxn>
                  </a:cxnLst>
                  <a:rect l="l" t="t" r="r" b="b"/>
                  <a:pathLst>
                    <a:path w="5217" h="9242">
                      <a:moveTo>
                        <a:pt x="255" y="0"/>
                      </a:moveTo>
                      <a:cubicBezTo>
                        <a:pt x="-772" y="3906"/>
                        <a:pt x="1393" y="7939"/>
                        <a:pt x="5218" y="9242"/>
                      </a:cubicBezTo>
                    </a:path>
                  </a:pathLst>
                </a:custGeom>
                <a:noFill/>
                <a:ln w="8553" cap="rnd">
                  <a:solidFill>
                    <a:srgbClr val="BFBFBF"/>
                  </a:solidFill>
                  <a:prstDash val="solid"/>
                  <a:round/>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24F51F0F-070E-1CF3-0FCE-7476B52D4504}"/>
                    </a:ext>
                  </a:extLst>
                </p:cNvPr>
                <p:cNvSpPr/>
                <p:nvPr/>
              </p:nvSpPr>
              <p:spPr>
                <a:xfrm>
                  <a:off x="5049126" y="2503277"/>
                  <a:ext cx="3154" cy="5220"/>
                </a:xfrm>
                <a:custGeom>
                  <a:avLst/>
                  <a:gdLst>
                    <a:gd name="connsiteX0" fmla="*/ 245 w 3154"/>
                    <a:gd name="connsiteY0" fmla="*/ 0 h 5220"/>
                    <a:gd name="connsiteX1" fmla="*/ 2572 w 3154"/>
                    <a:gd name="connsiteY1" fmla="*/ 5056 h 5220"/>
                    <a:gd name="connsiteX2" fmla="*/ 3154 w 3154"/>
                    <a:gd name="connsiteY2" fmla="*/ 5220 h 5220"/>
                  </a:gdLst>
                  <a:ahLst/>
                  <a:cxnLst>
                    <a:cxn ang="0">
                      <a:pos x="connsiteX0" y="connsiteY0"/>
                    </a:cxn>
                    <a:cxn ang="0">
                      <a:pos x="connsiteX1" y="connsiteY1"/>
                    </a:cxn>
                    <a:cxn ang="0">
                      <a:pos x="connsiteX2" y="connsiteY2"/>
                    </a:cxn>
                  </a:cxnLst>
                  <a:rect l="l" t="t" r="r" b="b"/>
                  <a:pathLst>
                    <a:path w="3154" h="5220">
                      <a:moveTo>
                        <a:pt x="245" y="0"/>
                      </a:moveTo>
                      <a:cubicBezTo>
                        <a:pt x="-508" y="2039"/>
                        <a:pt x="536" y="4303"/>
                        <a:pt x="2572" y="5056"/>
                      </a:cubicBezTo>
                      <a:cubicBezTo>
                        <a:pt x="2760" y="5125"/>
                        <a:pt x="2957" y="5180"/>
                        <a:pt x="3154" y="5220"/>
                      </a:cubicBezTo>
                    </a:path>
                  </a:pathLst>
                </a:custGeom>
                <a:noFill/>
                <a:ln w="8553" cap="rnd">
                  <a:solidFill>
                    <a:srgbClr val="BFBFBF"/>
                  </a:solidFill>
                  <a:prstDash val="solid"/>
                  <a:round/>
                </a:ln>
              </p:spPr>
              <p:txBody>
                <a:bodyPr rtlCol="0" anchor="ctr"/>
                <a:lstStyle/>
                <a:p>
                  <a:endParaRPr lang="zh-CN" altLang="en-US"/>
                </a:p>
              </p:txBody>
            </p:sp>
          </p:grpSp>
          <p:sp>
            <p:nvSpPr>
              <p:cNvPr id="247" name="任意多边形: 形状 246">
                <a:extLst>
                  <a:ext uri="{FF2B5EF4-FFF2-40B4-BE49-F238E27FC236}">
                    <a16:creationId xmlns:a16="http://schemas.microsoft.com/office/drawing/2014/main" id="{19DA4390-4D3A-F17B-50F5-4DA113D5CCCB}"/>
                  </a:ext>
                </a:extLst>
              </p:cNvPr>
              <p:cNvSpPr/>
              <p:nvPr/>
            </p:nvSpPr>
            <p:spPr>
              <a:xfrm>
                <a:off x="5217096" y="3138664"/>
                <a:ext cx="188781" cy="382344"/>
              </a:xfrm>
              <a:custGeom>
                <a:avLst/>
                <a:gdLst>
                  <a:gd name="connsiteX0" fmla="*/ 188263 w 188781"/>
                  <a:gd name="connsiteY0" fmla="*/ 0 h 382344"/>
                  <a:gd name="connsiteX1" fmla="*/ 0 w 188781"/>
                  <a:gd name="connsiteY1" fmla="*/ 382345 h 382344"/>
                </a:gdLst>
                <a:ahLst/>
                <a:cxnLst>
                  <a:cxn ang="0">
                    <a:pos x="connsiteX0" y="connsiteY0"/>
                  </a:cxn>
                  <a:cxn ang="0">
                    <a:pos x="connsiteX1" y="connsiteY1"/>
                  </a:cxn>
                </a:cxnLst>
                <a:rect l="l" t="t" r="r" b="b"/>
                <a:pathLst>
                  <a:path w="188781" h="382344">
                    <a:moveTo>
                      <a:pt x="188263" y="0"/>
                    </a:moveTo>
                    <a:cubicBezTo>
                      <a:pt x="192456" y="147102"/>
                      <a:pt x="174828" y="300964"/>
                      <a:pt x="0" y="382345"/>
                    </a:cubicBezTo>
                  </a:path>
                </a:pathLst>
              </a:custGeom>
              <a:noFill/>
              <a:ln w="8553" cap="rnd">
                <a:solidFill>
                  <a:srgbClr val="263238"/>
                </a:solidFill>
                <a:prstDash val="solid"/>
                <a:round/>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EB7BA8D0-8340-EDF0-6481-C478270E328A}"/>
                  </a:ext>
                </a:extLst>
              </p:cNvPr>
              <p:cNvSpPr/>
              <p:nvPr/>
            </p:nvSpPr>
            <p:spPr>
              <a:xfrm>
                <a:off x="5145470" y="3588098"/>
                <a:ext cx="234044" cy="21303"/>
              </a:xfrm>
              <a:custGeom>
                <a:avLst/>
                <a:gdLst>
                  <a:gd name="connsiteX0" fmla="*/ 0 w 234044"/>
                  <a:gd name="connsiteY0" fmla="*/ 0 h 21303"/>
                  <a:gd name="connsiteX1" fmla="*/ 234045 w 234044"/>
                  <a:gd name="connsiteY1" fmla="*/ 16601 h 21303"/>
                </a:gdLst>
                <a:ahLst/>
                <a:cxnLst>
                  <a:cxn ang="0">
                    <a:pos x="connsiteX0" y="connsiteY0"/>
                  </a:cxn>
                  <a:cxn ang="0">
                    <a:pos x="connsiteX1" y="connsiteY1"/>
                  </a:cxn>
                </a:cxnLst>
                <a:rect l="l" t="t" r="r" b="b"/>
                <a:pathLst>
                  <a:path w="234044" h="21303">
                    <a:moveTo>
                      <a:pt x="0" y="0"/>
                    </a:moveTo>
                    <a:cubicBezTo>
                      <a:pt x="76178" y="20803"/>
                      <a:pt x="155693" y="26442"/>
                      <a:pt x="234045" y="16601"/>
                    </a:cubicBezTo>
                  </a:path>
                </a:pathLst>
              </a:custGeom>
              <a:noFill/>
              <a:ln w="8553" cap="rnd">
                <a:solidFill>
                  <a:srgbClr val="263238"/>
                </a:solidFill>
                <a:prstDash val="solid"/>
                <a:round/>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F99CEC3A-85ED-2AD1-8D9E-EB4697559AD2}"/>
                  </a:ext>
                </a:extLst>
              </p:cNvPr>
              <p:cNvSpPr/>
              <p:nvPr/>
            </p:nvSpPr>
            <p:spPr>
              <a:xfrm>
                <a:off x="5085141" y="3568160"/>
                <a:ext cx="30293" cy="10867"/>
              </a:xfrm>
              <a:custGeom>
                <a:avLst/>
                <a:gdLst>
                  <a:gd name="connsiteX0" fmla="*/ 0 w 30293"/>
                  <a:gd name="connsiteY0" fmla="*/ 0 h 10867"/>
                  <a:gd name="connsiteX1" fmla="*/ 30293 w 30293"/>
                  <a:gd name="connsiteY1" fmla="*/ 10868 h 10867"/>
                </a:gdLst>
                <a:ahLst/>
                <a:cxnLst>
                  <a:cxn ang="0">
                    <a:pos x="connsiteX0" y="connsiteY0"/>
                  </a:cxn>
                  <a:cxn ang="0">
                    <a:pos x="connsiteX1" y="connsiteY1"/>
                  </a:cxn>
                </a:cxnLst>
                <a:rect l="l" t="t" r="r" b="b"/>
                <a:pathLst>
                  <a:path w="30293" h="10867">
                    <a:moveTo>
                      <a:pt x="0" y="0"/>
                    </a:moveTo>
                    <a:cubicBezTo>
                      <a:pt x="10012" y="3851"/>
                      <a:pt x="20110" y="7531"/>
                      <a:pt x="30293" y="10868"/>
                    </a:cubicBezTo>
                  </a:path>
                </a:pathLst>
              </a:custGeom>
              <a:noFill/>
              <a:ln w="8553" cap="rnd">
                <a:solidFill>
                  <a:srgbClr val="263238"/>
                </a:solidFill>
                <a:prstDash val="solid"/>
                <a:round/>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819AF66A-38FD-DED7-042A-F6B90CAC71E2}"/>
                  </a:ext>
                </a:extLst>
              </p:cNvPr>
              <p:cNvSpPr/>
              <p:nvPr/>
            </p:nvSpPr>
            <p:spPr>
              <a:xfrm>
                <a:off x="5978009" y="3346835"/>
                <a:ext cx="30051" cy="24675"/>
              </a:xfrm>
              <a:custGeom>
                <a:avLst/>
                <a:gdLst>
                  <a:gd name="connsiteX0" fmla="*/ 29962 w 30051"/>
                  <a:gd name="connsiteY0" fmla="*/ 24676 h 24675"/>
                  <a:gd name="connsiteX1" fmla="*/ 9373 w 30051"/>
                  <a:gd name="connsiteY1" fmla="*/ 90 h 24675"/>
                  <a:gd name="connsiteX2" fmla="*/ 1722 w 30051"/>
                  <a:gd name="connsiteY2" fmla="*/ 715 h 24675"/>
                  <a:gd name="connsiteX3" fmla="*/ 11 w 30051"/>
                  <a:gd name="connsiteY3" fmla="*/ 2598 h 24675"/>
                  <a:gd name="connsiteX4" fmla="*/ 15072 w 30051"/>
                  <a:gd name="connsiteY4" fmla="*/ 22280 h 24675"/>
                  <a:gd name="connsiteX5" fmla="*/ 29962 w 30051"/>
                  <a:gd name="connsiteY5" fmla="*/ 24676 h 2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51" h="24675">
                    <a:moveTo>
                      <a:pt x="29962" y="24676"/>
                    </a:moveTo>
                    <a:cubicBezTo>
                      <a:pt x="31066" y="12199"/>
                      <a:pt x="21850" y="1194"/>
                      <a:pt x="9373" y="90"/>
                    </a:cubicBezTo>
                    <a:cubicBezTo>
                      <a:pt x="6806" y="-141"/>
                      <a:pt x="4221" y="73"/>
                      <a:pt x="1722" y="715"/>
                    </a:cubicBezTo>
                    <a:cubicBezTo>
                      <a:pt x="1722" y="1571"/>
                      <a:pt x="-160" y="1827"/>
                      <a:pt x="11" y="2598"/>
                    </a:cubicBezTo>
                    <a:cubicBezTo>
                      <a:pt x="6626" y="7775"/>
                      <a:pt x="11803" y="14544"/>
                      <a:pt x="15072" y="22280"/>
                    </a:cubicBezTo>
                    <a:cubicBezTo>
                      <a:pt x="20035" y="22622"/>
                      <a:pt x="24999" y="24505"/>
                      <a:pt x="29962" y="24676"/>
                    </a:cubicBezTo>
                    <a:close/>
                  </a:path>
                </a:pathLst>
              </a:custGeom>
              <a:noFill/>
              <a:ln w="8553" cap="rnd">
                <a:solidFill>
                  <a:srgbClr val="263238"/>
                </a:solidFill>
                <a:prstDash val="solid"/>
                <a:round/>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2B822C59-212B-F18F-4E84-5085CD2ED9A3}"/>
                  </a:ext>
                </a:extLst>
              </p:cNvPr>
              <p:cNvSpPr/>
              <p:nvPr/>
            </p:nvSpPr>
            <p:spPr>
              <a:xfrm>
                <a:off x="5046204" y="3219959"/>
                <a:ext cx="952819" cy="227712"/>
              </a:xfrm>
              <a:custGeom>
                <a:avLst/>
                <a:gdLst>
                  <a:gd name="connsiteX0" fmla="*/ 952695 w 952819"/>
                  <a:gd name="connsiteY0" fmla="*/ 166698 h 227712"/>
                  <a:gd name="connsiteX1" fmla="*/ 929163 w 952819"/>
                  <a:gd name="connsiteY1" fmla="*/ 122285 h 227712"/>
                  <a:gd name="connsiteX2" fmla="*/ 850606 w 952819"/>
                  <a:gd name="connsiteY2" fmla="*/ 79498 h 227712"/>
                  <a:gd name="connsiteX3" fmla="*/ 669018 w 952819"/>
                  <a:gd name="connsiteY3" fmla="*/ 139400 h 227712"/>
                  <a:gd name="connsiteX4" fmla="*/ 248079 w 952819"/>
                  <a:gd name="connsiteY4" fmla="*/ 85574 h 227712"/>
                  <a:gd name="connsiteX5" fmla="*/ 183043 w 952819"/>
                  <a:gd name="connsiteY5" fmla="*/ 0 h 227712"/>
                  <a:gd name="connsiteX6" fmla="*/ 0 w 952819"/>
                  <a:gd name="connsiteY6" fmla="*/ 28496 h 227712"/>
                  <a:gd name="connsiteX7" fmla="*/ 171148 w 952819"/>
                  <a:gd name="connsiteY7" fmla="*/ 227712 h 227712"/>
                  <a:gd name="connsiteX8" fmla="*/ 635815 w 952819"/>
                  <a:gd name="connsiteY8" fmla="*/ 218556 h 227712"/>
                  <a:gd name="connsiteX9" fmla="*/ 793271 w 952819"/>
                  <a:gd name="connsiteY9" fmla="*/ 182016 h 227712"/>
                  <a:gd name="connsiteX10" fmla="*/ 846241 w 952819"/>
                  <a:gd name="connsiteY10" fmla="*/ 205378 h 227712"/>
                  <a:gd name="connsiteX11" fmla="*/ 802513 w 952819"/>
                  <a:gd name="connsiteY11" fmla="*/ 154547 h 227712"/>
                  <a:gd name="connsiteX12" fmla="*/ 908368 w 952819"/>
                  <a:gd name="connsiteY12" fmla="*/ 203409 h 227712"/>
                  <a:gd name="connsiteX13" fmla="*/ 916549 w 952819"/>
                  <a:gd name="connsiteY13" fmla="*/ 196033 h 227712"/>
                  <a:gd name="connsiteX14" fmla="*/ 912903 w 952819"/>
                  <a:gd name="connsiteY14" fmla="*/ 189033 h 227712"/>
                  <a:gd name="connsiteX15" fmla="*/ 827329 w 952819"/>
                  <a:gd name="connsiteY15" fmla="*/ 132126 h 227712"/>
                  <a:gd name="connsiteX16" fmla="*/ 885178 w 952819"/>
                  <a:gd name="connsiteY16" fmla="*/ 161136 h 227712"/>
                  <a:gd name="connsiteX17" fmla="*/ 944138 w 952819"/>
                  <a:gd name="connsiteY17" fmla="*/ 188092 h 227712"/>
                  <a:gd name="connsiteX18" fmla="*/ 941571 w 952819"/>
                  <a:gd name="connsiteY18" fmla="*/ 172004 h 227712"/>
                  <a:gd name="connsiteX19" fmla="*/ 952695 w 952819"/>
                  <a:gd name="connsiteY19" fmla="*/ 166698 h 22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2819" h="227712">
                    <a:moveTo>
                      <a:pt x="952695" y="166698"/>
                    </a:moveTo>
                    <a:cubicBezTo>
                      <a:pt x="947133" y="150790"/>
                      <a:pt x="939200" y="135823"/>
                      <a:pt x="929163" y="122285"/>
                    </a:cubicBezTo>
                    <a:cubicBezTo>
                      <a:pt x="897757" y="98153"/>
                      <a:pt x="911449" y="90366"/>
                      <a:pt x="850606" y="79498"/>
                    </a:cubicBezTo>
                    <a:cubicBezTo>
                      <a:pt x="850606" y="80183"/>
                      <a:pt x="733027" y="109877"/>
                      <a:pt x="669018" y="139400"/>
                    </a:cubicBezTo>
                    <a:cubicBezTo>
                      <a:pt x="669018" y="139400"/>
                      <a:pt x="248079" y="89596"/>
                      <a:pt x="248079" y="85574"/>
                    </a:cubicBezTo>
                    <a:lnTo>
                      <a:pt x="183043" y="0"/>
                    </a:lnTo>
                    <a:lnTo>
                      <a:pt x="0" y="28496"/>
                    </a:lnTo>
                    <a:cubicBezTo>
                      <a:pt x="0" y="28496"/>
                      <a:pt x="97640" y="187065"/>
                      <a:pt x="171148" y="227712"/>
                    </a:cubicBezTo>
                    <a:cubicBezTo>
                      <a:pt x="171148" y="227712"/>
                      <a:pt x="522001" y="219155"/>
                      <a:pt x="635815" y="218556"/>
                    </a:cubicBezTo>
                    <a:cubicBezTo>
                      <a:pt x="697685" y="218556"/>
                      <a:pt x="732428" y="250047"/>
                      <a:pt x="793271" y="182016"/>
                    </a:cubicBezTo>
                    <a:cubicBezTo>
                      <a:pt x="793271" y="182016"/>
                      <a:pt x="826474" y="214791"/>
                      <a:pt x="846241" y="205378"/>
                    </a:cubicBezTo>
                    <a:cubicBezTo>
                      <a:pt x="859249" y="201784"/>
                      <a:pt x="816975" y="166185"/>
                      <a:pt x="802513" y="154547"/>
                    </a:cubicBezTo>
                    <a:cubicBezTo>
                      <a:pt x="807134" y="157200"/>
                      <a:pt x="872170" y="202126"/>
                      <a:pt x="908368" y="203409"/>
                    </a:cubicBezTo>
                    <a:cubicBezTo>
                      <a:pt x="912664" y="203632"/>
                      <a:pt x="916326" y="200329"/>
                      <a:pt x="916549" y="196033"/>
                    </a:cubicBezTo>
                    <a:cubicBezTo>
                      <a:pt x="916694" y="193209"/>
                      <a:pt x="915299" y="190531"/>
                      <a:pt x="912903" y="189033"/>
                    </a:cubicBezTo>
                    <a:cubicBezTo>
                      <a:pt x="912903" y="189033"/>
                      <a:pt x="822880" y="138544"/>
                      <a:pt x="827329" y="132126"/>
                    </a:cubicBezTo>
                    <a:cubicBezTo>
                      <a:pt x="827329" y="132126"/>
                      <a:pt x="877219" y="150097"/>
                      <a:pt x="885178" y="161136"/>
                    </a:cubicBezTo>
                    <a:cubicBezTo>
                      <a:pt x="918466" y="206832"/>
                      <a:pt x="940972" y="190830"/>
                      <a:pt x="944138" y="188092"/>
                    </a:cubicBezTo>
                    <a:cubicBezTo>
                      <a:pt x="950642" y="182444"/>
                      <a:pt x="941571" y="177309"/>
                      <a:pt x="941571" y="172004"/>
                    </a:cubicBezTo>
                    <a:cubicBezTo>
                      <a:pt x="940886" y="172089"/>
                      <a:pt x="954236" y="175940"/>
                      <a:pt x="952695" y="166698"/>
                    </a:cubicBez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7BD530F0-E221-0254-BAF2-19D28E005868}"/>
                  </a:ext>
                </a:extLst>
              </p:cNvPr>
              <p:cNvSpPr/>
              <p:nvPr/>
            </p:nvSpPr>
            <p:spPr>
              <a:xfrm>
                <a:off x="5904340" y="3329836"/>
                <a:ext cx="82750" cy="62212"/>
              </a:xfrm>
              <a:custGeom>
                <a:avLst/>
                <a:gdLst>
                  <a:gd name="connsiteX0" fmla="*/ 0 w 82750"/>
                  <a:gd name="connsiteY0" fmla="*/ 0 h 62212"/>
                  <a:gd name="connsiteX1" fmla="*/ 54682 w 82750"/>
                  <a:gd name="connsiteY1" fmla="*/ 33117 h 62212"/>
                  <a:gd name="connsiteX2" fmla="*/ 82750 w 82750"/>
                  <a:gd name="connsiteY2" fmla="*/ 62212 h 62212"/>
                </a:gdLst>
                <a:ahLst/>
                <a:cxnLst>
                  <a:cxn ang="0">
                    <a:pos x="connsiteX0" y="connsiteY0"/>
                  </a:cxn>
                  <a:cxn ang="0">
                    <a:pos x="connsiteX1" y="connsiteY1"/>
                  </a:cxn>
                  <a:cxn ang="0">
                    <a:pos x="connsiteX2" y="connsiteY2"/>
                  </a:cxn>
                </a:cxnLst>
                <a:rect l="l" t="t" r="r" b="b"/>
                <a:pathLst>
                  <a:path w="82750" h="62212">
                    <a:moveTo>
                      <a:pt x="0" y="0"/>
                    </a:moveTo>
                    <a:cubicBezTo>
                      <a:pt x="17799" y="7017"/>
                      <a:pt x="42787" y="18142"/>
                      <a:pt x="54682" y="33117"/>
                    </a:cubicBezTo>
                    <a:cubicBezTo>
                      <a:pt x="77787" y="62212"/>
                      <a:pt x="82750" y="62212"/>
                      <a:pt x="82750" y="62212"/>
                    </a:cubicBezTo>
                  </a:path>
                </a:pathLst>
              </a:custGeom>
              <a:noFill/>
              <a:ln w="8553" cap="rnd">
                <a:solidFill>
                  <a:srgbClr val="263238"/>
                </a:solidFill>
                <a:prstDash val="solid"/>
                <a:round/>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DCA410D5-3B98-6A8A-D779-B8215A5E0AD4}"/>
                  </a:ext>
                </a:extLst>
              </p:cNvPr>
              <p:cNvSpPr/>
              <p:nvPr/>
            </p:nvSpPr>
            <p:spPr>
              <a:xfrm>
                <a:off x="4928516" y="2947064"/>
                <a:ext cx="319985" cy="371048"/>
              </a:xfrm>
              <a:custGeom>
                <a:avLst/>
                <a:gdLst>
                  <a:gd name="connsiteX0" fmla="*/ 43496 w 319985"/>
                  <a:gd name="connsiteY0" fmla="*/ 0 h 371048"/>
                  <a:gd name="connsiteX1" fmla="*/ 2848 w 319985"/>
                  <a:gd name="connsiteY1" fmla="*/ 187065 h 371048"/>
                  <a:gd name="connsiteX2" fmla="*/ 94327 w 319985"/>
                  <a:gd name="connsiteY2" fmla="*/ 371049 h 371048"/>
                  <a:gd name="connsiteX3" fmla="*/ 319985 w 319985"/>
                  <a:gd name="connsiteY3" fmla="*/ 299423 h 371048"/>
                  <a:gd name="connsiteX4" fmla="*/ 210194 w 319985"/>
                  <a:gd name="connsiteY4" fmla="*/ 97554 h 371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985" h="371048">
                    <a:moveTo>
                      <a:pt x="43496" y="0"/>
                    </a:moveTo>
                    <a:cubicBezTo>
                      <a:pt x="43496" y="0"/>
                      <a:pt x="-13154" y="51344"/>
                      <a:pt x="2848" y="187065"/>
                    </a:cubicBezTo>
                    <a:cubicBezTo>
                      <a:pt x="11405" y="256209"/>
                      <a:pt x="94327" y="371049"/>
                      <a:pt x="94327" y="371049"/>
                    </a:cubicBezTo>
                    <a:lnTo>
                      <a:pt x="319985" y="299423"/>
                    </a:lnTo>
                    <a:cubicBezTo>
                      <a:pt x="319985" y="299423"/>
                      <a:pt x="266673" y="178935"/>
                      <a:pt x="210194" y="97554"/>
                    </a:cubicBezTo>
                  </a:path>
                </a:pathLst>
              </a:custGeom>
              <a:noFill/>
              <a:ln w="8553" cap="flat">
                <a:solidFill>
                  <a:srgbClr val="263238"/>
                </a:solid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C6BBE270-4433-5C8A-F5A2-103FA56B1E10}"/>
                  </a:ext>
                </a:extLst>
              </p:cNvPr>
              <p:cNvSpPr/>
              <p:nvPr/>
            </p:nvSpPr>
            <p:spPr>
              <a:xfrm>
                <a:off x="5175336" y="3042136"/>
                <a:ext cx="24730" cy="106710"/>
              </a:xfrm>
              <a:custGeom>
                <a:avLst/>
                <a:gdLst>
                  <a:gd name="connsiteX0" fmla="*/ 0 w 24730"/>
                  <a:gd name="connsiteY0" fmla="*/ 0 h 106710"/>
                  <a:gd name="connsiteX1" fmla="*/ 24731 w 24730"/>
                  <a:gd name="connsiteY1" fmla="*/ 106711 h 106710"/>
                </a:gdLst>
                <a:ahLst/>
                <a:cxnLst>
                  <a:cxn ang="0">
                    <a:pos x="connsiteX0" y="connsiteY0"/>
                  </a:cxn>
                  <a:cxn ang="0">
                    <a:pos x="connsiteX1" y="connsiteY1"/>
                  </a:cxn>
                </a:cxnLst>
                <a:rect l="l" t="t" r="r" b="b"/>
                <a:pathLst>
                  <a:path w="24730" h="106710">
                    <a:moveTo>
                      <a:pt x="0" y="0"/>
                    </a:moveTo>
                    <a:cubicBezTo>
                      <a:pt x="14642" y="33776"/>
                      <a:pt x="23028" y="69931"/>
                      <a:pt x="24731" y="106711"/>
                    </a:cubicBezTo>
                  </a:path>
                </a:pathLst>
              </a:custGeom>
              <a:noFill/>
              <a:ln w="8553" cap="rnd">
                <a:solidFill>
                  <a:srgbClr val="263238"/>
                </a:solidFill>
                <a:prstDash val="solid"/>
                <a:round/>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5E4B6FF5-61D5-90E2-744A-C30221F38683}"/>
                  </a:ext>
                </a:extLst>
              </p:cNvPr>
              <p:cNvSpPr/>
              <p:nvPr/>
            </p:nvSpPr>
            <p:spPr>
              <a:xfrm>
                <a:off x="5272291" y="2610929"/>
                <a:ext cx="40630" cy="123973"/>
              </a:xfrm>
              <a:custGeom>
                <a:avLst/>
                <a:gdLst>
                  <a:gd name="connsiteX0" fmla="*/ 30208 w 40630"/>
                  <a:gd name="connsiteY0" fmla="*/ 0 h 123973"/>
                  <a:gd name="connsiteX1" fmla="*/ 15147 w 40630"/>
                  <a:gd name="connsiteY1" fmla="*/ 43643 h 123973"/>
                  <a:gd name="connsiteX2" fmla="*/ 34230 w 40630"/>
                  <a:gd name="connsiteY2" fmla="*/ 123654 h 123973"/>
                  <a:gd name="connsiteX3" fmla="*/ 0 w 40630"/>
                  <a:gd name="connsiteY3" fmla="*/ 108850 h 123973"/>
                </a:gdLst>
                <a:ahLst/>
                <a:cxnLst>
                  <a:cxn ang="0">
                    <a:pos x="connsiteX0" y="connsiteY0"/>
                  </a:cxn>
                  <a:cxn ang="0">
                    <a:pos x="connsiteX1" y="connsiteY1"/>
                  </a:cxn>
                  <a:cxn ang="0">
                    <a:pos x="connsiteX2" y="connsiteY2"/>
                  </a:cxn>
                  <a:cxn ang="0">
                    <a:pos x="connsiteX3" y="connsiteY3"/>
                  </a:cxn>
                </a:cxnLst>
                <a:rect l="l" t="t" r="r" b="b"/>
                <a:pathLst>
                  <a:path w="40630" h="123973">
                    <a:moveTo>
                      <a:pt x="30208" y="0"/>
                    </a:moveTo>
                    <a:cubicBezTo>
                      <a:pt x="30208" y="513"/>
                      <a:pt x="8301" y="34230"/>
                      <a:pt x="15147" y="43643"/>
                    </a:cubicBezTo>
                    <a:cubicBezTo>
                      <a:pt x="42359" y="79413"/>
                      <a:pt x="46124" y="121686"/>
                      <a:pt x="34230" y="123654"/>
                    </a:cubicBezTo>
                    <a:cubicBezTo>
                      <a:pt x="18484" y="126136"/>
                      <a:pt x="6760" y="113471"/>
                      <a:pt x="0" y="108850"/>
                    </a:cubicBezTo>
                  </a:path>
                </a:pathLst>
              </a:custGeom>
              <a:noFill/>
              <a:ln w="8553" cap="rnd">
                <a:solidFill>
                  <a:srgbClr val="263238"/>
                </a:solidFill>
                <a:prstDash val="solid"/>
                <a:round/>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A4F67260-B380-2263-A396-7C5C260ED00D}"/>
                  </a:ext>
                </a:extLst>
              </p:cNvPr>
              <p:cNvSpPr/>
              <p:nvPr/>
            </p:nvSpPr>
            <p:spPr>
              <a:xfrm>
                <a:off x="4955693" y="3183932"/>
                <a:ext cx="292893" cy="141368"/>
              </a:xfrm>
              <a:custGeom>
                <a:avLst/>
                <a:gdLst>
                  <a:gd name="connsiteX0" fmla="*/ 59 w 292893"/>
                  <a:gd name="connsiteY0" fmla="*/ 85403 h 141368"/>
                  <a:gd name="connsiteX1" fmla="*/ 44729 w 292893"/>
                  <a:gd name="connsiteY1" fmla="*/ 141368 h 141368"/>
                  <a:gd name="connsiteX2" fmla="*/ 292894 w 292893"/>
                  <a:gd name="connsiteY2" fmla="*/ 62555 h 141368"/>
                  <a:gd name="connsiteX3" fmla="*/ 262429 w 292893"/>
                  <a:gd name="connsiteY3" fmla="*/ 0 h 141368"/>
                  <a:gd name="connsiteX4" fmla="*/ 59 w 292893"/>
                  <a:gd name="connsiteY4" fmla="*/ 85403 h 141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893" h="141368">
                    <a:moveTo>
                      <a:pt x="59" y="85403"/>
                    </a:moveTo>
                    <a:lnTo>
                      <a:pt x="44729" y="141368"/>
                    </a:lnTo>
                    <a:lnTo>
                      <a:pt x="292894" y="62555"/>
                    </a:lnTo>
                    <a:lnTo>
                      <a:pt x="262429" y="0"/>
                    </a:lnTo>
                    <a:cubicBezTo>
                      <a:pt x="262429" y="0"/>
                      <a:pt x="-4562" y="85403"/>
                      <a:pt x="59" y="85403"/>
                    </a:cubicBez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3C02CD9B-B251-A2C8-E69F-C7079E8C0EFF}"/>
                  </a:ext>
                </a:extLst>
              </p:cNvPr>
              <p:cNvSpPr/>
              <p:nvPr/>
            </p:nvSpPr>
            <p:spPr>
              <a:xfrm>
                <a:off x="5253122" y="2912482"/>
                <a:ext cx="30464" cy="167905"/>
              </a:xfrm>
              <a:custGeom>
                <a:avLst/>
                <a:gdLst>
                  <a:gd name="connsiteX0" fmla="*/ 0 w 30464"/>
                  <a:gd name="connsiteY0" fmla="*/ 10 h 167905"/>
                  <a:gd name="connsiteX1" fmla="*/ 30464 w 30464"/>
                  <a:gd name="connsiteY1" fmla="*/ 163199 h 167905"/>
                  <a:gd name="connsiteX2" fmla="*/ 10183 w 30464"/>
                  <a:gd name="connsiteY2" fmla="*/ 167906 h 167905"/>
                </a:gdLst>
                <a:ahLst/>
                <a:cxnLst>
                  <a:cxn ang="0">
                    <a:pos x="connsiteX0" y="connsiteY0"/>
                  </a:cxn>
                  <a:cxn ang="0">
                    <a:pos x="connsiteX1" y="connsiteY1"/>
                  </a:cxn>
                  <a:cxn ang="0">
                    <a:pos x="connsiteX2" y="connsiteY2"/>
                  </a:cxn>
                </a:cxnLst>
                <a:rect l="l" t="t" r="r" b="b"/>
                <a:pathLst>
                  <a:path w="30464" h="167905">
                    <a:moveTo>
                      <a:pt x="0" y="10"/>
                    </a:moveTo>
                    <a:cubicBezTo>
                      <a:pt x="0" y="-1445"/>
                      <a:pt x="30464" y="163199"/>
                      <a:pt x="30464" y="163199"/>
                    </a:cubicBezTo>
                    <a:lnTo>
                      <a:pt x="10183" y="167906"/>
                    </a:lnTo>
                  </a:path>
                </a:pathLst>
              </a:custGeom>
              <a:noFill/>
              <a:ln w="8553" cap="rnd">
                <a:solidFill>
                  <a:srgbClr val="263238"/>
                </a:solidFill>
                <a:prstDash val="solid"/>
                <a:round/>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C68D287B-8819-668F-836A-78C5A90D2881}"/>
                  </a:ext>
                </a:extLst>
              </p:cNvPr>
              <p:cNvSpPr/>
              <p:nvPr/>
            </p:nvSpPr>
            <p:spPr>
              <a:xfrm>
                <a:off x="5440016" y="3118383"/>
                <a:ext cx="35256" cy="63923"/>
              </a:xfrm>
              <a:custGeom>
                <a:avLst/>
                <a:gdLst>
                  <a:gd name="connsiteX0" fmla="*/ 599 w 35256"/>
                  <a:gd name="connsiteY0" fmla="*/ 12066 h 63923"/>
                  <a:gd name="connsiteX1" fmla="*/ 33203 w 35256"/>
                  <a:gd name="connsiteY1" fmla="*/ 0 h 63923"/>
                  <a:gd name="connsiteX2" fmla="*/ 35257 w 35256"/>
                  <a:gd name="connsiteY2" fmla="*/ 50831 h 63923"/>
                  <a:gd name="connsiteX3" fmla="*/ 0 w 35256"/>
                  <a:gd name="connsiteY3" fmla="*/ 63924 h 63923"/>
                  <a:gd name="connsiteX4" fmla="*/ 599 w 35256"/>
                  <a:gd name="connsiteY4" fmla="*/ 12066 h 63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56" h="63923">
                    <a:moveTo>
                      <a:pt x="599" y="12066"/>
                    </a:moveTo>
                    <a:lnTo>
                      <a:pt x="33203" y="0"/>
                    </a:lnTo>
                    <a:lnTo>
                      <a:pt x="35257" y="50831"/>
                    </a:lnTo>
                    <a:lnTo>
                      <a:pt x="0" y="63924"/>
                    </a:lnTo>
                    <a:lnTo>
                      <a:pt x="599" y="12066"/>
                    </a:lnTo>
                    <a:close/>
                  </a:path>
                </a:pathLst>
              </a:custGeom>
              <a:solidFill>
                <a:srgbClr val="FFFFFF"/>
              </a:solidFill>
              <a:ln w="8553" cap="rnd">
                <a:solidFill>
                  <a:srgbClr val="263238"/>
                </a:solidFill>
                <a:prstDash val="solid"/>
                <a:round/>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389EB5C4-7BEF-B665-A88F-5EE0722DF6C6}"/>
                  </a:ext>
                </a:extLst>
              </p:cNvPr>
              <p:cNvSpPr/>
              <p:nvPr/>
            </p:nvSpPr>
            <p:spPr>
              <a:xfrm>
                <a:off x="5422644" y="3042051"/>
                <a:ext cx="17970" cy="138801"/>
              </a:xfrm>
              <a:custGeom>
                <a:avLst/>
                <a:gdLst>
                  <a:gd name="connsiteX0" fmla="*/ 0 w 17970"/>
                  <a:gd name="connsiteY0" fmla="*/ 0 h 138801"/>
                  <a:gd name="connsiteX1" fmla="*/ 17971 w 17970"/>
                  <a:gd name="connsiteY1" fmla="*/ 138801 h 138801"/>
                </a:gdLst>
                <a:ahLst/>
                <a:cxnLst>
                  <a:cxn ang="0">
                    <a:pos x="connsiteX0" y="connsiteY0"/>
                  </a:cxn>
                  <a:cxn ang="0">
                    <a:pos x="connsiteX1" y="connsiteY1"/>
                  </a:cxn>
                </a:cxnLst>
                <a:rect l="l" t="t" r="r" b="b"/>
                <a:pathLst>
                  <a:path w="17970" h="138801">
                    <a:moveTo>
                      <a:pt x="0" y="0"/>
                    </a:moveTo>
                    <a:cubicBezTo>
                      <a:pt x="8994" y="45825"/>
                      <a:pt x="14993" y="92197"/>
                      <a:pt x="17971" y="138801"/>
                    </a:cubicBezTo>
                  </a:path>
                </a:pathLst>
              </a:custGeom>
              <a:solidFill>
                <a:srgbClr val="FFFFFF"/>
              </a:solidFill>
              <a:ln w="8553" cap="rnd">
                <a:solidFill>
                  <a:srgbClr val="263238"/>
                </a:solidFill>
                <a:prstDash val="solid"/>
                <a:round/>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8ED59C2B-7587-FD91-CF5F-B7659CCDCB71}"/>
                  </a:ext>
                </a:extLst>
              </p:cNvPr>
              <p:cNvSpPr/>
              <p:nvPr/>
            </p:nvSpPr>
            <p:spPr>
              <a:xfrm>
                <a:off x="5412204" y="2986171"/>
                <a:ext cx="5733" cy="31234"/>
              </a:xfrm>
              <a:custGeom>
                <a:avLst/>
                <a:gdLst>
                  <a:gd name="connsiteX0" fmla="*/ 0 w 5733"/>
                  <a:gd name="connsiteY0" fmla="*/ 0 h 31234"/>
                  <a:gd name="connsiteX1" fmla="*/ 5734 w 5733"/>
                  <a:gd name="connsiteY1" fmla="*/ 31234 h 31234"/>
                </a:gdLst>
                <a:ahLst/>
                <a:cxnLst>
                  <a:cxn ang="0">
                    <a:pos x="connsiteX0" y="connsiteY0"/>
                  </a:cxn>
                  <a:cxn ang="0">
                    <a:pos x="connsiteX1" y="connsiteY1"/>
                  </a:cxn>
                </a:cxnLst>
                <a:rect l="l" t="t" r="r" b="b"/>
                <a:pathLst>
                  <a:path w="5733" h="31234">
                    <a:moveTo>
                      <a:pt x="0" y="0"/>
                    </a:moveTo>
                    <a:cubicBezTo>
                      <a:pt x="1883" y="10782"/>
                      <a:pt x="3765" y="21051"/>
                      <a:pt x="5734" y="31234"/>
                    </a:cubicBezTo>
                  </a:path>
                </a:pathLst>
              </a:custGeom>
              <a:solidFill>
                <a:srgbClr val="FFFFFF"/>
              </a:solidFill>
              <a:ln w="8553" cap="rnd">
                <a:solidFill>
                  <a:srgbClr val="263238"/>
                </a:solidFill>
                <a:prstDash val="solid"/>
                <a:round/>
              </a:ln>
            </p:spPr>
            <p:txBody>
              <a:bodyPr rtlCol="0" anchor="ctr"/>
              <a:lstStyle/>
              <a:p>
                <a:endParaRPr lang="zh-CN" altLang="en-US"/>
              </a:p>
            </p:txBody>
          </p:sp>
        </p:grpSp>
      </p:grpSp>
      <p:grpSp>
        <p:nvGrpSpPr>
          <p:cNvPr id="2" name="组合 1">
            <a:extLst>
              <a:ext uri="{FF2B5EF4-FFF2-40B4-BE49-F238E27FC236}">
                <a16:creationId xmlns:a16="http://schemas.microsoft.com/office/drawing/2014/main" id="{A62617B4-0165-2542-95F0-ADDFC4193BB2}"/>
              </a:ext>
            </a:extLst>
          </p:cNvPr>
          <p:cNvGrpSpPr/>
          <p:nvPr/>
        </p:nvGrpSpPr>
        <p:grpSpPr>
          <a:xfrm>
            <a:off x="-24000" y="6217744"/>
            <a:ext cx="12240000" cy="640257"/>
            <a:chOff x="-24000" y="6217744"/>
            <a:chExt cx="12240000" cy="640257"/>
          </a:xfrm>
        </p:grpSpPr>
        <p:sp>
          <p:nvSpPr>
            <p:cNvPr id="3" name="任意多边形: 形状 2">
              <a:extLst>
                <a:ext uri="{FF2B5EF4-FFF2-40B4-BE49-F238E27FC236}">
                  <a16:creationId xmlns:a16="http://schemas.microsoft.com/office/drawing/2014/main" id="{C992ED7F-D2AC-3903-8414-1FBAB4D91374}"/>
                </a:ext>
              </a:extLst>
            </p:cNvPr>
            <p:cNvSpPr/>
            <p:nvPr/>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任意多边形: 形状 3">
              <a:extLst>
                <a:ext uri="{FF2B5EF4-FFF2-40B4-BE49-F238E27FC236}">
                  <a16:creationId xmlns:a16="http://schemas.microsoft.com/office/drawing/2014/main" id="{FA9D5CFA-6FCE-5ED7-6EEC-A467D579B6E4}"/>
                </a:ext>
              </a:extLst>
            </p:cNvPr>
            <p:cNvSpPr/>
            <p:nvPr/>
          </p:nvSpPr>
          <p:spPr>
            <a:xfrm>
              <a:off x="-24000" y="6226108"/>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30875 w 9360000"/>
                <a:gd name="connsiteY6" fmla="*/ 47231 h 653850"/>
                <a:gd name="connsiteX7" fmla="*/ 9360000 w 9360000"/>
                <a:gd name="connsiteY7" fmla="*/ 0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48578 w 9360000"/>
                <a:gd name="connsiteY6" fmla="*/ 74802 h 653850"/>
                <a:gd name="connsiteX7" fmla="*/ 9360000 w 9360000"/>
                <a:gd name="connsiteY7" fmla="*/ 0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0000" h="653850">
                  <a:moveTo>
                    <a:pt x="9360000" y="0"/>
                  </a:moveTo>
                  <a:lnTo>
                    <a:pt x="9360000" y="653850"/>
                  </a:lnTo>
                  <a:lnTo>
                    <a:pt x="0" y="653850"/>
                  </a:lnTo>
                  <a:lnTo>
                    <a:pt x="0" y="0"/>
                  </a:lnTo>
                  <a:lnTo>
                    <a:pt x="329125" y="47231"/>
                  </a:lnTo>
                  <a:cubicBezTo>
                    <a:pt x="1511480" y="201299"/>
                    <a:pt x="3262162" y="316825"/>
                    <a:pt x="4715404" y="321420"/>
                  </a:cubicBezTo>
                  <a:cubicBezTo>
                    <a:pt x="6168646" y="326015"/>
                    <a:pt x="7866223" y="228870"/>
                    <a:pt x="9048578" y="74802"/>
                  </a:cubicBezTo>
                  <a:lnTo>
                    <a:pt x="9360000" y="0"/>
                  </a:ln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9D03FC4F-ED3E-BA19-F108-4E0256D677F9}"/>
                </a:ext>
              </a:extLst>
            </p:cNvPr>
            <p:cNvSpPr/>
            <p:nvPr/>
          </p:nvSpPr>
          <p:spPr>
            <a:xfrm>
              <a:off x="-24000" y="6309000"/>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0000" h="653850">
                  <a:moveTo>
                    <a:pt x="9360000" y="0"/>
                  </a:moveTo>
                  <a:lnTo>
                    <a:pt x="9360000" y="653850"/>
                  </a:lnTo>
                  <a:lnTo>
                    <a:pt x="0" y="653850"/>
                  </a:lnTo>
                  <a:lnTo>
                    <a:pt x="0" y="0"/>
                  </a:lnTo>
                  <a:lnTo>
                    <a:pt x="329125" y="47231"/>
                  </a:lnTo>
                  <a:cubicBezTo>
                    <a:pt x="1511480" y="201299"/>
                    <a:pt x="3027288" y="293850"/>
                    <a:pt x="4680000" y="293850"/>
                  </a:cubicBezTo>
                  <a:cubicBezTo>
                    <a:pt x="6332713" y="293850"/>
                    <a:pt x="7848520" y="201299"/>
                    <a:pt x="9030875" y="47231"/>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883847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id="{485AF231-5308-4002-96C8-5525A713C072}"/>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8" name="直接连接符 7">
            <a:extLst>
              <a:ext uri="{FF2B5EF4-FFF2-40B4-BE49-F238E27FC236}">
                <a16:creationId xmlns:a16="http://schemas.microsoft.com/office/drawing/2014/main" id="{4B0C76FA-556B-1B42-242C-B0304B2B3390}"/>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BFC17679-C473-06FD-10E9-6D7706FD2EB9}"/>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rPr>
              <a:t>工作</a:t>
            </a:r>
            <a:r>
              <a:rPr lang="zh-CN" altLang="en-US" sz="3200" dirty="0">
                <a:solidFill>
                  <a:schemeClr val="accent1">
                    <a:lumMod val="100000"/>
                  </a:schemeClr>
                </a:solidFill>
                <a:latin typeface="思源黑体 CN Bold" panose="020B0800000000000000" pitchFamily="34" charset="-122"/>
                <a:ea typeface="思源黑体 CN Bold" panose="020B0800000000000000" pitchFamily="34" charset="-122"/>
              </a:rPr>
              <a:t>不足 </a:t>
            </a:r>
            <a:endPar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endParaRPr>
          </a:p>
        </p:txBody>
      </p:sp>
      <p:grpSp>
        <p:nvGrpSpPr>
          <p:cNvPr id="432" name="组合 431">
            <a:extLst>
              <a:ext uri="{FF2B5EF4-FFF2-40B4-BE49-F238E27FC236}">
                <a16:creationId xmlns:a16="http://schemas.microsoft.com/office/drawing/2014/main" id="{BD68DB67-4F19-7FFB-A206-77A4974B5694}"/>
              </a:ext>
            </a:extLst>
          </p:cNvPr>
          <p:cNvGrpSpPr/>
          <p:nvPr/>
        </p:nvGrpSpPr>
        <p:grpSpPr>
          <a:xfrm>
            <a:off x="7128115" y="1387960"/>
            <a:ext cx="4489572" cy="4502073"/>
            <a:chOff x="7128115" y="1387960"/>
            <a:chExt cx="4489572" cy="4502073"/>
          </a:xfrm>
        </p:grpSpPr>
        <p:grpSp>
          <p:nvGrpSpPr>
            <p:cNvPr id="96" name="图形 17">
              <a:extLst>
                <a:ext uri="{FF2B5EF4-FFF2-40B4-BE49-F238E27FC236}">
                  <a16:creationId xmlns:a16="http://schemas.microsoft.com/office/drawing/2014/main" id="{027FDF2C-AF85-E9D7-1BB5-57E70F23116A}"/>
                </a:ext>
              </a:extLst>
            </p:cNvPr>
            <p:cNvGrpSpPr/>
            <p:nvPr/>
          </p:nvGrpSpPr>
          <p:grpSpPr>
            <a:xfrm flipH="1">
              <a:off x="7128115" y="1387960"/>
              <a:ext cx="4489572" cy="4502073"/>
              <a:chOff x="7136813" y="1387960"/>
              <a:chExt cx="4489572" cy="4502073"/>
            </a:xfrm>
          </p:grpSpPr>
          <p:sp>
            <p:nvSpPr>
              <p:cNvPr id="97" name="任意多边形: 形状 96">
                <a:extLst>
                  <a:ext uri="{FF2B5EF4-FFF2-40B4-BE49-F238E27FC236}">
                    <a16:creationId xmlns:a16="http://schemas.microsoft.com/office/drawing/2014/main" id="{5B00C1E9-2520-5235-CD98-3A1D3F2DC3E7}"/>
                  </a:ext>
                </a:extLst>
              </p:cNvPr>
              <p:cNvSpPr/>
              <p:nvPr/>
            </p:nvSpPr>
            <p:spPr>
              <a:xfrm>
                <a:off x="7136813" y="1387960"/>
                <a:ext cx="4489572" cy="4502073"/>
              </a:xfrm>
              <a:custGeom>
                <a:avLst/>
                <a:gdLst>
                  <a:gd name="connsiteX0" fmla="*/ 1194115 w 4489572"/>
                  <a:gd name="connsiteY0" fmla="*/ 30614 h 4502073"/>
                  <a:gd name="connsiteX1" fmla="*/ 3146812 w 4489572"/>
                  <a:gd name="connsiteY1" fmla="*/ 911684 h 4502073"/>
                  <a:gd name="connsiteX2" fmla="*/ 3905761 w 4489572"/>
                  <a:gd name="connsiteY2" fmla="*/ 1748905 h 4502073"/>
                  <a:gd name="connsiteX3" fmla="*/ 4447824 w 4489572"/>
                  <a:gd name="connsiteY3" fmla="*/ 2578750 h 4502073"/>
                  <a:gd name="connsiteX4" fmla="*/ 4165472 w 4489572"/>
                  <a:gd name="connsiteY4" fmla="*/ 3920845 h 4502073"/>
                  <a:gd name="connsiteX5" fmla="*/ 2924598 w 4489572"/>
                  <a:gd name="connsiteY5" fmla="*/ 4455225 h 4502073"/>
                  <a:gd name="connsiteX6" fmla="*/ 1509763 w 4489572"/>
                  <a:gd name="connsiteY6" fmla="*/ 4452766 h 4502073"/>
                  <a:gd name="connsiteX7" fmla="*/ 716083 w 4489572"/>
                  <a:gd name="connsiteY7" fmla="*/ 4284236 h 4502073"/>
                  <a:gd name="connsiteX8" fmla="*/ 116443 w 4489572"/>
                  <a:gd name="connsiteY8" fmla="*/ 3835710 h 4502073"/>
                  <a:gd name="connsiteX9" fmla="*/ 45445 w 4489572"/>
                  <a:gd name="connsiteY9" fmla="*/ 3031272 h 4502073"/>
                  <a:gd name="connsiteX10" fmla="*/ 247067 w 4489572"/>
                  <a:gd name="connsiteY10" fmla="*/ 2227449 h 4502073"/>
                  <a:gd name="connsiteX11" fmla="*/ 1194115 w 4489572"/>
                  <a:gd name="connsiteY11" fmla="*/ 30614 h 450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9572" h="4502073">
                    <a:moveTo>
                      <a:pt x="1194115" y="30614"/>
                    </a:moveTo>
                    <a:cubicBezTo>
                      <a:pt x="2203554" y="-165475"/>
                      <a:pt x="2894785" y="633840"/>
                      <a:pt x="3146812" y="911684"/>
                    </a:cubicBezTo>
                    <a:lnTo>
                      <a:pt x="3905761" y="1748905"/>
                    </a:lnTo>
                    <a:cubicBezTo>
                      <a:pt x="4135557" y="2002469"/>
                      <a:pt x="4371704" y="2267405"/>
                      <a:pt x="4447824" y="2578750"/>
                    </a:cubicBezTo>
                    <a:cubicBezTo>
                      <a:pt x="4542283" y="2965089"/>
                      <a:pt x="4487985" y="3631834"/>
                      <a:pt x="4165472" y="3920845"/>
                    </a:cubicBezTo>
                    <a:cubicBezTo>
                      <a:pt x="3842960" y="4209857"/>
                      <a:pt x="3390130" y="4381871"/>
                      <a:pt x="2924598" y="4455225"/>
                    </a:cubicBezTo>
                    <a:cubicBezTo>
                      <a:pt x="2459065" y="4528579"/>
                      <a:pt x="1978984" y="4506450"/>
                      <a:pt x="1509763" y="4452766"/>
                    </a:cubicBezTo>
                    <a:cubicBezTo>
                      <a:pt x="1238270" y="4422031"/>
                      <a:pt x="965549" y="4378695"/>
                      <a:pt x="716083" y="4284236"/>
                    </a:cubicBezTo>
                    <a:cubicBezTo>
                      <a:pt x="466617" y="4189777"/>
                      <a:pt x="240100" y="4038970"/>
                      <a:pt x="116443" y="3835710"/>
                    </a:cubicBezTo>
                    <a:cubicBezTo>
                      <a:pt x="-32212" y="3591264"/>
                      <a:pt x="-17869" y="3300101"/>
                      <a:pt x="45445" y="3031272"/>
                    </a:cubicBezTo>
                    <a:cubicBezTo>
                      <a:pt x="108759" y="2762443"/>
                      <a:pt x="217151" y="2500274"/>
                      <a:pt x="247067" y="2227449"/>
                    </a:cubicBezTo>
                    <a:cubicBezTo>
                      <a:pt x="273396" y="1990995"/>
                      <a:pt x="-219491" y="305385"/>
                      <a:pt x="1194115" y="30614"/>
                    </a:cubicBezTo>
                    <a:close/>
                  </a:path>
                </a:pathLst>
              </a:custGeom>
              <a:solidFill>
                <a:schemeClr val="accent1"/>
              </a:solidFill>
              <a:ln w="1023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C9A28592-5B1F-ED25-9F0B-EA10AFE0D018}"/>
                  </a:ext>
                </a:extLst>
              </p:cNvPr>
              <p:cNvSpPr/>
              <p:nvPr/>
            </p:nvSpPr>
            <p:spPr>
              <a:xfrm>
                <a:off x="7136813" y="1387960"/>
                <a:ext cx="4489572" cy="4502073"/>
              </a:xfrm>
              <a:custGeom>
                <a:avLst/>
                <a:gdLst>
                  <a:gd name="connsiteX0" fmla="*/ 1194115 w 4489572"/>
                  <a:gd name="connsiteY0" fmla="*/ 30614 h 4502073"/>
                  <a:gd name="connsiteX1" fmla="*/ 3146812 w 4489572"/>
                  <a:gd name="connsiteY1" fmla="*/ 911684 h 4502073"/>
                  <a:gd name="connsiteX2" fmla="*/ 3905761 w 4489572"/>
                  <a:gd name="connsiteY2" fmla="*/ 1748905 h 4502073"/>
                  <a:gd name="connsiteX3" fmla="*/ 4447824 w 4489572"/>
                  <a:gd name="connsiteY3" fmla="*/ 2578750 h 4502073"/>
                  <a:gd name="connsiteX4" fmla="*/ 4165472 w 4489572"/>
                  <a:gd name="connsiteY4" fmla="*/ 3920845 h 4502073"/>
                  <a:gd name="connsiteX5" fmla="*/ 2924598 w 4489572"/>
                  <a:gd name="connsiteY5" fmla="*/ 4455225 h 4502073"/>
                  <a:gd name="connsiteX6" fmla="*/ 1509763 w 4489572"/>
                  <a:gd name="connsiteY6" fmla="*/ 4452766 h 4502073"/>
                  <a:gd name="connsiteX7" fmla="*/ 716083 w 4489572"/>
                  <a:gd name="connsiteY7" fmla="*/ 4284236 h 4502073"/>
                  <a:gd name="connsiteX8" fmla="*/ 116443 w 4489572"/>
                  <a:gd name="connsiteY8" fmla="*/ 3835710 h 4502073"/>
                  <a:gd name="connsiteX9" fmla="*/ 45445 w 4489572"/>
                  <a:gd name="connsiteY9" fmla="*/ 3031272 h 4502073"/>
                  <a:gd name="connsiteX10" fmla="*/ 247067 w 4489572"/>
                  <a:gd name="connsiteY10" fmla="*/ 2227449 h 4502073"/>
                  <a:gd name="connsiteX11" fmla="*/ 1194115 w 4489572"/>
                  <a:gd name="connsiteY11" fmla="*/ 30614 h 450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9572" h="4502073">
                    <a:moveTo>
                      <a:pt x="1194115" y="30614"/>
                    </a:moveTo>
                    <a:cubicBezTo>
                      <a:pt x="2203554" y="-165475"/>
                      <a:pt x="2894785" y="633840"/>
                      <a:pt x="3146812" y="911684"/>
                    </a:cubicBezTo>
                    <a:lnTo>
                      <a:pt x="3905761" y="1748905"/>
                    </a:lnTo>
                    <a:cubicBezTo>
                      <a:pt x="4135557" y="2002469"/>
                      <a:pt x="4371704" y="2267405"/>
                      <a:pt x="4447824" y="2578750"/>
                    </a:cubicBezTo>
                    <a:cubicBezTo>
                      <a:pt x="4542283" y="2965089"/>
                      <a:pt x="4487985" y="3631834"/>
                      <a:pt x="4165472" y="3920845"/>
                    </a:cubicBezTo>
                    <a:cubicBezTo>
                      <a:pt x="3842960" y="4209857"/>
                      <a:pt x="3390130" y="4381871"/>
                      <a:pt x="2924598" y="4455225"/>
                    </a:cubicBezTo>
                    <a:cubicBezTo>
                      <a:pt x="2459065" y="4528579"/>
                      <a:pt x="1978984" y="4506450"/>
                      <a:pt x="1509763" y="4452766"/>
                    </a:cubicBezTo>
                    <a:cubicBezTo>
                      <a:pt x="1238270" y="4422031"/>
                      <a:pt x="965549" y="4378695"/>
                      <a:pt x="716083" y="4284236"/>
                    </a:cubicBezTo>
                    <a:cubicBezTo>
                      <a:pt x="466617" y="4189777"/>
                      <a:pt x="240100" y="4038970"/>
                      <a:pt x="116443" y="3835710"/>
                    </a:cubicBezTo>
                    <a:cubicBezTo>
                      <a:pt x="-32212" y="3591264"/>
                      <a:pt x="-17869" y="3300101"/>
                      <a:pt x="45445" y="3031272"/>
                    </a:cubicBezTo>
                    <a:cubicBezTo>
                      <a:pt x="108759" y="2762443"/>
                      <a:pt x="217151" y="2500274"/>
                      <a:pt x="247067" y="2227449"/>
                    </a:cubicBezTo>
                    <a:cubicBezTo>
                      <a:pt x="273396" y="1990995"/>
                      <a:pt x="-219491" y="305385"/>
                      <a:pt x="1194115" y="30614"/>
                    </a:cubicBezTo>
                    <a:close/>
                  </a:path>
                </a:pathLst>
              </a:custGeom>
              <a:solidFill>
                <a:srgbClr val="FFFFFF">
                  <a:alpha val="70000"/>
                </a:srgbClr>
              </a:solidFill>
              <a:ln w="10230" cap="flat">
                <a:noFill/>
                <a:prstDash val="solid"/>
                <a:miter/>
              </a:ln>
            </p:spPr>
            <p:txBody>
              <a:bodyPr rtlCol="0" anchor="ctr"/>
              <a:lstStyle/>
              <a:p>
                <a:endParaRPr lang="zh-CN" altLang="en-US"/>
              </a:p>
            </p:txBody>
          </p:sp>
        </p:grpSp>
        <p:sp>
          <p:nvSpPr>
            <p:cNvPr id="99" name="任意多边形: 形状 98">
              <a:extLst>
                <a:ext uri="{FF2B5EF4-FFF2-40B4-BE49-F238E27FC236}">
                  <a16:creationId xmlns:a16="http://schemas.microsoft.com/office/drawing/2014/main" id="{A04846F7-B07B-C652-917C-6ECE995A037B}"/>
                </a:ext>
              </a:extLst>
            </p:cNvPr>
            <p:cNvSpPr/>
            <p:nvPr/>
          </p:nvSpPr>
          <p:spPr>
            <a:xfrm flipH="1">
              <a:off x="7165048" y="5625069"/>
              <a:ext cx="4400534" cy="10245"/>
            </a:xfrm>
            <a:custGeom>
              <a:avLst/>
              <a:gdLst>
                <a:gd name="connsiteX0" fmla="*/ 4400535 w 4400534"/>
                <a:gd name="connsiteY0" fmla="*/ 0 h 10245"/>
                <a:gd name="connsiteX1" fmla="*/ 0 w 4400534"/>
                <a:gd name="connsiteY1" fmla="*/ 0 h 10245"/>
              </a:gdLst>
              <a:ahLst/>
              <a:cxnLst>
                <a:cxn ang="0">
                  <a:pos x="connsiteX0" y="connsiteY0"/>
                </a:cxn>
                <a:cxn ang="0">
                  <a:pos x="connsiteX1" y="connsiteY1"/>
                </a:cxn>
              </a:cxnLst>
              <a:rect l="l" t="t" r="r" b="b"/>
              <a:pathLst>
                <a:path w="4400534" h="10245">
                  <a:moveTo>
                    <a:pt x="4400535" y="0"/>
                  </a:moveTo>
                  <a:lnTo>
                    <a:pt x="0" y="0"/>
                  </a:lnTo>
                </a:path>
              </a:pathLst>
            </a:custGeom>
            <a:ln w="10230" cap="rnd">
              <a:solidFill>
                <a:srgbClr val="263238"/>
              </a:solidFill>
              <a:prstDash val="solid"/>
              <a:round/>
            </a:ln>
          </p:spPr>
          <p:txBody>
            <a:bodyPr rtlCol="0" anchor="ctr"/>
            <a:lstStyle/>
            <a:p>
              <a:endParaRPr lang="zh-CN" altLang="en-US"/>
            </a:p>
          </p:txBody>
        </p:sp>
        <p:sp>
          <p:nvSpPr>
            <p:cNvPr id="100" name="任意多边形: 形状 99">
              <a:extLst>
                <a:ext uri="{FF2B5EF4-FFF2-40B4-BE49-F238E27FC236}">
                  <a16:creationId xmlns:a16="http://schemas.microsoft.com/office/drawing/2014/main" id="{8CC1A533-920F-8557-6BDE-09CF705A56C6}"/>
                </a:ext>
              </a:extLst>
            </p:cNvPr>
            <p:cNvSpPr/>
            <p:nvPr/>
          </p:nvSpPr>
          <p:spPr>
            <a:xfrm flipH="1">
              <a:off x="7597797" y="1690579"/>
              <a:ext cx="1767569" cy="3934489"/>
            </a:xfrm>
            <a:custGeom>
              <a:avLst/>
              <a:gdLst>
                <a:gd name="connsiteX0" fmla="*/ 1767570 w 1767569"/>
                <a:gd name="connsiteY0" fmla="*/ 3934490 h 3934489"/>
                <a:gd name="connsiteX1" fmla="*/ 1767570 w 1767569"/>
                <a:gd name="connsiteY1" fmla="*/ 0 h 3934489"/>
                <a:gd name="connsiteX2" fmla="*/ 560094 w 1767569"/>
                <a:gd name="connsiteY2" fmla="*/ 0 h 3934489"/>
                <a:gd name="connsiteX3" fmla="*/ 16085 w 1767569"/>
                <a:gd name="connsiteY3" fmla="*/ 886193 h 3934489"/>
                <a:gd name="connsiteX4" fmla="*/ 0 w 1767569"/>
                <a:gd name="connsiteY4" fmla="*/ 895823 h 3934489"/>
                <a:gd name="connsiteX5" fmla="*/ 0 w 1767569"/>
                <a:gd name="connsiteY5" fmla="*/ 3934490 h 393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7569" h="3934489">
                  <a:moveTo>
                    <a:pt x="1767570" y="3934490"/>
                  </a:moveTo>
                  <a:lnTo>
                    <a:pt x="1767570" y="0"/>
                  </a:lnTo>
                  <a:lnTo>
                    <a:pt x="560094" y="0"/>
                  </a:lnTo>
                  <a:cubicBezTo>
                    <a:pt x="533662" y="366290"/>
                    <a:pt x="330750" y="696844"/>
                    <a:pt x="16085" y="886193"/>
                  </a:cubicBezTo>
                  <a:lnTo>
                    <a:pt x="0" y="895823"/>
                  </a:lnTo>
                  <a:lnTo>
                    <a:pt x="0" y="3934490"/>
                  </a:lnTo>
                  <a:close/>
                </a:path>
              </a:pathLst>
            </a:custGeom>
            <a:noFill/>
            <a:ln w="10230" cap="rnd">
              <a:solidFill>
                <a:srgbClr val="263238"/>
              </a:solidFill>
              <a:prstDash val="solid"/>
              <a:round/>
            </a:ln>
          </p:spPr>
          <p:txBody>
            <a:bodyPr rtlCol="0" anchor="ctr"/>
            <a:lstStyle/>
            <a:p>
              <a:endParaRPr lang="zh-CN" altLang="en-US"/>
            </a:p>
          </p:txBody>
        </p:sp>
        <p:grpSp>
          <p:nvGrpSpPr>
            <p:cNvPr id="101" name="图形 17">
              <a:extLst>
                <a:ext uri="{FF2B5EF4-FFF2-40B4-BE49-F238E27FC236}">
                  <a16:creationId xmlns:a16="http://schemas.microsoft.com/office/drawing/2014/main" id="{A1EC796B-BFE5-D448-EA4B-DAE1A7D849D9}"/>
                </a:ext>
              </a:extLst>
            </p:cNvPr>
            <p:cNvGrpSpPr/>
            <p:nvPr/>
          </p:nvGrpSpPr>
          <p:grpSpPr>
            <a:xfrm flipH="1">
              <a:off x="7799419" y="1747439"/>
              <a:ext cx="1122134" cy="1220606"/>
              <a:chOff x="9832947" y="1747439"/>
              <a:chExt cx="1122134" cy="1220606"/>
            </a:xfrm>
          </p:grpSpPr>
          <p:sp>
            <p:nvSpPr>
              <p:cNvPr id="102" name="任意多边形: 形状 101">
                <a:extLst>
                  <a:ext uri="{FF2B5EF4-FFF2-40B4-BE49-F238E27FC236}">
                    <a16:creationId xmlns:a16="http://schemas.microsoft.com/office/drawing/2014/main" id="{2FB01483-0071-6BA8-27CD-0034A8145FF2}"/>
                  </a:ext>
                </a:extLst>
              </p:cNvPr>
              <p:cNvSpPr/>
              <p:nvPr/>
            </p:nvSpPr>
            <p:spPr>
              <a:xfrm>
                <a:off x="10015001" y="1967501"/>
                <a:ext cx="131356" cy="110355"/>
              </a:xfrm>
              <a:custGeom>
                <a:avLst/>
                <a:gdLst>
                  <a:gd name="connsiteX0" fmla="*/ 33296 w 131356"/>
                  <a:gd name="connsiteY0" fmla="*/ 9733 h 110355"/>
                  <a:gd name="connsiteX1" fmla="*/ 19875 w 131356"/>
                  <a:gd name="connsiteY1" fmla="*/ 55221 h 110355"/>
                  <a:gd name="connsiteX2" fmla="*/ 0 w 131356"/>
                  <a:gd name="connsiteY2" fmla="*/ 105523 h 110355"/>
                  <a:gd name="connsiteX3" fmla="*/ 110953 w 131356"/>
                  <a:gd name="connsiteY3" fmla="*/ 109519 h 110355"/>
                  <a:gd name="connsiteX4" fmla="*/ 128985 w 131356"/>
                  <a:gd name="connsiteY4" fmla="*/ 0 h 110355"/>
                  <a:gd name="connsiteX5" fmla="*/ 28686 w 131356"/>
                  <a:gd name="connsiteY5" fmla="*/ 7786 h 11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356" h="110355">
                    <a:moveTo>
                      <a:pt x="33296" y="9733"/>
                    </a:moveTo>
                    <a:cubicBezTo>
                      <a:pt x="31544" y="25569"/>
                      <a:pt x="27006" y="40971"/>
                      <a:pt x="19875" y="55221"/>
                    </a:cubicBezTo>
                    <a:cubicBezTo>
                      <a:pt x="12089" y="72432"/>
                      <a:pt x="11064" y="89234"/>
                      <a:pt x="0" y="105523"/>
                    </a:cubicBezTo>
                    <a:cubicBezTo>
                      <a:pt x="52044" y="108187"/>
                      <a:pt x="91283" y="112080"/>
                      <a:pt x="110953" y="109519"/>
                    </a:cubicBezTo>
                    <a:cubicBezTo>
                      <a:pt x="132878" y="78784"/>
                      <a:pt x="133800" y="34423"/>
                      <a:pt x="128985" y="0"/>
                    </a:cubicBezTo>
                    <a:cubicBezTo>
                      <a:pt x="98250" y="9323"/>
                      <a:pt x="60651" y="0"/>
                      <a:pt x="28686" y="7786"/>
                    </a:cubicBezTo>
                    <a:close/>
                  </a:path>
                </a:pathLst>
              </a:custGeom>
              <a:solidFill>
                <a:srgbClr val="000000"/>
              </a:solidFill>
              <a:ln w="1023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B18031A1-D493-CCF5-3D58-8CB60B22EF1F}"/>
                  </a:ext>
                </a:extLst>
              </p:cNvPr>
              <p:cNvSpPr/>
              <p:nvPr/>
            </p:nvSpPr>
            <p:spPr>
              <a:xfrm>
                <a:off x="9995638" y="1964121"/>
                <a:ext cx="148359" cy="97084"/>
              </a:xfrm>
              <a:custGeom>
                <a:avLst/>
                <a:gdLst>
                  <a:gd name="connsiteX0" fmla="*/ 53684 w 148359"/>
                  <a:gd name="connsiteY0" fmla="*/ 0 h 97084"/>
                  <a:gd name="connsiteX1" fmla="*/ 34628 w 148359"/>
                  <a:gd name="connsiteY1" fmla="*/ 43951 h 97084"/>
                  <a:gd name="connsiteX2" fmla="*/ 0 w 148359"/>
                  <a:gd name="connsiteY2" fmla="*/ 91488 h 97084"/>
                  <a:gd name="connsiteX3" fmla="*/ 111363 w 148359"/>
                  <a:gd name="connsiteY3" fmla="*/ 96303 h 97084"/>
                  <a:gd name="connsiteX4" fmla="*/ 148348 w 148359"/>
                  <a:gd name="connsiteY4" fmla="*/ 3381 h 97084"/>
                  <a:gd name="connsiteX5" fmla="*/ 53684 w 148359"/>
                  <a:gd name="connsiteY5" fmla="*/ 0 h 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59" h="97084">
                    <a:moveTo>
                      <a:pt x="53684" y="0"/>
                    </a:moveTo>
                    <a:cubicBezTo>
                      <a:pt x="49934" y="15646"/>
                      <a:pt x="43480" y="30519"/>
                      <a:pt x="34628" y="43951"/>
                    </a:cubicBezTo>
                    <a:cubicBezTo>
                      <a:pt x="24414" y="60721"/>
                      <a:pt x="12827" y="76620"/>
                      <a:pt x="0" y="91488"/>
                    </a:cubicBezTo>
                    <a:cubicBezTo>
                      <a:pt x="36882" y="96608"/>
                      <a:pt x="74174" y="98220"/>
                      <a:pt x="111363" y="96303"/>
                    </a:cubicBezTo>
                    <a:cubicBezTo>
                      <a:pt x="135511" y="71450"/>
                      <a:pt x="148809" y="38030"/>
                      <a:pt x="148348" y="3381"/>
                    </a:cubicBezTo>
                    <a:cubicBezTo>
                      <a:pt x="111261" y="2254"/>
                      <a:pt x="53684" y="0"/>
                      <a:pt x="53684" y="0"/>
                    </a:cubicBezTo>
                    <a:close/>
                  </a:path>
                </a:pathLst>
              </a:custGeom>
              <a:solidFill>
                <a:srgbClr val="FFFFFF"/>
              </a:solidFill>
              <a:ln w="10230"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C3240012-8107-AD43-2262-877AE6B37348}"/>
                  </a:ext>
                </a:extLst>
              </p:cNvPr>
              <p:cNvSpPr/>
              <p:nvPr/>
            </p:nvSpPr>
            <p:spPr>
              <a:xfrm>
                <a:off x="9857638" y="2098330"/>
                <a:ext cx="127594" cy="110354"/>
              </a:xfrm>
              <a:custGeom>
                <a:avLst/>
                <a:gdLst>
                  <a:gd name="connsiteX0" fmla="*/ 27969 w 127594"/>
                  <a:gd name="connsiteY0" fmla="*/ 9733 h 110354"/>
                  <a:gd name="connsiteX1" fmla="*/ 14548 w 127594"/>
                  <a:gd name="connsiteY1" fmla="*/ 55221 h 110354"/>
                  <a:gd name="connsiteX2" fmla="*/ 0 w 127594"/>
                  <a:gd name="connsiteY2" fmla="*/ 105421 h 110354"/>
                  <a:gd name="connsiteX3" fmla="*/ 111056 w 127594"/>
                  <a:gd name="connsiteY3" fmla="*/ 109519 h 110354"/>
                  <a:gd name="connsiteX4" fmla="*/ 123657 w 127594"/>
                  <a:gd name="connsiteY4" fmla="*/ 0 h 110354"/>
                  <a:gd name="connsiteX5" fmla="*/ 23359 w 127594"/>
                  <a:gd name="connsiteY5" fmla="*/ 7786 h 11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594" h="110354">
                    <a:moveTo>
                      <a:pt x="27969" y="9733"/>
                    </a:moveTo>
                    <a:cubicBezTo>
                      <a:pt x="26207" y="25572"/>
                      <a:pt x="21658" y="40970"/>
                      <a:pt x="14548" y="55221"/>
                    </a:cubicBezTo>
                    <a:cubicBezTo>
                      <a:pt x="6761" y="72330"/>
                      <a:pt x="11064" y="89132"/>
                      <a:pt x="0" y="105421"/>
                    </a:cubicBezTo>
                    <a:cubicBezTo>
                      <a:pt x="52044" y="108187"/>
                      <a:pt x="91283" y="112080"/>
                      <a:pt x="111056" y="109519"/>
                    </a:cubicBezTo>
                    <a:cubicBezTo>
                      <a:pt x="132877" y="78784"/>
                      <a:pt x="128472" y="34423"/>
                      <a:pt x="123657" y="0"/>
                    </a:cubicBezTo>
                    <a:cubicBezTo>
                      <a:pt x="92922" y="9221"/>
                      <a:pt x="55323" y="0"/>
                      <a:pt x="23359" y="7786"/>
                    </a:cubicBezTo>
                    <a:close/>
                  </a:path>
                </a:pathLst>
              </a:custGeom>
              <a:solidFill>
                <a:srgbClr val="000000"/>
              </a:solidFill>
              <a:ln w="10230"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F3A3FF8C-E4F3-3D21-5B49-FB18DD70D23B}"/>
                  </a:ext>
                </a:extLst>
              </p:cNvPr>
              <p:cNvSpPr/>
              <p:nvPr/>
            </p:nvSpPr>
            <p:spPr>
              <a:xfrm>
                <a:off x="9832947" y="2094847"/>
                <a:ext cx="148762" cy="97156"/>
              </a:xfrm>
              <a:custGeom>
                <a:avLst/>
                <a:gdLst>
                  <a:gd name="connsiteX0" fmla="*/ 53684 w 148762"/>
                  <a:gd name="connsiteY0" fmla="*/ 0 h 97156"/>
                  <a:gd name="connsiteX1" fmla="*/ 34628 w 148762"/>
                  <a:gd name="connsiteY1" fmla="*/ 44053 h 97156"/>
                  <a:gd name="connsiteX2" fmla="*/ 0 w 148762"/>
                  <a:gd name="connsiteY2" fmla="*/ 91590 h 97156"/>
                  <a:gd name="connsiteX3" fmla="*/ 111363 w 148762"/>
                  <a:gd name="connsiteY3" fmla="*/ 96405 h 97156"/>
                  <a:gd name="connsiteX4" fmla="*/ 148757 w 148762"/>
                  <a:gd name="connsiteY4" fmla="*/ 3483 h 97156"/>
                  <a:gd name="connsiteX5" fmla="*/ 53684 w 148762"/>
                  <a:gd name="connsiteY5" fmla="*/ 0 h 9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762" h="97156">
                    <a:moveTo>
                      <a:pt x="53684" y="0"/>
                    </a:moveTo>
                    <a:cubicBezTo>
                      <a:pt x="49913" y="15675"/>
                      <a:pt x="43469" y="30571"/>
                      <a:pt x="34628" y="44053"/>
                    </a:cubicBezTo>
                    <a:cubicBezTo>
                      <a:pt x="24414" y="60825"/>
                      <a:pt x="12827" y="76725"/>
                      <a:pt x="0" y="91590"/>
                    </a:cubicBezTo>
                    <a:cubicBezTo>
                      <a:pt x="36892" y="96662"/>
                      <a:pt x="74174" y="98270"/>
                      <a:pt x="111363" y="96405"/>
                    </a:cubicBezTo>
                    <a:cubicBezTo>
                      <a:pt x="135623" y="71592"/>
                      <a:pt x="149065" y="38183"/>
                      <a:pt x="148757" y="3483"/>
                    </a:cubicBezTo>
                    <a:cubicBezTo>
                      <a:pt x="111261" y="2459"/>
                      <a:pt x="53684" y="0"/>
                      <a:pt x="53684" y="0"/>
                    </a:cubicBezTo>
                    <a:close/>
                  </a:path>
                </a:pathLst>
              </a:custGeom>
              <a:solidFill>
                <a:srgbClr val="FFFFFF"/>
              </a:solidFill>
              <a:ln w="10230"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99F57C43-545E-B0F5-4F85-86E898DCA571}"/>
                  </a:ext>
                </a:extLst>
              </p:cNvPr>
              <p:cNvSpPr/>
              <p:nvPr/>
            </p:nvSpPr>
            <p:spPr>
              <a:xfrm>
                <a:off x="10186605" y="1959203"/>
                <a:ext cx="131983" cy="110354"/>
              </a:xfrm>
              <a:custGeom>
                <a:avLst/>
                <a:gdLst>
                  <a:gd name="connsiteX0" fmla="*/ 33808 w 131983"/>
                  <a:gd name="connsiteY0" fmla="*/ 9733 h 110354"/>
                  <a:gd name="connsiteX1" fmla="*/ 20490 w 131983"/>
                  <a:gd name="connsiteY1" fmla="*/ 55221 h 110354"/>
                  <a:gd name="connsiteX2" fmla="*/ 0 w 131983"/>
                  <a:gd name="connsiteY2" fmla="*/ 105421 h 110354"/>
                  <a:gd name="connsiteX3" fmla="*/ 111056 w 131983"/>
                  <a:gd name="connsiteY3" fmla="*/ 109519 h 110354"/>
                  <a:gd name="connsiteX4" fmla="*/ 129804 w 131983"/>
                  <a:gd name="connsiteY4" fmla="*/ 0 h 110354"/>
                  <a:gd name="connsiteX5" fmla="*/ 29403 w 131983"/>
                  <a:gd name="connsiteY5" fmla="*/ 7786 h 11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983" h="110354">
                    <a:moveTo>
                      <a:pt x="33808" y="9733"/>
                    </a:moveTo>
                    <a:cubicBezTo>
                      <a:pt x="32077" y="25560"/>
                      <a:pt x="27569" y="40959"/>
                      <a:pt x="20490" y="55221"/>
                    </a:cubicBezTo>
                    <a:cubicBezTo>
                      <a:pt x="12704" y="72330"/>
                      <a:pt x="11064" y="89132"/>
                      <a:pt x="0" y="105421"/>
                    </a:cubicBezTo>
                    <a:cubicBezTo>
                      <a:pt x="52147" y="108187"/>
                      <a:pt x="91386" y="112080"/>
                      <a:pt x="111056" y="109519"/>
                    </a:cubicBezTo>
                    <a:cubicBezTo>
                      <a:pt x="132980" y="78784"/>
                      <a:pt x="134517" y="34423"/>
                      <a:pt x="129804" y="0"/>
                    </a:cubicBezTo>
                    <a:cubicBezTo>
                      <a:pt x="99069" y="9221"/>
                      <a:pt x="61367" y="0"/>
                      <a:pt x="29403" y="7786"/>
                    </a:cubicBezTo>
                    <a:close/>
                  </a:path>
                </a:pathLst>
              </a:custGeom>
              <a:solidFill>
                <a:srgbClr val="000000"/>
              </a:solidFill>
              <a:ln w="10230"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1FC0FBDF-8AAA-6C87-9300-86BF16E42CDA}"/>
                  </a:ext>
                </a:extLst>
              </p:cNvPr>
              <p:cNvSpPr/>
              <p:nvPr/>
            </p:nvSpPr>
            <p:spPr>
              <a:xfrm>
                <a:off x="10167754" y="1955720"/>
                <a:ext cx="148456" cy="97155"/>
              </a:xfrm>
              <a:custGeom>
                <a:avLst/>
                <a:gdLst>
                  <a:gd name="connsiteX0" fmla="*/ 53684 w 148456"/>
                  <a:gd name="connsiteY0" fmla="*/ 0 h 97155"/>
                  <a:gd name="connsiteX1" fmla="*/ 34628 w 148456"/>
                  <a:gd name="connsiteY1" fmla="*/ 44054 h 97155"/>
                  <a:gd name="connsiteX2" fmla="*/ 0 w 148456"/>
                  <a:gd name="connsiteY2" fmla="*/ 91590 h 97155"/>
                  <a:gd name="connsiteX3" fmla="*/ 111363 w 148456"/>
                  <a:gd name="connsiteY3" fmla="*/ 96405 h 97155"/>
                  <a:gd name="connsiteX4" fmla="*/ 148450 w 148456"/>
                  <a:gd name="connsiteY4" fmla="*/ 3483 h 97155"/>
                  <a:gd name="connsiteX5" fmla="*/ 53684 w 148456"/>
                  <a:gd name="connsiteY5" fmla="*/ 0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456" h="97155">
                    <a:moveTo>
                      <a:pt x="53684" y="0"/>
                    </a:moveTo>
                    <a:cubicBezTo>
                      <a:pt x="49914" y="15673"/>
                      <a:pt x="43470" y="30576"/>
                      <a:pt x="34628" y="44054"/>
                    </a:cubicBezTo>
                    <a:cubicBezTo>
                      <a:pt x="24414" y="60824"/>
                      <a:pt x="12827" y="76723"/>
                      <a:pt x="0" y="91590"/>
                    </a:cubicBezTo>
                    <a:cubicBezTo>
                      <a:pt x="36892" y="96656"/>
                      <a:pt x="74174" y="98269"/>
                      <a:pt x="111363" y="96405"/>
                    </a:cubicBezTo>
                    <a:cubicBezTo>
                      <a:pt x="135459" y="71513"/>
                      <a:pt x="148788" y="38129"/>
                      <a:pt x="148450" y="3483"/>
                    </a:cubicBezTo>
                    <a:cubicBezTo>
                      <a:pt x="111056" y="2356"/>
                      <a:pt x="53684" y="0"/>
                      <a:pt x="53684" y="0"/>
                    </a:cubicBezTo>
                    <a:close/>
                  </a:path>
                </a:pathLst>
              </a:custGeom>
              <a:solidFill>
                <a:schemeClr val="accent1"/>
              </a:solidFill>
              <a:ln w="10230"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B5DD8B1C-1346-7BCB-E469-20E46611E20C}"/>
                  </a:ext>
                </a:extLst>
              </p:cNvPr>
              <p:cNvSpPr/>
              <p:nvPr/>
            </p:nvSpPr>
            <p:spPr>
              <a:xfrm>
                <a:off x="10822204" y="2824598"/>
                <a:ext cx="131880" cy="110341"/>
              </a:xfrm>
              <a:custGeom>
                <a:avLst/>
                <a:gdLst>
                  <a:gd name="connsiteX0" fmla="*/ 33911 w 131880"/>
                  <a:gd name="connsiteY0" fmla="*/ 9733 h 110341"/>
                  <a:gd name="connsiteX1" fmla="*/ 20490 w 131880"/>
                  <a:gd name="connsiteY1" fmla="*/ 55221 h 110341"/>
                  <a:gd name="connsiteX2" fmla="*/ 0 w 131880"/>
                  <a:gd name="connsiteY2" fmla="*/ 105421 h 110341"/>
                  <a:gd name="connsiteX3" fmla="*/ 110953 w 131880"/>
                  <a:gd name="connsiteY3" fmla="*/ 109519 h 110341"/>
                  <a:gd name="connsiteX4" fmla="*/ 129702 w 131880"/>
                  <a:gd name="connsiteY4" fmla="*/ 0 h 110341"/>
                  <a:gd name="connsiteX5" fmla="*/ 29301 w 131880"/>
                  <a:gd name="connsiteY5" fmla="*/ 7684 h 11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880" h="110341">
                    <a:moveTo>
                      <a:pt x="33911" y="9733"/>
                    </a:moveTo>
                    <a:cubicBezTo>
                      <a:pt x="32149" y="25571"/>
                      <a:pt x="27600" y="40970"/>
                      <a:pt x="20490" y="55221"/>
                    </a:cubicBezTo>
                    <a:cubicBezTo>
                      <a:pt x="12704" y="72330"/>
                      <a:pt x="11064" y="89131"/>
                      <a:pt x="0" y="105421"/>
                    </a:cubicBezTo>
                    <a:cubicBezTo>
                      <a:pt x="52044" y="108085"/>
                      <a:pt x="91283" y="112080"/>
                      <a:pt x="110953" y="109519"/>
                    </a:cubicBezTo>
                    <a:cubicBezTo>
                      <a:pt x="132878" y="78784"/>
                      <a:pt x="134414" y="34321"/>
                      <a:pt x="129702" y="0"/>
                    </a:cubicBezTo>
                    <a:cubicBezTo>
                      <a:pt x="98967" y="9220"/>
                      <a:pt x="61367" y="0"/>
                      <a:pt x="29301" y="7684"/>
                    </a:cubicBezTo>
                    <a:close/>
                  </a:path>
                </a:pathLst>
              </a:custGeom>
              <a:solidFill>
                <a:srgbClr val="000000"/>
              </a:solidFill>
              <a:ln w="10230"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69C76052-7D55-67A3-0763-266A9024A89B}"/>
                  </a:ext>
                </a:extLst>
              </p:cNvPr>
              <p:cNvSpPr/>
              <p:nvPr/>
            </p:nvSpPr>
            <p:spPr>
              <a:xfrm>
                <a:off x="10803456" y="2821115"/>
                <a:ext cx="148455" cy="97119"/>
              </a:xfrm>
              <a:custGeom>
                <a:avLst/>
                <a:gdLst>
                  <a:gd name="connsiteX0" fmla="*/ 53684 w 148455"/>
                  <a:gd name="connsiteY0" fmla="*/ 0 h 97119"/>
                  <a:gd name="connsiteX1" fmla="*/ 34628 w 148455"/>
                  <a:gd name="connsiteY1" fmla="*/ 44054 h 97119"/>
                  <a:gd name="connsiteX2" fmla="*/ 0 w 148455"/>
                  <a:gd name="connsiteY2" fmla="*/ 91488 h 97119"/>
                  <a:gd name="connsiteX3" fmla="*/ 111466 w 148455"/>
                  <a:gd name="connsiteY3" fmla="*/ 96405 h 97119"/>
                  <a:gd name="connsiteX4" fmla="*/ 148450 w 148455"/>
                  <a:gd name="connsiteY4" fmla="*/ 3586 h 97119"/>
                  <a:gd name="connsiteX5" fmla="*/ 53684 w 148455"/>
                  <a:gd name="connsiteY5" fmla="*/ 0 h 9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455" h="97119">
                    <a:moveTo>
                      <a:pt x="53684" y="0"/>
                    </a:moveTo>
                    <a:cubicBezTo>
                      <a:pt x="49914" y="15675"/>
                      <a:pt x="43470" y="30571"/>
                      <a:pt x="34628" y="44054"/>
                    </a:cubicBezTo>
                    <a:cubicBezTo>
                      <a:pt x="24434" y="60804"/>
                      <a:pt x="12847" y="76674"/>
                      <a:pt x="0" y="91488"/>
                    </a:cubicBezTo>
                    <a:cubicBezTo>
                      <a:pt x="36923" y="96580"/>
                      <a:pt x="74235" y="98219"/>
                      <a:pt x="111466" y="96405"/>
                    </a:cubicBezTo>
                    <a:cubicBezTo>
                      <a:pt x="135480" y="71500"/>
                      <a:pt x="148758" y="38173"/>
                      <a:pt x="148450" y="3586"/>
                    </a:cubicBezTo>
                    <a:cubicBezTo>
                      <a:pt x="111261" y="2356"/>
                      <a:pt x="53684" y="0"/>
                      <a:pt x="53684" y="0"/>
                    </a:cubicBezTo>
                    <a:close/>
                  </a:path>
                </a:pathLst>
              </a:custGeom>
              <a:solidFill>
                <a:schemeClr val="accent1"/>
              </a:solidFill>
              <a:ln w="10230"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8F3807A7-F192-288C-2F5B-A670A10C8BA8}"/>
                  </a:ext>
                </a:extLst>
              </p:cNvPr>
              <p:cNvSpPr/>
              <p:nvPr/>
            </p:nvSpPr>
            <p:spPr>
              <a:xfrm>
                <a:off x="10619353" y="2857689"/>
                <a:ext cx="131928" cy="110355"/>
              </a:xfrm>
              <a:custGeom>
                <a:avLst/>
                <a:gdLst>
                  <a:gd name="connsiteX0" fmla="*/ 33911 w 131928"/>
                  <a:gd name="connsiteY0" fmla="*/ 9733 h 110355"/>
                  <a:gd name="connsiteX1" fmla="*/ 20490 w 131928"/>
                  <a:gd name="connsiteY1" fmla="*/ 55221 h 110355"/>
                  <a:gd name="connsiteX2" fmla="*/ 0 w 131928"/>
                  <a:gd name="connsiteY2" fmla="*/ 105524 h 110355"/>
                  <a:gd name="connsiteX3" fmla="*/ 111056 w 131928"/>
                  <a:gd name="connsiteY3" fmla="*/ 109519 h 110355"/>
                  <a:gd name="connsiteX4" fmla="*/ 129702 w 131928"/>
                  <a:gd name="connsiteY4" fmla="*/ 0 h 110355"/>
                  <a:gd name="connsiteX5" fmla="*/ 29301 w 131928"/>
                  <a:gd name="connsiteY5" fmla="*/ 7786 h 11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928" h="110355">
                    <a:moveTo>
                      <a:pt x="33911" y="9733"/>
                    </a:moveTo>
                    <a:cubicBezTo>
                      <a:pt x="32159" y="25572"/>
                      <a:pt x="27621" y="40970"/>
                      <a:pt x="20490" y="55221"/>
                    </a:cubicBezTo>
                    <a:cubicBezTo>
                      <a:pt x="12601" y="72432"/>
                      <a:pt x="10962" y="89234"/>
                      <a:pt x="0" y="105524"/>
                    </a:cubicBezTo>
                    <a:cubicBezTo>
                      <a:pt x="52045" y="108187"/>
                      <a:pt x="91283" y="112080"/>
                      <a:pt x="111056" y="109519"/>
                    </a:cubicBezTo>
                    <a:cubicBezTo>
                      <a:pt x="132878" y="78784"/>
                      <a:pt x="134517" y="34423"/>
                      <a:pt x="129702" y="0"/>
                    </a:cubicBezTo>
                    <a:cubicBezTo>
                      <a:pt x="98967" y="9220"/>
                      <a:pt x="61368" y="0"/>
                      <a:pt x="29301" y="7786"/>
                    </a:cubicBezTo>
                    <a:close/>
                  </a:path>
                </a:pathLst>
              </a:custGeom>
              <a:solidFill>
                <a:srgbClr val="000000"/>
              </a:solidFill>
              <a:ln w="10230"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F54FAA7E-D9A6-D8D2-CF44-6D5E3C436D7A}"/>
                  </a:ext>
                </a:extLst>
              </p:cNvPr>
              <p:cNvSpPr/>
              <p:nvPr/>
            </p:nvSpPr>
            <p:spPr>
              <a:xfrm>
                <a:off x="10600502" y="2854309"/>
                <a:ext cx="148459" cy="97053"/>
              </a:xfrm>
              <a:custGeom>
                <a:avLst/>
                <a:gdLst>
                  <a:gd name="connsiteX0" fmla="*/ 53786 w 148459"/>
                  <a:gd name="connsiteY0" fmla="*/ 0 h 97053"/>
                  <a:gd name="connsiteX1" fmla="*/ 34628 w 148459"/>
                  <a:gd name="connsiteY1" fmla="*/ 43951 h 97053"/>
                  <a:gd name="connsiteX2" fmla="*/ 0 w 148459"/>
                  <a:gd name="connsiteY2" fmla="*/ 91488 h 97053"/>
                  <a:gd name="connsiteX3" fmla="*/ 111466 w 148459"/>
                  <a:gd name="connsiteY3" fmla="*/ 96303 h 97053"/>
                  <a:gd name="connsiteX4" fmla="*/ 148450 w 148459"/>
                  <a:gd name="connsiteY4" fmla="*/ 3381 h 97053"/>
                  <a:gd name="connsiteX5" fmla="*/ 53786 w 148459"/>
                  <a:gd name="connsiteY5" fmla="*/ 0 h 9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459" h="97053">
                    <a:moveTo>
                      <a:pt x="53786" y="0"/>
                    </a:moveTo>
                    <a:cubicBezTo>
                      <a:pt x="49975" y="15644"/>
                      <a:pt x="43500" y="30510"/>
                      <a:pt x="34628" y="43951"/>
                    </a:cubicBezTo>
                    <a:cubicBezTo>
                      <a:pt x="24414" y="60722"/>
                      <a:pt x="12827" y="76622"/>
                      <a:pt x="0" y="91488"/>
                    </a:cubicBezTo>
                    <a:cubicBezTo>
                      <a:pt x="36923" y="96559"/>
                      <a:pt x="74246" y="98168"/>
                      <a:pt x="111466" y="96303"/>
                    </a:cubicBezTo>
                    <a:cubicBezTo>
                      <a:pt x="135562" y="71418"/>
                      <a:pt x="148860" y="38019"/>
                      <a:pt x="148450" y="3381"/>
                    </a:cubicBezTo>
                    <a:cubicBezTo>
                      <a:pt x="111363" y="2254"/>
                      <a:pt x="53786" y="0"/>
                      <a:pt x="53786" y="0"/>
                    </a:cubicBezTo>
                    <a:close/>
                  </a:path>
                </a:pathLst>
              </a:custGeom>
              <a:solidFill>
                <a:schemeClr val="accent1"/>
              </a:solidFill>
              <a:ln w="10230"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E38D786D-5A23-8FE7-C73F-E751C54D3D22}"/>
                  </a:ext>
                </a:extLst>
              </p:cNvPr>
              <p:cNvSpPr/>
              <p:nvPr/>
            </p:nvSpPr>
            <p:spPr>
              <a:xfrm>
                <a:off x="10437300" y="2826237"/>
                <a:ext cx="131880" cy="110355"/>
              </a:xfrm>
              <a:custGeom>
                <a:avLst/>
                <a:gdLst>
                  <a:gd name="connsiteX0" fmla="*/ 33911 w 131880"/>
                  <a:gd name="connsiteY0" fmla="*/ 9733 h 110355"/>
                  <a:gd name="connsiteX1" fmla="*/ 20490 w 131880"/>
                  <a:gd name="connsiteY1" fmla="*/ 55221 h 110355"/>
                  <a:gd name="connsiteX2" fmla="*/ 0 w 131880"/>
                  <a:gd name="connsiteY2" fmla="*/ 105524 h 110355"/>
                  <a:gd name="connsiteX3" fmla="*/ 110953 w 131880"/>
                  <a:gd name="connsiteY3" fmla="*/ 109519 h 110355"/>
                  <a:gd name="connsiteX4" fmla="*/ 129702 w 131880"/>
                  <a:gd name="connsiteY4" fmla="*/ 0 h 110355"/>
                  <a:gd name="connsiteX5" fmla="*/ 29301 w 131880"/>
                  <a:gd name="connsiteY5" fmla="*/ 7786 h 11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880" h="110355">
                    <a:moveTo>
                      <a:pt x="33911" y="9733"/>
                    </a:moveTo>
                    <a:cubicBezTo>
                      <a:pt x="32179" y="25572"/>
                      <a:pt x="27631" y="40980"/>
                      <a:pt x="20490" y="55221"/>
                    </a:cubicBezTo>
                    <a:cubicBezTo>
                      <a:pt x="12704" y="72432"/>
                      <a:pt x="11064" y="89234"/>
                      <a:pt x="0" y="105524"/>
                    </a:cubicBezTo>
                    <a:cubicBezTo>
                      <a:pt x="52044" y="108187"/>
                      <a:pt x="91283" y="112080"/>
                      <a:pt x="110953" y="109519"/>
                    </a:cubicBezTo>
                    <a:cubicBezTo>
                      <a:pt x="132878" y="78784"/>
                      <a:pt x="134414" y="34423"/>
                      <a:pt x="129702" y="0"/>
                    </a:cubicBezTo>
                    <a:cubicBezTo>
                      <a:pt x="98967" y="9323"/>
                      <a:pt x="61367" y="0"/>
                      <a:pt x="29301" y="7786"/>
                    </a:cubicBezTo>
                    <a:close/>
                  </a:path>
                </a:pathLst>
              </a:custGeom>
              <a:solidFill>
                <a:srgbClr val="000000"/>
              </a:solidFill>
              <a:ln w="10230"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322D73E6-DC08-CF02-EBA8-D8F0C06A3B60}"/>
                  </a:ext>
                </a:extLst>
              </p:cNvPr>
              <p:cNvSpPr/>
              <p:nvPr/>
            </p:nvSpPr>
            <p:spPr>
              <a:xfrm>
                <a:off x="10418551" y="2822856"/>
                <a:ext cx="148456" cy="97119"/>
              </a:xfrm>
              <a:custGeom>
                <a:avLst/>
                <a:gdLst>
                  <a:gd name="connsiteX0" fmla="*/ 53684 w 148456"/>
                  <a:gd name="connsiteY0" fmla="*/ 0 h 97119"/>
                  <a:gd name="connsiteX1" fmla="*/ 34628 w 148456"/>
                  <a:gd name="connsiteY1" fmla="*/ 44053 h 97119"/>
                  <a:gd name="connsiteX2" fmla="*/ 0 w 148456"/>
                  <a:gd name="connsiteY2" fmla="*/ 91488 h 97119"/>
                  <a:gd name="connsiteX3" fmla="*/ 111465 w 148456"/>
                  <a:gd name="connsiteY3" fmla="*/ 96405 h 97119"/>
                  <a:gd name="connsiteX4" fmla="*/ 148450 w 148456"/>
                  <a:gd name="connsiteY4" fmla="*/ 3381 h 97119"/>
                  <a:gd name="connsiteX5" fmla="*/ 53684 w 148456"/>
                  <a:gd name="connsiteY5" fmla="*/ 0 h 9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456" h="97119">
                    <a:moveTo>
                      <a:pt x="53684" y="0"/>
                    </a:moveTo>
                    <a:cubicBezTo>
                      <a:pt x="49913" y="15675"/>
                      <a:pt x="43469" y="30571"/>
                      <a:pt x="34628" y="44053"/>
                    </a:cubicBezTo>
                    <a:cubicBezTo>
                      <a:pt x="24383" y="60773"/>
                      <a:pt x="12806" y="76633"/>
                      <a:pt x="0" y="91488"/>
                    </a:cubicBezTo>
                    <a:cubicBezTo>
                      <a:pt x="36923" y="96579"/>
                      <a:pt x="74235" y="98219"/>
                      <a:pt x="111465" y="96405"/>
                    </a:cubicBezTo>
                    <a:cubicBezTo>
                      <a:pt x="135511" y="71449"/>
                      <a:pt x="148798" y="38040"/>
                      <a:pt x="148450" y="3381"/>
                    </a:cubicBezTo>
                    <a:cubicBezTo>
                      <a:pt x="111363" y="1844"/>
                      <a:pt x="53684" y="0"/>
                      <a:pt x="53684" y="0"/>
                    </a:cubicBezTo>
                    <a:close/>
                  </a:path>
                </a:pathLst>
              </a:custGeom>
              <a:solidFill>
                <a:srgbClr val="FFFFFF"/>
              </a:solidFill>
              <a:ln w="10230"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FE7B5F2F-6D54-85B0-7717-754443B7A759}"/>
                  </a:ext>
                </a:extLst>
              </p:cNvPr>
              <p:cNvSpPr/>
              <p:nvPr/>
            </p:nvSpPr>
            <p:spPr>
              <a:xfrm>
                <a:off x="10358413" y="1875809"/>
                <a:ext cx="596668" cy="877176"/>
              </a:xfrm>
              <a:custGeom>
                <a:avLst/>
                <a:gdLst>
                  <a:gd name="connsiteX0" fmla="*/ 0 w 596668"/>
                  <a:gd name="connsiteY0" fmla="*/ 0 h 877176"/>
                  <a:gd name="connsiteX1" fmla="*/ 596669 w 596668"/>
                  <a:gd name="connsiteY1" fmla="*/ 0 h 877176"/>
                  <a:gd name="connsiteX2" fmla="*/ 596669 w 596668"/>
                  <a:gd name="connsiteY2" fmla="*/ 877177 h 877176"/>
                  <a:gd name="connsiteX3" fmla="*/ 0 w 596668"/>
                  <a:gd name="connsiteY3" fmla="*/ 877177 h 877176"/>
                </a:gdLst>
                <a:ahLst/>
                <a:cxnLst>
                  <a:cxn ang="0">
                    <a:pos x="connsiteX0" y="connsiteY0"/>
                  </a:cxn>
                  <a:cxn ang="0">
                    <a:pos x="connsiteX1" y="connsiteY1"/>
                  </a:cxn>
                  <a:cxn ang="0">
                    <a:pos x="connsiteX2" y="connsiteY2"/>
                  </a:cxn>
                  <a:cxn ang="0">
                    <a:pos x="connsiteX3" y="connsiteY3"/>
                  </a:cxn>
                </a:cxnLst>
                <a:rect l="l" t="t" r="r" b="b"/>
                <a:pathLst>
                  <a:path w="596668" h="877176">
                    <a:moveTo>
                      <a:pt x="0" y="0"/>
                    </a:moveTo>
                    <a:lnTo>
                      <a:pt x="596669" y="0"/>
                    </a:lnTo>
                    <a:lnTo>
                      <a:pt x="596669" y="877177"/>
                    </a:lnTo>
                    <a:lnTo>
                      <a:pt x="0" y="877177"/>
                    </a:lnTo>
                    <a:close/>
                  </a:path>
                </a:pathLst>
              </a:custGeom>
              <a:solidFill>
                <a:srgbClr val="263238"/>
              </a:solidFill>
              <a:ln w="10230"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0475E24-BEA5-E7AD-DC8A-43BBABF7515E}"/>
                  </a:ext>
                </a:extLst>
              </p:cNvPr>
              <p:cNvSpPr/>
              <p:nvPr/>
            </p:nvSpPr>
            <p:spPr>
              <a:xfrm>
                <a:off x="10324400" y="1864642"/>
                <a:ext cx="624842" cy="877381"/>
              </a:xfrm>
              <a:custGeom>
                <a:avLst/>
                <a:gdLst>
                  <a:gd name="connsiteX0" fmla="*/ 606504 w 624842"/>
                  <a:gd name="connsiteY0" fmla="*/ 877382 h 877381"/>
                  <a:gd name="connsiteX1" fmla="*/ 0 w 624842"/>
                  <a:gd name="connsiteY1" fmla="*/ 877382 h 877381"/>
                  <a:gd name="connsiteX2" fmla="*/ 29403 w 624842"/>
                  <a:gd name="connsiteY2" fmla="*/ 529052 h 877381"/>
                  <a:gd name="connsiteX3" fmla="*/ 35345 w 624842"/>
                  <a:gd name="connsiteY3" fmla="*/ 347715 h 877381"/>
                  <a:gd name="connsiteX4" fmla="*/ 28481 w 624842"/>
                  <a:gd name="connsiteY4" fmla="*/ 0 h 877381"/>
                  <a:gd name="connsiteX5" fmla="*/ 622076 w 624842"/>
                  <a:gd name="connsiteY5" fmla="*/ 0 h 877381"/>
                  <a:gd name="connsiteX6" fmla="*/ 624842 w 624842"/>
                  <a:gd name="connsiteY6" fmla="*/ 426499 h 877381"/>
                  <a:gd name="connsiteX7" fmla="*/ 622793 w 624842"/>
                  <a:gd name="connsiteY7" fmla="*/ 529667 h 87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842" h="877381">
                    <a:moveTo>
                      <a:pt x="606504" y="877382"/>
                    </a:moveTo>
                    <a:lnTo>
                      <a:pt x="0" y="877382"/>
                    </a:lnTo>
                    <a:lnTo>
                      <a:pt x="29403" y="529052"/>
                    </a:lnTo>
                    <a:cubicBezTo>
                      <a:pt x="34505" y="468750"/>
                      <a:pt x="36492" y="408222"/>
                      <a:pt x="35345" y="347715"/>
                    </a:cubicBezTo>
                    <a:lnTo>
                      <a:pt x="28481" y="0"/>
                    </a:lnTo>
                    <a:lnTo>
                      <a:pt x="622076" y="0"/>
                    </a:lnTo>
                    <a:lnTo>
                      <a:pt x="624842" y="426499"/>
                    </a:lnTo>
                    <a:cubicBezTo>
                      <a:pt x="624842" y="460923"/>
                      <a:pt x="624842" y="495346"/>
                      <a:pt x="622793" y="529667"/>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FBCC5B4B-5756-A287-1946-F03BFB3D39FF}"/>
                  </a:ext>
                </a:extLst>
              </p:cNvPr>
              <p:cNvSpPr/>
              <p:nvPr/>
            </p:nvSpPr>
            <p:spPr>
              <a:xfrm>
                <a:off x="10292743" y="1852962"/>
                <a:ext cx="647997" cy="877176"/>
              </a:xfrm>
              <a:custGeom>
                <a:avLst/>
                <a:gdLst>
                  <a:gd name="connsiteX0" fmla="*/ 612959 w 647997"/>
                  <a:gd name="connsiteY0" fmla="*/ 877177 h 877176"/>
                  <a:gd name="connsiteX1" fmla="*/ 0 w 647997"/>
                  <a:gd name="connsiteY1" fmla="*/ 877177 h 877176"/>
                  <a:gd name="connsiteX2" fmla="*/ 18749 w 647997"/>
                  <a:gd name="connsiteY2" fmla="*/ 779645 h 877176"/>
                  <a:gd name="connsiteX3" fmla="*/ 63212 w 647997"/>
                  <a:gd name="connsiteY3" fmla="*/ 125911 h 877176"/>
                  <a:gd name="connsiteX4" fmla="*/ 56860 w 647997"/>
                  <a:gd name="connsiteY4" fmla="*/ 0 h 877176"/>
                  <a:gd name="connsiteX5" fmla="*/ 638264 w 647997"/>
                  <a:gd name="connsiteY5" fmla="*/ 0 h 877176"/>
                  <a:gd name="connsiteX6" fmla="*/ 645128 w 647997"/>
                  <a:gd name="connsiteY6" fmla="*/ 118944 h 877176"/>
                  <a:gd name="connsiteX7" fmla="*/ 612959 w 647997"/>
                  <a:gd name="connsiteY7" fmla="*/ 877177 h 877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997" h="877176">
                    <a:moveTo>
                      <a:pt x="612959" y="877177"/>
                    </a:moveTo>
                    <a:lnTo>
                      <a:pt x="0" y="877177"/>
                    </a:lnTo>
                    <a:lnTo>
                      <a:pt x="18749" y="779645"/>
                    </a:lnTo>
                    <a:cubicBezTo>
                      <a:pt x="58807" y="540936"/>
                      <a:pt x="68744" y="435208"/>
                      <a:pt x="63212" y="125911"/>
                    </a:cubicBezTo>
                    <a:lnTo>
                      <a:pt x="56860" y="0"/>
                    </a:lnTo>
                    <a:lnTo>
                      <a:pt x="638264" y="0"/>
                    </a:lnTo>
                    <a:lnTo>
                      <a:pt x="645128" y="118944"/>
                    </a:lnTo>
                    <a:cubicBezTo>
                      <a:pt x="659881" y="636522"/>
                      <a:pt x="612959" y="877177"/>
                      <a:pt x="612959" y="877177"/>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E764AE3C-3099-1828-BBCF-3F7D1ED1885E}"/>
                  </a:ext>
                </a:extLst>
              </p:cNvPr>
              <p:cNvSpPr/>
              <p:nvPr/>
            </p:nvSpPr>
            <p:spPr>
              <a:xfrm>
                <a:off x="10369416" y="1865564"/>
                <a:ext cx="30489" cy="31657"/>
              </a:xfrm>
              <a:custGeom>
                <a:avLst/>
                <a:gdLst>
                  <a:gd name="connsiteX0" fmla="*/ 14609 w 30489"/>
                  <a:gd name="connsiteY0" fmla="*/ 31657 h 31657"/>
                  <a:gd name="connsiteX1" fmla="*/ 51 w 30489"/>
                  <a:gd name="connsiteY1" fmla="*/ 14554 h 31657"/>
                  <a:gd name="connsiteX2" fmla="*/ 14609 w 30489"/>
                  <a:gd name="connsiteY2" fmla="*/ 0 h 31657"/>
                  <a:gd name="connsiteX3" fmla="*/ 16966 w 30489"/>
                  <a:gd name="connsiteY3" fmla="*/ 2356 h 31657"/>
                  <a:gd name="connsiteX4" fmla="*/ 14609 w 30489"/>
                  <a:gd name="connsiteY4" fmla="*/ 4713 h 31657"/>
                  <a:gd name="connsiteX5" fmla="*/ 3442 w 30489"/>
                  <a:gd name="connsiteY5" fmla="*/ 15880 h 31657"/>
                  <a:gd name="connsiteX6" fmla="*/ 14609 w 30489"/>
                  <a:gd name="connsiteY6" fmla="*/ 27047 h 31657"/>
                  <a:gd name="connsiteX7" fmla="*/ 25776 w 30489"/>
                  <a:gd name="connsiteY7" fmla="*/ 15880 h 31657"/>
                  <a:gd name="connsiteX8" fmla="*/ 28133 w 30489"/>
                  <a:gd name="connsiteY8" fmla="*/ 13523 h 31657"/>
                  <a:gd name="connsiteX9" fmla="*/ 30489 w 30489"/>
                  <a:gd name="connsiteY9" fmla="*/ 15880 h 31657"/>
                  <a:gd name="connsiteX10" fmla="*/ 14609 w 30489"/>
                  <a:gd name="connsiteY10" fmla="*/ 31657 h 3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9" h="31657">
                    <a:moveTo>
                      <a:pt x="14609" y="31657"/>
                    </a:moveTo>
                    <a:cubicBezTo>
                      <a:pt x="5870" y="30953"/>
                      <a:pt x="-646" y="23296"/>
                      <a:pt x="51" y="14554"/>
                    </a:cubicBezTo>
                    <a:cubicBezTo>
                      <a:pt x="676" y="6789"/>
                      <a:pt x="6843" y="625"/>
                      <a:pt x="14609" y="0"/>
                    </a:cubicBezTo>
                    <a:cubicBezTo>
                      <a:pt x="15910" y="0"/>
                      <a:pt x="16966" y="1055"/>
                      <a:pt x="16966" y="2356"/>
                    </a:cubicBezTo>
                    <a:cubicBezTo>
                      <a:pt x="16966" y="3657"/>
                      <a:pt x="15910" y="4713"/>
                      <a:pt x="14609" y="4713"/>
                    </a:cubicBezTo>
                    <a:cubicBezTo>
                      <a:pt x="8442" y="4713"/>
                      <a:pt x="3442" y="9712"/>
                      <a:pt x="3442" y="15880"/>
                    </a:cubicBezTo>
                    <a:cubicBezTo>
                      <a:pt x="3442" y="22047"/>
                      <a:pt x="8442" y="27047"/>
                      <a:pt x="14609" y="27047"/>
                    </a:cubicBezTo>
                    <a:cubicBezTo>
                      <a:pt x="20777" y="27047"/>
                      <a:pt x="25776" y="22047"/>
                      <a:pt x="25776" y="15880"/>
                    </a:cubicBezTo>
                    <a:cubicBezTo>
                      <a:pt x="25776" y="14579"/>
                      <a:pt x="26832" y="13523"/>
                      <a:pt x="28133" y="13523"/>
                    </a:cubicBezTo>
                    <a:cubicBezTo>
                      <a:pt x="29434" y="13523"/>
                      <a:pt x="30489" y="14579"/>
                      <a:pt x="30489" y="15880"/>
                    </a:cubicBezTo>
                    <a:cubicBezTo>
                      <a:pt x="30438" y="24610"/>
                      <a:pt x="23338" y="31657"/>
                      <a:pt x="14609" y="31657"/>
                    </a:cubicBezTo>
                    <a:close/>
                  </a:path>
                </a:pathLst>
              </a:custGeom>
              <a:solidFill>
                <a:srgbClr val="263238"/>
              </a:solidFill>
              <a:ln w="10230"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CC42A6A3-B29A-042E-2F2F-48BBDEB33881}"/>
                  </a:ext>
                </a:extLst>
              </p:cNvPr>
              <p:cNvSpPr/>
              <p:nvPr/>
            </p:nvSpPr>
            <p:spPr>
              <a:xfrm>
                <a:off x="10368453" y="1815466"/>
                <a:ext cx="30837" cy="75198"/>
              </a:xfrm>
              <a:custGeom>
                <a:avLst/>
                <a:gdLst>
                  <a:gd name="connsiteX0" fmla="*/ 15265 w 30837"/>
                  <a:gd name="connsiteY0" fmla="*/ 75198 h 75198"/>
                  <a:gd name="connsiteX1" fmla="*/ 0 w 30837"/>
                  <a:gd name="connsiteY1" fmla="*/ 37702 h 75198"/>
                  <a:gd name="connsiteX2" fmla="*/ 0 w 30837"/>
                  <a:gd name="connsiteY2" fmla="*/ 37702 h 75198"/>
                  <a:gd name="connsiteX3" fmla="*/ 15265 w 30837"/>
                  <a:gd name="connsiteY3" fmla="*/ 0 h 75198"/>
                  <a:gd name="connsiteX4" fmla="*/ 30838 w 30837"/>
                  <a:gd name="connsiteY4" fmla="*/ 37804 h 75198"/>
                  <a:gd name="connsiteX5" fmla="*/ 18236 w 30837"/>
                  <a:gd name="connsiteY5" fmla="*/ 37804 h 75198"/>
                  <a:gd name="connsiteX6" fmla="*/ 15163 w 30837"/>
                  <a:gd name="connsiteY6" fmla="*/ 16290 h 75198"/>
                  <a:gd name="connsiteX7" fmla="*/ 12601 w 30837"/>
                  <a:gd name="connsiteY7" fmla="*/ 37497 h 75198"/>
                  <a:gd name="connsiteX8" fmla="*/ 12601 w 30837"/>
                  <a:gd name="connsiteY8" fmla="*/ 37497 h 75198"/>
                  <a:gd name="connsiteX9" fmla="*/ 15265 w 30837"/>
                  <a:gd name="connsiteY9" fmla="*/ 58806 h 75198"/>
                  <a:gd name="connsiteX10" fmla="*/ 15265 w 30837"/>
                  <a:gd name="connsiteY10" fmla="*/ 57270 h 75198"/>
                  <a:gd name="connsiteX11" fmla="*/ 16290 w 30837"/>
                  <a:gd name="connsiteY11" fmla="*/ 53889 h 75198"/>
                  <a:gd name="connsiteX12" fmla="*/ 24998 w 30837"/>
                  <a:gd name="connsiteY12" fmla="*/ 56450 h 75198"/>
                  <a:gd name="connsiteX13" fmla="*/ 27354 w 30837"/>
                  <a:gd name="connsiteY13" fmla="*/ 60753 h 75198"/>
                  <a:gd name="connsiteX14" fmla="*/ 27354 w 30837"/>
                  <a:gd name="connsiteY14" fmla="*/ 60753 h 75198"/>
                  <a:gd name="connsiteX15" fmla="*/ 15265 w 30837"/>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37" h="75198">
                    <a:moveTo>
                      <a:pt x="15265" y="75198"/>
                    </a:moveTo>
                    <a:cubicBezTo>
                      <a:pt x="717" y="75198"/>
                      <a:pt x="0" y="44463"/>
                      <a:pt x="0" y="37702"/>
                    </a:cubicBezTo>
                    <a:lnTo>
                      <a:pt x="0" y="37702"/>
                    </a:lnTo>
                    <a:cubicBezTo>
                      <a:pt x="0" y="31452"/>
                      <a:pt x="717" y="0"/>
                      <a:pt x="15265" y="0"/>
                    </a:cubicBezTo>
                    <a:cubicBezTo>
                      <a:pt x="29813" y="0"/>
                      <a:pt x="30735" y="33911"/>
                      <a:pt x="30838" y="37804"/>
                    </a:cubicBezTo>
                    <a:lnTo>
                      <a:pt x="18236" y="37804"/>
                    </a:lnTo>
                    <a:cubicBezTo>
                      <a:pt x="18195" y="30526"/>
                      <a:pt x="17160" y="23287"/>
                      <a:pt x="15163" y="16290"/>
                    </a:cubicBezTo>
                    <a:cubicBezTo>
                      <a:pt x="13318" y="23204"/>
                      <a:pt x="12458" y="30343"/>
                      <a:pt x="12601" y="37497"/>
                    </a:cubicBezTo>
                    <a:lnTo>
                      <a:pt x="12601" y="37497"/>
                    </a:lnTo>
                    <a:cubicBezTo>
                      <a:pt x="12417" y="44694"/>
                      <a:pt x="13308" y="51877"/>
                      <a:pt x="15265" y="58806"/>
                    </a:cubicBezTo>
                    <a:cubicBezTo>
                      <a:pt x="15265" y="58806"/>
                      <a:pt x="15265" y="57884"/>
                      <a:pt x="15265" y="57270"/>
                    </a:cubicBezTo>
                    <a:lnTo>
                      <a:pt x="16290" y="53889"/>
                    </a:lnTo>
                    <a:lnTo>
                      <a:pt x="24998" y="56450"/>
                    </a:lnTo>
                    <a:cubicBezTo>
                      <a:pt x="26832" y="56994"/>
                      <a:pt x="27887" y="58915"/>
                      <a:pt x="27354" y="60753"/>
                    </a:cubicBezTo>
                    <a:lnTo>
                      <a:pt x="27354" y="60753"/>
                    </a:lnTo>
                    <a:cubicBezTo>
                      <a:pt x="25203"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C9E2EF27-1CD2-2DA8-DA5C-4C159094004E}"/>
                  </a:ext>
                </a:extLst>
              </p:cNvPr>
              <p:cNvSpPr/>
              <p:nvPr/>
            </p:nvSpPr>
            <p:spPr>
              <a:xfrm>
                <a:off x="10381669" y="1865564"/>
                <a:ext cx="18236" cy="18236"/>
              </a:xfrm>
              <a:custGeom>
                <a:avLst/>
                <a:gdLst>
                  <a:gd name="connsiteX0" fmla="*/ 15880 w 18236"/>
                  <a:gd name="connsiteY0" fmla="*/ 18236 h 18236"/>
                  <a:gd name="connsiteX1" fmla="*/ 13523 w 18236"/>
                  <a:gd name="connsiteY1" fmla="*/ 15880 h 18236"/>
                  <a:gd name="connsiteX2" fmla="*/ 2356 w 18236"/>
                  <a:gd name="connsiteY2" fmla="*/ 4713 h 18236"/>
                  <a:gd name="connsiteX3" fmla="*/ 0 w 18236"/>
                  <a:gd name="connsiteY3" fmla="*/ 2356 h 18236"/>
                  <a:gd name="connsiteX4" fmla="*/ 2356 w 18236"/>
                  <a:gd name="connsiteY4" fmla="*/ 0 h 18236"/>
                  <a:gd name="connsiteX5" fmla="*/ 18236 w 18236"/>
                  <a:gd name="connsiteY5" fmla="*/ 15880 h 18236"/>
                  <a:gd name="connsiteX6" fmla="*/ 15880 w 18236"/>
                  <a:gd name="connsiteY6"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6" h="18236">
                    <a:moveTo>
                      <a:pt x="15880" y="18236"/>
                    </a:moveTo>
                    <a:cubicBezTo>
                      <a:pt x="14579" y="18236"/>
                      <a:pt x="13523" y="17181"/>
                      <a:pt x="13523" y="15880"/>
                    </a:cubicBezTo>
                    <a:cubicBezTo>
                      <a:pt x="13523" y="9712"/>
                      <a:pt x="8524" y="4713"/>
                      <a:pt x="2356" y="4713"/>
                    </a:cubicBezTo>
                    <a:cubicBezTo>
                      <a:pt x="1055" y="4713"/>
                      <a:pt x="0" y="3657"/>
                      <a:pt x="0" y="2356"/>
                    </a:cubicBezTo>
                    <a:cubicBezTo>
                      <a:pt x="51" y="1078"/>
                      <a:pt x="1076" y="52"/>
                      <a:pt x="2356" y="0"/>
                    </a:cubicBezTo>
                    <a:cubicBezTo>
                      <a:pt x="11105" y="56"/>
                      <a:pt x="18185" y="7133"/>
                      <a:pt x="18236" y="15880"/>
                    </a:cubicBezTo>
                    <a:cubicBezTo>
                      <a:pt x="18185" y="17158"/>
                      <a:pt x="17160" y="18184"/>
                      <a:pt x="15880" y="18236"/>
                    </a:cubicBezTo>
                    <a:close/>
                  </a:path>
                </a:pathLst>
              </a:custGeom>
              <a:solidFill>
                <a:srgbClr val="263238"/>
              </a:solidFill>
              <a:ln w="10230"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06C71254-35EB-5401-8C0E-66D70C2A2040}"/>
                  </a:ext>
                </a:extLst>
              </p:cNvPr>
              <p:cNvSpPr/>
              <p:nvPr/>
            </p:nvSpPr>
            <p:spPr>
              <a:xfrm>
                <a:off x="10444000" y="1865564"/>
                <a:ext cx="30489" cy="31657"/>
              </a:xfrm>
              <a:custGeom>
                <a:avLst/>
                <a:gdLst>
                  <a:gd name="connsiteX0" fmla="*/ 14609 w 30489"/>
                  <a:gd name="connsiteY0" fmla="*/ 31657 h 31657"/>
                  <a:gd name="connsiteX1" fmla="*/ 51 w 30489"/>
                  <a:gd name="connsiteY1" fmla="*/ 14554 h 31657"/>
                  <a:gd name="connsiteX2" fmla="*/ 14609 w 30489"/>
                  <a:gd name="connsiteY2" fmla="*/ 0 h 31657"/>
                  <a:gd name="connsiteX3" fmla="*/ 16966 w 30489"/>
                  <a:gd name="connsiteY3" fmla="*/ 2356 h 31657"/>
                  <a:gd name="connsiteX4" fmla="*/ 14609 w 30489"/>
                  <a:gd name="connsiteY4" fmla="*/ 4713 h 31657"/>
                  <a:gd name="connsiteX5" fmla="*/ 3442 w 30489"/>
                  <a:gd name="connsiteY5" fmla="*/ 15880 h 31657"/>
                  <a:gd name="connsiteX6" fmla="*/ 14609 w 30489"/>
                  <a:gd name="connsiteY6" fmla="*/ 27047 h 31657"/>
                  <a:gd name="connsiteX7" fmla="*/ 25776 w 30489"/>
                  <a:gd name="connsiteY7" fmla="*/ 15880 h 31657"/>
                  <a:gd name="connsiteX8" fmla="*/ 28133 w 30489"/>
                  <a:gd name="connsiteY8" fmla="*/ 13523 h 31657"/>
                  <a:gd name="connsiteX9" fmla="*/ 30489 w 30489"/>
                  <a:gd name="connsiteY9" fmla="*/ 15880 h 31657"/>
                  <a:gd name="connsiteX10" fmla="*/ 14609 w 30489"/>
                  <a:gd name="connsiteY10" fmla="*/ 31657 h 3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9" h="31657">
                    <a:moveTo>
                      <a:pt x="14609" y="31657"/>
                    </a:moveTo>
                    <a:cubicBezTo>
                      <a:pt x="5870" y="30953"/>
                      <a:pt x="-646" y="23296"/>
                      <a:pt x="51" y="14554"/>
                    </a:cubicBezTo>
                    <a:cubicBezTo>
                      <a:pt x="676" y="6789"/>
                      <a:pt x="6843" y="625"/>
                      <a:pt x="14609" y="0"/>
                    </a:cubicBezTo>
                    <a:cubicBezTo>
                      <a:pt x="15910" y="0"/>
                      <a:pt x="16966" y="1055"/>
                      <a:pt x="16966" y="2356"/>
                    </a:cubicBezTo>
                    <a:cubicBezTo>
                      <a:pt x="16966" y="3657"/>
                      <a:pt x="15910" y="4713"/>
                      <a:pt x="14609" y="4713"/>
                    </a:cubicBezTo>
                    <a:cubicBezTo>
                      <a:pt x="8442" y="4713"/>
                      <a:pt x="3442" y="9712"/>
                      <a:pt x="3442" y="15880"/>
                    </a:cubicBezTo>
                    <a:cubicBezTo>
                      <a:pt x="3442" y="22047"/>
                      <a:pt x="8442" y="27047"/>
                      <a:pt x="14609" y="27047"/>
                    </a:cubicBezTo>
                    <a:cubicBezTo>
                      <a:pt x="20777" y="27047"/>
                      <a:pt x="25776" y="22047"/>
                      <a:pt x="25776" y="15880"/>
                    </a:cubicBezTo>
                    <a:cubicBezTo>
                      <a:pt x="25776" y="14579"/>
                      <a:pt x="26832" y="13523"/>
                      <a:pt x="28133" y="13523"/>
                    </a:cubicBezTo>
                    <a:cubicBezTo>
                      <a:pt x="29434" y="13523"/>
                      <a:pt x="30489" y="14579"/>
                      <a:pt x="30489" y="15880"/>
                    </a:cubicBezTo>
                    <a:cubicBezTo>
                      <a:pt x="30438" y="24610"/>
                      <a:pt x="23338" y="31657"/>
                      <a:pt x="14609" y="31657"/>
                    </a:cubicBezTo>
                    <a:close/>
                  </a:path>
                </a:pathLst>
              </a:custGeom>
              <a:solidFill>
                <a:srgbClr val="263238"/>
              </a:solidFill>
              <a:ln w="10230"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935EEC8-9F2B-0EC0-08DD-57C712A27CCE}"/>
                  </a:ext>
                </a:extLst>
              </p:cNvPr>
              <p:cNvSpPr/>
              <p:nvPr/>
            </p:nvSpPr>
            <p:spPr>
              <a:xfrm>
                <a:off x="10443037" y="1815466"/>
                <a:ext cx="30427" cy="75198"/>
              </a:xfrm>
              <a:custGeom>
                <a:avLst/>
                <a:gdLst>
                  <a:gd name="connsiteX0" fmla="*/ 15265 w 30427"/>
                  <a:gd name="connsiteY0" fmla="*/ 75198 h 75198"/>
                  <a:gd name="connsiteX1" fmla="*/ 0 w 30427"/>
                  <a:gd name="connsiteY1" fmla="*/ 37702 h 75198"/>
                  <a:gd name="connsiteX2" fmla="*/ 0 w 30427"/>
                  <a:gd name="connsiteY2" fmla="*/ 37702 h 75198"/>
                  <a:gd name="connsiteX3" fmla="*/ 15265 w 30427"/>
                  <a:gd name="connsiteY3" fmla="*/ 0 h 75198"/>
                  <a:gd name="connsiteX4" fmla="*/ 30428 w 30427"/>
                  <a:gd name="connsiteY4" fmla="*/ 37599 h 75198"/>
                  <a:gd name="connsiteX5" fmla="*/ 17826 w 30427"/>
                  <a:gd name="connsiteY5" fmla="*/ 37599 h 75198"/>
                  <a:gd name="connsiteX6" fmla="*/ 14753 w 30427"/>
                  <a:gd name="connsiteY6" fmla="*/ 16085 h 75198"/>
                  <a:gd name="connsiteX7" fmla="*/ 12192 w 30427"/>
                  <a:gd name="connsiteY7" fmla="*/ 37292 h 75198"/>
                  <a:gd name="connsiteX8" fmla="*/ 12192 w 30427"/>
                  <a:gd name="connsiteY8" fmla="*/ 37292 h 75198"/>
                  <a:gd name="connsiteX9" fmla="*/ 14855 w 30427"/>
                  <a:gd name="connsiteY9" fmla="*/ 58601 h 75198"/>
                  <a:gd name="connsiteX10" fmla="*/ 14855 w 30427"/>
                  <a:gd name="connsiteY10" fmla="*/ 57065 h 75198"/>
                  <a:gd name="connsiteX11" fmla="*/ 15880 w 30427"/>
                  <a:gd name="connsiteY11" fmla="*/ 53684 h 75198"/>
                  <a:gd name="connsiteX12" fmla="*/ 24588 w 30427"/>
                  <a:gd name="connsiteY12" fmla="*/ 56245 h 75198"/>
                  <a:gd name="connsiteX13" fmla="*/ 26944 w 30427"/>
                  <a:gd name="connsiteY13" fmla="*/ 60548 h 75198"/>
                  <a:gd name="connsiteX14" fmla="*/ 26944 w 30427"/>
                  <a:gd name="connsiteY14" fmla="*/ 60548 h 75198"/>
                  <a:gd name="connsiteX15" fmla="*/ 15265 w 30427"/>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427" h="75198">
                    <a:moveTo>
                      <a:pt x="15265" y="75198"/>
                    </a:moveTo>
                    <a:cubicBezTo>
                      <a:pt x="819" y="75198"/>
                      <a:pt x="0" y="44463"/>
                      <a:pt x="0" y="37702"/>
                    </a:cubicBezTo>
                    <a:lnTo>
                      <a:pt x="0" y="37702"/>
                    </a:lnTo>
                    <a:cubicBezTo>
                      <a:pt x="0" y="31452"/>
                      <a:pt x="717" y="0"/>
                      <a:pt x="15265" y="0"/>
                    </a:cubicBezTo>
                    <a:cubicBezTo>
                      <a:pt x="29813" y="0"/>
                      <a:pt x="30428" y="33706"/>
                      <a:pt x="30428" y="37599"/>
                    </a:cubicBezTo>
                    <a:lnTo>
                      <a:pt x="17826" y="37599"/>
                    </a:lnTo>
                    <a:cubicBezTo>
                      <a:pt x="17785" y="30321"/>
                      <a:pt x="16751" y="23082"/>
                      <a:pt x="14753" y="16085"/>
                    </a:cubicBezTo>
                    <a:cubicBezTo>
                      <a:pt x="12909" y="22999"/>
                      <a:pt x="12048" y="30138"/>
                      <a:pt x="12192" y="37292"/>
                    </a:cubicBezTo>
                    <a:lnTo>
                      <a:pt x="12192" y="37292"/>
                    </a:lnTo>
                    <a:cubicBezTo>
                      <a:pt x="12007" y="44489"/>
                      <a:pt x="12898" y="51672"/>
                      <a:pt x="14855" y="58601"/>
                    </a:cubicBezTo>
                    <a:cubicBezTo>
                      <a:pt x="14876" y="58089"/>
                      <a:pt x="14876" y="57577"/>
                      <a:pt x="14855" y="57065"/>
                    </a:cubicBezTo>
                    <a:lnTo>
                      <a:pt x="15880" y="53684"/>
                    </a:lnTo>
                    <a:lnTo>
                      <a:pt x="24588" y="56245"/>
                    </a:lnTo>
                    <a:cubicBezTo>
                      <a:pt x="26422" y="56789"/>
                      <a:pt x="27477" y="58710"/>
                      <a:pt x="26944" y="60548"/>
                    </a:cubicBezTo>
                    <a:lnTo>
                      <a:pt x="26944" y="60548"/>
                    </a:lnTo>
                    <a:cubicBezTo>
                      <a:pt x="25203"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73CC9FA-B48B-A778-D3B5-F2D409BBF877}"/>
                  </a:ext>
                </a:extLst>
              </p:cNvPr>
              <p:cNvSpPr/>
              <p:nvPr/>
            </p:nvSpPr>
            <p:spPr>
              <a:xfrm>
                <a:off x="10456253" y="1865564"/>
                <a:ext cx="18236" cy="18236"/>
              </a:xfrm>
              <a:custGeom>
                <a:avLst/>
                <a:gdLst>
                  <a:gd name="connsiteX0" fmla="*/ 15880 w 18236"/>
                  <a:gd name="connsiteY0" fmla="*/ 18236 h 18236"/>
                  <a:gd name="connsiteX1" fmla="*/ 13523 w 18236"/>
                  <a:gd name="connsiteY1" fmla="*/ 15880 h 18236"/>
                  <a:gd name="connsiteX2" fmla="*/ 2356 w 18236"/>
                  <a:gd name="connsiteY2" fmla="*/ 4713 h 18236"/>
                  <a:gd name="connsiteX3" fmla="*/ 0 w 18236"/>
                  <a:gd name="connsiteY3" fmla="*/ 2356 h 18236"/>
                  <a:gd name="connsiteX4" fmla="*/ 2356 w 18236"/>
                  <a:gd name="connsiteY4" fmla="*/ 0 h 18236"/>
                  <a:gd name="connsiteX5" fmla="*/ 18236 w 18236"/>
                  <a:gd name="connsiteY5" fmla="*/ 15880 h 18236"/>
                  <a:gd name="connsiteX6" fmla="*/ 15880 w 18236"/>
                  <a:gd name="connsiteY6"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6" h="18236">
                    <a:moveTo>
                      <a:pt x="15880" y="18236"/>
                    </a:moveTo>
                    <a:cubicBezTo>
                      <a:pt x="14579" y="18236"/>
                      <a:pt x="13523" y="17181"/>
                      <a:pt x="13523" y="15880"/>
                    </a:cubicBezTo>
                    <a:cubicBezTo>
                      <a:pt x="13523" y="9712"/>
                      <a:pt x="8524" y="4713"/>
                      <a:pt x="2356" y="4713"/>
                    </a:cubicBezTo>
                    <a:cubicBezTo>
                      <a:pt x="1055" y="4713"/>
                      <a:pt x="0" y="3657"/>
                      <a:pt x="0" y="2356"/>
                    </a:cubicBezTo>
                    <a:cubicBezTo>
                      <a:pt x="51" y="1078"/>
                      <a:pt x="1076" y="52"/>
                      <a:pt x="2356" y="0"/>
                    </a:cubicBezTo>
                    <a:cubicBezTo>
                      <a:pt x="11105" y="56"/>
                      <a:pt x="18185" y="7133"/>
                      <a:pt x="18236" y="15880"/>
                    </a:cubicBezTo>
                    <a:cubicBezTo>
                      <a:pt x="18185" y="17158"/>
                      <a:pt x="17160" y="18184"/>
                      <a:pt x="15880" y="18236"/>
                    </a:cubicBezTo>
                    <a:close/>
                  </a:path>
                </a:pathLst>
              </a:custGeom>
              <a:solidFill>
                <a:srgbClr val="263238"/>
              </a:solidFill>
              <a:ln w="10230"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12BF50F1-2EAA-703F-EC05-AD2172999512}"/>
                  </a:ext>
                </a:extLst>
              </p:cNvPr>
              <p:cNvSpPr/>
              <p:nvPr/>
            </p:nvSpPr>
            <p:spPr>
              <a:xfrm>
                <a:off x="10518584" y="1865564"/>
                <a:ext cx="30489" cy="31657"/>
              </a:xfrm>
              <a:custGeom>
                <a:avLst/>
                <a:gdLst>
                  <a:gd name="connsiteX0" fmla="*/ 14609 w 30489"/>
                  <a:gd name="connsiteY0" fmla="*/ 31657 h 31657"/>
                  <a:gd name="connsiteX1" fmla="*/ 51 w 30489"/>
                  <a:gd name="connsiteY1" fmla="*/ 14554 h 31657"/>
                  <a:gd name="connsiteX2" fmla="*/ 14609 w 30489"/>
                  <a:gd name="connsiteY2" fmla="*/ 0 h 31657"/>
                  <a:gd name="connsiteX3" fmla="*/ 16966 w 30489"/>
                  <a:gd name="connsiteY3" fmla="*/ 2356 h 31657"/>
                  <a:gd name="connsiteX4" fmla="*/ 14609 w 30489"/>
                  <a:gd name="connsiteY4" fmla="*/ 4713 h 31657"/>
                  <a:gd name="connsiteX5" fmla="*/ 3442 w 30489"/>
                  <a:gd name="connsiteY5" fmla="*/ 15880 h 31657"/>
                  <a:gd name="connsiteX6" fmla="*/ 14609 w 30489"/>
                  <a:gd name="connsiteY6" fmla="*/ 27047 h 31657"/>
                  <a:gd name="connsiteX7" fmla="*/ 25776 w 30489"/>
                  <a:gd name="connsiteY7" fmla="*/ 15880 h 31657"/>
                  <a:gd name="connsiteX8" fmla="*/ 28133 w 30489"/>
                  <a:gd name="connsiteY8" fmla="*/ 13523 h 31657"/>
                  <a:gd name="connsiteX9" fmla="*/ 30489 w 30489"/>
                  <a:gd name="connsiteY9" fmla="*/ 15880 h 31657"/>
                  <a:gd name="connsiteX10" fmla="*/ 14609 w 30489"/>
                  <a:gd name="connsiteY10" fmla="*/ 31657 h 3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9" h="31657">
                    <a:moveTo>
                      <a:pt x="14609" y="31657"/>
                    </a:moveTo>
                    <a:cubicBezTo>
                      <a:pt x="5870" y="30953"/>
                      <a:pt x="-646" y="23296"/>
                      <a:pt x="51" y="14554"/>
                    </a:cubicBezTo>
                    <a:cubicBezTo>
                      <a:pt x="676" y="6789"/>
                      <a:pt x="6843" y="625"/>
                      <a:pt x="14609" y="0"/>
                    </a:cubicBezTo>
                    <a:cubicBezTo>
                      <a:pt x="15910" y="0"/>
                      <a:pt x="16966" y="1055"/>
                      <a:pt x="16966" y="2356"/>
                    </a:cubicBezTo>
                    <a:cubicBezTo>
                      <a:pt x="16966" y="3657"/>
                      <a:pt x="15910" y="4713"/>
                      <a:pt x="14609" y="4713"/>
                    </a:cubicBezTo>
                    <a:cubicBezTo>
                      <a:pt x="8442" y="4713"/>
                      <a:pt x="3442" y="9712"/>
                      <a:pt x="3442" y="15880"/>
                    </a:cubicBezTo>
                    <a:cubicBezTo>
                      <a:pt x="3442" y="22047"/>
                      <a:pt x="8442" y="27047"/>
                      <a:pt x="14609" y="27047"/>
                    </a:cubicBezTo>
                    <a:cubicBezTo>
                      <a:pt x="20777" y="27047"/>
                      <a:pt x="25776" y="22047"/>
                      <a:pt x="25776" y="15880"/>
                    </a:cubicBezTo>
                    <a:cubicBezTo>
                      <a:pt x="25776" y="14579"/>
                      <a:pt x="26832" y="13523"/>
                      <a:pt x="28133" y="13523"/>
                    </a:cubicBezTo>
                    <a:cubicBezTo>
                      <a:pt x="29434" y="13523"/>
                      <a:pt x="30489" y="14579"/>
                      <a:pt x="30489" y="15880"/>
                    </a:cubicBezTo>
                    <a:cubicBezTo>
                      <a:pt x="30438" y="24610"/>
                      <a:pt x="23338" y="31657"/>
                      <a:pt x="14609" y="31657"/>
                    </a:cubicBezTo>
                    <a:close/>
                  </a:path>
                </a:pathLst>
              </a:custGeom>
              <a:solidFill>
                <a:srgbClr val="263238"/>
              </a:solidFill>
              <a:ln w="10230"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2F825A82-DF03-EF52-9FC3-9DF01ECD010E}"/>
                  </a:ext>
                </a:extLst>
              </p:cNvPr>
              <p:cNvSpPr/>
              <p:nvPr/>
            </p:nvSpPr>
            <p:spPr>
              <a:xfrm>
                <a:off x="10517620" y="1815466"/>
                <a:ext cx="30837" cy="75198"/>
              </a:xfrm>
              <a:custGeom>
                <a:avLst/>
                <a:gdLst>
                  <a:gd name="connsiteX0" fmla="*/ 15265 w 30837"/>
                  <a:gd name="connsiteY0" fmla="*/ 75198 h 75198"/>
                  <a:gd name="connsiteX1" fmla="*/ 0 w 30837"/>
                  <a:gd name="connsiteY1" fmla="*/ 37702 h 75198"/>
                  <a:gd name="connsiteX2" fmla="*/ 0 w 30837"/>
                  <a:gd name="connsiteY2" fmla="*/ 37702 h 75198"/>
                  <a:gd name="connsiteX3" fmla="*/ 15265 w 30837"/>
                  <a:gd name="connsiteY3" fmla="*/ 0 h 75198"/>
                  <a:gd name="connsiteX4" fmla="*/ 30838 w 30837"/>
                  <a:gd name="connsiteY4" fmla="*/ 37804 h 75198"/>
                  <a:gd name="connsiteX5" fmla="*/ 18236 w 30837"/>
                  <a:gd name="connsiteY5" fmla="*/ 37804 h 75198"/>
                  <a:gd name="connsiteX6" fmla="*/ 15163 w 30837"/>
                  <a:gd name="connsiteY6" fmla="*/ 16290 h 75198"/>
                  <a:gd name="connsiteX7" fmla="*/ 12601 w 30837"/>
                  <a:gd name="connsiteY7" fmla="*/ 37497 h 75198"/>
                  <a:gd name="connsiteX8" fmla="*/ 12601 w 30837"/>
                  <a:gd name="connsiteY8" fmla="*/ 37497 h 75198"/>
                  <a:gd name="connsiteX9" fmla="*/ 15265 w 30837"/>
                  <a:gd name="connsiteY9" fmla="*/ 58806 h 75198"/>
                  <a:gd name="connsiteX10" fmla="*/ 15265 w 30837"/>
                  <a:gd name="connsiteY10" fmla="*/ 57270 h 75198"/>
                  <a:gd name="connsiteX11" fmla="*/ 16290 w 30837"/>
                  <a:gd name="connsiteY11" fmla="*/ 53889 h 75198"/>
                  <a:gd name="connsiteX12" fmla="*/ 24998 w 30837"/>
                  <a:gd name="connsiteY12" fmla="*/ 56450 h 75198"/>
                  <a:gd name="connsiteX13" fmla="*/ 27354 w 30837"/>
                  <a:gd name="connsiteY13" fmla="*/ 60753 h 75198"/>
                  <a:gd name="connsiteX14" fmla="*/ 27354 w 30837"/>
                  <a:gd name="connsiteY14" fmla="*/ 60753 h 75198"/>
                  <a:gd name="connsiteX15" fmla="*/ 15265 w 30837"/>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37" h="75198">
                    <a:moveTo>
                      <a:pt x="15265" y="75198"/>
                    </a:moveTo>
                    <a:cubicBezTo>
                      <a:pt x="820" y="75198"/>
                      <a:pt x="0" y="44463"/>
                      <a:pt x="0" y="37702"/>
                    </a:cubicBezTo>
                    <a:lnTo>
                      <a:pt x="0" y="37702"/>
                    </a:lnTo>
                    <a:cubicBezTo>
                      <a:pt x="0" y="31452"/>
                      <a:pt x="717" y="0"/>
                      <a:pt x="15265" y="0"/>
                    </a:cubicBezTo>
                    <a:cubicBezTo>
                      <a:pt x="29813" y="0"/>
                      <a:pt x="30735" y="33911"/>
                      <a:pt x="30838" y="37804"/>
                    </a:cubicBezTo>
                    <a:lnTo>
                      <a:pt x="18236" y="37804"/>
                    </a:lnTo>
                    <a:cubicBezTo>
                      <a:pt x="18195" y="30526"/>
                      <a:pt x="17160" y="23287"/>
                      <a:pt x="15163" y="16290"/>
                    </a:cubicBezTo>
                    <a:cubicBezTo>
                      <a:pt x="13318" y="23204"/>
                      <a:pt x="12458" y="30343"/>
                      <a:pt x="12601" y="37497"/>
                    </a:cubicBezTo>
                    <a:lnTo>
                      <a:pt x="12601" y="37497"/>
                    </a:lnTo>
                    <a:cubicBezTo>
                      <a:pt x="12417" y="44694"/>
                      <a:pt x="13308" y="51877"/>
                      <a:pt x="15265" y="58806"/>
                    </a:cubicBezTo>
                    <a:cubicBezTo>
                      <a:pt x="15286" y="58294"/>
                      <a:pt x="15286" y="57782"/>
                      <a:pt x="15265" y="57270"/>
                    </a:cubicBezTo>
                    <a:lnTo>
                      <a:pt x="16290" y="53889"/>
                    </a:lnTo>
                    <a:lnTo>
                      <a:pt x="24998" y="56450"/>
                    </a:lnTo>
                    <a:cubicBezTo>
                      <a:pt x="26832" y="56994"/>
                      <a:pt x="27887" y="58915"/>
                      <a:pt x="27354" y="60753"/>
                    </a:cubicBezTo>
                    <a:lnTo>
                      <a:pt x="27354" y="60753"/>
                    </a:lnTo>
                    <a:cubicBezTo>
                      <a:pt x="25203"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0A8C8ED1-5496-52CE-26EF-CCBC1A29368F}"/>
                  </a:ext>
                </a:extLst>
              </p:cNvPr>
              <p:cNvSpPr/>
              <p:nvPr/>
            </p:nvSpPr>
            <p:spPr>
              <a:xfrm>
                <a:off x="10530837" y="1865564"/>
                <a:ext cx="18236" cy="18236"/>
              </a:xfrm>
              <a:custGeom>
                <a:avLst/>
                <a:gdLst>
                  <a:gd name="connsiteX0" fmla="*/ 15880 w 18236"/>
                  <a:gd name="connsiteY0" fmla="*/ 18236 h 18236"/>
                  <a:gd name="connsiteX1" fmla="*/ 13523 w 18236"/>
                  <a:gd name="connsiteY1" fmla="*/ 15880 h 18236"/>
                  <a:gd name="connsiteX2" fmla="*/ 2356 w 18236"/>
                  <a:gd name="connsiteY2" fmla="*/ 4713 h 18236"/>
                  <a:gd name="connsiteX3" fmla="*/ 0 w 18236"/>
                  <a:gd name="connsiteY3" fmla="*/ 2356 h 18236"/>
                  <a:gd name="connsiteX4" fmla="*/ 2356 w 18236"/>
                  <a:gd name="connsiteY4" fmla="*/ 0 h 18236"/>
                  <a:gd name="connsiteX5" fmla="*/ 18236 w 18236"/>
                  <a:gd name="connsiteY5" fmla="*/ 15880 h 18236"/>
                  <a:gd name="connsiteX6" fmla="*/ 15880 w 18236"/>
                  <a:gd name="connsiteY6"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6" h="18236">
                    <a:moveTo>
                      <a:pt x="15880" y="18236"/>
                    </a:moveTo>
                    <a:cubicBezTo>
                      <a:pt x="14579" y="18236"/>
                      <a:pt x="13523" y="17181"/>
                      <a:pt x="13523" y="15880"/>
                    </a:cubicBezTo>
                    <a:cubicBezTo>
                      <a:pt x="13523" y="9712"/>
                      <a:pt x="8524" y="4713"/>
                      <a:pt x="2356" y="4713"/>
                    </a:cubicBezTo>
                    <a:cubicBezTo>
                      <a:pt x="1055" y="4713"/>
                      <a:pt x="0" y="3657"/>
                      <a:pt x="0" y="2356"/>
                    </a:cubicBezTo>
                    <a:cubicBezTo>
                      <a:pt x="51" y="1078"/>
                      <a:pt x="1076" y="52"/>
                      <a:pt x="2356" y="0"/>
                    </a:cubicBezTo>
                    <a:cubicBezTo>
                      <a:pt x="11105" y="56"/>
                      <a:pt x="18185" y="7133"/>
                      <a:pt x="18236" y="15880"/>
                    </a:cubicBezTo>
                    <a:cubicBezTo>
                      <a:pt x="18185" y="17158"/>
                      <a:pt x="17160" y="18184"/>
                      <a:pt x="15880" y="18236"/>
                    </a:cubicBezTo>
                    <a:close/>
                  </a:path>
                </a:pathLst>
              </a:custGeom>
              <a:solidFill>
                <a:srgbClr val="263238"/>
              </a:solidFill>
              <a:ln w="10230"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DC07524E-4BEE-6C3D-E52D-4677D6ECCCEE}"/>
                  </a:ext>
                </a:extLst>
              </p:cNvPr>
              <p:cNvSpPr/>
              <p:nvPr/>
            </p:nvSpPr>
            <p:spPr>
              <a:xfrm>
                <a:off x="10593167" y="1865564"/>
                <a:ext cx="30489" cy="31657"/>
              </a:xfrm>
              <a:custGeom>
                <a:avLst/>
                <a:gdLst>
                  <a:gd name="connsiteX0" fmla="*/ 14609 w 30489"/>
                  <a:gd name="connsiteY0" fmla="*/ 31657 h 31657"/>
                  <a:gd name="connsiteX1" fmla="*/ 51 w 30489"/>
                  <a:gd name="connsiteY1" fmla="*/ 14554 h 31657"/>
                  <a:gd name="connsiteX2" fmla="*/ 14609 w 30489"/>
                  <a:gd name="connsiteY2" fmla="*/ 0 h 31657"/>
                  <a:gd name="connsiteX3" fmla="*/ 16966 w 30489"/>
                  <a:gd name="connsiteY3" fmla="*/ 2356 h 31657"/>
                  <a:gd name="connsiteX4" fmla="*/ 14609 w 30489"/>
                  <a:gd name="connsiteY4" fmla="*/ 4713 h 31657"/>
                  <a:gd name="connsiteX5" fmla="*/ 3442 w 30489"/>
                  <a:gd name="connsiteY5" fmla="*/ 15880 h 31657"/>
                  <a:gd name="connsiteX6" fmla="*/ 14609 w 30489"/>
                  <a:gd name="connsiteY6" fmla="*/ 27047 h 31657"/>
                  <a:gd name="connsiteX7" fmla="*/ 25776 w 30489"/>
                  <a:gd name="connsiteY7" fmla="*/ 15880 h 31657"/>
                  <a:gd name="connsiteX8" fmla="*/ 28133 w 30489"/>
                  <a:gd name="connsiteY8" fmla="*/ 13523 h 31657"/>
                  <a:gd name="connsiteX9" fmla="*/ 30489 w 30489"/>
                  <a:gd name="connsiteY9" fmla="*/ 15880 h 31657"/>
                  <a:gd name="connsiteX10" fmla="*/ 14712 w 30489"/>
                  <a:gd name="connsiteY10" fmla="*/ 31657 h 31657"/>
                  <a:gd name="connsiteX11" fmla="*/ 14609 w 30489"/>
                  <a:gd name="connsiteY11" fmla="*/ 31657 h 3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89" h="31657">
                    <a:moveTo>
                      <a:pt x="14609" y="31657"/>
                    </a:moveTo>
                    <a:cubicBezTo>
                      <a:pt x="5870" y="30953"/>
                      <a:pt x="-646" y="23296"/>
                      <a:pt x="51" y="14554"/>
                    </a:cubicBezTo>
                    <a:cubicBezTo>
                      <a:pt x="676" y="6789"/>
                      <a:pt x="6843" y="625"/>
                      <a:pt x="14609" y="0"/>
                    </a:cubicBezTo>
                    <a:cubicBezTo>
                      <a:pt x="15910" y="0"/>
                      <a:pt x="16966" y="1055"/>
                      <a:pt x="16966" y="2356"/>
                    </a:cubicBezTo>
                    <a:cubicBezTo>
                      <a:pt x="16966" y="3657"/>
                      <a:pt x="15910" y="4713"/>
                      <a:pt x="14609" y="4713"/>
                    </a:cubicBezTo>
                    <a:cubicBezTo>
                      <a:pt x="8442" y="4713"/>
                      <a:pt x="3442" y="9712"/>
                      <a:pt x="3442" y="15880"/>
                    </a:cubicBezTo>
                    <a:cubicBezTo>
                      <a:pt x="3442" y="22047"/>
                      <a:pt x="8442" y="27047"/>
                      <a:pt x="14609" y="27047"/>
                    </a:cubicBezTo>
                    <a:cubicBezTo>
                      <a:pt x="20777" y="27047"/>
                      <a:pt x="25776" y="22047"/>
                      <a:pt x="25776" y="15880"/>
                    </a:cubicBezTo>
                    <a:cubicBezTo>
                      <a:pt x="25776" y="14579"/>
                      <a:pt x="26832" y="13523"/>
                      <a:pt x="28133" y="13523"/>
                    </a:cubicBezTo>
                    <a:cubicBezTo>
                      <a:pt x="29434" y="13523"/>
                      <a:pt x="30489" y="14579"/>
                      <a:pt x="30489" y="15880"/>
                    </a:cubicBezTo>
                    <a:cubicBezTo>
                      <a:pt x="30489" y="24593"/>
                      <a:pt x="23430" y="31657"/>
                      <a:pt x="14712" y="31657"/>
                    </a:cubicBezTo>
                    <a:cubicBezTo>
                      <a:pt x="14681" y="31657"/>
                      <a:pt x="14640" y="31657"/>
                      <a:pt x="14609" y="31657"/>
                    </a:cubicBezTo>
                    <a:close/>
                  </a:path>
                </a:pathLst>
              </a:custGeom>
              <a:solidFill>
                <a:srgbClr val="263238"/>
              </a:solidFill>
              <a:ln w="10230"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843CC46B-0996-5B6C-B6FE-7E133CE094C7}"/>
                  </a:ext>
                </a:extLst>
              </p:cNvPr>
              <p:cNvSpPr/>
              <p:nvPr/>
            </p:nvSpPr>
            <p:spPr>
              <a:xfrm>
                <a:off x="10592204" y="1815466"/>
                <a:ext cx="30837" cy="75198"/>
              </a:xfrm>
              <a:custGeom>
                <a:avLst/>
                <a:gdLst>
                  <a:gd name="connsiteX0" fmla="*/ 15265 w 30837"/>
                  <a:gd name="connsiteY0" fmla="*/ 75198 h 75198"/>
                  <a:gd name="connsiteX1" fmla="*/ 0 w 30837"/>
                  <a:gd name="connsiteY1" fmla="*/ 37702 h 75198"/>
                  <a:gd name="connsiteX2" fmla="*/ 0 w 30837"/>
                  <a:gd name="connsiteY2" fmla="*/ 37702 h 75198"/>
                  <a:gd name="connsiteX3" fmla="*/ 15265 w 30837"/>
                  <a:gd name="connsiteY3" fmla="*/ 0 h 75198"/>
                  <a:gd name="connsiteX4" fmla="*/ 30838 w 30837"/>
                  <a:gd name="connsiteY4" fmla="*/ 37804 h 75198"/>
                  <a:gd name="connsiteX5" fmla="*/ 18236 w 30837"/>
                  <a:gd name="connsiteY5" fmla="*/ 37804 h 75198"/>
                  <a:gd name="connsiteX6" fmla="*/ 15163 w 30837"/>
                  <a:gd name="connsiteY6" fmla="*/ 16290 h 75198"/>
                  <a:gd name="connsiteX7" fmla="*/ 12601 w 30837"/>
                  <a:gd name="connsiteY7" fmla="*/ 37497 h 75198"/>
                  <a:gd name="connsiteX8" fmla="*/ 12601 w 30837"/>
                  <a:gd name="connsiteY8" fmla="*/ 37497 h 75198"/>
                  <a:gd name="connsiteX9" fmla="*/ 15265 w 30837"/>
                  <a:gd name="connsiteY9" fmla="*/ 58806 h 75198"/>
                  <a:gd name="connsiteX10" fmla="*/ 15265 w 30837"/>
                  <a:gd name="connsiteY10" fmla="*/ 57270 h 75198"/>
                  <a:gd name="connsiteX11" fmla="*/ 16290 w 30837"/>
                  <a:gd name="connsiteY11" fmla="*/ 53889 h 75198"/>
                  <a:gd name="connsiteX12" fmla="*/ 24998 w 30837"/>
                  <a:gd name="connsiteY12" fmla="*/ 56450 h 75198"/>
                  <a:gd name="connsiteX13" fmla="*/ 27354 w 30837"/>
                  <a:gd name="connsiteY13" fmla="*/ 60753 h 75198"/>
                  <a:gd name="connsiteX14" fmla="*/ 27354 w 30837"/>
                  <a:gd name="connsiteY14" fmla="*/ 60753 h 75198"/>
                  <a:gd name="connsiteX15" fmla="*/ 15265 w 30837"/>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37" h="75198">
                    <a:moveTo>
                      <a:pt x="15265" y="75198"/>
                    </a:moveTo>
                    <a:cubicBezTo>
                      <a:pt x="820" y="75198"/>
                      <a:pt x="0" y="44463"/>
                      <a:pt x="0" y="37702"/>
                    </a:cubicBezTo>
                    <a:lnTo>
                      <a:pt x="0" y="37702"/>
                    </a:lnTo>
                    <a:cubicBezTo>
                      <a:pt x="0" y="31452"/>
                      <a:pt x="717" y="0"/>
                      <a:pt x="15265" y="0"/>
                    </a:cubicBezTo>
                    <a:cubicBezTo>
                      <a:pt x="29813" y="0"/>
                      <a:pt x="30735" y="33911"/>
                      <a:pt x="30838" y="37804"/>
                    </a:cubicBezTo>
                    <a:lnTo>
                      <a:pt x="18236" y="37804"/>
                    </a:lnTo>
                    <a:cubicBezTo>
                      <a:pt x="18195" y="30526"/>
                      <a:pt x="17161" y="23287"/>
                      <a:pt x="15163" y="16290"/>
                    </a:cubicBezTo>
                    <a:cubicBezTo>
                      <a:pt x="13319" y="23204"/>
                      <a:pt x="12458" y="30343"/>
                      <a:pt x="12601" y="37497"/>
                    </a:cubicBezTo>
                    <a:lnTo>
                      <a:pt x="12601" y="37497"/>
                    </a:lnTo>
                    <a:cubicBezTo>
                      <a:pt x="12417" y="44694"/>
                      <a:pt x="13308" y="51877"/>
                      <a:pt x="15265" y="58806"/>
                    </a:cubicBezTo>
                    <a:cubicBezTo>
                      <a:pt x="15286" y="58294"/>
                      <a:pt x="15286" y="57782"/>
                      <a:pt x="15265" y="57270"/>
                    </a:cubicBezTo>
                    <a:lnTo>
                      <a:pt x="16290" y="53889"/>
                    </a:lnTo>
                    <a:lnTo>
                      <a:pt x="24998" y="56450"/>
                    </a:lnTo>
                    <a:cubicBezTo>
                      <a:pt x="26832" y="56994"/>
                      <a:pt x="27887" y="58915"/>
                      <a:pt x="27354" y="60753"/>
                    </a:cubicBezTo>
                    <a:lnTo>
                      <a:pt x="27354" y="60753"/>
                    </a:lnTo>
                    <a:cubicBezTo>
                      <a:pt x="25203"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01163FBD-1CA9-0EF9-4C44-07EDCA0728E0}"/>
                  </a:ext>
                </a:extLst>
              </p:cNvPr>
              <p:cNvSpPr/>
              <p:nvPr/>
            </p:nvSpPr>
            <p:spPr>
              <a:xfrm>
                <a:off x="10605420" y="1865564"/>
                <a:ext cx="18236" cy="18236"/>
              </a:xfrm>
              <a:custGeom>
                <a:avLst/>
                <a:gdLst>
                  <a:gd name="connsiteX0" fmla="*/ 15880 w 18236"/>
                  <a:gd name="connsiteY0" fmla="*/ 18236 h 18236"/>
                  <a:gd name="connsiteX1" fmla="*/ 13523 w 18236"/>
                  <a:gd name="connsiteY1" fmla="*/ 15880 h 18236"/>
                  <a:gd name="connsiteX2" fmla="*/ 2356 w 18236"/>
                  <a:gd name="connsiteY2" fmla="*/ 4713 h 18236"/>
                  <a:gd name="connsiteX3" fmla="*/ 0 w 18236"/>
                  <a:gd name="connsiteY3" fmla="*/ 2356 h 18236"/>
                  <a:gd name="connsiteX4" fmla="*/ 2356 w 18236"/>
                  <a:gd name="connsiteY4" fmla="*/ 0 h 18236"/>
                  <a:gd name="connsiteX5" fmla="*/ 18236 w 18236"/>
                  <a:gd name="connsiteY5" fmla="*/ 15880 h 18236"/>
                  <a:gd name="connsiteX6" fmla="*/ 15880 w 18236"/>
                  <a:gd name="connsiteY6"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6" h="18236">
                    <a:moveTo>
                      <a:pt x="15880" y="18236"/>
                    </a:moveTo>
                    <a:cubicBezTo>
                      <a:pt x="14579" y="18236"/>
                      <a:pt x="13523" y="17181"/>
                      <a:pt x="13523" y="15880"/>
                    </a:cubicBezTo>
                    <a:cubicBezTo>
                      <a:pt x="13523" y="9712"/>
                      <a:pt x="8524" y="4713"/>
                      <a:pt x="2356" y="4713"/>
                    </a:cubicBezTo>
                    <a:cubicBezTo>
                      <a:pt x="1055" y="4713"/>
                      <a:pt x="0" y="3657"/>
                      <a:pt x="0" y="2356"/>
                    </a:cubicBezTo>
                    <a:cubicBezTo>
                      <a:pt x="51" y="1078"/>
                      <a:pt x="1076" y="52"/>
                      <a:pt x="2356" y="0"/>
                    </a:cubicBezTo>
                    <a:cubicBezTo>
                      <a:pt x="11126" y="0"/>
                      <a:pt x="18236" y="7110"/>
                      <a:pt x="18236" y="15880"/>
                    </a:cubicBezTo>
                    <a:cubicBezTo>
                      <a:pt x="18185" y="17158"/>
                      <a:pt x="17160" y="18184"/>
                      <a:pt x="15880" y="18236"/>
                    </a:cubicBezTo>
                    <a:close/>
                  </a:path>
                </a:pathLst>
              </a:custGeom>
              <a:solidFill>
                <a:srgbClr val="263238"/>
              </a:solidFill>
              <a:ln w="10230"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A74A6C4-3A6F-DF7F-B946-2B28012BC5A2}"/>
                  </a:ext>
                </a:extLst>
              </p:cNvPr>
              <p:cNvSpPr/>
              <p:nvPr/>
            </p:nvSpPr>
            <p:spPr>
              <a:xfrm>
                <a:off x="10664799" y="1865512"/>
                <a:ext cx="32928" cy="31760"/>
              </a:xfrm>
              <a:custGeom>
                <a:avLst/>
                <a:gdLst>
                  <a:gd name="connsiteX0" fmla="*/ 17151 w 32928"/>
                  <a:gd name="connsiteY0" fmla="*/ 31709 h 31760"/>
                  <a:gd name="connsiteX1" fmla="*/ 52 w 32928"/>
                  <a:gd name="connsiteY1" fmla="*/ 17155 h 31760"/>
                  <a:gd name="connsiteX2" fmla="*/ 14601 w 32928"/>
                  <a:gd name="connsiteY2" fmla="*/ 51 h 31760"/>
                  <a:gd name="connsiteX3" fmla="*/ 17151 w 32928"/>
                  <a:gd name="connsiteY3" fmla="*/ 51 h 31760"/>
                  <a:gd name="connsiteX4" fmla="*/ 19508 w 32928"/>
                  <a:gd name="connsiteY4" fmla="*/ 2408 h 31760"/>
                  <a:gd name="connsiteX5" fmla="*/ 17151 w 32928"/>
                  <a:gd name="connsiteY5" fmla="*/ 4764 h 31760"/>
                  <a:gd name="connsiteX6" fmla="*/ 5882 w 32928"/>
                  <a:gd name="connsiteY6" fmla="*/ 15829 h 31760"/>
                  <a:gd name="connsiteX7" fmla="*/ 16946 w 32928"/>
                  <a:gd name="connsiteY7" fmla="*/ 27097 h 31760"/>
                  <a:gd name="connsiteX8" fmla="*/ 28216 w 32928"/>
                  <a:gd name="connsiteY8" fmla="*/ 16034 h 31760"/>
                  <a:gd name="connsiteX9" fmla="*/ 28216 w 32928"/>
                  <a:gd name="connsiteY9" fmla="*/ 15931 h 31760"/>
                  <a:gd name="connsiteX10" fmla="*/ 30572 w 32928"/>
                  <a:gd name="connsiteY10" fmla="*/ 13575 h 31760"/>
                  <a:gd name="connsiteX11" fmla="*/ 32929 w 32928"/>
                  <a:gd name="connsiteY11" fmla="*/ 15931 h 31760"/>
                  <a:gd name="connsiteX12" fmla="*/ 17151 w 32928"/>
                  <a:gd name="connsiteY12" fmla="*/ 31709 h 3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28" h="31760">
                    <a:moveTo>
                      <a:pt x="17151" y="31709"/>
                    </a:moveTo>
                    <a:cubicBezTo>
                      <a:pt x="8413" y="32412"/>
                      <a:pt x="749" y="25897"/>
                      <a:pt x="52" y="17155"/>
                    </a:cubicBezTo>
                    <a:cubicBezTo>
                      <a:pt x="-654" y="8412"/>
                      <a:pt x="5861" y="755"/>
                      <a:pt x="14601" y="51"/>
                    </a:cubicBezTo>
                    <a:cubicBezTo>
                      <a:pt x="15451" y="-17"/>
                      <a:pt x="16301" y="-17"/>
                      <a:pt x="17151" y="51"/>
                    </a:cubicBezTo>
                    <a:cubicBezTo>
                      <a:pt x="18452" y="51"/>
                      <a:pt x="19508" y="1107"/>
                      <a:pt x="19508" y="2408"/>
                    </a:cubicBezTo>
                    <a:cubicBezTo>
                      <a:pt x="19508" y="3709"/>
                      <a:pt x="18452" y="4764"/>
                      <a:pt x="17151" y="4764"/>
                    </a:cubicBezTo>
                    <a:cubicBezTo>
                      <a:pt x="10984" y="4708"/>
                      <a:pt x="5943" y="9661"/>
                      <a:pt x="5882" y="15829"/>
                    </a:cubicBezTo>
                    <a:cubicBezTo>
                      <a:pt x="5831" y="21995"/>
                      <a:pt x="10779" y="27041"/>
                      <a:pt x="16946" y="27097"/>
                    </a:cubicBezTo>
                    <a:cubicBezTo>
                      <a:pt x="23114" y="27154"/>
                      <a:pt x="28155" y="22200"/>
                      <a:pt x="28216" y="16034"/>
                    </a:cubicBezTo>
                    <a:cubicBezTo>
                      <a:pt x="28216" y="15999"/>
                      <a:pt x="28216" y="15965"/>
                      <a:pt x="28216" y="15931"/>
                    </a:cubicBezTo>
                    <a:cubicBezTo>
                      <a:pt x="28216" y="14630"/>
                      <a:pt x="29271" y="13575"/>
                      <a:pt x="30572" y="13575"/>
                    </a:cubicBezTo>
                    <a:cubicBezTo>
                      <a:pt x="31873" y="13575"/>
                      <a:pt x="32929" y="14630"/>
                      <a:pt x="32929" y="15931"/>
                    </a:cubicBezTo>
                    <a:cubicBezTo>
                      <a:pt x="32929" y="24645"/>
                      <a:pt x="25870" y="31709"/>
                      <a:pt x="17151" y="31709"/>
                    </a:cubicBezTo>
                    <a:close/>
                  </a:path>
                </a:pathLst>
              </a:custGeom>
              <a:solidFill>
                <a:srgbClr val="263238"/>
              </a:solidFill>
              <a:ln w="10230"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1978485B-D20A-8D07-3E0E-589F3CD1718E}"/>
                  </a:ext>
                </a:extLst>
              </p:cNvPr>
              <p:cNvSpPr/>
              <p:nvPr/>
            </p:nvSpPr>
            <p:spPr>
              <a:xfrm>
                <a:off x="10666275" y="1815466"/>
                <a:ext cx="30939" cy="75198"/>
              </a:xfrm>
              <a:custGeom>
                <a:avLst/>
                <a:gdLst>
                  <a:gd name="connsiteX0" fmla="*/ 15265 w 30939"/>
                  <a:gd name="connsiteY0" fmla="*/ 75198 h 75198"/>
                  <a:gd name="connsiteX1" fmla="*/ 0 w 30939"/>
                  <a:gd name="connsiteY1" fmla="*/ 37702 h 75198"/>
                  <a:gd name="connsiteX2" fmla="*/ 0 w 30939"/>
                  <a:gd name="connsiteY2" fmla="*/ 37702 h 75198"/>
                  <a:gd name="connsiteX3" fmla="*/ 15265 w 30939"/>
                  <a:gd name="connsiteY3" fmla="*/ 0 h 75198"/>
                  <a:gd name="connsiteX4" fmla="*/ 30940 w 30939"/>
                  <a:gd name="connsiteY4" fmla="*/ 37804 h 75198"/>
                  <a:gd name="connsiteX5" fmla="*/ 18338 w 30939"/>
                  <a:gd name="connsiteY5" fmla="*/ 37804 h 75198"/>
                  <a:gd name="connsiteX6" fmla="*/ 15162 w 30939"/>
                  <a:gd name="connsiteY6" fmla="*/ 16290 h 75198"/>
                  <a:gd name="connsiteX7" fmla="*/ 12601 w 30939"/>
                  <a:gd name="connsiteY7" fmla="*/ 37497 h 75198"/>
                  <a:gd name="connsiteX8" fmla="*/ 12601 w 30939"/>
                  <a:gd name="connsiteY8" fmla="*/ 37497 h 75198"/>
                  <a:gd name="connsiteX9" fmla="*/ 15265 w 30939"/>
                  <a:gd name="connsiteY9" fmla="*/ 58806 h 75198"/>
                  <a:gd name="connsiteX10" fmla="*/ 15777 w 30939"/>
                  <a:gd name="connsiteY10" fmla="*/ 57270 h 75198"/>
                  <a:gd name="connsiteX11" fmla="*/ 16699 w 30939"/>
                  <a:gd name="connsiteY11" fmla="*/ 53889 h 75198"/>
                  <a:gd name="connsiteX12" fmla="*/ 25510 w 30939"/>
                  <a:gd name="connsiteY12" fmla="*/ 56450 h 75198"/>
                  <a:gd name="connsiteX13" fmla="*/ 27866 w 30939"/>
                  <a:gd name="connsiteY13" fmla="*/ 60753 h 75198"/>
                  <a:gd name="connsiteX14" fmla="*/ 27866 w 30939"/>
                  <a:gd name="connsiteY14" fmla="*/ 60753 h 75198"/>
                  <a:gd name="connsiteX15" fmla="*/ 15265 w 30939"/>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39" h="75198">
                    <a:moveTo>
                      <a:pt x="15265" y="75198"/>
                    </a:moveTo>
                    <a:cubicBezTo>
                      <a:pt x="819" y="75198"/>
                      <a:pt x="0" y="44463"/>
                      <a:pt x="0" y="37702"/>
                    </a:cubicBezTo>
                    <a:lnTo>
                      <a:pt x="0" y="37702"/>
                    </a:lnTo>
                    <a:cubicBezTo>
                      <a:pt x="0" y="31452"/>
                      <a:pt x="717" y="0"/>
                      <a:pt x="15265" y="0"/>
                    </a:cubicBezTo>
                    <a:cubicBezTo>
                      <a:pt x="29813" y="0"/>
                      <a:pt x="30837" y="33911"/>
                      <a:pt x="30940" y="37804"/>
                    </a:cubicBezTo>
                    <a:lnTo>
                      <a:pt x="18338" y="37804"/>
                    </a:lnTo>
                    <a:cubicBezTo>
                      <a:pt x="18328" y="30517"/>
                      <a:pt x="17263" y="23269"/>
                      <a:pt x="15162" y="16290"/>
                    </a:cubicBezTo>
                    <a:cubicBezTo>
                      <a:pt x="13318" y="23204"/>
                      <a:pt x="12458" y="30343"/>
                      <a:pt x="12601" y="37497"/>
                    </a:cubicBezTo>
                    <a:lnTo>
                      <a:pt x="12601" y="37497"/>
                    </a:lnTo>
                    <a:cubicBezTo>
                      <a:pt x="12458" y="44691"/>
                      <a:pt x="13359" y="51868"/>
                      <a:pt x="15265" y="58806"/>
                    </a:cubicBezTo>
                    <a:cubicBezTo>
                      <a:pt x="15470" y="58305"/>
                      <a:pt x="15634" y="57792"/>
                      <a:pt x="15777" y="57270"/>
                    </a:cubicBezTo>
                    <a:lnTo>
                      <a:pt x="16699" y="53889"/>
                    </a:lnTo>
                    <a:lnTo>
                      <a:pt x="25510" y="56450"/>
                    </a:lnTo>
                    <a:cubicBezTo>
                      <a:pt x="27344" y="56994"/>
                      <a:pt x="28399" y="58915"/>
                      <a:pt x="27866" y="60753"/>
                    </a:cubicBezTo>
                    <a:lnTo>
                      <a:pt x="27866" y="60753"/>
                    </a:lnTo>
                    <a:cubicBezTo>
                      <a:pt x="25305"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1404505D-3C5A-0400-4AB1-EBFDA1A9B752}"/>
                  </a:ext>
                </a:extLst>
              </p:cNvPr>
              <p:cNvSpPr/>
              <p:nvPr/>
            </p:nvSpPr>
            <p:spPr>
              <a:xfrm>
                <a:off x="10679594" y="1865564"/>
                <a:ext cx="18133" cy="18236"/>
              </a:xfrm>
              <a:custGeom>
                <a:avLst/>
                <a:gdLst>
                  <a:gd name="connsiteX0" fmla="*/ 15777 w 18133"/>
                  <a:gd name="connsiteY0" fmla="*/ 18236 h 18236"/>
                  <a:gd name="connsiteX1" fmla="*/ 13421 w 18133"/>
                  <a:gd name="connsiteY1" fmla="*/ 15880 h 18236"/>
                  <a:gd name="connsiteX2" fmla="*/ 2459 w 18133"/>
                  <a:gd name="connsiteY2" fmla="*/ 4713 h 18236"/>
                  <a:gd name="connsiteX3" fmla="*/ 2356 w 18133"/>
                  <a:gd name="connsiteY3" fmla="*/ 4713 h 18236"/>
                  <a:gd name="connsiteX4" fmla="*/ 0 w 18133"/>
                  <a:gd name="connsiteY4" fmla="*/ 2356 h 18236"/>
                  <a:gd name="connsiteX5" fmla="*/ 2356 w 18133"/>
                  <a:gd name="connsiteY5" fmla="*/ 0 h 18236"/>
                  <a:gd name="connsiteX6" fmla="*/ 18134 w 18133"/>
                  <a:gd name="connsiteY6" fmla="*/ 15880 h 18236"/>
                  <a:gd name="connsiteX7" fmla="*/ 15777 w 18133"/>
                  <a:gd name="connsiteY7"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 h="18236">
                    <a:moveTo>
                      <a:pt x="15777" y="18236"/>
                    </a:moveTo>
                    <a:cubicBezTo>
                      <a:pt x="14497" y="18184"/>
                      <a:pt x="13472" y="17159"/>
                      <a:pt x="13421" y="15880"/>
                    </a:cubicBezTo>
                    <a:cubicBezTo>
                      <a:pt x="13483" y="9770"/>
                      <a:pt x="8565" y="4770"/>
                      <a:pt x="2459" y="4713"/>
                    </a:cubicBezTo>
                    <a:cubicBezTo>
                      <a:pt x="2428" y="4713"/>
                      <a:pt x="2387" y="4713"/>
                      <a:pt x="2356" y="4713"/>
                    </a:cubicBezTo>
                    <a:cubicBezTo>
                      <a:pt x="1055" y="4713"/>
                      <a:pt x="0" y="3657"/>
                      <a:pt x="0" y="2356"/>
                    </a:cubicBezTo>
                    <a:cubicBezTo>
                      <a:pt x="0" y="1055"/>
                      <a:pt x="1055" y="0"/>
                      <a:pt x="2356" y="0"/>
                    </a:cubicBezTo>
                    <a:cubicBezTo>
                      <a:pt x="11085" y="56"/>
                      <a:pt x="18134" y="7149"/>
                      <a:pt x="18134" y="15880"/>
                    </a:cubicBezTo>
                    <a:cubicBezTo>
                      <a:pt x="18134" y="17181"/>
                      <a:pt x="17078" y="18236"/>
                      <a:pt x="15777" y="18236"/>
                    </a:cubicBezTo>
                    <a:close/>
                  </a:path>
                </a:pathLst>
              </a:custGeom>
              <a:solidFill>
                <a:srgbClr val="263238"/>
              </a:solidFill>
              <a:ln w="10230"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CD450444-3EC0-A6C0-A62E-A6D8AA4D41C3}"/>
                  </a:ext>
                </a:extLst>
              </p:cNvPr>
              <p:cNvSpPr/>
              <p:nvPr/>
            </p:nvSpPr>
            <p:spPr>
              <a:xfrm>
                <a:off x="10739382" y="1865512"/>
                <a:ext cx="32928" cy="31760"/>
              </a:xfrm>
              <a:custGeom>
                <a:avLst/>
                <a:gdLst>
                  <a:gd name="connsiteX0" fmla="*/ 17151 w 32928"/>
                  <a:gd name="connsiteY0" fmla="*/ 31709 h 31760"/>
                  <a:gd name="connsiteX1" fmla="*/ 52 w 32928"/>
                  <a:gd name="connsiteY1" fmla="*/ 17155 h 31760"/>
                  <a:gd name="connsiteX2" fmla="*/ 14601 w 32928"/>
                  <a:gd name="connsiteY2" fmla="*/ 51 h 31760"/>
                  <a:gd name="connsiteX3" fmla="*/ 17151 w 32928"/>
                  <a:gd name="connsiteY3" fmla="*/ 51 h 31760"/>
                  <a:gd name="connsiteX4" fmla="*/ 19508 w 32928"/>
                  <a:gd name="connsiteY4" fmla="*/ 2408 h 31760"/>
                  <a:gd name="connsiteX5" fmla="*/ 17151 w 32928"/>
                  <a:gd name="connsiteY5" fmla="*/ 4764 h 31760"/>
                  <a:gd name="connsiteX6" fmla="*/ 5882 w 32928"/>
                  <a:gd name="connsiteY6" fmla="*/ 15829 h 31760"/>
                  <a:gd name="connsiteX7" fmla="*/ 16946 w 32928"/>
                  <a:gd name="connsiteY7" fmla="*/ 27097 h 31760"/>
                  <a:gd name="connsiteX8" fmla="*/ 28216 w 32928"/>
                  <a:gd name="connsiteY8" fmla="*/ 16034 h 31760"/>
                  <a:gd name="connsiteX9" fmla="*/ 28216 w 32928"/>
                  <a:gd name="connsiteY9" fmla="*/ 15931 h 31760"/>
                  <a:gd name="connsiteX10" fmla="*/ 30572 w 32928"/>
                  <a:gd name="connsiteY10" fmla="*/ 13575 h 31760"/>
                  <a:gd name="connsiteX11" fmla="*/ 32929 w 32928"/>
                  <a:gd name="connsiteY11" fmla="*/ 15931 h 31760"/>
                  <a:gd name="connsiteX12" fmla="*/ 17151 w 32928"/>
                  <a:gd name="connsiteY12" fmla="*/ 31709 h 3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28" h="31760">
                    <a:moveTo>
                      <a:pt x="17151" y="31709"/>
                    </a:moveTo>
                    <a:cubicBezTo>
                      <a:pt x="8413" y="32412"/>
                      <a:pt x="749" y="25897"/>
                      <a:pt x="52" y="17155"/>
                    </a:cubicBezTo>
                    <a:cubicBezTo>
                      <a:pt x="-654" y="8412"/>
                      <a:pt x="5862" y="755"/>
                      <a:pt x="14601" y="51"/>
                    </a:cubicBezTo>
                    <a:cubicBezTo>
                      <a:pt x="15451" y="-17"/>
                      <a:pt x="16301" y="-17"/>
                      <a:pt x="17151" y="51"/>
                    </a:cubicBezTo>
                    <a:cubicBezTo>
                      <a:pt x="18452" y="51"/>
                      <a:pt x="19508" y="1107"/>
                      <a:pt x="19508" y="2408"/>
                    </a:cubicBezTo>
                    <a:cubicBezTo>
                      <a:pt x="19508" y="3709"/>
                      <a:pt x="18452" y="4764"/>
                      <a:pt x="17151" y="4764"/>
                    </a:cubicBezTo>
                    <a:cubicBezTo>
                      <a:pt x="10984" y="4708"/>
                      <a:pt x="5943" y="9661"/>
                      <a:pt x="5882" y="15829"/>
                    </a:cubicBezTo>
                    <a:cubicBezTo>
                      <a:pt x="5831" y="21995"/>
                      <a:pt x="10779" y="27041"/>
                      <a:pt x="16946" y="27097"/>
                    </a:cubicBezTo>
                    <a:cubicBezTo>
                      <a:pt x="23114" y="27154"/>
                      <a:pt x="28155" y="22200"/>
                      <a:pt x="28216" y="16034"/>
                    </a:cubicBezTo>
                    <a:cubicBezTo>
                      <a:pt x="28216" y="15999"/>
                      <a:pt x="28216" y="15965"/>
                      <a:pt x="28216" y="15931"/>
                    </a:cubicBezTo>
                    <a:cubicBezTo>
                      <a:pt x="28216" y="14630"/>
                      <a:pt x="29271" y="13575"/>
                      <a:pt x="30572" y="13575"/>
                    </a:cubicBezTo>
                    <a:cubicBezTo>
                      <a:pt x="31873" y="13575"/>
                      <a:pt x="32929" y="14630"/>
                      <a:pt x="32929" y="15931"/>
                    </a:cubicBezTo>
                    <a:cubicBezTo>
                      <a:pt x="32929" y="24645"/>
                      <a:pt x="25870" y="31709"/>
                      <a:pt x="17151" y="31709"/>
                    </a:cubicBezTo>
                    <a:close/>
                  </a:path>
                </a:pathLst>
              </a:custGeom>
              <a:solidFill>
                <a:srgbClr val="263238"/>
              </a:solidFill>
              <a:ln w="10230"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B25EA0CD-5B33-1264-5DD6-A90F07B1345F}"/>
                  </a:ext>
                </a:extLst>
              </p:cNvPr>
              <p:cNvSpPr/>
              <p:nvPr/>
            </p:nvSpPr>
            <p:spPr>
              <a:xfrm>
                <a:off x="10740859" y="1815466"/>
                <a:ext cx="30939" cy="75198"/>
              </a:xfrm>
              <a:custGeom>
                <a:avLst/>
                <a:gdLst>
                  <a:gd name="connsiteX0" fmla="*/ 15265 w 30939"/>
                  <a:gd name="connsiteY0" fmla="*/ 75198 h 75198"/>
                  <a:gd name="connsiteX1" fmla="*/ 0 w 30939"/>
                  <a:gd name="connsiteY1" fmla="*/ 37702 h 75198"/>
                  <a:gd name="connsiteX2" fmla="*/ 0 w 30939"/>
                  <a:gd name="connsiteY2" fmla="*/ 37702 h 75198"/>
                  <a:gd name="connsiteX3" fmla="*/ 15265 w 30939"/>
                  <a:gd name="connsiteY3" fmla="*/ 0 h 75198"/>
                  <a:gd name="connsiteX4" fmla="*/ 30940 w 30939"/>
                  <a:gd name="connsiteY4" fmla="*/ 37804 h 75198"/>
                  <a:gd name="connsiteX5" fmla="*/ 18339 w 30939"/>
                  <a:gd name="connsiteY5" fmla="*/ 37804 h 75198"/>
                  <a:gd name="connsiteX6" fmla="*/ 15162 w 30939"/>
                  <a:gd name="connsiteY6" fmla="*/ 16290 h 75198"/>
                  <a:gd name="connsiteX7" fmla="*/ 12601 w 30939"/>
                  <a:gd name="connsiteY7" fmla="*/ 37497 h 75198"/>
                  <a:gd name="connsiteX8" fmla="*/ 12601 w 30939"/>
                  <a:gd name="connsiteY8" fmla="*/ 37497 h 75198"/>
                  <a:gd name="connsiteX9" fmla="*/ 15265 w 30939"/>
                  <a:gd name="connsiteY9" fmla="*/ 58806 h 75198"/>
                  <a:gd name="connsiteX10" fmla="*/ 15777 w 30939"/>
                  <a:gd name="connsiteY10" fmla="*/ 57270 h 75198"/>
                  <a:gd name="connsiteX11" fmla="*/ 16699 w 30939"/>
                  <a:gd name="connsiteY11" fmla="*/ 53889 h 75198"/>
                  <a:gd name="connsiteX12" fmla="*/ 25510 w 30939"/>
                  <a:gd name="connsiteY12" fmla="*/ 56450 h 75198"/>
                  <a:gd name="connsiteX13" fmla="*/ 27866 w 30939"/>
                  <a:gd name="connsiteY13" fmla="*/ 60753 h 75198"/>
                  <a:gd name="connsiteX14" fmla="*/ 27866 w 30939"/>
                  <a:gd name="connsiteY14" fmla="*/ 60753 h 75198"/>
                  <a:gd name="connsiteX15" fmla="*/ 15265 w 30939"/>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39" h="75198">
                    <a:moveTo>
                      <a:pt x="15265" y="75198"/>
                    </a:moveTo>
                    <a:cubicBezTo>
                      <a:pt x="819" y="75198"/>
                      <a:pt x="0" y="44463"/>
                      <a:pt x="0" y="37702"/>
                    </a:cubicBezTo>
                    <a:lnTo>
                      <a:pt x="0" y="37702"/>
                    </a:lnTo>
                    <a:cubicBezTo>
                      <a:pt x="0" y="31452"/>
                      <a:pt x="717" y="0"/>
                      <a:pt x="15265" y="0"/>
                    </a:cubicBezTo>
                    <a:cubicBezTo>
                      <a:pt x="29813" y="0"/>
                      <a:pt x="30837" y="33911"/>
                      <a:pt x="30940" y="37804"/>
                    </a:cubicBezTo>
                    <a:lnTo>
                      <a:pt x="18339" y="37804"/>
                    </a:lnTo>
                    <a:cubicBezTo>
                      <a:pt x="18328" y="30517"/>
                      <a:pt x="17263" y="23269"/>
                      <a:pt x="15162" y="16290"/>
                    </a:cubicBezTo>
                    <a:cubicBezTo>
                      <a:pt x="13318" y="23204"/>
                      <a:pt x="12458" y="30343"/>
                      <a:pt x="12601" y="37497"/>
                    </a:cubicBezTo>
                    <a:lnTo>
                      <a:pt x="12601" y="37497"/>
                    </a:lnTo>
                    <a:cubicBezTo>
                      <a:pt x="12458" y="44691"/>
                      <a:pt x="13359" y="51868"/>
                      <a:pt x="15265" y="58806"/>
                    </a:cubicBezTo>
                    <a:cubicBezTo>
                      <a:pt x="15470" y="58305"/>
                      <a:pt x="15634" y="57792"/>
                      <a:pt x="15777" y="57270"/>
                    </a:cubicBezTo>
                    <a:lnTo>
                      <a:pt x="16699" y="53889"/>
                    </a:lnTo>
                    <a:lnTo>
                      <a:pt x="25510" y="56450"/>
                    </a:lnTo>
                    <a:cubicBezTo>
                      <a:pt x="27344" y="56994"/>
                      <a:pt x="28399" y="58915"/>
                      <a:pt x="27866" y="60753"/>
                    </a:cubicBezTo>
                    <a:lnTo>
                      <a:pt x="27866" y="60753"/>
                    </a:lnTo>
                    <a:cubicBezTo>
                      <a:pt x="25305"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9FCECD35-5203-D9B4-51FC-3E80FAD47A38}"/>
                  </a:ext>
                </a:extLst>
              </p:cNvPr>
              <p:cNvSpPr/>
              <p:nvPr/>
            </p:nvSpPr>
            <p:spPr>
              <a:xfrm>
                <a:off x="10754177" y="1865564"/>
                <a:ext cx="18133" cy="18236"/>
              </a:xfrm>
              <a:custGeom>
                <a:avLst/>
                <a:gdLst>
                  <a:gd name="connsiteX0" fmla="*/ 15777 w 18133"/>
                  <a:gd name="connsiteY0" fmla="*/ 18236 h 18236"/>
                  <a:gd name="connsiteX1" fmla="*/ 13421 w 18133"/>
                  <a:gd name="connsiteY1" fmla="*/ 15880 h 18236"/>
                  <a:gd name="connsiteX2" fmla="*/ 2459 w 18133"/>
                  <a:gd name="connsiteY2" fmla="*/ 4713 h 18236"/>
                  <a:gd name="connsiteX3" fmla="*/ 2356 w 18133"/>
                  <a:gd name="connsiteY3" fmla="*/ 4713 h 18236"/>
                  <a:gd name="connsiteX4" fmla="*/ 0 w 18133"/>
                  <a:gd name="connsiteY4" fmla="*/ 2356 h 18236"/>
                  <a:gd name="connsiteX5" fmla="*/ 2356 w 18133"/>
                  <a:gd name="connsiteY5" fmla="*/ 0 h 18236"/>
                  <a:gd name="connsiteX6" fmla="*/ 18134 w 18133"/>
                  <a:gd name="connsiteY6" fmla="*/ 15880 h 18236"/>
                  <a:gd name="connsiteX7" fmla="*/ 15777 w 18133"/>
                  <a:gd name="connsiteY7"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 h="18236">
                    <a:moveTo>
                      <a:pt x="15777" y="18236"/>
                    </a:moveTo>
                    <a:cubicBezTo>
                      <a:pt x="14497" y="18184"/>
                      <a:pt x="13472" y="17159"/>
                      <a:pt x="13421" y="15880"/>
                    </a:cubicBezTo>
                    <a:cubicBezTo>
                      <a:pt x="13483" y="9770"/>
                      <a:pt x="8565" y="4770"/>
                      <a:pt x="2459" y="4713"/>
                    </a:cubicBezTo>
                    <a:cubicBezTo>
                      <a:pt x="2428" y="4713"/>
                      <a:pt x="2387" y="4713"/>
                      <a:pt x="2356" y="4713"/>
                    </a:cubicBezTo>
                    <a:cubicBezTo>
                      <a:pt x="1055" y="4713"/>
                      <a:pt x="0" y="3657"/>
                      <a:pt x="0" y="2356"/>
                    </a:cubicBezTo>
                    <a:cubicBezTo>
                      <a:pt x="0" y="1055"/>
                      <a:pt x="1055" y="0"/>
                      <a:pt x="2356" y="0"/>
                    </a:cubicBezTo>
                    <a:cubicBezTo>
                      <a:pt x="11085" y="56"/>
                      <a:pt x="18134" y="7149"/>
                      <a:pt x="18134" y="15880"/>
                    </a:cubicBezTo>
                    <a:cubicBezTo>
                      <a:pt x="18134" y="17181"/>
                      <a:pt x="17078" y="18236"/>
                      <a:pt x="15777" y="18236"/>
                    </a:cubicBezTo>
                    <a:close/>
                  </a:path>
                </a:pathLst>
              </a:custGeom>
              <a:solidFill>
                <a:srgbClr val="263238"/>
              </a:solidFill>
              <a:ln w="10230"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E0238BA-13BE-E609-B8DE-21D0C28AD9AB}"/>
                  </a:ext>
                </a:extLst>
              </p:cNvPr>
              <p:cNvSpPr/>
              <p:nvPr/>
            </p:nvSpPr>
            <p:spPr>
              <a:xfrm>
                <a:off x="10813966" y="1865512"/>
                <a:ext cx="33031" cy="31760"/>
              </a:xfrm>
              <a:custGeom>
                <a:avLst/>
                <a:gdLst>
                  <a:gd name="connsiteX0" fmla="*/ 17151 w 33031"/>
                  <a:gd name="connsiteY0" fmla="*/ 31709 h 31760"/>
                  <a:gd name="connsiteX1" fmla="*/ 52 w 33031"/>
                  <a:gd name="connsiteY1" fmla="*/ 17155 h 31760"/>
                  <a:gd name="connsiteX2" fmla="*/ 14601 w 33031"/>
                  <a:gd name="connsiteY2" fmla="*/ 51 h 31760"/>
                  <a:gd name="connsiteX3" fmla="*/ 17151 w 33031"/>
                  <a:gd name="connsiteY3" fmla="*/ 51 h 31760"/>
                  <a:gd name="connsiteX4" fmla="*/ 19508 w 33031"/>
                  <a:gd name="connsiteY4" fmla="*/ 2408 h 31760"/>
                  <a:gd name="connsiteX5" fmla="*/ 17151 w 33031"/>
                  <a:gd name="connsiteY5" fmla="*/ 4764 h 31760"/>
                  <a:gd name="connsiteX6" fmla="*/ 5984 w 33031"/>
                  <a:gd name="connsiteY6" fmla="*/ 15931 h 31760"/>
                  <a:gd name="connsiteX7" fmla="*/ 17151 w 33031"/>
                  <a:gd name="connsiteY7" fmla="*/ 27098 h 31760"/>
                  <a:gd name="connsiteX8" fmla="*/ 28318 w 33031"/>
                  <a:gd name="connsiteY8" fmla="*/ 15931 h 31760"/>
                  <a:gd name="connsiteX9" fmla="*/ 30675 w 33031"/>
                  <a:gd name="connsiteY9" fmla="*/ 13575 h 31760"/>
                  <a:gd name="connsiteX10" fmla="*/ 33031 w 33031"/>
                  <a:gd name="connsiteY10" fmla="*/ 15931 h 31760"/>
                  <a:gd name="connsiteX11" fmla="*/ 17254 w 33031"/>
                  <a:gd name="connsiteY11" fmla="*/ 31709 h 31760"/>
                  <a:gd name="connsiteX12" fmla="*/ 17151 w 33031"/>
                  <a:gd name="connsiteY12" fmla="*/ 31709 h 3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031" h="31760">
                    <a:moveTo>
                      <a:pt x="17151" y="31709"/>
                    </a:moveTo>
                    <a:cubicBezTo>
                      <a:pt x="8413" y="32412"/>
                      <a:pt x="749" y="25897"/>
                      <a:pt x="52" y="17155"/>
                    </a:cubicBezTo>
                    <a:cubicBezTo>
                      <a:pt x="-654" y="8412"/>
                      <a:pt x="5862" y="755"/>
                      <a:pt x="14601" y="51"/>
                    </a:cubicBezTo>
                    <a:cubicBezTo>
                      <a:pt x="15451" y="-17"/>
                      <a:pt x="16301" y="-17"/>
                      <a:pt x="17151" y="51"/>
                    </a:cubicBezTo>
                    <a:cubicBezTo>
                      <a:pt x="18452" y="51"/>
                      <a:pt x="19508" y="1107"/>
                      <a:pt x="19508" y="2408"/>
                    </a:cubicBezTo>
                    <a:cubicBezTo>
                      <a:pt x="19508" y="3709"/>
                      <a:pt x="18452" y="4764"/>
                      <a:pt x="17151" y="4764"/>
                    </a:cubicBezTo>
                    <a:cubicBezTo>
                      <a:pt x="10984" y="4764"/>
                      <a:pt x="5984" y="9764"/>
                      <a:pt x="5984" y="15931"/>
                    </a:cubicBezTo>
                    <a:cubicBezTo>
                      <a:pt x="5984" y="22099"/>
                      <a:pt x="10984" y="27098"/>
                      <a:pt x="17151" y="27098"/>
                    </a:cubicBezTo>
                    <a:cubicBezTo>
                      <a:pt x="23319" y="27098"/>
                      <a:pt x="28318" y="22099"/>
                      <a:pt x="28318" y="15931"/>
                    </a:cubicBezTo>
                    <a:cubicBezTo>
                      <a:pt x="28318" y="14630"/>
                      <a:pt x="29374" y="13575"/>
                      <a:pt x="30675" y="13575"/>
                    </a:cubicBezTo>
                    <a:cubicBezTo>
                      <a:pt x="31976" y="13575"/>
                      <a:pt x="33031" y="14630"/>
                      <a:pt x="33031" y="15931"/>
                    </a:cubicBezTo>
                    <a:cubicBezTo>
                      <a:pt x="33031" y="24645"/>
                      <a:pt x="25972" y="31709"/>
                      <a:pt x="17254" y="31709"/>
                    </a:cubicBezTo>
                    <a:cubicBezTo>
                      <a:pt x="17223" y="31709"/>
                      <a:pt x="17182" y="31709"/>
                      <a:pt x="17151" y="31709"/>
                    </a:cubicBezTo>
                    <a:close/>
                  </a:path>
                </a:pathLst>
              </a:custGeom>
              <a:solidFill>
                <a:srgbClr val="263238"/>
              </a:solidFill>
              <a:ln w="10230"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B8349A7E-E649-C42A-C101-7FB7A6AF7356}"/>
                  </a:ext>
                </a:extLst>
              </p:cNvPr>
              <p:cNvSpPr/>
              <p:nvPr/>
            </p:nvSpPr>
            <p:spPr>
              <a:xfrm>
                <a:off x="10815443" y="1815466"/>
                <a:ext cx="30939" cy="75198"/>
              </a:xfrm>
              <a:custGeom>
                <a:avLst/>
                <a:gdLst>
                  <a:gd name="connsiteX0" fmla="*/ 15265 w 30939"/>
                  <a:gd name="connsiteY0" fmla="*/ 75198 h 75198"/>
                  <a:gd name="connsiteX1" fmla="*/ 0 w 30939"/>
                  <a:gd name="connsiteY1" fmla="*/ 37702 h 75198"/>
                  <a:gd name="connsiteX2" fmla="*/ 0 w 30939"/>
                  <a:gd name="connsiteY2" fmla="*/ 37702 h 75198"/>
                  <a:gd name="connsiteX3" fmla="*/ 15265 w 30939"/>
                  <a:gd name="connsiteY3" fmla="*/ 0 h 75198"/>
                  <a:gd name="connsiteX4" fmla="*/ 30940 w 30939"/>
                  <a:gd name="connsiteY4" fmla="*/ 37804 h 75198"/>
                  <a:gd name="connsiteX5" fmla="*/ 18339 w 30939"/>
                  <a:gd name="connsiteY5" fmla="*/ 37804 h 75198"/>
                  <a:gd name="connsiteX6" fmla="*/ 15162 w 30939"/>
                  <a:gd name="connsiteY6" fmla="*/ 16290 h 75198"/>
                  <a:gd name="connsiteX7" fmla="*/ 12601 w 30939"/>
                  <a:gd name="connsiteY7" fmla="*/ 37497 h 75198"/>
                  <a:gd name="connsiteX8" fmla="*/ 12601 w 30939"/>
                  <a:gd name="connsiteY8" fmla="*/ 37497 h 75198"/>
                  <a:gd name="connsiteX9" fmla="*/ 15265 w 30939"/>
                  <a:gd name="connsiteY9" fmla="*/ 58806 h 75198"/>
                  <a:gd name="connsiteX10" fmla="*/ 15777 w 30939"/>
                  <a:gd name="connsiteY10" fmla="*/ 57270 h 75198"/>
                  <a:gd name="connsiteX11" fmla="*/ 16699 w 30939"/>
                  <a:gd name="connsiteY11" fmla="*/ 53889 h 75198"/>
                  <a:gd name="connsiteX12" fmla="*/ 25510 w 30939"/>
                  <a:gd name="connsiteY12" fmla="*/ 56450 h 75198"/>
                  <a:gd name="connsiteX13" fmla="*/ 27866 w 30939"/>
                  <a:gd name="connsiteY13" fmla="*/ 60753 h 75198"/>
                  <a:gd name="connsiteX14" fmla="*/ 27866 w 30939"/>
                  <a:gd name="connsiteY14" fmla="*/ 60753 h 75198"/>
                  <a:gd name="connsiteX15" fmla="*/ 15265 w 30939"/>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39" h="75198">
                    <a:moveTo>
                      <a:pt x="15265" y="75198"/>
                    </a:moveTo>
                    <a:cubicBezTo>
                      <a:pt x="819" y="75198"/>
                      <a:pt x="0" y="44463"/>
                      <a:pt x="0" y="37702"/>
                    </a:cubicBezTo>
                    <a:lnTo>
                      <a:pt x="0" y="37702"/>
                    </a:lnTo>
                    <a:cubicBezTo>
                      <a:pt x="0" y="31452"/>
                      <a:pt x="717" y="0"/>
                      <a:pt x="15265" y="0"/>
                    </a:cubicBezTo>
                    <a:cubicBezTo>
                      <a:pt x="29813" y="0"/>
                      <a:pt x="30838" y="33911"/>
                      <a:pt x="30940" y="37804"/>
                    </a:cubicBezTo>
                    <a:lnTo>
                      <a:pt x="18339" y="37804"/>
                    </a:lnTo>
                    <a:cubicBezTo>
                      <a:pt x="18328" y="30517"/>
                      <a:pt x="17263" y="23269"/>
                      <a:pt x="15162" y="16290"/>
                    </a:cubicBezTo>
                    <a:cubicBezTo>
                      <a:pt x="13318" y="23204"/>
                      <a:pt x="12458" y="30343"/>
                      <a:pt x="12601" y="37497"/>
                    </a:cubicBezTo>
                    <a:lnTo>
                      <a:pt x="12601" y="37497"/>
                    </a:lnTo>
                    <a:cubicBezTo>
                      <a:pt x="12458" y="44691"/>
                      <a:pt x="13359" y="51868"/>
                      <a:pt x="15265" y="58806"/>
                    </a:cubicBezTo>
                    <a:cubicBezTo>
                      <a:pt x="15470" y="58305"/>
                      <a:pt x="15634" y="57792"/>
                      <a:pt x="15777" y="57270"/>
                    </a:cubicBezTo>
                    <a:lnTo>
                      <a:pt x="16699" y="53889"/>
                    </a:lnTo>
                    <a:lnTo>
                      <a:pt x="25510" y="56450"/>
                    </a:lnTo>
                    <a:cubicBezTo>
                      <a:pt x="27344" y="56994"/>
                      <a:pt x="28399" y="58915"/>
                      <a:pt x="27866" y="60753"/>
                    </a:cubicBezTo>
                    <a:lnTo>
                      <a:pt x="27866" y="60753"/>
                    </a:lnTo>
                    <a:cubicBezTo>
                      <a:pt x="25305"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BF8B4924-25B5-54F5-A3CD-ACFBF26C78A2}"/>
                  </a:ext>
                </a:extLst>
              </p:cNvPr>
              <p:cNvSpPr/>
              <p:nvPr/>
            </p:nvSpPr>
            <p:spPr>
              <a:xfrm>
                <a:off x="10828761" y="1865564"/>
                <a:ext cx="18133" cy="18236"/>
              </a:xfrm>
              <a:custGeom>
                <a:avLst/>
                <a:gdLst>
                  <a:gd name="connsiteX0" fmla="*/ 15777 w 18133"/>
                  <a:gd name="connsiteY0" fmla="*/ 18236 h 18236"/>
                  <a:gd name="connsiteX1" fmla="*/ 13421 w 18133"/>
                  <a:gd name="connsiteY1" fmla="*/ 15880 h 18236"/>
                  <a:gd name="connsiteX2" fmla="*/ 2459 w 18133"/>
                  <a:gd name="connsiteY2" fmla="*/ 4713 h 18236"/>
                  <a:gd name="connsiteX3" fmla="*/ 2356 w 18133"/>
                  <a:gd name="connsiteY3" fmla="*/ 4713 h 18236"/>
                  <a:gd name="connsiteX4" fmla="*/ 0 w 18133"/>
                  <a:gd name="connsiteY4" fmla="*/ 2356 h 18236"/>
                  <a:gd name="connsiteX5" fmla="*/ 2356 w 18133"/>
                  <a:gd name="connsiteY5" fmla="*/ 0 h 18236"/>
                  <a:gd name="connsiteX6" fmla="*/ 18134 w 18133"/>
                  <a:gd name="connsiteY6" fmla="*/ 15880 h 18236"/>
                  <a:gd name="connsiteX7" fmla="*/ 15777 w 18133"/>
                  <a:gd name="connsiteY7"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 h="18236">
                    <a:moveTo>
                      <a:pt x="15777" y="18236"/>
                    </a:moveTo>
                    <a:cubicBezTo>
                      <a:pt x="14497" y="18184"/>
                      <a:pt x="13472" y="17159"/>
                      <a:pt x="13421" y="15880"/>
                    </a:cubicBezTo>
                    <a:cubicBezTo>
                      <a:pt x="13483" y="9770"/>
                      <a:pt x="8565" y="4770"/>
                      <a:pt x="2459" y="4713"/>
                    </a:cubicBezTo>
                    <a:cubicBezTo>
                      <a:pt x="2428" y="4713"/>
                      <a:pt x="2387" y="4713"/>
                      <a:pt x="2356" y="4713"/>
                    </a:cubicBezTo>
                    <a:cubicBezTo>
                      <a:pt x="1055" y="4713"/>
                      <a:pt x="0" y="3657"/>
                      <a:pt x="0" y="2356"/>
                    </a:cubicBezTo>
                    <a:cubicBezTo>
                      <a:pt x="0" y="1055"/>
                      <a:pt x="1055" y="0"/>
                      <a:pt x="2356" y="0"/>
                    </a:cubicBezTo>
                    <a:cubicBezTo>
                      <a:pt x="11085" y="56"/>
                      <a:pt x="18134" y="7149"/>
                      <a:pt x="18134" y="15880"/>
                    </a:cubicBezTo>
                    <a:cubicBezTo>
                      <a:pt x="18134" y="17181"/>
                      <a:pt x="17078" y="18236"/>
                      <a:pt x="15777" y="18236"/>
                    </a:cubicBezTo>
                    <a:close/>
                  </a:path>
                </a:pathLst>
              </a:custGeom>
              <a:solidFill>
                <a:srgbClr val="263238"/>
              </a:solidFill>
              <a:ln w="10230"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A43DC79D-DC00-F480-5B6B-2395458C6FB8}"/>
                  </a:ext>
                </a:extLst>
              </p:cNvPr>
              <p:cNvSpPr/>
              <p:nvPr/>
            </p:nvSpPr>
            <p:spPr>
              <a:xfrm>
                <a:off x="10891092" y="1865564"/>
                <a:ext cx="30386" cy="31657"/>
              </a:xfrm>
              <a:custGeom>
                <a:avLst/>
                <a:gdLst>
                  <a:gd name="connsiteX0" fmla="*/ 14609 w 30386"/>
                  <a:gd name="connsiteY0" fmla="*/ 31657 h 31657"/>
                  <a:gd name="connsiteX1" fmla="*/ 51 w 30386"/>
                  <a:gd name="connsiteY1" fmla="*/ 14554 h 31657"/>
                  <a:gd name="connsiteX2" fmla="*/ 14609 w 30386"/>
                  <a:gd name="connsiteY2" fmla="*/ 0 h 31657"/>
                  <a:gd name="connsiteX3" fmla="*/ 16966 w 30386"/>
                  <a:gd name="connsiteY3" fmla="*/ 2356 h 31657"/>
                  <a:gd name="connsiteX4" fmla="*/ 14609 w 30386"/>
                  <a:gd name="connsiteY4" fmla="*/ 4713 h 31657"/>
                  <a:gd name="connsiteX5" fmla="*/ 3340 w 30386"/>
                  <a:gd name="connsiteY5" fmla="*/ 15777 h 31657"/>
                  <a:gd name="connsiteX6" fmla="*/ 14404 w 30386"/>
                  <a:gd name="connsiteY6" fmla="*/ 27046 h 31657"/>
                  <a:gd name="connsiteX7" fmla="*/ 25674 w 30386"/>
                  <a:gd name="connsiteY7" fmla="*/ 15982 h 31657"/>
                  <a:gd name="connsiteX8" fmla="*/ 25674 w 30386"/>
                  <a:gd name="connsiteY8" fmla="*/ 15880 h 31657"/>
                  <a:gd name="connsiteX9" fmla="*/ 28030 w 30386"/>
                  <a:gd name="connsiteY9" fmla="*/ 13523 h 31657"/>
                  <a:gd name="connsiteX10" fmla="*/ 30387 w 30386"/>
                  <a:gd name="connsiteY10" fmla="*/ 15880 h 31657"/>
                  <a:gd name="connsiteX11" fmla="*/ 14609 w 30386"/>
                  <a:gd name="connsiteY11" fmla="*/ 31657 h 3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86" h="31657">
                    <a:moveTo>
                      <a:pt x="14609" y="31657"/>
                    </a:moveTo>
                    <a:cubicBezTo>
                      <a:pt x="5870" y="30953"/>
                      <a:pt x="-646" y="23296"/>
                      <a:pt x="51" y="14554"/>
                    </a:cubicBezTo>
                    <a:cubicBezTo>
                      <a:pt x="676" y="6789"/>
                      <a:pt x="6843" y="625"/>
                      <a:pt x="14609" y="0"/>
                    </a:cubicBezTo>
                    <a:cubicBezTo>
                      <a:pt x="15910" y="0"/>
                      <a:pt x="16966" y="1055"/>
                      <a:pt x="16966" y="2356"/>
                    </a:cubicBezTo>
                    <a:cubicBezTo>
                      <a:pt x="16966" y="3657"/>
                      <a:pt x="15910" y="4713"/>
                      <a:pt x="14609" y="4713"/>
                    </a:cubicBezTo>
                    <a:cubicBezTo>
                      <a:pt x="8442" y="4656"/>
                      <a:pt x="3401" y="9610"/>
                      <a:pt x="3340" y="15777"/>
                    </a:cubicBezTo>
                    <a:cubicBezTo>
                      <a:pt x="3288" y="21944"/>
                      <a:pt x="8237" y="26989"/>
                      <a:pt x="14404" y="27046"/>
                    </a:cubicBezTo>
                    <a:cubicBezTo>
                      <a:pt x="20572" y="27102"/>
                      <a:pt x="25612" y="22149"/>
                      <a:pt x="25674" y="15982"/>
                    </a:cubicBezTo>
                    <a:cubicBezTo>
                      <a:pt x="25674" y="15947"/>
                      <a:pt x="25674" y="15914"/>
                      <a:pt x="25674" y="15880"/>
                    </a:cubicBezTo>
                    <a:cubicBezTo>
                      <a:pt x="25674" y="14579"/>
                      <a:pt x="26729" y="13523"/>
                      <a:pt x="28030" y="13523"/>
                    </a:cubicBezTo>
                    <a:cubicBezTo>
                      <a:pt x="29331" y="13523"/>
                      <a:pt x="30387" y="14579"/>
                      <a:pt x="30387" y="15880"/>
                    </a:cubicBezTo>
                    <a:cubicBezTo>
                      <a:pt x="30387" y="24593"/>
                      <a:pt x="23327" y="31657"/>
                      <a:pt x="14609" y="31657"/>
                    </a:cubicBezTo>
                    <a:close/>
                  </a:path>
                </a:pathLst>
              </a:custGeom>
              <a:solidFill>
                <a:srgbClr val="263238"/>
              </a:solidFill>
              <a:ln w="10230"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9D49E0A9-D088-1A89-F8F5-75207EA370D4}"/>
                  </a:ext>
                </a:extLst>
              </p:cNvPr>
              <p:cNvSpPr/>
              <p:nvPr/>
            </p:nvSpPr>
            <p:spPr>
              <a:xfrm>
                <a:off x="10890026" y="1815466"/>
                <a:ext cx="30939" cy="75198"/>
              </a:xfrm>
              <a:custGeom>
                <a:avLst/>
                <a:gdLst>
                  <a:gd name="connsiteX0" fmla="*/ 15265 w 30939"/>
                  <a:gd name="connsiteY0" fmla="*/ 75198 h 75198"/>
                  <a:gd name="connsiteX1" fmla="*/ 0 w 30939"/>
                  <a:gd name="connsiteY1" fmla="*/ 37702 h 75198"/>
                  <a:gd name="connsiteX2" fmla="*/ 0 w 30939"/>
                  <a:gd name="connsiteY2" fmla="*/ 37702 h 75198"/>
                  <a:gd name="connsiteX3" fmla="*/ 15265 w 30939"/>
                  <a:gd name="connsiteY3" fmla="*/ 0 h 75198"/>
                  <a:gd name="connsiteX4" fmla="*/ 30940 w 30939"/>
                  <a:gd name="connsiteY4" fmla="*/ 37804 h 75198"/>
                  <a:gd name="connsiteX5" fmla="*/ 18339 w 30939"/>
                  <a:gd name="connsiteY5" fmla="*/ 37804 h 75198"/>
                  <a:gd name="connsiteX6" fmla="*/ 15163 w 30939"/>
                  <a:gd name="connsiteY6" fmla="*/ 16290 h 75198"/>
                  <a:gd name="connsiteX7" fmla="*/ 12601 w 30939"/>
                  <a:gd name="connsiteY7" fmla="*/ 37497 h 75198"/>
                  <a:gd name="connsiteX8" fmla="*/ 12601 w 30939"/>
                  <a:gd name="connsiteY8" fmla="*/ 37497 h 75198"/>
                  <a:gd name="connsiteX9" fmla="*/ 15265 w 30939"/>
                  <a:gd name="connsiteY9" fmla="*/ 58806 h 75198"/>
                  <a:gd name="connsiteX10" fmla="*/ 15777 w 30939"/>
                  <a:gd name="connsiteY10" fmla="*/ 57270 h 75198"/>
                  <a:gd name="connsiteX11" fmla="*/ 16699 w 30939"/>
                  <a:gd name="connsiteY11" fmla="*/ 53889 h 75198"/>
                  <a:gd name="connsiteX12" fmla="*/ 25510 w 30939"/>
                  <a:gd name="connsiteY12" fmla="*/ 56450 h 75198"/>
                  <a:gd name="connsiteX13" fmla="*/ 27866 w 30939"/>
                  <a:gd name="connsiteY13" fmla="*/ 60753 h 75198"/>
                  <a:gd name="connsiteX14" fmla="*/ 27866 w 30939"/>
                  <a:gd name="connsiteY14" fmla="*/ 60753 h 75198"/>
                  <a:gd name="connsiteX15" fmla="*/ 15265 w 30939"/>
                  <a:gd name="connsiteY15" fmla="*/ 75198 h 7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39" h="75198">
                    <a:moveTo>
                      <a:pt x="15265" y="75198"/>
                    </a:moveTo>
                    <a:cubicBezTo>
                      <a:pt x="819" y="75198"/>
                      <a:pt x="0" y="44463"/>
                      <a:pt x="0" y="37702"/>
                    </a:cubicBezTo>
                    <a:lnTo>
                      <a:pt x="0" y="37702"/>
                    </a:lnTo>
                    <a:cubicBezTo>
                      <a:pt x="0" y="31452"/>
                      <a:pt x="819" y="0"/>
                      <a:pt x="15265" y="0"/>
                    </a:cubicBezTo>
                    <a:cubicBezTo>
                      <a:pt x="29710" y="0"/>
                      <a:pt x="30838" y="33911"/>
                      <a:pt x="30940" y="37804"/>
                    </a:cubicBezTo>
                    <a:lnTo>
                      <a:pt x="18339" y="37804"/>
                    </a:lnTo>
                    <a:cubicBezTo>
                      <a:pt x="18328" y="30517"/>
                      <a:pt x="17263" y="23269"/>
                      <a:pt x="15163" y="16290"/>
                    </a:cubicBezTo>
                    <a:cubicBezTo>
                      <a:pt x="13318" y="23204"/>
                      <a:pt x="12458" y="30343"/>
                      <a:pt x="12601" y="37497"/>
                    </a:cubicBezTo>
                    <a:lnTo>
                      <a:pt x="12601" y="37497"/>
                    </a:lnTo>
                    <a:cubicBezTo>
                      <a:pt x="12458" y="44691"/>
                      <a:pt x="13359" y="51868"/>
                      <a:pt x="15265" y="58806"/>
                    </a:cubicBezTo>
                    <a:cubicBezTo>
                      <a:pt x="15470" y="58305"/>
                      <a:pt x="15634" y="57792"/>
                      <a:pt x="15777" y="57270"/>
                    </a:cubicBezTo>
                    <a:lnTo>
                      <a:pt x="16699" y="53889"/>
                    </a:lnTo>
                    <a:lnTo>
                      <a:pt x="25510" y="56450"/>
                    </a:lnTo>
                    <a:cubicBezTo>
                      <a:pt x="27344" y="56994"/>
                      <a:pt x="28399" y="58915"/>
                      <a:pt x="27866" y="60753"/>
                    </a:cubicBezTo>
                    <a:lnTo>
                      <a:pt x="27866" y="60753"/>
                    </a:lnTo>
                    <a:cubicBezTo>
                      <a:pt x="25305" y="70383"/>
                      <a:pt x="21002" y="75198"/>
                      <a:pt x="15265" y="75198"/>
                    </a:cubicBezTo>
                    <a:close/>
                  </a:path>
                </a:pathLst>
              </a:custGeom>
              <a:solidFill>
                <a:srgbClr val="263238"/>
              </a:solidFill>
              <a:ln w="10230"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D3D7263C-78B4-F31E-850C-16D271814600}"/>
                  </a:ext>
                </a:extLst>
              </p:cNvPr>
              <p:cNvSpPr/>
              <p:nvPr/>
            </p:nvSpPr>
            <p:spPr>
              <a:xfrm>
                <a:off x="10903345" y="1865564"/>
                <a:ext cx="18133" cy="18236"/>
              </a:xfrm>
              <a:custGeom>
                <a:avLst/>
                <a:gdLst>
                  <a:gd name="connsiteX0" fmla="*/ 15777 w 18133"/>
                  <a:gd name="connsiteY0" fmla="*/ 18236 h 18236"/>
                  <a:gd name="connsiteX1" fmla="*/ 13421 w 18133"/>
                  <a:gd name="connsiteY1" fmla="*/ 15880 h 18236"/>
                  <a:gd name="connsiteX2" fmla="*/ 2459 w 18133"/>
                  <a:gd name="connsiteY2" fmla="*/ 4713 h 18236"/>
                  <a:gd name="connsiteX3" fmla="*/ 2356 w 18133"/>
                  <a:gd name="connsiteY3" fmla="*/ 4713 h 18236"/>
                  <a:gd name="connsiteX4" fmla="*/ 0 w 18133"/>
                  <a:gd name="connsiteY4" fmla="*/ 2356 h 18236"/>
                  <a:gd name="connsiteX5" fmla="*/ 2356 w 18133"/>
                  <a:gd name="connsiteY5" fmla="*/ 0 h 18236"/>
                  <a:gd name="connsiteX6" fmla="*/ 18134 w 18133"/>
                  <a:gd name="connsiteY6" fmla="*/ 15880 h 18236"/>
                  <a:gd name="connsiteX7" fmla="*/ 15777 w 18133"/>
                  <a:gd name="connsiteY7" fmla="*/ 18236 h 1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 h="18236">
                    <a:moveTo>
                      <a:pt x="15777" y="18236"/>
                    </a:moveTo>
                    <a:cubicBezTo>
                      <a:pt x="14497" y="18184"/>
                      <a:pt x="13472" y="17159"/>
                      <a:pt x="13421" y="15880"/>
                    </a:cubicBezTo>
                    <a:cubicBezTo>
                      <a:pt x="13483" y="9770"/>
                      <a:pt x="8565" y="4770"/>
                      <a:pt x="2459" y="4713"/>
                    </a:cubicBezTo>
                    <a:cubicBezTo>
                      <a:pt x="2428" y="4713"/>
                      <a:pt x="2387" y="4713"/>
                      <a:pt x="2356" y="4713"/>
                    </a:cubicBezTo>
                    <a:cubicBezTo>
                      <a:pt x="1055" y="4713"/>
                      <a:pt x="0" y="3657"/>
                      <a:pt x="0" y="2356"/>
                    </a:cubicBezTo>
                    <a:cubicBezTo>
                      <a:pt x="0" y="1055"/>
                      <a:pt x="1055" y="0"/>
                      <a:pt x="2356" y="0"/>
                    </a:cubicBezTo>
                    <a:cubicBezTo>
                      <a:pt x="11085" y="56"/>
                      <a:pt x="18134" y="7149"/>
                      <a:pt x="18134" y="15880"/>
                    </a:cubicBezTo>
                    <a:cubicBezTo>
                      <a:pt x="18134" y="17181"/>
                      <a:pt x="17079" y="18236"/>
                      <a:pt x="15777" y="18236"/>
                    </a:cubicBezTo>
                    <a:close/>
                  </a:path>
                </a:pathLst>
              </a:custGeom>
              <a:solidFill>
                <a:srgbClr val="263238"/>
              </a:solidFill>
              <a:ln w="10230"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3D4C82DF-FB68-C175-9187-042BD18F9669}"/>
                  </a:ext>
                </a:extLst>
              </p:cNvPr>
              <p:cNvSpPr/>
              <p:nvPr/>
            </p:nvSpPr>
            <p:spPr>
              <a:xfrm>
                <a:off x="10532783" y="1747439"/>
                <a:ext cx="223238" cy="84316"/>
              </a:xfrm>
              <a:custGeom>
                <a:avLst/>
                <a:gdLst>
                  <a:gd name="connsiteX0" fmla="*/ 0 w 223238"/>
                  <a:gd name="connsiteY0" fmla="*/ 84316 h 84316"/>
                  <a:gd name="connsiteX1" fmla="*/ 90873 w 223238"/>
                  <a:gd name="connsiteY1" fmla="*/ 84316 h 84316"/>
                  <a:gd name="connsiteX2" fmla="*/ 90873 w 223238"/>
                  <a:gd name="connsiteY2" fmla="*/ 21310 h 84316"/>
                  <a:gd name="connsiteX3" fmla="*/ 112183 w 223238"/>
                  <a:gd name="connsiteY3" fmla="*/ 0 h 84316"/>
                  <a:gd name="connsiteX4" fmla="*/ 112183 w 223238"/>
                  <a:gd name="connsiteY4" fmla="*/ 0 h 84316"/>
                  <a:gd name="connsiteX5" fmla="*/ 133492 w 223238"/>
                  <a:gd name="connsiteY5" fmla="*/ 21310 h 84316"/>
                  <a:gd name="connsiteX6" fmla="*/ 133492 w 223238"/>
                  <a:gd name="connsiteY6" fmla="*/ 84316 h 84316"/>
                  <a:gd name="connsiteX7" fmla="*/ 223238 w 223238"/>
                  <a:gd name="connsiteY7" fmla="*/ 84316 h 8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38" h="84316">
                    <a:moveTo>
                      <a:pt x="0" y="84316"/>
                    </a:moveTo>
                    <a:lnTo>
                      <a:pt x="90873" y="84316"/>
                    </a:lnTo>
                    <a:lnTo>
                      <a:pt x="90873" y="21310"/>
                    </a:lnTo>
                    <a:cubicBezTo>
                      <a:pt x="90873" y="9540"/>
                      <a:pt x="100411" y="0"/>
                      <a:pt x="112183" y="0"/>
                    </a:cubicBezTo>
                    <a:lnTo>
                      <a:pt x="112183" y="0"/>
                    </a:lnTo>
                    <a:cubicBezTo>
                      <a:pt x="123954" y="0"/>
                      <a:pt x="133492" y="9540"/>
                      <a:pt x="133492" y="21310"/>
                    </a:cubicBezTo>
                    <a:lnTo>
                      <a:pt x="133492" y="84316"/>
                    </a:lnTo>
                    <a:lnTo>
                      <a:pt x="223238" y="84316"/>
                    </a:ln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2F697858-FEBF-7C02-2E56-379CC338D203}"/>
                  </a:ext>
                </a:extLst>
              </p:cNvPr>
              <p:cNvSpPr/>
              <p:nvPr/>
            </p:nvSpPr>
            <p:spPr>
              <a:xfrm>
                <a:off x="10543028" y="1939123"/>
                <a:ext cx="47946" cy="98864"/>
              </a:xfrm>
              <a:custGeom>
                <a:avLst/>
                <a:gdLst>
                  <a:gd name="connsiteX0" fmla="*/ 47947 w 47946"/>
                  <a:gd name="connsiteY0" fmla="*/ 0 h 98864"/>
                  <a:gd name="connsiteX1" fmla="*/ 47947 w 47946"/>
                  <a:gd name="connsiteY1" fmla="*/ 14138 h 98864"/>
                  <a:gd name="connsiteX2" fmla="*/ 31760 w 47946"/>
                  <a:gd name="connsiteY2" fmla="*/ 14138 h 98864"/>
                  <a:gd name="connsiteX3" fmla="*/ 31760 w 47946"/>
                  <a:gd name="connsiteY3" fmla="*/ 98864 h 98864"/>
                  <a:gd name="connsiteX4" fmla="*/ 16187 w 47946"/>
                  <a:gd name="connsiteY4" fmla="*/ 98864 h 98864"/>
                  <a:gd name="connsiteX5" fmla="*/ 16187 w 47946"/>
                  <a:gd name="connsiteY5" fmla="*/ 14138 h 98864"/>
                  <a:gd name="connsiteX6" fmla="*/ 0 w 47946"/>
                  <a:gd name="connsiteY6" fmla="*/ 14138 h 98864"/>
                  <a:gd name="connsiteX7" fmla="*/ 0 w 47946"/>
                  <a:gd name="connsiteY7" fmla="*/ 0 h 9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946" h="98864">
                    <a:moveTo>
                      <a:pt x="47947" y="0"/>
                    </a:moveTo>
                    <a:lnTo>
                      <a:pt x="47947" y="14138"/>
                    </a:lnTo>
                    <a:lnTo>
                      <a:pt x="31760" y="14138"/>
                    </a:lnTo>
                    <a:lnTo>
                      <a:pt x="31760" y="98864"/>
                    </a:lnTo>
                    <a:lnTo>
                      <a:pt x="16187" y="98864"/>
                    </a:lnTo>
                    <a:lnTo>
                      <a:pt x="16187" y="14138"/>
                    </a:lnTo>
                    <a:lnTo>
                      <a:pt x="0" y="14138"/>
                    </a:lnTo>
                    <a:lnTo>
                      <a:pt x="0" y="0"/>
                    </a:lnTo>
                    <a:close/>
                  </a:path>
                </a:pathLst>
              </a:custGeom>
              <a:solidFill>
                <a:srgbClr val="263238"/>
              </a:solidFill>
              <a:ln w="10230"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CA81B52F-7D2A-236F-6E8F-B8759C183F3C}"/>
                  </a:ext>
                </a:extLst>
              </p:cNvPr>
              <p:cNvSpPr/>
              <p:nvPr/>
            </p:nvSpPr>
            <p:spPr>
              <a:xfrm>
                <a:off x="10593638" y="1939123"/>
                <a:ext cx="53991" cy="98864"/>
              </a:xfrm>
              <a:custGeom>
                <a:avLst/>
                <a:gdLst>
                  <a:gd name="connsiteX0" fmla="*/ 38726 w 53991"/>
                  <a:gd name="connsiteY0" fmla="*/ 98864 h 98864"/>
                  <a:gd name="connsiteX1" fmla="*/ 36062 w 53991"/>
                  <a:gd name="connsiteY1" fmla="*/ 80936 h 98864"/>
                  <a:gd name="connsiteX2" fmla="*/ 17007 w 53991"/>
                  <a:gd name="connsiteY2" fmla="*/ 80936 h 98864"/>
                  <a:gd name="connsiteX3" fmla="*/ 14240 w 53991"/>
                  <a:gd name="connsiteY3" fmla="*/ 98864 h 98864"/>
                  <a:gd name="connsiteX4" fmla="*/ 0 w 53991"/>
                  <a:gd name="connsiteY4" fmla="*/ 98864 h 98864"/>
                  <a:gd name="connsiteX5" fmla="*/ 15880 w 53991"/>
                  <a:gd name="connsiteY5" fmla="*/ 0 h 98864"/>
                  <a:gd name="connsiteX6" fmla="*/ 38624 w 53991"/>
                  <a:gd name="connsiteY6" fmla="*/ 0 h 98864"/>
                  <a:gd name="connsiteX7" fmla="*/ 53991 w 53991"/>
                  <a:gd name="connsiteY7" fmla="*/ 98864 h 98864"/>
                  <a:gd name="connsiteX8" fmla="*/ 33501 w 53991"/>
                  <a:gd name="connsiteY8" fmla="*/ 67515 h 98864"/>
                  <a:gd name="connsiteX9" fmla="*/ 26022 w 53991"/>
                  <a:gd name="connsiteY9" fmla="*/ 17519 h 98864"/>
                  <a:gd name="connsiteX10" fmla="*/ 18543 w 53991"/>
                  <a:gd name="connsiteY10" fmla="*/ 67515 h 9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991" h="98864">
                    <a:moveTo>
                      <a:pt x="38726" y="98864"/>
                    </a:moveTo>
                    <a:lnTo>
                      <a:pt x="36062" y="80936"/>
                    </a:lnTo>
                    <a:lnTo>
                      <a:pt x="17007" y="80936"/>
                    </a:lnTo>
                    <a:lnTo>
                      <a:pt x="14240" y="98864"/>
                    </a:lnTo>
                    <a:lnTo>
                      <a:pt x="0" y="98864"/>
                    </a:lnTo>
                    <a:lnTo>
                      <a:pt x="15880" y="0"/>
                    </a:lnTo>
                    <a:lnTo>
                      <a:pt x="38624" y="0"/>
                    </a:lnTo>
                    <a:lnTo>
                      <a:pt x="53991" y="98864"/>
                    </a:lnTo>
                    <a:close/>
                    <a:moveTo>
                      <a:pt x="33501" y="67515"/>
                    </a:moveTo>
                    <a:lnTo>
                      <a:pt x="26022" y="17519"/>
                    </a:lnTo>
                    <a:lnTo>
                      <a:pt x="18543" y="67515"/>
                    </a:lnTo>
                    <a:close/>
                  </a:path>
                </a:pathLst>
              </a:custGeom>
              <a:solidFill>
                <a:srgbClr val="263238"/>
              </a:solidFill>
              <a:ln w="10230"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92B3197F-5E1F-BEF5-6548-E4DD17D24129}"/>
                  </a:ext>
                </a:extLst>
              </p:cNvPr>
              <p:cNvSpPr/>
              <p:nvPr/>
            </p:nvSpPr>
            <p:spPr>
              <a:xfrm>
                <a:off x="10653100" y="1938001"/>
                <a:ext cx="46419" cy="100862"/>
              </a:xfrm>
              <a:custGeom>
                <a:avLst/>
                <a:gdLst>
                  <a:gd name="connsiteX0" fmla="*/ 5901 w 46419"/>
                  <a:gd name="connsiteY0" fmla="*/ 6449 h 100862"/>
                  <a:gd name="connsiteX1" fmla="*/ 40120 w 46419"/>
                  <a:gd name="connsiteY1" fmla="*/ 6449 h 100862"/>
                  <a:gd name="connsiteX2" fmla="*/ 45857 w 46419"/>
                  <a:gd name="connsiteY2" fmla="*/ 24788 h 100862"/>
                  <a:gd name="connsiteX3" fmla="*/ 45857 w 46419"/>
                  <a:gd name="connsiteY3" fmla="*/ 27963 h 100862"/>
                  <a:gd name="connsiteX4" fmla="*/ 31206 w 46419"/>
                  <a:gd name="connsiteY4" fmla="*/ 27963 h 100862"/>
                  <a:gd name="connsiteX5" fmla="*/ 31206 w 46419"/>
                  <a:gd name="connsiteY5" fmla="*/ 23865 h 100862"/>
                  <a:gd name="connsiteX6" fmla="*/ 29260 w 46419"/>
                  <a:gd name="connsiteY6" fmla="*/ 16387 h 100862"/>
                  <a:gd name="connsiteX7" fmla="*/ 23420 w 46419"/>
                  <a:gd name="connsiteY7" fmla="*/ 14133 h 100862"/>
                  <a:gd name="connsiteX8" fmla="*/ 17683 w 46419"/>
                  <a:gd name="connsiteY8" fmla="*/ 16387 h 100862"/>
                  <a:gd name="connsiteX9" fmla="*/ 15634 w 46419"/>
                  <a:gd name="connsiteY9" fmla="*/ 23865 h 100862"/>
                  <a:gd name="connsiteX10" fmla="*/ 19015 w 46419"/>
                  <a:gd name="connsiteY10" fmla="*/ 34725 h 100862"/>
                  <a:gd name="connsiteX11" fmla="*/ 29260 w 46419"/>
                  <a:gd name="connsiteY11" fmla="*/ 44970 h 100862"/>
                  <a:gd name="connsiteX12" fmla="*/ 38173 w 46419"/>
                  <a:gd name="connsiteY12" fmla="*/ 53986 h 100862"/>
                  <a:gd name="connsiteX13" fmla="*/ 43910 w 46419"/>
                  <a:gd name="connsiteY13" fmla="*/ 63309 h 100862"/>
                  <a:gd name="connsiteX14" fmla="*/ 46369 w 46419"/>
                  <a:gd name="connsiteY14" fmla="*/ 75910 h 100862"/>
                  <a:gd name="connsiteX15" fmla="*/ 40427 w 46419"/>
                  <a:gd name="connsiteY15" fmla="*/ 94351 h 100862"/>
                  <a:gd name="connsiteX16" fmla="*/ 23215 w 46419"/>
                  <a:gd name="connsiteY16" fmla="*/ 100805 h 100862"/>
                  <a:gd name="connsiteX17" fmla="*/ 6004 w 46419"/>
                  <a:gd name="connsiteY17" fmla="*/ 94351 h 100862"/>
                  <a:gd name="connsiteX18" fmla="*/ 62 w 46419"/>
                  <a:gd name="connsiteY18" fmla="*/ 75910 h 100862"/>
                  <a:gd name="connsiteX19" fmla="*/ 62 w 46419"/>
                  <a:gd name="connsiteY19" fmla="*/ 70173 h 100862"/>
                  <a:gd name="connsiteX20" fmla="*/ 14712 w 46419"/>
                  <a:gd name="connsiteY20" fmla="*/ 70173 h 100862"/>
                  <a:gd name="connsiteX21" fmla="*/ 14712 w 46419"/>
                  <a:gd name="connsiteY21" fmla="*/ 77344 h 100862"/>
                  <a:gd name="connsiteX22" fmla="*/ 22806 w 46419"/>
                  <a:gd name="connsiteY22" fmla="*/ 86872 h 100862"/>
                  <a:gd name="connsiteX23" fmla="*/ 30797 w 46419"/>
                  <a:gd name="connsiteY23" fmla="*/ 77344 h 100862"/>
                  <a:gd name="connsiteX24" fmla="*/ 27518 w 46419"/>
                  <a:gd name="connsiteY24" fmla="*/ 66485 h 100862"/>
                  <a:gd name="connsiteX25" fmla="*/ 17273 w 46419"/>
                  <a:gd name="connsiteY25" fmla="*/ 56240 h 100862"/>
                  <a:gd name="connsiteX26" fmla="*/ 8360 w 46419"/>
                  <a:gd name="connsiteY26" fmla="*/ 47327 h 100862"/>
                  <a:gd name="connsiteX27" fmla="*/ 2521 w 46419"/>
                  <a:gd name="connsiteY27" fmla="*/ 37901 h 100862"/>
                  <a:gd name="connsiteX28" fmla="*/ 164 w 46419"/>
                  <a:gd name="connsiteY28" fmla="*/ 25300 h 100862"/>
                  <a:gd name="connsiteX29" fmla="*/ 5901 w 46419"/>
                  <a:gd name="connsiteY29" fmla="*/ 6449 h 10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419" h="100862">
                    <a:moveTo>
                      <a:pt x="5901" y="6449"/>
                    </a:moveTo>
                    <a:cubicBezTo>
                      <a:pt x="15685" y="-2150"/>
                      <a:pt x="30336" y="-2150"/>
                      <a:pt x="40120" y="6449"/>
                    </a:cubicBezTo>
                    <a:cubicBezTo>
                      <a:pt x="44289" y="11611"/>
                      <a:pt x="46339" y="18168"/>
                      <a:pt x="45857" y="24788"/>
                    </a:cubicBezTo>
                    <a:lnTo>
                      <a:pt x="45857" y="27963"/>
                    </a:lnTo>
                    <a:lnTo>
                      <a:pt x="31206" y="27963"/>
                    </a:lnTo>
                    <a:lnTo>
                      <a:pt x="31206" y="23865"/>
                    </a:lnTo>
                    <a:cubicBezTo>
                      <a:pt x="31422" y="21224"/>
                      <a:pt x="30735" y="18586"/>
                      <a:pt x="29260" y="16387"/>
                    </a:cubicBezTo>
                    <a:cubicBezTo>
                      <a:pt x="27754" y="14794"/>
                      <a:pt x="25602" y="13965"/>
                      <a:pt x="23420" y="14133"/>
                    </a:cubicBezTo>
                    <a:cubicBezTo>
                      <a:pt x="21259" y="13967"/>
                      <a:pt x="19148" y="14798"/>
                      <a:pt x="17683" y="16387"/>
                    </a:cubicBezTo>
                    <a:cubicBezTo>
                      <a:pt x="16167" y="18574"/>
                      <a:pt x="15450" y="21212"/>
                      <a:pt x="15634" y="23865"/>
                    </a:cubicBezTo>
                    <a:cubicBezTo>
                      <a:pt x="15563" y="27755"/>
                      <a:pt x="16741" y="31565"/>
                      <a:pt x="19015" y="34725"/>
                    </a:cubicBezTo>
                    <a:cubicBezTo>
                      <a:pt x="22037" y="38515"/>
                      <a:pt x="25469" y="41952"/>
                      <a:pt x="29260" y="44970"/>
                    </a:cubicBezTo>
                    <a:cubicBezTo>
                      <a:pt x="32415" y="47790"/>
                      <a:pt x="35387" y="50801"/>
                      <a:pt x="38173" y="53986"/>
                    </a:cubicBezTo>
                    <a:cubicBezTo>
                      <a:pt x="40560" y="56772"/>
                      <a:pt x="42497" y="59919"/>
                      <a:pt x="43910" y="63309"/>
                    </a:cubicBezTo>
                    <a:cubicBezTo>
                      <a:pt x="45611" y="67289"/>
                      <a:pt x="46441" y="71584"/>
                      <a:pt x="46369" y="75910"/>
                    </a:cubicBezTo>
                    <a:cubicBezTo>
                      <a:pt x="46779" y="82587"/>
                      <a:pt x="44658" y="89173"/>
                      <a:pt x="40427" y="94351"/>
                    </a:cubicBezTo>
                    <a:cubicBezTo>
                      <a:pt x="35878" y="98873"/>
                      <a:pt x="29608" y="101224"/>
                      <a:pt x="23215" y="100805"/>
                    </a:cubicBezTo>
                    <a:cubicBezTo>
                      <a:pt x="16812" y="101265"/>
                      <a:pt x="10522" y="98908"/>
                      <a:pt x="6004" y="94351"/>
                    </a:cubicBezTo>
                    <a:cubicBezTo>
                      <a:pt x="1732" y="89193"/>
                      <a:pt x="-399" y="82592"/>
                      <a:pt x="62" y="75910"/>
                    </a:cubicBezTo>
                    <a:lnTo>
                      <a:pt x="62" y="70173"/>
                    </a:lnTo>
                    <a:lnTo>
                      <a:pt x="14712" y="70173"/>
                    </a:lnTo>
                    <a:lnTo>
                      <a:pt x="14712" y="77344"/>
                    </a:lnTo>
                    <a:cubicBezTo>
                      <a:pt x="14712" y="83696"/>
                      <a:pt x="17376" y="86872"/>
                      <a:pt x="22806" y="86872"/>
                    </a:cubicBezTo>
                    <a:cubicBezTo>
                      <a:pt x="28236" y="86872"/>
                      <a:pt x="30797" y="83696"/>
                      <a:pt x="30797" y="77344"/>
                    </a:cubicBezTo>
                    <a:cubicBezTo>
                      <a:pt x="30868" y="73470"/>
                      <a:pt x="29721" y="69670"/>
                      <a:pt x="27518" y="66485"/>
                    </a:cubicBezTo>
                    <a:cubicBezTo>
                      <a:pt x="24476" y="62721"/>
                      <a:pt x="21033" y="59286"/>
                      <a:pt x="17273" y="56240"/>
                    </a:cubicBezTo>
                    <a:cubicBezTo>
                      <a:pt x="14149" y="53425"/>
                      <a:pt x="11178" y="50450"/>
                      <a:pt x="8360" y="47327"/>
                    </a:cubicBezTo>
                    <a:cubicBezTo>
                      <a:pt x="5973" y="44481"/>
                      <a:pt x="4006" y="41307"/>
                      <a:pt x="2521" y="37901"/>
                    </a:cubicBezTo>
                    <a:cubicBezTo>
                      <a:pt x="902" y="33899"/>
                      <a:pt x="103" y="29615"/>
                      <a:pt x="164" y="25300"/>
                    </a:cubicBezTo>
                    <a:cubicBezTo>
                      <a:pt x="-410" y="18512"/>
                      <a:pt x="1639" y="11763"/>
                      <a:pt x="5901" y="6449"/>
                    </a:cubicBezTo>
                    <a:close/>
                  </a:path>
                </a:pathLst>
              </a:custGeom>
              <a:solidFill>
                <a:srgbClr val="263238"/>
              </a:solidFill>
              <a:ln w="10230"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B8D2D8F9-D2EC-8FA2-1ACA-7BBA13CCFC0E}"/>
                  </a:ext>
                </a:extLst>
              </p:cNvPr>
              <p:cNvSpPr/>
              <p:nvPr/>
            </p:nvSpPr>
            <p:spPr>
              <a:xfrm>
                <a:off x="10707973" y="1939123"/>
                <a:ext cx="51532" cy="99171"/>
              </a:xfrm>
              <a:custGeom>
                <a:avLst/>
                <a:gdLst>
                  <a:gd name="connsiteX0" fmla="*/ 15572 w 51532"/>
                  <a:gd name="connsiteY0" fmla="*/ 68437 h 99171"/>
                  <a:gd name="connsiteX1" fmla="*/ 15572 w 51532"/>
                  <a:gd name="connsiteY1" fmla="*/ 99172 h 99171"/>
                  <a:gd name="connsiteX2" fmla="*/ 0 w 51532"/>
                  <a:gd name="connsiteY2" fmla="*/ 99172 h 99171"/>
                  <a:gd name="connsiteX3" fmla="*/ 0 w 51532"/>
                  <a:gd name="connsiteY3" fmla="*/ 0 h 99171"/>
                  <a:gd name="connsiteX4" fmla="*/ 15572 w 51532"/>
                  <a:gd name="connsiteY4" fmla="*/ 0 h 99171"/>
                  <a:gd name="connsiteX5" fmla="*/ 15572 w 51532"/>
                  <a:gd name="connsiteY5" fmla="*/ 43029 h 99171"/>
                  <a:gd name="connsiteX6" fmla="*/ 36062 w 51532"/>
                  <a:gd name="connsiteY6" fmla="*/ 0 h 99171"/>
                  <a:gd name="connsiteX7" fmla="*/ 51532 w 51532"/>
                  <a:gd name="connsiteY7" fmla="*/ 0 h 99171"/>
                  <a:gd name="connsiteX8" fmla="*/ 29915 w 51532"/>
                  <a:gd name="connsiteY8" fmla="*/ 44054 h 99171"/>
                  <a:gd name="connsiteX9" fmla="*/ 51532 w 51532"/>
                  <a:gd name="connsiteY9" fmla="*/ 98864 h 99171"/>
                  <a:gd name="connsiteX10" fmla="*/ 35550 w 51532"/>
                  <a:gd name="connsiteY10" fmla="*/ 98864 h 99171"/>
                  <a:gd name="connsiteX11" fmla="*/ 20490 w 51532"/>
                  <a:gd name="connsiteY11" fmla="*/ 59421 h 9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532" h="99171">
                    <a:moveTo>
                      <a:pt x="15572" y="68437"/>
                    </a:moveTo>
                    <a:lnTo>
                      <a:pt x="15572" y="99172"/>
                    </a:lnTo>
                    <a:lnTo>
                      <a:pt x="0" y="99172"/>
                    </a:lnTo>
                    <a:lnTo>
                      <a:pt x="0" y="0"/>
                    </a:lnTo>
                    <a:lnTo>
                      <a:pt x="15572" y="0"/>
                    </a:lnTo>
                    <a:lnTo>
                      <a:pt x="15572" y="43029"/>
                    </a:lnTo>
                    <a:lnTo>
                      <a:pt x="36062" y="0"/>
                    </a:lnTo>
                    <a:lnTo>
                      <a:pt x="51532" y="0"/>
                    </a:lnTo>
                    <a:lnTo>
                      <a:pt x="29915" y="44054"/>
                    </a:lnTo>
                    <a:lnTo>
                      <a:pt x="51532" y="98864"/>
                    </a:lnTo>
                    <a:lnTo>
                      <a:pt x="35550" y="98864"/>
                    </a:lnTo>
                    <a:lnTo>
                      <a:pt x="20490" y="59421"/>
                    </a:lnTo>
                    <a:close/>
                  </a:path>
                </a:pathLst>
              </a:custGeom>
              <a:solidFill>
                <a:srgbClr val="263238"/>
              </a:solidFill>
              <a:ln w="10230"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77E72407-0F25-64A1-E87B-2604F9CE06C8}"/>
                  </a:ext>
                </a:extLst>
              </p:cNvPr>
              <p:cNvSpPr/>
              <p:nvPr/>
            </p:nvSpPr>
            <p:spPr>
              <a:xfrm>
                <a:off x="10551224" y="2056276"/>
                <a:ext cx="241986" cy="28121"/>
              </a:xfrm>
              <a:custGeom>
                <a:avLst/>
                <a:gdLst>
                  <a:gd name="connsiteX0" fmla="*/ 0 w 241986"/>
                  <a:gd name="connsiteY0" fmla="*/ 28121 h 28121"/>
                  <a:gd name="connsiteX1" fmla="*/ 241987 w 241986"/>
                  <a:gd name="connsiteY1" fmla="*/ 50 h 28121"/>
                </a:gdLst>
                <a:ahLst/>
                <a:cxnLst>
                  <a:cxn ang="0">
                    <a:pos x="connsiteX0" y="connsiteY0"/>
                  </a:cxn>
                  <a:cxn ang="0">
                    <a:pos x="connsiteX1" y="connsiteY1"/>
                  </a:cxn>
                </a:cxnLst>
                <a:rect l="l" t="t" r="r" b="b"/>
                <a:pathLst>
                  <a:path w="241986" h="28121">
                    <a:moveTo>
                      <a:pt x="0" y="28121"/>
                    </a:moveTo>
                    <a:cubicBezTo>
                      <a:pt x="79163" y="8657"/>
                      <a:pt x="160467" y="-775"/>
                      <a:pt x="241987" y="50"/>
                    </a:cubicBez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4B81F298-3627-7EFF-4D9C-D3C12B7150F3}"/>
                  </a:ext>
                </a:extLst>
              </p:cNvPr>
              <p:cNvSpPr/>
              <p:nvPr/>
            </p:nvSpPr>
            <p:spPr>
              <a:xfrm>
                <a:off x="10409126" y="2394411"/>
                <a:ext cx="68743" cy="68743"/>
              </a:xfrm>
              <a:custGeom>
                <a:avLst/>
                <a:gdLst>
                  <a:gd name="connsiteX0" fmla="*/ 0 w 68743"/>
                  <a:gd name="connsiteY0" fmla="*/ 0 h 68743"/>
                  <a:gd name="connsiteX1" fmla="*/ 68744 w 68743"/>
                  <a:gd name="connsiteY1" fmla="*/ 0 h 68743"/>
                  <a:gd name="connsiteX2" fmla="*/ 68744 w 68743"/>
                  <a:gd name="connsiteY2" fmla="*/ 68744 h 68743"/>
                  <a:gd name="connsiteX3" fmla="*/ 0 w 68743"/>
                  <a:gd name="connsiteY3" fmla="*/ 68744 h 68743"/>
                </a:gdLst>
                <a:ahLst/>
                <a:cxnLst>
                  <a:cxn ang="0">
                    <a:pos x="connsiteX0" y="connsiteY0"/>
                  </a:cxn>
                  <a:cxn ang="0">
                    <a:pos x="connsiteX1" y="connsiteY1"/>
                  </a:cxn>
                  <a:cxn ang="0">
                    <a:pos x="connsiteX2" y="connsiteY2"/>
                  </a:cxn>
                  <a:cxn ang="0">
                    <a:pos x="connsiteX3" y="connsiteY3"/>
                  </a:cxn>
                </a:cxnLst>
                <a:rect l="l" t="t" r="r" b="b"/>
                <a:pathLst>
                  <a:path w="68743" h="68743">
                    <a:moveTo>
                      <a:pt x="0" y="0"/>
                    </a:moveTo>
                    <a:lnTo>
                      <a:pt x="68744" y="0"/>
                    </a:lnTo>
                    <a:lnTo>
                      <a:pt x="68744" y="68744"/>
                    </a:lnTo>
                    <a:lnTo>
                      <a:pt x="0" y="68744"/>
                    </a:lnTo>
                    <a:close/>
                  </a:path>
                </a:pathLst>
              </a:custGeom>
              <a:noFill/>
              <a:ln w="10230" cap="rnd">
                <a:solidFill>
                  <a:schemeClr val="accent1"/>
                </a:solidFill>
                <a:prstDash val="solid"/>
                <a:round/>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91C595A-F4ED-49FB-BFC6-83B20BBEDDEA}"/>
                  </a:ext>
                </a:extLst>
              </p:cNvPr>
              <p:cNvSpPr/>
              <p:nvPr/>
            </p:nvSpPr>
            <p:spPr>
              <a:xfrm>
                <a:off x="10399701" y="2506798"/>
                <a:ext cx="68743" cy="68743"/>
              </a:xfrm>
              <a:custGeom>
                <a:avLst/>
                <a:gdLst>
                  <a:gd name="connsiteX0" fmla="*/ 0 w 68743"/>
                  <a:gd name="connsiteY0" fmla="*/ 0 h 68743"/>
                  <a:gd name="connsiteX1" fmla="*/ 68744 w 68743"/>
                  <a:gd name="connsiteY1" fmla="*/ 0 h 68743"/>
                  <a:gd name="connsiteX2" fmla="*/ 68744 w 68743"/>
                  <a:gd name="connsiteY2" fmla="*/ 68744 h 68743"/>
                  <a:gd name="connsiteX3" fmla="*/ 0 w 68743"/>
                  <a:gd name="connsiteY3" fmla="*/ 68744 h 68743"/>
                </a:gdLst>
                <a:ahLst/>
                <a:cxnLst>
                  <a:cxn ang="0">
                    <a:pos x="connsiteX0" y="connsiteY0"/>
                  </a:cxn>
                  <a:cxn ang="0">
                    <a:pos x="connsiteX1" y="connsiteY1"/>
                  </a:cxn>
                  <a:cxn ang="0">
                    <a:pos x="connsiteX2" y="connsiteY2"/>
                  </a:cxn>
                  <a:cxn ang="0">
                    <a:pos x="connsiteX3" y="connsiteY3"/>
                  </a:cxn>
                </a:cxnLst>
                <a:rect l="l" t="t" r="r" b="b"/>
                <a:pathLst>
                  <a:path w="68743" h="68743">
                    <a:moveTo>
                      <a:pt x="0" y="0"/>
                    </a:moveTo>
                    <a:lnTo>
                      <a:pt x="68744" y="0"/>
                    </a:lnTo>
                    <a:lnTo>
                      <a:pt x="68744" y="68744"/>
                    </a:lnTo>
                    <a:lnTo>
                      <a:pt x="0" y="68744"/>
                    </a:lnTo>
                    <a:close/>
                  </a:path>
                </a:pathLst>
              </a:custGeom>
              <a:noFill/>
              <a:ln w="10230" cap="rnd">
                <a:solidFill>
                  <a:schemeClr val="accent1"/>
                </a:solidFill>
                <a:prstDash val="solid"/>
                <a:round/>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12538BB5-22F1-BC5B-1516-7E32B977DBBE}"/>
                  </a:ext>
                </a:extLst>
              </p:cNvPr>
              <p:cNvSpPr/>
              <p:nvPr/>
            </p:nvSpPr>
            <p:spPr>
              <a:xfrm>
                <a:off x="10412302" y="2279052"/>
                <a:ext cx="68743" cy="68743"/>
              </a:xfrm>
              <a:custGeom>
                <a:avLst/>
                <a:gdLst>
                  <a:gd name="connsiteX0" fmla="*/ 0 w 68743"/>
                  <a:gd name="connsiteY0" fmla="*/ 0 h 68743"/>
                  <a:gd name="connsiteX1" fmla="*/ 68744 w 68743"/>
                  <a:gd name="connsiteY1" fmla="*/ 0 h 68743"/>
                  <a:gd name="connsiteX2" fmla="*/ 68744 w 68743"/>
                  <a:gd name="connsiteY2" fmla="*/ 68744 h 68743"/>
                  <a:gd name="connsiteX3" fmla="*/ 0 w 68743"/>
                  <a:gd name="connsiteY3" fmla="*/ 68744 h 68743"/>
                </a:gdLst>
                <a:ahLst/>
                <a:cxnLst>
                  <a:cxn ang="0">
                    <a:pos x="connsiteX0" y="connsiteY0"/>
                  </a:cxn>
                  <a:cxn ang="0">
                    <a:pos x="connsiteX1" y="connsiteY1"/>
                  </a:cxn>
                  <a:cxn ang="0">
                    <a:pos x="connsiteX2" y="connsiteY2"/>
                  </a:cxn>
                  <a:cxn ang="0">
                    <a:pos x="connsiteX3" y="connsiteY3"/>
                  </a:cxn>
                </a:cxnLst>
                <a:rect l="l" t="t" r="r" b="b"/>
                <a:pathLst>
                  <a:path w="68743" h="68743">
                    <a:moveTo>
                      <a:pt x="0" y="0"/>
                    </a:moveTo>
                    <a:lnTo>
                      <a:pt x="68744" y="0"/>
                    </a:lnTo>
                    <a:lnTo>
                      <a:pt x="68744" y="68744"/>
                    </a:lnTo>
                    <a:lnTo>
                      <a:pt x="0" y="68744"/>
                    </a:lnTo>
                    <a:close/>
                  </a:path>
                </a:pathLst>
              </a:custGeom>
              <a:noFill/>
              <a:ln w="10230" cap="rnd">
                <a:solidFill>
                  <a:schemeClr val="accent1"/>
                </a:solidFill>
                <a:prstDash val="solid"/>
                <a:round/>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6C67946C-ADE9-9F45-B06C-3A809C3A8CAE}"/>
                  </a:ext>
                </a:extLst>
              </p:cNvPr>
              <p:cNvSpPr/>
              <p:nvPr/>
            </p:nvSpPr>
            <p:spPr>
              <a:xfrm>
                <a:off x="10419166" y="2170352"/>
                <a:ext cx="68743" cy="68743"/>
              </a:xfrm>
              <a:custGeom>
                <a:avLst/>
                <a:gdLst>
                  <a:gd name="connsiteX0" fmla="*/ 0 w 68743"/>
                  <a:gd name="connsiteY0" fmla="*/ 0 h 68743"/>
                  <a:gd name="connsiteX1" fmla="*/ 68744 w 68743"/>
                  <a:gd name="connsiteY1" fmla="*/ 0 h 68743"/>
                  <a:gd name="connsiteX2" fmla="*/ 68744 w 68743"/>
                  <a:gd name="connsiteY2" fmla="*/ 68744 h 68743"/>
                  <a:gd name="connsiteX3" fmla="*/ 0 w 68743"/>
                  <a:gd name="connsiteY3" fmla="*/ 68744 h 68743"/>
                </a:gdLst>
                <a:ahLst/>
                <a:cxnLst>
                  <a:cxn ang="0">
                    <a:pos x="connsiteX0" y="connsiteY0"/>
                  </a:cxn>
                  <a:cxn ang="0">
                    <a:pos x="connsiteX1" y="connsiteY1"/>
                  </a:cxn>
                  <a:cxn ang="0">
                    <a:pos x="connsiteX2" y="connsiteY2"/>
                  </a:cxn>
                  <a:cxn ang="0">
                    <a:pos x="connsiteX3" y="connsiteY3"/>
                  </a:cxn>
                </a:cxnLst>
                <a:rect l="l" t="t" r="r" b="b"/>
                <a:pathLst>
                  <a:path w="68743" h="68743">
                    <a:moveTo>
                      <a:pt x="0" y="0"/>
                    </a:moveTo>
                    <a:lnTo>
                      <a:pt x="68744" y="0"/>
                    </a:lnTo>
                    <a:lnTo>
                      <a:pt x="68744" y="68744"/>
                    </a:lnTo>
                    <a:lnTo>
                      <a:pt x="0" y="68744"/>
                    </a:lnTo>
                    <a:close/>
                  </a:path>
                </a:pathLst>
              </a:custGeom>
              <a:noFill/>
              <a:ln w="10230" cap="rnd">
                <a:solidFill>
                  <a:schemeClr val="accent1"/>
                </a:solidFill>
                <a:prstDash val="solid"/>
                <a:round/>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80D3392F-300E-39F5-063A-C90B274FC7A1}"/>
                  </a:ext>
                </a:extLst>
              </p:cNvPr>
              <p:cNvSpPr/>
              <p:nvPr/>
            </p:nvSpPr>
            <p:spPr>
              <a:xfrm>
                <a:off x="10435558" y="2136954"/>
                <a:ext cx="64031" cy="101743"/>
              </a:xfrm>
              <a:custGeom>
                <a:avLst/>
                <a:gdLst>
                  <a:gd name="connsiteX0" fmla="*/ 0 w 64031"/>
                  <a:gd name="connsiteY0" fmla="*/ 56757 h 101743"/>
                  <a:gd name="connsiteX1" fmla="*/ 5635 w 64031"/>
                  <a:gd name="connsiteY1" fmla="*/ 56757 h 101743"/>
                  <a:gd name="connsiteX2" fmla="*/ 20183 w 64031"/>
                  <a:gd name="connsiteY2" fmla="*/ 98557 h 101743"/>
                  <a:gd name="connsiteX3" fmla="*/ 24076 w 64031"/>
                  <a:gd name="connsiteY3" fmla="*/ 101733 h 101743"/>
                  <a:gd name="connsiteX4" fmla="*/ 29301 w 64031"/>
                  <a:gd name="connsiteY4" fmla="*/ 96713 h 101743"/>
                  <a:gd name="connsiteX5" fmla="*/ 64031 w 64031"/>
                  <a:gd name="connsiteY5" fmla="*/ 0 h 101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31" h="101743">
                    <a:moveTo>
                      <a:pt x="0" y="56757"/>
                    </a:moveTo>
                    <a:lnTo>
                      <a:pt x="5635" y="56757"/>
                    </a:lnTo>
                    <a:cubicBezTo>
                      <a:pt x="6710" y="71725"/>
                      <a:pt x="11731" y="86150"/>
                      <a:pt x="20183" y="98557"/>
                    </a:cubicBezTo>
                    <a:cubicBezTo>
                      <a:pt x="21207" y="99991"/>
                      <a:pt x="22437" y="101528"/>
                      <a:pt x="24076" y="101733"/>
                    </a:cubicBezTo>
                    <a:cubicBezTo>
                      <a:pt x="25715" y="101938"/>
                      <a:pt x="28379" y="99172"/>
                      <a:pt x="29301" y="96713"/>
                    </a:cubicBezTo>
                    <a:cubicBezTo>
                      <a:pt x="42138" y="64953"/>
                      <a:pt x="53715" y="32712"/>
                      <a:pt x="64031" y="0"/>
                    </a:cubicBezTo>
                  </a:path>
                </a:pathLst>
              </a:custGeom>
              <a:noFill/>
              <a:ln w="10230" cap="rnd">
                <a:solidFill>
                  <a:srgbClr val="263238"/>
                </a:solidFill>
                <a:prstDash val="solid"/>
                <a:round/>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C7B74C5B-D8B7-BB4C-DE0B-F65AE14CC637}"/>
                  </a:ext>
                </a:extLst>
              </p:cNvPr>
              <p:cNvSpPr/>
              <p:nvPr/>
            </p:nvSpPr>
            <p:spPr>
              <a:xfrm>
                <a:off x="10551224" y="2271753"/>
                <a:ext cx="294748" cy="83316"/>
              </a:xfrm>
              <a:custGeom>
                <a:avLst/>
                <a:gdLst>
                  <a:gd name="connsiteX0" fmla="*/ 0 w 294748"/>
                  <a:gd name="connsiteY0" fmla="*/ 83317 h 83316"/>
                  <a:gd name="connsiteX1" fmla="*/ 21617 w 294748"/>
                  <a:gd name="connsiteY1" fmla="*/ 41312 h 83316"/>
                  <a:gd name="connsiteX2" fmla="*/ 42107 w 294748"/>
                  <a:gd name="connsiteY2" fmla="*/ 7606 h 83316"/>
                  <a:gd name="connsiteX3" fmla="*/ 50098 w 294748"/>
                  <a:gd name="connsiteY3" fmla="*/ 742 h 83316"/>
                  <a:gd name="connsiteX4" fmla="*/ 51942 w 294748"/>
                  <a:gd name="connsiteY4" fmla="*/ 25 h 83316"/>
                  <a:gd name="connsiteX5" fmla="*/ 47332 w 294748"/>
                  <a:gd name="connsiteY5" fmla="*/ 8118 h 83316"/>
                  <a:gd name="connsiteX6" fmla="*/ 49996 w 294748"/>
                  <a:gd name="connsiteY6" fmla="*/ 8938 h 83316"/>
                  <a:gd name="connsiteX7" fmla="*/ 62802 w 294748"/>
                  <a:gd name="connsiteY7" fmla="*/ 8938 h 83316"/>
                  <a:gd name="connsiteX8" fmla="*/ 74481 w 294748"/>
                  <a:gd name="connsiteY8" fmla="*/ 12319 h 83316"/>
                  <a:gd name="connsiteX9" fmla="*/ 76940 w 294748"/>
                  <a:gd name="connsiteY9" fmla="*/ 22564 h 83316"/>
                  <a:gd name="connsiteX10" fmla="*/ 68437 w 294748"/>
                  <a:gd name="connsiteY10" fmla="*/ 41824 h 83316"/>
                  <a:gd name="connsiteX11" fmla="*/ 54913 w 294748"/>
                  <a:gd name="connsiteY11" fmla="*/ 58934 h 83316"/>
                  <a:gd name="connsiteX12" fmla="*/ 41697 w 294748"/>
                  <a:gd name="connsiteY12" fmla="*/ 70101 h 83316"/>
                  <a:gd name="connsiteX13" fmla="*/ 35550 w 294748"/>
                  <a:gd name="connsiteY13" fmla="*/ 71023 h 83316"/>
                  <a:gd name="connsiteX14" fmla="*/ 34013 w 294748"/>
                  <a:gd name="connsiteY14" fmla="*/ 66720 h 83316"/>
                  <a:gd name="connsiteX15" fmla="*/ 40058 w 294748"/>
                  <a:gd name="connsiteY15" fmla="*/ 57602 h 83316"/>
                  <a:gd name="connsiteX16" fmla="*/ 53581 w 294748"/>
                  <a:gd name="connsiteY16" fmla="*/ 48689 h 83316"/>
                  <a:gd name="connsiteX17" fmla="*/ 71612 w 294748"/>
                  <a:gd name="connsiteY17" fmla="*/ 41824 h 83316"/>
                  <a:gd name="connsiteX18" fmla="*/ 81857 w 294748"/>
                  <a:gd name="connsiteY18" fmla="*/ 40185 h 83316"/>
                  <a:gd name="connsiteX19" fmla="*/ 89541 w 294748"/>
                  <a:gd name="connsiteY19" fmla="*/ 40185 h 83316"/>
                  <a:gd name="connsiteX20" fmla="*/ 94766 w 294748"/>
                  <a:gd name="connsiteY20" fmla="*/ 38649 h 83316"/>
                  <a:gd name="connsiteX21" fmla="*/ 85034 w 294748"/>
                  <a:gd name="connsiteY21" fmla="*/ 49508 h 83316"/>
                  <a:gd name="connsiteX22" fmla="*/ 83907 w 294748"/>
                  <a:gd name="connsiteY22" fmla="*/ 54016 h 83316"/>
                  <a:gd name="connsiteX23" fmla="*/ 84521 w 294748"/>
                  <a:gd name="connsiteY23" fmla="*/ 57909 h 83316"/>
                  <a:gd name="connsiteX24" fmla="*/ 87595 w 294748"/>
                  <a:gd name="connsiteY24" fmla="*/ 60163 h 83316"/>
                  <a:gd name="connsiteX25" fmla="*/ 94766 w 294748"/>
                  <a:gd name="connsiteY25" fmla="*/ 57704 h 83316"/>
                  <a:gd name="connsiteX26" fmla="*/ 98557 w 294748"/>
                  <a:gd name="connsiteY26" fmla="*/ 53606 h 83316"/>
                  <a:gd name="connsiteX27" fmla="*/ 100811 w 294748"/>
                  <a:gd name="connsiteY27" fmla="*/ 49303 h 83316"/>
                  <a:gd name="connsiteX28" fmla="*/ 101425 w 294748"/>
                  <a:gd name="connsiteY28" fmla="*/ 45410 h 83316"/>
                  <a:gd name="connsiteX29" fmla="*/ 100299 w 294748"/>
                  <a:gd name="connsiteY29" fmla="*/ 42644 h 83316"/>
                  <a:gd name="connsiteX30" fmla="*/ 97942 w 294748"/>
                  <a:gd name="connsiteY30" fmla="*/ 41517 h 83316"/>
                  <a:gd name="connsiteX31" fmla="*/ 95483 w 294748"/>
                  <a:gd name="connsiteY31" fmla="*/ 41517 h 83316"/>
                  <a:gd name="connsiteX32" fmla="*/ 91693 w 294748"/>
                  <a:gd name="connsiteY32" fmla="*/ 44591 h 83316"/>
                  <a:gd name="connsiteX33" fmla="*/ 95176 w 294748"/>
                  <a:gd name="connsiteY33" fmla="*/ 43464 h 83316"/>
                  <a:gd name="connsiteX34" fmla="*/ 104499 w 294748"/>
                  <a:gd name="connsiteY34" fmla="*/ 40083 h 83316"/>
                  <a:gd name="connsiteX35" fmla="*/ 128780 w 294748"/>
                  <a:gd name="connsiteY35" fmla="*/ 33936 h 83316"/>
                  <a:gd name="connsiteX36" fmla="*/ 125091 w 294748"/>
                  <a:gd name="connsiteY36" fmla="*/ 36702 h 83316"/>
                  <a:gd name="connsiteX37" fmla="*/ 116486 w 294748"/>
                  <a:gd name="connsiteY37" fmla="*/ 43873 h 83316"/>
                  <a:gd name="connsiteX38" fmla="*/ 112695 w 294748"/>
                  <a:gd name="connsiteY38" fmla="*/ 54836 h 83316"/>
                  <a:gd name="connsiteX39" fmla="*/ 116793 w 294748"/>
                  <a:gd name="connsiteY39" fmla="*/ 61495 h 83316"/>
                  <a:gd name="connsiteX40" fmla="*/ 124579 w 294748"/>
                  <a:gd name="connsiteY40" fmla="*/ 58012 h 83316"/>
                  <a:gd name="connsiteX41" fmla="*/ 132263 w 294748"/>
                  <a:gd name="connsiteY41" fmla="*/ 51045 h 83316"/>
                  <a:gd name="connsiteX42" fmla="*/ 136156 w 294748"/>
                  <a:gd name="connsiteY42" fmla="*/ 44693 h 83316"/>
                  <a:gd name="connsiteX43" fmla="*/ 134517 w 294748"/>
                  <a:gd name="connsiteY43" fmla="*/ 48996 h 83316"/>
                  <a:gd name="connsiteX44" fmla="*/ 134517 w 294748"/>
                  <a:gd name="connsiteY44" fmla="*/ 54016 h 83316"/>
                  <a:gd name="connsiteX45" fmla="*/ 142508 w 294748"/>
                  <a:gd name="connsiteY45" fmla="*/ 52377 h 83316"/>
                  <a:gd name="connsiteX46" fmla="*/ 151934 w 294748"/>
                  <a:gd name="connsiteY46" fmla="*/ 39673 h 83316"/>
                  <a:gd name="connsiteX47" fmla="*/ 149987 w 294748"/>
                  <a:gd name="connsiteY47" fmla="*/ 46742 h 83316"/>
                  <a:gd name="connsiteX48" fmla="*/ 149987 w 294748"/>
                  <a:gd name="connsiteY48" fmla="*/ 54426 h 83316"/>
                  <a:gd name="connsiteX49" fmla="*/ 157363 w 294748"/>
                  <a:gd name="connsiteY49" fmla="*/ 47562 h 83316"/>
                  <a:gd name="connsiteX50" fmla="*/ 162179 w 294748"/>
                  <a:gd name="connsiteY50" fmla="*/ 43054 h 83316"/>
                  <a:gd name="connsiteX51" fmla="*/ 160949 w 294748"/>
                  <a:gd name="connsiteY51" fmla="*/ 48791 h 83316"/>
                  <a:gd name="connsiteX52" fmla="*/ 159515 w 294748"/>
                  <a:gd name="connsiteY52" fmla="*/ 51455 h 83316"/>
                  <a:gd name="connsiteX53" fmla="*/ 162998 w 294748"/>
                  <a:gd name="connsiteY53" fmla="*/ 45205 h 83316"/>
                  <a:gd name="connsiteX54" fmla="*/ 166584 w 294748"/>
                  <a:gd name="connsiteY54" fmla="*/ 44283 h 83316"/>
                  <a:gd name="connsiteX55" fmla="*/ 172526 w 294748"/>
                  <a:gd name="connsiteY55" fmla="*/ 43566 h 83316"/>
                  <a:gd name="connsiteX56" fmla="*/ 179185 w 294748"/>
                  <a:gd name="connsiteY56" fmla="*/ 39571 h 83316"/>
                  <a:gd name="connsiteX57" fmla="*/ 181849 w 294748"/>
                  <a:gd name="connsiteY57" fmla="*/ 38751 h 83316"/>
                  <a:gd name="connsiteX58" fmla="*/ 177956 w 294748"/>
                  <a:gd name="connsiteY58" fmla="*/ 50020 h 83316"/>
                  <a:gd name="connsiteX59" fmla="*/ 176931 w 294748"/>
                  <a:gd name="connsiteY59" fmla="*/ 54631 h 83316"/>
                  <a:gd name="connsiteX60" fmla="*/ 177853 w 294748"/>
                  <a:gd name="connsiteY60" fmla="*/ 59548 h 83316"/>
                  <a:gd name="connsiteX61" fmla="*/ 182976 w 294748"/>
                  <a:gd name="connsiteY61" fmla="*/ 58114 h 83316"/>
                  <a:gd name="connsiteX62" fmla="*/ 199163 w 294748"/>
                  <a:gd name="connsiteY62" fmla="*/ 50533 h 83316"/>
                  <a:gd name="connsiteX63" fmla="*/ 209408 w 294748"/>
                  <a:gd name="connsiteY63" fmla="*/ 42337 h 83316"/>
                  <a:gd name="connsiteX64" fmla="*/ 212174 w 294748"/>
                  <a:gd name="connsiteY64" fmla="*/ 38341 h 83316"/>
                  <a:gd name="connsiteX65" fmla="*/ 212686 w 294748"/>
                  <a:gd name="connsiteY65" fmla="*/ 34038 h 83316"/>
                  <a:gd name="connsiteX66" fmla="*/ 205925 w 294748"/>
                  <a:gd name="connsiteY66" fmla="*/ 34653 h 83316"/>
                  <a:gd name="connsiteX67" fmla="*/ 201827 w 294748"/>
                  <a:gd name="connsiteY67" fmla="*/ 36907 h 83316"/>
                  <a:gd name="connsiteX68" fmla="*/ 195782 w 294748"/>
                  <a:gd name="connsiteY68" fmla="*/ 46537 h 83316"/>
                  <a:gd name="connsiteX69" fmla="*/ 198446 w 294748"/>
                  <a:gd name="connsiteY69" fmla="*/ 56065 h 83316"/>
                  <a:gd name="connsiteX70" fmla="*/ 205515 w 294748"/>
                  <a:gd name="connsiteY70" fmla="*/ 58227 h 83316"/>
                  <a:gd name="connsiteX71" fmla="*/ 205720 w 294748"/>
                  <a:gd name="connsiteY71" fmla="*/ 58114 h 83316"/>
                  <a:gd name="connsiteX72" fmla="*/ 215965 w 294748"/>
                  <a:gd name="connsiteY72" fmla="*/ 52991 h 83316"/>
                  <a:gd name="connsiteX73" fmla="*/ 228361 w 294748"/>
                  <a:gd name="connsiteY73" fmla="*/ 40595 h 83316"/>
                  <a:gd name="connsiteX74" fmla="*/ 223136 w 294748"/>
                  <a:gd name="connsiteY74" fmla="*/ 47562 h 83316"/>
                  <a:gd name="connsiteX75" fmla="*/ 218936 w 294748"/>
                  <a:gd name="connsiteY75" fmla="*/ 55860 h 83316"/>
                  <a:gd name="connsiteX76" fmla="*/ 224980 w 294748"/>
                  <a:gd name="connsiteY76" fmla="*/ 45615 h 83316"/>
                  <a:gd name="connsiteX77" fmla="*/ 235225 w 294748"/>
                  <a:gd name="connsiteY77" fmla="*/ 37522 h 83316"/>
                  <a:gd name="connsiteX78" fmla="*/ 233996 w 294748"/>
                  <a:gd name="connsiteY78" fmla="*/ 43464 h 83316"/>
                  <a:gd name="connsiteX79" fmla="*/ 232664 w 294748"/>
                  <a:gd name="connsiteY79" fmla="*/ 47357 h 83316"/>
                  <a:gd name="connsiteX80" fmla="*/ 232049 w 294748"/>
                  <a:gd name="connsiteY80" fmla="*/ 52069 h 83316"/>
                  <a:gd name="connsiteX81" fmla="*/ 238135 w 294748"/>
                  <a:gd name="connsiteY81" fmla="*/ 50717 h 83316"/>
                  <a:gd name="connsiteX82" fmla="*/ 238299 w 294748"/>
                  <a:gd name="connsiteY82" fmla="*/ 50430 h 83316"/>
                  <a:gd name="connsiteX83" fmla="*/ 246495 w 294748"/>
                  <a:gd name="connsiteY83" fmla="*/ 42644 h 83316"/>
                  <a:gd name="connsiteX84" fmla="*/ 252744 w 294748"/>
                  <a:gd name="connsiteY84" fmla="*/ 33731 h 83316"/>
                  <a:gd name="connsiteX85" fmla="*/ 255100 w 294748"/>
                  <a:gd name="connsiteY85" fmla="*/ 27174 h 83316"/>
                  <a:gd name="connsiteX86" fmla="*/ 247827 w 294748"/>
                  <a:gd name="connsiteY86" fmla="*/ 39263 h 83316"/>
                  <a:gd name="connsiteX87" fmla="*/ 246085 w 294748"/>
                  <a:gd name="connsiteY87" fmla="*/ 46640 h 83316"/>
                  <a:gd name="connsiteX88" fmla="*/ 246597 w 294748"/>
                  <a:gd name="connsiteY88" fmla="*/ 53914 h 83316"/>
                  <a:gd name="connsiteX89" fmla="*/ 251515 w 294748"/>
                  <a:gd name="connsiteY89" fmla="*/ 60880 h 83316"/>
                  <a:gd name="connsiteX90" fmla="*/ 257047 w 294748"/>
                  <a:gd name="connsiteY90" fmla="*/ 60880 h 83316"/>
                  <a:gd name="connsiteX91" fmla="*/ 262989 w 294748"/>
                  <a:gd name="connsiteY91" fmla="*/ 58421 h 83316"/>
                  <a:gd name="connsiteX92" fmla="*/ 267599 w 294748"/>
                  <a:gd name="connsiteY92" fmla="*/ 52172 h 83316"/>
                  <a:gd name="connsiteX93" fmla="*/ 267599 w 294748"/>
                  <a:gd name="connsiteY93" fmla="*/ 43771 h 83316"/>
                  <a:gd name="connsiteX94" fmla="*/ 264321 w 294748"/>
                  <a:gd name="connsiteY94" fmla="*/ 40390 h 83316"/>
                  <a:gd name="connsiteX95" fmla="*/ 260223 w 294748"/>
                  <a:gd name="connsiteY95" fmla="*/ 39161 h 83316"/>
                  <a:gd name="connsiteX96" fmla="*/ 251310 w 294748"/>
                  <a:gd name="connsiteY96" fmla="*/ 37829 h 83316"/>
                  <a:gd name="connsiteX97" fmla="*/ 246085 w 294748"/>
                  <a:gd name="connsiteY97" fmla="*/ 38649 h 83316"/>
                  <a:gd name="connsiteX98" fmla="*/ 263604 w 294748"/>
                  <a:gd name="connsiteY98" fmla="*/ 38034 h 83316"/>
                  <a:gd name="connsiteX99" fmla="*/ 273849 w 294748"/>
                  <a:gd name="connsiteY99" fmla="*/ 33833 h 83316"/>
                  <a:gd name="connsiteX100" fmla="*/ 272415 w 294748"/>
                  <a:gd name="connsiteY100" fmla="*/ 34448 h 83316"/>
                  <a:gd name="connsiteX101" fmla="*/ 274156 w 294748"/>
                  <a:gd name="connsiteY101" fmla="*/ 34448 h 83316"/>
                  <a:gd name="connsiteX102" fmla="*/ 273644 w 294748"/>
                  <a:gd name="connsiteY102" fmla="*/ 36804 h 83316"/>
                  <a:gd name="connsiteX103" fmla="*/ 284504 w 294748"/>
                  <a:gd name="connsiteY103" fmla="*/ 41517 h 83316"/>
                  <a:gd name="connsiteX104" fmla="*/ 290548 w 294748"/>
                  <a:gd name="connsiteY104" fmla="*/ 50942 h 83316"/>
                  <a:gd name="connsiteX105" fmla="*/ 282865 w 294748"/>
                  <a:gd name="connsiteY105" fmla="*/ 63544 h 83316"/>
                  <a:gd name="connsiteX106" fmla="*/ 271697 w 294748"/>
                  <a:gd name="connsiteY106" fmla="*/ 65183 h 83316"/>
                  <a:gd name="connsiteX107" fmla="*/ 282455 w 294748"/>
                  <a:gd name="connsiteY107" fmla="*/ 54323 h 83316"/>
                  <a:gd name="connsiteX108" fmla="*/ 294749 w 294748"/>
                  <a:gd name="connsiteY108" fmla="*/ 49201 h 8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94748" h="83316">
                    <a:moveTo>
                      <a:pt x="0" y="83317"/>
                    </a:moveTo>
                    <a:cubicBezTo>
                      <a:pt x="7069" y="69281"/>
                      <a:pt x="14548" y="55450"/>
                      <a:pt x="21617" y="41312"/>
                    </a:cubicBezTo>
                    <a:cubicBezTo>
                      <a:pt x="26709" y="29110"/>
                      <a:pt x="33614" y="17749"/>
                      <a:pt x="42107" y="7606"/>
                    </a:cubicBezTo>
                    <a:cubicBezTo>
                      <a:pt x="44555" y="5076"/>
                      <a:pt x="47230" y="2781"/>
                      <a:pt x="50098" y="742"/>
                    </a:cubicBezTo>
                    <a:cubicBezTo>
                      <a:pt x="50539" y="189"/>
                      <a:pt x="51246" y="-88"/>
                      <a:pt x="51942" y="25"/>
                    </a:cubicBezTo>
                    <a:cubicBezTo>
                      <a:pt x="51942" y="3098"/>
                      <a:pt x="48664" y="5455"/>
                      <a:pt x="47332" y="8118"/>
                    </a:cubicBezTo>
                    <a:cubicBezTo>
                      <a:pt x="47926" y="8969"/>
                      <a:pt x="49022" y="9317"/>
                      <a:pt x="49996" y="8938"/>
                    </a:cubicBezTo>
                    <a:cubicBezTo>
                      <a:pt x="54299" y="8938"/>
                      <a:pt x="58499" y="8938"/>
                      <a:pt x="62802" y="8938"/>
                    </a:cubicBezTo>
                    <a:cubicBezTo>
                      <a:pt x="66951" y="8784"/>
                      <a:pt x="71049" y="9973"/>
                      <a:pt x="74481" y="12319"/>
                    </a:cubicBezTo>
                    <a:cubicBezTo>
                      <a:pt x="77125" y="15024"/>
                      <a:pt x="78077" y="18958"/>
                      <a:pt x="76940" y="22564"/>
                    </a:cubicBezTo>
                    <a:cubicBezTo>
                      <a:pt x="75198" y="29408"/>
                      <a:pt x="72319" y="35923"/>
                      <a:pt x="68437" y="41824"/>
                    </a:cubicBezTo>
                    <a:cubicBezTo>
                      <a:pt x="64667" y="48074"/>
                      <a:pt x="60118" y="53821"/>
                      <a:pt x="54913" y="58934"/>
                    </a:cubicBezTo>
                    <a:cubicBezTo>
                      <a:pt x="50979" y="63175"/>
                      <a:pt x="46533" y="66925"/>
                      <a:pt x="41697" y="70101"/>
                    </a:cubicBezTo>
                    <a:cubicBezTo>
                      <a:pt x="39546" y="72047"/>
                      <a:pt x="37497" y="72457"/>
                      <a:pt x="35550" y="71023"/>
                    </a:cubicBezTo>
                    <a:cubicBezTo>
                      <a:pt x="33604" y="69588"/>
                      <a:pt x="33091" y="69076"/>
                      <a:pt x="34013" y="66720"/>
                    </a:cubicBezTo>
                    <a:cubicBezTo>
                      <a:pt x="35294" y="63247"/>
                      <a:pt x="37364" y="60132"/>
                      <a:pt x="40058" y="57602"/>
                    </a:cubicBezTo>
                    <a:cubicBezTo>
                      <a:pt x="44002" y="53852"/>
                      <a:pt x="48582" y="50830"/>
                      <a:pt x="53581" y="48689"/>
                    </a:cubicBezTo>
                    <a:cubicBezTo>
                      <a:pt x="59401" y="45933"/>
                      <a:pt x="65435" y="43638"/>
                      <a:pt x="71612" y="41824"/>
                    </a:cubicBezTo>
                    <a:cubicBezTo>
                      <a:pt x="74942" y="40851"/>
                      <a:pt x="78385" y="40298"/>
                      <a:pt x="81857" y="40185"/>
                    </a:cubicBezTo>
                    <a:cubicBezTo>
                      <a:pt x="84419" y="40185"/>
                      <a:pt x="86980" y="40185"/>
                      <a:pt x="89541" y="40185"/>
                    </a:cubicBezTo>
                    <a:cubicBezTo>
                      <a:pt x="91334" y="39878"/>
                      <a:pt x="93086" y="39366"/>
                      <a:pt x="94766" y="38649"/>
                    </a:cubicBezTo>
                    <a:cubicBezTo>
                      <a:pt x="90750" y="41497"/>
                      <a:pt x="87431" y="45205"/>
                      <a:pt x="85034" y="49508"/>
                    </a:cubicBezTo>
                    <a:lnTo>
                      <a:pt x="83907" y="54016"/>
                    </a:lnTo>
                    <a:lnTo>
                      <a:pt x="84521" y="57909"/>
                    </a:lnTo>
                    <a:lnTo>
                      <a:pt x="87595" y="60163"/>
                    </a:lnTo>
                    <a:cubicBezTo>
                      <a:pt x="90248" y="60685"/>
                      <a:pt x="92984" y="59743"/>
                      <a:pt x="94766" y="57704"/>
                    </a:cubicBezTo>
                    <a:cubicBezTo>
                      <a:pt x="96446" y="56792"/>
                      <a:pt x="97789" y="55358"/>
                      <a:pt x="98557" y="53606"/>
                    </a:cubicBezTo>
                    <a:cubicBezTo>
                      <a:pt x="99643" y="52377"/>
                      <a:pt x="100411" y="50902"/>
                      <a:pt x="100811" y="49303"/>
                    </a:cubicBezTo>
                    <a:cubicBezTo>
                      <a:pt x="101518" y="48135"/>
                      <a:pt x="101733" y="46742"/>
                      <a:pt x="101425" y="45410"/>
                    </a:cubicBezTo>
                    <a:cubicBezTo>
                      <a:pt x="101712" y="44334"/>
                      <a:pt x="101251" y="43208"/>
                      <a:pt x="100299" y="42644"/>
                    </a:cubicBezTo>
                    <a:cubicBezTo>
                      <a:pt x="99889" y="41753"/>
                      <a:pt x="98895" y="41281"/>
                      <a:pt x="97942" y="41517"/>
                    </a:cubicBezTo>
                    <a:cubicBezTo>
                      <a:pt x="97184" y="41056"/>
                      <a:pt x="96242" y="41056"/>
                      <a:pt x="95483" y="41517"/>
                    </a:cubicBezTo>
                    <a:cubicBezTo>
                      <a:pt x="93988" y="42224"/>
                      <a:pt x="92686" y="43279"/>
                      <a:pt x="91693" y="44591"/>
                    </a:cubicBezTo>
                    <a:cubicBezTo>
                      <a:pt x="92717" y="44591"/>
                      <a:pt x="94254" y="43873"/>
                      <a:pt x="95176" y="43464"/>
                    </a:cubicBezTo>
                    <a:cubicBezTo>
                      <a:pt x="98250" y="42132"/>
                      <a:pt x="101323" y="41107"/>
                      <a:pt x="104499" y="40083"/>
                    </a:cubicBezTo>
                    <a:cubicBezTo>
                      <a:pt x="112459" y="37532"/>
                      <a:pt x="120563" y="35473"/>
                      <a:pt x="128780" y="33936"/>
                    </a:cubicBezTo>
                    <a:cubicBezTo>
                      <a:pt x="127714" y="35052"/>
                      <a:pt x="126464" y="35995"/>
                      <a:pt x="125091" y="36702"/>
                    </a:cubicBezTo>
                    <a:cubicBezTo>
                      <a:pt x="121864" y="38628"/>
                      <a:pt x="118965" y="41046"/>
                      <a:pt x="116486" y="43873"/>
                    </a:cubicBezTo>
                    <a:cubicBezTo>
                      <a:pt x="114263" y="47121"/>
                      <a:pt x="112961" y="50912"/>
                      <a:pt x="112695" y="54836"/>
                    </a:cubicBezTo>
                    <a:cubicBezTo>
                      <a:pt x="112695" y="57602"/>
                      <a:pt x="112695" y="61495"/>
                      <a:pt x="116793" y="61495"/>
                    </a:cubicBezTo>
                    <a:cubicBezTo>
                      <a:pt x="119682" y="61157"/>
                      <a:pt x="122397" y="59938"/>
                      <a:pt x="124579" y="58012"/>
                    </a:cubicBezTo>
                    <a:cubicBezTo>
                      <a:pt x="127304" y="55881"/>
                      <a:pt x="129876" y="53555"/>
                      <a:pt x="132263" y="51045"/>
                    </a:cubicBezTo>
                    <a:cubicBezTo>
                      <a:pt x="132878" y="50430"/>
                      <a:pt x="137795" y="46435"/>
                      <a:pt x="136156" y="44693"/>
                    </a:cubicBezTo>
                    <a:cubicBezTo>
                      <a:pt x="135541" y="46127"/>
                      <a:pt x="135029" y="47562"/>
                      <a:pt x="134517" y="48996"/>
                    </a:cubicBezTo>
                    <a:cubicBezTo>
                      <a:pt x="134056" y="50635"/>
                      <a:pt x="134056" y="52377"/>
                      <a:pt x="134517" y="54016"/>
                    </a:cubicBezTo>
                    <a:cubicBezTo>
                      <a:pt x="136156" y="56680"/>
                      <a:pt x="140869" y="53401"/>
                      <a:pt x="142508" y="52377"/>
                    </a:cubicBezTo>
                    <a:cubicBezTo>
                      <a:pt x="147303" y="49672"/>
                      <a:pt x="150735" y="45052"/>
                      <a:pt x="151934" y="39673"/>
                    </a:cubicBezTo>
                    <a:cubicBezTo>
                      <a:pt x="151032" y="41958"/>
                      <a:pt x="150387" y="44324"/>
                      <a:pt x="149987" y="46742"/>
                    </a:cubicBezTo>
                    <a:cubicBezTo>
                      <a:pt x="149116" y="49232"/>
                      <a:pt x="149116" y="51936"/>
                      <a:pt x="149987" y="54426"/>
                    </a:cubicBezTo>
                    <a:cubicBezTo>
                      <a:pt x="153572" y="54426"/>
                      <a:pt x="155622" y="50328"/>
                      <a:pt x="157363" y="47562"/>
                    </a:cubicBezTo>
                    <a:cubicBezTo>
                      <a:pt x="159105" y="44796"/>
                      <a:pt x="160027" y="42029"/>
                      <a:pt x="162179" y="43054"/>
                    </a:cubicBezTo>
                    <a:cubicBezTo>
                      <a:pt x="162127" y="45021"/>
                      <a:pt x="161707" y="46967"/>
                      <a:pt x="160949" y="48791"/>
                    </a:cubicBezTo>
                    <a:cubicBezTo>
                      <a:pt x="160949" y="49406"/>
                      <a:pt x="160334" y="51147"/>
                      <a:pt x="159515" y="51455"/>
                    </a:cubicBezTo>
                    <a:cubicBezTo>
                      <a:pt x="159986" y="49057"/>
                      <a:pt x="161205" y="46865"/>
                      <a:pt x="162998" y="45205"/>
                    </a:cubicBezTo>
                    <a:cubicBezTo>
                      <a:pt x="163982" y="44345"/>
                      <a:pt x="165314" y="44007"/>
                      <a:pt x="166584" y="44283"/>
                    </a:cubicBezTo>
                    <a:cubicBezTo>
                      <a:pt x="168582" y="44806"/>
                      <a:pt x="170702" y="44550"/>
                      <a:pt x="172526" y="43566"/>
                    </a:cubicBezTo>
                    <a:cubicBezTo>
                      <a:pt x="174780" y="42337"/>
                      <a:pt x="177034" y="41005"/>
                      <a:pt x="179185" y="39571"/>
                    </a:cubicBezTo>
                    <a:cubicBezTo>
                      <a:pt x="181337" y="38136"/>
                      <a:pt x="181029" y="37931"/>
                      <a:pt x="181849" y="38751"/>
                    </a:cubicBezTo>
                    <a:cubicBezTo>
                      <a:pt x="180619" y="42542"/>
                      <a:pt x="178878" y="46230"/>
                      <a:pt x="177956" y="50020"/>
                    </a:cubicBezTo>
                    <a:cubicBezTo>
                      <a:pt x="177956" y="51557"/>
                      <a:pt x="177239" y="53094"/>
                      <a:pt x="176931" y="54631"/>
                    </a:cubicBezTo>
                    <a:cubicBezTo>
                      <a:pt x="176153" y="56301"/>
                      <a:pt x="176521" y="58278"/>
                      <a:pt x="177853" y="59548"/>
                    </a:cubicBezTo>
                    <a:cubicBezTo>
                      <a:pt x="179625" y="59323"/>
                      <a:pt x="181347" y="58841"/>
                      <a:pt x="182976" y="58114"/>
                    </a:cubicBezTo>
                    <a:cubicBezTo>
                      <a:pt x="188580" y="56045"/>
                      <a:pt x="193989" y="53514"/>
                      <a:pt x="199163" y="50533"/>
                    </a:cubicBezTo>
                    <a:cubicBezTo>
                      <a:pt x="203066" y="48484"/>
                      <a:pt x="206550" y="45697"/>
                      <a:pt x="209408" y="42337"/>
                    </a:cubicBezTo>
                    <a:cubicBezTo>
                      <a:pt x="210627" y="41230"/>
                      <a:pt x="211570" y="39868"/>
                      <a:pt x="212174" y="38341"/>
                    </a:cubicBezTo>
                    <a:cubicBezTo>
                      <a:pt x="213198" y="37142"/>
                      <a:pt x="213404" y="35442"/>
                      <a:pt x="212686" y="34038"/>
                    </a:cubicBezTo>
                    <a:cubicBezTo>
                      <a:pt x="210473" y="33116"/>
                      <a:pt x="207943" y="33342"/>
                      <a:pt x="205925" y="34653"/>
                    </a:cubicBezTo>
                    <a:lnTo>
                      <a:pt x="201827" y="36907"/>
                    </a:lnTo>
                    <a:cubicBezTo>
                      <a:pt x="198384" y="38966"/>
                      <a:pt x="196140" y="42542"/>
                      <a:pt x="195782" y="46537"/>
                    </a:cubicBezTo>
                    <a:cubicBezTo>
                      <a:pt x="194542" y="49959"/>
                      <a:pt x="195608" y="53791"/>
                      <a:pt x="198446" y="56065"/>
                    </a:cubicBezTo>
                    <a:cubicBezTo>
                      <a:pt x="199798" y="58616"/>
                      <a:pt x="202964" y="59579"/>
                      <a:pt x="205515" y="58227"/>
                    </a:cubicBezTo>
                    <a:cubicBezTo>
                      <a:pt x="205576" y="58196"/>
                      <a:pt x="205648" y="58155"/>
                      <a:pt x="205720" y="58114"/>
                    </a:cubicBezTo>
                    <a:cubicBezTo>
                      <a:pt x="209449" y="57130"/>
                      <a:pt x="212942" y="55389"/>
                      <a:pt x="215965" y="52991"/>
                    </a:cubicBezTo>
                    <a:cubicBezTo>
                      <a:pt x="221036" y="49918"/>
                      <a:pt x="225287" y="45666"/>
                      <a:pt x="228361" y="40595"/>
                    </a:cubicBezTo>
                    <a:cubicBezTo>
                      <a:pt x="226824" y="40595"/>
                      <a:pt x="223239" y="47459"/>
                      <a:pt x="223136" y="47562"/>
                    </a:cubicBezTo>
                    <a:cubicBezTo>
                      <a:pt x="221599" y="50328"/>
                      <a:pt x="220370" y="53094"/>
                      <a:pt x="218936" y="55860"/>
                    </a:cubicBezTo>
                    <a:cubicBezTo>
                      <a:pt x="219970" y="51957"/>
                      <a:pt x="222061" y="48412"/>
                      <a:pt x="224980" y="45615"/>
                    </a:cubicBezTo>
                    <a:cubicBezTo>
                      <a:pt x="227746" y="42439"/>
                      <a:pt x="231332" y="38136"/>
                      <a:pt x="235225" y="37522"/>
                    </a:cubicBezTo>
                    <a:cubicBezTo>
                      <a:pt x="235379" y="39581"/>
                      <a:pt x="234959" y="41640"/>
                      <a:pt x="233996" y="43464"/>
                    </a:cubicBezTo>
                    <a:cubicBezTo>
                      <a:pt x="233484" y="44796"/>
                      <a:pt x="233074" y="46025"/>
                      <a:pt x="232664" y="47357"/>
                    </a:cubicBezTo>
                    <a:cubicBezTo>
                      <a:pt x="231947" y="48822"/>
                      <a:pt x="231732" y="50471"/>
                      <a:pt x="232049" y="52069"/>
                    </a:cubicBezTo>
                    <a:cubicBezTo>
                      <a:pt x="234098" y="53371"/>
                      <a:pt x="236823" y="52766"/>
                      <a:pt x="238135" y="50717"/>
                    </a:cubicBezTo>
                    <a:cubicBezTo>
                      <a:pt x="238186" y="50625"/>
                      <a:pt x="238248" y="50533"/>
                      <a:pt x="238299" y="50430"/>
                    </a:cubicBezTo>
                    <a:cubicBezTo>
                      <a:pt x="241372" y="48217"/>
                      <a:pt x="244128" y="45595"/>
                      <a:pt x="246495" y="42644"/>
                    </a:cubicBezTo>
                    <a:cubicBezTo>
                      <a:pt x="249015" y="40011"/>
                      <a:pt x="251125" y="36999"/>
                      <a:pt x="252744" y="33731"/>
                    </a:cubicBezTo>
                    <a:cubicBezTo>
                      <a:pt x="254353" y="31938"/>
                      <a:pt x="255203" y="29582"/>
                      <a:pt x="255100" y="27174"/>
                    </a:cubicBezTo>
                    <a:cubicBezTo>
                      <a:pt x="251884" y="30678"/>
                      <a:pt x="249415" y="34786"/>
                      <a:pt x="247827" y="39263"/>
                    </a:cubicBezTo>
                    <a:cubicBezTo>
                      <a:pt x="246587" y="41517"/>
                      <a:pt x="245993" y="44068"/>
                      <a:pt x="246085" y="46640"/>
                    </a:cubicBezTo>
                    <a:cubicBezTo>
                      <a:pt x="245358" y="49047"/>
                      <a:pt x="245542" y="51629"/>
                      <a:pt x="246597" y="53914"/>
                    </a:cubicBezTo>
                    <a:cubicBezTo>
                      <a:pt x="246730" y="56997"/>
                      <a:pt x="248656" y="59722"/>
                      <a:pt x="251515" y="60880"/>
                    </a:cubicBezTo>
                    <a:lnTo>
                      <a:pt x="257047" y="60880"/>
                    </a:lnTo>
                    <a:lnTo>
                      <a:pt x="262989" y="58421"/>
                    </a:lnTo>
                    <a:cubicBezTo>
                      <a:pt x="265417" y="57182"/>
                      <a:pt x="267128" y="54866"/>
                      <a:pt x="267599" y="52172"/>
                    </a:cubicBezTo>
                    <a:cubicBezTo>
                      <a:pt x="268521" y="49447"/>
                      <a:pt x="268521" y="46496"/>
                      <a:pt x="267599" y="43771"/>
                    </a:cubicBezTo>
                    <a:cubicBezTo>
                      <a:pt x="267395" y="42040"/>
                      <a:pt x="266052" y="40657"/>
                      <a:pt x="264321" y="40390"/>
                    </a:cubicBezTo>
                    <a:lnTo>
                      <a:pt x="260223" y="39161"/>
                    </a:lnTo>
                    <a:cubicBezTo>
                      <a:pt x="257303" y="38413"/>
                      <a:pt x="254322" y="37962"/>
                      <a:pt x="251310" y="37829"/>
                    </a:cubicBezTo>
                    <a:cubicBezTo>
                      <a:pt x="251310" y="37829"/>
                      <a:pt x="246802" y="37829"/>
                      <a:pt x="246085" y="38649"/>
                    </a:cubicBezTo>
                    <a:cubicBezTo>
                      <a:pt x="251914" y="39417"/>
                      <a:pt x="257836" y="39212"/>
                      <a:pt x="263604" y="38034"/>
                    </a:cubicBezTo>
                    <a:cubicBezTo>
                      <a:pt x="267364" y="37675"/>
                      <a:pt x="270929" y="36220"/>
                      <a:pt x="273849" y="33833"/>
                    </a:cubicBezTo>
                    <a:cubicBezTo>
                      <a:pt x="273849" y="33833"/>
                      <a:pt x="272107" y="33833"/>
                      <a:pt x="272415" y="34448"/>
                    </a:cubicBezTo>
                    <a:cubicBezTo>
                      <a:pt x="272722" y="35063"/>
                      <a:pt x="273746" y="34448"/>
                      <a:pt x="274156" y="34448"/>
                    </a:cubicBezTo>
                    <a:cubicBezTo>
                      <a:pt x="273634" y="35114"/>
                      <a:pt x="273449" y="35985"/>
                      <a:pt x="273644" y="36804"/>
                    </a:cubicBezTo>
                    <a:cubicBezTo>
                      <a:pt x="277076" y="38771"/>
                      <a:pt x="280723" y="40349"/>
                      <a:pt x="284504" y="41517"/>
                    </a:cubicBezTo>
                    <a:cubicBezTo>
                      <a:pt x="289934" y="43156"/>
                      <a:pt x="291880" y="46332"/>
                      <a:pt x="290548" y="50942"/>
                    </a:cubicBezTo>
                    <a:cubicBezTo>
                      <a:pt x="291071" y="56383"/>
                      <a:pt x="287946" y="61515"/>
                      <a:pt x="282865" y="63544"/>
                    </a:cubicBezTo>
                    <a:cubicBezTo>
                      <a:pt x="278562" y="69076"/>
                      <a:pt x="274771" y="69588"/>
                      <a:pt x="271697" y="65183"/>
                    </a:cubicBezTo>
                    <a:cubicBezTo>
                      <a:pt x="273941" y="60450"/>
                      <a:pt x="277742" y="56618"/>
                      <a:pt x="282455" y="54323"/>
                    </a:cubicBezTo>
                    <a:cubicBezTo>
                      <a:pt x="285866" y="51291"/>
                      <a:pt x="290190" y="49488"/>
                      <a:pt x="294749" y="49201"/>
                    </a:cubicBezTo>
                  </a:path>
                </a:pathLst>
              </a:custGeom>
              <a:noFill/>
              <a:ln w="7672" cap="rnd">
                <a:solidFill>
                  <a:srgbClr val="263238"/>
                </a:solidFill>
                <a:prstDash val="solid"/>
                <a:round/>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74DA7C74-2B3A-1A3D-89D5-CCD0488E39CF}"/>
                  </a:ext>
                </a:extLst>
              </p:cNvPr>
              <p:cNvSpPr/>
              <p:nvPr/>
            </p:nvSpPr>
            <p:spPr>
              <a:xfrm>
                <a:off x="10536779" y="2167915"/>
                <a:ext cx="101835" cy="21857"/>
              </a:xfrm>
              <a:custGeom>
                <a:avLst/>
                <a:gdLst>
                  <a:gd name="connsiteX0" fmla="*/ 0 w 101835"/>
                  <a:gd name="connsiteY0" fmla="*/ 20264 h 21857"/>
                  <a:gd name="connsiteX1" fmla="*/ 27457 w 101835"/>
                  <a:gd name="connsiteY1" fmla="*/ 16473 h 21857"/>
                  <a:gd name="connsiteX2" fmla="*/ 101835 w 101835"/>
                  <a:gd name="connsiteY2" fmla="*/ 183 h 21857"/>
                </a:gdLst>
                <a:ahLst/>
                <a:cxnLst>
                  <a:cxn ang="0">
                    <a:pos x="connsiteX0" y="connsiteY0"/>
                  </a:cxn>
                  <a:cxn ang="0">
                    <a:pos x="connsiteX1" y="connsiteY1"/>
                  </a:cxn>
                  <a:cxn ang="0">
                    <a:pos x="connsiteX2" y="connsiteY2"/>
                  </a:cxn>
                </a:cxnLst>
                <a:rect l="l" t="t" r="r" b="b"/>
                <a:pathLst>
                  <a:path w="101835" h="21857">
                    <a:moveTo>
                      <a:pt x="0" y="20264"/>
                    </a:moveTo>
                    <a:cubicBezTo>
                      <a:pt x="0" y="25488"/>
                      <a:pt x="28788" y="16166"/>
                      <a:pt x="27457" y="16473"/>
                    </a:cubicBezTo>
                    <a:cubicBezTo>
                      <a:pt x="51328" y="9506"/>
                      <a:pt x="76530" y="-1558"/>
                      <a:pt x="101835" y="183"/>
                    </a:cubicBezTo>
                  </a:path>
                </a:pathLst>
              </a:custGeom>
              <a:noFill/>
              <a:ln w="7672" cap="rnd">
                <a:solidFill>
                  <a:srgbClr val="263238"/>
                </a:solidFill>
                <a:prstDash val="solid"/>
                <a:round/>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9CF3D3AB-A4B5-8897-D814-92091138A506}"/>
                  </a:ext>
                </a:extLst>
              </p:cNvPr>
              <p:cNvSpPr/>
              <p:nvPr/>
            </p:nvSpPr>
            <p:spPr>
              <a:xfrm>
                <a:off x="10570997" y="2163054"/>
                <a:ext cx="17519" cy="72866"/>
              </a:xfrm>
              <a:custGeom>
                <a:avLst/>
                <a:gdLst>
                  <a:gd name="connsiteX0" fmla="*/ 15163 w 17519"/>
                  <a:gd name="connsiteY0" fmla="*/ 1254 h 72866"/>
                  <a:gd name="connsiteX1" fmla="*/ 17519 w 17519"/>
                  <a:gd name="connsiteY1" fmla="*/ 25 h 72866"/>
                  <a:gd name="connsiteX2" fmla="*/ 16392 w 17519"/>
                  <a:gd name="connsiteY2" fmla="*/ 3713 h 72866"/>
                  <a:gd name="connsiteX3" fmla="*/ 11987 w 17519"/>
                  <a:gd name="connsiteY3" fmla="*/ 22974 h 72866"/>
                  <a:gd name="connsiteX4" fmla="*/ 3586 w 17519"/>
                  <a:gd name="connsiteY4" fmla="*/ 55655 h 72866"/>
                  <a:gd name="connsiteX5" fmla="*/ 0 w 17519"/>
                  <a:gd name="connsiteY5" fmla="*/ 72867 h 7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 h="72866">
                    <a:moveTo>
                      <a:pt x="15163" y="1254"/>
                    </a:moveTo>
                    <a:cubicBezTo>
                      <a:pt x="15593" y="373"/>
                      <a:pt x="16546" y="-119"/>
                      <a:pt x="17519" y="25"/>
                    </a:cubicBezTo>
                    <a:cubicBezTo>
                      <a:pt x="17283" y="1295"/>
                      <a:pt x="16905" y="2535"/>
                      <a:pt x="16392" y="3713"/>
                    </a:cubicBezTo>
                    <a:cubicBezTo>
                      <a:pt x="14538" y="10034"/>
                      <a:pt x="13063" y="16468"/>
                      <a:pt x="11987" y="22974"/>
                    </a:cubicBezTo>
                    <a:cubicBezTo>
                      <a:pt x="9426" y="34038"/>
                      <a:pt x="6557" y="44898"/>
                      <a:pt x="3586" y="55655"/>
                    </a:cubicBezTo>
                    <a:cubicBezTo>
                      <a:pt x="1260" y="61095"/>
                      <a:pt x="41" y="66945"/>
                      <a:pt x="0" y="72867"/>
                    </a:cubicBezTo>
                  </a:path>
                </a:pathLst>
              </a:custGeom>
              <a:noFill/>
              <a:ln w="7672" cap="rnd">
                <a:solidFill>
                  <a:srgbClr val="263238"/>
                </a:solidFill>
                <a:prstDash val="solid"/>
                <a:round/>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F0886B1D-87A2-1E8D-599E-0EC2B0443DFF}"/>
                  </a:ext>
                </a:extLst>
              </p:cNvPr>
              <p:cNvSpPr/>
              <p:nvPr/>
            </p:nvSpPr>
            <p:spPr>
              <a:xfrm>
                <a:off x="10595790" y="2189511"/>
                <a:ext cx="151318" cy="50964"/>
              </a:xfrm>
              <a:custGeom>
                <a:avLst/>
                <a:gdLst>
                  <a:gd name="connsiteX0" fmla="*/ 6659 w 151318"/>
                  <a:gd name="connsiteY0" fmla="*/ 0 h 50964"/>
                  <a:gd name="connsiteX1" fmla="*/ 4405 w 151318"/>
                  <a:gd name="connsiteY1" fmla="*/ 22641 h 50964"/>
                  <a:gd name="connsiteX2" fmla="*/ 0 w 151318"/>
                  <a:gd name="connsiteY2" fmla="*/ 39751 h 50964"/>
                  <a:gd name="connsiteX3" fmla="*/ 25203 w 151318"/>
                  <a:gd name="connsiteY3" fmla="*/ 11065 h 50964"/>
                  <a:gd name="connsiteX4" fmla="*/ 25203 w 151318"/>
                  <a:gd name="connsiteY4" fmla="*/ 26227 h 50964"/>
                  <a:gd name="connsiteX5" fmla="*/ 23768 w 151318"/>
                  <a:gd name="connsiteY5" fmla="*/ 41595 h 50964"/>
                  <a:gd name="connsiteX6" fmla="*/ 42619 w 151318"/>
                  <a:gd name="connsiteY6" fmla="*/ 36984 h 50964"/>
                  <a:gd name="connsiteX7" fmla="*/ 59523 w 151318"/>
                  <a:gd name="connsiteY7" fmla="*/ 23154 h 50964"/>
                  <a:gd name="connsiteX8" fmla="*/ 58909 w 151318"/>
                  <a:gd name="connsiteY8" fmla="*/ 11987 h 50964"/>
                  <a:gd name="connsiteX9" fmla="*/ 49381 w 151318"/>
                  <a:gd name="connsiteY9" fmla="*/ 19773 h 50964"/>
                  <a:gd name="connsiteX10" fmla="*/ 45488 w 151318"/>
                  <a:gd name="connsiteY10" fmla="*/ 38419 h 50964"/>
                  <a:gd name="connsiteX11" fmla="*/ 53366 w 151318"/>
                  <a:gd name="connsiteY11" fmla="*/ 45478 h 50964"/>
                  <a:gd name="connsiteX12" fmla="*/ 56552 w 151318"/>
                  <a:gd name="connsiteY12" fmla="*/ 44566 h 50964"/>
                  <a:gd name="connsiteX13" fmla="*/ 68437 w 151318"/>
                  <a:gd name="connsiteY13" fmla="*/ 30018 h 50964"/>
                  <a:gd name="connsiteX14" fmla="*/ 73047 w 151318"/>
                  <a:gd name="connsiteY14" fmla="*/ 22232 h 50964"/>
                  <a:gd name="connsiteX15" fmla="*/ 73047 w 151318"/>
                  <a:gd name="connsiteY15" fmla="*/ 30735 h 50964"/>
                  <a:gd name="connsiteX16" fmla="*/ 70588 w 151318"/>
                  <a:gd name="connsiteY16" fmla="*/ 41492 h 50964"/>
                  <a:gd name="connsiteX17" fmla="*/ 85033 w 151318"/>
                  <a:gd name="connsiteY17" fmla="*/ 15060 h 50964"/>
                  <a:gd name="connsiteX18" fmla="*/ 86160 w 151318"/>
                  <a:gd name="connsiteY18" fmla="*/ 26227 h 50964"/>
                  <a:gd name="connsiteX19" fmla="*/ 86160 w 151318"/>
                  <a:gd name="connsiteY19" fmla="*/ 34218 h 50964"/>
                  <a:gd name="connsiteX20" fmla="*/ 91795 w 151318"/>
                  <a:gd name="connsiteY20" fmla="*/ 27559 h 50964"/>
                  <a:gd name="connsiteX21" fmla="*/ 98147 w 151318"/>
                  <a:gd name="connsiteY21" fmla="*/ 18646 h 50964"/>
                  <a:gd name="connsiteX22" fmla="*/ 108392 w 151318"/>
                  <a:gd name="connsiteY22" fmla="*/ 22846 h 50964"/>
                  <a:gd name="connsiteX23" fmla="*/ 105523 w 151318"/>
                  <a:gd name="connsiteY23" fmla="*/ 36267 h 50964"/>
                  <a:gd name="connsiteX24" fmla="*/ 105011 w 151318"/>
                  <a:gd name="connsiteY24" fmla="*/ 41185 h 50964"/>
                  <a:gd name="connsiteX25" fmla="*/ 107880 w 151318"/>
                  <a:gd name="connsiteY25" fmla="*/ 42619 h 50964"/>
                  <a:gd name="connsiteX26" fmla="*/ 118125 w 151318"/>
                  <a:gd name="connsiteY26" fmla="*/ 36575 h 50964"/>
                  <a:gd name="connsiteX27" fmla="*/ 145889 w 151318"/>
                  <a:gd name="connsiteY27" fmla="*/ 19978 h 50964"/>
                  <a:gd name="connsiteX28" fmla="*/ 144793 w 151318"/>
                  <a:gd name="connsiteY28" fmla="*/ 11208 h 50964"/>
                  <a:gd name="connsiteX29" fmla="*/ 143942 w 151318"/>
                  <a:gd name="connsiteY29" fmla="*/ 10655 h 50964"/>
                  <a:gd name="connsiteX30" fmla="*/ 131136 w 151318"/>
                  <a:gd name="connsiteY30" fmla="*/ 15265 h 50964"/>
                  <a:gd name="connsiteX31" fmla="*/ 123247 w 151318"/>
                  <a:gd name="connsiteY31" fmla="*/ 31247 h 50964"/>
                  <a:gd name="connsiteX32" fmla="*/ 122735 w 151318"/>
                  <a:gd name="connsiteY32" fmla="*/ 48664 h 50964"/>
                  <a:gd name="connsiteX33" fmla="*/ 139742 w 151318"/>
                  <a:gd name="connsiteY33" fmla="*/ 44463 h 50964"/>
                  <a:gd name="connsiteX34" fmla="*/ 151319 w 151318"/>
                  <a:gd name="connsiteY34" fmla="*/ 31862 h 50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1318" h="50964">
                    <a:moveTo>
                      <a:pt x="6659" y="0"/>
                    </a:moveTo>
                    <a:cubicBezTo>
                      <a:pt x="6987" y="7612"/>
                      <a:pt x="6229" y="15245"/>
                      <a:pt x="4405" y="22641"/>
                    </a:cubicBezTo>
                    <a:cubicBezTo>
                      <a:pt x="2203" y="28133"/>
                      <a:pt x="717" y="33880"/>
                      <a:pt x="0" y="39751"/>
                    </a:cubicBezTo>
                    <a:cubicBezTo>
                      <a:pt x="7889" y="29506"/>
                      <a:pt x="11986" y="15675"/>
                      <a:pt x="25203" y="11065"/>
                    </a:cubicBezTo>
                    <a:cubicBezTo>
                      <a:pt x="28071" y="15470"/>
                      <a:pt x="25817" y="21310"/>
                      <a:pt x="25203" y="26227"/>
                    </a:cubicBezTo>
                    <a:cubicBezTo>
                      <a:pt x="23707" y="31206"/>
                      <a:pt x="23225" y="36431"/>
                      <a:pt x="23768" y="41595"/>
                    </a:cubicBezTo>
                    <a:cubicBezTo>
                      <a:pt x="30417" y="42763"/>
                      <a:pt x="37251" y="41082"/>
                      <a:pt x="42619" y="36984"/>
                    </a:cubicBezTo>
                    <a:cubicBezTo>
                      <a:pt x="49237" y="33727"/>
                      <a:pt x="55026" y="28993"/>
                      <a:pt x="59523" y="23154"/>
                    </a:cubicBezTo>
                    <a:cubicBezTo>
                      <a:pt x="61060" y="20490"/>
                      <a:pt x="63007" y="12909"/>
                      <a:pt x="58909" y="11987"/>
                    </a:cubicBezTo>
                    <a:cubicBezTo>
                      <a:pt x="54811" y="11065"/>
                      <a:pt x="51122" y="16699"/>
                      <a:pt x="49381" y="19773"/>
                    </a:cubicBezTo>
                    <a:cubicBezTo>
                      <a:pt x="45969" y="25346"/>
                      <a:pt x="44586" y="31944"/>
                      <a:pt x="45488" y="38419"/>
                    </a:cubicBezTo>
                    <a:cubicBezTo>
                      <a:pt x="45713" y="42547"/>
                      <a:pt x="49237" y="45703"/>
                      <a:pt x="53366" y="45478"/>
                    </a:cubicBezTo>
                    <a:cubicBezTo>
                      <a:pt x="54483" y="45416"/>
                      <a:pt x="55569" y="45109"/>
                      <a:pt x="56552" y="44566"/>
                    </a:cubicBezTo>
                    <a:cubicBezTo>
                      <a:pt x="61982" y="42004"/>
                      <a:pt x="65465" y="34321"/>
                      <a:pt x="68437" y="30018"/>
                    </a:cubicBezTo>
                    <a:cubicBezTo>
                      <a:pt x="70158" y="27528"/>
                      <a:pt x="71694" y="24936"/>
                      <a:pt x="73047" y="22232"/>
                    </a:cubicBezTo>
                    <a:cubicBezTo>
                      <a:pt x="73047" y="25100"/>
                      <a:pt x="73047" y="27969"/>
                      <a:pt x="73047" y="30735"/>
                    </a:cubicBezTo>
                    <a:cubicBezTo>
                      <a:pt x="72484" y="34372"/>
                      <a:pt x="71664" y="37968"/>
                      <a:pt x="70588" y="41492"/>
                    </a:cubicBezTo>
                    <a:cubicBezTo>
                      <a:pt x="73662" y="33604"/>
                      <a:pt x="74379" y="16597"/>
                      <a:pt x="85033" y="15060"/>
                    </a:cubicBezTo>
                    <a:cubicBezTo>
                      <a:pt x="87287" y="17314"/>
                      <a:pt x="86160" y="23768"/>
                      <a:pt x="86160" y="26227"/>
                    </a:cubicBezTo>
                    <a:cubicBezTo>
                      <a:pt x="85853" y="28881"/>
                      <a:pt x="85853" y="31565"/>
                      <a:pt x="86160" y="34218"/>
                    </a:cubicBezTo>
                    <a:cubicBezTo>
                      <a:pt x="88414" y="34218"/>
                      <a:pt x="91180" y="28584"/>
                      <a:pt x="91795" y="27559"/>
                    </a:cubicBezTo>
                    <a:cubicBezTo>
                      <a:pt x="93455" y="24291"/>
                      <a:pt x="95596" y="21289"/>
                      <a:pt x="98147" y="18646"/>
                    </a:cubicBezTo>
                    <a:cubicBezTo>
                      <a:pt x="102962" y="14548"/>
                      <a:pt x="106958" y="16802"/>
                      <a:pt x="108392" y="22846"/>
                    </a:cubicBezTo>
                    <a:cubicBezTo>
                      <a:pt x="108515" y="27487"/>
                      <a:pt x="107532" y="32087"/>
                      <a:pt x="105523" y="36267"/>
                    </a:cubicBezTo>
                    <a:cubicBezTo>
                      <a:pt x="104898" y="37825"/>
                      <a:pt x="104724" y="39525"/>
                      <a:pt x="105011" y="41185"/>
                    </a:cubicBezTo>
                    <a:cubicBezTo>
                      <a:pt x="105523" y="42824"/>
                      <a:pt x="105933" y="43234"/>
                      <a:pt x="107880" y="42619"/>
                    </a:cubicBezTo>
                    <a:cubicBezTo>
                      <a:pt x="111466" y="41492"/>
                      <a:pt x="114436" y="37906"/>
                      <a:pt x="118125" y="36575"/>
                    </a:cubicBezTo>
                    <a:cubicBezTo>
                      <a:pt x="127858" y="32886"/>
                      <a:pt x="140254" y="29608"/>
                      <a:pt x="145889" y="19978"/>
                    </a:cubicBezTo>
                    <a:cubicBezTo>
                      <a:pt x="148009" y="17253"/>
                      <a:pt x="147518" y="13329"/>
                      <a:pt x="144793" y="11208"/>
                    </a:cubicBezTo>
                    <a:cubicBezTo>
                      <a:pt x="144526" y="11003"/>
                      <a:pt x="144239" y="10819"/>
                      <a:pt x="143942" y="10655"/>
                    </a:cubicBezTo>
                    <a:cubicBezTo>
                      <a:pt x="139025" y="7991"/>
                      <a:pt x="134312" y="11372"/>
                      <a:pt x="131136" y="15265"/>
                    </a:cubicBezTo>
                    <a:cubicBezTo>
                      <a:pt x="127274" y="19886"/>
                      <a:pt x="124569" y="25367"/>
                      <a:pt x="123247" y="31247"/>
                    </a:cubicBezTo>
                    <a:cubicBezTo>
                      <a:pt x="121290" y="36862"/>
                      <a:pt x="121106" y="42947"/>
                      <a:pt x="122735" y="48664"/>
                    </a:cubicBezTo>
                    <a:cubicBezTo>
                      <a:pt x="126218" y="55016"/>
                      <a:pt x="137693" y="46410"/>
                      <a:pt x="139742" y="44463"/>
                    </a:cubicBezTo>
                    <a:cubicBezTo>
                      <a:pt x="143860" y="40509"/>
                      <a:pt x="147733" y="36298"/>
                      <a:pt x="151319" y="31862"/>
                    </a:cubicBezTo>
                  </a:path>
                </a:pathLst>
              </a:custGeom>
              <a:noFill/>
              <a:ln w="7672" cap="rnd">
                <a:solidFill>
                  <a:srgbClr val="263238"/>
                </a:solidFill>
                <a:prstDash val="solid"/>
                <a:round/>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A626CB14-C2F3-7DCF-C6AE-64DFDED427B2}"/>
                  </a:ext>
                </a:extLst>
              </p:cNvPr>
              <p:cNvSpPr/>
              <p:nvPr/>
            </p:nvSpPr>
            <p:spPr>
              <a:xfrm>
                <a:off x="10800684" y="2160880"/>
                <a:ext cx="30945" cy="70258"/>
              </a:xfrm>
              <a:custGeom>
                <a:avLst/>
                <a:gdLst>
                  <a:gd name="connsiteX0" fmla="*/ 1440 w 30945"/>
                  <a:gd name="connsiteY0" fmla="*/ 21049 h 70258"/>
                  <a:gd name="connsiteX1" fmla="*/ 313 w 30945"/>
                  <a:gd name="connsiteY1" fmla="*/ 26069 h 70258"/>
                  <a:gd name="connsiteX2" fmla="*/ 3181 w 30945"/>
                  <a:gd name="connsiteY2" fmla="*/ 23406 h 70258"/>
                  <a:gd name="connsiteX3" fmla="*/ 13938 w 30945"/>
                  <a:gd name="connsiteY3" fmla="*/ 12136 h 70258"/>
                  <a:gd name="connsiteX4" fmla="*/ 30945 w 30945"/>
                  <a:gd name="connsiteY4" fmla="*/ 354 h 70258"/>
                  <a:gd name="connsiteX5" fmla="*/ 25311 w 30945"/>
                  <a:gd name="connsiteY5" fmla="*/ 16337 h 70258"/>
                  <a:gd name="connsiteX6" fmla="*/ 10660 w 30945"/>
                  <a:gd name="connsiteY6" fmla="*/ 53014 h 70258"/>
                  <a:gd name="connsiteX7" fmla="*/ 7792 w 30945"/>
                  <a:gd name="connsiteY7" fmla="*/ 64181 h 70258"/>
                  <a:gd name="connsiteX8" fmla="*/ 7279 w 30945"/>
                  <a:gd name="connsiteY8" fmla="*/ 68893 h 70258"/>
                  <a:gd name="connsiteX9" fmla="*/ 12013 w 30945"/>
                  <a:gd name="connsiteY9" fmla="*/ 69590 h 70258"/>
                  <a:gd name="connsiteX10" fmla="*/ 12709 w 30945"/>
                  <a:gd name="connsiteY10" fmla="*/ 68893 h 7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45" h="70258">
                    <a:moveTo>
                      <a:pt x="1440" y="21049"/>
                    </a:moveTo>
                    <a:cubicBezTo>
                      <a:pt x="77" y="22340"/>
                      <a:pt x="-364" y="24317"/>
                      <a:pt x="313" y="26069"/>
                    </a:cubicBezTo>
                    <a:cubicBezTo>
                      <a:pt x="1747" y="26069"/>
                      <a:pt x="2669" y="25147"/>
                      <a:pt x="3181" y="23406"/>
                    </a:cubicBezTo>
                    <a:cubicBezTo>
                      <a:pt x="6562" y="19512"/>
                      <a:pt x="10148" y="15722"/>
                      <a:pt x="13938" y="12136"/>
                    </a:cubicBezTo>
                    <a:cubicBezTo>
                      <a:pt x="16192" y="9882"/>
                      <a:pt x="26540" y="-2207"/>
                      <a:pt x="30945" y="354"/>
                    </a:cubicBezTo>
                    <a:cubicBezTo>
                      <a:pt x="29685" y="5876"/>
                      <a:pt x="27790" y="11245"/>
                      <a:pt x="25311" y="16337"/>
                    </a:cubicBezTo>
                    <a:cubicBezTo>
                      <a:pt x="19532" y="28190"/>
                      <a:pt x="14635" y="40443"/>
                      <a:pt x="10660" y="53014"/>
                    </a:cubicBezTo>
                    <a:lnTo>
                      <a:pt x="7792" y="64181"/>
                    </a:lnTo>
                    <a:cubicBezTo>
                      <a:pt x="7792" y="65717"/>
                      <a:pt x="7792" y="67254"/>
                      <a:pt x="7279" y="68893"/>
                    </a:cubicBezTo>
                    <a:cubicBezTo>
                      <a:pt x="8396" y="70389"/>
                      <a:pt x="10506" y="70707"/>
                      <a:pt x="12013" y="69590"/>
                    </a:cubicBezTo>
                    <a:cubicBezTo>
                      <a:pt x="12279" y="69395"/>
                      <a:pt x="12515" y="69160"/>
                      <a:pt x="12709" y="68893"/>
                    </a:cubicBezTo>
                  </a:path>
                </a:pathLst>
              </a:custGeom>
              <a:noFill/>
              <a:ln w="7672" cap="rnd">
                <a:solidFill>
                  <a:srgbClr val="263238"/>
                </a:solidFill>
                <a:prstDash val="solid"/>
                <a:round/>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997D98F4-2046-2C39-CB3E-AA475C9BFCD0}"/>
                  </a:ext>
                </a:extLst>
              </p:cNvPr>
              <p:cNvSpPr/>
              <p:nvPr/>
            </p:nvSpPr>
            <p:spPr>
              <a:xfrm>
                <a:off x="10529505" y="2390927"/>
                <a:ext cx="80251" cy="75710"/>
              </a:xfrm>
              <a:custGeom>
                <a:avLst/>
                <a:gdLst>
                  <a:gd name="connsiteX0" fmla="*/ 0 w 80251"/>
                  <a:gd name="connsiteY0" fmla="*/ 75711 h 75710"/>
                  <a:gd name="connsiteX1" fmla="*/ 1127 w 80251"/>
                  <a:gd name="connsiteY1" fmla="*/ 72022 h 75710"/>
                  <a:gd name="connsiteX2" fmla="*/ 18543 w 80251"/>
                  <a:gd name="connsiteY2" fmla="*/ 49483 h 75710"/>
                  <a:gd name="connsiteX3" fmla="*/ 57167 w 80251"/>
                  <a:gd name="connsiteY3" fmla="*/ 15675 h 75710"/>
                  <a:gd name="connsiteX4" fmla="*/ 80013 w 80251"/>
                  <a:gd name="connsiteY4" fmla="*/ 0 h 75710"/>
                  <a:gd name="connsiteX5" fmla="*/ 78887 w 80251"/>
                  <a:gd name="connsiteY5" fmla="*/ 10860 h 75710"/>
                  <a:gd name="connsiteX6" fmla="*/ 71203 w 80251"/>
                  <a:gd name="connsiteY6" fmla="*/ 35960 h 75710"/>
                  <a:gd name="connsiteX7" fmla="*/ 66695 w 80251"/>
                  <a:gd name="connsiteY7" fmla="*/ 57065 h 75710"/>
                  <a:gd name="connsiteX8" fmla="*/ 66695 w 80251"/>
                  <a:gd name="connsiteY8" fmla="*/ 70690 h 75710"/>
                  <a:gd name="connsiteX9" fmla="*/ 69564 w 80251"/>
                  <a:gd name="connsiteY9" fmla="*/ 63007 h 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51" h="75710">
                    <a:moveTo>
                      <a:pt x="0" y="75711"/>
                    </a:moveTo>
                    <a:cubicBezTo>
                      <a:pt x="215" y="74440"/>
                      <a:pt x="594" y="73200"/>
                      <a:pt x="1127" y="72022"/>
                    </a:cubicBezTo>
                    <a:cubicBezTo>
                      <a:pt x="5573" y="63550"/>
                      <a:pt x="11464" y="55917"/>
                      <a:pt x="18543" y="49483"/>
                    </a:cubicBezTo>
                    <a:cubicBezTo>
                      <a:pt x="30591" y="37302"/>
                      <a:pt x="43500" y="26012"/>
                      <a:pt x="57167" y="15675"/>
                    </a:cubicBezTo>
                    <a:cubicBezTo>
                      <a:pt x="64134" y="9569"/>
                      <a:pt x="71807" y="4303"/>
                      <a:pt x="80013" y="0"/>
                    </a:cubicBezTo>
                    <a:cubicBezTo>
                      <a:pt x="80557" y="3657"/>
                      <a:pt x="80167" y="7397"/>
                      <a:pt x="78887" y="10860"/>
                    </a:cubicBezTo>
                    <a:cubicBezTo>
                      <a:pt x="76735" y="19363"/>
                      <a:pt x="73354" y="27457"/>
                      <a:pt x="71203" y="35960"/>
                    </a:cubicBezTo>
                    <a:cubicBezTo>
                      <a:pt x="69051" y="44463"/>
                      <a:pt x="67924" y="49995"/>
                      <a:pt x="66695" y="57065"/>
                    </a:cubicBezTo>
                    <a:cubicBezTo>
                      <a:pt x="66080" y="60445"/>
                      <a:pt x="64134" y="67310"/>
                      <a:pt x="66695" y="70690"/>
                    </a:cubicBezTo>
                    <a:cubicBezTo>
                      <a:pt x="70076" y="70076"/>
                      <a:pt x="69461" y="64953"/>
                      <a:pt x="69564" y="63007"/>
                    </a:cubicBezTo>
                  </a:path>
                </a:pathLst>
              </a:custGeom>
              <a:noFill/>
              <a:ln w="7672" cap="rnd">
                <a:solidFill>
                  <a:srgbClr val="263238"/>
                </a:solidFill>
                <a:prstDash val="solid"/>
                <a:round/>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B1186427-BFA2-247C-8DE5-5A0E62E88C53}"/>
                  </a:ext>
                </a:extLst>
              </p:cNvPr>
              <p:cNvSpPr/>
              <p:nvPr/>
            </p:nvSpPr>
            <p:spPr>
              <a:xfrm>
                <a:off x="10572636" y="2423916"/>
                <a:ext cx="50200" cy="12733"/>
              </a:xfrm>
              <a:custGeom>
                <a:avLst/>
                <a:gdLst>
                  <a:gd name="connsiteX0" fmla="*/ 0 w 50200"/>
                  <a:gd name="connsiteY0" fmla="*/ 12704 h 12733"/>
                  <a:gd name="connsiteX1" fmla="*/ 21002 w 50200"/>
                  <a:gd name="connsiteY1" fmla="*/ 9528 h 12733"/>
                  <a:gd name="connsiteX2" fmla="*/ 50200 w 50200"/>
                  <a:gd name="connsiteY2" fmla="*/ 0 h 12733"/>
                </a:gdLst>
                <a:ahLst/>
                <a:cxnLst>
                  <a:cxn ang="0">
                    <a:pos x="connsiteX0" y="connsiteY0"/>
                  </a:cxn>
                  <a:cxn ang="0">
                    <a:pos x="connsiteX1" y="connsiteY1"/>
                  </a:cxn>
                  <a:cxn ang="0">
                    <a:pos x="connsiteX2" y="connsiteY2"/>
                  </a:cxn>
                </a:cxnLst>
                <a:rect l="l" t="t" r="r" b="b"/>
                <a:pathLst>
                  <a:path w="50200" h="12733">
                    <a:moveTo>
                      <a:pt x="0" y="12704"/>
                    </a:moveTo>
                    <a:cubicBezTo>
                      <a:pt x="7131" y="12929"/>
                      <a:pt x="14251" y="11853"/>
                      <a:pt x="21002" y="9528"/>
                    </a:cubicBezTo>
                    <a:cubicBezTo>
                      <a:pt x="30960" y="7100"/>
                      <a:pt x="40724" y="3913"/>
                      <a:pt x="50200" y="0"/>
                    </a:cubicBezTo>
                  </a:path>
                </a:pathLst>
              </a:custGeom>
              <a:noFill/>
              <a:ln w="7672" cap="rnd">
                <a:solidFill>
                  <a:srgbClr val="263238"/>
                </a:solidFill>
                <a:prstDash val="solid"/>
                <a:round/>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E4737BE6-F5AE-2D2B-60BB-99CC02CD1E1E}"/>
                  </a:ext>
                </a:extLst>
              </p:cNvPr>
              <p:cNvSpPr/>
              <p:nvPr/>
            </p:nvSpPr>
            <p:spPr>
              <a:xfrm>
                <a:off x="10613759" y="2392976"/>
                <a:ext cx="19219" cy="69627"/>
              </a:xfrm>
              <a:custGeom>
                <a:avLst/>
                <a:gdLst>
                  <a:gd name="connsiteX0" fmla="*/ 18298 w 19219"/>
                  <a:gd name="connsiteY0" fmla="*/ 0 h 69627"/>
                  <a:gd name="connsiteX1" fmla="*/ 19220 w 19219"/>
                  <a:gd name="connsiteY1" fmla="*/ 0 h 69627"/>
                  <a:gd name="connsiteX2" fmla="*/ 8975 w 19219"/>
                  <a:gd name="connsiteY2" fmla="*/ 32477 h 69627"/>
                  <a:gd name="connsiteX3" fmla="*/ 2008 w 19219"/>
                  <a:gd name="connsiteY3" fmla="*/ 56655 h 69627"/>
                  <a:gd name="connsiteX4" fmla="*/ 984 w 19219"/>
                  <a:gd name="connsiteY4" fmla="*/ 69051 h 69627"/>
                  <a:gd name="connsiteX5" fmla="*/ 4570 w 19219"/>
                  <a:gd name="connsiteY5" fmla="*/ 69051 h 6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9" h="69627">
                    <a:moveTo>
                      <a:pt x="18298" y="0"/>
                    </a:moveTo>
                    <a:lnTo>
                      <a:pt x="19220" y="0"/>
                    </a:lnTo>
                    <a:cubicBezTo>
                      <a:pt x="16556" y="10962"/>
                      <a:pt x="12766" y="21719"/>
                      <a:pt x="8975" y="32477"/>
                    </a:cubicBezTo>
                    <a:cubicBezTo>
                      <a:pt x="6414" y="40468"/>
                      <a:pt x="4057" y="48459"/>
                      <a:pt x="2008" y="56655"/>
                    </a:cubicBezTo>
                    <a:cubicBezTo>
                      <a:pt x="-245" y="60404"/>
                      <a:pt x="-625" y="64984"/>
                      <a:pt x="984" y="69051"/>
                    </a:cubicBezTo>
                    <a:cubicBezTo>
                      <a:pt x="2059" y="69820"/>
                      <a:pt x="3494" y="69820"/>
                      <a:pt x="4570" y="69051"/>
                    </a:cubicBezTo>
                  </a:path>
                </a:pathLst>
              </a:custGeom>
              <a:noFill/>
              <a:ln w="7672" cap="rnd">
                <a:solidFill>
                  <a:srgbClr val="263238"/>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A1FB36DE-5ED0-9F94-97B4-46B7C977A30D}"/>
                  </a:ext>
                </a:extLst>
              </p:cNvPr>
              <p:cNvSpPr/>
              <p:nvPr/>
            </p:nvSpPr>
            <p:spPr>
              <a:xfrm>
                <a:off x="10634106" y="2425760"/>
                <a:ext cx="8298" cy="34586"/>
              </a:xfrm>
              <a:custGeom>
                <a:avLst/>
                <a:gdLst>
                  <a:gd name="connsiteX0" fmla="*/ 8298 w 8298"/>
                  <a:gd name="connsiteY0" fmla="*/ 0 h 34586"/>
                  <a:gd name="connsiteX1" fmla="*/ 0 w 8298"/>
                  <a:gd name="connsiteY1" fmla="*/ 29506 h 34586"/>
                  <a:gd name="connsiteX2" fmla="*/ 1742 w 8298"/>
                  <a:gd name="connsiteY2" fmla="*/ 34218 h 34586"/>
                  <a:gd name="connsiteX3" fmla="*/ 5225 w 8298"/>
                  <a:gd name="connsiteY3" fmla="*/ 32682 h 34586"/>
                </a:gdLst>
                <a:ahLst/>
                <a:cxnLst>
                  <a:cxn ang="0">
                    <a:pos x="connsiteX0" y="connsiteY0"/>
                  </a:cxn>
                  <a:cxn ang="0">
                    <a:pos x="connsiteX1" y="connsiteY1"/>
                  </a:cxn>
                  <a:cxn ang="0">
                    <a:pos x="connsiteX2" y="connsiteY2"/>
                  </a:cxn>
                  <a:cxn ang="0">
                    <a:pos x="connsiteX3" y="connsiteY3"/>
                  </a:cxn>
                </a:cxnLst>
                <a:rect l="l" t="t" r="r" b="b"/>
                <a:pathLst>
                  <a:path w="8298" h="34586">
                    <a:moveTo>
                      <a:pt x="8298" y="0"/>
                    </a:moveTo>
                    <a:cubicBezTo>
                      <a:pt x="3657" y="9210"/>
                      <a:pt x="840" y="19230"/>
                      <a:pt x="0" y="29506"/>
                    </a:cubicBezTo>
                    <a:cubicBezTo>
                      <a:pt x="0" y="31247"/>
                      <a:pt x="0" y="33296"/>
                      <a:pt x="1742" y="34218"/>
                    </a:cubicBezTo>
                    <a:cubicBezTo>
                      <a:pt x="3483" y="35140"/>
                      <a:pt x="5328" y="34218"/>
                      <a:pt x="5225" y="32682"/>
                    </a:cubicBezTo>
                  </a:path>
                </a:pathLst>
              </a:custGeom>
              <a:noFill/>
              <a:ln w="7672" cap="rnd">
                <a:solidFill>
                  <a:srgbClr val="263238"/>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A376991-9767-789C-6E39-70E76F9E7BAD}"/>
                  </a:ext>
                </a:extLst>
              </p:cNvPr>
              <p:cNvSpPr/>
              <p:nvPr/>
            </p:nvSpPr>
            <p:spPr>
              <a:xfrm>
                <a:off x="10622836" y="2428424"/>
                <a:ext cx="168876" cy="29031"/>
              </a:xfrm>
              <a:custGeom>
                <a:avLst/>
                <a:gdLst>
                  <a:gd name="connsiteX0" fmla="*/ 0 w 168876"/>
                  <a:gd name="connsiteY0" fmla="*/ 10040 h 29031"/>
                  <a:gd name="connsiteX1" fmla="*/ 10245 w 168876"/>
                  <a:gd name="connsiteY1" fmla="*/ 11679 h 29031"/>
                  <a:gd name="connsiteX2" fmla="*/ 19978 w 168876"/>
                  <a:gd name="connsiteY2" fmla="*/ 11679 h 29031"/>
                  <a:gd name="connsiteX3" fmla="*/ 30223 w 168876"/>
                  <a:gd name="connsiteY3" fmla="*/ 9733 h 29031"/>
                  <a:gd name="connsiteX4" fmla="*/ 41083 w 168876"/>
                  <a:gd name="connsiteY4" fmla="*/ 16392 h 29031"/>
                  <a:gd name="connsiteX5" fmla="*/ 48971 w 168876"/>
                  <a:gd name="connsiteY5" fmla="*/ 10552 h 29031"/>
                  <a:gd name="connsiteX6" fmla="*/ 45488 w 168876"/>
                  <a:gd name="connsiteY6" fmla="*/ 5225 h 29031"/>
                  <a:gd name="connsiteX7" fmla="*/ 35243 w 168876"/>
                  <a:gd name="connsiteY7" fmla="*/ 9220 h 29031"/>
                  <a:gd name="connsiteX8" fmla="*/ 40673 w 168876"/>
                  <a:gd name="connsiteY8" fmla="*/ 28788 h 29031"/>
                  <a:gd name="connsiteX9" fmla="*/ 55528 w 168876"/>
                  <a:gd name="connsiteY9" fmla="*/ 17212 h 29031"/>
                  <a:gd name="connsiteX10" fmla="*/ 67105 w 168876"/>
                  <a:gd name="connsiteY10" fmla="*/ 2049 h 29031"/>
                  <a:gd name="connsiteX11" fmla="*/ 61368 w 168876"/>
                  <a:gd name="connsiteY11" fmla="*/ 21412 h 29031"/>
                  <a:gd name="connsiteX12" fmla="*/ 79399 w 168876"/>
                  <a:gd name="connsiteY12" fmla="*/ 4405 h 29031"/>
                  <a:gd name="connsiteX13" fmla="*/ 79399 w 168876"/>
                  <a:gd name="connsiteY13" fmla="*/ 8093 h 29031"/>
                  <a:gd name="connsiteX14" fmla="*/ 71920 w 168876"/>
                  <a:gd name="connsiteY14" fmla="*/ 22436 h 29031"/>
                  <a:gd name="connsiteX15" fmla="*/ 82165 w 168876"/>
                  <a:gd name="connsiteY15" fmla="*/ 7171 h 29031"/>
                  <a:gd name="connsiteX16" fmla="*/ 88414 w 168876"/>
                  <a:gd name="connsiteY16" fmla="*/ 2459 h 29031"/>
                  <a:gd name="connsiteX17" fmla="*/ 92205 w 168876"/>
                  <a:gd name="connsiteY17" fmla="*/ 18953 h 29031"/>
                  <a:gd name="connsiteX18" fmla="*/ 102450 w 168876"/>
                  <a:gd name="connsiteY18" fmla="*/ 12806 h 29031"/>
                  <a:gd name="connsiteX19" fmla="*/ 116895 w 168876"/>
                  <a:gd name="connsiteY19" fmla="*/ 717 h 29031"/>
                  <a:gd name="connsiteX20" fmla="*/ 108290 w 168876"/>
                  <a:gd name="connsiteY20" fmla="*/ 19158 h 29031"/>
                  <a:gd name="connsiteX21" fmla="*/ 115564 w 168876"/>
                  <a:gd name="connsiteY21" fmla="*/ 10655 h 29031"/>
                  <a:gd name="connsiteX22" fmla="*/ 119355 w 168876"/>
                  <a:gd name="connsiteY22" fmla="*/ 2766 h 29031"/>
                  <a:gd name="connsiteX23" fmla="*/ 118535 w 168876"/>
                  <a:gd name="connsiteY23" fmla="*/ 10757 h 29031"/>
                  <a:gd name="connsiteX24" fmla="*/ 125809 w 168876"/>
                  <a:gd name="connsiteY24" fmla="*/ 19056 h 29031"/>
                  <a:gd name="connsiteX25" fmla="*/ 154700 w 168876"/>
                  <a:gd name="connsiteY25" fmla="*/ 0 h 29031"/>
                  <a:gd name="connsiteX26" fmla="*/ 148143 w 168876"/>
                  <a:gd name="connsiteY26" fmla="*/ 11474 h 29031"/>
                  <a:gd name="connsiteX27" fmla="*/ 145274 w 168876"/>
                  <a:gd name="connsiteY27" fmla="*/ 19773 h 29031"/>
                  <a:gd name="connsiteX28" fmla="*/ 145797 w 168876"/>
                  <a:gd name="connsiteY28" fmla="*/ 28737 h 29031"/>
                  <a:gd name="connsiteX29" fmla="*/ 146094 w 168876"/>
                  <a:gd name="connsiteY29" fmla="*/ 28993 h 29031"/>
                  <a:gd name="connsiteX30" fmla="*/ 151524 w 168876"/>
                  <a:gd name="connsiteY30" fmla="*/ 28993 h 29031"/>
                  <a:gd name="connsiteX31" fmla="*/ 160847 w 168876"/>
                  <a:gd name="connsiteY31" fmla="*/ 21105 h 29031"/>
                  <a:gd name="connsiteX32" fmla="*/ 165969 w 168876"/>
                  <a:gd name="connsiteY32" fmla="*/ 13523 h 29031"/>
                  <a:gd name="connsiteX33" fmla="*/ 168838 w 168876"/>
                  <a:gd name="connsiteY33" fmla="*/ 3278 h 2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8876" h="29031">
                    <a:moveTo>
                      <a:pt x="0" y="10040"/>
                    </a:moveTo>
                    <a:cubicBezTo>
                      <a:pt x="3453" y="10276"/>
                      <a:pt x="6885" y="10829"/>
                      <a:pt x="10245" y="11679"/>
                    </a:cubicBezTo>
                    <a:cubicBezTo>
                      <a:pt x="13421" y="11679"/>
                      <a:pt x="16802" y="11679"/>
                      <a:pt x="19978" y="11679"/>
                    </a:cubicBezTo>
                    <a:cubicBezTo>
                      <a:pt x="23154" y="11679"/>
                      <a:pt x="27764" y="11679"/>
                      <a:pt x="30223" y="9733"/>
                    </a:cubicBezTo>
                    <a:cubicBezTo>
                      <a:pt x="32272" y="9733"/>
                      <a:pt x="38931" y="16494"/>
                      <a:pt x="41083" y="16392"/>
                    </a:cubicBezTo>
                    <a:cubicBezTo>
                      <a:pt x="44535" y="15910"/>
                      <a:pt x="47506" y="13718"/>
                      <a:pt x="48971" y="10552"/>
                    </a:cubicBezTo>
                    <a:cubicBezTo>
                      <a:pt x="50713" y="7376"/>
                      <a:pt x="49484" y="5737"/>
                      <a:pt x="45488" y="5225"/>
                    </a:cubicBezTo>
                    <a:cubicBezTo>
                      <a:pt x="41585" y="4457"/>
                      <a:pt x="37589" y="6014"/>
                      <a:pt x="35243" y="9220"/>
                    </a:cubicBezTo>
                    <a:cubicBezTo>
                      <a:pt x="31555" y="14343"/>
                      <a:pt x="28891" y="31247"/>
                      <a:pt x="40673" y="28788"/>
                    </a:cubicBezTo>
                    <a:cubicBezTo>
                      <a:pt x="46861" y="26852"/>
                      <a:pt x="52137" y="22734"/>
                      <a:pt x="55528" y="17212"/>
                    </a:cubicBezTo>
                    <a:cubicBezTo>
                      <a:pt x="59769" y="12458"/>
                      <a:pt x="63642" y="7397"/>
                      <a:pt x="67105" y="2049"/>
                    </a:cubicBezTo>
                    <a:cubicBezTo>
                      <a:pt x="61265" y="6864"/>
                      <a:pt x="64339" y="15675"/>
                      <a:pt x="61368" y="21412"/>
                    </a:cubicBezTo>
                    <a:cubicBezTo>
                      <a:pt x="60753" y="13523"/>
                      <a:pt x="69154" y="1537"/>
                      <a:pt x="79399" y="4405"/>
                    </a:cubicBezTo>
                    <a:cubicBezTo>
                      <a:pt x="81755" y="5020"/>
                      <a:pt x="80833" y="6045"/>
                      <a:pt x="79399" y="8093"/>
                    </a:cubicBezTo>
                    <a:cubicBezTo>
                      <a:pt x="77145" y="13011"/>
                      <a:pt x="73969" y="17416"/>
                      <a:pt x="71920" y="22436"/>
                    </a:cubicBezTo>
                    <a:cubicBezTo>
                      <a:pt x="75608" y="17621"/>
                      <a:pt x="78169" y="12191"/>
                      <a:pt x="82165" y="7171"/>
                    </a:cubicBezTo>
                    <a:cubicBezTo>
                      <a:pt x="83190" y="5840"/>
                      <a:pt x="85751" y="2049"/>
                      <a:pt x="88414" y="2459"/>
                    </a:cubicBezTo>
                    <a:cubicBezTo>
                      <a:pt x="94664" y="3176"/>
                      <a:pt x="91488" y="15368"/>
                      <a:pt x="92205" y="18953"/>
                    </a:cubicBezTo>
                    <a:cubicBezTo>
                      <a:pt x="95483" y="19875"/>
                      <a:pt x="101426" y="13831"/>
                      <a:pt x="102450" y="12806"/>
                    </a:cubicBezTo>
                    <a:cubicBezTo>
                      <a:pt x="106835" y="8288"/>
                      <a:pt x="111681" y="4241"/>
                      <a:pt x="116895" y="717"/>
                    </a:cubicBezTo>
                    <a:cubicBezTo>
                      <a:pt x="115666" y="7274"/>
                      <a:pt x="106650" y="11577"/>
                      <a:pt x="108290" y="19158"/>
                    </a:cubicBezTo>
                    <a:cubicBezTo>
                      <a:pt x="112080" y="18338"/>
                      <a:pt x="114129" y="13421"/>
                      <a:pt x="115564" y="10655"/>
                    </a:cubicBezTo>
                    <a:cubicBezTo>
                      <a:pt x="116998" y="7889"/>
                      <a:pt x="117305" y="4098"/>
                      <a:pt x="119355" y="2766"/>
                    </a:cubicBezTo>
                    <a:cubicBezTo>
                      <a:pt x="120686" y="4303"/>
                      <a:pt x="118125" y="8708"/>
                      <a:pt x="118535" y="10757"/>
                    </a:cubicBezTo>
                    <a:cubicBezTo>
                      <a:pt x="119467" y="14538"/>
                      <a:pt x="122182" y="17632"/>
                      <a:pt x="125809" y="19056"/>
                    </a:cubicBezTo>
                    <a:cubicBezTo>
                      <a:pt x="137898" y="23871"/>
                      <a:pt x="150294" y="7581"/>
                      <a:pt x="154700" y="0"/>
                    </a:cubicBezTo>
                    <a:cubicBezTo>
                      <a:pt x="151831" y="3391"/>
                      <a:pt x="149618" y="7284"/>
                      <a:pt x="148143" y="11474"/>
                    </a:cubicBezTo>
                    <a:lnTo>
                      <a:pt x="145274" y="19773"/>
                    </a:lnTo>
                    <a:cubicBezTo>
                      <a:pt x="142939" y="22395"/>
                      <a:pt x="143174" y="26411"/>
                      <a:pt x="145797" y="28737"/>
                    </a:cubicBezTo>
                    <a:cubicBezTo>
                      <a:pt x="145889" y="28829"/>
                      <a:pt x="145991" y="28911"/>
                      <a:pt x="146094" y="28993"/>
                    </a:cubicBezTo>
                    <a:lnTo>
                      <a:pt x="151524" y="28993"/>
                    </a:lnTo>
                    <a:cubicBezTo>
                      <a:pt x="155335" y="27323"/>
                      <a:pt x="158572" y="24588"/>
                      <a:pt x="160847" y="21105"/>
                    </a:cubicBezTo>
                    <a:cubicBezTo>
                      <a:pt x="163070" y="18963"/>
                      <a:pt x="164811" y="16382"/>
                      <a:pt x="165969" y="13523"/>
                    </a:cubicBezTo>
                    <a:cubicBezTo>
                      <a:pt x="168080" y="10542"/>
                      <a:pt x="169094" y="6926"/>
                      <a:pt x="168838" y="3278"/>
                    </a:cubicBezTo>
                  </a:path>
                </a:pathLst>
              </a:custGeom>
              <a:noFill/>
              <a:ln w="7672" cap="rnd">
                <a:solidFill>
                  <a:srgbClr val="263238"/>
                </a:solidFill>
                <a:prstDash val="solid"/>
                <a:round/>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CBAFF57E-D364-B51C-BD9C-41547F7F3A9A}"/>
                  </a:ext>
                </a:extLst>
              </p:cNvPr>
              <p:cNvSpPr/>
              <p:nvPr/>
            </p:nvSpPr>
            <p:spPr>
              <a:xfrm>
                <a:off x="10788823" y="2414665"/>
                <a:ext cx="3363" cy="4230"/>
              </a:xfrm>
              <a:custGeom>
                <a:avLst/>
                <a:gdLst>
                  <a:gd name="connsiteX0" fmla="*/ 1314 w 3363"/>
                  <a:gd name="connsiteY0" fmla="*/ 1977 h 4230"/>
                  <a:gd name="connsiteX1" fmla="*/ 392 w 3363"/>
                  <a:gd name="connsiteY1" fmla="*/ 1977 h 4230"/>
                  <a:gd name="connsiteX2" fmla="*/ 392 w 3363"/>
                  <a:gd name="connsiteY2" fmla="*/ 4231 h 4230"/>
                  <a:gd name="connsiteX3" fmla="*/ 392 w 3363"/>
                  <a:gd name="connsiteY3" fmla="*/ 30 h 4230"/>
                  <a:gd name="connsiteX4" fmla="*/ 3363 w 3363"/>
                  <a:gd name="connsiteY4" fmla="*/ 2694 h 4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3" h="4230">
                    <a:moveTo>
                      <a:pt x="1314" y="1977"/>
                    </a:moveTo>
                    <a:lnTo>
                      <a:pt x="392" y="1977"/>
                    </a:lnTo>
                    <a:cubicBezTo>
                      <a:pt x="23" y="2684"/>
                      <a:pt x="23" y="3524"/>
                      <a:pt x="392" y="4231"/>
                    </a:cubicBezTo>
                    <a:cubicBezTo>
                      <a:pt x="2236" y="3514"/>
                      <a:pt x="3261" y="-380"/>
                      <a:pt x="392" y="30"/>
                    </a:cubicBezTo>
                    <a:cubicBezTo>
                      <a:pt x="-837" y="2387"/>
                      <a:pt x="1007" y="2591"/>
                      <a:pt x="3363" y="2694"/>
                    </a:cubicBezTo>
                  </a:path>
                </a:pathLst>
              </a:custGeom>
              <a:noFill/>
              <a:ln w="7672" cap="rnd">
                <a:solidFill>
                  <a:srgbClr val="263238"/>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0067608-D528-E800-6B15-1260038BE42A}"/>
                  </a:ext>
                </a:extLst>
              </p:cNvPr>
              <p:cNvSpPr/>
              <p:nvPr/>
            </p:nvSpPr>
            <p:spPr>
              <a:xfrm>
                <a:off x="10757251" y="2426887"/>
                <a:ext cx="86570" cy="27608"/>
              </a:xfrm>
              <a:custGeom>
                <a:avLst/>
                <a:gdLst>
                  <a:gd name="connsiteX0" fmla="*/ 0 w 86570"/>
                  <a:gd name="connsiteY0" fmla="*/ 10655 h 27608"/>
                  <a:gd name="connsiteX1" fmla="*/ 15265 w 86570"/>
                  <a:gd name="connsiteY1" fmla="*/ 10655 h 27608"/>
                  <a:gd name="connsiteX2" fmla="*/ 27354 w 86570"/>
                  <a:gd name="connsiteY2" fmla="*/ 10655 h 27608"/>
                  <a:gd name="connsiteX3" fmla="*/ 37599 w 86570"/>
                  <a:gd name="connsiteY3" fmla="*/ 6249 h 27608"/>
                  <a:gd name="connsiteX4" fmla="*/ 37599 w 86570"/>
                  <a:gd name="connsiteY4" fmla="*/ 5635 h 27608"/>
                  <a:gd name="connsiteX5" fmla="*/ 38828 w 86570"/>
                  <a:gd name="connsiteY5" fmla="*/ 13728 h 27608"/>
                  <a:gd name="connsiteX6" fmla="*/ 42414 w 86570"/>
                  <a:gd name="connsiteY6" fmla="*/ 25613 h 27608"/>
                  <a:gd name="connsiteX7" fmla="*/ 50713 w 86570"/>
                  <a:gd name="connsiteY7" fmla="*/ 13011 h 27608"/>
                  <a:gd name="connsiteX8" fmla="*/ 56860 w 86570"/>
                  <a:gd name="connsiteY8" fmla="*/ 4713 h 27608"/>
                  <a:gd name="connsiteX9" fmla="*/ 61060 w 86570"/>
                  <a:gd name="connsiteY9" fmla="*/ 0 h 27608"/>
                  <a:gd name="connsiteX10" fmla="*/ 58909 w 86570"/>
                  <a:gd name="connsiteY10" fmla="*/ 6249 h 27608"/>
                  <a:gd name="connsiteX11" fmla="*/ 63211 w 86570"/>
                  <a:gd name="connsiteY11" fmla="*/ 17929 h 27608"/>
                  <a:gd name="connsiteX12" fmla="*/ 75915 w 86570"/>
                  <a:gd name="connsiteY12" fmla="*/ 12192 h 27608"/>
                  <a:gd name="connsiteX13" fmla="*/ 78067 w 86570"/>
                  <a:gd name="connsiteY13" fmla="*/ 3483 h 27608"/>
                  <a:gd name="connsiteX14" fmla="*/ 63211 w 86570"/>
                  <a:gd name="connsiteY14" fmla="*/ 6557 h 27608"/>
                  <a:gd name="connsiteX15" fmla="*/ 57884 w 86570"/>
                  <a:gd name="connsiteY15" fmla="*/ 27047 h 27608"/>
                  <a:gd name="connsiteX16" fmla="*/ 74071 w 86570"/>
                  <a:gd name="connsiteY16" fmla="*/ 23051 h 27608"/>
                  <a:gd name="connsiteX17" fmla="*/ 82677 w 86570"/>
                  <a:gd name="connsiteY17" fmla="*/ 15265 h 27608"/>
                  <a:gd name="connsiteX18" fmla="*/ 86570 w 86570"/>
                  <a:gd name="connsiteY18" fmla="*/ 11987 h 27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6570" h="27608">
                    <a:moveTo>
                      <a:pt x="0" y="10655"/>
                    </a:moveTo>
                    <a:lnTo>
                      <a:pt x="15265" y="10655"/>
                    </a:lnTo>
                    <a:cubicBezTo>
                      <a:pt x="19291" y="10911"/>
                      <a:pt x="23328" y="10911"/>
                      <a:pt x="27354" y="10655"/>
                    </a:cubicBezTo>
                    <a:cubicBezTo>
                      <a:pt x="29608" y="10655"/>
                      <a:pt x="35755" y="6352"/>
                      <a:pt x="37599" y="6249"/>
                    </a:cubicBezTo>
                    <a:lnTo>
                      <a:pt x="37599" y="5635"/>
                    </a:lnTo>
                    <a:cubicBezTo>
                      <a:pt x="39443" y="7069"/>
                      <a:pt x="38624" y="11884"/>
                      <a:pt x="38828" y="13728"/>
                    </a:cubicBezTo>
                    <a:cubicBezTo>
                      <a:pt x="39033" y="15572"/>
                      <a:pt x="38828" y="25408"/>
                      <a:pt x="42414" y="25613"/>
                    </a:cubicBezTo>
                    <a:cubicBezTo>
                      <a:pt x="45488" y="21617"/>
                      <a:pt x="48264" y="17406"/>
                      <a:pt x="50713" y="13011"/>
                    </a:cubicBezTo>
                    <a:lnTo>
                      <a:pt x="56860" y="4713"/>
                    </a:lnTo>
                    <a:cubicBezTo>
                      <a:pt x="57679" y="2705"/>
                      <a:pt x="59165" y="1045"/>
                      <a:pt x="61060" y="0"/>
                    </a:cubicBezTo>
                    <a:cubicBezTo>
                      <a:pt x="60763" y="2203"/>
                      <a:pt x="60036" y="4334"/>
                      <a:pt x="58909" y="6249"/>
                    </a:cubicBezTo>
                    <a:cubicBezTo>
                      <a:pt x="58550" y="10583"/>
                      <a:pt x="60128" y="14866"/>
                      <a:pt x="63211" y="17929"/>
                    </a:cubicBezTo>
                    <a:cubicBezTo>
                      <a:pt x="68437" y="19978"/>
                      <a:pt x="73456" y="15470"/>
                      <a:pt x="75915" y="12192"/>
                    </a:cubicBezTo>
                    <a:cubicBezTo>
                      <a:pt x="77350" y="10552"/>
                      <a:pt x="80423" y="5737"/>
                      <a:pt x="78067" y="3483"/>
                    </a:cubicBezTo>
                    <a:cubicBezTo>
                      <a:pt x="75710" y="1229"/>
                      <a:pt x="66080" y="4610"/>
                      <a:pt x="63211" y="6557"/>
                    </a:cubicBezTo>
                    <a:cubicBezTo>
                      <a:pt x="58499" y="9835"/>
                      <a:pt x="47332" y="23666"/>
                      <a:pt x="57884" y="27047"/>
                    </a:cubicBezTo>
                    <a:cubicBezTo>
                      <a:pt x="63611" y="28532"/>
                      <a:pt x="69697" y="27026"/>
                      <a:pt x="74071" y="23051"/>
                    </a:cubicBezTo>
                    <a:cubicBezTo>
                      <a:pt x="77268" y="20838"/>
                      <a:pt x="80157" y="18226"/>
                      <a:pt x="82677" y="15265"/>
                    </a:cubicBezTo>
                    <a:cubicBezTo>
                      <a:pt x="83323" y="13575"/>
                      <a:pt x="84788" y="12335"/>
                      <a:pt x="86570" y="11987"/>
                    </a:cubicBezTo>
                  </a:path>
                </a:pathLst>
              </a:custGeom>
              <a:noFill/>
              <a:ln w="7672" cap="rnd">
                <a:solidFill>
                  <a:srgbClr val="263238"/>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B7FE2FB0-89A3-96EE-A3BF-4B1ED02B8386}"/>
                  </a:ext>
                </a:extLst>
              </p:cNvPr>
              <p:cNvSpPr/>
              <p:nvPr/>
            </p:nvSpPr>
            <p:spPr>
              <a:xfrm>
                <a:off x="10556652" y="2510684"/>
                <a:ext cx="17091" cy="63093"/>
              </a:xfrm>
              <a:custGeom>
                <a:avLst/>
                <a:gdLst>
                  <a:gd name="connsiteX0" fmla="*/ 15472 w 17091"/>
                  <a:gd name="connsiteY0" fmla="*/ 212 h 63093"/>
                  <a:gd name="connsiteX1" fmla="*/ 16701 w 17091"/>
                  <a:gd name="connsiteY1" fmla="*/ 3183 h 63093"/>
                  <a:gd name="connsiteX2" fmla="*/ 6456 w 17091"/>
                  <a:gd name="connsiteY2" fmla="*/ 29512 h 63093"/>
                  <a:gd name="connsiteX3" fmla="*/ 104 w 17091"/>
                  <a:gd name="connsiteY3" fmla="*/ 56662 h 63093"/>
                  <a:gd name="connsiteX4" fmla="*/ 2973 w 17091"/>
                  <a:gd name="connsiteY4" fmla="*/ 62706 h 63093"/>
                  <a:gd name="connsiteX5" fmla="*/ 6353 w 17091"/>
                  <a:gd name="connsiteY5" fmla="*/ 62092 h 63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91" h="63093">
                    <a:moveTo>
                      <a:pt x="15472" y="212"/>
                    </a:moveTo>
                    <a:cubicBezTo>
                      <a:pt x="17828" y="-813"/>
                      <a:pt x="17008" y="2158"/>
                      <a:pt x="16701" y="3183"/>
                    </a:cubicBezTo>
                    <a:cubicBezTo>
                      <a:pt x="13730" y="12096"/>
                      <a:pt x="9427" y="20599"/>
                      <a:pt x="6456" y="29512"/>
                    </a:cubicBezTo>
                    <a:cubicBezTo>
                      <a:pt x="2696" y="38098"/>
                      <a:pt x="545" y="47298"/>
                      <a:pt x="104" y="56662"/>
                    </a:cubicBezTo>
                    <a:cubicBezTo>
                      <a:pt x="-367" y="59090"/>
                      <a:pt x="790" y="61538"/>
                      <a:pt x="2973" y="62706"/>
                    </a:cubicBezTo>
                    <a:cubicBezTo>
                      <a:pt x="4090" y="63403"/>
                      <a:pt x="5554" y="63137"/>
                      <a:pt x="6353" y="62092"/>
                    </a:cubicBezTo>
                  </a:path>
                </a:pathLst>
              </a:custGeom>
              <a:noFill/>
              <a:ln w="7672" cap="rnd">
                <a:solidFill>
                  <a:srgbClr val="263238"/>
                </a:solidFill>
                <a:prstDash val="solid"/>
                <a:round/>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CA96B1B2-F502-9AAD-FF27-1688B6DD20F2}"/>
                  </a:ext>
                </a:extLst>
              </p:cNvPr>
              <p:cNvSpPr/>
              <p:nvPr/>
            </p:nvSpPr>
            <p:spPr>
              <a:xfrm>
                <a:off x="10555425" y="2504186"/>
                <a:ext cx="48561" cy="6659"/>
              </a:xfrm>
              <a:custGeom>
                <a:avLst/>
                <a:gdLst>
                  <a:gd name="connsiteX0" fmla="*/ 0 w 48561"/>
                  <a:gd name="connsiteY0" fmla="*/ 5788 h 6659"/>
                  <a:gd name="connsiteX1" fmla="*/ 0 w 48561"/>
                  <a:gd name="connsiteY1" fmla="*/ 6506 h 6659"/>
                  <a:gd name="connsiteX2" fmla="*/ 4098 w 48561"/>
                  <a:gd name="connsiteY2" fmla="*/ 6506 h 6659"/>
                  <a:gd name="connsiteX3" fmla="*/ 21924 w 48561"/>
                  <a:gd name="connsiteY3" fmla="*/ 4252 h 6659"/>
                  <a:gd name="connsiteX4" fmla="*/ 39443 w 48561"/>
                  <a:gd name="connsiteY4" fmla="*/ 461 h 6659"/>
                  <a:gd name="connsiteX5" fmla="*/ 45078 w 48561"/>
                  <a:gd name="connsiteY5" fmla="*/ 461 h 6659"/>
                  <a:gd name="connsiteX6" fmla="*/ 48500 w 48561"/>
                  <a:gd name="connsiteY6" fmla="*/ 2643 h 6659"/>
                  <a:gd name="connsiteX7" fmla="*/ 48561 w 48561"/>
                  <a:gd name="connsiteY7" fmla="*/ 3227 h 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61" h="6659">
                    <a:moveTo>
                      <a:pt x="0" y="5788"/>
                    </a:moveTo>
                    <a:lnTo>
                      <a:pt x="0" y="6506"/>
                    </a:lnTo>
                    <a:cubicBezTo>
                      <a:pt x="1363" y="6710"/>
                      <a:pt x="2735" y="6710"/>
                      <a:pt x="4098" y="6506"/>
                    </a:cubicBezTo>
                    <a:cubicBezTo>
                      <a:pt x="10101" y="6321"/>
                      <a:pt x="16064" y="5563"/>
                      <a:pt x="21924" y="4252"/>
                    </a:cubicBezTo>
                    <a:cubicBezTo>
                      <a:pt x="27764" y="3022"/>
                      <a:pt x="33501" y="1486"/>
                      <a:pt x="39443" y="461"/>
                    </a:cubicBezTo>
                    <a:cubicBezTo>
                      <a:pt x="41267" y="-154"/>
                      <a:pt x="43254" y="-154"/>
                      <a:pt x="45078" y="461"/>
                    </a:cubicBezTo>
                    <a:cubicBezTo>
                      <a:pt x="46625" y="123"/>
                      <a:pt x="48152" y="1096"/>
                      <a:pt x="48500" y="2643"/>
                    </a:cubicBezTo>
                    <a:cubicBezTo>
                      <a:pt x="48541" y="2838"/>
                      <a:pt x="48561" y="3033"/>
                      <a:pt x="48561" y="3227"/>
                    </a:cubicBezTo>
                  </a:path>
                </a:pathLst>
              </a:custGeom>
              <a:noFill/>
              <a:ln w="7672" cap="rnd">
                <a:solidFill>
                  <a:srgbClr val="263238"/>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6371D886-166D-2A96-23CF-E4C752349BFC}"/>
                  </a:ext>
                </a:extLst>
              </p:cNvPr>
              <p:cNvSpPr/>
              <p:nvPr/>
            </p:nvSpPr>
            <p:spPr>
              <a:xfrm>
                <a:off x="10551224" y="2533435"/>
                <a:ext cx="42619" cy="10859"/>
              </a:xfrm>
              <a:custGeom>
                <a:avLst/>
                <a:gdLst>
                  <a:gd name="connsiteX0" fmla="*/ 0 w 42619"/>
                  <a:gd name="connsiteY0" fmla="*/ 10860 h 10859"/>
                  <a:gd name="connsiteX1" fmla="*/ 42619 w 42619"/>
                  <a:gd name="connsiteY1" fmla="*/ 0 h 10859"/>
                </a:gdLst>
                <a:ahLst/>
                <a:cxnLst>
                  <a:cxn ang="0">
                    <a:pos x="connsiteX0" y="connsiteY0"/>
                  </a:cxn>
                  <a:cxn ang="0">
                    <a:pos x="connsiteX1" y="connsiteY1"/>
                  </a:cxn>
                </a:cxnLst>
                <a:rect l="l" t="t" r="r" b="b"/>
                <a:pathLst>
                  <a:path w="42619" h="10859">
                    <a:moveTo>
                      <a:pt x="0" y="10860"/>
                    </a:moveTo>
                    <a:cubicBezTo>
                      <a:pt x="13503" y="4907"/>
                      <a:pt x="27907" y="1229"/>
                      <a:pt x="42619" y="0"/>
                    </a:cubicBezTo>
                  </a:path>
                </a:pathLst>
              </a:custGeom>
              <a:noFill/>
              <a:ln w="7672" cap="rnd">
                <a:solidFill>
                  <a:srgbClr val="263238"/>
                </a:solidFill>
                <a:prstDash val="solid"/>
                <a:round/>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D306D52F-4011-8DDC-D360-462E70BC2A0E}"/>
                  </a:ext>
                </a:extLst>
              </p:cNvPr>
              <p:cNvSpPr/>
              <p:nvPr/>
            </p:nvSpPr>
            <p:spPr>
              <a:xfrm>
                <a:off x="10602220" y="2541836"/>
                <a:ext cx="3404" cy="20899"/>
              </a:xfrm>
              <a:custGeom>
                <a:avLst/>
                <a:gdLst>
                  <a:gd name="connsiteX0" fmla="*/ 3405 w 3404"/>
                  <a:gd name="connsiteY0" fmla="*/ 0 h 20899"/>
                  <a:gd name="connsiteX1" fmla="*/ 1049 w 3404"/>
                  <a:gd name="connsiteY1" fmla="*/ 9323 h 20899"/>
                  <a:gd name="connsiteX2" fmla="*/ 24 w 3404"/>
                  <a:gd name="connsiteY2" fmla="*/ 20900 h 20899"/>
                </a:gdLst>
                <a:ahLst/>
                <a:cxnLst>
                  <a:cxn ang="0">
                    <a:pos x="connsiteX0" y="connsiteY0"/>
                  </a:cxn>
                  <a:cxn ang="0">
                    <a:pos x="connsiteX1" y="connsiteY1"/>
                  </a:cxn>
                  <a:cxn ang="0">
                    <a:pos x="connsiteX2" y="connsiteY2"/>
                  </a:cxn>
                </a:cxnLst>
                <a:rect l="l" t="t" r="r" b="b"/>
                <a:pathLst>
                  <a:path w="3404" h="20899">
                    <a:moveTo>
                      <a:pt x="3405" y="0"/>
                    </a:moveTo>
                    <a:cubicBezTo>
                      <a:pt x="2985" y="3186"/>
                      <a:pt x="2196" y="6321"/>
                      <a:pt x="1049" y="9323"/>
                    </a:cubicBezTo>
                    <a:cubicBezTo>
                      <a:pt x="250" y="13124"/>
                      <a:pt x="-99" y="17017"/>
                      <a:pt x="24" y="20900"/>
                    </a:cubicBezTo>
                  </a:path>
                </a:pathLst>
              </a:custGeom>
              <a:noFill/>
              <a:ln w="7672" cap="rnd">
                <a:solidFill>
                  <a:srgbClr val="263238"/>
                </a:solidFill>
                <a:prstDash val="solid"/>
                <a:round/>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978E7DEA-1C66-874B-870F-6FBD8246CE85}"/>
                  </a:ext>
                </a:extLst>
              </p:cNvPr>
              <p:cNvSpPr/>
              <p:nvPr/>
            </p:nvSpPr>
            <p:spPr>
              <a:xfrm>
                <a:off x="10613104" y="2529235"/>
                <a:ext cx="10245" cy="819"/>
              </a:xfrm>
              <a:custGeom>
                <a:avLst/>
                <a:gdLst>
                  <a:gd name="connsiteX0" fmla="*/ 0 w 10245"/>
                  <a:gd name="connsiteY0" fmla="*/ 820 h 819"/>
                  <a:gd name="connsiteX1" fmla="*/ 0 w 10245"/>
                  <a:gd name="connsiteY1" fmla="*/ 0 h 819"/>
                </a:gdLst>
                <a:ahLst/>
                <a:cxnLst>
                  <a:cxn ang="0">
                    <a:pos x="connsiteX0" y="connsiteY0"/>
                  </a:cxn>
                  <a:cxn ang="0">
                    <a:pos x="connsiteX1" y="connsiteY1"/>
                  </a:cxn>
                </a:cxnLst>
                <a:rect l="l" t="t" r="r" b="b"/>
                <a:pathLst>
                  <a:path w="10245" h="819">
                    <a:moveTo>
                      <a:pt x="0" y="820"/>
                    </a:moveTo>
                    <a:lnTo>
                      <a:pt x="0" y="0"/>
                    </a:lnTo>
                  </a:path>
                </a:pathLst>
              </a:custGeom>
              <a:noFill/>
              <a:ln w="7672" cap="rnd">
                <a:solidFill>
                  <a:srgbClr val="263238"/>
                </a:solidFill>
                <a:prstDash val="solid"/>
                <a:round/>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B0AE6F15-AB93-D71F-3155-8A8C5E187E0A}"/>
                  </a:ext>
                </a:extLst>
              </p:cNvPr>
              <p:cNvSpPr/>
              <p:nvPr/>
            </p:nvSpPr>
            <p:spPr>
              <a:xfrm>
                <a:off x="10615460" y="2537506"/>
                <a:ext cx="19363" cy="31274"/>
              </a:xfrm>
              <a:custGeom>
                <a:avLst/>
                <a:gdLst>
                  <a:gd name="connsiteX0" fmla="*/ 2664 w 19363"/>
                  <a:gd name="connsiteY0" fmla="*/ 4330 h 31274"/>
                  <a:gd name="connsiteX1" fmla="*/ 4098 w 19363"/>
                  <a:gd name="connsiteY1" fmla="*/ 10272 h 31274"/>
                  <a:gd name="connsiteX2" fmla="*/ 0 w 19363"/>
                  <a:gd name="connsiteY2" fmla="*/ 26562 h 31274"/>
                  <a:gd name="connsiteX3" fmla="*/ 1230 w 19363"/>
                  <a:gd name="connsiteY3" fmla="*/ 24000 h 31274"/>
                  <a:gd name="connsiteX4" fmla="*/ 6045 w 19363"/>
                  <a:gd name="connsiteY4" fmla="*/ 13755 h 31274"/>
                  <a:gd name="connsiteX5" fmla="*/ 14651 w 19363"/>
                  <a:gd name="connsiteY5" fmla="*/ 2486 h 31274"/>
                  <a:gd name="connsiteX6" fmla="*/ 19363 w 19363"/>
                  <a:gd name="connsiteY6" fmla="*/ 27 h 31274"/>
                  <a:gd name="connsiteX7" fmla="*/ 16085 w 19363"/>
                  <a:gd name="connsiteY7" fmla="*/ 19083 h 31274"/>
                  <a:gd name="connsiteX8" fmla="*/ 16905 w 19363"/>
                  <a:gd name="connsiteY8" fmla="*/ 31274 h 3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63" h="31274">
                    <a:moveTo>
                      <a:pt x="2664" y="4330"/>
                    </a:moveTo>
                    <a:cubicBezTo>
                      <a:pt x="5635" y="3613"/>
                      <a:pt x="4200" y="9452"/>
                      <a:pt x="4098" y="10272"/>
                    </a:cubicBezTo>
                    <a:cubicBezTo>
                      <a:pt x="3074" y="15804"/>
                      <a:pt x="615" y="20517"/>
                      <a:pt x="0" y="26562"/>
                    </a:cubicBezTo>
                    <a:cubicBezTo>
                      <a:pt x="646" y="25844"/>
                      <a:pt x="1076" y="24953"/>
                      <a:pt x="1230" y="24000"/>
                    </a:cubicBezTo>
                    <a:cubicBezTo>
                      <a:pt x="2766" y="20517"/>
                      <a:pt x="4406" y="17034"/>
                      <a:pt x="6045" y="13755"/>
                    </a:cubicBezTo>
                    <a:cubicBezTo>
                      <a:pt x="8166" y="9483"/>
                      <a:pt x="11085" y="5652"/>
                      <a:pt x="14651" y="2486"/>
                    </a:cubicBezTo>
                    <a:cubicBezTo>
                      <a:pt x="15583" y="795"/>
                      <a:pt x="17437" y="-178"/>
                      <a:pt x="19363" y="27"/>
                    </a:cubicBezTo>
                    <a:cubicBezTo>
                      <a:pt x="18974" y="6481"/>
                      <a:pt x="17878" y="12874"/>
                      <a:pt x="16085" y="19083"/>
                    </a:cubicBezTo>
                    <a:cubicBezTo>
                      <a:pt x="15573" y="22361"/>
                      <a:pt x="13421" y="28815"/>
                      <a:pt x="16905" y="31274"/>
                    </a:cubicBezTo>
                  </a:path>
                </a:pathLst>
              </a:custGeom>
              <a:noFill/>
              <a:ln w="7672" cap="rnd">
                <a:solidFill>
                  <a:srgbClr val="263238"/>
                </a:solidFill>
                <a:prstDash val="solid"/>
                <a:round/>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5A97503D-47C5-510B-34BD-33DCEC969C42}"/>
                  </a:ext>
                </a:extLst>
              </p:cNvPr>
              <p:cNvSpPr/>
              <p:nvPr/>
            </p:nvSpPr>
            <p:spPr>
              <a:xfrm>
                <a:off x="10642302" y="2541016"/>
                <a:ext cx="6761" cy="26893"/>
              </a:xfrm>
              <a:custGeom>
                <a:avLst/>
                <a:gdLst>
                  <a:gd name="connsiteX0" fmla="*/ 6762 w 6761"/>
                  <a:gd name="connsiteY0" fmla="*/ 0 h 26893"/>
                  <a:gd name="connsiteX1" fmla="*/ 0 w 6761"/>
                  <a:gd name="connsiteY1" fmla="*/ 26842 h 26893"/>
                  <a:gd name="connsiteX2" fmla="*/ 4303 w 6761"/>
                  <a:gd name="connsiteY2" fmla="*/ 21719 h 26893"/>
                </a:gdLst>
                <a:ahLst/>
                <a:cxnLst>
                  <a:cxn ang="0">
                    <a:pos x="connsiteX0" y="connsiteY0"/>
                  </a:cxn>
                  <a:cxn ang="0">
                    <a:pos x="connsiteX1" y="connsiteY1"/>
                  </a:cxn>
                  <a:cxn ang="0">
                    <a:pos x="connsiteX2" y="connsiteY2"/>
                  </a:cxn>
                </a:cxnLst>
                <a:rect l="l" t="t" r="r" b="b"/>
                <a:pathLst>
                  <a:path w="6761" h="26893">
                    <a:moveTo>
                      <a:pt x="6762" y="0"/>
                    </a:moveTo>
                    <a:cubicBezTo>
                      <a:pt x="3494" y="8657"/>
                      <a:pt x="1219" y="17662"/>
                      <a:pt x="0" y="26842"/>
                    </a:cubicBezTo>
                    <a:cubicBezTo>
                      <a:pt x="1844" y="27457"/>
                      <a:pt x="3893" y="22437"/>
                      <a:pt x="4303" y="21719"/>
                    </a:cubicBezTo>
                  </a:path>
                </a:pathLst>
              </a:custGeom>
              <a:noFill/>
              <a:ln w="7672" cap="rnd">
                <a:solidFill>
                  <a:srgbClr val="263238"/>
                </a:solidFill>
                <a:prstDash val="solid"/>
                <a:round/>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2356CFD9-A887-9DBD-E606-4D043C2E1A3C}"/>
                  </a:ext>
                </a:extLst>
              </p:cNvPr>
              <p:cNvSpPr/>
              <p:nvPr/>
            </p:nvSpPr>
            <p:spPr>
              <a:xfrm>
                <a:off x="10656645" y="2527596"/>
                <a:ext cx="10245" cy="819"/>
              </a:xfrm>
              <a:custGeom>
                <a:avLst/>
                <a:gdLst>
                  <a:gd name="connsiteX0" fmla="*/ 0 w 10245"/>
                  <a:gd name="connsiteY0" fmla="*/ 820 h 819"/>
                  <a:gd name="connsiteX1" fmla="*/ 0 w 10245"/>
                  <a:gd name="connsiteY1" fmla="*/ 0 h 819"/>
                </a:gdLst>
                <a:ahLst/>
                <a:cxnLst>
                  <a:cxn ang="0">
                    <a:pos x="connsiteX0" y="connsiteY0"/>
                  </a:cxn>
                  <a:cxn ang="0">
                    <a:pos x="connsiteX1" y="connsiteY1"/>
                  </a:cxn>
                </a:cxnLst>
                <a:rect l="l" t="t" r="r" b="b"/>
                <a:pathLst>
                  <a:path w="10245" h="819">
                    <a:moveTo>
                      <a:pt x="0" y="820"/>
                    </a:moveTo>
                    <a:lnTo>
                      <a:pt x="0" y="0"/>
                    </a:lnTo>
                  </a:path>
                </a:pathLst>
              </a:custGeom>
              <a:noFill/>
              <a:ln w="7672" cap="rnd">
                <a:solidFill>
                  <a:srgbClr val="263238"/>
                </a:solidFill>
                <a:prstDash val="solid"/>
                <a:round/>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2DFD49D8-7052-D316-8057-3867770E3F86}"/>
                  </a:ext>
                </a:extLst>
              </p:cNvPr>
              <p:cNvSpPr/>
              <p:nvPr/>
            </p:nvSpPr>
            <p:spPr>
              <a:xfrm>
                <a:off x="10658489" y="2537841"/>
                <a:ext cx="17314" cy="34244"/>
              </a:xfrm>
              <a:custGeom>
                <a:avLst/>
                <a:gdLst>
                  <a:gd name="connsiteX0" fmla="*/ 17314 w 17314"/>
                  <a:gd name="connsiteY0" fmla="*/ 0 h 34244"/>
                  <a:gd name="connsiteX1" fmla="*/ 6454 w 17314"/>
                  <a:gd name="connsiteY1" fmla="*/ 7376 h 34244"/>
                  <a:gd name="connsiteX2" fmla="*/ 2254 w 17314"/>
                  <a:gd name="connsiteY2" fmla="*/ 11167 h 34244"/>
                  <a:gd name="connsiteX3" fmla="*/ 0 w 17314"/>
                  <a:gd name="connsiteY3" fmla="*/ 14445 h 34244"/>
                  <a:gd name="connsiteX4" fmla="*/ 6045 w 17314"/>
                  <a:gd name="connsiteY4" fmla="*/ 17109 h 34244"/>
                  <a:gd name="connsiteX5" fmla="*/ 12499 w 17314"/>
                  <a:gd name="connsiteY5" fmla="*/ 19670 h 34244"/>
                  <a:gd name="connsiteX6" fmla="*/ 10450 w 17314"/>
                  <a:gd name="connsiteY6" fmla="*/ 27969 h 34244"/>
                  <a:gd name="connsiteX7" fmla="*/ 205 w 17314"/>
                  <a:gd name="connsiteY7" fmla="*/ 31760 h 3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4" h="34244">
                    <a:moveTo>
                      <a:pt x="17314" y="0"/>
                    </a:moveTo>
                    <a:cubicBezTo>
                      <a:pt x="13472" y="2110"/>
                      <a:pt x="9835" y="4580"/>
                      <a:pt x="6454" y="7376"/>
                    </a:cubicBezTo>
                    <a:lnTo>
                      <a:pt x="2254" y="11167"/>
                    </a:lnTo>
                    <a:lnTo>
                      <a:pt x="0" y="14445"/>
                    </a:lnTo>
                    <a:cubicBezTo>
                      <a:pt x="0" y="17212"/>
                      <a:pt x="4303" y="16802"/>
                      <a:pt x="6045" y="17109"/>
                    </a:cubicBezTo>
                    <a:cubicBezTo>
                      <a:pt x="8462" y="17017"/>
                      <a:pt x="10798" y="17949"/>
                      <a:pt x="12499" y="19670"/>
                    </a:cubicBezTo>
                    <a:cubicBezTo>
                      <a:pt x="14343" y="22539"/>
                      <a:pt x="12499" y="25613"/>
                      <a:pt x="10450" y="27969"/>
                    </a:cubicBezTo>
                    <a:cubicBezTo>
                      <a:pt x="8401" y="30325"/>
                      <a:pt x="205" y="38214"/>
                      <a:pt x="205" y="31760"/>
                    </a:cubicBezTo>
                  </a:path>
                </a:pathLst>
              </a:custGeom>
              <a:noFill/>
              <a:ln w="7672" cap="rnd">
                <a:solidFill>
                  <a:srgbClr val="263238"/>
                </a:solidFill>
                <a:prstDash val="solid"/>
                <a:round/>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A7B537A3-8F19-31BC-76EA-0C7F38C1C4AB}"/>
                  </a:ext>
                </a:extLst>
              </p:cNvPr>
              <p:cNvSpPr/>
              <p:nvPr/>
            </p:nvSpPr>
            <p:spPr>
              <a:xfrm>
                <a:off x="10679346" y="2532616"/>
                <a:ext cx="43481" cy="36779"/>
              </a:xfrm>
              <a:custGeom>
                <a:avLst/>
                <a:gdLst>
                  <a:gd name="connsiteX0" fmla="*/ 10698 w 43481"/>
                  <a:gd name="connsiteY0" fmla="*/ 0 h 36779"/>
                  <a:gd name="connsiteX1" fmla="*/ 3936 w 43481"/>
                  <a:gd name="connsiteY1" fmla="*/ 17212 h 36779"/>
                  <a:gd name="connsiteX2" fmla="*/ 350 w 43481"/>
                  <a:gd name="connsiteY2" fmla="*/ 30530 h 36779"/>
                  <a:gd name="connsiteX3" fmla="*/ 7727 w 43481"/>
                  <a:gd name="connsiteY3" fmla="*/ 21412 h 36779"/>
                  <a:gd name="connsiteX4" fmla="*/ 16537 w 43481"/>
                  <a:gd name="connsiteY4" fmla="*/ 15060 h 36779"/>
                  <a:gd name="connsiteX5" fmla="*/ 20021 w 43481"/>
                  <a:gd name="connsiteY5" fmla="*/ 24588 h 36779"/>
                  <a:gd name="connsiteX6" fmla="*/ 30266 w 43481"/>
                  <a:gd name="connsiteY6" fmla="*/ 30120 h 36779"/>
                  <a:gd name="connsiteX7" fmla="*/ 43482 w 43481"/>
                  <a:gd name="connsiteY7" fmla="*/ 13933 h 36779"/>
                  <a:gd name="connsiteX8" fmla="*/ 39486 w 43481"/>
                  <a:gd name="connsiteY8" fmla="*/ 21617 h 36779"/>
                  <a:gd name="connsiteX9" fmla="*/ 35286 w 43481"/>
                  <a:gd name="connsiteY9" fmla="*/ 36780 h 3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81" h="36779">
                    <a:moveTo>
                      <a:pt x="10698" y="0"/>
                    </a:moveTo>
                    <a:cubicBezTo>
                      <a:pt x="8444" y="5737"/>
                      <a:pt x="5985" y="11372"/>
                      <a:pt x="3936" y="17212"/>
                    </a:cubicBezTo>
                    <a:cubicBezTo>
                      <a:pt x="3322" y="18953"/>
                      <a:pt x="-1289" y="29505"/>
                      <a:pt x="350" y="30530"/>
                    </a:cubicBezTo>
                    <a:cubicBezTo>
                      <a:pt x="2912" y="27559"/>
                      <a:pt x="5063" y="24281"/>
                      <a:pt x="7727" y="21412"/>
                    </a:cubicBezTo>
                    <a:cubicBezTo>
                      <a:pt x="10390" y="18543"/>
                      <a:pt x="13361" y="13933"/>
                      <a:pt x="16537" y="15060"/>
                    </a:cubicBezTo>
                    <a:cubicBezTo>
                      <a:pt x="17470" y="18318"/>
                      <a:pt x="18627" y="21504"/>
                      <a:pt x="20021" y="24588"/>
                    </a:cubicBezTo>
                    <a:cubicBezTo>
                      <a:pt x="21865" y="27866"/>
                      <a:pt x="25656" y="31555"/>
                      <a:pt x="30266" y="30120"/>
                    </a:cubicBezTo>
                    <a:cubicBezTo>
                      <a:pt x="36802" y="26883"/>
                      <a:pt x="41617" y="20982"/>
                      <a:pt x="43482" y="13933"/>
                    </a:cubicBezTo>
                    <a:cubicBezTo>
                      <a:pt x="41617" y="16177"/>
                      <a:pt x="40255" y="18799"/>
                      <a:pt x="39486" y="21617"/>
                    </a:cubicBezTo>
                    <a:cubicBezTo>
                      <a:pt x="37232" y="26391"/>
                      <a:pt x="35819" y="31524"/>
                      <a:pt x="35286" y="36780"/>
                    </a:cubicBezTo>
                  </a:path>
                </a:pathLst>
              </a:custGeom>
              <a:noFill/>
              <a:ln w="7672" cap="rnd">
                <a:solidFill>
                  <a:srgbClr val="263238"/>
                </a:solidFill>
                <a:prstDash val="solid"/>
                <a:round/>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D92811B3-9B83-7F63-C50A-EB9A54B397C8}"/>
                  </a:ext>
                </a:extLst>
              </p:cNvPr>
              <p:cNvSpPr/>
              <p:nvPr/>
            </p:nvSpPr>
            <p:spPr>
              <a:xfrm>
                <a:off x="10723545" y="2525956"/>
                <a:ext cx="1639" cy="819"/>
              </a:xfrm>
              <a:custGeom>
                <a:avLst/>
                <a:gdLst>
                  <a:gd name="connsiteX0" fmla="*/ 1639 w 1639"/>
                  <a:gd name="connsiteY0" fmla="*/ 0 h 819"/>
                  <a:gd name="connsiteX1" fmla="*/ 0 w 1639"/>
                  <a:gd name="connsiteY1" fmla="*/ 820 h 819"/>
                </a:gdLst>
                <a:ahLst/>
                <a:cxnLst>
                  <a:cxn ang="0">
                    <a:pos x="connsiteX0" y="connsiteY0"/>
                  </a:cxn>
                  <a:cxn ang="0">
                    <a:pos x="connsiteX1" y="connsiteY1"/>
                  </a:cxn>
                </a:cxnLst>
                <a:rect l="l" t="t" r="r" b="b"/>
                <a:pathLst>
                  <a:path w="1639" h="819">
                    <a:moveTo>
                      <a:pt x="1639" y="0"/>
                    </a:moveTo>
                    <a:cubicBezTo>
                      <a:pt x="1240" y="502"/>
                      <a:pt x="645" y="809"/>
                      <a:pt x="0" y="820"/>
                    </a:cubicBezTo>
                  </a:path>
                </a:pathLst>
              </a:custGeom>
              <a:noFill/>
              <a:ln w="7672" cap="rnd">
                <a:solidFill>
                  <a:srgbClr val="263238"/>
                </a:solidFill>
                <a:prstDash val="solid"/>
                <a:round/>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8813C11E-F121-CA48-E4AE-A8CCBD363761}"/>
                  </a:ext>
                </a:extLst>
              </p:cNvPr>
              <p:cNvSpPr/>
              <p:nvPr/>
            </p:nvSpPr>
            <p:spPr>
              <a:xfrm>
                <a:off x="10727848" y="2545502"/>
                <a:ext cx="26227" cy="27478"/>
              </a:xfrm>
              <a:custGeom>
                <a:avLst/>
                <a:gdLst>
                  <a:gd name="connsiteX0" fmla="*/ 2356 w 26227"/>
                  <a:gd name="connsiteY0" fmla="*/ 17234 h 27478"/>
                  <a:gd name="connsiteX1" fmla="*/ 0 w 26227"/>
                  <a:gd name="connsiteY1" fmla="*/ 27479 h 27478"/>
                  <a:gd name="connsiteX2" fmla="*/ 17827 w 26227"/>
                  <a:gd name="connsiteY2" fmla="*/ 534 h 27478"/>
                  <a:gd name="connsiteX3" fmla="*/ 23359 w 26227"/>
                  <a:gd name="connsiteY3" fmla="*/ 6477 h 27478"/>
                  <a:gd name="connsiteX4" fmla="*/ 23359 w 26227"/>
                  <a:gd name="connsiteY4" fmla="*/ 14058 h 27478"/>
                  <a:gd name="connsiteX5" fmla="*/ 23359 w 26227"/>
                  <a:gd name="connsiteY5" fmla="*/ 18873 h 27478"/>
                  <a:gd name="connsiteX6" fmla="*/ 26227 w 26227"/>
                  <a:gd name="connsiteY6" fmla="*/ 17336 h 2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27" h="27478">
                    <a:moveTo>
                      <a:pt x="2356" y="17234"/>
                    </a:moveTo>
                    <a:cubicBezTo>
                      <a:pt x="1537" y="20615"/>
                      <a:pt x="717" y="23995"/>
                      <a:pt x="0" y="27479"/>
                    </a:cubicBezTo>
                    <a:cubicBezTo>
                      <a:pt x="3586" y="17234"/>
                      <a:pt x="6762" y="4940"/>
                      <a:pt x="17827" y="534"/>
                    </a:cubicBezTo>
                    <a:cubicBezTo>
                      <a:pt x="22744" y="-1412"/>
                      <a:pt x="23256" y="2276"/>
                      <a:pt x="23359" y="6477"/>
                    </a:cubicBezTo>
                    <a:cubicBezTo>
                      <a:pt x="23564" y="8997"/>
                      <a:pt x="23564" y="11537"/>
                      <a:pt x="23359" y="14058"/>
                    </a:cubicBezTo>
                    <a:cubicBezTo>
                      <a:pt x="22170" y="15441"/>
                      <a:pt x="22170" y="17490"/>
                      <a:pt x="23359" y="18873"/>
                    </a:cubicBezTo>
                    <a:lnTo>
                      <a:pt x="26227" y="17336"/>
                    </a:lnTo>
                  </a:path>
                </a:pathLst>
              </a:custGeom>
              <a:noFill/>
              <a:ln w="7672" cap="rnd">
                <a:solidFill>
                  <a:srgbClr val="263238"/>
                </a:solidFill>
                <a:prstDash val="solid"/>
                <a:round/>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22F818FE-68FC-09D0-4A83-1832F2A99FD5}"/>
                  </a:ext>
                </a:extLst>
              </p:cNvPr>
              <p:cNvSpPr/>
              <p:nvPr/>
            </p:nvSpPr>
            <p:spPr>
              <a:xfrm>
                <a:off x="10758002" y="2541529"/>
                <a:ext cx="46273" cy="45590"/>
              </a:xfrm>
              <a:custGeom>
                <a:avLst/>
                <a:gdLst>
                  <a:gd name="connsiteX0" fmla="*/ 9801 w 46273"/>
                  <a:gd name="connsiteY0" fmla="*/ 307 h 45590"/>
                  <a:gd name="connsiteX1" fmla="*/ 4371 w 46273"/>
                  <a:gd name="connsiteY1" fmla="*/ 17109 h 45590"/>
                  <a:gd name="connsiteX2" fmla="*/ 12772 w 46273"/>
                  <a:gd name="connsiteY2" fmla="*/ 8401 h 45590"/>
                  <a:gd name="connsiteX3" fmla="*/ 17997 w 46273"/>
                  <a:gd name="connsiteY3" fmla="*/ 0 h 45590"/>
                  <a:gd name="connsiteX4" fmla="*/ 20456 w 46273"/>
                  <a:gd name="connsiteY4" fmla="*/ 6454 h 45590"/>
                  <a:gd name="connsiteX5" fmla="*/ 20456 w 46273"/>
                  <a:gd name="connsiteY5" fmla="*/ 28071 h 45590"/>
                  <a:gd name="connsiteX6" fmla="*/ 15948 w 46273"/>
                  <a:gd name="connsiteY6" fmla="*/ 39238 h 45590"/>
                  <a:gd name="connsiteX7" fmla="*/ 4576 w 46273"/>
                  <a:gd name="connsiteY7" fmla="*/ 45590 h 45590"/>
                  <a:gd name="connsiteX8" fmla="*/ 68 w 46273"/>
                  <a:gd name="connsiteY8" fmla="*/ 41492 h 45590"/>
                  <a:gd name="connsiteX9" fmla="*/ 4166 w 46273"/>
                  <a:gd name="connsiteY9" fmla="*/ 31247 h 45590"/>
                  <a:gd name="connsiteX10" fmla="*/ 13592 w 46273"/>
                  <a:gd name="connsiteY10" fmla="*/ 23768 h 45590"/>
                  <a:gd name="connsiteX11" fmla="*/ 29779 w 46273"/>
                  <a:gd name="connsiteY11" fmla="*/ 12601 h 45590"/>
                  <a:gd name="connsiteX12" fmla="*/ 46273 w 46273"/>
                  <a:gd name="connsiteY12" fmla="*/ 717 h 4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73" h="45590">
                    <a:moveTo>
                      <a:pt x="9801" y="307"/>
                    </a:moveTo>
                    <a:cubicBezTo>
                      <a:pt x="7855" y="2561"/>
                      <a:pt x="-3210" y="17314"/>
                      <a:pt x="4371" y="17109"/>
                    </a:cubicBezTo>
                    <a:cubicBezTo>
                      <a:pt x="7957" y="17109"/>
                      <a:pt x="11543" y="10655"/>
                      <a:pt x="12772" y="8401"/>
                    </a:cubicBezTo>
                    <a:cubicBezTo>
                      <a:pt x="13837" y="5235"/>
                      <a:pt x="15631" y="2356"/>
                      <a:pt x="17997" y="0"/>
                    </a:cubicBezTo>
                    <a:cubicBezTo>
                      <a:pt x="20251" y="1127"/>
                      <a:pt x="20046" y="4303"/>
                      <a:pt x="20456" y="6454"/>
                    </a:cubicBezTo>
                    <a:cubicBezTo>
                      <a:pt x="21583" y="13616"/>
                      <a:pt x="21583" y="20910"/>
                      <a:pt x="20456" y="28071"/>
                    </a:cubicBezTo>
                    <a:cubicBezTo>
                      <a:pt x="20005" y="32138"/>
                      <a:pt x="18448" y="36001"/>
                      <a:pt x="15948" y="39238"/>
                    </a:cubicBezTo>
                    <a:cubicBezTo>
                      <a:pt x="13253" y="42896"/>
                      <a:pt x="9104" y="45211"/>
                      <a:pt x="4576" y="45590"/>
                    </a:cubicBezTo>
                    <a:cubicBezTo>
                      <a:pt x="2414" y="45201"/>
                      <a:pt x="663" y="43613"/>
                      <a:pt x="68" y="41492"/>
                    </a:cubicBezTo>
                    <a:cubicBezTo>
                      <a:pt x="-352" y="37609"/>
                      <a:pt x="1185" y="33768"/>
                      <a:pt x="4166" y="31247"/>
                    </a:cubicBezTo>
                    <a:lnTo>
                      <a:pt x="13592" y="23768"/>
                    </a:lnTo>
                    <a:cubicBezTo>
                      <a:pt x="19022" y="20183"/>
                      <a:pt x="24451" y="16392"/>
                      <a:pt x="29779" y="12601"/>
                    </a:cubicBezTo>
                    <a:lnTo>
                      <a:pt x="46273" y="717"/>
                    </a:lnTo>
                  </a:path>
                </a:pathLst>
              </a:custGeom>
              <a:noFill/>
              <a:ln w="7672" cap="rnd">
                <a:solidFill>
                  <a:srgbClr val="263238"/>
                </a:solidFill>
                <a:prstDash val="solid"/>
                <a:round/>
              </a:ln>
            </p:spPr>
            <p:txBody>
              <a:bodyPr rtlCol="0" anchor="ctr"/>
              <a:lstStyle/>
              <a:p>
                <a:endParaRPr lang="zh-CN" altLang="en-US"/>
              </a:p>
            </p:txBody>
          </p:sp>
        </p:grpSp>
        <p:grpSp>
          <p:nvGrpSpPr>
            <p:cNvPr id="177" name="图形 17">
              <a:extLst>
                <a:ext uri="{FF2B5EF4-FFF2-40B4-BE49-F238E27FC236}">
                  <a16:creationId xmlns:a16="http://schemas.microsoft.com/office/drawing/2014/main" id="{E0B69F6B-BB6A-1314-353C-EFC8BB3B5724}"/>
                </a:ext>
              </a:extLst>
            </p:cNvPr>
            <p:cNvGrpSpPr/>
            <p:nvPr/>
          </p:nvGrpSpPr>
          <p:grpSpPr>
            <a:xfrm flipH="1">
              <a:off x="8260615" y="2118513"/>
              <a:ext cx="2531454" cy="3503994"/>
              <a:chOff x="7962431" y="2118513"/>
              <a:chExt cx="2531454" cy="3503994"/>
            </a:xfrm>
          </p:grpSpPr>
          <p:sp>
            <p:nvSpPr>
              <p:cNvPr id="178" name="任意多边形: 形状 177">
                <a:extLst>
                  <a:ext uri="{FF2B5EF4-FFF2-40B4-BE49-F238E27FC236}">
                    <a16:creationId xmlns:a16="http://schemas.microsoft.com/office/drawing/2014/main" id="{C6E9528B-9299-C8B2-5AD2-E0F34C9A30A3}"/>
                  </a:ext>
                </a:extLst>
              </p:cNvPr>
              <p:cNvSpPr/>
              <p:nvPr/>
            </p:nvSpPr>
            <p:spPr>
              <a:xfrm>
                <a:off x="8414220" y="4545861"/>
                <a:ext cx="870825" cy="73251"/>
              </a:xfrm>
              <a:custGeom>
                <a:avLst/>
                <a:gdLst>
                  <a:gd name="connsiteX0" fmla="*/ 435310 w 870825"/>
                  <a:gd name="connsiteY0" fmla="*/ 73252 h 73251"/>
                  <a:gd name="connsiteX1" fmla="*/ 870825 w 870825"/>
                  <a:gd name="connsiteY1" fmla="*/ 0 h 73251"/>
                  <a:gd name="connsiteX2" fmla="*/ 0 w 870825"/>
                  <a:gd name="connsiteY2" fmla="*/ 0 h 73251"/>
                  <a:gd name="connsiteX3" fmla="*/ 435310 w 870825"/>
                  <a:gd name="connsiteY3" fmla="*/ 73252 h 73251"/>
                </a:gdLst>
                <a:ahLst/>
                <a:cxnLst>
                  <a:cxn ang="0">
                    <a:pos x="connsiteX0" y="connsiteY0"/>
                  </a:cxn>
                  <a:cxn ang="0">
                    <a:pos x="connsiteX1" y="connsiteY1"/>
                  </a:cxn>
                  <a:cxn ang="0">
                    <a:pos x="connsiteX2" y="connsiteY2"/>
                  </a:cxn>
                  <a:cxn ang="0">
                    <a:pos x="connsiteX3" y="connsiteY3"/>
                  </a:cxn>
                </a:cxnLst>
                <a:rect l="l" t="t" r="r" b="b"/>
                <a:pathLst>
                  <a:path w="870825" h="73251">
                    <a:moveTo>
                      <a:pt x="435310" y="73252"/>
                    </a:moveTo>
                    <a:cubicBezTo>
                      <a:pt x="547390" y="73252"/>
                      <a:pt x="870825" y="0"/>
                      <a:pt x="870825" y="0"/>
                    </a:cubicBezTo>
                    <a:lnTo>
                      <a:pt x="0" y="0"/>
                    </a:lnTo>
                    <a:cubicBezTo>
                      <a:pt x="0" y="0"/>
                      <a:pt x="323332" y="73252"/>
                      <a:pt x="435310" y="73252"/>
                    </a:cubicBez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9197A516-80F4-D0FC-C7BE-668B640C639C}"/>
                  </a:ext>
                </a:extLst>
              </p:cNvPr>
              <p:cNvSpPr/>
              <p:nvPr/>
            </p:nvSpPr>
            <p:spPr>
              <a:xfrm rot="10800000">
                <a:off x="8749743" y="4582538"/>
                <a:ext cx="199675" cy="136873"/>
              </a:xfrm>
              <a:custGeom>
                <a:avLst/>
                <a:gdLst>
                  <a:gd name="connsiteX0" fmla="*/ 0 w 199675"/>
                  <a:gd name="connsiteY0" fmla="*/ 0 h 136873"/>
                  <a:gd name="connsiteX1" fmla="*/ 199675 w 199675"/>
                  <a:gd name="connsiteY1" fmla="*/ 0 h 136873"/>
                  <a:gd name="connsiteX2" fmla="*/ 199675 w 199675"/>
                  <a:gd name="connsiteY2" fmla="*/ 136873 h 136873"/>
                  <a:gd name="connsiteX3" fmla="*/ 0 w 199675"/>
                  <a:gd name="connsiteY3" fmla="*/ 136873 h 136873"/>
                </a:gdLst>
                <a:ahLst/>
                <a:cxnLst>
                  <a:cxn ang="0">
                    <a:pos x="connsiteX0" y="connsiteY0"/>
                  </a:cxn>
                  <a:cxn ang="0">
                    <a:pos x="connsiteX1" y="connsiteY1"/>
                  </a:cxn>
                  <a:cxn ang="0">
                    <a:pos x="connsiteX2" y="connsiteY2"/>
                  </a:cxn>
                  <a:cxn ang="0">
                    <a:pos x="connsiteX3" y="connsiteY3"/>
                  </a:cxn>
                </a:cxnLst>
                <a:rect l="l" t="t" r="r" b="b"/>
                <a:pathLst>
                  <a:path w="199675" h="136873">
                    <a:moveTo>
                      <a:pt x="0" y="0"/>
                    </a:moveTo>
                    <a:lnTo>
                      <a:pt x="199675" y="0"/>
                    </a:lnTo>
                    <a:lnTo>
                      <a:pt x="199675" y="136873"/>
                    </a:lnTo>
                    <a:lnTo>
                      <a:pt x="0" y="136873"/>
                    </a:ln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9F03B3AF-552F-5A54-595A-7265FAD58B01}"/>
                  </a:ext>
                </a:extLst>
              </p:cNvPr>
              <p:cNvSpPr/>
              <p:nvPr/>
            </p:nvSpPr>
            <p:spPr>
              <a:xfrm rot="10800000">
                <a:off x="8434812" y="4019677"/>
                <a:ext cx="168120" cy="351710"/>
              </a:xfrm>
              <a:custGeom>
                <a:avLst/>
                <a:gdLst>
                  <a:gd name="connsiteX0" fmla="*/ 0 w 168120"/>
                  <a:gd name="connsiteY0" fmla="*/ 0 h 351710"/>
                  <a:gd name="connsiteX1" fmla="*/ 168121 w 168120"/>
                  <a:gd name="connsiteY1" fmla="*/ 0 h 351710"/>
                  <a:gd name="connsiteX2" fmla="*/ 168121 w 168120"/>
                  <a:gd name="connsiteY2" fmla="*/ 351711 h 351710"/>
                  <a:gd name="connsiteX3" fmla="*/ 0 w 168120"/>
                  <a:gd name="connsiteY3" fmla="*/ 351711 h 351710"/>
                </a:gdLst>
                <a:ahLst/>
                <a:cxnLst>
                  <a:cxn ang="0">
                    <a:pos x="connsiteX0" y="connsiteY0"/>
                  </a:cxn>
                  <a:cxn ang="0">
                    <a:pos x="connsiteX1" y="connsiteY1"/>
                  </a:cxn>
                  <a:cxn ang="0">
                    <a:pos x="connsiteX2" y="connsiteY2"/>
                  </a:cxn>
                  <a:cxn ang="0">
                    <a:pos x="connsiteX3" y="connsiteY3"/>
                  </a:cxn>
                </a:cxnLst>
                <a:rect l="l" t="t" r="r" b="b"/>
                <a:pathLst>
                  <a:path w="168120" h="351710">
                    <a:moveTo>
                      <a:pt x="0" y="0"/>
                    </a:moveTo>
                    <a:lnTo>
                      <a:pt x="168121" y="0"/>
                    </a:lnTo>
                    <a:lnTo>
                      <a:pt x="168121" y="351711"/>
                    </a:lnTo>
                    <a:lnTo>
                      <a:pt x="0" y="351711"/>
                    </a:ln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9BAF8653-0735-F04C-1D76-FF18B81DCC13}"/>
                  </a:ext>
                </a:extLst>
              </p:cNvPr>
              <p:cNvSpPr/>
              <p:nvPr/>
            </p:nvSpPr>
            <p:spPr>
              <a:xfrm rot="10800000">
                <a:off x="8720238" y="4719411"/>
                <a:ext cx="258686" cy="620232"/>
              </a:xfrm>
              <a:custGeom>
                <a:avLst/>
                <a:gdLst>
                  <a:gd name="connsiteX0" fmla="*/ 0 w 258686"/>
                  <a:gd name="connsiteY0" fmla="*/ 0 h 620232"/>
                  <a:gd name="connsiteX1" fmla="*/ 258686 w 258686"/>
                  <a:gd name="connsiteY1" fmla="*/ 0 h 620232"/>
                  <a:gd name="connsiteX2" fmla="*/ 258686 w 258686"/>
                  <a:gd name="connsiteY2" fmla="*/ 620232 h 620232"/>
                  <a:gd name="connsiteX3" fmla="*/ 0 w 258686"/>
                  <a:gd name="connsiteY3" fmla="*/ 620232 h 620232"/>
                </a:gdLst>
                <a:ahLst/>
                <a:cxnLst>
                  <a:cxn ang="0">
                    <a:pos x="connsiteX0" y="connsiteY0"/>
                  </a:cxn>
                  <a:cxn ang="0">
                    <a:pos x="connsiteX1" y="connsiteY1"/>
                  </a:cxn>
                  <a:cxn ang="0">
                    <a:pos x="connsiteX2" y="connsiteY2"/>
                  </a:cxn>
                  <a:cxn ang="0">
                    <a:pos x="connsiteX3" y="connsiteY3"/>
                  </a:cxn>
                </a:cxnLst>
                <a:rect l="l" t="t" r="r" b="b"/>
                <a:pathLst>
                  <a:path w="258686" h="620232">
                    <a:moveTo>
                      <a:pt x="0" y="0"/>
                    </a:moveTo>
                    <a:lnTo>
                      <a:pt x="258686" y="0"/>
                    </a:lnTo>
                    <a:lnTo>
                      <a:pt x="258686" y="620232"/>
                    </a:lnTo>
                    <a:lnTo>
                      <a:pt x="0" y="620232"/>
                    </a:ln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EE501BA6-25A0-47B8-E0BE-0058A4ACF2D0}"/>
                  </a:ext>
                </a:extLst>
              </p:cNvPr>
              <p:cNvSpPr/>
              <p:nvPr/>
            </p:nvSpPr>
            <p:spPr>
              <a:xfrm>
                <a:off x="7962431" y="2984113"/>
                <a:ext cx="1018429" cy="1075827"/>
              </a:xfrm>
              <a:custGeom>
                <a:avLst/>
                <a:gdLst>
                  <a:gd name="connsiteX0" fmla="*/ 146692 w 1018429"/>
                  <a:gd name="connsiteY0" fmla="*/ 1075828 h 1075827"/>
                  <a:gd name="connsiteX1" fmla="*/ 871833 w 1018429"/>
                  <a:gd name="connsiteY1" fmla="*/ 1075828 h 1075827"/>
                  <a:gd name="connsiteX2" fmla="*/ 1018429 w 1018429"/>
                  <a:gd name="connsiteY2" fmla="*/ 929416 h 1075827"/>
                  <a:gd name="connsiteX3" fmla="*/ 1018029 w 1018429"/>
                  <a:gd name="connsiteY3" fmla="*/ 918464 h 1075827"/>
                  <a:gd name="connsiteX4" fmla="*/ 960760 w 1018429"/>
                  <a:gd name="connsiteY4" fmla="*/ 135951 h 1075827"/>
                  <a:gd name="connsiteX5" fmla="*/ 814461 w 1018429"/>
                  <a:gd name="connsiteY5" fmla="*/ 0 h 1075827"/>
                  <a:gd name="connsiteX6" fmla="*/ 204064 w 1018429"/>
                  <a:gd name="connsiteY6" fmla="*/ 0 h 1075827"/>
                  <a:gd name="connsiteX7" fmla="*/ 57765 w 1018429"/>
                  <a:gd name="connsiteY7" fmla="*/ 135951 h 1075827"/>
                  <a:gd name="connsiteX8" fmla="*/ 393 w 1018429"/>
                  <a:gd name="connsiteY8" fmla="*/ 918464 h 1075827"/>
                  <a:gd name="connsiteX9" fmla="*/ 136058 w 1018429"/>
                  <a:gd name="connsiteY9" fmla="*/ 1075438 h 1075827"/>
                  <a:gd name="connsiteX10" fmla="*/ 146692 w 1018429"/>
                  <a:gd name="connsiteY10" fmla="*/ 1075828 h 107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8429" h="1075827">
                    <a:moveTo>
                      <a:pt x="146692" y="1075828"/>
                    </a:moveTo>
                    <a:lnTo>
                      <a:pt x="871833" y="1075828"/>
                    </a:lnTo>
                    <a:cubicBezTo>
                      <a:pt x="952748" y="1075879"/>
                      <a:pt x="1018378" y="1010331"/>
                      <a:pt x="1018429" y="929416"/>
                    </a:cubicBezTo>
                    <a:cubicBezTo>
                      <a:pt x="1018439" y="925769"/>
                      <a:pt x="1018296" y="922112"/>
                      <a:pt x="1018029" y="918464"/>
                    </a:cubicBezTo>
                    <a:lnTo>
                      <a:pt x="960760" y="135951"/>
                    </a:lnTo>
                    <a:cubicBezTo>
                      <a:pt x="955125" y="59308"/>
                      <a:pt x="891309" y="10"/>
                      <a:pt x="814461" y="0"/>
                    </a:cubicBezTo>
                    <a:lnTo>
                      <a:pt x="204064" y="0"/>
                    </a:lnTo>
                    <a:cubicBezTo>
                      <a:pt x="127216" y="10"/>
                      <a:pt x="63400" y="59308"/>
                      <a:pt x="57765" y="135951"/>
                    </a:cubicBezTo>
                    <a:lnTo>
                      <a:pt x="393" y="918464"/>
                    </a:lnTo>
                    <a:cubicBezTo>
                      <a:pt x="-5487" y="999277"/>
                      <a:pt x="55245" y="1069558"/>
                      <a:pt x="136058" y="1075438"/>
                    </a:cubicBezTo>
                    <a:cubicBezTo>
                      <a:pt x="139603" y="1075694"/>
                      <a:pt x="143147" y="1075828"/>
                      <a:pt x="146692" y="1075828"/>
                    </a:cubicBezTo>
                    <a:close/>
                  </a:path>
                </a:pathLst>
              </a:custGeom>
              <a:solidFill>
                <a:schemeClr val="accent1"/>
              </a:solidFill>
              <a:ln w="10230" cap="rnd">
                <a:solidFill>
                  <a:srgbClr val="263238"/>
                </a:solidFill>
                <a:prstDash val="solid"/>
                <a:round/>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51C86429-CC81-26D2-4F19-709116A6C0F8}"/>
                  </a:ext>
                </a:extLst>
              </p:cNvPr>
              <p:cNvSpPr/>
              <p:nvPr/>
            </p:nvSpPr>
            <p:spPr>
              <a:xfrm>
                <a:off x="8091000" y="2984113"/>
                <a:ext cx="889460" cy="1075828"/>
              </a:xfrm>
              <a:custGeom>
                <a:avLst/>
                <a:gdLst>
                  <a:gd name="connsiteX0" fmla="*/ 400 w 889460"/>
                  <a:gd name="connsiteY0" fmla="*/ 918464 h 1075828"/>
                  <a:gd name="connsiteX1" fmla="*/ 57772 w 889460"/>
                  <a:gd name="connsiteY1" fmla="*/ 135951 h 1075828"/>
                  <a:gd name="connsiteX2" fmla="*/ 203968 w 889460"/>
                  <a:gd name="connsiteY2" fmla="*/ 0 h 1075828"/>
                  <a:gd name="connsiteX3" fmla="*/ 685483 w 889460"/>
                  <a:gd name="connsiteY3" fmla="*/ 0 h 1075828"/>
                  <a:gd name="connsiteX4" fmla="*/ 831781 w 889460"/>
                  <a:gd name="connsiteY4" fmla="*/ 135951 h 1075828"/>
                  <a:gd name="connsiteX5" fmla="*/ 889051 w 889460"/>
                  <a:gd name="connsiteY5" fmla="*/ 918464 h 1075828"/>
                  <a:gd name="connsiteX6" fmla="*/ 753807 w 889460"/>
                  <a:gd name="connsiteY6" fmla="*/ 1075428 h 1075828"/>
                  <a:gd name="connsiteX7" fmla="*/ 743265 w 889460"/>
                  <a:gd name="connsiteY7" fmla="*/ 1075828 h 1075828"/>
                  <a:gd name="connsiteX8" fmla="*/ 147006 w 889460"/>
                  <a:gd name="connsiteY8" fmla="*/ 1075828 h 1075828"/>
                  <a:gd name="connsiteX9" fmla="*/ 0 w 889460"/>
                  <a:gd name="connsiteY9" fmla="*/ 929621 h 1075828"/>
                  <a:gd name="connsiteX10" fmla="*/ 400 w 889460"/>
                  <a:gd name="connsiteY10" fmla="*/ 918464 h 107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9460" h="1075828">
                    <a:moveTo>
                      <a:pt x="400" y="918464"/>
                    </a:moveTo>
                    <a:lnTo>
                      <a:pt x="57772" y="135951"/>
                    </a:lnTo>
                    <a:cubicBezTo>
                      <a:pt x="63355" y="59329"/>
                      <a:pt x="127140" y="10"/>
                      <a:pt x="203968" y="0"/>
                    </a:cubicBezTo>
                    <a:lnTo>
                      <a:pt x="685483" y="0"/>
                    </a:lnTo>
                    <a:cubicBezTo>
                      <a:pt x="762330" y="10"/>
                      <a:pt x="826147" y="59308"/>
                      <a:pt x="831781" y="135951"/>
                    </a:cubicBezTo>
                    <a:lnTo>
                      <a:pt x="889051" y="918464"/>
                    </a:lnTo>
                    <a:cubicBezTo>
                      <a:pt x="895044" y="999154"/>
                      <a:pt x="834496" y="1069424"/>
                      <a:pt x="753807" y="1075428"/>
                    </a:cubicBezTo>
                    <a:cubicBezTo>
                      <a:pt x="750303" y="1075684"/>
                      <a:pt x="746779" y="1075817"/>
                      <a:pt x="743265" y="1075828"/>
                    </a:cubicBezTo>
                    <a:lnTo>
                      <a:pt x="147006" y="1075828"/>
                    </a:lnTo>
                    <a:cubicBezTo>
                      <a:pt x="66039" y="1076043"/>
                      <a:pt x="225" y="1010587"/>
                      <a:pt x="0" y="929621"/>
                    </a:cubicBezTo>
                    <a:cubicBezTo>
                      <a:pt x="0" y="925892"/>
                      <a:pt x="123" y="922173"/>
                      <a:pt x="400" y="918464"/>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C9C2F7F3-F5BC-E7A9-204D-CFA7BFFE516E}"/>
                  </a:ext>
                </a:extLst>
              </p:cNvPr>
              <p:cNvSpPr/>
              <p:nvPr/>
            </p:nvSpPr>
            <p:spPr>
              <a:xfrm>
                <a:off x="8414219" y="5345380"/>
                <a:ext cx="872055" cy="140473"/>
              </a:xfrm>
              <a:custGeom>
                <a:avLst/>
                <a:gdLst>
                  <a:gd name="connsiteX0" fmla="*/ 0 w 872055"/>
                  <a:gd name="connsiteY0" fmla="*/ 118842 h 140473"/>
                  <a:gd name="connsiteX1" fmla="*/ 21402 w 872055"/>
                  <a:gd name="connsiteY1" fmla="*/ 140469 h 140473"/>
                  <a:gd name="connsiteX2" fmla="*/ 26227 w 872055"/>
                  <a:gd name="connsiteY2" fmla="*/ 139947 h 140473"/>
                  <a:gd name="connsiteX3" fmla="*/ 436027 w 872055"/>
                  <a:gd name="connsiteY3" fmla="*/ 72637 h 140473"/>
                  <a:gd name="connsiteX4" fmla="*/ 845828 w 872055"/>
                  <a:gd name="connsiteY4" fmla="*/ 139947 h 140473"/>
                  <a:gd name="connsiteX5" fmla="*/ 871532 w 872055"/>
                  <a:gd name="connsiteY5" fmla="*/ 123667 h 140473"/>
                  <a:gd name="connsiteX6" fmla="*/ 872055 w 872055"/>
                  <a:gd name="connsiteY6" fmla="*/ 118842 h 140473"/>
                  <a:gd name="connsiteX7" fmla="*/ 872055 w 872055"/>
                  <a:gd name="connsiteY7" fmla="*/ 118842 h 140473"/>
                  <a:gd name="connsiteX8" fmla="*/ 827182 w 872055"/>
                  <a:gd name="connsiteY8" fmla="*/ 63314 h 140473"/>
                  <a:gd name="connsiteX9" fmla="*/ 436335 w 872055"/>
                  <a:gd name="connsiteY9" fmla="*/ 0 h 140473"/>
                  <a:gd name="connsiteX10" fmla="*/ 45488 w 872055"/>
                  <a:gd name="connsiteY10" fmla="*/ 63314 h 140473"/>
                  <a:gd name="connsiteX11" fmla="*/ 718 w 872055"/>
                  <a:gd name="connsiteY11" fmla="*/ 118842 h 14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2055" h="140473">
                    <a:moveTo>
                      <a:pt x="0" y="118842"/>
                    </a:moveTo>
                    <a:cubicBezTo>
                      <a:pt x="-61" y="130726"/>
                      <a:pt x="9518" y="140408"/>
                      <a:pt x="21402" y="140469"/>
                    </a:cubicBezTo>
                    <a:cubicBezTo>
                      <a:pt x="23021" y="140480"/>
                      <a:pt x="24640" y="140305"/>
                      <a:pt x="26227" y="139947"/>
                    </a:cubicBezTo>
                    <a:cubicBezTo>
                      <a:pt x="105524" y="122633"/>
                      <a:pt x="343003" y="72637"/>
                      <a:pt x="436027" y="72637"/>
                    </a:cubicBezTo>
                    <a:cubicBezTo>
                      <a:pt x="529052" y="72637"/>
                      <a:pt x="766224" y="122633"/>
                      <a:pt x="845828" y="139947"/>
                    </a:cubicBezTo>
                    <a:cubicBezTo>
                      <a:pt x="857425" y="142549"/>
                      <a:pt x="868930" y="135265"/>
                      <a:pt x="871532" y="123667"/>
                    </a:cubicBezTo>
                    <a:cubicBezTo>
                      <a:pt x="871891" y="122079"/>
                      <a:pt x="872065" y="120461"/>
                      <a:pt x="872055" y="118842"/>
                    </a:cubicBezTo>
                    <a:lnTo>
                      <a:pt x="872055" y="118842"/>
                    </a:lnTo>
                    <a:cubicBezTo>
                      <a:pt x="872065" y="92061"/>
                      <a:pt x="853368" y="68918"/>
                      <a:pt x="827182" y="63314"/>
                    </a:cubicBezTo>
                    <a:cubicBezTo>
                      <a:pt x="734977" y="43439"/>
                      <a:pt x="522598" y="0"/>
                      <a:pt x="436335" y="0"/>
                    </a:cubicBezTo>
                    <a:cubicBezTo>
                      <a:pt x="350072" y="0"/>
                      <a:pt x="138308" y="43439"/>
                      <a:pt x="45488" y="63314"/>
                    </a:cubicBezTo>
                    <a:cubicBezTo>
                      <a:pt x="19343" y="68959"/>
                      <a:pt x="697" y="92092"/>
                      <a:pt x="718" y="118842"/>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E2C1727C-D004-3C13-275C-C6F23832DE4B}"/>
                  </a:ext>
                </a:extLst>
              </p:cNvPr>
              <p:cNvSpPr/>
              <p:nvPr/>
            </p:nvSpPr>
            <p:spPr>
              <a:xfrm>
                <a:off x="9210768" y="5473340"/>
                <a:ext cx="148962" cy="148962"/>
              </a:xfrm>
              <a:custGeom>
                <a:avLst/>
                <a:gdLst>
                  <a:gd name="connsiteX0" fmla="*/ 0 w 148962"/>
                  <a:gd name="connsiteY0" fmla="*/ 74481 h 148962"/>
                  <a:gd name="connsiteX1" fmla="*/ 74481 w 148962"/>
                  <a:gd name="connsiteY1" fmla="*/ 148962 h 148962"/>
                  <a:gd name="connsiteX2" fmla="*/ 148962 w 148962"/>
                  <a:gd name="connsiteY2" fmla="*/ 74481 h 148962"/>
                  <a:gd name="connsiteX3" fmla="*/ 74481 w 148962"/>
                  <a:gd name="connsiteY3" fmla="*/ 0 h 148962"/>
                  <a:gd name="connsiteX4" fmla="*/ 0 w 148962"/>
                  <a:gd name="connsiteY4" fmla="*/ 74481 h 148962"/>
                  <a:gd name="connsiteX5" fmla="*/ 34116 w 148962"/>
                  <a:gd name="connsiteY5" fmla="*/ 74481 h 148962"/>
                  <a:gd name="connsiteX6" fmla="*/ 74481 w 148962"/>
                  <a:gd name="connsiteY6" fmla="*/ 34116 h 148962"/>
                  <a:gd name="connsiteX7" fmla="*/ 114847 w 148962"/>
                  <a:gd name="connsiteY7" fmla="*/ 74481 h 148962"/>
                  <a:gd name="connsiteX8" fmla="*/ 74481 w 148962"/>
                  <a:gd name="connsiteY8" fmla="*/ 114846 h 148962"/>
                  <a:gd name="connsiteX9" fmla="*/ 34116 w 148962"/>
                  <a:gd name="connsiteY9" fmla="*/ 74481 h 14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962" h="148962">
                    <a:moveTo>
                      <a:pt x="0" y="74481"/>
                    </a:moveTo>
                    <a:cubicBezTo>
                      <a:pt x="0" y="115615"/>
                      <a:pt x="33348" y="148962"/>
                      <a:pt x="74481" y="148962"/>
                    </a:cubicBezTo>
                    <a:cubicBezTo>
                      <a:pt x="115615" y="148962"/>
                      <a:pt x="148962" y="115615"/>
                      <a:pt x="148962" y="74481"/>
                    </a:cubicBezTo>
                    <a:cubicBezTo>
                      <a:pt x="148962" y="33348"/>
                      <a:pt x="115615" y="0"/>
                      <a:pt x="74481" y="0"/>
                    </a:cubicBezTo>
                    <a:cubicBezTo>
                      <a:pt x="33348" y="0"/>
                      <a:pt x="0" y="33348"/>
                      <a:pt x="0" y="74481"/>
                    </a:cubicBezTo>
                    <a:close/>
                    <a:moveTo>
                      <a:pt x="34116" y="74481"/>
                    </a:moveTo>
                    <a:cubicBezTo>
                      <a:pt x="34116" y="52188"/>
                      <a:pt x="52188" y="34116"/>
                      <a:pt x="74481" y="34116"/>
                    </a:cubicBezTo>
                    <a:cubicBezTo>
                      <a:pt x="96774" y="34116"/>
                      <a:pt x="114847" y="52188"/>
                      <a:pt x="114847" y="74481"/>
                    </a:cubicBezTo>
                    <a:cubicBezTo>
                      <a:pt x="114847" y="96774"/>
                      <a:pt x="96774" y="114846"/>
                      <a:pt x="74481" y="114846"/>
                    </a:cubicBezTo>
                    <a:cubicBezTo>
                      <a:pt x="52188" y="114846"/>
                      <a:pt x="34116" y="96774"/>
                      <a:pt x="34116" y="74481"/>
                    </a:cubicBez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C93F9F42-BDD2-AB7E-36A6-7FCC091F2A04}"/>
                  </a:ext>
                </a:extLst>
              </p:cNvPr>
              <p:cNvSpPr/>
              <p:nvPr/>
            </p:nvSpPr>
            <p:spPr>
              <a:xfrm>
                <a:off x="8775048" y="5473340"/>
                <a:ext cx="149167" cy="149167"/>
              </a:xfrm>
              <a:custGeom>
                <a:avLst/>
                <a:gdLst>
                  <a:gd name="connsiteX0" fmla="*/ 0 w 149167"/>
                  <a:gd name="connsiteY0" fmla="*/ 74481 h 149167"/>
                  <a:gd name="connsiteX1" fmla="*/ 74481 w 149167"/>
                  <a:gd name="connsiteY1" fmla="*/ 149167 h 149167"/>
                  <a:gd name="connsiteX2" fmla="*/ 149167 w 149167"/>
                  <a:gd name="connsiteY2" fmla="*/ 74686 h 149167"/>
                  <a:gd name="connsiteX3" fmla="*/ 74686 w 149167"/>
                  <a:gd name="connsiteY3" fmla="*/ 0 h 149167"/>
                  <a:gd name="connsiteX4" fmla="*/ 74481 w 149167"/>
                  <a:gd name="connsiteY4" fmla="*/ 0 h 149167"/>
                  <a:gd name="connsiteX5" fmla="*/ 0 w 149167"/>
                  <a:gd name="connsiteY5" fmla="*/ 74481 h 149167"/>
                  <a:gd name="connsiteX6" fmla="*/ 34218 w 149167"/>
                  <a:gd name="connsiteY6" fmla="*/ 74481 h 149167"/>
                  <a:gd name="connsiteX7" fmla="*/ 74584 w 149167"/>
                  <a:gd name="connsiteY7" fmla="*/ 34116 h 149167"/>
                  <a:gd name="connsiteX8" fmla="*/ 114949 w 149167"/>
                  <a:gd name="connsiteY8" fmla="*/ 74481 h 149167"/>
                  <a:gd name="connsiteX9" fmla="*/ 74584 w 149167"/>
                  <a:gd name="connsiteY9" fmla="*/ 114846 h 149167"/>
                  <a:gd name="connsiteX10" fmla="*/ 74481 w 149167"/>
                  <a:gd name="connsiteY10" fmla="*/ 114846 h 149167"/>
                  <a:gd name="connsiteX11" fmla="*/ 34218 w 149167"/>
                  <a:gd name="connsiteY11" fmla="*/ 74481 h 14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167" h="149167">
                    <a:moveTo>
                      <a:pt x="0" y="74481"/>
                    </a:moveTo>
                    <a:cubicBezTo>
                      <a:pt x="-61" y="115676"/>
                      <a:pt x="33286" y="149106"/>
                      <a:pt x="74481" y="149167"/>
                    </a:cubicBezTo>
                    <a:cubicBezTo>
                      <a:pt x="115676" y="149218"/>
                      <a:pt x="149106" y="115881"/>
                      <a:pt x="149167" y="74686"/>
                    </a:cubicBezTo>
                    <a:cubicBezTo>
                      <a:pt x="149229" y="33491"/>
                      <a:pt x="115881" y="62"/>
                      <a:pt x="74686" y="0"/>
                    </a:cubicBezTo>
                    <a:cubicBezTo>
                      <a:pt x="74614" y="0"/>
                      <a:pt x="74553" y="0"/>
                      <a:pt x="74481" y="0"/>
                    </a:cubicBezTo>
                    <a:cubicBezTo>
                      <a:pt x="33368" y="51"/>
                      <a:pt x="62" y="33368"/>
                      <a:pt x="0" y="74481"/>
                    </a:cubicBezTo>
                    <a:close/>
                    <a:moveTo>
                      <a:pt x="34218" y="74481"/>
                    </a:moveTo>
                    <a:cubicBezTo>
                      <a:pt x="34218" y="52188"/>
                      <a:pt x="52291" y="34116"/>
                      <a:pt x="74584" y="34116"/>
                    </a:cubicBezTo>
                    <a:cubicBezTo>
                      <a:pt x="96877" y="34116"/>
                      <a:pt x="114949" y="52188"/>
                      <a:pt x="114949" y="74481"/>
                    </a:cubicBezTo>
                    <a:cubicBezTo>
                      <a:pt x="114949" y="96774"/>
                      <a:pt x="96877" y="114846"/>
                      <a:pt x="74584" y="114846"/>
                    </a:cubicBezTo>
                    <a:cubicBezTo>
                      <a:pt x="74553" y="114846"/>
                      <a:pt x="74512" y="114846"/>
                      <a:pt x="74481" y="114846"/>
                    </a:cubicBezTo>
                    <a:cubicBezTo>
                      <a:pt x="52229" y="114785"/>
                      <a:pt x="34218" y="96733"/>
                      <a:pt x="34218" y="74481"/>
                    </a:cubicBez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BB49A6A7-39B3-019E-F8FA-2BE7F625F058}"/>
                  </a:ext>
                </a:extLst>
              </p:cNvPr>
              <p:cNvSpPr/>
              <p:nvPr/>
            </p:nvSpPr>
            <p:spPr>
              <a:xfrm>
                <a:off x="8348447" y="5473340"/>
                <a:ext cx="149167" cy="149167"/>
              </a:xfrm>
              <a:custGeom>
                <a:avLst/>
                <a:gdLst>
                  <a:gd name="connsiteX0" fmla="*/ 0 w 149167"/>
                  <a:gd name="connsiteY0" fmla="*/ 74481 h 149167"/>
                  <a:gd name="connsiteX1" fmla="*/ 74481 w 149167"/>
                  <a:gd name="connsiteY1" fmla="*/ 149167 h 149167"/>
                  <a:gd name="connsiteX2" fmla="*/ 149167 w 149167"/>
                  <a:gd name="connsiteY2" fmla="*/ 74686 h 149167"/>
                  <a:gd name="connsiteX3" fmla="*/ 74686 w 149167"/>
                  <a:gd name="connsiteY3" fmla="*/ 0 h 149167"/>
                  <a:gd name="connsiteX4" fmla="*/ 74481 w 149167"/>
                  <a:gd name="connsiteY4" fmla="*/ 0 h 149167"/>
                  <a:gd name="connsiteX5" fmla="*/ 0 w 149167"/>
                  <a:gd name="connsiteY5" fmla="*/ 74481 h 149167"/>
                  <a:gd name="connsiteX6" fmla="*/ 34116 w 149167"/>
                  <a:gd name="connsiteY6" fmla="*/ 74481 h 149167"/>
                  <a:gd name="connsiteX7" fmla="*/ 74481 w 149167"/>
                  <a:gd name="connsiteY7" fmla="*/ 34116 h 149167"/>
                  <a:gd name="connsiteX8" fmla="*/ 114846 w 149167"/>
                  <a:gd name="connsiteY8" fmla="*/ 74481 h 149167"/>
                  <a:gd name="connsiteX9" fmla="*/ 74481 w 149167"/>
                  <a:gd name="connsiteY9" fmla="*/ 114846 h 149167"/>
                  <a:gd name="connsiteX10" fmla="*/ 34116 w 149167"/>
                  <a:gd name="connsiteY10" fmla="*/ 74481 h 14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167" h="149167">
                    <a:moveTo>
                      <a:pt x="0" y="74481"/>
                    </a:moveTo>
                    <a:cubicBezTo>
                      <a:pt x="-61" y="115676"/>
                      <a:pt x="33286" y="149106"/>
                      <a:pt x="74481" y="149167"/>
                    </a:cubicBezTo>
                    <a:cubicBezTo>
                      <a:pt x="115676" y="149218"/>
                      <a:pt x="149106" y="115881"/>
                      <a:pt x="149167" y="74686"/>
                    </a:cubicBezTo>
                    <a:cubicBezTo>
                      <a:pt x="149229" y="33491"/>
                      <a:pt x="115881" y="62"/>
                      <a:pt x="74686" y="0"/>
                    </a:cubicBezTo>
                    <a:cubicBezTo>
                      <a:pt x="74614" y="0"/>
                      <a:pt x="74553" y="0"/>
                      <a:pt x="74481" y="0"/>
                    </a:cubicBezTo>
                    <a:cubicBezTo>
                      <a:pt x="33368" y="51"/>
                      <a:pt x="62" y="33368"/>
                      <a:pt x="0" y="74481"/>
                    </a:cubicBezTo>
                    <a:close/>
                    <a:moveTo>
                      <a:pt x="34116" y="74481"/>
                    </a:moveTo>
                    <a:cubicBezTo>
                      <a:pt x="34116" y="52188"/>
                      <a:pt x="52188" y="34116"/>
                      <a:pt x="74481" y="34116"/>
                    </a:cubicBezTo>
                    <a:cubicBezTo>
                      <a:pt x="96774" y="34116"/>
                      <a:pt x="114846" y="52188"/>
                      <a:pt x="114846" y="74481"/>
                    </a:cubicBezTo>
                    <a:cubicBezTo>
                      <a:pt x="114846" y="96774"/>
                      <a:pt x="96774" y="114846"/>
                      <a:pt x="74481" y="114846"/>
                    </a:cubicBezTo>
                    <a:cubicBezTo>
                      <a:pt x="52209" y="114785"/>
                      <a:pt x="34167" y="96754"/>
                      <a:pt x="34116" y="74481"/>
                    </a:cubicBez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C0230C68-DE72-07B1-F852-C877160981E2}"/>
                  </a:ext>
                </a:extLst>
              </p:cNvPr>
              <p:cNvSpPr/>
              <p:nvPr/>
            </p:nvSpPr>
            <p:spPr>
              <a:xfrm>
                <a:off x="8629365" y="4316270"/>
                <a:ext cx="977270" cy="229590"/>
              </a:xfrm>
              <a:custGeom>
                <a:avLst/>
                <a:gdLst>
                  <a:gd name="connsiteX0" fmla="*/ 0 w 977270"/>
                  <a:gd name="connsiteY0" fmla="*/ 0 h 229590"/>
                  <a:gd name="connsiteX1" fmla="*/ 869493 w 977270"/>
                  <a:gd name="connsiteY1" fmla="*/ 0 h 229590"/>
                  <a:gd name="connsiteX2" fmla="*/ 977271 w 977270"/>
                  <a:gd name="connsiteY2" fmla="*/ 107777 h 229590"/>
                  <a:gd name="connsiteX3" fmla="*/ 977271 w 977270"/>
                  <a:gd name="connsiteY3" fmla="*/ 121915 h 229590"/>
                  <a:gd name="connsiteX4" fmla="*/ 869493 w 977270"/>
                  <a:gd name="connsiteY4" fmla="*/ 229590 h 229590"/>
                  <a:gd name="connsiteX5" fmla="*/ 0 w 977270"/>
                  <a:gd name="connsiteY5" fmla="*/ 229590 h 22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7270" h="229590">
                    <a:moveTo>
                      <a:pt x="0" y="0"/>
                    </a:moveTo>
                    <a:lnTo>
                      <a:pt x="869493" y="0"/>
                    </a:lnTo>
                    <a:cubicBezTo>
                      <a:pt x="929017" y="0"/>
                      <a:pt x="977271" y="48254"/>
                      <a:pt x="977271" y="107777"/>
                    </a:cubicBezTo>
                    <a:lnTo>
                      <a:pt x="977271" y="121915"/>
                    </a:lnTo>
                    <a:cubicBezTo>
                      <a:pt x="977209" y="181398"/>
                      <a:pt x="928976" y="229590"/>
                      <a:pt x="869493" y="229590"/>
                    </a:cubicBezTo>
                    <a:lnTo>
                      <a:pt x="0" y="229590"/>
                    </a:lnTo>
                    <a:close/>
                  </a:path>
                </a:pathLst>
              </a:custGeom>
              <a:solidFill>
                <a:schemeClr val="accent1"/>
              </a:solidFill>
              <a:ln w="10230" cap="rnd">
                <a:solidFill>
                  <a:srgbClr val="263238"/>
                </a:solidFill>
                <a:prstDash val="solid"/>
                <a:round/>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4450A90-0478-F9D2-CEE0-747B782EBBA4}"/>
                  </a:ext>
                </a:extLst>
              </p:cNvPr>
              <p:cNvSpPr/>
              <p:nvPr/>
            </p:nvSpPr>
            <p:spPr>
              <a:xfrm rot="10800000">
                <a:off x="8092424" y="4316168"/>
                <a:ext cx="701065" cy="229795"/>
              </a:xfrm>
              <a:custGeom>
                <a:avLst/>
                <a:gdLst>
                  <a:gd name="connsiteX0" fmla="*/ 630990 w 701065"/>
                  <a:gd name="connsiteY0" fmla="*/ 0 h 229795"/>
                  <a:gd name="connsiteX1" fmla="*/ 701065 w 701065"/>
                  <a:gd name="connsiteY1" fmla="*/ 0 h 229795"/>
                  <a:gd name="connsiteX2" fmla="*/ 701065 w 701065"/>
                  <a:gd name="connsiteY2" fmla="*/ 229795 h 229795"/>
                  <a:gd name="connsiteX3" fmla="*/ 630990 w 701065"/>
                  <a:gd name="connsiteY3" fmla="*/ 229795 h 229795"/>
                  <a:gd name="connsiteX4" fmla="*/ 70076 w 701065"/>
                  <a:gd name="connsiteY4" fmla="*/ 229795 h 229795"/>
                  <a:gd name="connsiteX5" fmla="*/ 0 w 701065"/>
                  <a:gd name="connsiteY5" fmla="*/ 229795 h 229795"/>
                  <a:gd name="connsiteX6" fmla="*/ 0 w 701065"/>
                  <a:gd name="connsiteY6" fmla="*/ 0 h 229795"/>
                  <a:gd name="connsiteX7" fmla="*/ 70076 w 701065"/>
                  <a:gd name="connsiteY7" fmla="*/ 0 h 2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065" h="229795">
                    <a:moveTo>
                      <a:pt x="630990" y="0"/>
                    </a:moveTo>
                    <a:cubicBezTo>
                      <a:pt x="669691" y="0"/>
                      <a:pt x="701065" y="0"/>
                      <a:pt x="701065" y="0"/>
                    </a:cubicBezTo>
                    <a:lnTo>
                      <a:pt x="701065" y="229795"/>
                    </a:lnTo>
                    <a:cubicBezTo>
                      <a:pt x="701065" y="229795"/>
                      <a:pt x="669691" y="229795"/>
                      <a:pt x="630990" y="229795"/>
                    </a:cubicBezTo>
                    <a:lnTo>
                      <a:pt x="70076" y="229795"/>
                    </a:lnTo>
                    <a:cubicBezTo>
                      <a:pt x="31374" y="229795"/>
                      <a:pt x="0" y="229795"/>
                      <a:pt x="0" y="229795"/>
                    </a:cubicBezTo>
                    <a:lnTo>
                      <a:pt x="0" y="0"/>
                    </a:lnTo>
                    <a:cubicBezTo>
                      <a:pt x="0" y="0"/>
                      <a:pt x="31374" y="0"/>
                      <a:pt x="70076" y="0"/>
                    </a:cubicBezTo>
                    <a:close/>
                  </a:path>
                </a:pathLst>
              </a:custGeom>
              <a:solidFill>
                <a:schemeClr val="accent1"/>
              </a:solidFill>
              <a:ln w="10230" cap="rnd">
                <a:solidFill>
                  <a:srgbClr val="263238"/>
                </a:solidFill>
                <a:prstDash val="solid"/>
                <a:round/>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4F0A2982-7A56-AAD9-1109-917410B46F60}"/>
                  </a:ext>
                </a:extLst>
              </p:cNvPr>
              <p:cNvSpPr/>
              <p:nvPr/>
            </p:nvSpPr>
            <p:spPr>
              <a:xfrm>
                <a:off x="9110547" y="2412647"/>
                <a:ext cx="1038560" cy="667973"/>
              </a:xfrm>
              <a:custGeom>
                <a:avLst/>
                <a:gdLst>
                  <a:gd name="connsiteX0" fmla="*/ 1038561 w 1038560"/>
                  <a:gd name="connsiteY0" fmla="*/ 100094 h 667973"/>
                  <a:gd name="connsiteX1" fmla="*/ 686952 w 1038560"/>
                  <a:gd name="connsiteY1" fmla="*/ 477519 h 667973"/>
                  <a:gd name="connsiteX2" fmla="*/ 168760 w 1038560"/>
                  <a:gd name="connsiteY2" fmla="*/ 667974 h 667973"/>
                  <a:gd name="connsiteX3" fmla="*/ 2484 w 1038560"/>
                  <a:gd name="connsiteY3" fmla="*/ 447809 h 667973"/>
                  <a:gd name="connsiteX4" fmla="*/ 99402 w 1038560"/>
                  <a:gd name="connsiteY4" fmla="*/ 324869 h 667973"/>
                  <a:gd name="connsiteX5" fmla="*/ 661032 w 1038560"/>
                  <a:gd name="connsiteY5" fmla="*/ 224058 h 667973"/>
                  <a:gd name="connsiteX6" fmla="*/ 950249 w 1038560"/>
                  <a:gd name="connsiteY6" fmla="*/ 0 h 667973"/>
                  <a:gd name="connsiteX7" fmla="*/ 1038561 w 1038560"/>
                  <a:gd name="connsiteY7" fmla="*/ 100094 h 66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8560" h="667973">
                    <a:moveTo>
                      <a:pt x="1038561" y="100094"/>
                    </a:moveTo>
                    <a:cubicBezTo>
                      <a:pt x="971968" y="288192"/>
                      <a:pt x="764507" y="447809"/>
                      <a:pt x="686952" y="477519"/>
                    </a:cubicBezTo>
                    <a:cubicBezTo>
                      <a:pt x="650071" y="491658"/>
                      <a:pt x="168760" y="667974"/>
                      <a:pt x="168760" y="667974"/>
                    </a:cubicBezTo>
                    <a:cubicBezTo>
                      <a:pt x="63442" y="656602"/>
                      <a:pt x="6684" y="493194"/>
                      <a:pt x="2484" y="447809"/>
                    </a:cubicBezTo>
                    <a:cubicBezTo>
                      <a:pt x="-3663" y="382241"/>
                      <a:pt x="-6737" y="330914"/>
                      <a:pt x="99402" y="324869"/>
                    </a:cubicBezTo>
                    <a:cubicBezTo>
                      <a:pt x="265985" y="315956"/>
                      <a:pt x="596592" y="277230"/>
                      <a:pt x="661032" y="224058"/>
                    </a:cubicBezTo>
                    <a:cubicBezTo>
                      <a:pt x="714204" y="180312"/>
                      <a:pt x="895541" y="41800"/>
                      <a:pt x="950249" y="0"/>
                    </a:cubicBezTo>
                    <a:cubicBezTo>
                      <a:pt x="950249" y="410"/>
                      <a:pt x="997069" y="13523"/>
                      <a:pt x="1038561" y="100094"/>
                    </a:cubicBezTo>
                    <a:close/>
                  </a:path>
                </a:pathLst>
              </a:custGeom>
              <a:solidFill>
                <a:schemeClr val="accent1"/>
              </a:solidFill>
              <a:ln w="10230" cap="rnd">
                <a:solidFill>
                  <a:srgbClr val="263238"/>
                </a:solidFill>
                <a:prstDash val="solid"/>
                <a:round/>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77E5FB0E-FC04-4BED-A12C-2088E7BA6914}"/>
                  </a:ext>
                </a:extLst>
              </p:cNvPr>
              <p:cNvSpPr/>
              <p:nvPr/>
            </p:nvSpPr>
            <p:spPr>
              <a:xfrm>
                <a:off x="10019569" y="2118513"/>
                <a:ext cx="380951" cy="453776"/>
              </a:xfrm>
              <a:custGeom>
                <a:avLst/>
                <a:gdLst>
                  <a:gd name="connsiteX0" fmla="*/ 9570 w 380951"/>
                  <a:gd name="connsiteY0" fmla="*/ 331631 h 453776"/>
                  <a:gd name="connsiteX1" fmla="*/ 112738 w 380951"/>
                  <a:gd name="connsiteY1" fmla="*/ 210637 h 453776"/>
                  <a:gd name="connsiteX2" fmla="*/ 116016 w 380951"/>
                  <a:gd name="connsiteY2" fmla="*/ 194962 h 453776"/>
                  <a:gd name="connsiteX3" fmla="*/ 178613 w 380951"/>
                  <a:gd name="connsiteY3" fmla="*/ 42004 h 453776"/>
                  <a:gd name="connsiteX4" fmla="*/ 178613 w 380951"/>
                  <a:gd name="connsiteY4" fmla="*/ 42004 h 453776"/>
                  <a:gd name="connsiteX5" fmla="*/ 290078 w 380951"/>
                  <a:gd name="connsiteY5" fmla="*/ 0 h 453776"/>
                  <a:gd name="connsiteX6" fmla="*/ 380952 w 380951"/>
                  <a:gd name="connsiteY6" fmla="*/ 70281 h 453776"/>
                  <a:gd name="connsiteX7" fmla="*/ 355134 w 380951"/>
                  <a:gd name="connsiteY7" fmla="*/ 128370 h 453776"/>
                  <a:gd name="connsiteX8" fmla="*/ 346528 w 380951"/>
                  <a:gd name="connsiteY8" fmla="*/ 162178 h 453776"/>
                  <a:gd name="connsiteX9" fmla="*/ 331571 w 380951"/>
                  <a:gd name="connsiteY9" fmla="*/ 184615 h 453776"/>
                  <a:gd name="connsiteX10" fmla="*/ 331571 w 380951"/>
                  <a:gd name="connsiteY10" fmla="*/ 184615 h 453776"/>
                  <a:gd name="connsiteX11" fmla="*/ 206684 w 380951"/>
                  <a:gd name="connsiteY11" fmla="*/ 262272 h 453776"/>
                  <a:gd name="connsiteX12" fmla="*/ 202381 w 380951"/>
                  <a:gd name="connsiteY12" fmla="*/ 264321 h 453776"/>
                  <a:gd name="connsiteX13" fmla="*/ 107922 w 380951"/>
                  <a:gd name="connsiteY13" fmla="*/ 431417 h 453776"/>
                  <a:gd name="connsiteX14" fmla="*/ 30163 w 380951"/>
                  <a:gd name="connsiteY14" fmla="*/ 429880 h 453776"/>
                  <a:gd name="connsiteX15" fmla="*/ 29548 w 380951"/>
                  <a:gd name="connsiteY15" fmla="*/ 429880 h 453776"/>
                  <a:gd name="connsiteX16" fmla="*/ 9570 w 380951"/>
                  <a:gd name="connsiteY16" fmla="*/ 331631 h 45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951" h="453776">
                    <a:moveTo>
                      <a:pt x="9570" y="331631"/>
                    </a:moveTo>
                    <a:lnTo>
                      <a:pt x="112738" y="210637"/>
                    </a:lnTo>
                    <a:lnTo>
                      <a:pt x="116016" y="194962"/>
                    </a:lnTo>
                    <a:cubicBezTo>
                      <a:pt x="127326" y="140572"/>
                      <a:pt x="148544" y="88722"/>
                      <a:pt x="178613" y="42004"/>
                    </a:cubicBezTo>
                    <a:lnTo>
                      <a:pt x="178613" y="42004"/>
                    </a:lnTo>
                    <a:lnTo>
                      <a:pt x="290078" y="0"/>
                    </a:lnTo>
                    <a:lnTo>
                      <a:pt x="380952" y="70281"/>
                    </a:lnTo>
                    <a:lnTo>
                      <a:pt x="355134" y="128370"/>
                    </a:lnTo>
                    <a:lnTo>
                      <a:pt x="346528" y="162178"/>
                    </a:lnTo>
                    <a:cubicBezTo>
                      <a:pt x="344264" y="171153"/>
                      <a:pt x="338988" y="179083"/>
                      <a:pt x="331571" y="184615"/>
                    </a:cubicBezTo>
                    <a:lnTo>
                      <a:pt x="331571" y="184615"/>
                    </a:lnTo>
                    <a:cubicBezTo>
                      <a:pt x="294586" y="217317"/>
                      <a:pt x="252367" y="243565"/>
                      <a:pt x="206684" y="262272"/>
                    </a:cubicBezTo>
                    <a:lnTo>
                      <a:pt x="202381" y="264321"/>
                    </a:lnTo>
                    <a:lnTo>
                      <a:pt x="107922" y="431417"/>
                    </a:lnTo>
                    <a:cubicBezTo>
                      <a:pt x="89481" y="463176"/>
                      <a:pt x="55160" y="459693"/>
                      <a:pt x="30163" y="429880"/>
                    </a:cubicBezTo>
                    <a:cubicBezTo>
                      <a:pt x="29650" y="429368"/>
                      <a:pt x="30163" y="429880"/>
                      <a:pt x="29548" y="429880"/>
                    </a:cubicBezTo>
                    <a:cubicBezTo>
                      <a:pt x="15307" y="419328"/>
                      <a:pt x="-15632" y="372303"/>
                      <a:pt x="9570" y="331631"/>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260FA7D8-1B76-1716-4973-622D6F1C0030}"/>
                  </a:ext>
                </a:extLst>
              </p:cNvPr>
              <p:cNvSpPr/>
              <p:nvPr/>
            </p:nvSpPr>
            <p:spPr>
              <a:xfrm rot="-690600">
                <a:off x="10394153" y="2145952"/>
                <a:ext cx="77349" cy="11371"/>
              </a:xfrm>
              <a:custGeom>
                <a:avLst/>
                <a:gdLst>
                  <a:gd name="connsiteX0" fmla="*/ 0 w 77349"/>
                  <a:gd name="connsiteY0" fmla="*/ 0 h 11371"/>
                  <a:gd name="connsiteX1" fmla="*/ 77350 w 77349"/>
                  <a:gd name="connsiteY1" fmla="*/ 0 h 11371"/>
                  <a:gd name="connsiteX2" fmla="*/ 77350 w 77349"/>
                  <a:gd name="connsiteY2" fmla="*/ 11372 h 11371"/>
                  <a:gd name="connsiteX3" fmla="*/ 0 w 77349"/>
                  <a:gd name="connsiteY3" fmla="*/ 11372 h 11371"/>
                </a:gdLst>
                <a:ahLst/>
                <a:cxnLst>
                  <a:cxn ang="0">
                    <a:pos x="connsiteX0" y="connsiteY0"/>
                  </a:cxn>
                  <a:cxn ang="0">
                    <a:pos x="connsiteX1" y="connsiteY1"/>
                  </a:cxn>
                  <a:cxn ang="0">
                    <a:pos x="connsiteX2" y="connsiteY2"/>
                  </a:cxn>
                  <a:cxn ang="0">
                    <a:pos x="connsiteX3" y="connsiteY3"/>
                  </a:cxn>
                </a:cxnLst>
                <a:rect l="l" t="t" r="r" b="b"/>
                <a:pathLst>
                  <a:path w="77349" h="11371">
                    <a:moveTo>
                      <a:pt x="0" y="0"/>
                    </a:moveTo>
                    <a:lnTo>
                      <a:pt x="77350" y="0"/>
                    </a:lnTo>
                    <a:lnTo>
                      <a:pt x="77350" y="11372"/>
                    </a:lnTo>
                    <a:lnTo>
                      <a:pt x="0" y="11372"/>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22EA5626-F951-0A76-6E3F-FD05BCBDA7BC}"/>
                  </a:ext>
                </a:extLst>
              </p:cNvPr>
              <p:cNvSpPr/>
              <p:nvPr/>
            </p:nvSpPr>
            <p:spPr>
              <a:xfrm rot="-690600">
                <a:off x="10362473" y="2145378"/>
                <a:ext cx="77349" cy="25305"/>
              </a:xfrm>
              <a:custGeom>
                <a:avLst/>
                <a:gdLst>
                  <a:gd name="connsiteX0" fmla="*/ 0 w 77349"/>
                  <a:gd name="connsiteY0" fmla="*/ 0 h 25305"/>
                  <a:gd name="connsiteX1" fmla="*/ 77350 w 77349"/>
                  <a:gd name="connsiteY1" fmla="*/ 0 h 25305"/>
                  <a:gd name="connsiteX2" fmla="*/ 77350 w 77349"/>
                  <a:gd name="connsiteY2" fmla="*/ 25305 h 25305"/>
                  <a:gd name="connsiteX3" fmla="*/ 0 w 77349"/>
                  <a:gd name="connsiteY3" fmla="*/ 25305 h 25305"/>
                </a:gdLst>
                <a:ahLst/>
                <a:cxnLst>
                  <a:cxn ang="0">
                    <a:pos x="connsiteX0" y="connsiteY0"/>
                  </a:cxn>
                  <a:cxn ang="0">
                    <a:pos x="connsiteX1" y="connsiteY1"/>
                  </a:cxn>
                  <a:cxn ang="0">
                    <a:pos x="connsiteX2" y="connsiteY2"/>
                  </a:cxn>
                  <a:cxn ang="0">
                    <a:pos x="connsiteX3" y="connsiteY3"/>
                  </a:cxn>
                </a:cxnLst>
                <a:rect l="l" t="t" r="r" b="b"/>
                <a:pathLst>
                  <a:path w="77349" h="25305">
                    <a:moveTo>
                      <a:pt x="0" y="0"/>
                    </a:moveTo>
                    <a:lnTo>
                      <a:pt x="77350" y="0"/>
                    </a:lnTo>
                    <a:lnTo>
                      <a:pt x="77350" y="25305"/>
                    </a:lnTo>
                    <a:lnTo>
                      <a:pt x="0" y="25305"/>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71CB5548-C01F-9183-32A4-2BDD292E20BE}"/>
                  </a:ext>
                </a:extLst>
              </p:cNvPr>
              <p:cNvSpPr/>
              <p:nvPr/>
            </p:nvSpPr>
            <p:spPr>
              <a:xfrm rot="-690600">
                <a:off x="10050226" y="2174550"/>
                <a:ext cx="354784" cy="41184"/>
              </a:xfrm>
              <a:custGeom>
                <a:avLst/>
                <a:gdLst>
                  <a:gd name="connsiteX0" fmla="*/ 0 w 354784"/>
                  <a:gd name="connsiteY0" fmla="*/ 0 h 41184"/>
                  <a:gd name="connsiteX1" fmla="*/ 354784 w 354784"/>
                  <a:gd name="connsiteY1" fmla="*/ 0 h 41184"/>
                  <a:gd name="connsiteX2" fmla="*/ 354784 w 354784"/>
                  <a:gd name="connsiteY2" fmla="*/ 41185 h 41184"/>
                  <a:gd name="connsiteX3" fmla="*/ 0 w 354784"/>
                  <a:gd name="connsiteY3" fmla="*/ 41185 h 41184"/>
                </a:gdLst>
                <a:ahLst/>
                <a:cxnLst>
                  <a:cxn ang="0">
                    <a:pos x="connsiteX0" y="connsiteY0"/>
                  </a:cxn>
                  <a:cxn ang="0">
                    <a:pos x="connsiteX1" y="connsiteY1"/>
                  </a:cxn>
                  <a:cxn ang="0">
                    <a:pos x="connsiteX2" y="connsiteY2"/>
                  </a:cxn>
                  <a:cxn ang="0">
                    <a:pos x="connsiteX3" y="connsiteY3"/>
                  </a:cxn>
                </a:cxnLst>
                <a:rect l="l" t="t" r="r" b="b"/>
                <a:pathLst>
                  <a:path w="354784" h="41184">
                    <a:moveTo>
                      <a:pt x="0" y="0"/>
                    </a:moveTo>
                    <a:lnTo>
                      <a:pt x="354784" y="0"/>
                    </a:lnTo>
                    <a:lnTo>
                      <a:pt x="354784" y="41185"/>
                    </a:lnTo>
                    <a:lnTo>
                      <a:pt x="0" y="41185"/>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EE083BD7-AC83-3A19-18B7-E6FCA7F1DF39}"/>
                  </a:ext>
                </a:extLst>
              </p:cNvPr>
              <p:cNvSpPr/>
              <p:nvPr/>
            </p:nvSpPr>
            <p:spPr>
              <a:xfrm>
                <a:off x="10459326" y="2135010"/>
                <a:ext cx="34559" cy="17720"/>
              </a:xfrm>
              <a:custGeom>
                <a:avLst/>
                <a:gdLst>
                  <a:gd name="connsiteX0" fmla="*/ 0 w 34559"/>
                  <a:gd name="connsiteY0" fmla="*/ 3275 h 17720"/>
                  <a:gd name="connsiteX1" fmla="*/ 34526 w 34559"/>
                  <a:gd name="connsiteY1" fmla="*/ 4095 h 17720"/>
                  <a:gd name="connsiteX2" fmla="*/ 2971 w 34559"/>
                  <a:gd name="connsiteY2" fmla="*/ 17721 h 17720"/>
                </a:gdLst>
                <a:ahLst/>
                <a:cxnLst>
                  <a:cxn ang="0">
                    <a:pos x="connsiteX0" y="connsiteY0"/>
                  </a:cxn>
                  <a:cxn ang="0">
                    <a:pos x="connsiteX1" y="connsiteY1"/>
                  </a:cxn>
                  <a:cxn ang="0">
                    <a:pos x="connsiteX2" y="connsiteY2"/>
                  </a:cxn>
                </a:cxnLst>
                <a:rect l="l" t="t" r="r" b="b"/>
                <a:pathLst>
                  <a:path w="34559" h="17720">
                    <a:moveTo>
                      <a:pt x="0" y="3275"/>
                    </a:moveTo>
                    <a:cubicBezTo>
                      <a:pt x="0" y="3275"/>
                      <a:pt x="33296" y="-4613"/>
                      <a:pt x="34526" y="4095"/>
                    </a:cubicBezTo>
                    <a:cubicBezTo>
                      <a:pt x="35755" y="12803"/>
                      <a:pt x="2971" y="17721"/>
                      <a:pt x="2971" y="17721"/>
                    </a:cubicBezTo>
                    <a:close/>
                  </a:path>
                </a:pathLst>
              </a:custGeom>
              <a:solidFill>
                <a:srgbClr val="263238"/>
              </a:solidFill>
              <a:ln w="10230"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6A02E468-7AB1-ECE0-BB0F-DF8A28493169}"/>
                  </a:ext>
                </a:extLst>
              </p:cNvPr>
              <p:cNvSpPr/>
              <p:nvPr/>
            </p:nvSpPr>
            <p:spPr>
              <a:xfrm>
                <a:off x="10043459" y="2208893"/>
                <a:ext cx="27940" cy="42170"/>
              </a:xfrm>
              <a:custGeom>
                <a:avLst/>
                <a:gdLst>
                  <a:gd name="connsiteX0" fmla="*/ 27274 w 27940"/>
                  <a:gd name="connsiteY0" fmla="*/ 18319 h 42170"/>
                  <a:gd name="connsiteX1" fmla="*/ 18156 w 27940"/>
                  <a:gd name="connsiteY1" fmla="*/ 41985 h 42170"/>
                  <a:gd name="connsiteX2" fmla="*/ 637 w 27940"/>
                  <a:gd name="connsiteY2" fmla="*/ 23749 h 42170"/>
                  <a:gd name="connsiteX3" fmla="*/ 9653 w 27940"/>
                  <a:gd name="connsiteY3" fmla="*/ 185 h 42170"/>
                  <a:gd name="connsiteX4" fmla="*/ 27274 w 27940"/>
                  <a:gd name="connsiteY4" fmla="*/ 18319 h 42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0" h="42170">
                    <a:moveTo>
                      <a:pt x="27274" y="18319"/>
                    </a:moveTo>
                    <a:cubicBezTo>
                      <a:pt x="29631" y="29896"/>
                      <a:pt x="25533" y="40448"/>
                      <a:pt x="18156" y="41985"/>
                    </a:cubicBezTo>
                    <a:cubicBezTo>
                      <a:pt x="10780" y="43522"/>
                      <a:pt x="2891" y="35326"/>
                      <a:pt x="637" y="23749"/>
                    </a:cubicBezTo>
                    <a:cubicBezTo>
                      <a:pt x="-1617" y="12172"/>
                      <a:pt x="2277" y="1722"/>
                      <a:pt x="9653" y="185"/>
                    </a:cubicBezTo>
                    <a:cubicBezTo>
                      <a:pt x="17029" y="-1351"/>
                      <a:pt x="24918" y="6844"/>
                      <a:pt x="27274" y="18319"/>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9942C95B-87C5-E4AC-80B1-90978D14FBEE}"/>
                  </a:ext>
                </a:extLst>
              </p:cNvPr>
              <p:cNvSpPr/>
              <p:nvPr/>
            </p:nvSpPr>
            <p:spPr>
              <a:xfrm>
                <a:off x="10227687" y="2310094"/>
                <a:ext cx="24075" cy="20490"/>
              </a:xfrm>
              <a:custGeom>
                <a:avLst/>
                <a:gdLst>
                  <a:gd name="connsiteX0" fmla="*/ 24076 w 24075"/>
                  <a:gd name="connsiteY0" fmla="*/ 0 h 20490"/>
                  <a:gd name="connsiteX1" fmla="*/ 0 w 24075"/>
                  <a:gd name="connsiteY1" fmla="*/ 20490 h 20490"/>
                </a:gdLst>
                <a:ahLst/>
                <a:cxnLst>
                  <a:cxn ang="0">
                    <a:pos x="connsiteX0" y="connsiteY0"/>
                  </a:cxn>
                  <a:cxn ang="0">
                    <a:pos x="connsiteX1" y="connsiteY1"/>
                  </a:cxn>
                </a:cxnLst>
                <a:rect l="l" t="t" r="r" b="b"/>
                <a:pathLst>
                  <a:path w="24075" h="20490">
                    <a:moveTo>
                      <a:pt x="24076" y="0"/>
                    </a:moveTo>
                    <a:cubicBezTo>
                      <a:pt x="18000" y="8842"/>
                      <a:pt x="9692" y="15910"/>
                      <a:pt x="0" y="20490"/>
                    </a:cubicBez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E0D65ABC-C3AE-576D-56BB-AA30EB61515E}"/>
                  </a:ext>
                </a:extLst>
              </p:cNvPr>
              <p:cNvSpPr/>
              <p:nvPr/>
            </p:nvSpPr>
            <p:spPr>
              <a:xfrm>
                <a:off x="10193571" y="2172914"/>
                <a:ext cx="134163" cy="117407"/>
              </a:xfrm>
              <a:custGeom>
                <a:avLst/>
                <a:gdLst>
                  <a:gd name="connsiteX0" fmla="*/ 0 w 134163"/>
                  <a:gd name="connsiteY0" fmla="*/ 61470 h 117407"/>
                  <a:gd name="connsiteX1" fmla="*/ 128882 w 134163"/>
                  <a:gd name="connsiteY1" fmla="*/ 0 h 117407"/>
                  <a:gd name="connsiteX2" fmla="*/ 122530 w 134163"/>
                  <a:gd name="connsiteY2" fmla="*/ 30735 h 117407"/>
                  <a:gd name="connsiteX3" fmla="*/ 90464 w 134163"/>
                  <a:gd name="connsiteY3" fmla="*/ 48971 h 117407"/>
                  <a:gd name="connsiteX4" fmla="*/ 69154 w 134163"/>
                  <a:gd name="connsiteY4" fmla="*/ 117408 h 11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63" h="117407">
                    <a:moveTo>
                      <a:pt x="0" y="61470"/>
                    </a:moveTo>
                    <a:cubicBezTo>
                      <a:pt x="4405" y="45693"/>
                      <a:pt x="34116" y="10757"/>
                      <a:pt x="128882" y="0"/>
                    </a:cubicBezTo>
                    <a:cubicBezTo>
                      <a:pt x="139127" y="6352"/>
                      <a:pt x="133083" y="23768"/>
                      <a:pt x="122530" y="30735"/>
                    </a:cubicBezTo>
                    <a:cubicBezTo>
                      <a:pt x="111978" y="37702"/>
                      <a:pt x="98352" y="39443"/>
                      <a:pt x="90464" y="48971"/>
                    </a:cubicBezTo>
                    <a:cubicBezTo>
                      <a:pt x="82575" y="58499"/>
                      <a:pt x="80219" y="89951"/>
                      <a:pt x="69154" y="117408"/>
                    </a:cubicBez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6BB6B81B-A1E5-5EFE-27B3-AE3D9093552D}"/>
                  </a:ext>
                </a:extLst>
              </p:cNvPr>
              <p:cNvSpPr/>
              <p:nvPr/>
            </p:nvSpPr>
            <p:spPr>
              <a:xfrm>
                <a:off x="10297865" y="2123225"/>
                <a:ext cx="80553" cy="57128"/>
              </a:xfrm>
              <a:custGeom>
                <a:avLst/>
                <a:gdLst>
                  <a:gd name="connsiteX0" fmla="*/ 0 w 80553"/>
                  <a:gd name="connsiteY0" fmla="*/ 36370 h 57128"/>
                  <a:gd name="connsiteX1" fmla="*/ 24588 w 80553"/>
                  <a:gd name="connsiteY1" fmla="*/ 49381 h 57128"/>
                  <a:gd name="connsiteX2" fmla="*/ 79911 w 80553"/>
                  <a:gd name="connsiteY2" fmla="*/ 35140 h 57128"/>
                  <a:gd name="connsiteX3" fmla="*/ 79911 w 80553"/>
                  <a:gd name="connsiteY3" fmla="*/ 35140 h 57128"/>
                  <a:gd name="connsiteX4" fmla="*/ 18441 w 80553"/>
                  <a:gd name="connsiteY4" fmla="*/ 0 h 57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3" h="57128">
                    <a:moveTo>
                      <a:pt x="0" y="36370"/>
                    </a:moveTo>
                    <a:lnTo>
                      <a:pt x="24588" y="49381"/>
                    </a:lnTo>
                    <a:cubicBezTo>
                      <a:pt x="67924" y="71305"/>
                      <a:pt x="84112" y="40263"/>
                      <a:pt x="79911" y="35140"/>
                    </a:cubicBezTo>
                    <a:lnTo>
                      <a:pt x="79911" y="35140"/>
                    </a:lnTo>
                    <a:lnTo>
                      <a:pt x="18441" y="0"/>
                    </a:ln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99CBCD03-8062-5184-2975-145280BCDB09}"/>
                  </a:ext>
                </a:extLst>
              </p:cNvPr>
              <p:cNvSpPr/>
              <p:nvPr/>
            </p:nvSpPr>
            <p:spPr>
              <a:xfrm>
                <a:off x="10300721" y="2246882"/>
                <a:ext cx="74391" cy="63190"/>
              </a:xfrm>
              <a:custGeom>
                <a:avLst/>
                <a:gdLst>
                  <a:gd name="connsiteX0" fmla="*/ 57283 w 74391"/>
                  <a:gd name="connsiteY0" fmla="*/ 50303 h 63190"/>
                  <a:gd name="connsiteX1" fmla="*/ 32797 w 74391"/>
                  <a:gd name="connsiteY1" fmla="*/ 59114 h 63190"/>
                  <a:gd name="connsiteX2" fmla="*/ 19171 w 74391"/>
                  <a:gd name="connsiteY2" fmla="*/ 62494 h 63190"/>
                  <a:gd name="connsiteX3" fmla="*/ 3291 w 74391"/>
                  <a:gd name="connsiteY3" fmla="*/ 58601 h 63190"/>
                  <a:gd name="connsiteX4" fmla="*/ 115 w 74391"/>
                  <a:gd name="connsiteY4" fmla="*/ 47434 h 63190"/>
                  <a:gd name="connsiteX5" fmla="*/ 4419 w 74391"/>
                  <a:gd name="connsiteY5" fmla="*/ 37804 h 63190"/>
                  <a:gd name="connsiteX6" fmla="*/ 24909 w 74391"/>
                  <a:gd name="connsiteY6" fmla="*/ 25715 h 63190"/>
                  <a:gd name="connsiteX7" fmla="*/ 74392 w 74391"/>
                  <a:gd name="connsiteY7" fmla="*/ 0 h 63190"/>
                  <a:gd name="connsiteX8" fmla="*/ 73060 w 74391"/>
                  <a:gd name="connsiteY8" fmla="*/ 16085 h 63190"/>
                  <a:gd name="connsiteX9" fmla="*/ 57692 w 74391"/>
                  <a:gd name="connsiteY9" fmla="*/ 50303 h 6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391" h="63190">
                    <a:moveTo>
                      <a:pt x="57283" y="50303"/>
                    </a:moveTo>
                    <a:lnTo>
                      <a:pt x="32797" y="59114"/>
                    </a:lnTo>
                    <a:cubicBezTo>
                      <a:pt x="28340" y="60568"/>
                      <a:pt x="23792" y="61695"/>
                      <a:pt x="19171" y="62494"/>
                    </a:cubicBezTo>
                    <a:cubicBezTo>
                      <a:pt x="13567" y="64205"/>
                      <a:pt x="7472" y="62710"/>
                      <a:pt x="3291" y="58601"/>
                    </a:cubicBezTo>
                    <a:cubicBezTo>
                      <a:pt x="761" y="55466"/>
                      <a:pt x="-386" y="51430"/>
                      <a:pt x="115" y="47434"/>
                    </a:cubicBezTo>
                    <a:cubicBezTo>
                      <a:pt x="689" y="43900"/>
                      <a:pt x="2165" y="40580"/>
                      <a:pt x="4419" y="37804"/>
                    </a:cubicBezTo>
                    <a:cubicBezTo>
                      <a:pt x="9449" y="31298"/>
                      <a:pt x="16784" y="26965"/>
                      <a:pt x="24909" y="25715"/>
                    </a:cubicBezTo>
                    <a:cubicBezTo>
                      <a:pt x="24909" y="25715"/>
                      <a:pt x="64659" y="9221"/>
                      <a:pt x="74392" y="0"/>
                    </a:cubicBezTo>
                    <a:lnTo>
                      <a:pt x="73060" y="16085"/>
                    </a:lnTo>
                    <a:cubicBezTo>
                      <a:pt x="72138" y="28952"/>
                      <a:pt x="66698" y="41072"/>
                      <a:pt x="57692" y="50303"/>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DE1642D2-F3D2-A000-384D-FE8BCBE3657A}"/>
                  </a:ext>
                </a:extLst>
              </p:cNvPr>
              <p:cNvSpPr/>
              <p:nvPr/>
            </p:nvSpPr>
            <p:spPr>
              <a:xfrm>
                <a:off x="10306964" y="2184388"/>
                <a:ext cx="93556" cy="80051"/>
              </a:xfrm>
              <a:custGeom>
                <a:avLst/>
                <a:gdLst>
                  <a:gd name="connsiteX0" fmla="*/ 31267 w 93556"/>
                  <a:gd name="connsiteY0" fmla="*/ 39751 h 80051"/>
                  <a:gd name="connsiteX1" fmla="*/ 6474 w 93556"/>
                  <a:gd name="connsiteY1" fmla="*/ 54503 h 80051"/>
                  <a:gd name="connsiteX2" fmla="*/ 430 w 93556"/>
                  <a:gd name="connsiteY2" fmla="*/ 64748 h 80051"/>
                  <a:gd name="connsiteX3" fmla="*/ 3093 w 93556"/>
                  <a:gd name="connsiteY3" fmla="*/ 76223 h 80051"/>
                  <a:gd name="connsiteX4" fmla="*/ 21534 w 93556"/>
                  <a:gd name="connsiteY4" fmla="*/ 78784 h 80051"/>
                  <a:gd name="connsiteX5" fmla="*/ 37824 w 93556"/>
                  <a:gd name="connsiteY5" fmla="*/ 73764 h 80051"/>
                  <a:gd name="connsiteX6" fmla="*/ 67739 w 93556"/>
                  <a:gd name="connsiteY6" fmla="*/ 62187 h 80051"/>
                  <a:gd name="connsiteX7" fmla="*/ 93557 w 93556"/>
                  <a:gd name="connsiteY7" fmla="*/ 4098 h 80051"/>
                  <a:gd name="connsiteX8" fmla="*/ 88332 w 93556"/>
                  <a:gd name="connsiteY8" fmla="*/ 0 h 80051"/>
                  <a:gd name="connsiteX9" fmla="*/ 76960 w 93556"/>
                  <a:gd name="connsiteY9" fmla="*/ 5840 h 80051"/>
                  <a:gd name="connsiteX10" fmla="*/ 51757 w 93556"/>
                  <a:gd name="connsiteY10" fmla="*/ 48766 h 80051"/>
                  <a:gd name="connsiteX11" fmla="*/ 31267 w 93556"/>
                  <a:gd name="connsiteY11" fmla="*/ 39751 h 8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6" h="80051">
                    <a:moveTo>
                      <a:pt x="31267" y="39751"/>
                    </a:moveTo>
                    <a:cubicBezTo>
                      <a:pt x="21688" y="42025"/>
                      <a:pt x="13041" y="47168"/>
                      <a:pt x="6474" y="54503"/>
                    </a:cubicBezTo>
                    <a:cubicBezTo>
                      <a:pt x="3646" y="57372"/>
                      <a:pt x="1567" y="60886"/>
                      <a:pt x="430" y="64748"/>
                    </a:cubicBezTo>
                    <a:cubicBezTo>
                      <a:pt x="-657" y="68775"/>
                      <a:pt x="348" y="73078"/>
                      <a:pt x="3093" y="76223"/>
                    </a:cubicBezTo>
                    <a:cubicBezTo>
                      <a:pt x="8400" y="80167"/>
                      <a:pt x="15357" y="81140"/>
                      <a:pt x="21534" y="78784"/>
                    </a:cubicBezTo>
                    <a:cubicBezTo>
                      <a:pt x="27067" y="77473"/>
                      <a:pt x="32507" y="75793"/>
                      <a:pt x="37824" y="73764"/>
                    </a:cubicBezTo>
                    <a:lnTo>
                      <a:pt x="67739" y="62187"/>
                    </a:lnTo>
                    <a:cubicBezTo>
                      <a:pt x="67739" y="62187"/>
                      <a:pt x="84131" y="58192"/>
                      <a:pt x="93557" y="4098"/>
                    </a:cubicBezTo>
                    <a:lnTo>
                      <a:pt x="88332" y="0"/>
                    </a:lnTo>
                    <a:lnTo>
                      <a:pt x="76960" y="5840"/>
                    </a:lnTo>
                    <a:cubicBezTo>
                      <a:pt x="76960" y="5840"/>
                      <a:pt x="67432" y="44258"/>
                      <a:pt x="51757" y="48766"/>
                    </a:cubicBezTo>
                    <a:cubicBezTo>
                      <a:pt x="43612" y="51901"/>
                      <a:pt x="34453" y="47875"/>
                      <a:pt x="31267" y="39751"/>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031C3DC9-73D5-C40E-D000-77300E418DF1}"/>
                  </a:ext>
                </a:extLst>
              </p:cNvPr>
              <p:cNvSpPr/>
              <p:nvPr/>
            </p:nvSpPr>
            <p:spPr>
              <a:xfrm>
                <a:off x="10339536" y="2183671"/>
                <a:ext cx="46436" cy="50163"/>
              </a:xfrm>
              <a:custGeom>
                <a:avLst/>
                <a:gdLst>
                  <a:gd name="connsiteX0" fmla="*/ 46436 w 46436"/>
                  <a:gd name="connsiteY0" fmla="*/ 0 h 50163"/>
                  <a:gd name="connsiteX1" fmla="*/ 39675 w 46436"/>
                  <a:gd name="connsiteY1" fmla="*/ 20490 h 50163"/>
                  <a:gd name="connsiteX2" fmla="*/ 24717 w 46436"/>
                  <a:gd name="connsiteY2" fmla="*/ 45488 h 50163"/>
                  <a:gd name="connsiteX3" fmla="*/ 6092 w 46436"/>
                  <a:gd name="connsiteY3" fmla="*/ 47035 h 50163"/>
                  <a:gd name="connsiteX4" fmla="*/ 2793 w 46436"/>
                  <a:gd name="connsiteY4" fmla="*/ 42824 h 50163"/>
                  <a:gd name="connsiteX5" fmla="*/ 129 w 46436"/>
                  <a:gd name="connsiteY5" fmla="*/ 34423 h 50163"/>
                  <a:gd name="connsiteX6" fmla="*/ 4739 w 46436"/>
                  <a:gd name="connsiteY6" fmla="*/ 7991 h 50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36" h="50163">
                    <a:moveTo>
                      <a:pt x="46436" y="0"/>
                    </a:moveTo>
                    <a:cubicBezTo>
                      <a:pt x="44695" y="6249"/>
                      <a:pt x="42338" y="13728"/>
                      <a:pt x="39675" y="20490"/>
                    </a:cubicBezTo>
                    <a:cubicBezTo>
                      <a:pt x="36181" y="29629"/>
                      <a:pt x="31120" y="38091"/>
                      <a:pt x="24717" y="45488"/>
                    </a:cubicBezTo>
                    <a:cubicBezTo>
                      <a:pt x="20004" y="51061"/>
                      <a:pt x="11665" y="51748"/>
                      <a:pt x="6092" y="47035"/>
                    </a:cubicBezTo>
                    <a:cubicBezTo>
                      <a:pt x="4719" y="45867"/>
                      <a:pt x="3592" y="44433"/>
                      <a:pt x="2793" y="42824"/>
                    </a:cubicBezTo>
                    <a:cubicBezTo>
                      <a:pt x="1614" y="40119"/>
                      <a:pt x="723" y="37312"/>
                      <a:pt x="129" y="34423"/>
                    </a:cubicBezTo>
                    <a:cubicBezTo>
                      <a:pt x="-486" y="25367"/>
                      <a:pt x="1102" y="16300"/>
                      <a:pt x="4739" y="7991"/>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44BFD297-67B8-E8AB-0C48-2D538D384EDF}"/>
                  </a:ext>
                </a:extLst>
              </p:cNvPr>
              <p:cNvSpPr/>
              <p:nvPr/>
            </p:nvSpPr>
            <p:spPr>
              <a:xfrm>
                <a:off x="10340280" y="2136339"/>
                <a:ext cx="40980" cy="3688"/>
              </a:xfrm>
              <a:custGeom>
                <a:avLst/>
                <a:gdLst>
                  <a:gd name="connsiteX0" fmla="*/ 0 w 40980"/>
                  <a:gd name="connsiteY0" fmla="*/ 0 h 3688"/>
                  <a:gd name="connsiteX1" fmla="*/ 40980 w 40980"/>
                  <a:gd name="connsiteY1" fmla="*/ 3688 h 3688"/>
                </a:gdLst>
                <a:ahLst/>
                <a:cxnLst>
                  <a:cxn ang="0">
                    <a:pos x="connsiteX0" y="connsiteY0"/>
                  </a:cxn>
                  <a:cxn ang="0">
                    <a:pos x="connsiteX1" y="connsiteY1"/>
                  </a:cxn>
                </a:cxnLst>
                <a:rect l="l" t="t" r="r" b="b"/>
                <a:pathLst>
                  <a:path w="40980" h="3688">
                    <a:moveTo>
                      <a:pt x="0" y="0"/>
                    </a:moveTo>
                    <a:cubicBezTo>
                      <a:pt x="13728" y="256"/>
                      <a:pt x="27426" y="1486"/>
                      <a:pt x="40980" y="3688"/>
                    </a:cubicBez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CB1216EE-A43A-7458-FF3E-82EDDE418CDE}"/>
                  </a:ext>
                </a:extLst>
              </p:cNvPr>
              <p:cNvSpPr/>
              <p:nvPr/>
            </p:nvSpPr>
            <p:spPr>
              <a:xfrm>
                <a:off x="10324809" y="2198116"/>
                <a:ext cx="6249" cy="28173"/>
              </a:xfrm>
              <a:custGeom>
                <a:avLst/>
                <a:gdLst>
                  <a:gd name="connsiteX0" fmla="*/ 0 w 6249"/>
                  <a:gd name="connsiteY0" fmla="*/ 0 h 28173"/>
                  <a:gd name="connsiteX1" fmla="*/ 6250 w 6249"/>
                  <a:gd name="connsiteY1" fmla="*/ 28174 h 28173"/>
                </a:gdLst>
                <a:ahLst/>
                <a:cxnLst>
                  <a:cxn ang="0">
                    <a:pos x="connsiteX0" y="connsiteY0"/>
                  </a:cxn>
                  <a:cxn ang="0">
                    <a:pos x="connsiteX1" y="connsiteY1"/>
                  </a:cxn>
                </a:cxnLst>
                <a:rect l="l" t="t" r="r" b="b"/>
                <a:pathLst>
                  <a:path w="6249" h="28173">
                    <a:moveTo>
                      <a:pt x="0" y="0"/>
                    </a:moveTo>
                    <a:cubicBezTo>
                      <a:pt x="2049" y="9425"/>
                      <a:pt x="4200" y="18851"/>
                      <a:pt x="6250" y="28174"/>
                    </a:cubicBez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85F91936-40F5-6CB7-570B-85D411ADFE1D}"/>
                  </a:ext>
                </a:extLst>
              </p:cNvPr>
              <p:cNvSpPr/>
              <p:nvPr/>
            </p:nvSpPr>
            <p:spPr>
              <a:xfrm>
                <a:off x="8736425" y="2535279"/>
                <a:ext cx="52784" cy="160026"/>
              </a:xfrm>
              <a:custGeom>
                <a:avLst/>
                <a:gdLst>
                  <a:gd name="connsiteX0" fmla="*/ 51225 w 52784"/>
                  <a:gd name="connsiteY0" fmla="*/ 160027 h 160026"/>
                  <a:gd name="connsiteX1" fmla="*/ 0 w 52784"/>
                  <a:gd name="connsiteY1" fmla="*/ 16597 h 160026"/>
                  <a:gd name="connsiteX2" fmla="*/ 922 w 52784"/>
                  <a:gd name="connsiteY2" fmla="*/ 0 h 160026"/>
                  <a:gd name="connsiteX3" fmla="*/ 25817 w 52784"/>
                  <a:gd name="connsiteY3" fmla="*/ 67310 h 160026"/>
                  <a:gd name="connsiteX4" fmla="*/ 47127 w 52784"/>
                  <a:gd name="connsiteY4" fmla="*/ 102143 h 160026"/>
                  <a:gd name="connsiteX5" fmla="*/ 51225 w 52784"/>
                  <a:gd name="connsiteY5" fmla="*/ 160027 h 16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84" h="160026">
                    <a:moveTo>
                      <a:pt x="51225" y="160027"/>
                    </a:moveTo>
                    <a:cubicBezTo>
                      <a:pt x="25971" y="115543"/>
                      <a:pt x="8637" y="67013"/>
                      <a:pt x="0" y="16597"/>
                    </a:cubicBezTo>
                    <a:cubicBezTo>
                      <a:pt x="0" y="12499"/>
                      <a:pt x="0" y="6352"/>
                      <a:pt x="922" y="0"/>
                    </a:cubicBezTo>
                    <a:cubicBezTo>
                      <a:pt x="4149" y="24004"/>
                      <a:pt x="12653" y="46984"/>
                      <a:pt x="25817" y="67310"/>
                    </a:cubicBezTo>
                    <a:cubicBezTo>
                      <a:pt x="33962" y="78251"/>
                      <a:pt x="41093" y="89910"/>
                      <a:pt x="47127" y="102143"/>
                    </a:cubicBezTo>
                    <a:cubicBezTo>
                      <a:pt x="52854" y="120881"/>
                      <a:pt x="54258" y="140674"/>
                      <a:pt x="51225" y="160027"/>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1553ABEF-1C60-5254-AB0E-B72B2CEA5C09}"/>
                  </a:ext>
                </a:extLst>
              </p:cNvPr>
              <p:cNvSpPr/>
              <p:nvPr/>
            </p:nvSpPr>
            <p:spPr>
              <a:xfrm>
                <a:off x="8584391" y="5174596"/>
                <a:ext cx="483173" cy="445454"/>
              </a:xfrm>
              <a:custGeom>
                <a:avLst/>
                <a:gdLst>
                  <a:gd name="connsiteX0" fmla="*/ 463892 w 483173"/>
                  <a:gd name="connsiteY0" fmla="*/ 445453 h 445454"/>
                  <a:gd name="connsiteX1" fmla="*/ 21718 w 483173"/>
                  <a:gd name="connsiteY1" fmla="*/ 445453 h 445454"/>
                  <a:gd name="connsiteX2" fmla="*/ 3072 w 483173"/>
                  <a:gd name="connsiteY2" fmla="*/ 429983 h 445454"/>
                  <a:gd name="connsiteX3" fmla="*/ 37700 w 483173"/>
                  <a:gd name="connsiteY3" fmla="*/ 211867 h 445454"/>
                  <a:gd name="connsiteX4" fmla="*/ 41695 w 483173"/>
                  <a:gd name="connsiteY4" fmla="*/ 0 h 445454"/>
                  <a:gd name="connsiteX5" fmla="*/ 268212 w 483173"/>
                  <a:gd name="connsiteY5" fmla="*/ 38521 h 445454"/>
                  <a:gd name="connsiteX6" fmla="*/ 239629 w 483173"/>
                  <a:gd name="connsiteY6" fmla="*/ 219141 h 445454"/>
                  <a:gd name="connsiteX7" fmla="*/ 374146 w 483173"/>
                  <a:gd name="connsiteY7" fmla="*/ 337470 h 445454"/>
                  <a:gd name="connsiteX8" fmla="*/ 483050 w 483173"/>
                  <a:gd name="connsiteY8" fmla="*/ 424246 h 445454"/>
                  <a:gd name="connsiteX9" fmla="*/ 466269 w 483173"/>
                  <a:gd name="connsiteY9" fmla="*/ 445330 h 445454"/>
                  <a:gd name="connsiteX10" fmla="*/ 463892 w 483173"/>
                  <a:gd name="connsiteY10" fmla="*/ 445453 h 445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173" h="445454">
                    <a:moveTo>
                      <a:pt x="463892" y="445453"/>
                    </a:moveTo>
                    <a:lnTo>
                      <a:pt x="21718" y="445453"/>
                    </a:lnTo>
                    <a:cubicBezTo>
                      <a:pt x="12589" y="445463"/>
                      <a:pt x="4752" y="438957"/>
                      <a:pt x="3072" y="429983"/>
                    </a:cubicBezTo>
                    <a:cubicBezTo>
                      <a:pt x="-3690" y="394842"/>
                      <a:pt x="-2153" y="316263"/>
                      <a:pt x="37700" y="211867"/>
                    </a:cubicBezTo>
                    <a:lnTo>
                      <a:pt x="41695" y="0"/>
                    </a:lnTo>
                    <a:lnTo>
                      <a:pt x="268212" y="38521"/>
                    </a:lnTo>
                    <a:lnTo>
                      <a:pt x="239629" y="219141"/>
                    </a:lnTo>
                    <a:cubicBezTo>
                      <a:pt x="239629" y="219141"/>
                      <a:pt x="330809" y="319542"/>
                      <a:pt x="374146" y="337470"/>
                    </a:cubicBezTo>
                    <a:cubicBezTo>
                      <a:pt x="404881" y="350174"/>
                      <a:pt x="473829" y="351506"/>
                      <a:pt x="483050" y="424246"/>
                    </a:cubicBezTo>
                    <a:cubicBezTo>
                      <a:pt x="484238" y="434706"/>
                      <a:pt x="476729" y="444141"/>
                      <a:pt x="466269" y="445330"/>
                    </a:cubicBezTo>
                    <a:cubicBezTo>
                      <a:pt x="465480" y="445422"/>
                      <a:pt x="464681" y="445463"/>
                      <a:pt x="463892" y="445453"/>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2FBDCF14-E835-F9CE-D773-6F026D3358E2}"/>
                  </a:ext>
                </a:extLst>
              </p:cNvPr>
              <p:cNvSpPr/>
              <p:nvPr/>
            </p:nvSpPr>
            <p:spPr>
              <a:xfrm>
                <a:off x="8584391" y="5386463"/>
                <a:ext cx="482968" cy="233586"/>
              </a:xfrm>
              <a:custGeom>
                <a:avLst/>
                <a:gdLst>
                  <a:gd name="connsiteX0" fmla="*/ 112386 w 482968"/>
                  <a:gd name="connsiteY0" fmla="*/ 70383 h 233586"/>
                  <a:gd name="connsiteX1" fmla="*/ 239424 w 482968"/>
                  <a:gd name="connsiteY1" fmla="*/ 7274 h 233586"/>
                  <a:gd name="connsiteX2" fmla="*/ 373941 w 482968"/>
                  <a:gd name="connsiteY2" fmla="*/ 125604 h 233586"/>
                  <a:gd name="connsiteX3" fmla="*/ 482845 w 482968"/>
                  <a:gd name="connsiteY3" fmla="*/ 212379 h 233586"/>
                  <a:gd name="connsiteX4" fmla="*/ 466064 w 482968"/>
                  <a:gd name="connsiteY4" fmla="*/ 233463 h 233586"/>
                  <a:gd name="connsiteX5" fmla="*/ 463892 w 482968"/>
                  <a:gd name="connsiteY5" fmla="*/ 233586 h 233586"/>
                  <a:gd name="connsiteX6" fmla="*/ 21718 w 482968"/>
                  <a:gd name="connsiteY6" fmla="*/ 233586 h 233586"/>
                  <a:gd name="connsiteX7" fmla="*/ 3072 w 482968"/>
                  <a:gd name="connsiteY7" fmla="*/ 218116 h 233586"/>
                  <a:gd name="connsiteX8" fmla="*/ 37700 w 482968"/>
                  <a:gd name="connsiteY8" fmla="*/ 0 h 233586"/>
                  <a:gd name="connsiteX9" fmla="*/ 112386 w 482968"/>
                  <a:gd name="connsiteY9" fmla="*/ 70383 h 23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968" h="233586">
                    <a:moveTo>
                      <a:pt x="112386" y="70383"/>
                    </a:moveTo>
                    <a:cubicBezTo>
                      <a:pt x="216885" y="94049"/>
                      <a:pt x="239424" y="7274"/>
                      <a:pt x="239424" y="7274"/>
                    </a:cubicBezTo>
                    <a:cubicBezTo>
                      <a:pt x="239424" y="7274"/>
                      <a:pt x="330604" y="107675"/>
                      <a:pt x="373941" y="125604"/>
                    </a:cubicBezTo>
                    <a:cubicBezTo>
                      <a:pt x="404676" y="138308"/>
                      <a:pt x="473624" y="139639"/>
                      <a:pt x="482845" y="212379"/>
                    </a:cubicBezTo>
                    <a:cubicBezTo>
                      <a:pt x="484033" y="222839"/>
                      <a:pt x="476524" y="232275"/>
                      <a:pt x="466064" y="233463"/>
                    </a:cubicBezTo>
                    <a:cubicBezTo>
                      <a:pt x="465347" y="233545"/>
                      <a:pt x="464619" y="233586"/>
                      <a:pt x="463892" y="233586"/>
                    </a:cubicBezTo>
                    <a:lnTo>
                      <a:pt x="21718" y="233586"/>
                    </a:lnTo>
                    <a:cubicBezTo>
                      <a:pt x="12589" y="233597"/>
                      <a:pt x="4752" y="227091"/>
                      <a:pt x="3072" y="218116"/>
                    </a:cubicBezTo>
                    <a:cubicBezTo>
                      <a:pt x="-3690" y="182976"/>
                      <a:pt x="-2153" y="104397"/>
                      <a:pt x="37700" y="0"/>
                    </a:cubicBezTo>
                    <a:cubicBezTo>
                      <a:pt x="37700" y="0"/>
                      <a:pt x="56755" y="57782"/>
                      <a:pt x="112386" y="70383"/>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F30B2D21-E2C3-F2C7-FD4B-2B0768298F66}"/>
                  </a:ext>
                </a:extLst>
              </p:cNvPr>
              <p:cNvSpPr/>
              <p:nvPr/>
            </p:nvSpPr>
            <p:spPr>
              <a:xfrm>
                <a:off x="9570880" y="5089050"/>
                <a:ext cx="242396" cy="408877"/>
              </a:xfrm>
              <a:custGeom>
                <a:avLst/>
                <a:gdLst>
                  <a:gd name="connsiteX0" fmla="*/ 37702 w 242396"/>
                  <a:gd name="connsiteY0" fmla="*/ 408878 h 408877"/>
                  <a:gd name="connsiteX1" fmla="*/ 0 w 242396"/>
                  <a:gd name="connsiteY1" fmla="*/ 0 h 408877"/>
                  <a:gd name="connsiteX2" fmla="*/ 224571 w 242396"/>
                  <a:gd name="connsiteY2" fmla="*/ 39546 h 408877"/>
                  <a:gd name="connsiteX3" fmla="*/ 242397 w 242396"/>
                  <a:gd name="connsiteY3" fmla="*/ 364517 h 408877"/>
                  <a:gd name="connsiteX4" fmla="*/ 37702 w 242396"/>
                  <a:gd name="connsiteY4" fmla="*/ 408878 h 408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396" h="408877">
                    <a:moveTo>
                      <a:pt x="37702" y="408878"/>
                    </a:moveTo>
                    <a:lnTo>
                      <a:pt x="0" y="0"/>
                    </a:lnTo>
                    <a:lnTo>
                      <a:pt x="224571" y="39546"/>
                    </a:lnTo>
                    <a:lnTo>
                      <a:pt x="242397" y="364517"/>
                    </a:lnTo>
                    <a:lnTo>
                      <a:pt x="37702" y="408878"/>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19503446-C094-1A35-CD50-500CFC0F3A52}"/>
                  </a:ext>
                </a:extLst>
              </p:cNvPr>
              <p:cNvSpPr/>
              <p:nvPr/>
            </p:nvSpPr>
            <p:spPr>
              <a:xfrm>
                <a:off x="8625972" y="3863031"/>
                <a:ext cx="1249117" cy="1371907"/>
              </a:xfrm>
              <a:custGeom>
                <a:avLst/>
                <a:gdLst>
                  <a:gd name="connsiteX0" fmla="*/ 466365 w 1249117"/>
                  <a:gd name="connsiteY0" fmla="*/ 29710 h 1371907"/>
                  <a:gd name="connsiteX1" fmla="*/ 693189 w 1249117"/>
                  <a:gd name="connsiteY1" fmla="*/ 104499 h 1371907"/>
                  <a:gd name="connsiteX2" fmla="*/ 1249083 w 1249117"/>
                  <a:gd name="connsiteY2" fmla="*/ 374352 h 1371907"/>
                  <a:gd name="connsiteX3" fmla="*/ 1189662 w 1249117"/>
                  <a:gd name="connsiteY3" fmla="*/ 1371908 h 1371907"/>
                  <a:gd name="connsiteX4" fmla="*/ 934254 w 1249117"/>
                  <a:gd name="connsiteY4" fmla="*/ 1288821 h 1371907"/>
                  <a:gd name="connsiteX5" fmla="*/ 886410 w 1249117"/>
                  <a:gd name="connsiteY5" fmla="*/ 519729 h 1371907"/>
                  <a:gd name="connsiteX6" fmla="*/ 152560 w 1249117"/>
                  <a:gd name="connsiteY6" fmla="*/ 353657 h 1371907"/>
                  <a:gd name="connsiteX7" fmla="*/ 44885 w 1249117"/>
                  <a:gd name="connsiteY7" fmla="*/ 0 h 137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9117" h="1371907">
                    <a:moveTo>
                      <a:pt x="466365" y="29710"/>
                    </a:moveTo>
                    <a:cubicBezTo>
                      <a:pt x="466365" y="29710"/>
                      <a:pt x="510930" y="75403"/>
                      <a:pt x="693189" y="104499"/>
                    </a:cubicBezTo>
                    <a:cubicBezTo>
                      <a:pt x="875447" y="133595"/>
                      <a:pt x="1253283" y="224878"/>
                      <a:pt x="1249083" y="374352"/>
                    </a:cubicBezTo>
                    <a:cubicBezTo>
                      <a:pt x="1244882" y="523827"/>
                      <a:pt x="1189662" y="1371908"/>
                      <a:pt x="1189662" y="1371908"/>
                    </a:cubicBezTo>
                    <a:cubicBezTo>
                      <a:pt x="1189662" y="1371908"/>
                      <a:pt x="1015497" y="1338714"/>
                      <a:pt x="934254" y="1288821"/>
                    </a:cubicBezTo>
                    <a:cubicBezTo>
                      <a:pt x="934254" y="1288821"/>
                      <a:pt x="882107" y="871235"/>
                      <a:pt x="886410" y="519729"/>
                    </a:cubicBezTo>
                    <a:cubicBezTo>
                      <a:pt x="886410" y="519729"/>
                      <a:pt x="413910" y="461640"/>
                      <a:pt x="152560" y="353657"/>
                    </a:cubicBezTo>
                    <a:cubicBezTo>
                      <a:pt x="-108790" y="245675"/>
                      <a:pt x="44885" y="0"/>
                      <a:pt x="44885" y="0"/>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54A3B1A2-0292-A5AA-12DB-4E1067228667}"/>
                  </a:ext>
                </a:extLst>
              </p:cNvPr>
              <p:cNvSpPr/>
              <p:nvPr/>
            </p:nvSpPr>
            <p:spPr>
              <a:xfrm>
                <a:off x="8306247" y="3862417"/>
                <a:ext cx="777129" cy="1416576"/>
              </a:xfrm>
              <a:custGeom>
                <a:avLst/>
                <a:gdLst>
                  <a:gd name="connsiteX0" fmla="*/ 489292 w 777129"/>
                  <a:gd name="connsiteY0" fmla="*/ 9425 h 1416576"/>
                  <a:gd name="connsiteX1" fmla="*/ 472285 w 777129"/>
                  <a:gd name="connsiteY1" fmla="*/ 183590 h 1416576"/>
                  <a:gd name="connsiteX2" fmla="*/ 774615 w 777129"/>
                  <a:gd name="connsiteY2" fmla="*/ 503337 h 1416576"/>
                  <a:gd name="connsiteX3" fmla="*/ 567154 w 777129"/>
                  <a:gd name="connsiteY3" fmla="*/ 1416576 h 1416576"/>
                  <a:gd name="connsiteX4" fmla="*/ 298223 w 777129"/>
                  <a:gd name="connsiteY4" fmla="*/ 1345988 h 1416576"/>
                  <a:gd name="connsiteX5" fmla="*/ 405488 w 777129"/>
                  <a:gd name="connsiteY5" fmla="*/ 557123 h 1416576"/>
                  <a:gd name="connsiteX6" fmla="*/ 10645 w 777129"/>
                  <a:gd name="connsiteY6" fmla="*/ 370254 h 1416576"/>
                  <a:gd name="connsiteX7" fmla="*/ 43634 w 777129"/>
                  <a:gd name="connsiteY7" fmla="*/ 0 h 141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7129" h="1416576">
                    <a:moveTo>
                      <a:pt x="489292" y="9425"/>
                    </a:moveTo>
                    <a:cubicBezTo>
                      <a:pt x="489292" y="9425"/>
                      <a:pt x="422187" y="122120"/>
                      <a:pt x="472285" y="183590"/>
                    </a:cubicBezTo>
                    <a:cubicBezTo>
                      <a:pt x="522383" y="245060"/>
                      <a:pt x="806682" y="362161"/>
                      <a:pt x="774615" y="503337"/>
                    </a:cubicBezTo>
                    <a:cubicBezTo>
                      <a:pt x="742548" y="644513"/>
                      <a:pt x="636410" y="943155"/>
                      <a:pt x="567154" y="1416576"/>
                    </a:cubicBezTo>
                    <a:cubicBezTo>
                      <a:pt x="567154" y="1416576"/>
                      <a:pt x="406205" y="1391681"/>
                      <a:pt x="298223" y="1345988"/>
                    </a:cubicBezTo>
                    <a:cubicBezTo>
                      <a:pt x="298223" y="1345988"/>
                      <a:pt x="280294" y="764892"/>
                      <a:pt x="405488" y="557123"/>
                    </a:cubicBezTo>
                    <a:cubicBezTo>
                      <a:pt x="405488" y="557123"/>
                      <a:pt x="46913" y="490633"/>
                      <a:pt x="10645" y="370254"/>
                    </a:cubicBezTo>
                    <a:cubicBezTo>
                      <a:pt x="-25622" y="249875"/>
                      <a:pt x="42302" y="65670"/>
                      <a:pt x="43634" y="0"/>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F4B2FC9D-8D87-9C0C-4B0B-E56AC5E80035}"/>
                  </a:ext>
                </a:extLst>
              </p:cNvPr>
              <p:cNvSpPr/>
              <p:nvPr/>
            </p:nvSpPr>
            <p:spPr>
              <a:xfrm>
                <a:off x="9529778" y="5151087"/>
                <a:ext cx="308823" cy="147911"/>
              </a:xfrm>
              <a:custGeom>
                <a:avLst/>
                <a:gdLst>
                  <a:gd name="connsiteX0" fmla="*/ 308496 w 308823"/>
                  <a:gd name="connsiteY0" fmla="*/ 84569 h 147911"/>
                  <a:gd name="connsiteX1" fmla="*/ 298866 w 308823"/>
                  <a:gd name="connsiteY1" fmla="*/ 138253 h 147911"/>
                  <a:gd name="connsiteX2" fmla="*/ 288047 w 308823"/>
                  <a:gd name="connsiteY2" fmla="*/ 147894 h 147911"/>
                  <a:gd name="connsiteX3" fmla="*/ 287904 w 308823"/>
                  <a:gd name="connsiteY3" fmla="*/ 147884 h 147911"/>
                  <a:gd name="connsiteX4" fmla="*/ 6166 w 308823"/>
                  <a:gd name="connsiteY4" fmla="*/ 83032 h 147911"/>
                  <a:gd name="connsiteX5" fmla="*/ 19 w 308823"/>
                  <a:gd name="connsiteY5" fmla="*/ 70226 h 147911"/>
                  <a:gd name="connsiteX6" fmla="*/ 1966 w 308823"/>
                  <a:gd name="connsiteY6" fmla="*/ 11830 h 147911"/>
                  <a:gd name="connsiteX7" fmla="*/ 16104 w 308823"/>
                  <a:gd name="connsiteY7" fmla="*/ 868 h 147911"/>
                  <a:gd name="connsiteX8" fmla="*/ 298251 w 308823"/>
                  <a:gd name="connsiteY8" fmla="*/ 67972 h 147911"/>
                  <a:gd name="connsiteX9" fmla="*/ 308496 w 308823"/>
                  <a:gd name="connsiteY9" fmla="*/ 84569 h 14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823" h="147911">
                    <a:moveTo>
                      <a:pt x="308496" y="84569"/>
                    </a:moveTo>
                    <a:lnTo>
                      <a:pt x="298866" y="138253"/>
                    </a:lnTo>
                    <a:cubicBezTo>
                      <a:pt x="298538" y="143898"/>
                      <a:pt x="293702" y="148222"/>
                      <a:pt x="288047" y="147894"/>
                    </a:cubicBezTo>
                    <a:cubicBezTo>
                      <a:pt x="287996" y="147894"/>
                      <a:pt x="287955" y="147884"/>
                      <a:pt x="287904" y="147884"/>
                    </a:cubicBezTo>
                    <a:cubicBezTo>
                      <a:pt x="246924" y="143683"/>
                      <a:pt x="72759" y="123910"/>
                      <a:pt x="6166" y="83032"/>
                    </a:cubicBezTo>
                    <a:cubicBezTo>
                      <a:pt x="2078" y="80082"/>
                      <a:pt x="-237" y="75257"/>
                      <a:pt x="19" y="70226"/>
                    </a:cubicBezTo>
                    <a:lnTo>
                      <a:pt x="1966" y="11830"/>
                    </a:lnTo>
                    <a:cubicBezTo>
                      <a:pt x="1966" y="3224"/>
                      <a:pt x="9240" y="-2206"/>
                      <a:pt x="16104" y="868"/>
                    </a:cubicBezTo>
                    <a:cubicBezTo>
                      <a:pt x="45199" y="13879"/>
                      <a:pt x="124906" y="42975"/>
                      <a:pt x="298251" y="67972"/>
                    </a:cubicBezTo>
                    <a:cubicBezTo>
                      <a:pt x="305576" y="69837"/>
                      <a:pt x="310115" y="77183"/>
                      <a:pt x="308496" y="84569"/>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19FD443C-6D38-E6CE-CB0D-53E7552DD73E}"/>
                  </a:ext>
                </a:extLst>
              </p:cNvPr>
              <p:cNvSpPr/>
              <p:nvPr/>
            </p:nvSpPr>
            <p:spPr>
              <a:xfrm>
                <a:off x="8590945" y="5177687"/>
                <a:ext cx="302836" cy="140252"/>
              </a:xfrm>
              <a:custGeom>
                <a:avLst/>
                <a:gdLst>
                  <a:gd name="connsiteX0" fmla="*/ 302740 w 302836"/>
                  <a:gd name="connsiteY0" fmla="*/ 73849 h 140252"/>
                  <a:gd name="connsiteX1" fmla="*/ 295507 w 302836"/>
                  <a:gd name="connsiteY1" fmla="*/ 64065 h 140252"/>
                  <a:gd name="connsiteX2" fmla="*/ 291471 w 302836"/>
                  <a:gd name="connsiteY2" fmla="*/ 64423 h 140252"/>
                  <a:gd name="connsiteX3" fmla="*/ 228874 w 302836"/>
                  <a:gd name="connsiteY3" fmla="*/ 65345 h 140252"/>
                  <a:gd name="connsiteX4" fmla="*/ 11168 w 302836"/>
                  <a:gd name="connsiteY4" fmla="*/ 392 h 140252"/>
                  <a:gd name="connsiteX5" fmla="*/ 390 w 302836"/>
                  <a:gd name="connsiteY5" fmla="*/ 6047 h 140252"/>
                  <a:gd name="connsiteX6" fmla="*/ 1 w 302836"/>
                  <a:gd name="connsiteY6" fmla="*/ 8690 h 140252"/>
                  <a:gd name="connsiteX7" fmla="*/ 1 w 302836"/>
                  <a:gd name="connsiteY7" fmla="*/ 63706 h 140252"/>
                  <a:gd name="connsiteX8" fmla="*/ 5123 w 302836"/>
                  <a:gd name="connsiteY8" fmla="*/ 71595 h 140252"/>
                  <a:gd name="connsiteX9" fmla="*/ 288090 w 302836"/>
                  <a:gd name="connsiteY9" fmla="*/ 136958 h 140252"/>
                  <a:gd name="connsiteX10" fmla="*/ 294647 w 302836"/>
                  <a:gd name="connsiteY10" fmla="*/ 129684 h 14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836" h="140252">
                    <a:moveTo>
                      <a:pt x="302740" y="73849"/>
                    </a:moveTo>
                    <a:cubicBezTo>
                      <a:pt x="303447" y="69146"/>
                      <a:pt x="300200" y="64772"/>
                      <a:pt x="295507" y="64065"/>
                    </a:cubicBezTo>
                    <a:cubicBezTo>
                      <a:pt x="294145" y="63860"/>
                      <a:pt x="292772" y="63983"/>
                      <a:pt x="291471" y="64423"/>
                    </a:cubicBezTo>
                    <a:cubicBezTo>
                      <a:pt x="271145" y="70837"/>
                      <a:pt x="249384" y="71154"/>
                      <a:pt x="228874" y="65345"/>
                    </a:cubicBezTo>
                    <a:cubicBezTo>
                      <a:pt x="182771" y="55100"/>
                      <a:pt x="50508" y="12993"/>
                      <a:pt x="11168" y="392"/>
                    </a:cubicBezTo>
                    <a:cubicBezTo>
                      <a:pt x="6629" y="-1022"/>
                      <a:pt x="1804" y="1509"/>
                      <a:pt x="390" y="6047"/>
                    </a:cubicBezTo>
                    <a:cubicBezTo>
                      <a:pt x="123" y="6898"/>
                      <a:pt x="-10" y="7789"/>
                      <a:pt x="1" y="8690"/>
                    </a:cubicBezTo>
                    <a:lnTo>
                      <a:pt x="1" y="63706"/>
                    </a:lnTo>
                    <a:cubicBezTo>
                      <a:pt x="-30" y="67128"/>
                      <a:pt x="1988" y="70232"/>
                      <a:pt x="5123" y="71595"/>
                    </a:cubicBezTo>
                    <a:cubicBezTo>
                      <a:pt x="35858" y="85323"/>
                      <a:pt x="201520" y="156219"/>
                      <a:pt x="288090" y="136958"/>
                    </a:cubicBezTo>
                    <a:cubicBezTo>
                      <a:pt x="291563" y="136108"/>
                      <a:pt x="294165" y="133229"/>
                      <a:pt x="294647" y="129684"/>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4655780B-DEC4-5290-0B26-0F5CA1953594}"/>
                  </a:ext>
                </a:extLst>
              </p:cNvPr>
              <p:cNvSpPr/>
              <p:nvPr/>
            </p:nvSpPr>
            <p:spPr>
              <a:xfrm>
                <a:off x="8761935" y="3935771"/>
                <a:ext cx="6351" cy="28071"/>
              </a:xfrm>
              <a:custGeom>
                <a:avLst/>
                <a:gdLst>
                  <a:gd name="connsiteX0" fmla="*/ 6352 w 6351"/>
                  <a:gd name="connsiteY0" fmla="*/ 0 h 28071"/>
                  <a:gd name="connsiteX1" fmla="*/ 0 w 6351"/>
                  <a:gd name="connsiteY1" fmla="*/ 28071 h 28071"/>
                </a:gdLst>
                <a:ahLst/>
                <a:cxnLst>
                  <a:cxn ang="0">
                    <a:pos x="connsiteX0" y="connsiteY0"/>
                  </a:cxn>
                  <a:cxn ang="0">
                    <a:pos x="connsiteX1" y="connsiteY1"/>
                  </a:cxn>
                </a:cxnLst>
                <a:rect l="l" t="t" r="r" b="b"/>
                <a:pathLst>
                  <a:path w="6351" h="28071">
                    <a:moveTo>
                      <a:pt x="6352" y="0"/>
                    </a:moveTo>
                    <a:cubicBezTo>
                      <a:pt x="3575" y="9200"/>
                      <a:pt x="1455" y="18574"/>
                      <a:pt x="0" y="28071"/>
                    </a:cubicBezTo>
                  </a:path>
                </a:pathLst>
              </a:custGeom>
              <a:noFill/>
              <a:ln w="10230" cap="rnd">
                <a:solidFill>
                  <a:srgbClr val="7F7F7F"/>
                </a:solidFill>
                <a:prstDash val="solid"/>
                <a:round/>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88F08DFB-116D-15C3-5F12-664A53D33BE7}"/>
                  </a:ext>
                </a:extLst>
              </p:cNvPr>
              <p:cNvSpPr/>
              <p:nvPr/>
            </p:nvSpPr>
            <p:spPr>
              <a:xfrm>
                <a:off x="9539410" y="5378984"/>
                <a:ext cx="583284" cy="243315"/>
              </a:xfrm>
              <a:custGeom>
                <a:avLst/>
                <a:gdLst>
                  <a:gd name="connsiteX0" fmla="*/ 583061 w 583284"/>
                  <a:gd name="connsiteY0" fmla="*/ 212891 h 243315"/>
                  <a:gd name="connsiteX1" fmla="*/ 554068 w 583284"/>
                  <a:gd name="connsiteY1" fmla="*/ 241987 h 243315"/>
                  <a:gd name="connsiteX2" fmla="*/ 235244 w 583284"/>
                  <a:gd name="connsiteY2" fmla="*/ 243114 h 243315"/>
                  <a:gd name="connsiteX3" fmla="*/ 128388 w 583284"/>
                  <a:gd name="connsiteY3" fmla="*/ 209203 h 243315"/>
                  <a:gd name="connsiteX4" fmla="*/ 117016 w 583284"/>
                  <a:gd name="connsiteY4" fmla="*/ 241065 h 243315"/>
                  <a:gd name="connsiteX5" fmla="*/ 31470 w 583284"/>
                  <a:gd name="connsiteY5" fmla="*/ 243114 h 243315"/>
                  <a:gd name="connsiteX6" fmla="*/ 2375 w 583284"/>
                  <a:gd name="connsiteY6" fmla="*/ 214223 h 243315"/>
                  <a:gd name="connsiteX7" fmla="*/ 2375 w 583284"/>
                  <a:gd name="connsiteY7" fmla="*/ 213813 h 243315"/>
                  <a:gd name="connsiteX8" fmla="*/ 50936 w 583284"/>
                  <a:gd name="connsiteY8" fmla="*/ 17007 h 243315"/>
                  <a:gd name="connsiteX9" fmla="*/ 122651 w 583284"/>
                  <a:gd name="connsiteY9" fmla="*/ 66490 h 243315"/>
                  <a:gd name="connsiteX10" fmla="*/ 278170 w 583284"/>
                  <a:gd name="connsiteY10" fmla="*/ 0 h 243315"/>
                  <a:gd name="connsiteX11" fmla="*/ 421600 w 583284"/>
                  <a:gd name="connsiteY11" fmla="*/ 115256 h 243315"/>
                  <a:gd name="connsiteX12" fmla="*/ 583061 w 583284"/>
                  <a:gd name="connsiteY12" fmla="*/ 212891 h 24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3284" h="243315">
                    <a:moveTo>
                      <a:pt x="583061" y="212891"/>
                    </a:moveTo>
                    <a:cubicBezTo>
                      <a:pt x="583061" y="228925"/>
                      <a:pt x="570101" y="241936"/>
                      <a:pt x="554068" y="241987"/>
                    </a:cubicBezTo>
                    <a:cubicBezTo>
                      <a:pt x="554068" y="241987"/>
                      <a:pt x="254299" y="243933"/>
                      <a:pt x="235244" y="243114"/>
                    </a:cubicBezTo>
                    <a:cubicBezTo>
                      <a:pt x="218852" y="242397"/>
                      <a:pt x="197542" y="216170"/>
                      <a:pt x="128388" y="209203"/>
                    </a:cubicBezTo>
                    <a:cubicBezTo>
                      <a:pt x="112304" y="207666"/>
                      <a:pt x="106259" y="222419"/>
                      <a:pt x="117016" y="241065"/>
                    </a:cubicBezTo>
                    <a:lnTo>
                      <a:pt x="31470" y="243114"/>
                    </a:lnTo>
                    <a:cubicBezTo>
                      <a:pt x="15458" y="243175"/>
                      <a:pt x="2426" y="230236"/>
                      <a:pt x="2375" y="214223"/>
                    </a:cubicBezTo>
                    <a:cubicBezTo>
                      <a:pt x="2375" y="214090"/>
                      <a:pt x="2375" y="213946"/>
                      <a:pt x="2375" y="213813"/>
                    </a:cubicBezTo>
                    <a:cubicBezTo>
                      <a:pt x="2375" y="178673"/>
                      <a:pt x="-16271" y="100503"/>
                      <a:pt x="50936" y="17007"/>
                    </a:cubicBezTo>
                    <a:cubicBezTo>
                      <a:pt x="58722" y="47742"/>
                      <a:pt x="84027" y="64646"/>
                      <a:pt x="122651" y="66490"/>
                    </a:cubicBezTo>
                    <a:cubicBezTo>
                      <a:pt x="278990" y="73559"/>
                      <a:pt x="278170" y="0"/>
                      <a:pt x="278170" y="0"/>
                    </a:cubicBezTo>
                    <a:cubicBezTo>
                      <a:pt x="278170" y="0"/>
                      <a:pt x="357978" y="93230"/>
                      <a:pt x="421600" y="115256"/>
                    </a:cubicBezTo>
                    <a:cubicBezTo>
                      <a:pt x="462785" y="129907"/>
                      <a:pt x="589311" y="158900"/>
                      <a:pt x="583061" y="212891"/>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BE89D965-7141-C740-4A7D-63D5D28E784C}"/>
                  </a:ext>
                </a:extLst>
              </p:cNvPr>
              <p:cNvSpPr/>
              <p:nvPr/>
            </p:nvSpPr>
            <p:spPr>
              <a:xfrm>
                <a:off x="8248798" y="2722361"/>
                <a:ext cx="1037659" cy="1214036"/>
              </a:xfrm>
              <a:custGeom>
                <a:avLst/>
                <a:gdLst>
                  <a:gd name="connsiteX0" fmla="*/ 981436 w 1037659"/>
                  <a:gd name="connsiteY0" fmla="*/ 573610 h 1214036"/>
                  <a:gd name="connsiteX1" fmla="*/ 981436 w 1037659"/>
                  <a:gd name="connsiteY1" fmla="*/ 574224 h 1214036"/>
                  <a:gd name="connsiteX2" fmla="*/ 848251 w 1037659"/>
                  <a:gd name="connsiteY2" fmla="*/ 1179294 h 1214036"/>
                  <a:gd name="connsiteX3" fmla="*/ 86842 w 1037659"/>
                  <a:gd name="connsiteY3" fmla="*/ 1179294 h 1214036"/>
                  <a:gd name="connsiteX4" fmla="*/ 107332 w 1037659"/>
                  <a:gd name="connsiteY4" fmla="*/ 858933 h 1214036"/>
                  <a:gd name="connsiteX5" fmla="*/ 272 w 1037659"/>
                  <a:gd name="connsiteY5" fmla="*/ 692862 h 1214036"/>
                  <a:gd name="connsiteX6" fmla="*/ 29266 w 1037659"/>
                  <a:gd name="connsiteY6" fmla="*/ 281832 h 1214036"/>
                  <a:gd name="connsiteX7" fmla="*/ 161528 w 1037659"/>
                  <a:gd name="connsiteY7" fmla="*/ 85333 h 1214036"/>
                  <a:gd name="connsiteX8" fmla="*/ 466420 w 1037659"/>
                  <a:gd name="connsiteY8" fmla="*/ 12594 h 1214036"/>
                  <a:gd name="connsiteX9" fmla="*/ 865975 w 1037659"/>
                  <a:gd name="connsiteY9" fmla="*/ 14950 h 1214036"/>
                  <a:gd name="connsiteX10" fmla="*/ 1032763 w 1037659"/>
                  <a:gd name="connsiteY10" fmla="*/ 178870 h 1214036"/>
                  <a:gd name="connsiteX11" fmla="*/ 981436 w 1037659"/>
                  <a:gd name="connsiteY11" fmla="*/ 573610 h 121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7659" h="1214036">
                    <a:moveTo>
                      <a:pt x="981436" y="573610"/>
                    </a:moveTo>
                    <a:cubicBezTo>
                      <a:pt x="981395" y="573815"/>
                      <a:pt x="981395" y="574020"/>
                      <a:pt x="981436" y="574224"/>
                    </a:cubicBezTo>
                    <a:cubicBezTo>
                      <a:pt x="923552" y="782608"/>
                      <a:pt x="848251" y="1179294"/>
                      <a:pt x="848251" y="1179294"/>
                    </a:cubicBezTo>
                    <a:cubicBezTo>
                      <a:pt x="477689" y="1257464"/>
                      <a:pt x="86842" y="1179294"/>
                      <a:pt x="86842" y="1179294"/>
                    </a:cubicBezTo>
                    <a:cubicBezTo>
                      <a:pt x="84691" y="1092826"/>
                      <a:pt x="95243" y="978799"/>
                      <a:pt x="107332" y="858933"/>
                    </a:cubicBezTo>
                    <a:cubicBezTo>
                      <a:pt x="46580" y="842131"/>
                      <a:pt x="2731" y="786091"/>
                      <a:pt x="272" y="692862"/>
                    </a:cubicBezTo>
                    <a:cubicBezTo>
                      <a:pt x="-2596" y="580167"/>
                      <a:pt x="17894" y="376701"/>
                      <a:pt x="29266" y="281832"/>
                    </a:cubicBezTo>
                    <a:cubicBezTo>
                      <a:pt x="39511" y="198335"/>
                      <a:pt x="32134" y="148647"/>
                      <a:pt x="161528" y="85333"/>
                    </a:cubicBezTo>
                    <a:cubicBezTo>
                      <a:pt x="226379" y="47939"/>
                      <a:pt x="333952" y="30215"/>
                      <a:pt x="466420" y="12594"/>
                    </a:cubicBezTo>
                    <a:cubicBezTo>
                      <a:pt x="599082" y="-4956"/>
                      <a:pt x="733527" y="-4157"/>
                      <a:pt x="865975" y="14950"/>
                    </a:cubicBezTo>
                    <a:cubicBezTo>
                      <a:pt x="958897" y="28883"/>
                      <a:pt x="1021494" y="89329"/>
                      <a:pt x="1032763" y="178870"/>
                    </a:cubicBezTo>
                    <a:cubicBezTo>
                      <a:pt x="1048848" y="313387"/>
                      <a:pt x="1023645" y="437044"/>
                      <a:pt x="981436" y="573610"/>
                    </a:cubicBezTo>
                    <a:close/>
                  </a:path>
                </a:pathLst>
              </a:custGeom>
              <a:solidFill>
                <a:schemeClr val="accent1"/>
              </a:solidFill>
              <a:ln w="10230" cap="flat">
                <a:noFill/>
                <a:prstDash val="solid"/>
                <a:miter/>
              </a:ln>
            </p:spPr>
            <p:txBody>
              <a:bodyPr rtlCol="0" anchor="ctr"/>
              <a:lstStyle/>
              <a:p>
                <a:endParaRPr lang="zh-CN" altLang="en-US"/>
              </a:p>
            </p:txBody>
          </p:sp>
          <p:grpSp>
            <p:nvGrpSpPr>
              <p:cNvPr id="216" name="图形 17">
                <a:extLst>
                  <a:ext uri="{FF2B5EF4-FFF2-40B4-BE49-F238E27FC236}">
                    <a16:creationId xmlns:a16="http://schemas.microsoft.com/office/drawing/2014/main" id="{152A929B-438D-0DB9-B330-B6D132A804CE}"/>
                  </a:ext>
                </a:extLst>
              </p:cNvPr>
              <p:cNvGrpSpPr/>
              <p:nvPr/>
            </p:nvGrpSpPr>
            <p:grpSpPr>
              <a:xfrm>
                <a:off x="8335418" y="2707693"/>
                <a:ext cx="818285" cy="1228396"/>
                <a:chOff x="8335418" y="2707693"/>
                <a:chExt cx="818285" cy="1228396"/>
              </a:xfrm>
              <a:solidFill>
                <a:srgbClr val="000000">
                  <a:alpha val="30000"/>
                </a:srgbClr>
              </a:solidFill>
            </p:grpSpPr>
            <p:sp>
              <p:nvSpPr>
                <p:cNvPr id="217" name="任意多边形: 形状 216">
                  <a:extLst>
                    <a:ext uri="{FF2B5EF4-FFF2-40B4-BE49-F238E27FC236}">
                      <a16:creationId xmlns:a16="http://schemas.microsoft.com/office/drawing/2014/main" id="{EB7B6BD0-49CA-13EB-3DE6-2E9B4138D316}"/>
                    </a:ext>
                  </a:extLst>
                </p:cNvPr>
                <p:cNvSpPr/>
                <p:nvPr/>
              </p:nvSpPr>
              <p:spPr>
                <a:xfrm>
                  <a:off x="8335418" y="3619220"/>
                  <a:ext cx="818285" cy="316869"/>
                </a:xfrm>
                <a:custGeom>
                  <a:avLst/>
                  <a:gdLst>
                    <a:gd name="connsiteX0" fmla="*/ 18 w 818285"/>
                    <a:gd name="connsiteY0" fmla="*/ 282127 h 316869"/>
                    <a:gd name="connsiteX1" fmla="*/ 10980 w 818285"/>
                    <a:gd name="connsiteY1" fmla="*/ 59298 h 316869"/>
                    <a:gd name="connsiteX2" fmla="*/ 377136 w 818285"/>
                    <a:gd name="connsiteY2" fmla="*/ 195147 h 316869"/>
                    <a:gd name="connsiteX3" fmla="*/ 220695 w 818285"/>
                    <a:gd name="connsiteY3" fmla="*/ 9918 h 316869"/>
                    <a:gd name="connsiteX4" fmla="*/ 818286 w 818285"/>
                    <a:gd name="connsiteY4" fmla="*/ 902 h 316869"/>
                    <a:gd name="connsiteX5" fmla="*/ 761426 w 818285"/>
                    <a:gd name="connsiteY5" fmla="*/ 282127 h 316869"/>
                    <a:gd name="connsiteX6" fmla="*/ 18 w 818285"/>
                    <a:gd name="connsiteY6" fmla="*/ 282127 h 31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285" h="316869">
                      <a:moveTo>
                        <a:pt x="18" y="282127"/>
                      </a:moveTo>
                      <a:cubicBezTo>
                        <a:pt x="-289" y="207707"/>
                        <a:pt x="3368" y="133329"/>
                        <a:pt x="10980" y="59298"/>
                      </a:cubicBezTo>
                      <a:cubicBezTo>
                        <a:pt x="-1621" y="235615"/>
                        <a:pt x="365560" y="290733"/>
                        <a:pt x="377136" y="195147"/>
                      </a:cubicBezTo>
                      <a:cubicBezTo>
                        <a:pt x="388713" y="99561"/>
                        <a:pt x="20201" y="-38234"/>
                        <a:pt x="220695" y="9918"/>
                      </a:cubicBezTo>
                      <a:cubicBezTo>
                        <a:pt x="395680" y="52024"/>
                        <a:pt x="734789" y="11864"/>
                        <a:pt x="818286" y="902"/>
                      </a:cubicBezTo>
                      <a:cubicBezTo>
                        <a:pt x="786219" y="151606"/>
                        <a:pt x="761426" y="282127"/>
                        <a:pt x="761426" y="282127"/>
                      </a:cubicBezTo>
                      <a:cubicBezTo>
                        <a:pt x="390865" y="360297"/>
                        <a:pt x="18" y="282127"/>
                        <a:pt x="18" y="282127"/>
                      </a:cubicBezTo>
                      <a:close/>
                    </a:path>
                  </a:pathLst>
                </a:custGeom>
                <a:solidFill>
                  <a:srgbClr val="000000">
                    <a:alpha val="30000"/>
                  </a:srgbClr>
                </a:solidFill>
                <a:ln w="10230"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090E9CB9-214A-F118-3AC3-39A6E52ED5F0}"/>
                    </a:ext>
                  </a:extLst>
                </p:cNvPr>
                <p:cNvSpPr/>
                <p:nvPr/>
              </p:nvSpPr>
              <p:spPr>
                <a:xfrm>
                  <a:off x="8663937" y="2707693"/>
                  <a:ext cx="428501" cy="362936"/>
                </a:xfrm>
                <a:custGeom>
                  <a:avLst/>
                  <a:gdLst>
                    <a:gd name="connsiteX0" fmla="*/ 39704 w 428501"/>
                    <a:gd name="connsiteY0" fmla="*/ 3083 h 362936"/>
                    <a:gd name="connsiteX1" fmla="*/ 18496 w 428501"/>
                    <a:gd name="connsiteY1" fmla="*/ 347418 h 362936"/>
                    <a:gd name="connsiteX2" fmla="*/ 166946 w 428501"/>
                    <a:gd name="connsiteY2" fmla="*/ 322625 h 362936"/>
                    <a:gd name="connsiteX3" fmla="*/ 275441 w 428501"/>
                    <a:gd name="connsiteY3" fmla="*/ 359507 h 362936"/>
                    <a:gd name="connsiteX4" fmla="*/ 316421 w 428501"/>
                    <a:gd name="connsiteY4" fmla="*/ 330616 h 362936"/>
                    <a:gd name="connsiteX5" fmla="*/ 428501 w 428501"/>
                    <a:gd name="connsiteY5" fmla="*/ 358892 h 362936"/>
                    <a:gd name="connsiteX6" fmla="*/ 394693 w 428501"/>
                    <a:gd name="connsiteY6" fmla="*/ 187493 h 362936"/>
                    <a:gd name="connsiteX7" fmla="*/ 346234 w 428501"/>
                    <a:gd name="connsiteY7" fmla="*/ 72749 h 362936"/>
                    <a:gd name="connsiteX8" fmla="*/ 201575 w 428501"/>
                    <a:gd name="connsiteY8" fmla="*/ 1034 h 362936"/>
                    <a:gd name="connsiteX9" fmla="*/ 39089 w 428501"/>
                    <a:gd name="connsiteY9" fmla="*/ 27979 h 36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501" h="362936">
                      <a:moveTo>
                        <a:pt x="39704" y="3083"/>
                      </a:moveTo>
                      <a:cubicBezTo>
                        <a:pt x="-4606" y="112500"/>
                        <a:pt x="-12054" y="233391"/>
                        <a:pt x="18496" y="347418"/>
                      </a:cubicBezTo>
                      <a:cubicBezTo>
                        <a:pt x="58298" y="309655"/>
                        <a:pt x="117033" y="299840"/>
                        <a:pt x="166946" y="322625"/>
                      </a:cubicBezTo>
                      <a:cubicBezTo>
                        <a:pt x="202701" y="339632"/>
                        <a:pt x="238661" y="373850"/>
                        <a:pt x="275441" y="359507"/>
                      </a:cubicBezTo>
                      <a:cubicBezTo>
                        <a:pt x="291013" y="353462"/>
                        <a:pt x="302180" y="339837"/>
                        <a:pt x="316421" y="330616"/>
                      </a:cubicBezTo>
                      <a:cubicBezTo>
                        <a:pt x="355198" y="307606"/>
                        <a:pt x="405276" y="320238"/>
                        <a:pt x="428501" y="358892"/>
                      </a:cubicBezTo>
                      <a:cubicBezTo>
                        <a:pt x="420213" y="301213"/>
                        <a:pt x="408933" y="244005"/>
                        <a:pt x="394693" y="187493"/>
                      </a:cubicBezTo>
                      <a:cubicBezTo>
                        <a:pt x="384448" y="146513"/>
                        <a:pt x="372154" y="105533"/>
                        <a:pt x="346234" y="72749"/>
                      </a:cubicBezTo>
                      <a:cubicBezTo>
                        <a:pt x="311913" y="29413"/>
                        <a:pt x="256693" y="5952"/>
                        <a:pt x="201575" y="1034"/>
                      </a:cubicBezTo>
                      <a:cubicBezTo>
                        <a:pt x="146456" y="-3883"/>
                        <a:pt x="91133" y="9333"/>
                        <a:pt x="39089" y="27979"/>
                      </a:cubicBezTo>
                    </a:path>
                  </a:pathLst>
                </a:custGeom>
                <a:solidFill>
                  <a:srgbClr val="000000">
                    <a:alpha val="30000"/>
                  </a:srgbClr>
                </a:solidFill>
                <a:ln w="10230"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89181018-1795-409A-AC6D-D3FDBA1909F8}"/>
                    </a:ext>
                  </a:extLst>
                </p:cNvPr>
                <p:cNvSpPr/>
                <p:nvPr/>
              </p:nvSpPr>
              <p:spPr>
                <a:xfrm>
                  <a:off x="8490635" y="3015462"/>
                  <a:ext cx="212800" cy="369946"/>
                </a:xfrm>
                <a:custGeom>
                  <a:avLst/>
                  <a:gdLst>
                    <a:gd name="connsiteX0" fmla="*/ 13228 w 212800"/>
                    <a:gd name="connsiteY0" fmla="*/ 0 h 369946"/>
                    <a:gd name="connsiteX1" fmla="*/ 65478 w 212800"/>
                    <a:gd name="connsiteY1" fmla="*/ 234508 h 369946"/>
                    <a:gd name="connsiteX2" fmla="*/ 212801 w 212800"/>
                    <a:gd name="connsiteY2" fmla="*/ 369947 h 369946"/>
                    <a:gd name="connsiteX3" fmla="*/ 20605 w 212800"/>
                    <a:gd name="connsiteY3" fmla="*/ 322103 h 369946"/>
                    <a:gd name="connsiteX4" fmla="*/ 115 w 212800"/>
                    <a:gd name="connsiteY4" fmla="*/ 292597 h 369946"/>
                    <a:gd name="connsiteX5" fmla="*/ 13023 w 212800"/>
                    <a:gd name="connsiteY5" fmla="*/ 0 h 36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00" h="369946">
                      <a:moveTo>
                        <a:pt x="13228" y="0"/>
                      </a:moveTo>
                      <a:cubicBezTo>
                        <a:pt x="13228" y="0"/>
                        <a:pt x="65580" y="153675"/>
                        <a:pt x="65478" y="234508"/>
                      </a:cubicBezTo>
                      <a:cubicBezTo>
                        <a:pt x="65375" y="315341"/>
                        <a:pt x="212493" y="369845"/>
                        <a:pt x="212801" y="369947"/>
                      </a:cubicBezTo>
                      <a:cubicBezTo>
                        <a:pt x="134017" y="353965"/>
                        <a:pt x="57282" y="332758"/>
                        <a:pt x="20605" y="322103"/>
                      </a:cubicBezTo>
                      <a:cubicBezTo>
                        <a:pt x="7522" y="318538"/>
                        <a:pt x="-1105" y="306100"/>
                        <a:pt x="115" y="292597"/>
                      </a:cubicBezTo>
                      <a:cubicBezTo>
                        <a:pt x="9397" y="195352"/>
                        <a:pt x="13699" y="97686"/>
                        <a:pt x="13023" y="0"/>
                      </a:cubicBezTo>
                      <a:close/>
                    </a:path>
                  </a:pathLst>
                </a:custGeom>
                <a:solidFill>
                  <a:srgbClr val="000000">
                    <a:alpha val="30000"/>
                  </a:srgbClr>
                </a:solidFill>
                <a:ln w="10230" cap="flat">
                  <a:noFill/>
                  <a:prstDash val="solid"/>
                  <a:miter/>
                </a:ln>
              </p:spPr>
              <p:txBody>
                <a:bodyPr rtlCol="0" anchor="ctr"/>
                <a:lstStyle/>
                <a:p>
                  <a:endParaRPr lang="zh-CN" altLang="en-US"/>
                </a:p>
              </p:txBody>
            </p:sp>
          </p:grpSp>
          <p:sp>
            <p:nvSpPr>
              <p:cNvPr id="220" name="任意多边形: 形状 219">
                <a:extLst>
                  <a:ext uri="{FF2B5EF4-FFF2-40B4-BE49-F238E27FC236}">
                    <a16:creationId xmlns:a16="http://schemas.microsoft.com/office/drawing/2014/main" id="{61B020AB-F890-1196-3C8D-1DE876126A7C}"/>
                  </a:ext>
                </a:extLst>
              </p:cNvPr>
              <p:cNvSpPr/>
              <p:nvPr/>
            </p:nvSpPr>
            <p:spPr>
              <a:xfrm>
                <a:off x="8248798" y="2722361"/>
                <a:ext cx="1037659" cy="1214036"/>
              </a:xfrm>
              <a:custGeom>
                <a:avLst/>
                <a:gdLst>
                  <a:gd name="connsiteX0" fmla="*/ 981436 w 1037659"/>
                  <a:gd name="connsiteY0" fmla="*/ 573610 h 1214036"/>
                  <a:gd name="connsiteX1" fmla="*/ 981436 w 1037659"/>
                  <a:gd name="connsiteY1" fmla="*/ 574224 h 1214036"/>
                  <a:gd name="connsiteX2" fmla="*/ 848251 w 1037659"/>
                  <a:gd name="connsiteY2" fmla="*/ 1179294 h 1214036"/>
                  <a:gd name="connsiteX3" fmla="*/ 86842 w 1037659"/>
                  <a:gd name="connsiteY3" fmla="*/ 1179294 h 1214036"/>
                  <a:gd name="connsiteX4" fmla="*/ 107332 w 1037659"/>
                  <a:gd name="connsiteY4" fmla="*/ 858933 h 1214036"/>
                  <a:gd name="connsiteX5" fmla="*/ 272 w 1037659"/>
                  <a:gd name="connsiteY5" fmla="*/ 692862 h 1214036"/>
                  <a:gd name="connsiteX6" fmla="*/ 29266 w 1037659"/>
                  <a:gd name="connsiteY6" fmla="*/ 281832 h 1214036"/>
                  <a:gd name="connsiteX7" fmla="*/ 161528 w 1037659"/>
                  <a:gd name="connsiteY7" fmla="*/ 85333 h 1214036"/>
                  <a:gd name="connsiteX8" fmla="*/ 466420 w 1037659"/>
                  <a:gd name="connsiteY8" fmla="*/ 12594 h 1214036"/>
                  <a:gd name="connsiteX9" fmla="*/ 865975 w 1037659"/>
                  <a:gd name="connsiteY9" fmla="*/ 14950 h 1214036"/>
                  <a:gd name="connsiteX10" fmla="*/ 1032763 w 1037659"/>
                  <a:gd name="connsiteY10" fmla="*/ 178870 h 1214036"/>
                  <a:gd name="connsiteX11" fmla="*/ 981436 w 1037659"/>
                  <a:gd name="connsiteY11" fmla="*/ 573610 h 121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7659" h="1214036">
                    <a:moveTo>
                      <a:pt x="981436" y="573610"/>
                    </a:moveTo>
                    <a:cubicBezTo>
                      <a:pt x="981395" y="573815"/>
                      <a:pt x="981395" y="574020"/>
                      <a:pt x="981436" y="574224"/>
                    </a:cubicBezTo>
                    <a:cubicBezTo>
                      <a:pt x="923552" y="782608"/>
                      <a:pt x="848251" y="1179294"/>
                      <a:pt x="848251" y="1179294"/>
                    </a:cubicBezTo>
                    <a:cubicBezTo>
                      <a:pt x="477689" y="1257464"/>
                      <a:pt x="86842" y="1179294"/>
                      <a:pt x="86842" y="1179294"/>
                    </a:cubicBezTo>
                    <a:cubicBezTo>
                      <a:pt x="84691" y="1092826"/>
                      <a:pt x="95243" y="978799"/>
                      <a:pt x="107332" y="858933"/>
                    </a:cubicBezTo>
                    <a:cubicBezTo>
                      <a:pt x="46580" y="842131"/>
                      <a:pt x="2731" y="786091"/>
                      <a:pt x="272" y="692862"/>
                    </a:cubicBezTo>
                    <a:cubicBezTo>
                      <a:pt x="-2596" y="580167"/>
                      <a:pt x="17894" y="376701"/>
                      <a:pt x="29266" y="281832"/>
                    </a:cubicBezTo>
                    <a:cubicBezTo>
                      <a:pt x="39511" y="198335"/>
                      <a:pt x="32134" y="148647"/>
                      <a:pt x="161528" y="85333"/>
                    </a:cubicBezTo>
                    <a:cubicBezTo>
                      <a:pt x="226379" y="47939"/>
                      <a:pt x="333952" y="30215"/>
                      <a:pt x="466420" y="12594"/>
                    </a:cubicBezTo>
                    <a:cubicBezTo>
                      <a:pt x="599082" y="-4956"/>
                      <a:pt x="733527" y="-4157"/>
                      <a:pt x="865975" y="14950"/>
                    </a:cubicBezTo>
                    <a:cubicBezTo>
                      <a:pt x="958897" y="28883"/>
                      <a:pt x="1021494" y="89329"/>
                      <a:pt x="1032763" y="178870"/>
                    </a:cubicBezTo>
                    <a:cubicBezTo>
                      <a:pt x="1048848" y="313387"/>
                      <a:pt x="1023645" y="437044"/>
                      <a:pt x="981436" y="573610"/>
                    </a:cubicBezTo>
                    <a:close/>
                  </a:path>
                </a:pathLst>
              </a:custGeom>
              <a:noFill/>
              <a:ln w="10230" cap="rnd">
                <a:solidFill>
                  <a:srgbClr val="263238"/>
                </a:solidFill>
                <a:prstDash val="solid"/>
                <a:round/>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696F2649-5CA7-2B58-4CF0-96C9C50B728E}"/>
                  </a:ext>
                </a:extLst>
              </p:cNvPr>
              <p:cNvSpPr/>
              <p:nvPr/>
            </p:nvSpPr>
            <p:spPr>
              <a:xfrm>
                <a:off x="8312282" y="3298649"/>
                <a:ext cx="130660" cy="150996"/>
              </a:xfrm>
              <a:custGeom>
                <a:avLst/>
                <a:gdLst>
                  <a:gd name="connsiteX0" fmla="*/ 0 w 130660"/>
                  <a:gd name="connsiteY0" fmla="*/ 150996 h 150996"/>
                  <a:gd name="connsiteX1" fmla="*/ 124374 w 130660"/>
                  <a:gd name="connsiteY1" fmla="*/ 21807 h 150996"/>
                  <a:gd name="connsiteX2" fmla="*/ 130654 w 130660"/>
                  <a:gd name="connsiteY2" fmla="*/ 14984 h 150996"/>
                  <a:gd name="connsiteX3" fmla="*/ 127448 w 130660"/>
                  <a:gd name="connsiteY3" fmla="*/ 9615 h 150996"/>
                  <a:gd name="connsiteX4" fmla="*/ 0 w 130660"/>
                  <a:gd name="connsiteY4" fmla="*/ 49673 h 150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60" h="150996">
                    <a:moveTo>
                      <a:pt x="0" y="150996"/>
                    </a:moveTo>
                    <a:cubicBezTo>
                      <a:pt x="30735" y="49776"/>
                      <a:pt x="83394" y="24368"/>
                      <a:pt x="124374" y="21807"/>
                    </a:cubicBezTo>
                    <a:cubicBezTo>
                      <a:pt x="127991" y="21653"/>
                      <a:pt x="130808" y="18600"/>
                      <a:pt x="130654" y="14984"/>
                    </a:cubicBezTo>
                    <a:cubicBezTo>
                      <a:pt x="130562" y="12771"/>
                      <a:pt x="129353" y="10742"/>
                      <a:pt x="127448" y="9615"/>
                    </a:cubicBezTo>
                    <a:cubicBezTo>
                      <a:pt x="103679" y="-3191"/>
                      <a:pt x="57167" y="-13436"/>
                      <a:pt x="0" y="49673"/>
                    </a:cubicBezTo>
                  </a:path>
                </a:pathLst>
              </a:custGeom>
              <a:noFill/>
              <a:ln w="7672" cap="rnd">
                <a:solidFill>
                  <a:srgbClr val="263238"/>
                </a:solidFill>
                <a:prstDash val="solid"/>
                <a:round/>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A8D509D5-36A6-91D4-740B-0918BA31167F}"/>
                  </a:ext>
                </a:extLst>
              </p:cNvPr>
              <p:cNvSpPr/>
              <p:nvPr/>
            </p:nvSpPr>
            <p:spPr>
              <a:xfrm>
                <a:off x="9270794" y="3512140"/>
                <a:ext cx="118387" cy="73888"/>
              </a:xfrm>
              <a:custGeom>
                <a:avLst/>
                <a:gdLst>
                  <a:gd name="connsiteX0" fmla="*/ 71520 w 118387"/>
                  <a:gd name="connsiteY0" fmla="*/ 6249 h 73888"/>
                  <a:gd name="connsiteX1" fmla="*/ 108197 w 118387"/>
                  <a:gd name="connsiteY1" fmla="*/ 71715 h 73888"/>
                  <a:gd name="connsiteX2" fmla="*/ 10869 w 118387"/>
                  <a:gd name="connsiteY2" fmla="*/ 30735 h 73888"/>
                  <a:gd name="connsiteX3" fmla="*/ 27057 w 118387"/>
                  <a:gd name="connsiteY3" fmla="*/ 0 h 73888"/>
                </a:gdLst>
                <a:ahLst/>
                <a:cxnLst>
                  <a:cxn ang="0">
                    <a:pos x="connsiteX0" y="connsiteY0"/>
                  </a:cxn>
                  <a:cxn ang="0">
                    <a:pos x="connsiteX1" y="connsiteY1"/>
                  </a:cxn>
                  <a:cxn ang="0">
                    <a:pos x="connsiteX2" y="connsiteY2"/>
                  </a:cxn>
                  <a:cxn ang="0">
                    <a:pos x="connsiteX3" y="connsiteY3"/>
                  </a:cxn>
                </a:cxnLst>
                <a:rect l="l" t="t" r="r" b="b"/>
                <a:pathLst>
                  <a:path w="118387" h="73888">
                    <a:moveTo>
                      <a:pt x="71520" y="6249"/>
                    </a:moveTo>
                    <a:cubicBezTo>
                      <a:pt x="71520" y="6249"/>
                      <a:pt x="144669" y="51020"/>
                      <a:pt x="108197" y="71715"/>
                    </a:cubicBezTo>
                    <a:cubicBezTo>
                      <a:pt x="84941" y="85033"/>
                      <a:pt x="42629" y="32886"/>
                      <a:pt x="10869" y="30735"/>
                    </a:cubicBezTo>
                    <a:cubicBezTo>
                      <a:pt x="-20890" y="28583"/>
                      <a:pt x="27057" y="0"/>
                      <a:pt x="27057" y="0"/>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D3837E08-A2DD-AF87-FC2B-9B0FFE53007E}"/>
                  </a:ext>
                </a:extLst>
              </p:cNvPr>
              <p:cNvSpPr/>
              <p:nvPr/>
            </p:nvSpPr>
            <p:spPr>
              <a:xfrm>
                <a:off x="8795008" y="3415031"/>
                <a:ext cx="555748" cy="200240"/>
              </a:xfrm>
              <a:custGeom>
                <a:avLst/>
                <a:gdLst>
                  <a:gd name="connsiteX0" fmla="*/ 40588 w 555748"/>
                  <a:gd name="connsiteY0" fmla="*/ 3879 h 200240"/>
                  <a:gd name="connsiteX1" fmla="*/ 60258 w 555748"/>
                  <a:gd name="connsiteY1" fmla="*/ 806 h 200240"/>
                  <a:gd name="connsiteX2" fmla="*/ 195083 w 555748"/>
                  <a:gd name="connsiteY2" fmla="*/ 30209 h 200240"/>
                  <a:gd name="connsiteX3" fmla="*/ 409203 w 555748"/>
                  <a:gd name="connsiteY3" fmla="*/ 29492 h 200240"/>
                  <a:gd name="connsiteX4" fmla="*/ 419448 w 555748"/>
                  <a:gd name="connsiteY4" fmla="*/ 31848 h 200240"/>
                  <a:gd name="connsiteX5" fmla="*/ 510833 w 555748"/>
                  <a:gd name="connsiteY5" fmla="*/ 76516 h 200240"/>
                  <a:gd name="connsiteX6" fmla="*/ 519337 w 555748"/>
                  <a:gd name="connsiteY6" fmla="*/ 83381 h 200240"/>
                  <a:gd name="connsiteX7" fmla="*/ 546179 w 555748"/>
                  <a:gd name="connsiteY7" fmla="*/ 115960 h 200240"/>
                  <a:gd name="connsiteX8" fmla="*/ 554887 w 555748"/>
                  <a:gd name="connsiteY8" fmla="*/ 150895 h 200240"/>
                  <a:gd name="connsiteX9" fmla="*/ 555502 w 555748"/>
                  <a:gd name="connsiteY9" fmla="*/ 153969 h 200240"/>
                  <a:gd name="connsiteX10" fmla="*/ 554067 w 555748"/>
                  <a:gd name="connsiteY10" fmla="*/ 171385 h 200240"/>
                  <a:gd name="connsiteX11" fmla="*/ 536098 w 555748"/>
                  <a:gd name="connsiteY11" fmla="*/ 180800 h 200240"/>
                  <a:gd name="connsiteX12" fmla="*/ 531733 w 555748"/>
                  <a:gd name="connsiteY12" fmla="*/ 178557 h 200240"/>
                  <a:gd name="connsiteX13" fmla="*/ 531733 w 555748"/>
                  <a:gd name="connsiteY13" fmla="*/ 178557 h 200240"/>
                  <a:gd name="connsiteX14" fmla="*/ 528045 w 555748"/>
                  <a:gd name="connsiteY14" fmla="*/ 166673 h 200240"/>
                  <a:gd name="connsiteX15" fmla="*/ 525996 w 555748"/>
                  <a:gd name="connsiteY15" fmla="*/ 198739 h 200240"/>
                  <a:gd name="connsiteX16" fmla="*/ 497607 w 555748"/>
                  <a:gd name="connsiteY16" fmla="*/ 186271 h 200240"/>
                  <a:gd name="connsiteX17" fmla="*/ 497515 w 555748"/>
                  <a:gd name="connsiteY17" fmla="*/ 186036 h 200240"/>
                  <a:gd name="connsiteX18" fmla="*/ 491675 w 555748"/>
                  <a:gd name="connsiteY18" fmla="*/ 171795 h 200240"/>
                  <a:gd name="connsiteX19" fmla="*/ 455511 w 555748"/>
                  <a:gd name="connsiteY19" fmla="*/ 171795 h 200240"/>
                  <a:gd name="connsiteX20" fmla="*/ 432152 w 555748"/>
                  <a:gd name="connsiteY20" fmla="*/ 135323 h 200240"/>
                  <a:gd name="connsiteX21" fmla="*/ 402441 w 555748"/>
                  <a:gd name="connsiteY21" fmla="*/ 107559 h 200240"/>
                  <a:gd name="connsiteX22" fmla="*/ 362281 w 555748"/>
                  <a:gd name="connsiteY22" fmla="*/ 90040 h 200240"/>
                  <a:gd name="connsiteX23" fmla="*/ 424673 w 555748"/>
                  <a:gd name="connsiteY23" fmla="*/ 171078 h 200240"/>
                  <a:gd name="connsiteX24" fmla="*/ 320174 w 555748"/>
                  <a:gd name="connsiteY24" fmla="*/ 120980 h 200240"/>
                  <a:gd name="connsiteX25" fmla="*/ 164450 w 555748"/>
                  <a:gd name="connsiteY25" fmla="*/ 137167 h 200240"/>
                  <a:gd name="connsiteX26" fmla="*/ 147853 w 555748"/>
                  <a:gd name="connsiteY26" fmla="*/ 135220 h 200240"/>
                  <a:gd name="connsiteX27" fmla="*/ 29728 w 555748"/>
                  <a:gd name="connsiteY27" fmla="*/ 147309 h 200240"/>
                  <a:gd name="connsiteX28" fmla="*/ 796 w 555748"/>
                  <a:gd name="connsiteY28" fmla="*/ 123859 h 200240"/>
                  <a:gd name="connsiteX29" fmla="*/ 735 w 555748"/>
                  <a:gd name="connsiteY29" fmla="*/ 123131 h 200240"/>
                  <a:gd name="connsiteX30" fmla="*/ 40588 w 555748"/>
                  <a:gd name="connsiteY30" fmla="*/ 3879 h 20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55748" h="200240">
                    <a:moveTo>
                      <a:pt x="40588" y="3879"/>
                    </a:moveTo>
                    <a:cubicBezTo>
                      <a:pt x="46438" y="171"/>
                      <a:pt x="53558" y="-936"/>
                      <a:pt x="60258" y="806"/>
                    </a:cubicBezTo>
                    <a:cubicBezTo>
                      <a:pt x="87305" y="7670"/>
                      <a:pt x="164962" y="27033"/>
                      <a:pt x="195083" y="30209"/>
                    </a:cubicBezTo>
                    <a:cubicBezTo>
                      <a:pt x="248357" y="35946"/>
                      <a:pt x="409203" y="29492"/>
                      <a:pt x="409203" y="29492"/>
                    </a:cubicBezTo>
                    <a:cubicBezTo>
                      <a:pt x="412748" y="29523"/>
                      <a:pt x="416241" y="30322"/>
                      <a:pt x="419448" y="31848"/>
                    </a:cubicBezTo>
                    <a:lnTo>
                      <a:pt x="510833" y="76516"/>
                    </a:lnTo>
                    <a:cubicBezTo>
                      <a:pt x="514132" y="78156"/>
                      <a:pt x="517042" y="80502"/>
                      <a:pt x="519337" y="83381"/>
                    </a:cubicBezTo>
                    <a:cubicBezTo>
                      <a:pt x="519337" y="83381"/>
                      <a:pt x="545359" y="113501"/>
                      <a:pt x="546179" y="115960"/>
                    </a:cubicBezTo>
                    <a:lnTo>
                      <a:pt x="554887" y="150895"/>
                    </a:lnTo>
                    <a:cubicBezTo>
                      <a:pt x="551711" y="137577"/>
                      <a:pt x="555399" y="152944"/>
                      <a:pt x="555502" y="153969"/>
                    </a:cubicBezTo>
                    <a:cubicBezTo>
                      <a:pt x="556096" y="159808"/>
                      <a:pt x="555614" y="165720"/>
                      <a:pt x="554067" y="171385"/>
                    </a:cubicBezTo>
                    <a:cubicBezTo>
                      <a:pt x="551711" y="178946"/>
                      <a:pt x="543658" y="183167"/>
                      <a:pt x="536098" y="180800"/>
                    </a:cubicBezTo>
                    <a:cubicBezTo>
                      <a:pt x="534530" y="180309"/>
                      <a:pt x="533045" y="179551"/>
                      <a:pt x="531733" y="178557"/>
                    </a:cubicBezTo>
                    <a:lnTo>
                      <a:pt x="531733" y="178557"/>
                    </a:lnTo>
                    <a:lnTo>
                      <a:pt x="528045" y="166673"/>
                    </a:lnTo>
                    <a:cubicBezTo>
                      <a:pt x="537573" y="191978"/>
                      <a:pt x="530197" y="197408"/>
                      <a:pt x="525996" y="198739"/>
                    </a:cubicBezTo>
                    <a:cubicBezTo>
                      <a:pt x="514716" y="203135"/>
                      <a:pt x="502002" y="197551"/>
                      <a:pt x="497607" y="186271"/>
                    </a:cubicBezTo>
                    <a:cubicBezTo>
                      <a:pt x="497576" y="186200"/>
                      <a:pt x="497546" y="186117"/>
                      <a:pt x="497515" y="186036"/>
                    </a:cubicBezTo>
                    <a:lnTo>
                      <a:pt x="491675" y="171795"/>
                    </a:lnTo>
                    <a:cubicBezTo>
                      <a:pt x="491675" y="171795"/>
                      <a:pt x="483377" y="198739"/>
                      <a:pt x="455511" y="171795"/>
                    </a:cubicBezTo>
                    <a:cubicBezTo>
                      <a:pt x="451822" y="168107"/>
                      <a:pt x="444753" y="151305"/>
                      <a:pt x="432152" y="135323"/>
                    </a:cubicBezTo>
                    <a:cubicBezTo>
                      <a:pt x="432152" y="135323"/>
                      <a:pt x="414326" y="112374"/>
                      <a:pt x="402441" y="107559"/>
                    </a:cubicBezTo>
                    <a:cubicBezTo>
                      <a:pt x="375599" y="96699"/>
                      <a:pt x="370784" y="91474"/>
                      <a:pt x="362281" y="90040"/>
                    </a:cubicBezTo>
                    <a:cubicBezTo>
                      <a:pt x="362281" y="90040"/>
                      <a:pt x="445266" y="153969"/>
                      <a:pt x="424673" y="171078"/>
                    </a:cubicBezTo>
                    <a:cubicBezTo>
                      <a:pt x="404081" y="188187"/>
                      <a:pt x="343942" y="119136"/>
                      <a:pt x="320174" y="120980"/>
                    </a:cubicBezTo>
                    <a:cubicBezTo>
                      <a:pt x="296406" y="122824"/>
                      <a:pt x="285341" y="178557"/>
                      <a:pt x="164450" y="137167"/>
                    </a:cubicBezTo>
                    <a:cubicBezTo>
                      <a:pt x="159133" y="135292"/>
                      <a:pt x="153457" y="134626"/>
                      <a:pt x="147853" y="135220"/>
                    </a:cubicBezTo>
                    <a:lnTo>
                      <a:pt x="29728" y="147309"/>
                    </a:lnTo>
                    <a:cubicBezTo>
                      <a:pt x="15262" y="148826"/>
                      <a:pt x="2313" y="138325"/>
                      <a:pt x="796" y="123859"/>
                    </a:cubicBezTo>
                    <a:cubicBezTo>
                      <a:pt x="776" y="123623"/>
                      <a:pt x="755" y="123377"/>
                      <a:pt x="735" y="123131"/>
                    </a:cubicBezTo>
                    <a:cubicBezTo>
                      <a:pt x="-1724" y="88196"/>
                      <a:pt x="-187" y="29594"/>
                      <a:pt x="40588" y="3879"/>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ABDF19BB-91EC-C7E5-71A2-346FD0B42988}"/>
                  </a:ext>
                </a:extLst>
              </p:cNvPr>
              <p:cNvSpPr/>
              <p:nvPr/>
            </p:nvSpPr>
            <p:spPr>
              <a:xfrm>
                <a:off x="9202265" y="3490011"/>
                <a:ext cx="84623" cy="96405"/>
              </a:xfrm>
              <a:custGeom>
                <a:avLst/>
                <a:gdLst>
                  <a:gd name="connsiteX0" fmla="*/ 0 w 84623"/>
                  <a:gd name="connsiteY0" fmla="*/ 0 h 96405"/>
                  <a:gd name="connsiteX1" fmla="*/ 17621 w 84623"/>
                  <a:gd name="connsiteY1" fmla="*/ 6147 h 96405"/>
                  <a:gd name="connsiteX2" fmla="*/ 39546 w 84623"/>
                  <a:gd name="connsiteY2" fmla="*/ 21514 h 96405"/>
                  <a:gd name="connsiteX3" fmla="*/ 64134 w 84623"/>
                  <a:gd name="connsiteY3" fmla="*/ 53172 h 96405"/>
                  <a:gd name="connsiteX4" fmla="*/ 84624 w 84623"/>
                  <a:gd name="connsiteY4" fmla="*/ 96405 h 96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23" h="96405">
                    <a:moveTo>
                      <a:pt x="0" y="0"/>
                    </a:moveTo>
                    <a:lnTo>
                      <a:pt x="17621" y="6147"/>
                    </a:lnTo>
                    <a:cubicBezTo>
                      <a:pt x="26227" y="9118"/>
                      <a:pt x="33819" y="14445"/>
                      <a:pt x="39546" y="21514"/>
                    </a:cubicBezTo>
                    <a:lnTo>
                      <a:pt x="64134" y="53172"/>
                    </a:lnTo>
                    <a:cubicBezTo>
                      <a:pt x="67002" y="56552"/>
                      <a:pt x="83189" y="92307"/>
                      <a:pt x="84624" y="96405"/>
                    </a:cubicBezTo>
                  </a:path>
                </a:pathLst>
              </a:custGeom>
              <a:noFill/>
              <a:ln w="10230" cap="rnd">
                <a:solidFill>
                  <a:srgbClr val="263238"/>
                </a:solidFill>
                <a:prstDash val="solid"/>
                <a:round/>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48CEE0D5-1D54-82BE-D9F3-D17FB442F675}"/>
                  </a:ext>
                </a:extLst>
              </p:cNvPr>
              <p:cNvSpPr/>
              <p:nvPr/>
            </p:nvSpPr>
            <p:spPr>
              <a:xfrm>
                <a:off x="9244884" y="3481405"/>
                <a:ext cx="82141" cy="124374"/>
              </a:xfrm>
              <a:custGeom>
                <a:avLst/>
                <a:gdLst>
                  <a:gd name="connsiteX0" fmla="*/ 0 w 82141"/>
                  <a:gd name="connsiteY0" fmla="*/ 0 h 124374"/>
                  <a:gd name="connsiteX1" fmla="*/ 42927 w 82141"/>
                  <a:gd name="connsiteY1" fmla="*/ 25510 h 124374"/>
                  <a:gd name="connsiteX2" fmla="*/ 65773 w 82141"/>
                  <a:gd name="connsiteY2" fmla="*/ 70690 h 124374"/>
                  <a:gd name="connsiteX3" fmla="*/ 81755 w 82141"/>
                  <a:gd name="connsiteY3" fmla="*/ 124374 h 124374"/>
                </a:gdLst>
                <a:ahLst/>
                <a:cxnLst>
                  <a:cxn ang="0">
                    <a:pos x="connsiteX0" y="connsiteY0"/>
                  </a:cxn>
                  <a:cxn ang="0">
                    <a:pos x="connsiteX1" y="connsiteY1"/>
                  </a:cxn>
                  <a:cxn ang="0">
                    <a:pos x="connsiteX2" y="connsiteY2"/>
                  </a:cxn>
                  <a:cxn ang="0">
                    <a:pos x="connsiteX3" y="connsiteY3"/>
                  </a:cxn>
                </a:cxnLst>
                <a:rect l="l" t="t" r="r" b="b"/>
                <a:pathLst>
                  <a:path w="82141" h="124374">
                    <a:moveTo>
                      <a:pt x="0" y="0"/>
                    </a:moveTo>
                    <a:cubicBezTo>
                      <a:pt x="0" y="0"/>
                      <a:pt x="37189" y="18441"/>
                      <a:pt x="42927" y="25510"/>
                    </a:cubicBezTo>
                    <a:lnTo>
                      <a:pt x="65773" y="70690"/>
                    </a:lnTo>
                    <a:cubicBezTo>
                      <a:pt x="68641" y="74174"/>
                      <a:pt x="84829" y="106548"/>
                      <a:pt x="81755" y="124374"/>
                    </a:cubicBezTo>
                  </a:path>
                </a:pathLst>
              </a:custGeom>
              <a:noFill/>
              <a:ln w="10230" cap="rnd">
                <a:solidFill>
                  <a:srgbClr val="263238"/>
                </a:solidFill>
                <a:prstDash val="solid"/>
                <a:round/>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1945ACE1-86C8-D63A-C822-C29E70F91DD7}"/>
                  </a:ext>
                </a:extLst>
              </p:cNvPr>
              <p:cNvSpPr/>
              <p:nvPr/>
            </p:nvSpPr>
            <p:spPr>
              <a:xfrm>
                <a:off x="8995111" y="3444937"/>
                <a:ext cx="147528" cy="19153"/>
              </a:xfrm>
              <a:custGeom>
                <a:avLst/>
                <a:gdLst>
                  <a:gd name="connsiteX0" fmla="*/ 0 w 147528"/>
                  <a:gd name="connsiteY0" fmla="*/ 19154 h 19153"/>
                  <a:gd name="connsiteX1" fmla="*/ 147528 w 147528"/>
                  <a:gd name="connsiteY1" fmla="*/ 1123 h 19153"/>
                </a:gdLst>
                <a:ahLst/>
                <a:cxnLst>
                  <a:cxn ang="0">
                    <a:pos x="connsiteX0" y="connsiteY0"/>
                  </a:cxn>
                  <a:cxn ang="0">
                    <a:pos x="connsiteX1" y="connsiteY1"/>
                  </a:cxn>
                </a:cxnLst>
                <a:rect l="l" t="t" r="r" b="b"/>
                <a:pathLst>
                  <a:path w="147528" h="19153">
                    <a:moveTo>
                      <a:pt x="0" y="19154"/>
                    </a:moveTo>
                    <a:cubicBezTo>
                      <a:pt x="45488" y="5323"/>
                      <a:pt x="114334" y="-3180"/>
                      <a:pt x="147528" y="1123"/>
                    </a:cubicBezTo>
                  </a:path>
                </a:pathLst>
              </a:custGeom>
              <a:noFill/>
              <a:ln w="10230" cap="rnd">
                <a:solidFill>
                  <a:srgbClr val="263238"/>
                </a:solidFill>
                <a:prstDash val="solid"/>
                <a:round/>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D1413281-D92B-6B2D-909D-11FFC4D6FC6A}"/>
                  </a:ext>
                </a:extLst>
              </p:cNvPr>
              <p:cNvSpPr/>
              <p:nvPr/>
            </p:nvSpPr>
            <p:spPr>
              <a:xfrm>
                <a:off x="8490840" y="2990874"/>
                <a:ext cx="301317" cy="410209"/>
              </a:xfrm>
              <a:custGeom>
                <a:avLst/>
                <a:gdLst>
                  <a:gd name="connsiteX0" fmla="*/ 12204 w 301317"/>
                  <a:gd name="connsiteY0" fmla="*/ 0 h 410209"/>
                  <a:gd name="connsiteX1" fmla="*/ 115 w 301317"/>
                  <a:gd name="connsiteY1" fmla="*/ 317595 h 410209"/>
                  <a:gd name="connsiteX2" fmla="*/ 20605 w 301317"/>
                  <a:gd name="connsiteY2" fmla="*/ 347101 h 410209"/>
                  <a:gd name="connsiteX3" fmla="*/ 301317 w 301317"/>
                  <a:gd name="connsiteY3" fmla="*/ 410210 h 410209"/>
                </a:gdLst>
                <a:ahLst/>
                <a:cxnLst>
                  <a:cxn ang="0">
                    <a:pos x="connsiteX0" y="connsiteY0"/>
                  </a:cxn>
                  <a:cxn ang="0">
                    <a:pos x="connsiteX1" y="connsiteY1"/>
                  </a:cxn>
                  <a:cxn ang="0">
                    <a:pos x="connsiteX2" y="connsiteY2"/>
                  </a:cxn>
                  <a:cxn ang="0">
                    <a:pos x="connsiteX3" y="connsiteY3"/>
                  </a:cxn>
                </a:cxnLst>
                <a:rect l="l" t="t" r="r" b="b"/>
                <a:pathLst>
                  <a:path w="301317" h="410209">
                    <a:moveTo>
                      <a:pt x="12204" y="0"/>
                    </a:moveTo>
                    <a:cubicBezTo>
                      <a:pt x="16506" y="102450"/>
                      <a:pt x="7901" y="227029"/>
                      <a:pt x="115" y="317595"/>
                    </a:cubicBezTo>
                    <a:cubicBezTo>
                      <a:pt x="-1105" y="331098"/>
                      <a:pt x="7522" y="343535"/>
                      <a:pt x="20605" y="347101"/>
                    </a:cubicBezTo>
                    <a:cubicBezTo>
                      <a:pt x="71215" y="361751"/>
                      <a:pt x="197945" y="396584"/>
                      <a:pt x="301317" y="410210"/>
                    </a:cubicBezTo>
                  </a:path>
                </a:pathLst>
              </a:custGeom>
              <a:noFill/>
              <a:ln w="10230" cap="rnd">
                <a:solidFill>
                  <a:srgbClr val="263238"/>
                </a:solidFill>
                <a:prstDash val="solid"/>
                <a:round/>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7B990750-04A9-13C0-D520-2624DAA349DC}"/>
                  </a:ext>
                </a:extLst>
              </p:cNvPr>
              <p:cNvSpPr/>
              <p:nvPr/>
            </p:nvSpPr>
            <p:spPr>
              <a:xfrm>
                <a:off x="8693273" y="3357441"/>
                <a:ext cx="157793" cy="221632"/>
              </a:xfrm>
              <a:custGeom>
                <a:avLst/>
                <a:gdLst>
                  <a:gd name="connsiteX0" fmla="*/ 142323 w 157793"/>
                  <a:gd name="connsiteY0" fmla="*/ 51225 h 221632"/>
                  <a:gd name="connsiteX1" fmla="*/ 29013 w 157793"/>
                  <a:gd name="connsiteY1" fmla="*/ 0 h 221632"/>
                  <a:gd name="connsiteX2" fmla="*/ 1557 w 157793"/>
                  <a:gd name="connsiteY2" fmla="*/ 172218 h 221632"/>
                  <a:gd name="connsiteX3" fmla="*/ 157793 w 157793"/>
                  <a:gd name="connsiteY3" fmla="*/ 193733 h 221632"/>
                </a:gdLst>
                <a:ahLst/>
                <a:cxnLst>
                  <a:cxn ang="0">
                    <a:pos x="connsiteX0" y="connsiteY0"/>
                  </a:cxn>
                  <a:cxn ang="0">
                    <a:pos x="connsiteX1" y="connsiteY1"/>
                  </a:cxn>
                  <a:cxn ang="0">
                    <a:pos x="connsiteX2" y="connsiteY2"/>
                  </a:cxn>
                  <a:cxn ang="0">
                    <a:pos x="connsiteX3" y="connsiteY3"/>
                  </a:cxn>
                </a:cxnLst>
                <a:rect l="l" t="t" r="r" b="b"/>
                <a:pathLst>
                  <a:path w="157793" h="221632">
                    <a:moveTo>
                      <a:pt x="142323" y="51225"/>
                    </a:moveTo>
                    <a:lnTo>
                      <a:pt x="29013" y="0"/>
                    </a:lnTo>
                    <a:cubicBezTo>
                      <a:pt x="5429" y="54155"/>
                      <a:pt x="-4017" y="113412"/>
                      <a:pt x="1557" y="172218"/>
                    </a:cubicBezTo>
                    <a:cubicBezTo>
                      <a:pt x="11187" y="269034"/>
                      <a:pt x="157793" y="193733"/>
                      <a:pt x="157793" y="193733"/>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E72008EF-5C56-EDA1-610C-C049924B8712}"/>
                  </a:ext>
                </a:extLst>
              </p:cNvPr>
              <p:cNvSpPr/>
              <p:nvPr/>
            </p:nvSpPr>
            <p:spPr>
              <a:xfrm>
                <a:off x="9958141" y="2413056"/>
                <a:ext cx="190966" cy="269443"/>
              </a:xfrm>
              <a:custGeom>
                <a:avLst/>
                <a:gdLst>
                  <a:gd name="connsiteX0" fmla="*/ 102552 w 190966"/>
                  <a:gd name="connsiteY0" fmla="*/ 0 h 269443"/>
                  <a:gd name="connsiteX1" fmla="*/ 190967 w 190966"/>
                  <a:gd name="connsiteY1" fmla="*/ 99684 h 269443"/>
                  <a:gd name="connsiteX2" fmla="*/ 135644 w 190966"/>
                  <a:gd name="connsiteY2" fmla="*/ 269443 h 269443"/>
                  <a:gd name="connsiteX3" fmla="*/ 0 w 190966"/>
                  <a:gd name="connsiteY3" fmla="*/ 78579 h 269443"/>
                  <a:gd name="connsiteX4" fmla="*/ 102552 w 190966"/>
                  <a:gd name="connsiteY4" fmla="*/ 0 h 26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66" h="269443">
                    <a:moveTo>
                      <a:pt x="102552" y="0"/>
                    </a:moveTo>
                    <a:lnTo>
                      <a:pt x="190967" y="99684"/>
                    </a:lnTo>
                    <a:lnTo>
                      <a:pt x="135644" y="269443"/>
                    </a:lnTo>
                    <a:lnTo>
                      <a:pt x="0" y="78579"/>
                    </a:lnTo>
                    <a:lnTo>
                      <a:pt x="102552" y="0"/>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2D1C2633-15EE-BD1C-3DB9-CADE227C4E9B}"/>
                  </a:ext>
                </a:extLst>
              </p:cNvPr>
              <p:cNvSpPr/>
              <p:nvPr/>
            </p:nvSpPr>
            <p:spPr>
              <a:xfrm>
                <a:off x="8497306" y="2919057"/>
                <a:ext cx="3790" cy="37086"/>
              </a:xfrm>
              <a:custGeom>
                <a:avLst/>
                <a:gdLst>
                  <a:gd name="connsiteX0" fmla="*/ 0 w 3790"/>
                  <a:gd name="connsiteY0" fmla="*/ 0 h 37086"/>
                  <a:gd name="connsiteX1" fmla="*/ 3791 w 3790"/>
                  <a:gd name="connsiteY1" fmla="*/ 37087 h 37086"/>
                </a:gdLst>
                <a:ahLst/>
                <a:cxnLst>
                  <a:cxn ang="0">
                    <a:pos x="connsiteX0" y="connsiteY0"/>
                  </a:cxn>
                  <a:cxn ang="0">
                    <a:pos x="connsiteX1" y="connsiteY1"/>
                  </a:cxn>
                </a:cxnLst>
                <a:rect l="l" t="t" r="r" b="b"/>
                <a:pathLst>
                  <a:path w="3790" h="37086">
                    <a:moveTo>
                      <a:pt x="0" y="0"/>
                    </a:moveTo>
                    <a:cubicBezTo>
                      <a:pt x="1537" y="11782"/>
                      <a:pt x="2766" y="24178"/>
                      <a:pt x="3791" y="37087"/>
                    </a:cubicBezTo>
                  </a:path>
                </a:pathLst>
              </a:custGeom>
              <a:noFill/>
              <a:ln w="7672" cap="rnd">
                <a:solidFill>
                  <a:srgbClr val="263238"/>
                </a:solidFill>
                <a:prstDash val="solid"/>
                <a:round/>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340F9B3C-990E-5B66-F5C4-CA7821D9525B}"/>
                  </a:ext>
                </a:extLst>
              </p:cNvPr>
              <p:cNvSpPr/>
              <p:nvPr/>
            </p:nvSpPr>
            <p:spPr>
              <a:xfrm>
                <a:off x="8458478" y="2810665"/>
                <a:ext cx="30017" cy="60445"/>
              </a:xfrm>
              <a:custGeom>
                <a:avLst/>
                <a:gdLst>
                  <a:gd name="connsiteX0" fmla="*/ 0 w 30017"/>
                  <a:gd name="connsiteY0" fmla="*/ 0 h 60445"/>
                  <a:gd name="connsiteX1" fmla="*/ 30018 w 30017"/>
                  <a:gd name="connsiteY1" fmla="*/ 60445 h 60445"/>
                </a:gdLst>
                <a:ahLst/>
                <a:cxnLst>
                  <a:cxn ang="0">
                    <a:pos x="connsiteX0" y="connsiteY0"/>
                  </a:cxn>
                  <a:cxn ang="0">
                    <a:pos x="connsiteX1" y="connsiteY1"/>
                  </a:cxn>
                </a:cxnLst>
                <a:rect l="l" t="t" r="r" b="b"/>
                <a:pathLst>
                  <a:path w="30017" h="60445">
                    <a:moveTo>
                      <a:pt x="0" y="0"/>
                    </a:moveTo>
                    <a:cubicBezTo>
                      <a:pt x="13216" y="11372"/>
                      <a:pt x="23051" y="32579"/>
                      <a:pt x="30018" y="60445"/>
                    </a:cubicBezTo>
                  </a:path>
                </a:pathLst>
              </a:custGeom>
              <a:noFill/>
              <a:ln w="7672" cap="rnd">
                <a:solidFill>
                  <a:srgbClr val="263238"/>
                </a:solidFill>
                <a:prstDash val="solid"/>
                <a:round/>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594C6EE5-3C66-D793-8CF3-767D6564E359}"/>
                  </a:ext>
                </a:extLst>
              </p:cNvPr>
              <p:cNvSpPr/>
              <p:nvPr/>
            </p:nvSpPr>
            <p:spPr>
              <a:xfrm>
                <a:off x="8690938" y="2677489"/>
                <a:ext cx="408671" cy="401082"/>
              </a:xfrm>
              <a:custGeom>
                <a:avLst/>
                <a:gdLst>
                  <a:gd name="connsiteX0" fmla="*/ 35958 w 408671"/>
                  <a:gd name="connsiteY0" fmla="*/ 315742 h 401082"/>
                  <a:gd name="connsiteX1" fmla="*/ 141482 w 408671"/>
                  <a:gd name="connsiteY1" fmla="*/ 313386 h 401082"/>
                  <a:gd name="connsiteX2" fmla="*/ 235121 w 408671"/>
                  <a:gd name="connsiteY2" fmla="*/ 401083 h 401082"/>
                  <a:gd name="connsiteX3" fmla="*/ 339006 w 408671"/>
                  <a:gd name="connsiteY3" fmla="*/ 294637 h 401082"/>
                  <a:gd name="connsiteX4" fmla="*/ 408671 w 408671"/>
                  <a:gd name="connsiteY4" fmla="*/ 313386 h 401082"/>
                  <a:gd name="connsiteX5" fmla="*/ 353758 w 408671"/>
                  <a:gd name="connsiteY5" fmla="*/ 56543 h 401082"/>
                  <a:gd name="connsiteX6" fmla="*/ 66181 w 408671"/>
                  <a:gd name="connsiteY6" fmla="*/ 10851 h 401082"/>
                  <a:gd name="connsiteX7" fmla="*/ 5633 w 408671"/>
                  <a:gd name="connsiteY7" fmla="*/ 59617 h 401082"/>
                  <a:gd name="connsiteX8" fmla="*/ 35958 w 408671"/>
                  <a:gd name="connsiteY8" fmla="*/ 315742 h 401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671" h="401082">
                    <a:moveTo>
                      <a:pt x="35958" y="315742"/>
                    </a:moveTo>
                    <a:cubicBezTo>
                      <a:pt x="35958" y="315742"/>
                      <a:pt x="76221" y="260112"/>
                      <a:pt x="141482" y="313386"/>
                    </a:cubicBezTo>
                    <a:cubicBezTo>
                      <a:pt x="174276" y="340883"/>
                      <a:pt x="205534" y="370163"/>
                      <a:pt x="235121" y="401083"/>
                    </a:cubicBezTo>
                    <a:cubicBezTo>
                      <a:pt x="235121" y="401083"/>
                      <a:pt x="311447" y="307034"/>
                      <a:pt x="339006" y="294637"/>
                    </a:cubicBezTo>
                    <a:cubicBezTo>
                      <a:pt x="396685" y="268820"/>
                      <a:pt x="408671" y="313386"/>
                      <a:pt x="408671" y="313386"/>
                    </a:cubicBezTo>
                    <a:cubicBezTo>
                      <a:pt x="401572" y="225750"/>
                      <a:pt x="383121" y="139415"/>
                      <a:pt x="353758" y="56543"/>
                    </a:cubicBezTo>
                    <a:cubicBezTo>
                      <a:pt x="353758" y="56543"/>
                      <a:pt x="303558" y="-29720"/>
                      <a:pt x="66181" y="10851"/>
                    </a:cubicBezTo>
                    <a:cubicBezTo>
                      <a:pt x="66181" y="10851"/>
                      <a:pt x="16493" y="21096"/>
                      <a:pt x="5633" y="59617"/>
                    </a:cubicBezTo>
                    <a:cubicBezTo>
                      <a:pt x="5633" y="59617"/>
                      <a:pt x="-19365" y="218927"/>
                      <a:pt x="35958" y="315742"/>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C9363619-2440-BD26-4225-851BF213D38D}"/>
                  </a:ext>
                </a:extLst>
              </p:cNvPr>
              <p:cNvSpPr/>
              <p:nvPr/>
            </p:nvSpPr>
            <p:spPr>
              <a:xfrm>
                <a:off x="8753138" y="2694707"/>
                <a:ext cx="295951" cy="355998"/>
              </a:xfrm>
              <a:custGeom>
                <a:avLst/>
                <a:gdLst>
                  <a:gd name="connsiteX0" fmla="*/ 285105 w 295951"/>
                  <a:gd name="connsiteY0" fmla="*/ 47214 h 355998"/>
                  <a:gd name="connsiteX1" fmla="*/ 238797 w 295951"/>
                  <a:gd name="connsiteY1" fmla="*/ 10947 h 355998"/>
                  <a:gd name="connsiteX2" fmla="*/ 23652 w 295951"/>
                  <a:gd name="connsiteY2" fmla="*/ 24470 h 355998"/>
                  <a:gd name="connsiteX3" fmla="*/ 58997 w 295951"/>
                  <a:gd name="connsiteY3" fmla="*/ 229370 h 355998"/>
                  <a:gd name="connsiteX4" fmla="*/ 80717 w 295951"/>
                  <a:gd name="connsiteY4" fmla="*/ 259183 h 355998"/>
                  <a:gd name="connsiteX5" fmla="*/ 176200 w 295951"/>
                  <a:gd name="connsiteY5" fmla="*/ 355998 h 355998"/>
                  <a:gd name="connsiteX6" fmla="*/ 176200 w 295951"/>
                  <a:gd name="connsiteY6" fmla="*/ 355998 h 355998"/>
                  <a:gd name="connsiteX7" fmla="*/ 221381 w 295951"/>
                  <a:gd name="connsiteY7" fmla="*/ 296680 h 355998"/>
                  <a:gd name="connsiteX8" fmla="*/ 295657 w 295951"/>
                  <a:gd name="connsiteY8" fmla="*/ 137472 h 355998"/>
                  <a:gd name="connsiteX9" fmla="*/ 285105 w 295951"/>
                  <a:gd name="connsiteY9" fmla="*/ 47214 h 35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51" h="355998">
                    <a:moveTo>
                      <a:pt x="285105" y="47214"/>
                    </a:moveTo>
                    <a:cubicBezTo>
                      <a:pt x="285105" y="47214"/>
                      <a:pt x="277831" y="23958"/>
                      <a:pt x="238797" y="10947"/>
                    </a:cubicBezTo>
                    <a:cubicBezTo>
                      <a:pt x="199764" y="-2065"/>
                      <a:pt x="92806" y="-9543"/>
                      <a:pt x="23652" y="24470"/>
                    </a:cubicBezTo>
                    <a:cubicBezTo>
                      <a:pt x="-45502" y="58483"/>
                      <a:pt x="58997" y="229370"/>
                      <a:pt x="58997" y="229370"/>
                    </a:cubicBezTo>
                    <a:lnTo>
                      <a:pt x="80717" y="259183"/>
                    </a:lnTo>
                    <a:cubicBezTo>
                      <a:pt x="107569" y="296003"/>
                      <a:pt x="139749" y="328634"/>
                      <a:pt x="176200" y="355998"/>
                    </a:cubicBezTo>
                    <a:lnTo>
                      <a:pt x="176200" y="355998"/>
                    </a:lnTo>
                    <a:lnTo>
                      <a:pt x="221381" y="296680"/>
                    </a:lnTo>
                    <a:cubicBezTo>
                      <a:pt x="221381" y="296680"/>
                      <a:pt x="301394" y="193103"/>
                      <a:pt x="295657" y="137472"/>
                    </a:cubicBezTo>
                    <a:cubicBezTo>
                      <a:pt x="289920" y="81842"/>
                      <a:pt x="285105" y="47214"/>
                      <a:pt x="285105" y="47214"/>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818F6042-7258-6CCD-B39E-9E042429D515}"/>
                  </a:ext>
                </a:extLst>
              </p:cNvPr>
              <p:cNvSpPr/>
              <p:nvPr/>
            </p:nvSpPr>
            <p:spPr>
              <a:xfrm>
                <a:off x="8776688" y="2693052"/>
                <a:ext cx="237171" cy="240575"/>
              </a:xfrm>
              <a:custGeom>
                <a:avLst/>
                <a:gdLst>
                  <a:gd name="connsiteX0" fmla="*/ 10655 w 237171"/>
                  <a:gd name="connsiteY0" fmla="*/ 0 h 240575"/>
                  <a:gd name="connsiteX1" fmla="*/ 101835 w 237171"/>
                  <a:gd name="connsiteY1" fmla="*/ 226005 h 240575"/>
                  <a:gd name="connsiteX2" fmla="*/ 237172 w 237171"/>
                  <a:gd name="connsiteY2" fmla="*/ 193118 h 240575"/>
                  <a:gd name="connsiteX3" fmla="*/ 6352 w 237171"/>
                  <a:gd name="connsiteY3" fmla="*/ 10757 h 240575"/>
                  <a:gd name="connsiteX4" fmla="*/ 0 w 237171"/>
                  <a:gd name="connsiteY4" fmla="*/ 26125 h 240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171" h="240575">
                    <a:moveTo>
                      <a:pt x="10655" y="0"/>
                    </a:moveTo>
                    <a:cubicBezTo>
                      <a:pt x="6045" y="10245"/>
                      <a:pt x="27559" y="179595"/>
                      <a:pt x="101835" y="226005"/>
                    </a:cubicBezTo>
                    <a:cubicBezTo>
                      <a:pt x="176112" y="272415"/>
                      <a:pt x="237172" y="193118"/>
                      <a:pt x="237172" y="193118"/>
                    </a:cubicBezTo>
                    <a:cubicBezTo>
                      <a:pt x="237172" y="193118"/>
                      <a:pt x="116691" y="277742"/>
                      <a:pt x="6352" y="10757"/>
                    </a:cubicBezTo>
                    <a:lnTo>
                      <a:pt x="0" y="26125"/>
                    </a:lnTo>
                  </a:path>
                </a:pathLst>
              </a:custGeom>
              <a:solidFill>
                <a:srgbClr val="263238"/>
              </a:solidFill>
              <a:ln w="10230" cap="rnd">
                <a:solidFill>
                  <a:srgbClr val="263238"/>
                </a:solidFill>
                <a:prstDash val="solid"/>
                <a:round/>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B04C9A40-5F0D-2EA1-5989-830B91E735E5}"/>
                  </a:ext>
                </a:extLst>
              </p:cNvPr>
              <p:cNvSpPr/>
              <p:nvPr/>
            </p:nvSpPr>
            <p:spPr>
              <a:xfrm>
                <a:off x="8755682" y="2237679"/>
                <a:ext cx="421912" cy="663123"/>
              </a:xfrm>
              <a:custGeom>
                <a:avLst/>
                <a:gdLst>
                  <a:gd name="connsiteX0" fmla="*/ 409189 w 421912"/>
                  <a:gd name="connsiteY0" fmla="*/ 383044 h 663123"/>
                  <a:gd name="connsiteX1" fmla="*/ 365135 w 421912"/>
                  <a:gd name="connsiteY1" fmla="*/ 91676 h 663123"/>
                  <a:gd name="connsiteX2" fmla="*/ 96921 w 421912"/>
                  <a:gd name="connsiteY2" fmla="*/ 24161 h 663123"/>
                  <a:gd name="connsiteX3" fmla="*/ 2360 w 421912"/>
                  <a:gd name="connsiteY3" fmla="*/ 246068 h 663123"/>
                  <a:gd name="connsiteX4" fmla="*/ 111469 w 421912"/>
                  <a:gd name="connsiteY4" fmla="*/ 608946 h 663123"/>
                  <a:gd name="connsiteX5" fmla="*/ 346387 w 421912"/>
                  <a:gd name="connsiteY5" fmla="*/ 554852 h 663123"/>
                  <a:gd name="connsiteX6" fmla="*/ 409189 w 421912"/>
                  <a:gd name="connsiteY6" fmla="*/ 383044 h 66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912" h="663123">
                    <a:moveTo>
                      <a:pt x="409189" y="383044"/>
                    </a:moveTo>
                    <a:cubicBezTo>
                      <a:pt x="409189" y="383044"/>
                      <a:pt x="457750" y="186237"/>
                      <a:pt x="365135" y="91676"/>
                    </a:cubicBezTo>
                    <a:cubicBezTo>
                      <a:pt x="272520" y="-2885"/>
                      <a:pt x="172120" y="-22248"/>
                      <a:pt x="96921" y="24161"/>
                    </a:cubicBezTo>
                    <a:cubicBezTo>
                      <a:pt x="21723" y="70571"/>
                      <a:pt x="-9217" y="186237"/>
                      <a:pt x="2360" y="246068"/>
                    </a:cubicBezTo>
                    <a:cubicBezTo>
                      <a:pt x="13937" y="305899"/>
                      <a:pt x="8302" y="520122"/>
                      <a:pt x="111469" y="608946"/>
                    </a:cubicBezTo>
                    <a:cubicBezTo>
                      <a:pt x="214636" y="697770"/>
                      <a:pt x="278155" y="675743"/>
                      <a:pt x="346387" y="554852"/>
                    </a:cubicBezTo>
                    <a:cubicBezTo>
                      <a:pt x="391158" y="475351"/>
                      <a:pt x="412672" y="452607"/>
                      <a:pt x="409189" y="383044"/>
                    </a:cubicBezTo>
                    <a:close/>
                  </a:path>
                </a:pathLst>
              </a:custGeom>
              <a:solidFill>
                <a:srgbClr val="FFFFFF"/>
              </a:solidFill>
              <a:ln w="10230"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99A456BD-AC35-0F5F-BDB9-BF5E0A5CA94A}"/>
                  </a:ext>
                </a:extLst>
              </p:cNvPr>
              <p:cNvSpPr/>
              <p:nvPr/>
            </p:nvSpPr>
            <p:spPr>
              <a:xfrm>
                <a:off x="8782368" y="2616559"/>
                <a:ext cx="335478" cy="279002"/>
              </a:xfrm>
              <a:custGeom>
                <a:avLst/>
                <a:gdLst>
                  <a:gd name="connsiteX0" fmla="*/ 72899 w 335478"/>
                  <a:gd name="connsiteY0" fmla="*/ 8262 h 279002"/>
                  <a:gd name="connsiteX1" fmla="*/ 77304 w 335478"/>
                  <a:gd name="connsiteY1" fmla="*/ 28752 h 279002"/>
                  <a:gd name="connsiteX2" fmla="*/ 112752 w 335478"/>
                  <a:gd name="connsiteY2" fmla="*/ 96471 h 279002"/>
                  <a:gd name="connsiteX3" fmla="*/ 261612 w 335478"/>
                  <a:gd name="connsiteY3" fmla="*/ 111736 h 279002"/>
                  <a:gd name="connsiteX4" fmla="*/ 301055 w 335478"/>
                  <a:gd name="connsiteY4" fmla="*/ 135914 h 279002"/>
                  <a:gd name="connsiteX5" fmla="*/ 335478 w 335478"/>
                  <a:gd name="connsiteY5" fmla="*/ 147901 h 279002"/>
                  <a:gd name="connsiteX6" fmla="*/ 250240 w 335478"/>
                  <a:gd name="connsiteY6" fmla="*/ 263977 h 279002"/>
                  <a:gd name="connsiteX7" fmla="*/ 125046 w 335478"/>
                  <a:gd name="connsiteY7" fmla="*/ 261006 h 279002"/>
                  <a:gd name="connsiteX8" fmla="*/ 39091 w 335478"/>
                  <a:gd name="connsiteY8" fmla="*/ 164600 h 279002"/>
                  <a:gd name="connsiteX9" fmla="*/ 7536 w 335478"/>
                  <a:gd name="connsiteY9" fmla="*/ 22810 h 279002"/>
                  <a:gd name="connsiteX10" fmla="*/ 44520 w 335478"/>
                  <a:gd name="connsiteY10" fmla="*/ 33772 h 279002"/>
                  <a:gd name="connsiteX11" fmla="*/ 72899 w 335478"/>
                  <a:gd name="connsiteY11" fmla="*/ 8262 h 279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478" h="279002">
                    <a:moveTo>
                      <a:pt x="72899" y="8262"/>
                    </a:moveTo>
                    <a:cubicBezTo>
                      <a:pt x="75020" y="14931"/>
                      <a:pt x="76495" y="21795"/>
                      <a:pt x="77304" y="28752"/>
                    </a:cubicBezTo>
                    <a:cubicBezTo>
                      <a:pt x="82530" y="48012"/>
                      <a:pt x="92877" y="95242"/>
                      <a:pt x="112752" y="96471"/>
                    </a:cubicBezTo>
                    <a:cubicBezTo>
                      <a:pt x="198196" y="101696"/>
                      <a:pt x="215202" y="95754"/>
                      <a:pt x="261612" y="111736"/>
                    </a:cubicBezTo>
                    <a:cubicBezTo>
                      <a:pt x="278926" y="117678"/>
                      <a:pt x="285688" y="145954"/>
                      <a:pt x="301055" y="135914"/>
                    </a:cubicBezTo>
                    <a:cubicBezTo>
                      <a:pt x="352997" y="101696"/>
                      <a:pt x="327795" y="164498"/>
                      <a:pt x="335478" y="147901"/>
                    </a:cubicBezTo>
                    <a:cubicBezTo>
                      <a:pt x="319701" y="175460"/>
                      <a:pt x="308227" y="229861"/>
                      <a:pt x="250240" y="263977"/>
                    </a:cubicBezTo>
                    <a:cubicBezTo>
                      <a:pt x="212743" y="286413"/>
                      <a:pt x="163260" y="282316"/>
                      <a:pt x="125046" y="261006"/>
                    </a:cubicBezTo>
                    <a:cubicBezTo>
                      <a:pt x="86832" y="239696"/>
                      <a:pt x="58863" y="203531"/>
                      <a:pt x="39091" y="164600"/>
                    </a:cubicBezTo>
                    <a:cubicBezTo>
                      <a:pt x="29768" y="146262"/>
                      <a:pt x="-18281" y="30801"/>
                      <a:pt x="7536" y="22810"/>
                    </a:cubicBezTo>
                    <a:cubicBezTo>
                      <a:pt x="17781" y="19531"/>
                      <a:pt x="31509" y="38587"/>
                      <a:pt x="44520" y="33772"/>
                    </a:cubicBezTo>
                    <a:cubicBezTo>
                      <a:pt x="55688" y="30288"/>
                      <a:pt x="59478" y="-19195"/>
                      <a:pt x="72899" y="8262"/>
                    </a:cubicBezTo>
                    <a:close/>
                  </a:path>
                </a:pathLst>
              </a:custGeom>
              <a:solidFill>
                <a:srgbClr val="000000">
                  <a:alpha val="20000"/>
                </a:srgbClr>
              </a:solidFill>
              <a:ln w="10230"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BEBA883A-2C2C-6007-A497-7CFC60BA5C12}"/>
                  </a:ext>
                </a:extLst>
              </p:cNvPr>
              <p:cNvSpPr/>
              <p:nvPr/>
            </p:nvSpPr>
            <p:spPr>
              <a:xfrm>
                <a:off x="8755682" y="2237679"/>
                <a:ext cx="421912" cy="663123"/>
              </a:xfrm>
              <a:custGeom>
                <a:avLst/>
                <a:gdLst>
                  <a:gd name="connsiteX0" fmla="*/ 409189 w 421912"/>
                  <a:gd name="connsiteY0" fmla="*/ 383044 h 663123"/>
                  <a:gd name="connsiteX1" fmla="*/ 365135 w 421912"/>
                  <a:gd name="connsiteY1" fmla="*/ 91676 h 663123"/>
                  <a:gd name="connsiteX2" fmla="*/ 96921 w 421912"/>
                  <a:gd name="connsiteY2" fmla="*/ 24161 h 663123"/>
                  <a:gd name="connsiteX3" fmla="*/ 2360 w 421912"/>
                  <a:gd name="connsiteY3" fmla="*/ 246068 h 663123"/>
                  <a:gd name="connsiteX4" fmla="*/ 111469 w 421912"/>
                  <a:gd name="connsiteY4" fmla="*/ 608946 h 663123"/>
                  <a:gd name="connsiteX5" fmla="*/ 346387 w 421912"/>
                  <a:gd name="connsiteY5" fmla="*/ 554852 h 663123"/>
                  <a:gd name="connsiteX6" fmla="*/ 409189 w 421912"/>
                  <a:gd name="connsiteY6" fmla="*/ 383044 h 66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912" h="663123">
                    <a:moveTo>
                      <a:pt x="409189" y="383044"/>
                    </a:moveTo>
                    <a:cubicBezTo>
                      <a:pt x="409189" y="383044"/>
                      <a:pt x="457750" y="186237"/>
                      <a:pt x="365135" y="91676"/>
                    </a:cubicBezTo>
                    <a:cubicBezTo>
                      <a:pt x="272520" y="-2885"/>
                      <a:pt x="172120" y="-22248"/>
                      <a:pt x="96921" y="24161"/>
                    </a:cubicBezTo>
                    <a:cubicBezTo>
                      <a:pt x="21723" y="70571"/>
                      <a:pt x="-9217" y="186237"/>
                      <a:pt x="2360" y="246068"/>
                    </a:cubicBezTo>
                    <a:cubicBezTo>
                      <a:pt x="13937" y="305899"/>
                      <a:pt x="8302" y="520122"/>
                      <a:pt x="111469" y="608946"/>
                    </a:cubicBezTo>
                    <a:cubicBezTo>
                      <a:pt x="214636" y="697770"/>
                      <a:pt x="278155" y="675743"/>
                      <a:pt x="346387" y="554852"/>
                    </a:cubicBezTo>
                    <a:cubicBezTo>
                      <a:pt x="391158" y="475351"/>
                      <a:pt x="412672" y="452607"/>
                      <a:pt x="409189" y="383044"/>
                    </a:cubicBezTo>
                    <a:close/>
                  </a:path>
                </a:pathLst>
              </a:custGeom>
              <a:noFill/>
              <a:ln w="10230" cap="rnd">
                <a:solidFill>
                  <a:srgbClr val="263238"/>
                </a:solidFill>
                <a:prstDash val="solid"/>
                <a:round/>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BEE1E528-D4C5-89FC-F4F3-F6DA1BBE045A}"/>
                  </a:ext>
                </a:extLst>
              </p:cNvPr>
              <p:cNvSpPr/>
              <p:nvPr/>
            </p:nvSpPr>
            <p:spPr>
              <a:xfrm>
                <a:off x="8730330" y="2470691"/>
                <a:ext cx="100348" cy="153820"/>
              </a:xfrm>
              <a:custGeom>
                <a:avLst/>
                <a:gdLst>
                  <a:gd name="connsiteX0" fmla="*/ 100348 w 100348"/>
                  <a:gd name="connsiteY0" fmla="*/ 98499 h 153820"/>
                  <a:gd name="connsiteX1" fmla="*/ 25970 w 100348"/>
                  <a:gd name="connsiteY1" fmla="*/ 660 h 153820"/>
                  <a:gd name="connsiteX2" fmla="*/ 74736 w 100348"/>
                  <a:gd name="connsiteY2" fmla="*/ 152491 h 153820"/>
                </a:gdLst>
                <a:ahLst/>
                <a:cxnLst>
                  <a:cxn ang="0">
                    <a:pos x="connsiteX0" y="connsiteY0"/>
                  </a:cxn>
                  <a:cxn ang="0">
                    <a:pos x="connsiteX1" y="connsiteY1"/>
                  </a:cxn>
                  <a:cxn ang="0">
                    <a:pos x="connsiteX2" y="connsiteY2"/>
                  </a:cxn>
                </a:cxnLst>
                <a:rect l="l" t="t" r="r" b="b"/>
                <a:pathLst>
                  <a:path w="100348" h="153820">
                    <a:moveTo>
                      <a:pt x="100348" y="98499"/>
                    </a:moveTo>
                    <a:cubicBezTo>
                      <a:pt x="100348" y="98499"/>
                      <a:pt x="80678" y="-9380"/>
                      <a:pt x="25970" y="660"/>
                    </a:cubicBezTo>
                    <a:cubicBezTo>
                      <a:pt x="-28739" y="10700"/>
                      <a:pt x="10397" y="169907"/>
                      <a:pt x="74736" y="152491"/>
                    </a:cubicBezTo>
                  </a:path>
                </a:pathLst>
              </a:custGeom>
              <a:solidFill>
                <a:srgbClr val="FFFFFF"/>
              </a:solidFill>
              <a:ln w="10230" cap="rnd">
                <a:solidFill>
                  <a:srgbClr val="263238"/>
                </a:solidFill>
                <a:prstDash val="solid"/>
                <a:round/>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CE3BE8B9-E233-6365-7A15-1995E57A5F5C}"/>
                  </a:ext>
                </a:extLst>
              </p:cNvPr>
              <p:cNvSpPr/>
              <p:nvPr/>
            </p:nvSpPr>
            <p:spPr>
              <a:xfrm>
                <a:off x="8944706" y="2747863"/>
                <a:ext cx="95176" cy="53376"/>
              </a:xfrm>
              <a:custGeom>
                <a:avLst/>
                <a:gdLst>
                  <a:gd name="connsiteX0" fmla="*/ 95176 w 95176"/>
                  <a:gd name="connsiteY0" fmla="*/ 53377 h 53376"/>
                  <a:gd name="connsiteX1" fmla="*/ 0 w 95176"/>
                  <a:gd name="connsiteY1" fmla="*/ 0 h 53376"/>
                </a:gdLst>
                <a:ahLst/>
                <a:cxnLst>
                  <a:cxn ang="0">
                    <a:pos x="connsiteX0" y="connsiteY0"/>
                  </a:cxn>
                  <a:cxn ang="0">
                    <a:pos x="connsiteX1" y="connsiteY1"/>
                  </a:cxn>
                </a:cxnLst>
                <a:rect l="l" t="t" r="r" b="b"/>
                <a:pathLst>
                  <a:path w="95176" h="53376">
                    <a:moveTo>
                      <a:pt x="95176" y="53377"/>
                    </a:moveTo>
                    <a:cubicBezTo>
                      <a:pt x="95176" y="53377"/>
                      <a:pt x="27661" y="48869"/>
                      <a:pt x="0" y="0"/>
                    </a:cubicBezTo>
                  </a:path>
                </a:pathLst>
              </a:custGeom>
              <a:noFill/>
              <a:ln w="10230" cap="rnd">
                <a:solidFill>
                  <a:srgbClr val="263238"/>
                </a:solidFill>
                <a:prstDash val="solid"/>
                <a:round/>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170663A6-0602-8ED3-6EF5-68C2D71A6073}"/>
                  </a:ext>
                </a:extLst>
              </p:cNvPr>
              <p:cNvSpPr/>
              <p:nvPr/>
            </p:nvSpPr>
            <p:spPr>
              <a:xfrm>
                <a:off x="9125715" y="2599003"/>
                <a:ext cx="19460" cy="34013"/>
              </a:xfrm>
              <a:custGeom>
                <a:avLst/>
                <a:gdLst>
                  <a:gd name="connsiteX0" fmla="*/ 737 w 19460"/>
                  <a:gd name="connsiteY0" fmla="*/ 15163 h 34013"/>
                  <a:gd name="connsiteX1" fmla="*/ 6166 w 19460"/>
                  <a:gd name="connsiteY1" fmla="*/ 33911 h 34013"/>
                  <a:gd name="connsiteX2" fmla="*/ 18665 w 19460"/>
                  <a:gd name="connsiteY2" fmla="*/ 18851 h 34013"/>
                  <a:gd name="connsiteX3" fmla="*/ 13235 w 19460"/>
                  <a:gd name="connsiteY3" fmla="*/ 103 h 34013"/>
                  <a:gd name="connsiteX4" fmla="*/ 737 w 19460"/>
                  <a:gd name="connsiteY4" fmla="*/ 15163 h 34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60" h="34013">
                    <a:moveTo>
                      <a:pt x="737" y="15163"/>
                    </a:moveTo>
                    <a:cubicBezTo>
                      <a:pt x="-1210" y="24486"/>
                      <a:pt x="737" y="32887"/>
                      <a:pt x="6166" y="33911"/>
                    </a:cubicBezTo>
                    <a:cubicBezTo>
                      <a:pt x="11596" y="34936"/>
                      <a:pt x="16411" y="28174"/>
                      <a:pt x="18665" y="18851"/>
                    </a:cubicBezTo>
                    <a:cubicBezTo>
                      <a:pt x="20919" y="9528"/>
                      <a:pt x="18153" y="1127"/>
                      <a:pt x="13235" y="103"/>
                    </a:cubicBezTo>
                    <a:cubicBezTo>
                      <a:pt x="8318" y="-922"/>
                      <a:pt x="2683" y="5840"/>
                      <a:pt x="737" y="15163"/>
                    </a:cubicBezTo>
                    <a:close/>
                  </a:path>
                </a:pathLst>
              </a:custGeom>
              <a:solidFill>
                <a:srgbClr val="263238"/>
              </a:solidFill>
              <a:ln w="10230"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A9FE0860-1B19-3257-FB4B-3C82B21578C3}"/>
                  </a:ext>
                </a:extLst>
              </p:cNvPr>
              <p:cNvSpPr/>
              <p:nvPr/>
            </p:nvSpPr>
            <p:spPr>
              <a:xfrm>
                <a:off x="8998722" y="2588859"/>
                <a:ext cx="19372" cy="33913"/>
              </a:xfrm>
              <a:custGeom>
                <a:avLst/>
                <a:gdLst>
                  <a:gd name="connsiteX0" fmla="*/ 692 w 19372"/>
                  <a:gd name="connsiteY0" fmla="*/ 15062 h 33913"/>
                  <a:gd name="connsiteX1" fmla="*/ 6224 w 19372"/>
                  <a:gd name="connsiteY1" fmla="*/ 33810 h 33913"/>
                  <a:gd name="connsiteX2" fmla="*/ 18620 w 19372"/>
                  <a:gd name="connsiteY2" fmla="*/ 18852 h 33913"/>
                  <a:gd name="connsiteX3" fmla="*/ 13190 w 19372"/>
                  <a:gd name="connsiteY3" fmla="*/ 104 h 33913"/>
                  <a:gd name="connsiteX4" fmla="*/ 692 w 19372"/>
                  <a:gd name="connsiteY4" fmla="*/ 15062 h 33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2" h="33913">
                    <a:moveTo>
                      <a:pt x="692" y="15062"/>
                    </a:moveTo>
                    <a:cubicBezTo>
                      <a:pt x="-1153" y="24385"/>
                      <a:pt x="692" y="32785"/>
                      <a:pt x="6224" y="33810"/>
                    </a:cubicBezTo>
                    <a:cubicBezTo>
                      <a:pt x="11756" y="34835"/>
                      <a:pt x="16469" y="28175"/>
                      <a:pt x="18620" y="18852"/>
                    </a:cubicBezTo>
                    <a:cubicBezTo>
                      <a:pt x="20772" y="9529"/>
                      <a:pt x="18108" y="1128"/>
                      <a:pt x="13190" y="104"/>
                    </a:cubicBezTo>
                    <a:cubicBezTo>
                      <a:pt x="8273" y="-921"/>
                      <a:pt x="2638" y="5739"/>
                      <a:pt x="692" y="15062"/>
                    </a:cubicBezTo>
                    <a:close/>
                  </a:path>
                </a:pathLst>
              </a:custGeom>
              <a:solidFill>
                <a:srgbClr val="263238"/>
              </a:solidFill>
              <a:ln w="10230"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AC2669E5-200B-5F17-8EEC-65C920E648F3}"/>
                  </a:ext>
                </a:extLst>
              </p:cNvPr>
              <p:cNvSpPr/>
              <p:nvPr/>
            </p:nvSpPr>
            <p:spPr>
              <a:xfrm>
                <a:off x="9039779" y="2579538"/>
                <a:ext cx="78066" cy="173276"/>
              </a:xfrm>
              <a:custGeom>
                <a:avLst/>
                <a:gdLst>
                  <a:gd name="connsiteX0" fmla="*/ 78067 w 78066"/>
                  <a:gd name="connsiteY0" fmla="*/ 0 h 173276"/>
                  <a:gd name="connsiteX1" fmla="*/ 52147 w 78066"/>
                  <a:gd name="connsiteY1" fmla="*/ 60343 h 173276"/>
                  <a:gd name="connsiteX2" fmla="*/ 65466 w 78066"/>
                  <a:gd name="connsiteY2" fmla="*/ 127858 h 173276"/>
                  <a:gd name="connsiteX3" fmla="*/ 56655 w 78066"/>
                  <a:gd name="connsiteY3" fmla="*/ 168838 h 173276"/>
                  <a:gd name="connsiteX4" fmla="*/ 23051 w 78066"/>
                  <a:gd name="connsiteY4" fmla="*/ 167403 h 173276"/>
                  <a:gd name="connsiteX5" fmla="*/ 0 w 78066"/>
                  <a:gd name="connsiteY5" fmla="*/ 140356 h 173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066" h="173276">
                    <a:moveTo>
                      <a:pt x="78067" y="0"/>
                    </a:moveTo>
                    <a:cubicBezTo>
                      <a:pt x="58601" y="12191"/>
                      <a:pt x="51123" y="37394"/>
                      <a:pt x="52147" y="60343"/>
                    </a:cubicBezTo>
                    <a:cubicBezTo>
                      <a:pt x="54913" y="83148"/>
                      <a:pt x="59370" y="105708"/>
                      <a:pt x="65466" y="127858"/>
                    </a:cubicBezTo>
                    <a:cubicBezTo>
                      <a:pt x="68334" y="142508"/>
                      <a:pt x="68539" y="160232"/>
                      <a:pt x="56655" y="168838"/>
                    </a:cubicBezTo>
                    <a:cubicBezTo>
                      <a:pt x="46205" y="175241"/>
                      <a:pt x="32917" y="174677"/>
                      <a:pt x="23051" y="167403"/>
                    </a:cubicBezTo>
                    <a:cubicBezTo>
                      <a:pt x="13636" y="160027"/>
                      <a:pt x="5788" y="150827"/>
                      <a:pt x="0" y="140356"/>
                    </a:cubicBezTo>
                  </a:path>
                </a:pathLst>
              </a:custGeom>
              <a:noFill/>
              <a:ln w="10230" cap="rnd">
                <a:solidFill>
                  <a:srgbClr val="263238"/>
                </a:solidFill>
                <a:prstDash val="solid"/>
                <a:round/>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E514DF51-0A93-4635-D2DB-E3B844E7E2D7}"/>
                  </a:ext>
                </a:extLst>
              </p:cNvPr>
              <p:cNvSpPr/>
              <p:nvPr/>
            </p:nvSpPr>
            <p:spPr>
              <a:xfrm>
                <a:off x="8840309" y="2659039"/>
                <a:ext cx="19261" cy="81960"/>
              </a:xfrm>
              <a:custGeom>
                <a:avLst/>
                <a:gdLst>
                  <a:gd name="connsiteX0" fmla="*/ 0 w 19261"/>
                  <a:gd name="connsiteY0" fmla="*/ 0 h 81960"/>
                  <a:gd name="connsiteX1" fmla="*/ 19261 w 19261"/>
                  <a:gd name="connsiteY1" fmla="*/ 81960 h 81960"/>
                </a:gdLst>
                <a:ahLst/>
                <a:cxnLst>
                  <a:cxn ang="0">
                    <a:pos x="connsiteX0" y="connsiteY0"/>
                  </a:cxn>
                  <a:cxn ang="0">
                    <a:pos x="connsiteX1" y="connsiteY1"/>
                  </a:cxn>
                </a:cxnLst>
                <a:rect l="l" t="t" r="r" b="b"/>
                <a:pathLst>
                  <a:path w="19261" h="81960">
                    <a:moveTo>
                      <a:pt x="0" y="0"/>
                    </a:moveTo>
                    <a:cubicBezTo>
                      <a:pt x="12765" y="25428"/>
                      <a:pt x="19363" y="53510"/>
                      <a:pt x="19261" y="81960"/>
                    </a:cubicBezTo>
                  </a:path>
                </a:pathLst>
              </a:custGeom>
              <a:noFill/>
              <a:ln w="7672" cap="rnd">
                <a:solidFill>
                  <a:srgbClr val="263238"/>
                </a:solidFill>
                <a:prstDash val="solid"/>
                <a:round/>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0230CAC1-A794-2DFC-1A38-54E4A47056F1}"/>
                  </a:ext>
                </a:extLst>
              </p:cNvPr>
              <p:cNvSpPr/>
              <p:nvPr/>
            </p:nvSpPr>
            <p:spPr>
              <a:xfrm>
                <a:off x="8943066" y="2520357"/>
                <a:ext cx="141549" cy="40593"/>
              </a:xfrm>
              <a:custGeom>
                <a:avLst/>
                <a:gdLst>
                  <a:gd name="connsiteX0" fmla="*/ 23461 w 141549"/>
                  <a:gd name="connsiteY0" fmla="*/ 1604 h 40593"/>
                  <a:gd name="connsiteX1" fmla="*/ 0 w 141549"/>
                  <a:gd name="connsiteY1" fmla="*/ 14103 h 40593"/>
                  <a:gd name="connsiteX2" fmla="*/ 15777 w 141549"/>
                  <a:gd name="connsiteY2" fmla="*/ 25270 h 40593"/>
                  <a:gd name="connsiteX3" fmla="*/ 41185 w 141549"/>
                  <a:gd name="connsiteY3" fmla="*/ 26704 h 40593"/>
                  <a:gd name="connsiteX4" fmla="*/ 111056 w 141549"/>
                  <a:gd name="connsiteY4" fmla="*/ 39818 h 40593"/>
                  <a:gd name="connsiteX5" fmla="*/ 123247 w 141549"/>
                  <a:gd name="connsiteY5" fmla="*/ 14103 h 40593"/>
                  <a:gd name="connsiteX6" fmla="*/ 23461 w 141549"/>
                  <a:gd name="connsiteY6" fmla="*/ 1604 h 4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49" h="40593">
                    <a:moveTo>
                      <a:pt x="23461" y="1604"/>
                    </a:moveTo>
                    <a:cubicBezTo>
                      <a:pt x="13216" y="3141"/>
                      <a:pt x="307" y="7137"/>
                      <a:pt x="0" y="14103"/>
                    </a:cubicBezTo>
                    <a:cubicBezTo>
                      <a:pt x="0" y="19430"/>
                      <a:pt x="7684" y="23733"/>
                      <a:pt x="15777" y="25270"/>
                    </a:cubicBezTo>
                    <a:cubicBezTo>
                      <a:pt x="24209" y="26315"/>
                      <a:pt x="32692" y="26797"/>
                      <a:pt x="41185" y="26704"/>
                    </a:cubicBezTo>
                    <a:cubicBezTo>
                      <a:pt x="65466" y="27934"/>
                      <a:pt x="87185" y="36949"/>
                      <a:pt x="111056" y="39818"/>
                    </a:cubicBezTo>
                    <a:cubicBezTo>
                      <a:pt x="149167" y="44838"/>
                      <a:pt x="149577" y="24246"/>
                      <a:pt x="123247" y="14103"/>
                    </a:cubicBezTo>
                    <a:cubicBezTo>
                      <a:pt x="91560" y="1625"/>
                      <a:pt x="57249" y="-2668"/>
                      <a:pt x="23461" y="1604"/>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4772674B-4987-6AA4-92C3-255ACD4C62CD}"/>
                  </a:ext>
                </a:extLst>
              </p:cNvPr>
              <p:cNvSpPr/>
              <p:nvPr/>
            </p:nvSpPr>
            <p:spPr>
              <a:xfrm>
                <a:off x="9120510" y="2541547"/>
                <a:ext cx="57776" cy="34598"/>
              </a:xfrm>
              <a:custGeom>
                <a:avLst/>
                <a:gdLst>
                  <a:gd name="connsiteX0" fmla="*/ 19465 w 57776"/>
                  <a:gd name="connsiteY0" fmla="*/ 1518 h 34598"/>
                  <a:gd name="connsiteX1" fmla="*/ 0 w 57776"/>
                  <a:gd name="connsiteY1" fmla="*/ 13197 h 34598"/>
                  <a:gd name="connsiteX2" fmla="*/ 15777 w 57776"/>
                  <a:gd name="connsiteY2" fmla="*/ 24467 h 34598"/>
                  <a:gd name="connsiteX3" fmla="*/ 41800 w 57776"/>
                  <a:gd name="connsiteY3" fmla="*/ 31843 h 34598"/>
                  <a:gd name="connsiteX4" fmla="*/ 55323 w 57776"/>
                  <a:gd name="connsiteY4" fmla="*/ 6026 h 34598"/>
                  <a:gd name="connsiteX5" fmla="*/ 19465 w 57776"/>
                  <a:gd name="connsiteY5" fmla="*/ 1518 h 3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76" h="34598">
                    <a:moveTo>
                      <a:pt x="19465" y="1518"/>
                    </a:moveTo>
                    <a:cubicBezTo>
                      <a:pt x="8606" y="2645"/>
                      <a:pt x="205" y="6231"/>
                      <a:pt x="0" y="13197"/>
                    </a:cubicBezTo>
                    <a:cubicBezTo>
                      <a:pt x="0" y="18627"/>
                      <a:pt x="7581" y="22930"/>
                      <a:pt x="15777" y="24467"/>
                    </a:cubicBezTo>
                    <a:cubicBezTo>
                      <a:pt x="24834" y="25266"/>
                      <a:pt x="33665" y="27776"/>
                      <a:pt x="41800" y="31843"/>
                    </a:cubicBezTo>
                    <a:cubicBezTo>
                      <a:pt x="57065" y="38708"/>
                      <a:pt x="60958" y="33687"/>
                      <a:pt x="55323" y="6026"/>
                    </a:cubicBezTo>
                    <a:cubicBezTo>
                      <a:pt x="53889" y="-1043"/>
                      <a:pt x="40877" y="-941"/>
                      <a:pt x="19465" y="1518"/>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AF6AEA9C-9DB9-51F6-B2C4-C4FBA47C748E}"/>
                  </a:ext>
                </a:extLst>
              </p:cNvPr>
              <p:cNvSpPr/>
              <p:nvPr/>
            </p:nvSpPr>
            <p:spPr>
              <a:xfrm>
                <a:off x="8342954" y="3499401"/>
                <a:ext cx="432588" cy="87293"/>
              </a:xfrm>
              <a:custGeom>
                <a:avLst/>
                <a:gdLst>
                  <a:gd name="connsiteX0" fmla="*/ 427893 w 432588"/>
                  <a:gd name="connsiteY0" fmla="*/ 63452 h 87293"/>
                  <a:gd name="connsiteX1" fmla="*/ 429318 w 432588"/>
                  <a:gd name="connsiteY1" fmla="*/ 82528 h 87293"/>
                  <a:gd name="connsiteX2" fmla="*/ 419288 w 432588"/>
                  <a:gd name="connsiteY2" fmla="*/ 87221 h 87293"/>
                  <a:gd name="connsiteX3" fmla="*/ 48316 w 432588"/>
                  <a:gd name="connsiteY3" fmla="*/ 83430 h 87293"/>
                  <a:gd name="connsiteX4" fmla="*/ 105791 w 432588"/>
                  <a:gd name="connsiteY4" fmla="*/ 9563 h 87293"/>
                  <a:gd name="connsiteX5" fmla="*/ 427893 w 432588"/>
                  <a:gd name="connsiteY5" fmla="*/ 63452 h 8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588" h="87293">
                    <a:moveTo>
                      <a:pt x="427893" y="63452"/>
                    </a:moveTo>
                    <a:cubicBezTo>
                      <a:pt x="433549" y="68329"/>
                      <a:pt x="434184" y="76863"/>
                      <a:pt x="429318" y="82528"/>
                    </a:cubicBezTo>
                    <a:cubicBezTo>
                      <a:pt x="426797" y="85448"/>
                      <a:pt x="423150" y="87159"/>
                      <a:pt x="419288" y="87221"/>
                    </a:cubicBezTo>
                    <a:cubicBezTo>
                      <a:pt x="341016" y="87221"/>
                      <a:pt x="130071" y="88143"/>
                      <a:pt x="48316" y="83430"/>
                    </a:cubicBezTo>
                    <a:cubicBezTo>
                      <a:pt x="-53109" y="77693"/>
                      <a:pt x="24241" y="-32544"/>
                      <a:pt x="105791" y="9563"/>
                    </a:cubicBezTo>
                    <a:cubicBezTo>
                      <a:pt x="180887" y="48290"/>
                      <a:pt x="338762" y="-16254"/>
                      <a:pt x="427893" y="63452"/>
                    </a:cubicBezTo>
                    <a:close/>
                  </a:path>
                </a:pathLst>
              </a:custGeom>
              <a:solidFill>
                <a:srgbClr val="000000">
                  <a:alpha val="30000"/>
                </a:srgbClr>
              </a:solidFill>
              <a:ln w="10230"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39D0F9C1-0BA0-23A2-2FF8-3F1E562ED987}"/>
                  </a:ext>
                </a:extLst>
              </p:cNvPr>
              <p:cNvSpPr/>
              <p:nvPr/>
            </p:nvSpPr>
            <p:spPr>
              <a:xfrm>
                <a:off x="9734083" y="4302234"/>
                <a:ext cx="127960" cy="200289"/>
              </a:xfrm>
              <a:custGeom>
                <a:avLst/>
                <a:gdLst>
                  <a:gd name="connsiteX0" fmla="*/ 127960 w 127960"/>
                  <a:gd name="connsiteY0" fmla="*/ 0 h 200289"/>
                  <a:gd name="connsiteX1" fmla="*/ 0 w 127960"/>
                  <a:gd name="connsiteY1" fmla="*/ 200290 h 200289"/>
                </a:gdLst>
                <a:ahLst/>
                <a:cxnLst>
                  <a:cxn ang="0">
                    <a:pos x="connsiteX0" y="connsiteY0"/>
                  </a:cxn>
                  <a:cxn ang="0">
                    <a:pos x="connsiteX1" y="connsiteY1"/>
                  </a:cxn>
                </a:cxnLst>
                <a:rect l="l" t="t" r="r" b="b"/>
                <a:pathLst>
                  <a:path w="127960" h="200289">
                    <a:moveTo>
                      <a:pt x="127960" y="0"/>
                    </a:moveTo>
                    <a:cubicBezTo>
                      <a:pt x="110165" y="79727"/>
                      <a:pt x="64861" y="150632"/>
                      <a:pt x="0" y="200290"/>
                    </a:cubicBezTo>
                  </a:path>
                </a:pathLst>
              </a:custGeom>
              <a:noFill/>
              <a:ln w="10230" cap="rnd">
                <a:solidFill>
                  <a:srgbClr val="7F7F7F"/>
                </a:solidFill>
                <a:prstDash val="solid"/>
                <a:round/>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72F7B16E-2623-2684-CA62-445FEE445992}"/>
                  </a:ext>
                </a:extLst>
              </p:cNvPr>
              <p:cNvSpPr/>
              <p:nvPr/>
            </p:nvSpPr>
            <p:spPr>
              <a:xfrm>
                <a:off x="9867780" y="4243223"/>
                <a:ext cx="2048" cy="25100"/>
              </a:xfrm>
              <a:custGeom>
                <a:avLst/>
                <a:gdLst>
                  <a:gd name="connsiteX0" fmla="*/ 2049 w 2048"/>
                  <a:gd name="connsiteY0" fmla="*/ 0 h 25100"/>
                  <a:gd name="connsiteX1" fmla="*/ 0 w 2048"/>
                  <a:gd name="connsiteY1" fmla="*/ 25100 h 25100"/>
                </a:gdLst>
                <a:ahLst/>
                <a:cxnLst>
                  <a:cxn ang="0">
                    <a:pos x="connsiteX0" y="connsiteY0"/>
                  </a:cxn>
                  <a:cxn ang="0">
                    <a:pos x="connsiteX1" y="connsiteY1"/>
                  </a:cxn>
                </a:cxnLst>
                <a:rect l="l" t="t" r="r" b="b"/>
                <a:pathLst>
                  <a:path w="2048" h="25100">
                    <a:moveTo>
                      <a:pt x="2049" y="0"/>
                    </a:moveTo>
                    <a:cubicBezTo>
                      <a:pt x="2049" y="8401"/>
                      <a:pt x="1025" y="16802"/>
                      <a:pt x="0" y="25100"/>
                    </a:cubicBezTo>
                  </a:path>
                </a:pathLst>
              </a:custGeom>
              <a:noFill/>
              <a:ln w="10230" cap="rnd">
                <a:solidFill>
                  <a:srgbClr val="7F7F7F"/>
                </a:solidFill>
                <a:prstDash val="solid"/>
                <a:round/>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8EA71718-00FC-7A6A-DA6A-F3EC9A690425}"/>
                  </a:ext>
                </a:extLst>
              </p:cNvPr>
              <p:cNvSpPr/>
              <p:nvPr/>
            </p:nvSpPr>
            <p:spPr>
              <a:xfrm>
                <a:off x="8836416" y="4340141"/>
                <a:ext cx="29198" cy="6351"/>
              </a:xfrm>
              <a:custGeom>
                <a:avLst/>
                <a:gdLst>
                  <a:gd name="connsiteX0" fmla="*/ 0 w 29198"/>
                  <a:gd name="connsiteY0" fmla="*/ 6352 h 6351"/>
                  <a:gd name="connsiteX1" fmla="*/ 29198 w 29198"/>
                  <a:gd name="connsiteY1" fmla="*/ 0 h 6351"/>
                </a:gdLst>
                <a:ahLst/>
                <a:cxnLst>
                  <a:cxn ang="0">
                    <a:pos x="connsiteX0" y="connsiteY0"/>
                  </a:cxn>
                  <a:cxn ang="0">
                    <a:pos x="connsiteX1" y="connsiteY1"/>
                  </a:cxn>
                </a:cxnLst>
                <a:rect l="l" t="t" r="r" b="b"/>
                <a:pathLst>
                  <a:path w="29198" h="6351">
                    <a:moveTo>
                      <a:pt x="0" y="6352"/>
                    </a:moveTo>
                    <a:cubicBezTo>
                      <a:pt x="9600" y="3678"/>
                      <a:pt x="19353" y="1557"/>
                      <a:pt x="29198" y="0"/>
                    </a:cubicBezTo>
                  </a:path>
                </a:pathLst>
              </a:custGeom>
              <a:noFill/>
              <a:ln w="10230" cap="rnd">
                <a:solidFill>
                  <a:srgbClr val="7F7F7F"/>
                </a:solidFill>
                <a:prstDash val="solid"/>
                <a:round/>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3C81C3A9-5842-ACBA-F407-AC52809C46F2}"/>
                  </a:ext>
                </a:extLst>
              </p:cNvPr>
              <p:cNvSpPr/>
              <p:nvPr/>
            </p:nvSpPr>
            <p:spPr>
              <a:xfrm>
                <a:off x="8701080" y="4355713"/>
                <a:ext cx="106547" cy="69461"/>
              </a:xfrm>
              <a:custGeom>
                <a:avLst/>
                <a:gdLst>
                  <a:gd name="connsiteX0" fmla="*/ 0 w 106547"/>
                  <a:gd name="connsiteY0" fmla="*/ 69461 h 69461"/>
                  <a:gd name="connsiteX1" fmla="*/ 106548 w 106547"/>
                  <a:gd name="connsiteY1" fmla="*/ 0 h 69461"/>
                </a:gdLst>
                <a:ahLst/>
                <a:cxnLst>
                  <a:cxn ang="0">
                    <a:pos x="connsiteX0" y="connsiteY0"/>
                  </a:cxn>
                  <a:cxn ang="0">
                    <a:pos x="connsiteX1" y="connsiteY1"/>
                  </a:cxn>
                </a:cxnLst>
                <a:rect l="l" t="t" r="r" b="b"/>
                <a:pathLst>
                  <a:path w="106547" h="69461">
                    <a:moveTo>
                      <a:pt x="0" y="69461"/>
                    </a:moveTo>
                    <a:cubicBezTo>
                      <a:pt x="30182" y="39003"/>
                      <a:pt x="66500" y="15316"/>
                      <a:pt x="106548" y="0"/>
                    </a:cubicBezTo>
                  </a:path>
                </a:pathLst>
              </a:custGeom>
              <a:noFill/>
              <a:ln w="10230" cap="rnd">
                <a:solidFill>
                  <a:srgbClr val="7F7F7F"/>
                </a:solidFill>
                <a:prstDash val="solid"/>
                <a:round/>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35390EF7-EC19-56EE-E815-0240C5156518}"/>
                  </a:ext>
                </a:extLst>
              </p:cNvPr>
              <p:cNvSpPr/>
              <p:nvPr/>
            </p:nvSpPr>
            <p:spPr>
              <a:xfrm>
                <a:off x="9598542" y="4791126"/>
                <a:ext cx="188507" cy="314521"/>
              </a:xfrm>
              <a:custGeom>
                <a:avLst/>
                <a:gdLst>
                  <a:gd name="connsiteX0" fmla="*/ 188508 w 188507"/>
                  <a:gd name="connsiteY0" fmla="*/ 0 h 314521"/>
                  <a:gd name="connsiteX1" fmla="*/ 0 w 188507"/>
                  <a:gd name="connsiteY1" fmla="*/ 314522 h 314521"/>
                </a:gdLst>
                <a:ahLst/>
                <a:cxnLst>
                  <a:cxn ang="0">
                    <a:pos x="connsiteX0" y="connsiteY0"/>
                  </a:cxn>
                  <a:cxn ang="0">
                    <a:pos x="connsiteX1" y="connsiteY1"/>
                  </a:cxn>
                </a:cxnLst>
                <a:rect l="l" t="t" r="r" b="b"/>
                <a:pathLst>
                  <a:path w="188507" h="314521">
                    <a:moveTo>
                      <a:pt x="188508" y="0"/>
                    </a:moveTo>
                    <a:cubicBezTo>
                      <a:pt x="143358" y="114478"/>
                      <a:pt x="79675" y="220739"/>
                      <a:pt x="0" y="314522"/>
                    </a:cubicBezTo>
                  </a:path>
                </a:pathLst>
              </a:custGeom>
              <a:noFill/>
              <a:ln w="10230" cap="rnd">
                <a:solidFill>
                  <a:srgbClr val="7F7F7F"/>
                </a:solidFill>
                <a:prstDash val="solid"/>
                <a:round/>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8948B6BF-0A03-05DA-9399-846EE8A616AF}"/>
                  </a:ext>
                </a:extLst>
              </p:cNvPr>
              <p:cNvSpPr/>
              <p:nvPr/>
            </p:nvSpPr>
            <p:spPr>
              <a:xfrm>
                <a:off x="9802417" y="4695028"/>
                <a:ext cx="17416" cy="54503"/>
              </a:xfrm>
              <a:custGeom>
                <a:avLst/>
                <a:gdLst>
                  <a:gd name="connsiteX0" fmla="*/ 17417 w 17416"/>
                  <a:gd name="connsiteY0" fmla="*/ 0 h 54503"/>
                  <a:gd name="connsiteX1" fmla="*/ 0 w 17416"/>
                  <a:gd name="connsiteY1" fmla="*/ 54503 h 54503"/>
                </a:gdLst>
                <a:ahLst/>
                <a:cxnLst>
                  <a:cxn ang="0">
                    <a:pos x="connsiteX0" y="connsiteY0"/>
                  </a:cxn>
                  <a:cxn ang="0">
                    <a:pos x="connsiteX1" y="connsiteY1"/>
                  </a:cxn>
                </a:cxnLst>
                <a:rect l="l" t="t" r="r" b="b"/>
                <a:pathLst>
                  <a:path w="17416" h="54503">
                    <a:moveTo>
                      <a:pt x="17417" y="0"/>
                    </a:moveTo>
                    <a:cubicBezTo>
                      <a:pt x="12089" y="18369"/>
                      <a:pt x="6280" y="36544"/>
                      <a:pt x="0" y="54503"/>
                    </a:cubicBezTo>
                  </a:path>
                </a:pathLst>
              </a:custGeom>
              <a:noFill/>
              <a:ln w="10230" cap="rnd">
                <a:solidFill>
                  <a:srgbClr val="7F7F7F"/>
                </a:solidFill>
                <a:prstDash val="solid"/>
                <a:round/>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6AC6FBE2-6BEF-2BC5-C837-FDDD82ECBF02}"/>
                  </a:ext>
                </a:extLst>
              </p:cNvPr>
              <p:cNvSpPr/>
              <p:nvPr/>
            </p:nvSpPr>
            <p:spPr>
              <a:xfrm>
                <a:off x="8990501" y="4464413"/>
                <a:ext cx="50302" cy="76120"/>
              </a:xfrm>
              <a:custGeom>
                <a:avLst/>
                <a:gdLst>
                  <a:gd name="connsiteX0" fmla="*/ 50303 w 50302"/>
                  <a:gd name="connsiteY0" fmla="*/ 0 h 76120"/>
                  <a:gd name="connsiteX1" fmla="*/ 0 w 50302"/>
                  <a:gd name="connsiteY1" fmla="*/ 76121 h 76120"/>
                </a:gdLst>
                <a:ahLst/>
                <a:cxnLst>
                  <a:cxn ang="0">
                    <a:pos x="connsiteX0" y="connsiteY0"/>
                  </a:cxn>
                  <a:cxn ang="0">
                    <a:pos x="connsiteX1" y="connsiteY1"/>
                  </a:cxn>
                </a:cxnLst>
                <a:rect l="l" t="t" r="r" b="b"/>
                <a:pathLst>
                  <a:path w="50302" h="76120">
                    <a:moveTo>
                      <a:pt x="50303" y="0"/>
                    </a:moveTo>
                    <a:cubicBezTo>
                      <a:pt x="36677" y="27313"/>
                      <a:pt x="19783" y="52875"/>
                      <a:pt x="0" y="76121"/>
                    </a:cubicBezTo>
                  </a:path>
                </a:pathLst>
              </a:custGeom>
              <a:noFill/>
              <a:ln w="10230" cap="rnd">
                <a:solidFill>
                  <a:srgbClr val="7F7F7F"/>
                </a:solidFill>
                <a:prstDash val="solid"/>
                <a:round/>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C4A71AC7-EF5A-9B8A-B5D3-F42719E0234C}"/>
                  </a:ext>
                </a:extLst>
              </p:cNvPr>
              <p:cNvSpPr/>
              <p:nvPr/>
            </p:nvSpPr>
            <p:spPr>
              <a:xfrm>
                <a:off x="8829040" y="4024902"/>
                <a:ext cx="250285" cy="416561"/>
              </a:xfrm>
              <a:custGeom>
                <a:avLst/>
                <a:gdLst>
                  <a:gd name="connsiteX0" fmla="*/ 0 w 250285"/>
                  <a:gd name="connsiteY0" fmla="*/ 0 h 416561"/>
                  <a:gd name="connsiteX1" fmla="*/ 249568 w 250285"/>
                  <a:gd name="connsiteY1" fmla="*/ 283479 h 416561"/>
                  <a:gd name="connsiteX2" fmla="*/ 250285 w 250285"/>
                  <a:gd name="connsiteY2" fmla="*/ 292188 h 416561"/>
                  <a:gd name="connsiteX3" fmla="*/ 222316 w 250285"/>
                  <a:gd name="connsiteY3" fmla="*/ 416562 h 416561"/>
                </a:gdLst>
                <a:ahLst/>
                <a:cxnLst>
                  <a:cxn ang="0">
                    <a:pos x="connsiteX0" y="connsiteY0"/>
                  </a:cxn>
                  <a:cxn ang="0">
                    <a:pos x="connsiteX1" y="connsiteY1"/>
                  </a:cxn>
                  <a:cxn ang="0">
                    <a:pos x="connsiteX2" y="connsiteY2"/>
                  </a:cxn>
                  <a:cxn ang="0">
                    <a:pos x="connsiteX3" y="connsiteY3"/>
                  </a:cxn>
                </a:cxnLst>
                <a:rect l="l" t="t" r="r" b="b"/>
                <a:pathLst>
                  <a:path w="250285" h="416561">
                    <a:moveTo>
                      <a:pt x="0" y="0"/>
                    </a:moveTo>
                    <a:cubicBezTo>
                      <a:pt x="117305" y="58294"/>
                      <a:pt x="235635" y="161666"/>
                      <a:pt x="249568" y="283479"/>
                    </a:cubicBezTo>
                    <a:lnTo>
                      <a:pt x="250285" y="292188"/>
                    </a:lnTo>
                    <a:cubicBezTo>
                      <a:pt x="248410" y="334981"/>
                      <a:pt x="238934" y="377088"/>
                      <a:pt x="222316" y="416562"/>
                    </a:cubicBezTo>
                  </a:path>
                </a:pathLst>
              </a:custGeom>
              <a:noFill/>
              <a:ln w="10230" cap="rnd">
                <a:solidFill>
                  <a:srgbClr val="7F7F7F"/>
                </a:solidFill>
                <a:prstDash val="solid"/>
                <a:round/>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6997640D-65CC-68D6-06DE-23BC8A4C926E}"/>
                  </a:ext>
                </a:extLst>
              </p:cNvPr>
              <p:cNvSpPr/>
              <p:nvPr/>
            </p:nvSpPr>
            <p:spPr>
              <a:xfrm>
                <a:off x="8769004" y="3998982"/>
                <a:ext cx="32271" cy="12908"/>
              </a:xfrm>
              <a:custGeom>
                <a:avLst/>
                <a:gdLst>
                  <a:gd name="connsiteX0" fmla="*/ 0 w 32271"/>
                  <a:gd name="connsiteY0" fmla="*/ 0 h 12908"/>
                  <a:gd name="connsiteX1" fmla="*/ 32272 w 32271"/>
                  <a:gd name="connsiteY1" fmla="*/ 12909 h 12908"/>
                </a:gdLst>
                <a:ahLst/>
                <a:cxnLst>
                  <a:cxn ang="0">
                    <a:pos x="connsiteX0" y="connsiteY0"/>
                  </a:cxn>
                  <a:cxn ang="0">
                    <a:pos x="connsiteX1" y="connsiteY1"/>
                  </a:cxn>
                </a:cxnLst>
                <a:rect l="l" t="t" r="r" b="b"/>
                <a:pathLst>
                  <a:path w="32271" h="12908">
                    <a:moveTo>
                      <a:pt x="0" y="0"/>
                    </a:moveTo>
                    <a:cubicBezTo>
                      <a:pt x="10655" y="3893"/>
                      <a:pt x="21412" y="8196"/>
                      <a:pt x="32272" y="12909"/>
                    </a:cubicBezTo>
                  </a:path>
                </a:pathLst>
              </a:custGeom>
              <a:noFill/>
              <a:ln w="10230" cap="rnd">
                <a:solidFill>
                  <a:srgbClr val="7F7F7F"/>
                </a:solidFill>
                <a:prstDash val="solid"/>
                <a:round/>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1BF8B4DB-8BCD-7C32-9E77-71C9D285FFEC}"/>
                  </a:ext>
                </a:extLst>
              </p:cNvPr>
              <p:cNvSpPr/>
              <p:nvPr/>
            </p:nvSpPr>
            <p:spPr>
              <a:xfrm>
                <a:off x="8672189" y="4775144"/>
                <a:ext cx="267292" cy="403243"/>
              </a:xfrm>
              <a:custGeom>
                <a:avLst/>
                <a:gdLst>
                  <a:gd name="connsiteX0" fmla="*/ 0 w 267292"/>
                  <a:gd name="connsiteY0" fmla="*/ 403243 h 403243"/>
                  <a:gd name="connsiteX1" fmla="*/ 267292 w 267292"/>
                  <a:gd name="connsiteY1" fmla="*/ 0 h 403243"/>
                </a:gdLst>
                <a:ahLst/>
                <a:cxnLst>
                  <a:cxn ang="0">
                    <a:pos x="connsiteX0" y="connsiteY0"/>
                  </a:cxn>
                  <a:cxn ang="0">
                    <a:pos x="connsiteX1" y="connsiteY1"/>
                  </a:cxn>
                </a:cxnLst>
                <a:rect l="l" t="t" r="r" b="b"/>
                <a:pathLst>
                  <a:path w="267292" h="403243">
                    <a:moveTo>
                      <a:pt x="0" y="403243"/>
                    </a:moveTo>
                    <a:cubicBezTo>
                      <a:pt x="113781" y="286932"/>
                      <a:pt x="204480" y="150100"/>
                      <a:pt x="267292" y="0"/>
                    </a:cubicBezTo>
                  </a:path>
                </a:pathLst>
              </a:custGeom>
              <a:noFill/>
              <a:ln w="10230" cap="rnd">
                <a:solidFill>
                  <a:srgbClr val="7F7F7F"/>
                </a:solidFill>
                <a:prstDash val="solid"/>
                <a:round/>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6C2DB167-3133-8369-FD4D-B4DF2EA4CC44}"/>
                  </a:ext>
                </a:extLst>
              </p:cNvPr>
              <p:cNvSpPr/>
              <p:nvPr/>
            </p:nvSpPr>
            <p:spPr>
              <a:xfrm>
                <a:off x="9530310" y="4258078"/>
                <a:ext cx="40365" cy="20490"/>
              </a:xfrm>
              <a:custGeom>
                <a:avLst/>
                <a:gdLst>
                  <a:gd name="connsiteX0" fmla="*/ 0 w 40365"/>
                  <a:gd name="connsiteY0" fmla="*/ 20490 h 20490"/>
                  <a:gd name="connsiteX1" fmla="*/ 40365 w 40365"/>
                  <a:gd name="connsiteY1" fmla="*/ 0 h 20490"/>
                </a:gdLst>
                <a:ahLst/>
                <a:cxnLst>
                  <a:cxn ang="0">
                    <a:pos x="connsiteX0" y="connsiteY0"/>
                  </a:cxn>
                  <a:cxn ang="0">
                    <a:pos x="connsiteX1" y="connsiteY1"/>
                  </a:cxn>
                </a:cxnLst>
                <a:rect l="l" t="t" r="r" b="b"/>
                <a:pathLst>
                  <a:path w="40365" h="20490">
                    <a:moveTo>
                      <a:pt x="0" y="20490"/>
                    </a:moveTo>
                    <a:cubicBezTo>
                      <a:pt x="13626" y="14240"/>
                      <a:pt x="27149" y="7479"/>
                      <a:pt x="40365" y="0"/>
                    </a:cubicBezTo>
                  </a:path>
                </a:pathLst>
              </a:custGeom>
              <a:noFill/>
              <a:ln w="10230" cap="rnd">
                <a:solidFill>
                  <a:srgbClr val="7F7F7F"/>
                </a:solidFill>
                <a:prstDash val="solid"/>
                <a:round/>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A643448E-1320-D84D-ED6A-CC812237A251}"/>
                  </a:ext>
                </a:extLst>
              </p:cNvPr>
              <p:cNvSpPr/>
              <p:nvPr/>
            </p:nvSpPr>
            <p:spPr>
              <a:xfrm>
                <a:off x="9078608" y="4295063"/>
                <a:ext cx="411234" cy="37214"/>
              </a:xfrm>
              <a:custGeom>
                <a:avLst/>
                <a:gdLst>
                  <a:gd name="connsiteX0" fmla="*/ 0 w 411234"/>
                  <a:gd name="connsiteY0" fmla="*/ 13319 h 37214"/>
                  <a:gd name="connsiteX1" fmla="*/ 411234 w 411234"/>
                  <a:gd name="connsiteY1" fmla="*/ 0 h 37214"/>
                </a:gdLst>
                <a:ahLst/>
                <a:cxnLst>
                  <a:cxn ang="0">
                    <a:pos x="connsiteX0" y="connsiteY0"/>
                  </a:cxn>
                  <a:cxn ang="0">
                    <a:pos x="connsiteX1" y="connsiteY1"/>
                  </a:cxn>
                </a:cxnLst>
                <a:rect l="l" t="t" r="r" b="b"/>
                <a:pathLst>
                  <a:path w="411234" h="37214">
                    <a:moveTo>
                      <a:pt x="0" y="13319"/>
                    </a:moveTo>
                    <a:cubicBezTo>
                      <a:pt x="141176" y="47640"/>
                      <a:pt x="283991" y="46512"/>
                      <a:pt x="411234" y="0"/>
                    </a:cubicBezTo>
                  </a:path>
                </a:pathLst>
              </a:custGeom>
              <a:noFill/>
              <a:ln w="10230" cap="rnd">
                <a:solidFill>
                  <a:srgbClr val="7F7F7F"/>
                </a:solidFill>
                <a:prstDash val="solid"/>
                <a:round/>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84246FAD-D4B2-2593-3382-E6A4E2A2ECCB}"/>
                  </a:ext>
                </a:extLst>
              </p:cNvPr>
              <p:cNvSpPr/>
              <p:nvPr/>
            </p:nvSpPr>
            <p:spPr>
              <a:xfrm>
                <a:off x="9621388" y="4276007"/>
                <a:ext cx="25202" cy="15060"/>
              </a:xfrm>
              <a:custGeom>
                <a:avLst/>
                <a:gdLst>
                  <a:gd name="connsiteX0" fmla="*/ 0 w 25202"/>
                  <a:gd name="connsiteY0" fmla="*/ 15060 h 15060"/>
                  <a:gd name="connsiteX1" fmla="*/ 25203 w 25202"/>
                  <a:gd name="connsiteY1" fmla="*/ 0 h 15060"/>
                </a:gdLst>
                <a:ahLst/>
                <a:cxnLst>
                  <a:cxn ang="0">
                    <a:pos x="connsiteX0" y="connsiteY0"/>
                  </a:cxn>
                  <a:cxn ang="0">
                    <a:pos x="connsiteX1" y="connsiteY1"/>
                  </a:cxn>
                </a:cxnLst>
                <a:rect l="l" t="t" r="r" b="b"/>
                <a:pathLst>
                  <a:path w="25202" h="15060">
                    <a:moveTo>
                      <a:pt x="0" y="15060"/>
                    </a:moveTo>
                    <a:cubicBezTo>
                      <a:pt x="8094" y="9538"/>
                      <a:pt x="16505" y="4508"/>
                      <a:pt x="25203" y="0"/>
                    </a:cubicBezTo>
                  </a:path>
                </a:pathLst>
              </a:custGeom>
              <a:noFill/>
              <a:ln w="10230" cap="rnd">
                <a:solidFill>
                  <a:srgbClr val="7F7F7F"/>
                </a:solidFill>
                <a:prstDash val="solid"/>
                <a:round/>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708866C0-BC12-0EAA-BE89-967570A574DE}"/>
                  </a:ext>
                </a:extLst>
              </p:cNvPr>
              <p:cNvSpPr/>
              <p:nvPr/>
            </p:nvSpPr>
            <p:spPr>
              <a:xfrm>
                <a:off x="9508078" y="4308484"/>
                <a:ext cx="88312" cy="80525"/>
              </a:xfrm>
              <a:custGeom>
                <a:avLst/>
                <a:gdLst>
                  <a:gd name="connsiteX0" fmla="*/ 0 w 88312"/>
                  <a:gd name="connsiteY0" fmla="*/ 80526 h 80525"/>
                  <a:gd name="connsiteX1" fmla="*/ 88312 w 88312"/>
                  <a:gd name="connsiteY1" fmla="*/ 0 h 80525"/>
                </a:gdLst>
                <a:ahLst/>
                <a:cxnLst>
                  <a:cxn ang="0">
                    <a:pos x="connsiteX0" y="connsiteY0"/>
                  </a:cxn>
                  <a:cxn ang="0">
                    <a:pos x="connsiteX1" y="connsiteY1"/>
                  </a:cxn>
                </a:cxnLst>
                <a:rect l="l" t="t" r="r" b="b"/>
                <a:pathLst>
                  <a:path w="88312" h="80525">
                    <a:moveTo>
                      <a:pt x="0" y="80526"/>
                    </a:moveTo>
                    <a:cubicBezTo>
                      <a:pt x="37087" y="30633"/>
                      <a:pt x="55323" y="23871"/>
                      <a:pt x="88312" y="0"/>
                    </a:cubicBezTo>
                  </a:path>
                </a:pathLst>
              </a:custGeom>
              <a:noFill/>
              <a:ln w="10230" cap="rnd">
                <a:solidFill>
                  <a:srgbClr val="7F7F7F"/>
                </a:solidFill>
                <a:prstDash val="solid"/>
                <a:round/>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6B235E35-D31D-3EDF-9C09-41514FA86655}"/>
                  </a:ext>
                </a:extLst>
              </p:cNvPr>
              <p:cNvSpPr/>
              <p:nvPr/>
            </p:nvSpPr>
            <p:spPr>
              <a:xfrm>
                <a:off x="8718545" y="2160869"/>
                <a:ext cx="571059" cy="437416"/>
              </a:xfrm>
              <a:custGeom>
                <a:avLst/>
                <a:gdLst>
                  <a:gd name="connsiteX0" fmla="*/ 570905 w 571059"/>
                  <a:gd name="connsiteY0" fmla="*/ 203626 h 437416"/>
                  <a:gd name="connsiteX1" fmla="*/ 526954 w 571059"/>
                  <a:gd name="connsiteY1" fmla="*/ 249934 h 437416"/>
                  <a:gd name="connsiteX2" fmla="*/ 524393 w 571059"/>
                  <a:gd name="connsiteY2" fmla="*/ 329148 h 437416"/>
                  <a:gd name="connsiteX3" fmla="*/ 459747 w 571059"/>
                  <a:gd name="connsiteY3" fmla="*/ 337733 h 437416"/>
                  <a:gd name="connsiteX4" fmla="*/ 383831 w 571059"/>
                  <a:gd name="connsiteY4" fmla="*/ 334865 h 437416"/>
                  <a:gd name="connsiteX5" fmla="*/ 225956 w 571059"/>
                  <a:gd name="connsiteY5" fmla="*/ 263150 h 437416"/>
                  <a:gd name="connsiteX6" fmla="*/ 186103 w 571059"/>
                  <a:gd name="connsiteY6" fmla="*/ 230980 h 437416"/>
                  <a:gd name="connsiteX7" fmla="*/ 110802 w 571059"/>
                  <a:gd name="connsiteY7" fmla="*/ 175247 h 437416"/>
                  <a:gd name="connsiteX8" fmla="*/ 103016 w 571059"/>
                  <a:gd name="connsiteY8" fmla="*/ 170945 h 437416"/>
                  <a:gd name="connsiteX9" fmla="*/ 106704 w 571059"/>
                  <a:gd name="connsiteY9" fmla="*/ 193688 h 437416"/>
                  <a:gd name="connsiteX10" fmla="*/ 134263 w 571059"/>
                  <a:gd name="connsiteY10" fmla="*/ 209671 h 437416"/>
                  <a:gd name="connsiteX11" fmla="*/ 201470 w 571059"/>
                  <a:gd name="connsiteY11" fmla="*/ 368775 h 437416"/>
                  <a:gd name="connsiteX12" fmla="*/ 192967 w 571059"/>
                  <a:gd name="connsiteY12" fmla="*/ 382094 h 437416"/>
                  <a:gd name="connsiteX13" fmla="*/ 172477 w 571059"/>
                  <a:gd name="connsiteY13" fmla="*/ 365907 h 437416"/>
                  <a:gd name="connsiteX14" fmla="*/ 121252 w 571059"/>
                  <a:gd name="connsiteY14" fmla="*/ 379942 h 437416"/>
                  <a:gd name="connsiteX15" fmla="*/ 121252 w 571059"/>
                  <a:gd name="connsiteY15" fmla="*/ 437417 h 437416"/>
                  <a:gd name="connsiteX16" fmla="*/ 88980 w 571059"/>
                  <a:gd name="connsiteY16" fmla="*/ 345212 h 437416"/>
                  <a:gd name="connsiteX17" fmla="*/ 50459 w 571059"/>
                  <a:gd name="connsiteY17" fmla="*/ 309354 h 437416"/>
                  <a:gd name="connsiteX18" fmla="*/ 21568 w 571059"/>
                  <a:gd name="connsiteY18" fmla="*/ 329844 h 437416"/>
                  <a:gd name="connsiteX19" fmla="*/ 20441 w 571059"/>
                  <a:gd name="connsiteY19" fmla="*/ 332611 h 437416"/>
                  <a:gd name="connsiteX20" fmla="*/ 16958 w 571059"/>
                  <a:gd name="connsiteY20" fmla="*/ 366419 h 437416"/>
                  <a:gd name="connsiteX21" fmla="*/ 17880 w 571059"/>
                  <a:gd name="connsiteY21" fmla="*/ 374410 h 437416"/>
                  <a:gd name="connsiteX22" fmla="*/ 16958 w 571059"/>
                  <a:gd name="connsiteY22" fmla="*/ 391007 h 437416"/>
                  <a:gd name="connsiteX23" fmla="*/ 16958 w 571059"/>
                  <a:gd name="connsiteY23" fmla="*/ 395310 h 437416"/>
                  <a:gd name="connsiteX24" fmla="*/ 9172 w 571059"/>
                  <a:gd name="connsiteY24" fmla="*/ 195430 h 437416"/>
                  <a:gd name="connsiteX25" fmla="*/ 137951 w 571059"/>
                  <a:gd name="connsiteY25" fmla="*/ 48107 h 437416"/>
                  <a:gd name="connsiteX26" fmla="*/ 144713 w 571059"/>
                  <a:gd name="connsiteY26" fmla="*/ 44931 h 437416"/>
                  <a:gd name="connsiteX27" fmla="*/ 177190 w 571059"/>
                  <a:gd name="connsiteY27" fmla="*/ 34686 h 437416"/>
                  <a:gd name="connsiteX28" fmla="*/ 317956 w 571059"/>
                  <a:gd name="connsiteY28" fmla="*/ 52000 h 437416"/>
                  <a:gd name="connsiteX29" fmla="*/ 357809 w 571059"/>
                  <a:gd name="connsiteY29" fmla="*/ 54049 h 437416"/>
                  <a:gd name="connsiteX30" fmla="*/ 419279 w 571059"/>
                  <a:gd name="connsiteY30" fmla="*/ 9176 h 437416"/>
                  <a:gd name="connsiteX31" fmla="*/ 491814 w 571059"/>
                  <a:gd name="connsiteY31" fmla="*/ 8151 h 437416"/>
                  <a:gd name="connsiteX32" fmla="*/ 547649 w 571059"/>
                  <a:gd name="connsiteY32" fmla="*/ 57635 h 437416"/>
                  <a:gd name="connsiteX33" fmla="*/ 568139 w 571059"/>
                  <a:gd name="connsiteY33" fmla="*/ 108860 h 437416"/>
                  <a:gd name="connsiteX34" fmla="*/ 536687 w 571059"/>
                  <a:gd name="connsiteY34" fmla="*/ 149840 h 437416"/>
                  <a:gd name="connsiteX35" fmla="*/ 570905 w 571059"/>
                  <a:gd name="connsiteY35" fmla="*/ 203626 h 43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1059" h="437416">
                    <a:moveTo>
                      <a:pt x="570905" y="203626"/>
                    </a:moveTo>
                    <a:cubicBezTo>
                      <a:pt x="568252" y="227149"/>
                      <a:pt x="550302" y="246051"/>
                      <a:pt x="526954" y="249934"/>
                    </a:cubicBezTo>
                    <a:cubicBezTo>
                      <a:pt x="548120" y="272514"/>
                      <a:pt x="546973" y="307982"/>
                      <a:pt x="524393" y="329148"/>
                    </a:cubicBezTo>
                    <a:cubicBezTo>
                      <a:pt x="506904" y="345540"/>
                      <a:pt x="480913" y="348992"/>
                      <a:pt x="459747" y="337733"/>
                    </a:cubicBezTo>
                    <a:cubicBezTo>
                      <a:pt x="439257" y="321853"/>
                      <a:pt x="409854" y="335377"/>
                      <a:pt x="383831" y="334865"/>
                    </a:cubicBezTo>
                    <a:cubicBezTo>
                      <a:pt x="335167" y="334045"/>
                      <a:pt x="235279" y="266838"/>
                      <a:pt x="225956" y="263150"/>
                    </a:cubicBezTo>
                    <a:cubicBezTo>
                      <a:pt x="210742" y="255066"/>
                      <a:pt x="197208" y="244145"/>
                      <a:pt x="186103" y="230980"/>
                    </a:cubicBezTo>
                    <a:cubicBezTo>
                      <a:pt x="163666" y="209046"/>
                      <a:pt x="138330" y="190297"/>
                      <a:pt x="110802" y="175247"/>
                    </a:cubicBezTo>
                    <a:lnTo>
                      <a:pt x="103016" y="170945"/>
                    </a:lnTo>
                    <a:cubicBezTo>
                      <a:pt x="103272" y="178649"/>
                      <a:pt x="104512" y="186292"/>
                      <a:pt x="106704" y="193688"/>
                    </a:cubicBezTo>
                    <a:cubicBezTo>
                      <a:pt x="116334" y="198207"/>
                      <a:pt x="125555" y="203554"/>
                      <a:pt x="134263" y="209671"/>
                    </a:cubicBezTo>
                    <a:cubicBezTo>
                      <a:pt x="185375" y="245385"/>
                      <a:pt x="211490" y="307234"/>
                      <a:pt x="201470" y="368775"/>
                    </a:cubicBezTo>
                    <a:cubicBezTo>
                      <a:pt x="200343" y="374205"/>
                      <a:pt x="198294" y="380455"/>
                      <a:pt x="192967" y="382094"/>
                    </a:cubicBezTo>
                    <a:cubicBezTo>
                      <a:pt x="184054" y="384758"/>
                      <a:pt x="178726" y="372874"/>
                      <a:pt x="172477" y="365907"/>
                    </a:cubicBezTo>
                    <a:cubicBezTo>
                      <a:pt x="158441" y="350027"/>
                      <a:pt x="129653" y="360682"/>
                      <a:pt x="121252" y="379942"/>
                    </a:cubicBezTo>
                    <a:cubicBezTo>
                      <a:pt x="112851" y="399203"/>
                      <a:pt x="116846" y="418259"/>
                      <a:pt x="121252" y="437417"/>
                    </a:cubicBezTo>
                    <a:cubicBezTo>
                      <a:pt x="113363" y="405750"/>
                      <a:pt x="102565" y="374882"/>
                      <a:pt x="88980" y="345212"/>
                    </a:cubicBezTo>
                    <a:cubicBezTo>
                      <a:pt x="81194" y="328410"/>
                      <a:pt x="68490" y="309559"/>
                      <a:pt x="50459" y="309354"/>
                    </a:cubicBezTo>
                    <a:cubicBezTo>
                      <a:pt x="37735" y="310195"/>
                      <a:pt x="26568" y="318114"/>
                      <a:pt x="21568" y="329844"/>
                    </a:cubicBezTo>
                    <a:cubicBezTo>
                      <a:pt x="21568" y="330869"/>
                      <a:pt x="20748" y="331689"/>
                      <a:pt x="20441" y="332611"/>
                    </a:cubicBezTo>
                    <a:cubicBezTo>
                      <a:pt x="16722" y="343470"/>
                      <a:pt x="15534" y="355027"/>
                      <a:pt x="16958" y="366419"/>
                    </a:cubicBezTo>
                    <a:cubicBezTo>
                      <a:pt x="16958" y="369083"/>
                      <a:pt x="17265" y="371747"/>
                      <a:pt x="17880" y="374410"/>
                    </a:cubicBezTo>
                    <a:cubicBezTo>
                      <a:pt x="17880" y="381172"/>
                      <a:pt x="17163" y="386909"/>
                      <a:pt x="16958" y="391007"/>
                    </a:cubicBezTo>
                    <a:cubicBezTo>
                      <a:pt x="16958" y="392749"/>
                      <a:pt x="16958" y="394081"/>
                      <a:pt x="16958" y="395310"/>
                    </a:cubicBezTo>
                    <a:cubicBezTo>
                      <a:pt x="361" y="351974"/>
                      <a:pt x="-7323" y="238766"/>
                      <a:pt x="9172" y="195430"/>
                    </a:cubicBezTo>
                    <a:cubicBezTo>
                      <a:pt x="33555" y="131604"/>
                      <a:pt x="73715" y="78432"/>
                      <a:pt x="137951" y="48107"/>
                    </a:cubicBezTo>
                    <a:cubicBezTo>
                      <a:pt x="140144" y="46929"/>
                      <a:pt x="142408" y="45863"/>
                      <a:pt x="144713" y="44931"/>
                    </a:cubicBezTo>
                    <a:cubicBezTo>
                      <a:pt x="155071" y="40177"/>
                      <a:pt x="165982" y="36735"/>
                      <a:pt x="177190" y="34686"/>
                    </a:cubicBezTo>
                    <a:cubicBezTo>
                      <a:pt x="224829" y="26695"/>
                      <a:pt x="271341" y="42370"/>
                      <a:pt x="317956" y="52000"/>
                    </a:cubicBezTo>
                    <a:cubicBezTo>
                      <a:pt x="330916" y="55688"/>
                      <a:pt x="344542" y="56385"/>
                      <a:pt x="357809" y="54049"/>
                    </a:cubicBezTo>
                    <a:cubicBezTo>
                      <a:pt x="382499" y="47697"/>
                      <a:pt x="396842" y="21982"/>
                      <a:pt x="419279" y="9176"/>
                    </a:cubicBezTo>
                    <a:cubicBezTo>
                      <a:pt x="441920" y="-2688"/>
                      <a:pt x="468854" y="-3067"/>
                      <a:pt x="491814" y="8151"/>
                    </a:cubicBezTo>
                    <a:cubicBezTo>
                      <a:pt x="514404" y="19523"/>
                      <a:pt x="533644" y="36581"/>
                      <a:pt x="547649" y="57635"/>
                    </a:cubicBezTo>
                    <a:cubicBezTo>
                      <a:pt x="559615" y="72183"/>
                      <a:pt x="566766" y="90081"/>
                      <a:pt x="568139" y="108860"/>
                    </a:cubicBezTo>
                    <a:cubicBezTo>
                      <a:pt x="568139" y="127608"/>
                      <a:pt x="555333" y="147279"/>
                      <a:pt x="536687" y="149840"/>
                    </a:cubicBezTo>
                    <a:cubicBezTo>
                      <a:pt x="558765" y="158189"/>
                      <a:pt x="572698" y="180093"/>
                      <a:pt x="570905" y="203626"/>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0F515CDD-1BF8-66EC-F5C9-39CDAA1ADAE2}"/>
                  </a:ext>
                </a:extLst>
              </p:cNvPr>
              <p:cNvSpPr/>
              <p:nvPr/>
            </p:nvSpPr>
            <p:spPr>
              <a:xfrm>
                <a:off x="9149298" y="2247080"/>
                <a:ext cx="17826" cy="2261"/>
              </a:xfrm>
              <a:custGeom>
                <a:avLst/>
                <a:gdLst>
                  <a:gd name="connsiteX0" fmla="*/ 0 w 17826"/>
                  <a:gd name="connsiteY0" fmla="*/ 418 h 2261"/>
                  <a:gd name="connsiteX1" fmla="*/ 17826 w 17826"/>
                  <a:gd name="connsiteY1" fmla="*/ 2262 h 2261"/>
                </a:gdLst>
                <a:ahLst/>
                <a:cxnLst>
                  <a:cxn ang="0">
                    <a:pos x="connsiteX0" y="connsiteY0"/>
                  </a:cxn>
                  <a:cxn ang="0">
                    <a:pos x="connsiteX1" y="connsiteY1"/>
                  </a:cxn>
                </a:cxnLst>
                <a:rect l="l" t="t" r="r" b="b"/>
                <a:pathLst>
                  <a:path w="17826" h="2261">
                    <a:moveTo>
                      <a:pt x="0" y="418"/>
                    </a:moveTo>
                    <a:cubicBezTo>
                      <a:pt x="6004" y="-515"/>
                      <a:pt x="12140" y="120"/>
                      <a:pt x="17826" y="2262"/>
                    </a:cubicBezTo>
                  </a:path>
                </a:pathLst>
              </a:custGeom>
              <a:noFill/>
              <a:ln w="10230" cap="rnd">
                <a:solidFill>
                  <a:srgbClr val="7F7F7F"/>
                </a:solidFill>
                <a:prstDash val="solid"/>
                <a:round/>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E0A00A6A-7DD4-BA20-E0A4-DBB19FCE67F3}"/>
                  </a:ext>
                </a:extLst>
              </p:cNvPr>
              <p:cNvSpPr/>
              <p:nvPr/>
            </p:nvSpPr>
            <p:spPr>
              <a:xfrm>
                <a:off x="8965605" y="2259894"/>
                <a:ext cx="156133" cy="47632"/>
              </a:xfrm>
              <a:custGeom>
                <a:avLst/>
                <a:gdLst>
                  <a:gd name="connsiteX0" fmla="*/ 0 w 156133"/>
                  <a:gd name="connsiteY0" fmla="*/ 21822 h 47632"/>
                  <a:gd name="connsiteX1" fmla="*/ 119252 w 156133"/>
                  <a:gd name="connsiteY1" fmla="*/ 31452 h 47632"/>
                  <a:gd name="connsiteX2" fmla="*/ 156134 w 156133"/>
                  <a:gd name="connsiteY2" fmla="*/ 0 h 47632"/>
                </a:gdLst>
                <a:ahLst/>
                <a:cxnLst>
                  <a:cxn ang="0">
                    <a:pos x="connsiteX0" y="connsiteY0"/>
                  </a:cxn>
                  <a:cxn ang="0">
                    <a:pos x="connsiteX1" y="connsiteY1"/>
                  </a:cxn>
                  <a:cxn ang="0">
                    <a:pos x="connsiteX2" y="connsiteY2"/>
                  </a:cxn>
                </a:cxnLst>
                <a:rect l="l" t="t" r="r" b="b"/>
                <a:pathLst>
                  <a:path w="156133" h="47632">
                    <a:moveTo>
                      <a:pt x="0" y="21822"/>
                    </a:moveTo>
                    <a:cubicBezTo>
                      <a:pt x="32743" y="52219"/>
                      <a:pt x="82052" y="56204"/>
                      <a:pt x="119252" y="31452"/>
                    </a:cubicBezTo>
                    <a:cubicBezTo>
                      <a:pt x="132468" y="22129"/>
                      <a:pt x="143020" y="9528"/>
                      <a:pt x="156134" y="0"/>
                    </a:cubicBezTo>
                  </a:path>
                </a:pathLst>
              </a:custGeom>
              <a:noFill/>
              <a:ln w="10230" cap="rnd">
                <a:solidFill>
                  <a:srgbClr val="7F7F7F"/>
                </a:solidFill>
                <a:prstDash val="solid"/>
                <a:round/>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719D3E18-A725-87A4-34E0-76D9ABEAB5D5}"/>
                  </a:ext>
                </a:extLst>
              </p:cNvPr>
              <p:cNvSpPr/>
              <p:nvPr/>
            </p:nvSpPr>
            <p:spPr>
              <a:xfrm>
                <a:off x="9188434" y="2331609"/>
                <a:ext cx="21616" cy="8093"/>
              </a:xfrm>
              <a:custGeom>
                <a:avLst/>
                <a:gdLst>
                  <a:gd name="connsiteX0" fmla="*/ 0 w 21616"/>
                  <a:gd name="connsiteY0" fmla="*/ 0 h 8093"/>
                  <a:gd name="connsiteX1" fmla="*/ 21617 w 21616"/>
                  <a:gd name="connsiteY1" fmla="*/ 8094 h 8093"/>
                </a:gdLst>
                <a:ahLst/>
                <a:cxnLst>
                  <a:cxn ang="0">
                    <a:pos x="connsiteX0" y="connsiteY0"/>
                  </a:cxn>
                  <a:cxn ang="0">
                    <a:pos x="connsiteX1" y="connsiteY1"/>
                  </a:cxn>
                </a:cxnLst>
                <a:rect l="l" t="t" r="r" b="b"/>
                <a:pathLst>
                  <a:path w="21616" h="8093">
                    <a:moveTo>
                      <a:pt x="0" y="0"/>
                    </a:moveTo>
                    <a:cubicBezTo>
                      <a:pt x="7714" y="1055"/>
                      <a:pt x="15101" y="3821"/>
                      <a:pt x="21617" y="8094"/>
                    </a:cubicBezTo>
                  </a:path>
                </a:pathLst>
              </a:custGeom>
              <a:noFill/>
              <a:ln w="10230" cap="rnd">
                <a:solidFill>
                  <a:srgbClr val="7F7F7F"/>
                </a:solidFill>
                <a:prstDash val="solid"/>
                <a:round/>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56BD9B54-58F4-0329-FF8C-795579BDB877}"/>
                  </a:ext>
                </a:extLst>
              </p:cNvPr>
              <p:cNvSpPr/>
              <p:nvPr/>
            </p:nvSpPr>
            <p:spPr>
              <a:xfrm>
                <a:off x="9034657" y="2331506"/>
                <a:ext cx="132467" cy="21122"/>
              </a:xfrm>
              <a:custGeom>
                <a:avLst/>
                <a:gdLst>
                  <a:gd name="connsiteX0" fmla="*/ 0 w 132467"/>
                  <a:gd name="connsiteY0" fmla="*/ 6454 h 21122"/>
                  <a:gd name="connsiteX1" fmla="*/ 86878 w 132467"/>
                  <a:gd name="connsiteY1" fmla="*/ 11884 h 21122"/>
                  <a:gd name="connsiteX2" fmla="*/ 132468 w 132467"/>
                  <a:gd name="connsiteY2" fmla="*/ 0 h 21122"/>
                </a:gdLst>
                <a:ahLst/>
                <a:cxnLst>
                  <a:cxn ang="0">
                    <a:pos x="connsiteX0" y="connsiteY0"/>
                  </a:cxn>
                  <a:cxn ang="0">
                    <a:pos x="connsiteX1" y="connsiteY1"/>
                  </a:cxn>
                  <a:cxn ang="0">
                    <a:pos x="connsiteX2" y="connsiteY2"/>
                  </a:cxn>
                </a:cxnLst>
                <a:rect l="l" t="t" r="r" b="b"/>
                <a:pathLst>
                  <a:path w="132467" h="21122">
                    <a:moveTo>
                      <a:pt x="0" y="6454"/>
                    </a:moveTo>
                    <a:cubicBezTo>
                      <a:pt x="21310" y="28481"/>
                      <a:pt x="57782" y="21719"/>
                      <a:pt x="86878" y="11884"/>
                    </a:cubicBezTo>
                    <a:cubicBezTo>
                      <a:pt x="101630" y="6383"/>
                      <a:pt x="116906" y="2397"/>
                      <a:pt x="132468" y="0"/>
                    </a:cubicBezTo>
                  </a:path>
                </a:pathLst>
              </a:custGeom>
              <a:noFill/>
              <a:ln w="10230" cap="rnd">
                <a:solidFill>
                  <a:srgbClr val="7F7F7F"/>
                </a:solidFill>
                <a:prstDash val="solid"/>
                <a:round/>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E0512B04-14E6-BC53-9887-D59AEA97E14F}"/>
                  </a:ext>
                </a:extLst>
              </p:cNvPr>
              <p:cNvSpPr/>
              <p:nvPr/>
            </p:nvSpPr>
            <p:spPr>
              <a:xfrm>
                <a:off x="9078915" y="2385395"/>
                <a:ext cx="116634" cy="75362"/>
              </a:xfrm>
              <a:custGeom>
                <a:avLst/>
                <a:gdLst>
                  <a:gd name="connsiteX0" fmla="*/ 0 w 116634"/>
                  <a:gd name="connsiteY0" fmla="*/ 0 h 75362"/>
                  <a:gd name="connsiteX1" fmla="*/ 55733 w 116634"/>
                  <a:gd name="connsiteY1" fmla="*/ 8298 h 75362"/>
                  <a:gd name="connsiteX2" fmla="*/ 99069 w 116634"/>
                  <a:gd name="connsiteY2" fmla="*/ 21515 h 75362"/>
                  <a:gd name="connsiteX3" fmla="*/ 115666 w 116634"/>
                  <a:gd name="connsiteY3" fmla="*/ 60548 h 75362"/>
                  <a:gd name="connsiteX4" fmla="*/ 79501 w 116634"/>
                  <a:gd name="connsiteY4" fmla="*/ 68744 h 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34" h="75362">
                    <a:moveTo>
                      <a:pt x="0" y="0"/>
                    </a:moveTo>
                    <a:lnTo>
                      <a:pt x="55733" y="8298"/>
                    </a:lnTo>
                    <a:cubicBezTo>
                      <a:pt x="70977" y="9466"/>
                      <a:pt x="85771" y="13974"/>
                      <a:pt x="99069" y="21515"/>
                    </a:cubicBezTo>
                    <a:cubicBezTo>
                      <a:pt x="112551" y="29485"/>
                      <a:pt x="119282" y="45304"/>
                      <a:pt x="115666" y="60548"/>
                    </a:cubicBezTo>
                    <a:cubicBezTo>
                      <a:pt x="110748" y="74993"/>
                      <a:pt x="88312" y="81038"/>
                      <a:pt x="79501" y="68744"/>
                    </a:cubicBezTo>
                  </a:path>
                </a:pathLst>
              </a:custGeom>
              <a:noFill/>
              <a:ln w="10230" cap="rnd">
                <a:solidFill>
                  <a:srgbClr val="7F7F7F"/>
                </a:solidFill>
                <a:prstDash val="solid"/>
                <a:round/>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CE5AC8FA-4C85-D21F-D160-718D1B8B7177}"/>
                  </a:ext>
                </a:extLst>
              </p:cNvPr>
              <p:cNvSpPr/>
              <p:nvPr/>
            </p:nvSpPr>
            <p:spPr>
              <a:xfrm>
                <a:off x="9035681" y="2378941"/>
                <a:ext cx="21616" cy="3175"/>
              </a:xfrm>
              <a:custGeom>
                <a:avLst/>
                <a:gdLst>
                  <a:gd name="connsiteX0" fmla="*/ 0 w 21616"/>
                  <a:gd name="connsiteY0" fmla="*/ 0 h 3175"/>
                  <a:gd name="connsiteX1" fmla="*/ 21617 w 21616"/>
                  <a:gd name="connsiteY1" fmla="*/ 3176 h 3175"/>
                </a:gdLst>
                <a:ahLst/>
                <a:cxnLst>
                  <a:cxn ang="0">
                    <a:pos x="connsiteX0" y="connsiteY0"/>
                  </a:cxn>
                  <a:cxn ang="0">
                    <a:pos x="connsiteX1" y="connsiteY1"/>
                  </a:cxn>
                </a:cxnLst>
                <a:rect l="l" t="t" r="r" b="b"/>
                <a:pathLst>
                  <a:path w="21616" h="3175">
                    <a:moveTo>
                      <a:pt x="0" y="0"/>
                    </a:moveTo>
                    <a:lnTo>
                      <a:pt x="21617" y="3176"/>
                    </a:lnTo>
                  </a:path>
                </a:pathLst>
              </a:custGeom>
              <a:noFill/>
              <a:ln w="10230" cap="rnd">
                <a:solidFill>
                  <a:srgbClr val="7F7F7F"/>
                </a:solidFill>
                <a:prstDash val="solid"/>
                <a:round/>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ACBDE9D1-6092-8A28-EA72-84B4FFA9B90B}"/>
                  </a:ext>
                </a:extLst>
              </p:cNvPr>
              <p:cNvSpPr/>
              <p:nvPr/>
            </p:nvSpPr>
            <p:spPr>
              <a:xfrm>
                <a:off x="9592395" y="4300984"/>
                <a:ext cx="201745" cy="160048"/>
              </a:xfrm>
              <a:custGeom>
                <a:avLst/>
                <a:gdLst>
                  <a:gd name="connsiteX0" fmla="*/ 0 w 201745"/>
                  <a:gd name="connsiteY0" fmla="*/ 109745 h 160048"/>
                  <a:gd name="connsiteX1" fmla="*/ 143430 w 201745"/>
                  <a:gd name="connsiteY1" fmla="*/ 18360 h 160048"/>
                  <a:gd name="connsiteX2" fmla="*/ 198548 w 201745"/>
                  <a:gd name="connsiteY2" fmla="*/ 226 h 160048"/>
                  <a:gd name="connsiteX3" fmla="*/ 184615 w 201745"/>
                  <a:gd name="connsiteY3" fmla="*/ 53193 h 160048"/>
                  <a:gd name="connsiteX4" fmla="*/ 58909 w 201745"/>
                  <a:gd name="connsiteY4" fmla="*/ 160048 h 160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45" h="160048">
                    <a:moveTo>
                      <a:pt x="0" y="109745"/>
                    </a:moveTo>
                    <a:cubicBezTo>
                      <a:pt x="46717" y="77371"/>
                      <a:pt x="94531" y="46913"/>
                      <a:pt x="143430" y="18360"/>
                    </a:cubicBezTo>
                    <a:cubicBezTo>
                      <a:pt x="160437" y="8115"/>
                      <a:pt x="178980" y="-1618"/>
                      <a:pt x="198548" y="226"/>
                    </a:cubicBezTo>
                    <a:cubicBezTo>
                      <a:pt x="207359" y="17438"/>
                      <a:pt x="196397" y="37826"/>
                      <a:pt x="184615" y="53193"/>
                    </a:cubicBezTo>
                    <a:cubicBezTo>
                      <a:pt x="150827" y="97380"/>
                      <a:pt x="107962" y="133821"/>
                      <a:pt x="58909" y="160048"/>
                    </a:cubicBezTo>
                  </a:path>
                </a:pathLst>
              </a:custGeom>
              <a:noFill/>
              <a:ln w="10230" cap="rnd">
                <a:solidFill>
                  <a:srgbClr val="7F7F7F"/>
                </a:solidFill>
                <a:prstDash val="solid"/>
                <a:round/>
              </a:ln>
            </p:spPr>
            <p:txBody>
              <a:bodyPr rtlCol="0" anchor="ctr"/>
              <a:lstStyle/>
              <a:p>
                <a:endParaRPr lang="zh-CN" altLang="en-US"/>
              </a:p>
            </p:txBody>
          </p:sp>
        </p:grpSp>
        <p:grpSp>
          <p:nvGrpSpPr>
            <p:cNvPr id="269" name="图形 17">
              <a:extLst>
                <a:ext uri="{FF2B5EF4-FFF2-40B4-BE49-F238E27FC236}">
                  <a16:creationId xmlns:a16="http://schemas.microsoft.com/office/drawing/2014/main" id="{26A696C3-3BBE-AB9C-0E01-48523A875946}"/>
                </a:ext>
              </a:extLst>
            </p:cNvPr>
            <p:cNvGrpSpPr/>
            <p:nvPr/>
          </p:nvGrpSpPr>
          <p:grpSpPr>
            <a:xfrm flipH="1">
              <a:off x="7700964" y="2767629"/>
              <a:ext cx="3332288" cy="2854468"/>
              <a:chOff x="7721248" y="2767629"/>
              <a:chExt cx="3332288" cy="2854468"/>
            </a:xfrm>
          </p:grpSpPr>
          <p:sp>
            <p:nvSpPr>
              <p:cNvPr id="270" name="任意多边形: 形状 269">
                <a:extLst>
                  <a:ext uri="{FF2B5EF4-FFF2-40B4-BE49-F238E27FC236}">
                    <a16:creationId xmlns:a16="http://schemas.microsoft.com/office/drawing/2014/main" id="{3C5F2E9F-EA13-F2FC-3FC2-912C38E73B8C}"/>
                  </a:ext>
                </a:extLst>
              </p:cNvPr>
              <p:cNvSpPr/>
              <p:nvPr/>
            </p:nvSpPr>
            <p:spPr>
              <a:xfrm>
                <a:off x="8059947" y="3140656"/>
                <a:ext cx="385987" cy="152638"/>
              </a:xfrm>
              <a:custGeom>
                <a:avLst/>
                <a:gdLst>
                  <a:gd name="connsiteX0" fmla="*/ 0 w 385987"/>
                  <a:gd name="connsiteY0" fmla="*/ 127345 h 152638"/>
                  <a:gd name="connsiteX1" fmla="*/ 364517 w 385987"/>
                  <a:gd name="connsiteY1" fmla="*/ 147835 h 152638"/>
                  <a:gd name="connsiteX2" fmla="*/ 383675 w 385987"/>
                  <a:gd name="connsiteY2" fmla="*/ 140254 h 152638"/>
                  <a:gd name="connsiteX3" fmla="*/ 376914 w 385987"/>
                  <a:gd name="connsiteY3" fmla="*/ 111158 h 152638"/>
                  <a:gd name="connsiteX4" fmla="*/ 358882 w 385987"/>
                  <a:gd name="connsiteY4" fmla="*/ 0 h 152638"/>
                  <a:gd name="connsiteX5" fmla="*/ 24998 w 385987"/>
                  <a:gd name="connsiteY5" fmla="*/ 127345 h 1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987" h="152638">
                    <a:moveTo>
                      <a:pt x="0" y="127345"/>
                    </a:moveTo>
                    <a:cubicBezTo>
                      <a:pt x="119907" y="151503"/>
                      <a:pt x="242653" y="158408"/>
                      <a:pt x="364517" y="147835"/>
                    </a:cubicBezTo>
                    <a:cubicBezTo>
                      <a:pt x="371699" y="148194"/>
                      <a:pt x="378686" y="145428"/>
                      <a:pt x="383675" y="140254"/>
                    </a:cubicBezTo>
                    <a:cubicBezTo>
                      <a:pt x="389720" y="131546"/>
                      <a:pt x="382651" y="119764"/>
                      <a:pt x="376914" y="111158"/>
                    </a:cubicBezTo>
                    <a:cubicBezTo>
                      <a:pt x="355604" y="78262"/>
                      <a:pt x="349057" y="37948"/>
                      <a:pt x="358882" y="0"/>
                    </a:cubicBezTo>
                    <a:cubicBezTo>
                      <a:pt x="263686" y="76387"/>
                      <a:pt x="146893" y="120942"/>
                      <a:pt x="24998" y="127345"/>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90B5194C-A370-CF27-227C-E86C030000D6}"/>
                  </a:ext>
                </a:extLst>
              </p:cNvPr>
              <p:cNvSpPr/>
              <p:nvPr/>
            </p:nvSpPr>
            <p:spPr>
              <a:xfrm rot="10800000">
                <a:off x="7806384" y="3268309"/>
                <a:ext cx="517782" cy="405497"/>
              </a:xfrm>
              <a:custGeom>
                <a:avLst/>
                <a:gdLst>
                  <a:gd name="connsiteX0" fmla="*/ 0 w 517782"/>
                  <a:gd name="connsiteY0" fmla="*/ 0 h 405497"/>
                  <a:gd name="connsiteX1" fmla="*/ 517782 w 517782"/>
                  <a:gd name="connsiteY1" fmla="*/ 0 h 405497"/>
                  <a:gd name="connsiteX2" fmla="*/ 517782 w 517782"/>
                  <a:gd name="connsiteY2" fmla="*/ 405497 h 405497"/>
                  <a:gd name="connsiteX3" fmla="*/ 0 w 517782"/>
                  <a:gd name="connsiteY3" fmla="*/ 405497 h 405497"/>
                </a:gdLst>
                <a:ahLst/>
                <a:cxnLst>
                  <a:cxn ang="0">
                    <a:pos x="connsiteX0" y="connsiteY0"/>
                  </a:cxn>
                  <a:cxn ang="0">
                    <a:pos x="connsiteX1" y="connsiteY1"/>
                  </a:cxn>
                  <a:cxn ang="0">
                    <a:pos x="connsiteX2" y="connsiteY2"/>
                  </a:cxn>
                  <a:cxn ang="0">
                    <a:pos x="connsiteX3" y="connsiteY3"/>
                  </a:cxn>
                </a:cxnLst>
                <a:rect l="l" t="t" r="r" b="b"/>
                <a:pathLst>
                  <a:path w="517782" h="405497">
                    <a:moveTo>
                      <a:pt x="0" y="0"/>
                    </a:moveTo>
                    <a:lnTo>
                      <a:pt x="517782" y="0"/>
                    </a:lnTo>
                    <a:lnTo>
                      <a:pt x="517782" y="405497"/>
                    </a:lnTo>
                    <a:lnTo>
                      <a:pt x="0" y="405497"/>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A82AF9B2-27A6-3457-177C-32F443B751D5}"/>
                  </a:ext>
                </a:extLst>
              </p:cNvPr>
              <p:cNvSpPr/>
              <p:nvPr/>
            </p:nvSpPr>
            <p:spPr>
              <a:xfrm>
                <a:off x="8321707" y="3268309"/>
                <a:ext cx="351403" cy="405497"/>
              </a:xfrm>
              <a:custGeom>
                <a:avLst/>
                <a:gdLst>
                  <a:gd name="connsiteX0" fmla="*/ 0 w 351403"/>
                  <a:gd name="connsiteY0" fmla="*/ 0 h 405497"/>
                  <a:gd name="connsiteX1" fmla="*/ 351404 w 351403"/>
                  <a:gd name="connsiteY1" fmla="*/ 0 h 405497"/>
                  <a:gd name="connsiteX2" fmla="*/ 351404 w 351403"/>
                  <a:gd name="connsiteY2" fmla="*/ 405497 h 405497"/>
                  <a:gd name="connsiteX3" fmla="*/ 0 w 351403"/>
                  <a:gd name="connsiteY3" fmla="*/ 405497 h 405497"/>
                </a:gdLst>
                <a:ahLst/>
                <a:cxnLst>
                  <a:cxn ang="0">
                    <a:pos x="connsiteX0" y="connsiteY0"/>
                  </a:cxn>
                  <a:cxn ang="0">
                    <a:pos x="connsiteX1" y="connsiteY1"/>
                  </a:cxn>
                  <a:cxn ang="0">
                    <a:pos x="connsiteX2" y="connsiteY2"/>
                  </a:cxn>
                  <a:cxn ang="0">
                    <a:pos x="connsiteX3" y="connsiteY3"/>
                  </a:cxn>
                </a:cxnLst>
                <a:rect l="l" t="t" r="r" b="b"/>
                <a:pathLst>
                  <a:path w="351403" h="405497">
                    <a:moveTo>
                      <a:pt x="0" y="0"/>
                    </a:moveTo>
                    <a:lnTo>
                      <a:pt x="351404" y="0"/>
                    </a:lnTo>
                    <a:lnTo>
                      <a:pt x="351404" y="405497"/>
                    </a:lnTo>
                    <a:lnTo>
                      <a:pt x="0" y="405497"/>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DE257910-CF7F-0098-A483-EC67BDA3DFB5}"/>
                  </a:ext>
                </a:extLst>
              </p:cNvPr>
              <p:cNvSpPr/>
              <p:nvPr/>
            </p:nvSpPr>
            <p:spPr>
              <a:xfrm>
                <a:off x="8183195" y="3294639"/>
                <a:ext cx="105011" cy="10245"/>
              </a:xfrm>
              <a:custGeom>
                <a:avLst/>
                <a:gdLst>
                  <a:gd name="connsiteX0" fmla="*/ 0 w 105011"/>
                  <a:gd name="connsiteY0" fmla="*/ 0 h 10245"/>
                  <a:gd name="connsiteX1" fmla="*/ 105011 w 105011"/>
                  <a:gd name="connsiteY1" fmla="*/ 0 h 10245"/>
                </a:gdLst>
                <a:ahLst/>
                <a:cxnLst>
                  <a:cxn ang="0">
                    <a:pos x="connsiteX0" y="connsiteY0"/>
                  </a:cxn>
                  <a:cxn ang="0">
                    <a:pos x="connsiteX1" y="connsiteY1"/>
                  </a:cxn>
                </a:cxnLst>
                <a:rect l="l" t="t" r="r" b="b"/>
                <a:pathLst>
                  <a:path w="105011" h="10245">
                    <a:moveTo>
                      <a:pt x="0" y="0"/>
                    </a:moveTo>
                    <a:lnTo>
                      <a:pt x="105011" y="0"/>
                    </a:lnTo>
                  </a:path>
                </a:pathLst>
              </a:custGeom>
              <a:ln w="10230" cap="rnd">
                <a:solidFill>
                  <a:srgbClr val="263238"/>
                </a:solidFill>
                <a:prstDash val="solid"/>
                <a:round/>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C7295F74-EA80-02D1-CB64-06CD72720218}"/>
                  </a:ext>
                </a:extLst>
              </p:cNvPr>
              <p:cNvSpPr/>
              <p:nvPr/>
            </p:nvSpPr>
            <p:spPr>
              <a:xfrm>
                <a:off x="7842549" y="3294639"/>
                <a:ext cx="111363" cy="10245"/>
              </a:xfrm>
              <a:custGeom>
                <a:avLst/>
                <a:gdLst>
                  <a:gd name="connsiteX0" fmla="*/ 0 w 111363"/>
                  <a:gd name="connsiteY0" fmla="*/ 0 h 10245"/>
                  <a:gd name="connsiteX1" fmla="*/ 111363 w 111363"/>
                  <a:gd name="connsiteY1" fmla="*/ 0 h 10245"/>
                </a:gdLst>
                <a:ahLst/>
                <a:cxnLst>
                  <a:cxn ang="0">
                    <a:pos x="connsiteX0" y="connsiteY0"/>
                  </a:cxn>
                  <a:cxn ang="0">
                    <a:pos x="connsiteX1" y="connsiteY1"/>
                  </a:cxn>
                </a:cxnLst>
                <a:rect l="l" t="t" r="r" b="b"/>
                <a:pathLst>
                  <a:path w="111363" h="10245">
                    <a:moveTo>
                      <a:pt x="0" y="0"/>
                    </a:moveTo>
                    <a:lnTo>
                      <a:pt x="111363" y="0"/>
                    </a:lnTo>
                  </a:path>
                </a:pathLst>
              </a:custGeom>
              <a:ln w="10230" cap="rnd">
                <a:solidFill>
                  <a:srgbClr val="263238"/>
                </a:solidFill>
                <a:prstDash val="solid"/>
                <a:round/>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F05410D0-F668-E721-A1F4-7FA3577095A9}"/>
                  </a:ext>
                </a:extLst>
              </p:cNvPr>
              <p:cNvSpPr/>
              <p:nvPr/>
            </p:nvSpPr>
            <p:spPr>
              <a:xfrm>
                <a:off x="8115578" y="3370452"/>
                <a:ext cx="172628" cy="10245"/>
              </a:xfrm>
              <a:custGeom>
                <a:avLst/>
                <a:gdLst>
                  <a:gd name="connsiteX0" fmla="*/ 0 w 172628"/>
                  <a:gd name="connsiteY0" fmla="*/ 0 h 10245"/>
                  <a:gd name="connsiteX1" fmla="*/ 172628 w 172628"/>
                  <a:gd name="connsiteY1" fmla="*/ 0 h 10245"/>
                </a:gdLst>
                <a:ahLst/>
                <a:cxnLst>
                  <a:cxn ang="0">
                    <a:pos x="connsiteX0" y="connsiteY0"/>
                  </a:cxn>
                  <a:cxn ang="0">
                    <a:pos x="connsiteX1" y="connsiteY1"/>
                  </a:cxn>
                </a:cxnLst>
                <a:rect l="l" t="t" r="r" b="b"/>
                <a:pathLst>
                  <a:path w="172628" h="10245">
                    <a:moveTo>
                      <a:pt x="0" y="0"/>
                    </a:moveTo>
                    <a:lnTo>
                      <a:pt x="172628" y="0"/>
                    </a:lnTo>
                  </a:path>
                </a:pathLst>
              </a:custGeom>
              <a:ln w="10230" cap="rnd">
                <a:solidFill>
                  <a:srgbClr val="263238"/>
                </a:solidFill>
                <a:prstDash val="solid"/>
                <a:round/>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30613000-5E2E-1CF3-B0CD-D4650B33AE7D}"/>
                  </a:ext>
                </a:extLst>
              </p:cNvPr>
              <p:cNvSpPr/>
              <p:nvPr/>
            </p:nvSpPr>
            <p:spPr>
              <a:xfrm>
                <a:off x="7842549" y="3370452"/>
                <a:ext cx="151318" cy="10245"/>
              </a:xfrm>
              <a:custGeom>
                <a:avLst/>
                <a:gdLst>
                  <a:gd name="connsiteX0" fmla="*/ 0 w 151318"/>
                  <a:gd name="connsiteY0" fmla="*/ 0 h 10245"/>
                  <a:gd name="connsiteX1" fmla="*/ 151319 w 151318"/>
                  <a:gd name="connsiteY1" fmla="*/ 0 h 10245"/>
                </a:gdLst>
                <a:ahLst/>
                <a:cxnLst>
                  <a:cxn ang="0">
                    <a:pos x="connsiteX0" y="connsiteY0"/>
                  </a:cxn>
                  <a:cxn ang="0">
                    <a:pos x="connsiteX1" y="connsiteY1"/>
                  </a:cxn>
                </a:cxnLst>
                <a:rect l="l" t="t" r="r" b="b"/>
                <a:pathLst>
                  <a:path w="151318" h="10245">
                    <a:moveTo>
                      <a:pt x="0" y="0"/>
                    </a:moveTo>
                    <a:lnTo>
                      <a:pt x="151319" y="0"/>
                    </a:lnTo>
                  </a:path>
                </a:pathLst>
              </a:custGeom>
              <a:ln w="10230" cap="rnd">
                <a:solidFill>
                  <a:srgbClr val="263238"/>
                </a:solidFill>
                <a:prstDash val="solid"/>
                <a:round/>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A823ECBA-3546-D4F3-7135-038F6FE07A2E}"/>
                  </a:ext>
                </a:extLst>
              </p:cNvPr>
              <p:cNvSpPr/>
              <p:nvPr/>
            </p:nvSpPr>
            <p:spPr>
              <a:xfrm>
                <a:off x="8201841" y="3446265"/>
                <a:ext cx="86365" cy="10245"/>
              </a:xfrm>
              <a:custGeom>
                <a:avLst/>
                <a:gdLst>
                  <a:gd name="connsiteX0" fmla="*/ 0 w 86365"/>
                  <a:gd name="connsiteY0" fmla="*/ 0 h 10245"/>
                  <a:gd name="connsiteX1" fmla="*/ 86365 w 86365"/>
                  <a:gd name="connsiteY1" fmla="*/ 0 h 10245"/>
                </a:gdLst>
                <a:ahLst/>
                <a:cxnLst>
                  <a:cxn ang="0">
                    <a:pos x="connsiteX0" y="connsiteY0"/>
                  </a:cxn>
                  <a:cxn ang="0">
                    <a:pos x="connsiteX1" y="connsiteY1"/>
                  </a:cxn>
                </a:cxnLst>
                <a:rect l="l" t="t" r="r" b="b"/>
                <a:pathLst>
                  <a:path w="86365" h="10245">
                    <a:moveTo>
                      <a:pt x="0" y="0"/>
                    </a:moveTo>
                    <a:lnTo>
                      <a:pt x="86365" y="0"/>
                    </a:lnTo>
                  </a:path>
                </a:pathLst>
              </a:custGeom>
              <a:ln w="10230" cap="rnd">
                <a:solidFill>
                  <a:srgbClr val="263238"/>
                </a:solidFill>
                <a:prstDash val="solid"/>
                <a:round/>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E529D9E8-8CB1-DE10-0FE2-D10256E3E30D}"/>
                  </a:ext>
                </a:extLst>
              </p:cNvPr>
              <p:cNvSpPr/>
              <p:nvPr/>
            </p:nvSpPr>
            <p:spPr>
              <a:xfrm>
                <a:off x="7842549" y="3446265"/>
                <a:ext cx="191888" cy="10245"/>
              </a:xfrm>
              <a:custGeom>
                <a:avLst/>
                <a:gdLst>
                  <a:gd name="connsiteX0" fmla="*/ 0 w 191888"/>
                  <a:gd name="connsiteY0" fmla="*/ 0 h 10245"/>
                  <a:gd name="connsiteX1" fmla="*/ 191889 w 191888"/>
                  <a:gd name="connsiteY1" fmla="*/ 0 h 10245"/>
                </a:gdLst>
                <a:ahLst/>
                <a:cxnLst>
                  <a:cxn ang="0">
                    <a:pos x="connsiteX0" y="connsiteY0"/>
                  </a:cxn>
                  <a:cxn ang="0">
                    <a:pos x="connsiteX1" y="connsiteY1"/>
                  </a:cxn>
                </a:cxnLst>
                <a:rect l="l" t="t" r="r" b="b"/>
                <a:pathLst>
                  <a:path w="191888" h="10245">
                    <a:moveTo>
                      <a:pt x="0" y="0"/>
                    </a:moveTo>
                    <a:lnTo>
                      <a:pt x="191889" y="0"/>
                    </a:lnTo>
                  </a:path>
                </a:pathLst>
              </a:custGeom>
              <a:ln w="10230" cap="rnd">
                <a:solidFill>
                  <a:srgbClr val="263238"/>
                </a:solidFill>
                <a:prstDash val="solid"/>
                <a:round/>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F91EF852-8A0A-1905-1B39-AD2226026CF3}"/>
                  </a:ext>
                </a:extLst>
              </p:cNvPr>
              <p:cNvSpPr/>
              <p:nvPr/>
            </p:nvSpPr>
            <p:spPr>
              <a:xfrm>
                <a:off x="8115578" y="3522180"/>
                <a:ext cx="172628" cy="10245"/>
              </a:xfrm>
              <a:custGeom>
                <a:avLst/>
                <a:gdLst>
                  <a:gd name="connsiteX0" fmla="*/ 0 w 172628"/>
                  <a:gd name="connsiteY0" fmla="*/ 0 h 10245"/>
                  <a:gd name="connsiteX1" fmla="*/ 172628 w 172628"/>
                  <a:gd name="connsiteY1" fmla="*/ 0 h 10245"/>
                </a:gdLst>
                <a:ahLst/>
                <a:cxnLst>
                  <a:cxn ang="0">
                    <a:pos x="connsiteX0" y="connsiteY0"/>
                  </a:cxn>
                  <a:cxn ang="0">
                    <a:pos x="connsiteX1" y="connsiteY1"/>
                  </a:cxn>
                </a:cxnLst>
                <a:rect l="l" t="t" r="r" b="b"/>
                <a:pathLst>
                  <a:path w="172628" h="10245">
                    <a:moveTo>
                      <a:pt x="0" y="0"/>
                    </a:moveTo>
                    <a:lnTo>
                      <a:pt x="172628" y="0"/>
                    </a:lnTo>
                  </a:path>
                </a:pathLst>
              </a:custGeom>
              <a:ln w="10230" cap="rnd">
                <a:solidFill>
                  <a:srgbClr val="263238"/>
                </a:solidFill>
                <a:prstDash val="solid"/>
                <a:round/>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2EC1A169-FA7A-4822-E9F5-66DD98239C39}"/>
                  </a:ext>
                </a:extLst>
              </p:cNvPr>
              <p:cNvSpPr/>
              <p:nvPr/>
            </p:nvSpPr>
            <p:spPr>
              <a:xfrm>
                <a:off x="7842549" y="3522180"/>
                <a:ext cx="67104" cy="10245"/>
              </a:xfrm>
              <a:custGeom>
                <a:avLst/>
                <a:gdLst>
                  <a:gd name="connsiteX0" fmla="*/ 0 w 67104"/>
                  <a:gd name="connsiteY0" fmla="*/ 0 h 10245"/>
                  <a:gd name="connsiteX1" fmla="*/ 67105 w 67104"/>
                  <a:gd name="connsiteY1" fmla="*/ 0 h 10245"/>
                </a:gdLst>
                <a:ahLst/>
                <a:cxnLst>
                  <a:cxn ang="0">
                    <a:pos x="connsiteX0" y="connsiteY0"/>
                  </a:cxn>
                  <a:cxn ang="0">
                    <a:pos x="connsiteX1" y="connsiteY1"/>
                  </a:cxn>
                </a:cxnLst>
                <a:rect l="l" t="t" r="r" b="b"/>
                <a:pathLst>
                  <a:path w="67104" h="10245">
                    <a:moveTo>
                      <a:pt x="0" y="0"/>
                    </a:moveTo>
                    <a:lnTo>
                      <a:pt x="67105" y="0"/>
                    </a:lnTo>
                  </a:path>
                </a:pathLst>
              </a:custGeom>
              <a:ln w="10230" cap="rnd">
                <a:solidFill>
                  <a:srgbClr val="263238"/>
                </a:solidFill>
                <a:prstDash val="solid"/>
                <a:round/>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514FCA0C-856B-C6D5-6BC2-E60084256CDB}"/>
                  </a:ext>
                </a:extLst>
              </p:cNvPr>
              <p:cNvSpPr/>
              <p:nvPr/>
            </p:nvSpPr>
            <p:spPr>
              <a:xfrm>
                <a:off x="8201841" y="3597993"/>
                <a:ext cx="86365" cy="10245"/>
              </a:xfrm>
              <a:custGeom>
                <a:avLst/>
                <a:gdLst>
                  <a:gd name="connsiteX0" fmla="*/ 0 w 86365"/>
                  <a:gd name="connsiteY0" fmla="*/ 0 h 10245"/>
                  <a:gd name="connsiteX1" fmla="*/ 86365 w 86365"/>
                  <a:gd name="connsiteY1" fmla="*/ 0 h 10245"/>
                </a:gdLst>
                <a:ahLst/>
                <a:cxnLst>
                  <a:cxn ang="0">
                    <a:pos x="connsiteX0" y="connsiteY0"/>
                  </a:cxn>
                  <a:cxn ang="0">
                    <a:pos x="connsiteX1" y="connsiteY1"/>
                  </a:cxn>
                </a:cxnLst>
                <a:rect l="l" t="t" r="r" b="b"/>
                <a:pathLst>
                  <a:path w="86365" h="10245">
                    <a:moveTo>
                      <a:pt x="0" y="0"/>
                    </a:moveTo>
                    <a:lnTo>
                      <a:pt x="86365" y="0"/>
                    </a:lnTo>
                  </a:path>
                </a:pathLst>
              </a:custGeom>
              <a:ln w="10230" cap="rnd">
                <a:solidFill>
                  <a:srgbClr val="263238"/>
                </a:solidFill>
                <a:prstDash val="solid"/>
                <a:round/>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EC0C07EF-1832-E7EA-998E-013CDA08EB0F}"/>
                  </a:ext>
                </a:extLst>
              </p:cNvPr>
              <p:cNvSpPr/>
              <p:nvPr/>
            </p:nvSpPr>
            <p:spPr>
              <a:xfrm>
                <a:off x="7842549" y="3597993"/>
                <a:ext cx="78066" cy="10245"/>
              </a:xfrm>
              <a:custGeom>
                <a:avLst/>
                <a:gdLst>
                  <a:gd name="connsiteX0" fmla="*/ 0 w 78066"/>
                  <a:gd name="connsiteY0" fmla="*/ 0 h 10245"/>
                  <a:gd name="connsiteX1" fmla="*/ 78067 w 78066"/>
                  <a:gd name="connsiteY1" fmla="*/ 0 h 10245"/>
                </a:gdLst>
                <a:ahLst/>
                <a:cxnLst>
                  <a:cxn ang="0">
                    <a:pos x="connsiteX0" y="connsiteY0"/>
                  </a:cxn>
                  <a:cxn ang="0">
                    <a:pos x="connsiteX1" y="connsiteY1"/>
                  </a:cxn>
                </a:cxnLst>
                <a:rect l="l" t="t" r="r" b="b"/>
                <a:pathLst>
                  <a:path w="78066" h="10245">
                    <a:moveTo>
                      <a:pt x="0" y="0"/>
                    </a:moveTo>
                    <a:lnTo>
                      <a:pt x="78067" y="0"/>
                    </a:lnTo>
                  </a:path>
                </a:pathLst>
              </a:custGeom>
              <a:ln w="10230" cap="rnd">
                <a:solidFill>
                  <a:srgbClr val="263238"/>
                </a:solidFill>
                <a:prstDash val="solid"/>
                <a:round/>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4FA19B62-B98D-AB1F-1023-A2DB4A42E973}"/>
                  </a:ext>
                </a:extLst>
              </p:cNvPr>
              <p:cNvSpPr/>
              <p:nvPr/>
            </p:nvSpPr>
            <p:spPr>
              <a:xfrm>
                <a:off x="8518206" y="3294639"/>
                <a:ext cx="118841" cy="10245"/>
              </a:xfrm>
              <a:custGeom>
                <a:avLst/>
                <a:gdLst>
                  <a:gd name="connsiteX0" fmla="*/ 0 w 118841"/>
                  <a:gd name="connsiteY0" fmla="*/ 0 h 10245"/>
                  <a:gd name="connsiteX1" fmla="*/ 118842 w 118841"/>
                  <a:gd name="connsiteY1" fmla="*/ 0 h 10245"/>
                </a:gdLst>
                <a:ahLst/>
                <a:cxnLst>
                  <a:cxn ang="0">
                    <a:pos x="connsiteX0" y="connsiteY0"/>
                  </a:cxn>
                  <a:cxn ang="0">
                    <a:pos x="connsiteX1" y="connsiteY1"/>
                  </a:cxn>
                </a:cxnLst>
                <a:rect l="l" t="t" r="r" b="b"/>
                <a:pathLst>
                  <a:path w="118841" h="10245">
                    <a:moveTo>
                      <a:pt x="0" y="0"/>
                    </a:moveTo>
                    <a:lnTo>
                      <a:pt x="118842" y="0"/>
                    </a:lnTo>
                  </a:path>
                </a:pathLst>
              </a:custGeom>
              <a:ln w="10230" cap="rnd">
                <a:solidFill>
                  <a:srgbClr val="263238"/>
                </a:solidFill>
                <a:prstDash val="solid"/>
                <a:round/>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868A3E9C-4D9B-7B8B-64FD-76B63A697DBE}"/>
                  </a:ext>
                </a:extLst>
              </p:cNvPr>
              <p:cNvSpPr/>
              <p:nvPr/>
            </p:nvSpPr>
            <p:spPr>
              <a:xfrm>
                <a:off x="8357770" y="3294639"/>
                <a:ext cx="51839" cy="10245"/>
              </a:xfrm>
              <a:custGeom>
                <a:avLst/>
                <a:gdLst>
                  <a:gd name="connsiteX0" fmla="*/ 0 w 51839"/>
                  <a:gd name="connsiteY0" fmla="*/ 0 h 10245"/>
                  <a:gd name="connsiteX1" fmla="*/ 51840 w 51839"/>
                  <a:gd name="connsiteY1" fmla="*/ 0 h 10245"/>
                </a:gdLst>
                <a:ahLst/>
                <a:cxnLst>
                  <a:cxn ang="0">
                    <a:pos x="connsiteX0" y="connsiteY0"/>
                  </a:cxn>
                  <a:cxn ang="0">
                    <a:pos x="connsiteX1" y="connsiteY1"/>
                  </a:cxn>
                </a:cxnLst>
                <a:rect l="l" t="t" r="r" b="b"/>
                <a:pathLst>
                  <a:path w="51839" h="10245">
                    <a:moveTo>
                      <a:pt x="0" y="0"/>
                    </a:moveTo>
                    <a:lnTo>
                      <a:pt x="51840" y="0"/>
                    </a:lnTo>
                  </a:path>
                </a:pathLst>
              </a:custGeom>
              <a:ln w="10230" cap="rnd">
                <a:solidFill>
                  <a:srgbClr val="263238"/>
                </a:solidFill>
                <a:prstDash val="solid"/>
                <a:round/>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C6BD3F87-DF44-B91D-599C-7BD49EE0D062}"/>
                  </a:ext>
                </a:extLst>
              </p:cNvPr>
              <p:cNvSpPr/>
              <p:nvPr/>
            </p:nvSpPr>
            <p:spPr>
              <a:xfrm>
                <a:off x="8500995" y="3370452"/>
                <a:ext cx="136053" cy="10245"/>
              </a:xfrm>
              <a:custGeom>
                <a:avLst/>
                <a:gdLst>
                  <a:gd name="connsiteX0" fmla="*/ 0 w 136053"/>
                  <a:gd name="connsiteY0" fmla="*/ 0 h 10245"/>
                  <a:gd name="connsiteX1" fmla="*/ 136054 w 136053"/>
                  <a:gd name="connsiteY1" fmla="*/ 0 h 10245"/>
                </a:gdLst>
                <a:ahLst/>
                <a:cxnLst>
                  <a:cxn ang="0">
                    <a:pos x="connsiteX0" y="connsiteY0"/>
                  </a:cxn>
                  <a:cxn ang="0">
                    <a:pos x="connsiteX1" y="connsiteY1"/>
                  </a:cxn>
                </a:cxnLst>
                <a:rect l="l" t="t" r="r" b="b"/>
                <a:pathLst>
                  <a:path w="136053" h="10245">
                    <a:moveTo>
                      <a:pt x="0" y="0"/>
                    </a:moveTo>
                    <a:lnTo>
                      <a:pt x="136054" y="0"/>
                    </a:lnTo>
                  </a:path>
                </a:pathLst>
              </a:custGeom>
              <a:ln w="10230" cap="rnd">
                <a:solidFill>
                  <a:srgbClr val="263238"/>
                </a:solidFill>
                <a:prstDash val="solid"/>
                <a:round/>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57697F32-45B2-ECBD-A77C-C514AEA4CD36}"/>
                  </a:ext>
                </a:extLst>
              </p:cNvPr>
              <p:cNvSpPr/>
              <p:nvPr/>
            </p:nvSpPr>
            <p:spPr>
              <a:xfrm>
                <a:off x="8357770" y="3370452"/>
                <a:ext cx="83291" cy="10245"/>
              </a:xfrm>
              <a:custGeom>
                <a:avLst/>
                <a:gdLst>
                  <a:gd name="connsiteX0" fmla="*/ 0 w 83291"/>
                  <a:gd name="connsiteY0" fmla="*/ 0 h 10245"/>
                  <a:gd name="connsiteX1" fmla="*/ 83292 w 83291"/>
                  <a:gd name="connsiteY1" fmla="*/ 0 h 10245"/>
                </a:gdLst>
                <a:ahLst/>
                <a:cxnLst>
                  <a:cxn ang="0">
                    <a:pos x="connsiteX0" y="connsiteY0"/>
                  </a:cxn>
                  <a:cxn ang="0">
                    <a:pos x="connsiteX1" y="connsiteY1"/>
                  </a:cxn>
                </a:cxnLst>
                <a:rect l="l" t="t" r="r" b="b"/>
                <a:pathLst>
                  <a:path w="83291" h="10245">
                    <a:moveTo>
                      <a:pt x="0" y="0"/>
                    </a:moveTo>
                    <a:lnTo>
                      <a:pt x="83292" y="0"/>
                    </a:lnTo>
                  </a:path>
                </a:pathLst>
              </a:custGeom>
              <a:ln w="10230" cap="rnd">
                <a:solidFill>
                  <a:srgbClr val="263238"/>
                </a:solidFill>
                <a:prstDash val="solid"/>
                <a:round/>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21D04DA5-2C23-B6B8-2181-F2EF057FC032}"/>
                  </a:ext>
                </a:extLst>
              </p:cNvPr>
              <p:cNvSpPr/>
              <p:nvPr/>
            </p:nvSpPr>
            <p:spPr>
              <a:xfrm>
                <a:off x="8532959" y="3446265"/>
                <a:ext cx="104089" cy="10245"/>
              </a:xfrm>
              <a:custGeom>
                <a:avLst/>
                <a:gdLst>
                  <a:gd name="connsiteX0" fmla="*/ 0 w 104089"/>
                  <a:gd name="connsiteY0" fmla="*/ 0 h 10245"/>
                  <a:gd name="connsiteX1" fmla="*/ 104089 w 104089"/>
                  <a:gd name="connsiteY1" fmla="*/ 0 h 10245"/>
                </a:gdLst>
                <a:ahLst/>
                <a:cxnLst>
                  <a:cxn ang="0">
                    <a:pos x="connsiteX0" y="connsiteY0"/>
                  </a:cxn>
                  <a:cxn ang="0">
                    <a:pos x="connsiteX1" y="connsiteY1"/>
                  </a:cxn>
                </a:cxnLst>
                <a:rect l="l" t="t" r="r" b="b"/>
                <a:pathLst>
                  <a:path w="104089" h="10245">
                    <a:moveTo>
                      <a:pt x="0" y="0"/>
                    </a:moveTo>
                    <a:lnTo>
                      <a:pt x="104089" y="0"/>
                    </a:lnTo>
                  </a:path>
                </a:pathLst>
              </a:custGeom>
              <a:ln w="10230" cap="rnd">
                <a:solidFill>
                  <a:srgbClr val="263238"/>
                </a:solidFill>
                <a:prstDash val="solid"/>
                <a:round/>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8B92A79F-56D5-2714-FF92-FACAAFF7EF04}"/>
                  </a:ext>
                </a:extLst>
              </p:cNvPr>
              <p:cNvSpPr/>
              <p:nvPr/>
            </p:nvSpPr>
            <p:spPr>
              <a:xfrm>
                <a:off x="8357770" y="3446265"/>
                <a:ext cx="115256" cy="10245"/>
              </a:xfrm>
              <a:custGeom>
                <a:avLst/>
                <a:gdLst>
                  <a:gd name="connsiteX0" fmla="*/ 0 w 115256"/>
                  <a:gd name="connsiteY0" fmla="*/ 0 h 10245"/>
                  <a:gd name="connsiteX1" fmla="*/ 115256 w 115256"/>
                  <a:gd name="connsiteY1" fmla="*/ 0 h 10245"/>
                </a:gdLst>
                <a:ahLst/>
                <a:cxnLst>
                  <a:cxn ang="0">
                    <a:pos x="connsiteX0" y="connsiteY0"/>
                  </a:cxn>
                  <a:cxn ang="0">
                    <a:pos x="connsiteX1" y="connsiteY1"/>
                  </a:cxn>
                </a:cxnLst>
                <a:rect l="l" t="t" r="r" b="b"/>
                <a:pathLst>
                  <a:path w="115256" h="10245">
                    <a:moveTo>
                      <a:pt x="0" y="0"/>
                    </a:moveTo>
                    <a:lnTo>
                      <a:pt x="115256" y="0"/>
                    </a:lnTo>
                  </a:path>
                </a:pathLst>
              </a:custGeom>
              <a:ln w="10230" cap="rnd">
                <a:solidFill>
                  <a:srgbClr val="263238"/>
                </a:solidFill>
                <a:prstDash val="solid"/>
                <a:round/>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30081B6B-1203-C19A-EE8D-8D6ED16280AF}"/>
                  </a:ext>
                </a:extLst>
              </p:cNvPr>
              <p:cNvSpPr/>
              <p:nvPr/>
            </p:nvSpPr>
            <p:spPr>
              <a:xfrm>
                <a:off x="8464932" y="3522180"/>
                <a:ext cx="172116" cy="10245"/>
              </a:xfrm>
              <a:custGeom>
                <a:avLst/>
                <a:gdLst>
                  <a:gd name="connsiteX0" fmla="*/ 0 w 172116"/>
                  <a:gd name="connsiteY0" fmla="*/ 0 h 10245"/>
                  <a:gd name="connsiteX1" fmla="*/ 172116 w 172116"/>
                  <a:gd name="connsiteY1" fmla="*/ 0 h 10245"/>
                </a:gdLst>
                <a:ahLst/>
                <a:cxnLst>
                  <a:cxn ang="0">
                    <a:pos x="connsiteX0" y="connsiteY0"/>
                  </a:cxn>
                  <a:cxn ang="0">
                    <a:pos x="connsiteX1" y="connsiteY1"/>
                  </a:cxn>
                </a:cxnLst>
                <a:rect l="l" t="t" r="r" b="b"/>
                <a:pathLst>
                  <a:path w="172116" h="10245">
                    <a:moveTo>
                      <a:pt x="0" y="0"/>
                    </a:moveTo>
                    <a:lnTo>
                      <a:pt x="172116" y="0"/>
                    </a:lnTo>
                  </a:path>
                </a:pathLst>
              </a:custGeom>
              <a:ln w="10230" cap="rnd">
                <a:solidFill>
                  <a:srgbClr val="263238"/>
                </a:solidFill>
                <a:prstDash val="solid"/>
                <a:round/>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AA443695-1E6B-EE90-C0F7-FB4D054E1889}"/>
                  </a:ext>
                </a:extLst>
              </p:cNvPr>
              <p:cNvSpPr/>
              <p:nvPr/>
            </p:nvSpPr>
            <p:spPr>
              <a:xfrm>
                <a:off x="8357770" y="3522180"/>
                <a:ext cx="16801" cy="10245"/>
              </a:xfrm>
              <a:custGeom>
                <a:avLst/>
                <a:gdLst>
                  <a:gd name="connsiteX0" fmla="*/ 0 w 16801"/>
                  <a:gd name="connsiteY0" fmla="*/ 0 h 10245"/>
                  <a:gd name="connsiteX1" fmla="*/ 16802 w 16801"/>
                  <a:gd name="connsiteY1" fmla="*/ 0 h 10245"/>
                </a:gdLst>
                <a:ahLst/>
                <a:cxnLst>
                  <a:cxn ang="0">
                    <a:pos x="connsiteX0" y="connsiteY0"/>
                  </a:cxn>
                  <a:cxn ang="0">
                    <a:pos x="connsiteX1" y="connsiteY1"/>
                  </a:cxn>
                </a:cxnLst>
                <a:rect l="l" t="t" r="r" b="b"/>
                <a:pathLst>
                  <a:path w="16801" h="10245">
                    <a:moveTo>
                      <a:pt x="0" y="0"/>
                    </a:moveTo>
                    <a:lnTo>
                      <a:pt x="16802" y="0"/>
                    </a:lnTo>
                  </a:path>
                </a:pathLst>
              </a:custGeom>
              <a:ln w="10230" cap="rnd">
                <a:solidFill>
                  <a:srgbClr val="263238"/>
                </a:solidFill>
                <a:prstDash val="solid"/>
                <a:round/>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41FBD6A4-57A0-B7F0-90EC-692245A33743}"/>
                  </a:ext>
                </a:extLst>
              </p:cNvPr>
              <p:cNvSpPr/>
              <p:nvPr/>
            </p:nvSpPr>
            <p:spPr>
              <a:xfrm>
                <a:off x="8532959" y="3597993"/>
                <a:ext cx="104089" cy="10245"/>
              </a:xfrm>
              <a:custGeom>
                <a:avLst/>
                <a:gdLst>
                  <a:gd name="connsiteX0" fmla="*/ 0 w 104089"/>
                  <a:gd name="connsiteY0" fmla="*/ 0 h 10245"/>
                  <a:gd name="connsiteX1" fmla="*/ 104089 w 104089"/>
                  <a:gd name="connsiteY1" fmla="*/ 0 h 10245"/>
                </a:gdLst>
                <a:ahLst/>
                <a:cxnLst>
                  <a:cxn ang="0">
                    <a:pos x="connsiteX0" y="connsiteY0"/>
                  </a:cxn>
                  <a:cxn ang="0">
                    <a:pos x="connsiteX1" y="connsiteY1"/>
                  </a:cxn>
                </a:cxnLst>
                <a:rect l="l" t="t" r="r" b="b"/>
                <a:pathLst>
                  <a:path w="104089" h="10245">
                    <a:moveTo>
                      <a:pt x="0" y="0"/>
                    </a:moveTo>
                    <a:lnTo>
                      <a:pt x="104089" y="0"/>
                    </a:lnTo>
                  </a:path>
                </a:pathLst>
              </a:custGeom>
              <a:ln w="10230" cap="rnd">
                <a:solidFill>
                  <a:srgbClr val="263238"/>
                </a:solidFill>
                <a:prstDash val="solid"/>
                <a:round/>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2D945A7E-185A-1763-21CA-6A3C5A170CAA}"/>
                  </a:ext>
                </a:extLst>
              </p:cNvPr>
              <p:cNvSpPr/>
              <p:nvPr/>
            </p:nvSpPr>
            <p:spPr>
              <a:xfrm>
                <a:off x="8357770" y="3597993"/>
                <a:ext cx="25510" cy="10245"/>
              </a:xfrm>
              <a:custGeom>
                <a:avLst/>
                <a:gdLst>
                  <a:gd name="connsiteX0" fmla="*/ 0 w 25510"/>
                  <a:gd name="connsiteY0" fmla="*/ 0 h 10245"/>
                  <a:gd name="connsiteX1" fmla="*/ 25510 w 25510"/>
                  <a:gd name="connsiteY1" fmla="*/ 0 h 10245"/>
                </a:gdLst>
                <a:ahLst/>
                <a:cxnLst>
                  <a:cxn ang="0">
                    <a:pos x="connsiteX0" y="connsiteY0"/>
                  </a:cxn>
                  <a:cxn ang="0">
                    <a:pos x="connsiteX1" y="connsiteY1"/>
                  </a:cxn>
                </a:cxnLst>
                <a:rect l="l" t="t" r="r" b="b"/>
                <a:pathLst>
                  <a:path w="25510" h="10245">
                    <a:moveTo>
                      <a:pt x="0" y="0"/>
                    </a:moveTo>
                    <a:lnTo>
                      <a:pt x="25510" y="0"/>
                    </a:lnTo>
                  </a:path>
                </a:pathLst>
              </a:custGeom>
              <a:ln w="10230" cap="rnd">
                <a:solidFill>
                  <a:srgbClr val="263238"/>
                </a:solidFill>
                <a:prstDash val="solid"/>
                <a:round/>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1D1BF287-7CC2-9C69-7789-1F7981EE3FE1}"/>
                  </a:ext>
                </a:extLst>
              </p:cNvPr>
              <p:cNvSpPr/>
              <p:nvPr/>
            </p:nvSpPr>
            <p:spPr>
              <a:xfrm>
                <a:off x="7829742" y="3295048"/>
                <a:ext cx="90873" cy="40467"/>
              </a:xfrm>
              <a:custGeom>
                <a:avLst/>
                <a:gdLst>
                  <a:gd name="connsiteX0" fmla="*/ 0 w 90873"/>
                  <a:gd name="connsiteY0" fmla="*/ 40468 h 40467"/>
                  <a:gd name="connsiteX1" fmla="*/ 90873 w 90873"/>
                  <a:gd name="connsiteY1" fmla="*/ 0 h 40467"/>
                  <a:gd name="connsiteX2" fmla="*/ 12806 w 90873"/>
                  <a:gd name="connsiteY2" fmla="*/ 0 h 40467"/>
                  <a:gd name="connsiteX3" fmla="*/ 0 w 90873"/>
                  <a:gd name="connsiteY3" fmla="*/ 40468 h 40467"/>
                </a:gdLst>
                <a:ahLst/>
                <a:cxnLst>
                  <a:cxn ang="0">
                    <a:pos x="connsiteX0" y="connsiteY0"/>
                  </a:cxn>
                  <a:cxn ang="0">
                    <a:pos x="connsiteX1" y="connsiteY1"/>
                  </a:cxn>
                  <a:cxn ang="0">
                    <a:pos x="connsiteX2" y="connsiteY2"/>
                  </a:cxn>
                  <a:cxn ang="0">
                    <a:pos x="connsiteX3" y="connsiteY3"/>
                  </a:cxn>
                </a:cxnLst>
                <a:rect l="l" t="t" r="r" b="b"/>
                <a:pathLst>
                  <a:path w="90873" h="40467">
                    <a:moveTo>
                      <a:pt x="0" y="40468"/>
                    </a:moveTo>
                    <a:lnTo>
                      <a:pt x="90873" y="0"/>
                    </a:lnTo>
                    <a:lnTo>
                      <a:pt x="12806" y="0"/>
                    </a:lnTo>
                    <a:lnTo>
                      <a:pt x="0" y="40468"/>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B59E6D77-30F3-7F11-967B-F5F1BE8ACB90}"/>
                  </a:ext>
                </a:extLst>
              </p:cNvPr>
              <p:cNvSpPr/>
              <p:nvPr/>
            </p:nvSpPr>
            <p:spPr>
              <a:xfrm>
                <a:off x="8532242" y="3295048"/>
                <a:ext cx="90873" cy="40467"/>
              </a:xfrm>
              <a:custGeom>
                <a:avLst/>
                <a:gdLst>
                  <a:gd name="connsiteX0" fmla="*/ 90873 w 90873"/>
                  <a:gd name="connsiteY0" fmla="*/ 40468 h 40467"/>
                  <a:gd name="connsiteX1" fmla="*/ 0 w 90873"/>
                  <a:gd name="connsiteY1" fmla="*/ 0 h 40467"/>
                  <a:gd name="connsiteX2" fmla="*/ 78067 w 90873"/>
                  <a:gd name="connsiteY2" fmla="*/ 0 h 40467"/>
                  <a:gd name="connsiteX3" fmla="*/ 90873 w 90873"/>
                  <a:gd name="connsiteY3" fmla="*/ 40468 h 40467"/>
                </a:gdLst>
                <a:ahLst/>
                <a:cxnLst>
                  <a:cxn ang="0">
                    <a:pos x="connsiteX0" y="connsiteY0"/>
                  </a:cxn>
                  <a:cxn ang="0">
                    <a:pos x="connsiteX1" y="connsiteY1"/>
                  </a:cxn>
                  <a:cxn ang="0">
                    <a:pos x="connsiteX2" y="connsiteY2"/>
                  </a:cxn>
                  <a:cxn ang="0">
                    <a:pos x="connsiteX3" y="connsiteY3"/>
                  </a:cxn>
                </a:cxnLst>
                <a:rect l="l" t="t" r="r" b="b"/>
                <a:pathLst>
                  <a:path w="90873" h="40467">
                    <a:moveTo>
                      <a:pt x="90873" y="40468"/>
                    </a:moveTo>
                    <a:lnTo>
                      <a:pt x="0" y="0"/>
                    </a:lnTo>
                    <a:lnTo>
                      <a:pt x="78067" y="0"/>
                    </a:lnTo>
                    <a:lnTo>
                      <a:pt x="90873" y="40468"/>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12D73CBB-FAFE-9FC0-ACD3-1250A58C8CA5}"/>
                  </a:ext>
                </a:extLst>
              </p:cNvPr>
              <p:cNvSpPr/>
              <p:nvPr/>
            </p:nvSpPr>
            <p:spPr>
              <a:xfrm>
                <a:off x="8455507" y="3522078"/>
                <a:ext cx="132262" cy="40570"/>
              </a:xfrm>
              <a:custGeom>
                <a:avLst/>
                <a:gdLst>
                  <a:gd name="connsiteX0" fmla="*/ 90873 w 132262"/>
                  <a:gd name="connsiteY0" fmla="*/ 40570 h 40570"/>
                  <a:gd name="connsiteX1" fmla="*/ 0 w 132262"/>
                  <a:gd name="connsiteY1" fmla="*/ 0 h 40570"/>
                  <a:gd name="connsiteX2" fmla="*/ 132263 w 132262"/>
                  <a:gd name="connsiteY2" fmla="*/ 0 h 40570"/>
                  <a:gd name="connsiteX3" fmla="*/ 90873 w 132262"/>
                  <a:gd name="connsiteY3" fmla="*/ 40570 h 40570"/>
                </a:gdLst>
                <a:ahLst/>
                <a:cxnLst>
                  <a:cxn ang="0">
                    <a:pos x="connsiteX0" y="connsiteY0"/>
                  </a:cxn>
                  <a:cxn ang="0">
                    <a:pos x="connsiteX1" y="connsiteY1"/>
                  </a:cxn>
                  <a:cxn ang="0">
                    <a:pos x="connsiteX2" y="connsiteY2"/>
                  </a:cxn>
                  <a:cxn ang="0">
                    <a:pos x="connsiteX3" y="connsiteY3"/>
                  </a:cxn>
                </a:cxnLst>
                <a:rect l="l" t="t" r="r" b="b"/>
                <a:pathLst>
                  <a:path w="132262" h="40570">
                    <a:moveTo>
                      <a:pt x="90873" y="40570"/>
                    </a:moveTo>
                    <a:lnTo>
                      <a:pt x="0" y="0"/>
                    </a:lnTo>
                    <a:lnTo>
                      <a:pt x="132263" y="0"/>
                    </a:lnTo>
                    <a:lnTo>
                      <a:pt x="90873" y="40570"/>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CF1AAE80-7AC6-3CD4-7D06-19DE56468B2B}"/>
                  </a:ext>
                </a:extLst>
              </p:cNvPr>
              <p:cNvSpPr/>
              <p:nvPr/>
            </p:nvSpPr>
            <p:spPr>
              <a:xfrm>
                <a:off x="7918157" y="3446367"/>
                <a:ext cx="188098" cy="57884"/>
              </a:xfrm>
              <a:custGeom>
                <a:avLst/>
                <a:gdLst>
                  <a:gd name="connsiteX0" fmla="*/ 148143 w 188098"/>
                  <a:gd name="connsiteY0" fmla="*/ 57884 h 57884"/>
                  <a:gd name="connsiteX1" fmla="*/ 188098 w 188098"/>
                  <a:gd name="connsiteY1" fmla="*/ 0 h 57884"/>
                  <a:gd name="connsiteX2" fmla="*/ 0 w 188098"/>
                  <a:gd name="connsiteY2" fmla="*/ 0 h 57884"/>
                  <a:gd name="connsiteX3" fmla="*/ 148143 w 188098"/>
                  <a:gd name="connsiteY3" fmla="*/ 57884 h 57884"/>
                </a:gdLst>
                <a:ahLst/>
                <a:cxnLst>
                  <a:cxn ang="0">
                    <a:pos x="connsiteX0" y="connsiteY0"/>
                  </a:cxn>
                  <a:cxn ang="0">
                    <a:pos x="connsiteX1" y="connsiteY1"/>
                  </a:cxn>
                  <a:cxn ang="0">
                    <a:pos x="connsiteX2" y="connsiteY2"/>
                  </a:cxn>
                  <a:cxn ang="0">
                    <a:pos x="connsiteX3" y="connsiteY3"/>
                  </a:cxn>
                </a:cxnLst>
                <a:rect l="l" t="t" r="r" b="b"/>
                <a:pathLst>
                  <a:path w="188098" h="57884">
                    <a:moveTo>
                      <a:pt x="148143" y="57884"/>
                    </a:moveTo>
                    <a:lnTo>
                      <a:pt x="188098" y="0"/>
                    </a:lnTo>
                    <a:lnTo>
                      <a:pt x="0" y="0"/>
                    </a:lnTo>
                    <a:lnTo>
                      <a:pt x="148143" y="57884"/>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2B6A82A0-D2A4-04EF-A3C6-F8470A9A48F7}"/>
                  </a:ext>
                </a:extLst>
              </p:cNvPr>
              <p:cNvSpPr/>
              <p:nvPr/>
            </p:nvSpPr>
            <p:spPr>
              <a:xfrm>
                <a:off x="7753929" y="3526585"/>
                <a:ext cx="52556" cy="72124"/>
              </a:xfrm>
              <a:custGeom>
                <a:avLst/>
                <a:gdLst>
                  <a:gd name="connsiteX0" fmla="*/ 52557 w 52556"/>
                  <a:gd name="connsiteY0" fmla="*/ 0 h 72124"/>
                  <a:gd name="connsiteX1" fmla="*/ 0 w 52556"/>
                  <a:gd name="connsiteY1" fmla="*/ 72125 h 72124"/>
                  <a:gd name="connsiteX2" fmla="*/ 52557 w 52556"/>
                  <a:gd name="connsiteY2" fmla="*/ 65568 h 72124"/>
                  <a:gd name="connsiteX3" fmla="*/ 52557 w 52556"/>
                  <a:gd name="connsiteY3" fmla="*/ 0 h 72124"/>
                </a:gdLst>
                <a:ahLst/>
                <a:cxnLst>
                  <a:cxn ang="0">
                    <a:pos x="connsiteX0" y="connsiteY0"/>
                  </a:cxn>
                  <a:cxn ang="0">
                    <a:pos x="connsiteX1" y="connsiteY1"/>
                  </a:cxn>
                  <a:cxn ang="0">
                    <a:pos x="connsiteX2" y="connsiteY2"/>
                  </a:cxn>
                  <a:cxn ang="0">
                    <a:pos x="connsiteX3" y="connsiteY3"/>
                  </a:cxn>
                </a:cxnLst>
                <a:rect l="l" t="t" r="r" b="b"/>
                <a:pathLst>
                  <a:path w="52556" h="72124">
                    <a:moveTo>
                      <a:pt x="52557" y="0"/>
                    </a:moveTo>
                    <a:lnTo>
                      <a:pt x="0" y="72125"/>
                    </a:lnTo>
                    <a:lnTo>
                      <a:pt x="52557" y="65568"/>
                    </a:lnTo>
                    <a:lnTo>
                      <a:pt x="52557" y="0"/>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E33AD220-35B7-89C8-A01B-48D31F7745A1}"/>
                  </a:ext>
                </a:extLst>
              </p:cNvPr>
              <p:cNvSpPr/>
              <p:nvPr/>
            </p:nvSpPr>
            <p:spPr>
              <a:xfrm rot="10800000">
                <a:off x="10134253" y="3069249"/>
                <a:ext cx="517782" cy="606606"/>
              </a:xfrm>
              <a:custGeom>
                <a:avLst/>
                <a:gdLst>
                  <a:gd name="connsiteX0" fmla="*/ 0 w 517782"/>
                  <a:gd name="connsiteY0" fmla="*/ 0 h 606606"/>
                  <a:gd name="connsiteX1" fmla="*/ 517783 w 517782"/>
                  <a:gd name="connsiteY1" fmla="*/ 0 h 606606"/>
                  <a:gd name="connsiteX2" fmla="*/ 517783 w 517782"/>
                  <a:gd name="connsiteY2" fmla="*/ 606607 h 606606"/>
                  <a:gd name="connsiteX3" fmla="*/ 0 w 517782"/>
                  <a:gd name="connsiteY3" fmla="*/ 606607 h 606606"/>
                </a:gdLst>
                <a:ahLst/>
                <a:cxnLst>
                  <a:cxn ang="0">
                    <a:pos x="connsiteX0" y="connsiteY0"/>
                  </a:cxn>
                  <a:cxn ang="0">
                    <a:pos x="connsiteX1" y="connsiteY1"/>
                  </a:cxn>
                  <a:cxn ang="0">
                    <a:pos x="connsiteX2" y="connsiteY2"/>
                  </a:cxn>
                  <a:cxn ang="0">
                    <a:pos x="connsiteX3" y="connsiteY3"/>
                  </a:cxn>
                </a:cxnLst>
                <a:rect l="l" t="t" r="r" b="b"/>
                <a:pathLst>
                  <a:path w="517782" h="606606">
                    <a:moveTo>
                      <a:pt x="0" y="0"/>
                    </a:moveTo>
                    <a:lnTo>
                      <a:pt x="517783" y="0"/>
                    </a:lnTo>
                    <a:lnTo>
                      <a:pt x="517783" y="606607"/>
                    </a:lnTo>
                    <a:lnTo>
                      <a:pt x="0" y="606607"/>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18646E55-EFB3-A9A5-F453-1479DA9B9FD8}"/>
                  </a:ext>
                </a:extLst>
              </p:cNvPr>
              <p:cNvSpPr/>
              <p:nvPr/>
            </p:nvSpPr>
            <p:spPr>
              <a:xfrm rot="10800000">
                <a:off x="10649474" y="3069249"/>
                <a:ext cx="351403" cy="606606"/>
              </a:xfrm>
              <a:custGeom>
                <a:avLst/>
                <a:gdLst>
                  <a:gd name="connsiteX0" fmla="*/ 0 w 351403"/>
                  <a:gd name="connsiteY0" fmla="*/ 0 h 606606"/>
                  <a:gd name="connsiteX1" fmla="*/ 351403 w 351403"/>
                  <a:gd name="connsiteY1" fmla="*/ 0 h 606606"/>
                  <a:gd name="connsiteX2" fmla="*/ 351403 w 351403"/>
                  <a:gd name="connsiteY2" fmla="*/ 606607 h 606606"/>
                  <a:gd name="connsiteX3" fmla="*/ 0 w 351403"/>
                  <a:gd name="connsiteY3" fmla="*/ 606607 h 606606"/>
                </a:gdLst>
                <a:ahLst/>
                <a:cxnLst>
                  <a:cxn ang="0">
                    <a:pos x="connsiteX0" y="connsiteY0"/>
                  </a:cxn>
                  <a:cxn ang="0">
                    <a:pos x="connsiteX1" y="connsiteY1"/>
                  </a:cxn>
                  <a:cxn ang="0">
                    <a:pos x="connsiteX2" y="connsiteY2"/>
                  </a:cxn>
                  <a:cxn ang="0">
                    <a:pos x="connsiteX3" y="connsiteY3"/>
                  </a:cxn>
                </a:cxnLst>
                <a:rect l="l" t="t" r="r" b="b"/>
                <a:pathLst>
                  <a:path w="351403" h="606606">
                    <a:moveTo>
                      <a:pt x="0" y="0"/>
                    </a:moveTo>
                    <a:lnTo>
                      <a:pt x="351403" y="0"/>
                    </a:lnTo>
                    <a:lnTo>
                      <a:pt x="351403" y="606607"/>
                    </a:lnTo>
                    <a:lnTo>
                      <a:pt x="0" y="606607"/>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A2FF747D-1986-97C8-F79C-A93AE395F483}"/>
                  </a:ext>
                </a:extLst>
              </p:cNvPr>
              <p:cNvSpPr/>
              <p:nvPr/>
            </p:nvSpPr>
            <p:spPr>
              <a:xfrm>
                <a:off x="10546819" y="3145164"/>
                <a:ext cx="69153" cy="10245"/>
              </a:xfrm>
              <a:custGeom>
                <a:avLst/>
                <a:gdLst>
                  <a:gd name="connsiteX0" fmla="*/ 0 w 69153"/>
                  <a:gd name="connsiteY0" fmla="*/ 0 h 10245"/>
                  <a:gd name="connsiteX1" fmla="*/ 69154 w 69153"/>
                  <a:gd name="connsiteY1" fmla="*/ 0 h 10245"/>
                </a:gdLst>
                <a:ahLst/>
                <a:cxnLst>
                  <a:cxn ang="0">
                    <a:pos x="connsiteX0" y="connsiteY0"/>
                  </a:cxn>
                  <a:cxn ang="0">
                    <a:pos x="connsiteX1" y="connsiteY1"/>
                  </a:cxn>
                </a:cxnLst>
                <a:rect l="l" t="t" r="r" b="b"/>
                <a:pathLst>
                  <a:path w="69153" h="10245">
                    <a:moveTo>
                      <a:pt x="0" y="0"/>
                    </a:moveTo>
                    <a:lnTo>
                      <a:pt x="69154" y="0"/>
                    </a:lnTo>
                  </a:path>
                </a:pathLst>
              </a:custGeom>
              <a:ln w="10230" cap="rnd">
                <a:solidFill>
                  <a:srgbClr val="263238"/>
                </a:solidFill>
                <a:prstDash val="solid"/>
                <a:round/>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9FEF0185-B1E3-1F1D-75D0-7B9FBB648185}"/>
                  </a:ext>
                </a:extLst>
              </p:cNvPr>
              <p:cNvSpPr/>
              <p:nvPr/>
            </p:nvSpPr>
            <p:spPr>
              <a:xfrm>
                <a:off x="10170315" y="3145164"/>
                <a:ext cx="222828" cy="10245"/>
              </a:xfrm>
              <a:custGeom>
                <a:avLst/>
                <a:gdLst>
                  <a:gd name="connsiteX0" fmla="*/ 0 w 222828"/>
                  <a:gd name="connsiteY0" fmla="*/ 0 h 10245"/>
                  <a:gd name="connsiteX1" fmla="*/ 222829 w 222828"/>
                  <a:gd name="connsiteY1" fmla="*/ 0 h 10245"/>
                </a:gdLst>
                <a:ahLst/>
                <a:cxnLst>
                  <a:cxn ang="0">
                    <a:pos x="connsiteX0" y="connsiteY0"/>
                  </a:cxn>
                  <a:cxn ang="0">
                    <a:pos x="connsiteX1" y="connsiteY1"/>
                  </a:cxn>
                </a:cxnLst>
                <a:rect l="l" t="t" r="r" b="b"/>
                <a:pathLst>
                  <a:path w="222828" h="10245">
                    <a:moveTo>
                      <a:pt x="0" y="0"/>
                    </a:moveTo>
                    <a:lnTo>
                      <a:pt x="222829" y="0"/>
                    </a:lnTo>
                  </a:path>
                </a:pathLst>
              </a:custGeom>
              <a:ln w="10230" cap="rnd">
                <a:solidFill>
                  <a:srgbClr val="263238"/>
                </a:solidFill>
                <a:prstDash val="solid"/>
                <a:round/>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5A0B7900-D39D-1299-E69E-24BA2B36C01F}"/>
                  </a:ext>
                </a:extLst>
              </p:cNvPr>
              <p:cNvSpPr/>
              <p:nvPr/>
            </p:nvSpPr>
            <p:spPr>
              <a:xfrm>
                <a:off x="10443344" y="3220977"/>
                <a:ext cx="172628" cy="10245"/>
              </a:xfrm>
              <a:custGeom>
                <a:avLst/>
                <a:gdLst>
                  <a:gd name="connsiteX0" fmla="*/ 0 w 172628"/>
                  <a:gd name="connsiteY0" fmla="*/ 0 h 10245"/>
                  <a:gd name="connsiteX1" fmla="*/ 172628 w 172628"/>
                  <a:gd name="connsiteY1" fmla="*/ 0 h 10245"/>
                </a:gdLst>
                <a:ahLst/>
                <a:cxnLst>
                  <a:cxn ang="0">
                    <a:pos x="connsiteX0" y="connsiteY0"/>
                  </a:cxn>
                  <a:cxn ang="0">
                    <a:pos x="connsiteX1" y="connsiteY1"/>
                  </a:cxn>
                </a:cxnLst>
                <a:rect l="l" t="t" r="r" b="b"/>
                <a:pathLst>
                  <a:path w="172628" h="10245">
                    <a:moveTo>
                      <a:pt x="0" y="0"/>
                    </a:moveTo>
                    <a:lnTo>
                      <a:pt x="172628" y="0"/>
                    </a:lnTo>
                  </a:path>
                </a:pathLst>
              </a:custGeom>
              <a:ln w="10230" cap="rnd">
                <a:solidFill>
                  <a:srgbClr val="263238"/>
                </a:solidFill>
                <a:prstDash val="solid"/>
                <a:round/>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82EEFC34-5AE2-E3BC-AB04-A043B27300DB}"/>
                  </a:ext>
                </a:extLst>
              </p:cNvPr>
              <p:cNvSpPr/>
              <p:nvPr/>
            </p:nvSpPr>
            <p:spPr>
              <a:xfrm>
                <a:off x="10170315" y="3220977"/>
                <a:ext cx="111363" cy="10245"/>
              </a:xfrm>
              <a:custGeom>
                <a:avLst/>
                <a:gdLst>
                  <a:gd name="connsiteX0" fmla="*/ 0 w 111363"/>
                  <a:gd name="connsiteY0" fmla="*/ 0 h 10245"/>
                  <a:gd name="connsiteX1" fmla="*/ 111363 w 111363"/>
                  <a:gd name="connsiteY1" fmla="*/ 0 h 10245"/>
                </a:gdLst>
                <a:ahLst/>
                <a:cxnLst>
                  <a:cxn ang="0">
                    <a:pos x="connsiteX0" y="connsiteY0"/>
                  </a:cxn>
                  <a:cxn ang="0">
                    <a:pos x="connsiteX1" y="connsiteY1"/>
                  </a:cxn>
                </a:cxnLst>
                <a:rect l="l" t="t" r="r" b="b"/>
                <a:pathLst>
                  <a:path w="111363" h="10245">
                    <a:moveTo>
                      <a:pt x="0" y="0"/>
                    </a:moveTo>
                    <a:lnTo>
                      <a:pt x="111363" y="0"/>
                    </a:lnTo>
                  </a:path>
                </a:pathLst>
              </a:custGeom>
              <a:ln w="10230" cap="rnd">
                <a:solidFill>
                  <a:srgbClr val="263238"/>
                </a:solidFill>
                <a:prstDash val="solid"/>
                <a:round/>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D8949975-5456-32FC-68E8-FC9958AF5892}"/>
                  </a:ext>
                </a:extLst>
              </p:cNvPr>
              <p:cNvSpPr/>
              <p:nvPr/>
            </p:nvSpPr>
            <p:spPr>
              <a:xfrm>
                <a:off x="10510961" y="3296790"/>
                <a:ext cx="105011" cy="10245"/>
              </a:xfrm>
              <a:custGeom>
                <a:avLst/>
                <a:gdLst>
                  <a:gd name="connsiteX0" fmla="*/ 0 w 105011"/>
                  <a:gd name="connsiteY0" fmla="*/ 0 h 10245"/>
                  <a:gd name="connsiteX1" fmla="*/ 105011 w 105011"/>
                  <a:gd name="connsiteY1" fmla="*/ 0 h 10245"/>
                </a:gdLst>
                <a:ahLst/>
                <a:cxnLst>
                  <a:cxn ang="0">
                    <a:pos x="connsiteX0" y="connsiteY0"/>
                  </a:cxn>
                  <a:cxn ang="0">
                    <a:pos x="connsiteX1" y="connsiteY1"/>
                  </a:cxn>
                </a:cxnLst>
                <a:rect l="l" t="t" r="r" b="b"/>
                <a:pathLst>
                  <a:path w="105011" h="10245">
                    <a:moveTo>
                      <a:pt x="0" y="0"/>
                    </a:moveTo>
                    <a:lnTo>
                      <a:pt x="105011" y="0"/>
                    </a:lnTo>
                  </a:path>
                </a:pathLst>
              </a:custGeom>
              <a:ln w="10230" cap="rnd">
                <a:solidFill>
                  <a:srgbClr val="263238"/>
                </a:solidFill>
                <a:prstDash val="solid"/>
                <a:round/>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61E96AEE-2098-50CC-EB1C-5295DA8336FA}"/>
                  </a:ext>
                </a:extLst>
              </p:cNvPr>
              <p:cNvSpPr/>
              <p:nvPr/>
            </p:nvSpPr>
            <p:spPr>
              <a:xfrm>
                <a:off x="10170315" y="3296790"/>
                <a:ext cx="111363" cy="10245"/>
              </a:xfrm>
              <a:custGeom>
                <a:avLst/>
                <a:gdLst>
                  <a:gd name="connsiteX0" fmla="*/ 0 w 111363"/>
                  <a:gd name="connsiteY0" fmla="*/ 0 h 10245"/>
                  <a:gd name="connsiteX1" fmla="*/ 111363 w 111363"/>
                  <a:gd name="connsiteY1" fmla="*/ 0 h 10245"/>
                </a:gdLst>
                <a:ahLst/>
                <a:cxnLst>
                  <a:cxn ang="0">
                    <a:pos x="connsiteX0" y="connsiteY0"/>
                  </a:cxn>
                  <a:cxn ang="0">
                    <a:pos x="connsiteX1" y="connsiteY1"/>
                  </a:cxn>
                </a:cxnLst>
                <a:rect l="l" t="t" r="r" b="b"/>
                <a:pathLst>
                  <a:path w="111363" h="10245">
                    <a:moveTo>
                      <a:pt x="0" y="0"/>
                    </a:moveTo>
                    <a:lnTo>
                      <a:pt x="111363" y="0"/>
                    </a:lnTo>
                  </a:path>
                </a:pathLst>
              </a:custGeom>
              <a:ln w="10230" cap="rnd">
                <a:solidFill>
                  <a:srgbClr val="263238"/>
                </a:solidFill>
                <a:prstDash val="solid"/>
                <a:round/>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00E48C05-45BB-99B0-871D-B853E3801CD4}"/>
                  </a:ext>
                </a:extLst>
              </p:cNvPr>
              <p:cNvSpPr/>
              <p:nvPr/>
            </p:nvSpPr>
            <p:spPr>
              <a:xfrm>
                <a:off x="10443344" y="3372603"/>
                <a:ext cx="172628" cy="10245"/>
              </a:xfrm>
              <a:custGeom>
                <a:avLst/>
                <a:gdLst>
                  <a:gd name="connsiteX0" fmla="*/ 0 w 172628"/>
                  <a:gd name="connsiteY0" fmla="*/ 0 h 10245"/>
                  <a:gd name="connsiteX1" fmla="*/ 172628 w 172628"/>
                  <a:gd name="connsiteY1" fmla="*/ 0 h 10245"/>
                </a:gdLst>
                <a:ahLst/>
                <a:cxnLst>
                  <a:cxn ang="0">
                    <a:pos x="connsiteX0" y="connsiteY0"/>
                  </a:cxn>
                  <a:cxn ang="0">
                    <a:pos x="connsiteX1" y="connsiteY1"/>
                  </a:cxn>
                </a:cxnLst>
                <a:rect l="l" t="t" r="r" b="b"/>
                <a:pathLst>
                  <a:path w="172628" h="10245">
                    <a:moveTo>
                      <a:pt x="0" y="0"/>
                    </a:moveTo>
                    <a:lnTo>
                      <a:pt x="172628" y="0"/>
                    </a:lnTo>
                  </a:path>
                </a:pathLst>
              </a:custGeom>
              <a:ln w="10230" cap="rnd">
                <a:solidFill>
                  <a:srgbClr val="263238"/>
                </a:solidFill>
                <a:prstDash val="solid"/>
                <a:round/>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170D94AC-BF7E-DB37-D78D-FBDBD791E8D5}"/>
                  </a:ext>
                </a:extLst>
              </p:cNvPr>
              <p:cNvSpPr/>
              <p:nvPr/>
            </p:nvSpPr>
            <p:spPr>
              <a:xfrm>
                <a:off x="10170315" y="3372603"/>
                <a:ext cx="151318" cy="10245"/>
              </a:xfrm>
              <a:custGeom>
                <a:avLst/>
                <a:gdLst>
                  <a:gd name="connsiteX0" fmla="*/ 0 w 151318"/>
                  <a:gd name="connsiteY0" fmla="*/ 0 h 10245"/>
                  <a:gd name="connsiteX1" fmla="*/ 151319 w 151318"/>
                  <a:gd name="connsiteY1" fmla="*/ 0 h 10245"/>
                </a:gdLst>
                <a:ahLst/>
                <a:cxnLst>
                  <a:cxn ang="0">
                    <a:pos x="connsiteX0" y="connsiteY0"/>
                  </a:cxn>
                  <a:cxn ang="0">
                    <a:pos x="connsiteX1" y="connsiteY1"/>
                  </a:cxn>
                </a:cxnLst>
                <a:rect l="l" t="t" r="r" b="b"/>
                <a:pathLst>
                  <a:path w="151318" h="10245">
                    <a:moveTo>
                      <a:pt x="0" y="0"/>
                    </a:moveTo>
                    <a:lnTo>
                      <a:pt x="151319" y="0"/>
                    </a:lnTo>
                  </a:path>
                </a:pathLst>
              </a:custGeom>
              <a:ln w="10230" cap="rnd">
                <a:solidFill>
                  <a:srgbClr val="263238"/>
                </a:solidFill>
                <a:prstDash val="solid"/>
                <a:round/>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7D5D5C51-0E63-31A3-D999-A98643F1832F}"/>
                  </a:ext>
                </a:extLst>
              </p:cNvPr>
              <p:cNvSpPr/>
              <p:nvPr/>
            </p:nvSpPr>
            <p:spPr>
              <a:xfrm>
                <a:off x="10529607" y="3448416"/>
                <a:ext cx="86365" cy="10245"/>
              </a:xfrm>
              <a:custGeom>
                <a:avLst/>
                <a:gdLst>
                  <a:gd name="connsiteX0" fmla="*/ 0 w 86365"/>
                  <a:gd name="connsiteY0" fmla="*/ 0 h 10245"/>
                  <a:gd name="connsiteX1" fmla="*/ 86365 w 86365"/>
                  <a:gd name="connsiteY1" fmla="*/ 0 h 10245"/>
                </a:gdLst>
                <a:ahLst/>
                <a:cxnLst>
                  <a:cxn ang="0">
                    <a:pos x="connsiteX0" y="connsiteY0"/>
                  </a:cxn>
                  <a:cxn ang="0">
                    <a:pos x="connsiteX1" y="connsiteY1"/>
                  </a:cxn>
                </a:cxnLst>
                <a:rect l="l" t="t" r="r" b="b"/>
                <a:pathLst>
                  <a:path w="86365" h="10245">
                    <a:moveTo>
                      <a:pt x="0" y="0"/>
                    </a:moveTo>
                    <a:lnTo>
                      <a:pt x="86365" y="0"/>
                    </a:lnTo>
                  </a:path>
                </a:pathLst>
              </a:custGeom>
              <a:ln w="10230" cap="rnd">
                <a:solidFill>
                  <a:srgbClr val="263238"/>
                </a:solidFill>
                <a:prstDash val="solid"/>
                <a:round/>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9E448DB9-0AF4-1B8F-EE0B-B06937C267FD}"/>
                  </a:ext>
                </a:extLst>
              </p:cNvPr>
              <p:cNvSpPr/>
              <p:nvPr/>
            </p:nvSpPr>
            <p:spPr>
              <a:xfrm>
                <a:off x="10170315" y="3448416"/>
                <a:ext cx="191888" cy="10245"/>
              </a:xfrm>
              <a:custGeom>
                <a:avLst/>
                <a:gdLst>
                  <a:gd name="connsiteX0" fmla="*/ 0 w 191888"/>
                  <a:gd name="connsiteY0" fmla="*/ 0 h 10245"/>
                  <a:gd name="connsiteX1" fmla="*/ 191889 w 191888"/>
                  <a:gd name="connsiteY1" fmla="*/ 0 h 10245"/>
                </a:gdLst>
                <a:ahLst/>
                <a:cxnLst>
                  <a:cxn ang="0">
                    <a:pos x="connsiteX0" y="connsiteY0"/>
                  </a:cxn>
                  <a:cxn ang="0">
                    <a:pos x="connsiteX1" y="connsiteY1"/>
                  </a:cxn>
                </a:cxnLst>
                <a:rect l="l" t="t" r="r" b="b"/>
                <a:pathLst>
                  <a:path w="191888" h="10245">
                    <a:moveTo>
                      <a:pt x="0" y="0"/>
                    </a:moveTo>
                    <a:lnTo>
                      <a:pt x="191889" y="0"/>
                    </a:lnTo>
                  </a:path>
                </a:pathLst>
              </a:custGeom>
              <a:ln w="10230" cap="rnd">
                <a:solidFill>
                  <a:srgbClr val="263238"/>
                </a:solidFill>
                <a:prstDash val="solid"/>
                <a:round/>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E26674C1-A8EB-9DAF-1B04-93D9CBD8518A}"/>
                  </a:ext>
                </a:extLst>
              </p:cNvPr>
              <p:cNvSpPr/>
              <p:nvPr/>
            </p:nvSpPr>
            <p:spPr>
              <a:xfrm>
                <a:off x="10443344" y="3524229"/>
                <a:ext cx="172628" cy="10245"/>
              </a:xfrm>
              <a:custGeom>
                <a:avLst/>
                <a:gdLst>
                  <a:gd name="connsiteX0" fmla="*/ 0 w 172628"/>
                  <a:gd name="connsiteY0" fmla="*/ 0 h 10245"/>
                  <a:gd name="connsiteX1" fmla="*/ 172628 w 172628"/>
                  <a:gd name="connsiteY1" fmla="*/ 0 h 10245"/>
                </a:gdLst>
                <a:ahLst/>
                <a:cxnLst>
                  <a:cxn ang="0">
                    <a:pos x="connsiteX0" y="connsiteY0"/>
                  </a:cxn>
                  <a:cxn ang="0">
                    <a:pos x="connsiteX1" y="connsiteY1"/>
                  </a:cxn>
                </a:cxnLst>
                <a:rect l="l" t="t" r="r" b="b"/>
                <a:pathLst>
                  <a:path w="172628" h="10245">
                    <a:moveTo>
                      <a:pt x="0" y="0"/>
                    </a:moveTo>
                    <a:lnTo>
                      <a:pt x="172628" y="0"/>
                    </a:lnTo>
                  </a:path>
                </a:pathLst>
              </a:custGeom>
              <a:ln w="10230" cap="rnd">
                <a:solidFill>
                  <a:srgbClr val="263238"/>
                </a:solidFill>
                <a:prstDash val="solid"/>
                <a:round/>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8F9C3103-5A5C-A047-F9E4-9EB4C876E068}"/>
                  </a:ext>
                </a:extLst>
              </p:cNvPr>
              <p:cNvSpPr/>
              <p:nvPr/>
            </p:nvSpPr>
            <p:spPr>
              <a:xfrm>
                <a:off x="10170315" y="3524229"/>
                <a:ext cx="67104" cy="10245"/>
              </a:xfrm>
              <a:custGeom>
                <a:avLst/>
                <a:gdLst>
                  <a:gd name="connsiteX0" fmla="*/ 0 w 67104"/>
                  <a:gd name="connsiteY0" fmla="*/ 0 h 10245"/>
                  <a:gd name="connsiteX1" fmla="*/ 67105 w 67104"/>
                  <a:gd name="connsiteY1" fmla="*/ 0 h 10245"/>
                </a:gdLst>
                <a:ahLst/>
                <a:cxnLst>
                  <a:cxn ang="0">
                    <a:pos x="connsiteX0" y="connsiteY0"/>
                  </a:cxn>
                  <a:cxn ang="0">
                    <a:pos x="connsiteX1" y="connsiteY1"/>
                  </a:cxn>
                </a:cxnLst>
                <a:rect l="l" t="t" r="r" b="b"/>
                <a:pathLst>
                  <a:path w="67104" h="10245">
                    <a:moveTo>
                      <a:pt x="0" y="0"/>
                    </a:moveTo>
                    <a:lnTo>
                      <a:pt x="67105" y="0"/>
                    </a:lnTo>
                  </a:path>
                </a:pathLst>
              </a:custGeom>
              <a:ln w="10230" cap="rnd">
                <a:solidFill>
                  <a:srgbClr val="263238"/>
                </a:solidFill>
                <a:prstDash val="solid"/>
                <a:round/>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8A30A481-5F36-8065-9A2F-9B2E029840A6}"/>
                  </a:ext>
                </a:extLst>
              </p:cNvPr>
              <p:cNvSpPr/>
              <p:nvPr/>
            </p:nvSpPr>
            <p:spPr>
              <a:xfrm>
                <a:off x="10529607" y="3600042"/>
                <a:ext cx="86365" cy="10245"/>
              </a:xfrm>
              <a:custGeom>
                <a:avLst/>
                <a:gdLst>
                  <a:gd name="connsiteX0" fmla="*/ 0 w 86365"/>
                  <a:gd name="connsiteY0" fmla="*/ 0 h 10245"/>
                  <a:gd name="connsiteX1" fmla="*/ 86365 w 86365"/>
                  <a:gd name="connsiteY1" fmla="*/ 0 h 10245"/>
                </a:gdLst>
                <a:ahLst/>
                <a:cxnLst>
                  <a:cxn ang="0">
                    <a:pos x="connsiteX0" y="connsiteY0"/>
                  </a:cxn>
                  <a:cxn ang="0">
                    <a:pos x="connsiteX1" y="connsiteY1"/>
                  </a:cxn>
                </a:cxnLst>
                <a:rect l="l" t="t" r="r" b="b"/>
                <a:pathLst>
                  <a:path w="86365" h="10245">
                    <a:moveTo>
                      <a:pt x="0" y="0"/>
                    </a:moveTo>
                    <a:lnTo>
                      <a:pt x="86365" y="0"/>
                    </a:lnTo>
                  </a:path>
                </a:pathLst>
              </a:custGeom>
              <a:ln w="10230" cap="rnd">
                <a:solidFill>
                  <a:srgbClr val="263238"/>
                </a:solidFill>
                <a:prstDash val="solid"/>
                <a:round/>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9BB52323-DE12-9E31-0392-0169CD012AD7}"/>
                  </a:ext>
                </a:extLst>
              </p:cNvPr>
              <p:cNvSpPr/>
              <p:nvPr/>
            </p:nvSpPr>
            <p:spPr>
              <a:xfrm>
                <a:off x="10170315" y="3600042"/>
                <a:ext cx="78066" cy="10245"/>
              </a:xfrm>
              <a:custGeom>
                <a:avLst/>
                <a:gdLst>
                  <a:gd name="connsiteX0" fmla="*/ 0 w 78066"/>
                  <a:gd name="connsiteY0" fmla="*/ 0 h 10245"/>
                  <a:gd name="connsiteX1" fmla="*/ 78067 w 78066"/>
                  <a:gd name="connsiteY1" fmla="*/ 0 h 10245"/>
                </a:gdLst>
                <a:ahLst/>
                <a:cxnLst>
                  <a:cxn ang="0">
                    <a:pos x="connsiteX0" y="connsiteY0"/>
                  </a:cxn>
                  <a:cxn ang="0">
                    <a:pos x="connsiteX1" y="connsiteY1"/>
                  </a:cxn>
                </a:cxnLst>
                <a:rect l="l" t="t" r="r" b="b"/>
                <a:pathLst>
                  <a:path w="78066" h="10245">
                    <a:moveTo>
                      <a:pt x="0" y="0"/>
                    </a:moveTo>
                    <a:lnTo>
                      <a:pt x="78067" y="0"/>
                    </a:lnTo>
                  </a:path>
                </a:pathLst>
              </a:custGeom>
              <a:ln w="10230" cap="rnd">
                <a:solidFill>
                  <a:srgbClr val="263238"/>
                </a:solidFill>
                <a:prstDash val="solid"/>
                <a:round/>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7BD86D04-39C7-A16B-9807-0FC2DDDD9EF8}"/>
                  </a:ext>
                </a:extLst>
              </p:cNvPr>
              <p:cNvSpPr/>
              <p:nvPr/>
            </p:nvSpPr>
            <p:spPr>
              <a:xfrm>
                <a:off x="10874249" y="3145164"/>
                <a:ext cx="90565" cy="10245"/>
              </a:xfrm>
              <a:custGeom>
                <a:avLst/>
                <a:gdLst>
                  <a:gd name="connsiteX0" fmla="*/ 0 w 90565"/>
                  <a:gd name="connsiteY0" fmla="*/ 0 h 10245"/>
                  <a:gd name="connsiteX1" fmla="*/ 90566 w 90565"/>
                  <a:gd name="connsiteY1" fmla="*/ 0 h 10245"/>
                </a:gdLst>
                <a:ahLst/>
                <a:cxnLst>
                  <a:cxn ang="0">
                    <a:pos x="connsiteX0" y="connsiteY0"/>
                  </a:cxn>
                  <a:cxn ang="0">
                    <a:pos x="connsiteX1" y="connsiteY1"/>
                  </a:cxn>
                </a:cxnLst>
                <a:rect l="l" t="t" r="r" b="b"/>
                <a:pathLst>
                  <a:path w="90565" h="10245">
                    <a:moveTo>
                      <a:pt x="0" y="0"/>
                    </a:moveTo>
                    <a:lnTo>
                      <a:pt x="90566" y="0"/>
                    </a:lnTo>
                  </a:path>
                </a:pathLst>
              </a:custGeom>
              <a:ln w="10230" cap="rnd">
                <a:solidFill>
                  <a:srgbClr val="263238"/>
                </a:solidFill>
                <a:prstDash val="solid"/>
                <a:round/>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00587AFB-ED67-33B3-84A3-AB273C830DE6}"/>
                  </a:ext>
                </a:extLst>
              </p:cNvPr>
              <p:cNvSpPr/>
              <p:nvPr/>
            </p:nvSpPr>
            <p:spPr>
              <a:xfrm>
                <a:off x="10685536" y="3145164"/>
                <a:ext cx="139639" cy="10245"/>
              </a:xfrm>
              <a:custGeom>
                <a:avLst/>
                <a:gdLst>
                  <a:gd name="connsiteX0" fmla="*/ 0 w 139639"/>
                  <a:gd name="connsiteY0" fmla="*/ 0 h 10245"/>
                  <a:gd name="connsiteX1" fmla="*/ 139639 w 139639"/>
                  <a:gd name="connsiteY1" fmla="*/ 0 h 10245"/>
                </a:gdLst>
                <a:ahLst/>
                <a:cxnLst>
                  <a:cxn ang="0">
                    <a:pos x="connsiteX0" y="connsiteY0"/>
                  </a:cxn>
                  <a:cxn ang="0">
                    <a:pos x="connsiteX1" y="connsiteY1"/>
                  </a:cxn>
                </a:cxnLst>
                <a:rect l="l" t="t" r="r" b="b"/>
                <a:pathLst>
                  <a:path w="139639" h="10245">
                    <a:moveTo>
                      <a:pt x="0" y="0"/>
                    </a:moveTo>
                    <a:lnTo>
                      <a:pt x="139639" y="0"/>
                    </a:lnTo>
                  </a:path>
                </a:pathLst>
              </a:custGeom>
              <a:ln w="10230" cap="rnd">
                <a:solidFill>
                  <a:srgbClr val="263238"/>
                </a:solidFill>
                <a:prstDash val="solid"/>
                <a:round/>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12D70D35-CF88-6EB5-7ED6-EBD66E62B4CF}"/>
                  </a:ext>
                </a:extLst>
              </p:cNvPr>
              <p:cNvSpPr/>
              <p:nvPr/>
            </p:nvSpPr>
            <p:spPr>
              <a:xfrm>
                <a:off x="10792699" y="3220977"/>
                <a:ext cx="172115" cy="10245"/>
              </a:xfrm>
              <a:custGeom>
                <a:avLst/>
                <a:gdLst>
                  <a:gd name="connsiteX0" fmla="*/ 0 w 172115"/>
                  <a:gd name="connsiteY0" fmla="*/ 0 h 10245"/>
                  <a:gd name="connsiteX1" fmla="*/ 172116 w 172115"/>
                  <a:gd name="connsiteY1" fmla="*/ 0 h 10245"/>
                </a:gdLst>
                <a:ahLst/>
                <a:cxnLst>
                  <a:cxn ang="0">
                    <a:pos x="connsiteX0" y="connsiteY0"/>
                  </a:cxn>
                  <a:cxn ang="0">
                    <a:pos x="connsiteX1" y="connsiteY1"/>
                  </a:cxn>
                </a:cxnLst>
                <a:rect l="l" t="t" r="r" b="b"/>
                <a:pathLst>
                  <a:path w="172115" h="10245">
                    <a:moveTo>
                      <a:pt x="0" y="0"/>
                    </a:moveTo>
                    <a:lnTo>
                      <a:pt x="172116" y="0"/>
                    </a:lnTo>
                  </a:path>
                </a:pathLst>
              </a:custGeom>
              <a:ln w="10230" cap="rnd">
                <a:solidFill>
                  <a:srgbClr val="263238"/>
                </a:solidFill>
                <a:prstDash val="solid"/>
                <a:round/>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6DB9CC6E-F1DC-BE55-FC42-87292BE4B8F9}"/>
                  </a:ext>
                </a:extLst>
              </p:cNvPr>
              <p:cNvSpPr/>
              <p:nvPr/>
            </p:nvSpPr>
            <p:spPr>
              <a:xfrm>
                <a:off x="10685536" y="3220977"/>
                <a:ext cx="51839" cy="10245"/>
              </a:xfrm>
              <a:custGeom>
                <a:avLst/>
                <a:gdLst>
                  <a:gd name="connsiteX0" fmla="*/ 0 w 51839"/>
                  <a:gd name="connsiteY0" fmla="*/ 0 h 10245"/>
                  <a:gd name="connsiteX1" fmla="*/ 51840 w 51839"/>
                  <a:gd name="connsiteY1" fmla="*/ 0 h 10245"/>
                </a:gdLst>
                <a:ahLst/>
                <a:cxnLst>
                  <a:cxn ang="0">
                    <a:pos x="connsiteX0" y="connsiteY0"/>
                  </a:cxn>
                  <a:cxn ang="0">
                    <a:pos x="connsiteX1" y="connsiteY1"/>
                  </a:cxn>
                </a:cxnLst>
                <a:rect l="l" t="t" r="r" b="b"/>
                <a:pathLst>
                  <a:path w="51839" h="10245">
                    <a:moveTo>
                      <a:pt x="0" y="0"/>
                    </a:moveTo>
                    <a:lnTo>
                      <a:pt x="51840" y="0"/>
                    </a:lnTo>
                  </a:path>
                </a:pathLst>
              </a:custGeom>
              <a:ln w="10230" cap="rnd">
                <a:solidFill>
                  <a:srgbClr val="263238"/>
                </a:solidFill>
                <a:prstDash val="solid"/>
                <a:round/>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649CB5AE-E6B7-5ED1-43B7-795950CACA3D}"/>
                  </a:ext>
                </a:extLst>
              </p:cNvPr>
              <p:cNvSpPr/>
              <p:nvPr/>
            </p:nvSpPr>
            <p:spPr>
              <a:xfrm>
                <a:off x="10845973" y="3296790"/>
                <a:ext cx="118841" cy="10245"/>
              </a:xfrm>
              <a:custGeom>
                <a:avLst/>
                <a:gdLst>
                  <a:gd name="connsiteX0" fmla="*/ 0 w 118841"/>
                  <a:gd name="connsiteY0" fmla="*/ 0 h 10245"/>
                  <a:gd name="connsiteX1" fmla="*/ 118842 w 118841"/>
                  <a:gd name="connsiteY1" fmla="*/ 0 h 10245"/>
                </a:gdLst>
                <a:ahLst/>
                <a:cxnLst>
                  <a:cxn ang="0">
                    <a:pos x="connsiteX0" y="connsiteY0"/>
                  </a:cxn>
                  <a:cxn ang="0">
                    <a:pos x="connsiteX1" y="connsiteY1"/>
                  </a:cxn>
                </a:cxnLst>
                <a:rect l="l" t="t" r="r" b="b"/>
                <a:pathLst>
                  <a:path w="118841" h="10245">
                    <a:moveTo>
                      <a:pt x="0" y="0"/>
                    </a:moveTo>
                    <a:lnTo>
                      <a:pt x="118842" y="0"/>
                    </a:lnTo>
                  </a:path>
                </a:pathLst>
              </a:custGeom>
              <a:ln w="10230" cap="rnd">
                <a:solidFill>
                  <a:srgbClr val="263238"/>
                </a:solidFill>
                <a:prstDash val="solid"/>
                <a:round/>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5825C06D-8C12-9B14-F658-89727B355DDA}"/>
                  </a:ext>
                </a:extLst>
              </p:cNvPr>
              <p:cNvSpPr/>
              <p:nvPr/>
            </p:nvSpPr>
            <p:spPr>
              <a:xfrm>
                <a:off x="10685536" y="3296790"/>
                <a:ext cx="51839" cy="10245"/>
              </a:xfrm>
              <a:custGeom>
                <a:avLst/>
                <a:gdLst>
                  <a:gd name="connsiteX0" fmla="*/ 0 w 51839"/>
                  <a:gd name="connsiteY0" fmla="*/ 0 h 10245"/>
                  <a:gd name="connsiteX1" fmla="*/ 51840 w 51839"/>
                  <a:gd name="connsiteY1" fmla="*/ 0 h 10245"/>
                </a:gdLst>
                <a:ahLst/>
                <a:cxnLst>
                  <a:cxn ang="0">
                    <a:pos x="connsiteX0" y="connsiteY0"/>
                  </a:cxn>
                  <a:cxn ang="0">
                    <a:pos x="connsiteX1" y="connsiteY1"/>
                  </a:cxn>
                </a:cxnLst>
                <a:rect l="l" t="t" r="r" b="b"/>
                <a:pathLst>
                  <a:path w="51839" h="10245">
                    <a:moveTo>
                      <a:pt x="0" y="0"/>
                    </a:moveTo>
                    <a:lnTo>
                      <a:pt x="51840" y="0"/>
                    </a:lnTo>
                  </a:path>
                </a:pathLst>
              </a:custGeom>
              <a:ln w="10230" cap="rnd">
                <a:solidFill>
                  <a:srgbClr val="263238"/>
                </a:solidFill>
                <a:prstDash val="solid"/>
                <a:round/>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0ADFF5A3-6FB6-BA94-3692-677FA1AFC00F}"/>
                  </a:ext>
                </a:extLst>
              </p:cNvPr>
              <p:cNvSpPr/>
              <p:nvPr/>
            </p:nvSpPr>
            <p:spPr>
              <a:xfrm>
                <a:off x="10828761" y="3372603"/>
                <a:ext cx="136053" cy="10245"/>
              </a:xfrm>
              <a:custGeom>
                <a:avLst/>
                <a:gdLst>
                  <a:gd name="connsiteX0" fmla="*/ 0 w 136053"/>
                  <a:gd name="connsiteY0" fmla="*/ 0 h 10245"/>
                  <a:gd name="connsiteX1" fmla="*/ 136054 w 136053"/>
                  <a:gd name="connsiteY1" fmla="*/ 0 h 10245"/>
                </a:gdLst>
                <a:ahLst/>
                <a:cxnLst>
                  <a:cxn ang="0">
                    <a:pos x="connsiteX0" y="connsiteY0"/>
                  </a:cxn>
                  <a:cxn ang="0">
                    <a:pos x="connsiteX1" y="connsiteY1"/>
                  </a:cxn>
                </a:cxnLst>
                <a:rect l="l" t="t" r="r" b="b"/>
                <a:pathLst>
                  <a:path w="136053" h="10245">
                    <a:moveTo>
                      <a:pt x="0" y="0"/>
                    </a:moveTo>
                    <a:lnTo>
                      <a:pt x="136054" y="0"/>
                    </a:lnTo>
                  </a:path>
                </a:pathLst>
              </a:custGeom>
              <a:ln w="10230" cap="rnd">
                <a:solidFill>
                  <a:srgbClr val="263238"/>
                </a:solidFill>
                <a:prstDash val="solid"/>
                <a:round/>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4FD30546-6746-4B63-1FC7-D06F1CDA001A}"/>
                  </a:ext>
                </a:extLst>
              </p:cNvPr>
              <p:cNvSpPr/>
              <p:nvPr/>
            </p:nvSpPr>
            <p:spPr>
              <a:xfrm>
                <a:off x="10685536" y="3372603"/>
                <a:ext cx="83291" cy="10245"/>
              </a:xfrm>
              <a:custGeom>
                <a:avLst/>
                <a:gdLst>
                  <a:gd name="connsiteX0" fmla="*/ 0 w 83291"/>
                  <a:gd name="connsiteY0" fmla="*/ 0 h 10245"/>
                  <a:gd name="connsiteX1" fmla="*/ 83292 w 83291"/>
                  <a:gd name="connsiteY1" fmla="*/ 0 h 10245"/>
                </a:gdLst>
                <a:ahLst/>
                <a:cxnLst>
                  <a:cxn ang="0">
                    <a:pos x="connsiteX0" y="connsiteY0"/>
                  </a:cxn>
                  <a:cxn ang="0">
                    <a:pos x="connsiteX1" y="connsiteY1"/>
                  </a:cxn>
                </a:cxnLst>
                <a:rect l="l" t="t" r="r" b="b"/>
                <a:pathLst>
                  <a:path w="83291" h="10245">
                    <a:moveTo>
                      <a:pt x="0" y="0"/>
                    </a:moveTo>
                    <a:lnTo>
                      <a:pt x="83292" y="0"/>
                    </a:lnTo>
                  </a:path>
                </a:pathLst>
              </a:custGeom>
              <a:ln w="10230" cap="rnd">
                <a:solidFill>
                  <a:srgbClr val="263238"/>
                </a:solidFill>
                <a:prstDash val="solid"/>
                <a:round/>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D2F33809-5F30-2937-2CFA-C3980BDF877D}"/>
                  </a:ext>
                </a:extLst>
              </p:cNvPr>
              <p:cNvSpPr/>
              <p:nvPr/>
            </p:nvSpPr>
            <p:spPr>
              <a:xfrm>
                <a:off x="10860726" y="3448416"/>
                <a:ext cx="104089" cy="10245"/>
              </a:xfrm>
              <a:custGeom>
                <a:avLst/>
                <a:gdLst>
                  <a:gd name="connsiteX0" fmla="*/ 0 w 104089"/>
                  <a:gd name="connsiteY0" fmla="*/ 0 h 10245"/>
                  <a:gd name="connsiteX1" fmla="*/ 104089 w 104089"/>
                  <a:gd name="connsiteY1" fmla="*/ 0 h 10245"/>
                </a:gdLst>
                <a:ahLst/>
                <a:cxnLst>
                  <a:cxn ang="0">
                    <a:pos x="connsiteX0" y="connsiteY0"/>
                  </a:cxn>
                  <a:cxn ang="0">
                    <a:pos x="connsiteX1" y="connsiteY1"/>
                  </a:cxn>
                </a:cxnLst>
                <a:rect l="l" t="t" r="r" b="b"/>
                <a:pathLst>
                  <a:path w="104089" h="10245">
                    <a:moveTo>
                      <a:pt x="0" y="0"/>
                    </a:moveTo>
                    <a:lnTo>
                      <a:pt x="104089" y="0"/>
                    </a:lnTo>
                  </a:path>
                </a:pathLst>
              </a:custGeom>
              <a:ln w="10230" cap="rnd">
                <a:solidFill>
                  <a:srgbClr val="263238"/>
                </a:solidFill>
                <a:prstDash val="solid"/>
                <a:round/>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3D91B6CA-06A1-DDB0-71D5-BD7972D05BCA}"/>
                  </a:ext>
                </a:extLst>
              </p:cNvPr>
              <p:cNvSpPr/>
              <p:nvPr/>
            </p:nvSpPr>
            <p:spPr>
              <a:xfrm>
                <a:off x="10685536" y="3448416"/>
                <a:ext cx="115256" cy="10245"/>
              </a:xfrm>
              <a:custGeom>
                <a:avLst/>
                <a:gdLst>
                  <a:gd name="connsiteX0" fmla="*/ 0 w 115256"/>
                  <a:gd name="connsiteY0" fmla="*/ 0 h 10245"/>
                  <a:gd name="connsiteX1" fmla="*/ 115256 w 115256"/>
                  <a:gd name="connsiteY1" fmla="*/ 0 h 10245"/>
                </a:gdLst>
                <a:ahLst/>
                <a:cxnLst>
                  <a:cxn ang="0">
                    <a:pos x="connsiteX0" y="connsiteY0"/>
                  </a:cxn>
                  <a:cxn ang="0">
                    <a:pos x="connsiteX1" y="connsiteY1"/>
                  </a:cxn>
                </a:cxnLst>
                <a:rect l="l" t="t" r="r" b="b"/>
                <a:pathLst>
                  <a:path w="115256" h="10245">
                    <a:moveTo>
                      <a:pt x="0" y="0"/>
                    </a:moveTo>
                    <a:lnTo>
                      <a:pt x="115256" y="0"/>
                    </a:lnTo>
                  </a:path>
                </a:pathLst>
              </a:custGeom>
              <a:ln w="10230" cap="rnd">
                <a:solidFill>
                  <a:srgbClr val="263238"/>
                </a:solidFill>
                <a:prstDash val="solid"/>
                <a:round/>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3F07CAFA-6D31-7FE3-51DC-C702315B725C}"/>
                  </a:ext>
                </a:extLst>
              </p:cNvPr>
              <p:cNvSpPr/>
              <p:nvPr/>
            </p:nvSpPr>
            <p:spPr>
              <a:xfrm>
                <a:off x="10792699" y="3524229"/>
                <a:ext cx="172115" cy="10245"/>
              </a:xfrm>
              <a:custGeom>
                <a:avLst/>
                <a:gdLst>
                  <a:gd name="connsiteX0" fmla="*/ 0 w 172115"/>
                  <a:gd name="connsiteY0" fmla="*/ 0 h 10245"/>
                  <a:gd name="connsiteX1" fmla="*/ 172116 w 172115"/>
                  <a:gd name="connsiteY1" fmla="*/ 0 h 10245"/>
                </a:gdLst>
                <a:ahLst/>
                <a:cxnLst>
                  <a:cxn ang="0">
                    <a:pos x="connsiteX0" y="connsiteY0"/>
                  </a:cxn>
                  <a:cxn ang="0">
                    <a:pos x="connsiteX1" y="connsiteY1"/>
                  </a:cxn>
                </a:cxnLst>
                <a:rect l="l" t="t" r="r" b="b"/>
                <a:pathLst>
                  <a:path w="172115" h="10245">
                    <a:moveTo>
                      <a:pt x="0" y="0"/>
                    </a:moveTo>
                    <a:lnTo>
                      <a:pt x="172116" y="0"/>
                    </a:lnTo>
                  </a:path>
                </a:pathLst>
              </a:custGeom>
              <a:ln w="10230" cap="rnd">
                <a:solidFill>
                  <a:srgbClr val="263238"/>
                </a:solidFill>
                <a:prstDash val="solid"/>
                <a:round/>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74D09484-94F3-D071-A3BC-765305312694}"/>
                  </a:ext>
                </a:extLst>
              </p:cNvPr>
              <p:cNvSpPr/>
              <p:nvPr/>
            </p:nvSpPr>
            <p:spPr>
              <a:xfrm>
                <a:off x="10685536" y="3524229"/>
                <a:ext cx="16801" cy="10245"/>
              </a:xfrm>
              <a:custGeom>
                <a:avLst/>
                <a:gdLst>
                  <a:gd name="connsiteX0" fmla="*/ 0 w 16801"/>
                  <a:gd name="connsiteY0" fmla="*/ 0 h 10245"/>
                  <a:gd name="connsiteX1" fmla="*/ 16802 w 16801"/>
                  <a:gd name="connsiteY1" fmla="*/ 0 h 10245"/>
                </a:gdLst>
                <a:ahLst/>
                <a:cxnLst>
                  <a:cxn ang="0">
                    <a:pos x="connsiteX0" y="connsiteY0"/>
                  </a:cxn>
                  <a:cxn ang="0">
                    <a:pos x="connsiteX1" y="connsiteY1"/>
                  </a:cxn>
                </a:cxnLst>
                <a:rect l="l" t="t" r="r" b="b"/>
                <a:pathLst>
                  <a:path w="16801" h="10245">
                    <a:moveTo>
                      <a:pt x="0" y="0"/>
                    </a:moveTo>
                    <a:lnTo>
                      <a:pt x="16802" y="0"/>
                    </a:lnTo>
                  </a:path>
                </a:pathLst>
              </a:custGeom>
              <a:ln w="10230" cap="rnd">
                <a:solidFill>
                  <a:srgbClr val="263238"/>
                </a:solidFill>
                <a:prstDash val="solid"/>
                <a:round/>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28C38DE6-45C5-D3A8-286F-373C11E157CA}"/>
                  </a:ext>
                </a:extLst>
              </p:cNvPr>
              <p:cNvSpPr/>
              <p:nvPr/>
            </p:nvSpPr>
            <p:spPr>
              <a:xfrm>
                <a:off x="10860726" y="3600042"/>
                <a:ext cx="104089" cy="10245"/>
              </a:xfrm>
              <a:custGeom>
                <a:avLst/>
                <a:gdLst>
                  <a:gd name="connsiteX0" fmla="*/ 0 w 104089"/>
                  <a:gd name="connsiteY0" fmla="*/ 0 h 10245"/>
                  <a:gd name="connsiteX1" fmla="*/ 104089 w 104089"/>
                  <a:gd name="connsiteY1" fmla="*/ 0 h 10245"/>
                </a:gdLst>
                <a:ahLst/>
                <a:cxnLst>
                  <a:cxn ang="0">
                    <a:pos x="connsiteX0" y="connsiteY0"/>
                  </a:cxn>
                  <a:cxn ang="0">
                    <a:pos x="connsiteX1" y="connsiteY1"/>
                  </a:cxn>
                </a:cxnLst>
                <a:rect l="l" t="t" r="r" b="b"/>
                <a:pathLst>
                  <a:path w="104089" h="10245">
                    <a:moveTo>
                      <a:pt x="0" y="0"/>
                    </a:moveTo>
                    <a:lnTo>
                      <a:pt x="104089" y="0"/>
                    </a:lnTo>
                  </a:path>
                </a:pathLst>
              </a:custGeom>
              <a:ln w="10230" cap="rnd">
                <a:solidFill>
                  <a:srgbClr val="263238"/>
                </a:solidFill>
                <a:prstDash val="solid"/>
                <a:round/>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90DD1588-E389-39CF-E194-1E8206ABD662}"/>
                  </a:ext>
                </a:extLst>
              </p:cNvPr>
              <p:cNvSpPr/>
              <p:nvPr/>
            </p:nvSpPr>
            <p:spPr>
              <a:xfrm>
                <a:off x="10685536" y="3600042"/>
                <a:ext cx="25510" cy="10245"/>
              </a:xfrm>
              <a:custGeom>
                <a:avLst/>
                <a:gdLst>
                  <a:gd name="connsiteX0" fmla="*/ 0 w 25510"/>
                  <a:gd name="connsiteY0" fmla="*/ 0 h 10245"/>
                  <a:gd name="connsiteX1" fmla="*/ 25510 w 25510"/>
                  <a:gd name="connsiteY1" fmla="*/ 0 h 10245"/>
                </a:gdLst>
                <a:ahLst/>
                <a:cxnLst>
                  <a:cxn ang="0">
                    <a:pos x="connsiteX0" y="connsiteY0"/>
                  </a:cxn>
                  <a:cxn ang="0">
                    <a:pos x="connsiteX1" y="connsiteY1"/>
                  </a:cxn>
                </a:cxnLst>
                <a:rect l="l" t="t" r="r" b="b"/>
                <a:pathLst>
                  <a:path w="25510" h="10245">
                    <a:moveTo>
                      <a:pt x="0" y="0"/>
                    </a:moveTo>
                    <a:lnTo>
                      <a:pt x="25510" y="0"/>
                    </a:lnTo>
                  </a:path>
                </a:pathLst>
              </a:custGeom>
              <a:ln w="10230" cap="rnd">
                <a:solidFill>
                  <a:srgbClr val="263238"/>
                </a:solidFill>
                <a:prstDash val="solid"/>
                <a:round/>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F4CA5B4B-18AE-3B01-491E-72417223BC2A}"/>
                  </a:ext>
                </a:extLst>
              </p:cNvPr>
              <p:cNvSpPr/>
              <p:nvPr/>
            </p:nvSpPr>
            <p:spPr>
              <a:xfrm>
                <a:off x="10384743" y="3220977"/>
                <a:ext cx="187995" cy="57884"/>
              </a:xfrm>
              <a:custGeom>
                <a:avLst/>
                <a:gdLst>
                  <a:gd name="connsiteX0" fmla="*/ 57987 w 187995"/>
                  <a:gd name="connsiteY0" fmla="*/ 57884 h 57884"/>
                  <a:gd name="connsiteX1" fmla="*/ 187996 w 187995"/>
                  <a:gd name="connsiteY1" fmla="*/ 0 h 57884"/>
                  <a:gd name="connsiteX2" fmla="*/ 0 w 187995"/>
                  <a:gd name="connsiteY2" fmla="*/ 0 h 57884"/>
                  <a:gd name="connsiteX3" fmla="*/ 57987 w 187995"/>
                  <a:gd name="connsiteY3" fmla="*/ 57884 h 57884"/>
                </a:gdLst>
                <a:ahLst/>
                <a:cxnLst>
                  <a:cxn ang="0">
                    <a:pos x="connsiteX0" y="connsiteY0"/>
                  </a:cxn>
                  <a:cxn ang="0">
                    <a:pos x="connsiteX1" y="connsiteY1"/>
                  </a:cxn>
                  <a:cxn ang="0">
                    <a:pos x="connsiteX2" y="connsiteY2"/>
                  </a:cxn>
                  <a:cxn ang="0">
                    <a:pos x="connsiteX3" y="connsiteY3"/>
                  </a:cxn>
                </a:cxnLst>
                <a:rect l="l" t="t" r="r" b="b"/>
                <a:pathLst>
                  <a:path w="187995" h="57884">
                    <a:moveTo>
                      <a:pt x="57987" y="57884"/>
                    </a:moveTo>
                    <a:lnTo>
                      <a:pt x="187996" y="0"/>
                    </a:lnTo>
                    <a:lnTo>
                      <a:pt x="0" y="0"/>
                    </a:lnTo>
                    <a:lnTo>
                      <a:pt x="57987" y="57884"/>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4923DB84-8BB1-2526-82C5-36A5F121FAD3}"/>
                  </a:ext>
                </a:extLst>
              </p:cNvPr>
              <p:cNvSpPr/>
              <p:nvPr/>
            </p:nvSpPr>
            <p:spPr>
              <a:xfrm>
                <a:off x="10157509" y="3297200"/>
                <a:ext cx="90873" cy="40467"/>
              </a:xfrm>
              <a:custGeom>
                <a:avLst/>
                <a:gdLst>
                  <a:gd name="connsiteX0" fmla="*/ 0 w 90873"/>
                  <a:gd name="connsiteY0" fmla="*/ 40468 h 40467"/>
                  <a:gd name="connsiteX1" fmla="*/ 90873 w 90873"/>
                  <a:gd name="connsiteY1" fmla="*/ 0 h 40467"/>
                  <a:gd name="connsiteX2" fmla="*/ 12806 w 90873"/>
                  <a:gd name="connsiteY2" fmla="*/ 0 h 40467"/>
                  <a:gd name="connsiteX3" fmla="*/ 0 w 90873"/>
                  <a:gd name="connsiteY3" fmla="*/ 40468 h 40467"/>
                </a:gdLst>
                <a:ahLst/>
                <a:cxnLst>
                  <a:cxn ang="0">
                    <a:pos x="connsiteX0" y="connsiteY0"/>
                  </a:cxn>
                  <a:cxn ang="0">
                    <a:pos x="connsiteX1" y="connsiteY1"/>
                  </a:cxn>
                  <a:cxn ang="0">
                    <a:pos x="connsiteX2" y="connsiteY2"/>
                  </a:cxn>
                  <a:cxn ang="0">
                    <a:pos x="connsiteX3" y="connsiteY3"/>
                  </a:cxn>
                </a:cxnLst>
                <a:rect l="l" t="t" r="r" b="b"/>
                <a:pathLst>
                  <a:path w="90873" h="40467">
                    <a:moveTo>
                      <a:pt x="0" y="40468"/>
                    </a:moveTo>
                    <a:lnTo>
                      <a:pt x="90873" y="0"/>
                    </a:lnTo>
                    <a:lnTo>
                      <a:pt x="12806" y="0"/>
                    </a:lnTo>
                    <a:lnTo>
                      <a:pt x="0" y="40468"/>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D66C71DE-9CB5-5384-AAE9-8EAC3E2CEBDF}"/>
                  </a:ext>
                </a:extLst>
              </p:cNvPr>
              <p:cNvSpPr/>
              <p:nvPr/>
            </p:nvSpPr>
            <p:spPr>
              <a:xfrm>
                <a:off x="10860008" y="3297200"/>
                <a:ext cx="90873" cy="40467"/>
              </a:xfrm>
              <a:custGeom>
                <a:avLst/>
                <a:gdLst>
                  <a:gd name="connsiteX0" fmla="*/ 90873 w 90873"/>
                  <a:gd name="connsiteY0" fmla="*/ 40468 h 40467"/>
                  <a:gd name="connsiteX1" fmla="*/ 0 w 90873"/>
                  <a:gd name="connsiteY1" fmla="*/ 0 h 40467"/>
                  <a:gd name="connsiteX2" fmla="*/ 78067 w 90873"/>
                  <a:gd name="connsiteY2" fmla="*/ 0 h 40467"/>
                  <a:gd name="connsiteX3" fmla="*/ 90873 w 90873"/>
                  <a:gd name="connsiteY3" fmla="*/ 40468 h 40467"/>
                </a:gdLst>
                <a:ahLst/>
                <a:cxnLst>
                  <a:cxn ang="0">
                    <a:pos x="connsiteX0" y="connsiteY0"/>
                  </a:cxn>
                  <a:cxn ang="0">
                    <a:pos x="connsiteX1" y="connsiteY1"/>
                  </a:cxn>
                  <a:cxn ang="0">
                    <a:pos x="connsiteX2" y="connsiteY2"/>
                  </a:cxn>
                  <a:cxn ang="0">
                    <a:pos x="connsiteX3" y="connsiteY3"/>
                  </a:cxn>
                </a:cxnLst>
                <a:rect l="l" t="t" r="r" b="b"/>
                <a:pathLst>
                  <a:path w="90873" h="40467">
                    <a:moveTo>
                      <a:pt x="90873" y="40468"/>
                    </a:moveTo>
                    <a:lnTo>
                      <a:pt x="0" y="0"/>
                    </a:lnTo>
                    <a:lnTo>
                      <a:pt x="78067" y="0"/>
                    </a:lnTo>
                    <a:lnTo>
                      <a:pt x="90873" y="40468"/>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8EE537CF-AD14-7316-7FA9-46CD3BCBDEFF}"/>
                  </a:ext>
                </a:extLst>
              </p:cNvPr>
              <p:cNvSpPr/>
              <p:nvPr/>
            </p:nvSpPr>
            <p:spPr>
              <a:xfrm>
                <a:off x="10783273" y="3524229"/>
                <a:ext cx="132160" cy="40467"/>
              </a:xfrm>
              <a:custGeom>
                <a:avLst/>
                <a:gdLst>
                  <a:gd name="connsiteX0" fmla="*/ 90873 w 132160"/>
                  <a:gd name="connsiteY0" fmla="*/ 40468 h 40467"/>
                  <a:gd name="connsiteX1" fmla="*/ 0 w 132160"/>
                  <a:gd name="connsiteY1" fmla="*/ 0 h 40467"/>
                  <a:gd name="connsiteX2" fmla="*/ 132161 w 132160"/>
                  <a:gd name="connsiteY2" fmla="*/ 0 h 40467"/>
                  <a:gd name="connsiteX3" fmla="*/ 90873 w 132160"/>
                  <a:gd name="connsiteY3" fmla="*/ 40468 h 40467"/>
                </a:gdLst>
                <a:ahLst/>
                <a:cxnLst>
                  <a:cxn ang="0">
                    <a:pos x="connsiteX0" y="connsiteY0"/>
                  </a:cxn>
                  <a:cxn ang="0">
                    <a:pos x="connsiteX1" y="connsiteY1"/>
                  </a:cxn>
                  <a:cxn ang="0">
                    <a:pos x="connsiteX2" y="connsiteY2"/>
                  </a:cxn>
                  <a:cxn ang="0">
                    <a:pos x="connsiteX3" y="connsiteY3"/>
                  </a:cxn>
                </a:cxnLst>
                <a:rect l="l" t="t" r="r" b="b"/>
                <a:pathLst>
                  <a:path w="132160" h="40467">
                    <a:moveTo>
                      <a:pt x="90873" y="40468"/>
                    </a:moveTo>
                    <a:lnTo>
                      <a:pt x="0" y="0"/>
                    </a:lnTo>
                    <a:lnTo>
                      <a:pt x="132161" y="0"/>
                    </a:lnTo>
                    <a:lnTo>
                      <a:pt x="90873" y="40468"/>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92989805-1E58-2A63-0A1E-D0EFDB64570D}"/>
                  </a:ext>
                </a:extLst>
              </p:cNvPr>
              <p:cNvSpPr/>
              <p:nvPr/>
            </p:nvSpPr>
            <p:spPr>
              <a:xfrm>
                <a:off x="10246025" y="3448416"/>
                <a:ext cx="187995" cy="57986"/>
              </a:xfrm>
              <a:custGeom>
                <a:avLst/>
                <a:gdLst>
                  <a:gd name="connsiteX0" fmla="*/ 148040 w 187995"/>
                  <a:gd name="connsiteY0" fmla="*/ 57987 h 57986"/>
                  <a:gd name="connsiteX1" fmla="*/ 187996 w 187995"/>
                  <a:gd name="connsiteY1" fmla="*/ 0 h 57986"/>
                  <a:gd name="connsiteX2" fmla="*/ 0 w 187995"/>
                  <a:gd name="connsiteY2" fmla="*/ 0 h 57986"/>
                  <a:gd name="connsiteX3" fmla="*/ 148040 w 187995"/>
                  <a:gd name="connsiteY3" fmla="*/ 57987 h 57986"/>
                </a:gdLst>
                <a:ahLst/>
                <a:cxnLst>
                  <a:cxn ang="0">
                    <a:pos x="connsiteX0" y="connsiteY0"/>
                  </a:cxn>
                  <a:cxn ang="0">
                    <a:pos x="connsiteX1" y="connsiteY1"/>
                  </a:cxn>
                  <a:cxn ang="0">
                    <a:pos x="connsiteX2" y="connsiteY2"/>
                  </a:cxn>
                  <a:cxn ang="0">
                    <a:pos x="connsiteX3" y="connsiteY3"/>
                  </a:cxn>
                </a:cxnLst>
                <a:rect l="l" t="t" r="r" b="b"/>
                <a:pathLst>
                  <a:path w="187995" h="57986">
                    <a:moveTo>
                      <a:pt x="148040" y="57987"/>
                    </a:moveTo>
                    <a:lnTo>
                      <a:pt x="187996" y="0"/>
                    </a:lnTo>
                    <a:lnTo>
                      <a:pt x="0" y="0"/>
                    </a:lnTo>
                    <a:lnTo>
                      <a:pt x="148040" y="57987"/>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2520A154-FC3E-87ED-EC05-BBDF9B0908BA}"/>
                  </a:ext>
                </a:extLst>
              </p:cNvPr>
              <p:cNvSpPr/>
              <p:nvPr/>
            </p:nvSpPr>
            <p:spPr>
              <a:xfrm>
                <a:off x="11000877" y="3220977"/>
                <a:ext cx="52659" cy="54093"/>
              </a:xfrm>
              <a:custGeom>
                <a:avLst/>
                <a:gdLst>
                  <a:gd name="connsiteX0" fmla="*/ 0 w 52659"/>
                  <a:gd name="connsiteY0" fmla="*/ 0 h 54093"/>
                  <a:gd name="connsiteX1" fmla="*/ 52659 w 52659"/>
                  <a:gd name="connsiteY1" fmla="*/ 54094 h 54093"/>
                  <a:gd name="connsiteX2" fmla="*/ 0 w 52659"/>
                  <a:gd name="connsiteY2" fmla="*/ 47537 h 54093"/>
                  <a:gd name="connsiteX3" fmla="*/ 0 w 52659"/>
                  <a:gd name="connsiteY3" fmla="*/ 0 h 54093"/>
                </a:gdLst>
                <a:ahLst/>
                <a:cxnLst>
                  <a:cxn ang="0">
                    <a:pos x="connsiteX0" y="connsiteY0"/>
                  </a:cxn>
                  <a:cxn ang="0">
                    <a:pos x="connsiteX1" y="connsiteY1"/>
                  </a:cxn>
                  <a:cxn ang="0">
                    <a:pos x="connsiteX2" y="connsiteY2"/>
                  </a:cxn>
                  <a:cxn ang="0">
                    <a:pos x="connsiteX3" y="connsiteY3"/>
                  </a:cxn>
                </a:cxnLst>
                <a:rect l="l" t="t" r="r" b="b"/>
                <a:pathLst>
                  <a:path w="52659" h="54093">
                    <a:moveTo>
                      <a:pt x="0" y="0"/>
                    </a:moveTo>
                    <a:lnTo>
                      <a:pt x="52659" y="54094"/>
                    </a:lnTo>
                    <a:lnTo>
                      <a:pt x="0" y="47537"/>
                    </a:lnTo>
                    <a:lnTo>
                      <a:pt x="0" y="0"/>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33715F11-F92D-B4C0-8B18-D3DA2777BDCA}"/>
                  </a:ext>
                </a:extLst>
              </p:cNvPr>
              <p:cNvSpPr/>
              <p:nvPr/>
            </p:nvSpPr>
            <p:spPr>
              <a:xfrm>
                <a:off x="10045633" y="3145164"/>
                <a:ext cx="88619" cy="72022"/>
              </a:xfrm>
              <a:custGeom>
                <a:avLst/>
                <a:gdLst>
                  <a:gd name="connsiteX0" fmla="*/ 88620 w 88619"/>
                  <a:gd name="connsiteY0" fmla="*/ 0 h 72022"/>
                  <a:gd name="connsiteX1" fmla="*/ 0 w 88619"/>
                  <a:gd name="connsiteY1" fmla="*/ 72022 h 72022"/>
                  <a:gd name="connsiteX2" fmla="*/ 88620 w 88619"/>
                  <a:gd name="connsiteY2" fmla="*/ 65568 h 72022"/>
                  <a:gd name="connsiteX3" fmla="*/ 88620 w 88619"/>
                  <a:gd name="connsiteY3" fmla="*/ 0 h 72022"/>
                </a:gdLst>
                <a:ahLst/>
                <a:cxnLst>
                  <a:cxn ang="0">
                    <a:pos x="connsiteX0" y="connsiteY0"/>
                  </a:cxn>
                  <a:cxn ang="0">
                    <a:pos x="connsiteX1" y="connsiteY1"/>
                  </a:cxn>
                  <a:cxn ang="0">
                    <a:pos x="connsiteX2" y="connsiteY2"/>
                  </a:cxn>
                  <a:cxn ang="0">
                    <a:pos x="connsiteX3" y="connsiteY3"/>
                  </a:cxn>
                </a:cxnLst>
                <a:rect l="l" t="t" r="r" b="b"/>
                <a:pathLst>
                  <a:path w="88619" h="72022">
                    <a:moveTo>
                      <a:pt x="88620" y="0"/>
                    </a:moveTo>
                    <a:lnTo>
                      <a:pt x="0" y="72022"/>
                    </a:lnTo>
                    <a:lnTo>
                      <a:pt x="88620" y="65568"/>
                    </a:lnTo>
                    <a:lnTo>
                      <a:pt x="88620" y="0"/>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F4ACA350-F9C0-0A74-2ADD-764D51F70704}"/>
                  </a:ext>
                </a:extLst>
              </p:cNvPr>
              <p:cNvSpPr/>
              <p:nvPr/>
            </p:nvSpPr>
            <p:spPr>
              <a:xfrm>
                <a:off x="10081696" y="3528635"/>
                <a:ext cx="52556" cy="72124"/>
              </a:xfrm>
              <a:custGeom>
                <a:avLst/>
                <a:gdLst>
                  <a:gd name="connsiteX0" fmla="*/ 52557 w 52556"/>
                  <a:gd name="connsiteY0" fmla="*/ 0 h 72124"/>
                  <a:gd name="connsiteX1" fmla="*/ 0 w 52556"/>
                  <a:gd name="connsiteY1" fmla="*/ 72125 h 72124"/>
                  <a:gd name="connsiteX2" fmla="*/ 52557 w 52556"/>
                  <a:gd name="connsiteY2" fmla="*/ 65568 h 72124"/>
                  <a:gd name="connsiteX3" fmla="*/ 52557 w 52556"/>
                  <a:gd name="connsiteY3" fmla="*/ 0 h 72124"/>
                </a:gdLst>
                <a:ahLst/>
                <a:cxnLst>
                  <a:cxn ang="0">
                    <a:pos x="connsiteX0" y="connsiteY0"/>
                  </a:cxn>
                  <a:cxn ang="0">
                    <a:pos x="connsiteX1" y="connsiteY1"/>
                  </a:cxn>
                  <a:cxn ang="0">
                    <a:pos x="connsiteX2" y="connsiteY2"/>
                  </a:cxn>
                  <a:cxn ang="0">
                    <a:pos x="connsiteX3" y="connsiteY3"/>
                  </a:cxn>
                </a:cxnLst>
                <a:rect l="l" t="t" r="r" b="b"/>
                <a:pathLst>
                  <a:path w="52556" h="72124">
                    <a:moveTo>
                      <a:pt x="52557" y="0"/>
                    </a:moveTo>
                    <a:lnTo>
                      <a:pt x="0" y="72125"/>
                    </a:lnTo>
                    <a:lnTo>
                      <a:pt x="52557" y="65568"/>
                    </a:lnTo>
                    <a:lnTo>
                      <a:pt x="52557" y="0"/>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8948CD1F-6B30-30EF-D50B-76C37A0D1BAE}"/>
                  </a:ext>
                </a:extLst>
              </p:cNvPr>
              <p:cNvSpPr/>
              <p:nvPr/>
            </p:nvSpPr>
            <p:spPr>
              <a:xfrm>
                <a:off x="9990670" y="3555079"/>
                <a:ext cx="296491" cy="122825"/>
              </a:xfrm>
              <a:custGeom>
                <a:avLst/>
                <a:gdLst>
                  <a:gd name="connsiteX0" fmla="*/ 296438 w 296491"/>
                  <a:gd name="connsiteY0" fmla="*/ 67809 h 122825"/>
                  <a:gd name="connsiteX1" fmla="*/ 227592 w 296491"/>
                  <a:gd name="connsiteY1" fmla="*/ 9618 h 122825"/>
                  <a:gd name="connsiteX2" fmla="*/ 16135 w 296491"/>
                  <a:gd name="connsiteY2" fmla="*/ 49881 h 122825"/>
                  <a:gd name="connsiteX3" fmla="*/ 40415 w 296491"/>
                  <a:gd name="connsiteY3" fmla="*/ 122825 h 122825"/>
                  <a:gd name="connsiteX4" fmla="*/ 125039 w 296491"/>
                  <a:gd name="connsiteY4" fmla="*/ 122825 h 122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91" h="122825">
                    <a:moveTo>
                      <a:pt x="296438" y="67809"/>
                    </a:moveTo>
                    <a:cubicBezTo>
                      <a:pt x="296438" y="67809"/>
                      <a:pt x="300946" y="29493"/>
                      <a:pt x="227592" y="9618"/>
                    </a:cubicBezTo>
                    <a:cubicBezTo>
                      <a:pt x="95431" y="-26137"/>
                      <a:pt x="16852" y="49266"/>
                      <a:pt x="16135" y="49881"/>
                    </a:cubicBezTo>
                    <a:cubicBezTo>
                      <a:pt x="-14600" y="77645"/>
                      <a:pt x="1382" y="122927"/>
                      <a:pt x="40415" y="122825"/>
                    </a:cubicBezTo>
                    <a:lnTo>
                      <a:pt x="125039" y="122825"/>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7213265B-F229-3FCB-5018-C842105438C3}"/>
                  </a:ext>
                </a:extLst>
              </p:cNvPr>
              <p:cNvSpPr/>
              <p:nvPr/>
            </p:nvSpPr>
            <p:spPr>
              <a:xfrm rot="10800000">
                <a:off x="10116119" y="3612029"/>
                <a:ext cx="170886" cy="64543"/>
              </a:xfrm>
              <a:custGeom>
                <a:avLst/>
                <a:gdLst>
                  <a:gd name="connsiteX0" fmla="*/ 17724 w 170886"/>
                  <a:gd name="connsiteY0" fmla="*/ 0 h 64543"/>
                  <a:gd name="connsiteX1" fmla="*/ 153163 w 170886"/>
                  <a:gd name="connsiteY1" fmla="*/ 0 h 64543"/>
                  <a:gd name="connsiteX2" fmla="*/ 170887 w 170886"/>
                  <a:gd name="connsiteY2" fmla="*/ 17724 h 64543"/>
                  <a:gd name="connsiteX3" fmla="*/ 170887 w 170886"/>
                  <a:gd name="connsiteY3" fmla="*/ 64543 h 64543"/>
                  <a:gd name="connsiteX4" fmla="*/ 170887 w 170886"/>
                  <a:gd name="connsiteY4" fmla="*/ 64543 h 64543"/>
                  <a:gd name="connsiteX5" fmla="*/ 0 w 170886"/>
                  <a:gd name="connsiteY5" fmla="*/ 64543 h 64543"/>
                  <a:gd name="connsiteX6" fmla="*/ 0 w 170886"/>
                  <a:gd name="connsiteY6" fmla="*/ 64543 h 64543"/>
                  <a:gd name="connsiteX7" fmla="*/ 0 w 170886"/>
                  <a:gd name="connsiteY7" fmla="*/ 17724 h 64543"/>
                  <a:gd name="connsiteX8" fmla="*/ 17724 w 170886"/>
                  <a:gd name="connsiteY8" fmla="*/ 0 h 6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886" h="64543">
                    <a:moveTo>
                      <a:pt x="17724" y="0"/>
                    </a:moveTo>
                    <a:lnTo>
                      <a:pt x="153163" y="0"/>
                    </a:lnTo>
                    <a:cubicBezTo>
                      <a:pt x="162947" y="0"/>
                      <a:pt x="170887" y="7940"/>
                      <a:pt x="170887" y="17724"/>
                    </a:cubicBezTo>
                    <a:lnTo>
                      <a:pt x="170887" y="64543"/>
                    </a:lnTo>
                    <a:lnTo>
                      <a:pt x="170887" y="64543"/>
                    </a:lnTo>
                    <a:lnTo>
                      <a:pt x="0" y="64543"/>
                    </a:lnTo>
                    <a:lnTo>
                      <a:pt x="0" y="64543"/>
                    </a:lnTo>
                    <a:lnTo>
                      <a:pt x="0" y="17724"/>
                    </a:lnTo>
                    <a:cubicBezTo>
                      <a:pt x="0" y="7940"/>
                      <a:pt x="7940" y="0"/>
                      <a:pt x="17724" y="0"/>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E793C134-C792-9387-3D59-6C38412930C8}"/>
                  </a:ext>
                </a:extLst>
              </p:cNvPr>
              <p:cNvSpPr/>
              <p:nvPr/>
            </p:nvSpPr>
            <p:spPr>
              <a:xfrm>
                <a:off x="10116119" y="3567873"/>
                <a:ext cx="170989" cy="44360"/>
              </a:xfrm>
              <a:custGeom>
                <a:avLst/>
                <a:gdLst>
                  <a:gd name="connsiteX0" fmla="*/ 170989 w 170989"/>
                  <a:gd name="connsiteY0" fmla="*/ 44361 h 44360"/>
                  <a:gd name="connsiteX1" fmla="*/ 85443 w 170989"/>
                  <a:gd name="connsiteY1" fmla="*/ 0 h 44360"/>
                  <a:gd name="connsiteX2" fmla="*/ 0 w 170989"/>
                  <a:gd name="connsiteY2" fmla="*/ 44361 h 44360"/>
                </a:gdLst>
                <a:ahLst/>
                <a:cxnLst>
                  <a:cxn ang="0">
                    <a:pos x="connsiteX0" y="connsiteY0"/>
                  </a:cxn>
                  <a:cxn ang="0">
                    <a:pos x="connsiteX1" y="connsiteY1"/>
                  </a:cxn>
                  <a:cxn ang="0">
                    <a:pos x="connsiteX2" y="connsiteY2"/>
                  </a:cxn>
                </a:cxnLst>
                <a:rect l="l" t="t" r="r" b="b"/>
                <a:pathLst>
                  <a:path w="170989" h="44360">
                    <a:moveTo>
                      <a:pt x="170989" y="44361"/>
                    </a:moveTo>
                    <a:cubicBezTo>
                      <a:pt x="170989" y="19875"/>
                      <a:pt x="132673" y="0"/>
                      <a:pt x="85443" y="0"/>
                    </a:cubicBezTo>
                    <a:cubicBezTo>
                      <a:pt x="38214" y="0"/>
                      <a:pt x="0" y="19875"/>
                      <a:pt x="0" y="44361"/>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37CA15BD-6214-63F0-12C2-E58AEE55281B}"/>
                  </a:ext>
                </a:extLst>
              </p:cNvPr>
              <p:cNvSpPr/>
              <p:nvPr/>
            </p:nvSpPr>
            <p:spPr>
              <a:xfrm>
                <a:off x="10116119" y="3567873"/>
                <a:ext cx="85443" cy="44360"/>
              </a:xfrm>
              <a:custGeom>
                <a:avLst/>
                <a:gdLst>
                  <a:gd name="connsiteX0" fmla="*/ 0 w 85443"/>
                  <a:gd name="connsiteY0" fmla="*/ 44361 h 44360"/>
                  <a:gd name="connsiteX1" fmla="*/ 85443 w 85443"/>
                  <a:gd name="connsiteY1" fmla="*/ 0 h 44360"/>
                  <a:gd name="connsiteX2" fmla="*/ 85443 w 85443"/>
                  <a:gd name="connsiteY2" fmla="*/ 44361 h 44360"/>
                </a:gdLst>
                <a:ahLst/>
                <a:cxnLst>
                  <a:cxn ang="0">
                    <a:pos x="connsiteX0" y="connsiteY0"/>
                  </a:cxn>
                  <a:cxn ang="0">
                    <a:pos x="connsiteX1" y="connsiteY1"/>
                  </a:cxn>
                  <a:cxn ang="0">
                    <a:pos x="connsiteX2" y="connsiteY2"/>
                  </a:cxn>
                </a:cxnLst>
                <a:rect l="l" t="t" r="r" b="b"/>
                <a:pathLst>
                  <a:path w="85443" h="44360">
                    <a:moveTo>
                      <a:pt x="0" y="44361"/>
                    </a:moveTo>
                    <a:cubicBezTo>
                      <a:pt x="0" y="19875"/>
                      <a:pt x="38214" y="0"/>
                      <a:pt x="85443" y="0"/>
                    </a:cubicBezTo>
                    <a:lnTo>
                      <a:pt x="85443" y="44361"/>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D86FA223-5944-A986-D63F-7A9CE868825E}"/>
                  </a:ext>
                </a:extLst>
              </p:cNvPr>
              <p:cNvSpPr/>
              <p:nvPr/>
            </p:nvSpPr>
            <p:spPr>
              <a:xfrm>
                <a:off x="8968576" y="3604857"/>
                <a:ext cx="255305" cy="62392"/>
              </a:xfrm>
              <a:custGeom>
                <a:avLst/>
                <a:gdLst>
                  <a:gd name="connsiteX0" fmla="*/ 0 w 255305"/>
                  <a:gd name="connsiteY0" fmla="*/ 62392 h 62392"/>
                  <a:gd name="connsiteX1" fmla="*/ 255305 w 255305"/>
                  <a:gd name="connsiteY1" fmla="*/ 62392 h 62392"/>
                  <a:gd name="connsiteX2" fmla="*/ 255305 w 255305"/>
                  <a:gd name="connsiteY2" fmla="*/ 0 h 62392"/>
                  <a:gd name="connsiteX3" fmla="*/ 0 w 255305"/>
                  <a:gd name="connsiteY3" fmla="*/ 26739 h 62392"/>
                  <a:gd name="connsiteX4" fmla="*/ 0 w 255305"/>
                  <a:gd name="connsiteY4" fmla="*/ 62392 h 62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305" h="62392">
                    <a:moveTo>
                      <a:pt x="0" y="62392"/>
                    </a:moveTo>
                    <a:lnTo>
                      <a:pt x="255305" y="62392"/>
                    </a:lnTo>
                    <a:lnTo>
                      <a:pt x="255305" y="0"/>
                    </a:lnTo>
                    <a:lnTo>
                      <a:pt x="0" y="26739"/>
                    </a:lnTo>
                    <a:lnTo>
                      <a:pt x="0" y="62392"/>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6440DEE3-3AEB-0340-CB83-BBC1A20558E5}"/>
                  </a:ext>
                </a:extLst>
              </p:cNvPr>
              <p:cNvSpPr/>
              <p:nvPr/>
            </p:nvSpPr>
            <p:spPr>
              <a:xfrm rot="10800000">
                <a:off x="9223882" y="3604755"/>
                <a:ext cx="567573" cy="62494"/>
              </a:xfrm>
              <a:custGeom>
                <a:avLst/>
                <a:gdLst>
                  <a:gd name="connsiteX0" fmla="*/ 0 w 567573"/>
                  <a:gd name="connsiteY0" fmla="*/ 0 h 62494"/>
                  <a:gd name="connsiteX1" fmla="*/ 567573 w 567573"/>
                  <a:gd name="connsiteY1" fmla="*/ 0 h 62494"/>
                  <a:gd name="connsiteX2" fmla="*/ 567573 w 567573"/>
                  <a:gd name="connsiteY2" fmla="*/ 62494 h 62494"/>
                  <a:gd name="connsiteX3" fmla="*/ 0 w 567573"/>
                  <a:gd name="connsiteY3" fmla="*/ 62494 h 62494"/>
                </a:gdLst>
                <a:ahLst/>
                <a:cxnLst>
                  <a:cxn ang="0">
                    <a:pos x="connsiteX0" y="connsiteY0"/>
                  </a:cxn>
                  <a:cxn ang="0">
                    <a:pos x="connsiteX1" y="connsiteY1"/>
                  </a:cxn>
                  <a:cxn ang="0">
                    <a:pos x="connsiteX2" y="connsiteY2"/>
                  </a:cxn>
                  <a:cxn ang="0">
                    <a:pos x="connsiteX3" y="connsiteY3"/>
                  </a:cxn>
                </a:cxnLst>
                <a:rect l="l" t="t" r="r" b="b"/>
                <a:pathLst>
                  <a:path w="567573" h="62494">
                    <a:moveTo>
                      <a:pt x="0" y="0"/>
                    </a:moveTo>
                    <a:lnTo>
                      <a:pt x="567573" y="0"/>
                    </a:lnTo>
                    <a:lnTo>
                      <a:pt x="567573" y="62494"/>
                    </a:lnTo>
                    <a:lnTo>
                      <a:pt x="0" y="62494"/>
                    </a:lnTo>
                    <a:close/>
                  </a:path>
                </a:pathLst>
              </a:custGeom>
              <a:solidFill>
                <a:srgbClr val="5C5C5C"/>
              </a:solidFill>
              <a:ln w="10230" cap="rnd">
                <a:solidFill>
                  <a:srgbClr val="263238"/>
                </a:solidFill>
                <a:prstDash val="solid"/>
                <a:round/>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4E70BA5B-3BC3-7265-4CDE-A82F6AD3F82C}"/>
                  </a:ext>
                </a:extLst>
              </p:cNvPr>
              <p:cNvSpPr/>
              <p:nvPr/>
            </p:nvSpPr>
            <p:spPr>
              <a:xfrm>
                <a:off x="9199472" y="2767636"/>
                <a:ext cx="172347" cy="699636"/>
              </a:xfrm>
              <a:custGeom>
                <a:avLst/>
                <a:gdLst>
                  <a:gd name="connsiteX0" fmla="*/ 100633 w 172347"/>
                  <a:gd name="connsiteY0" fmla="*/ 0 h 699636"/>
                  <a:gd name="connsiteX1" fmla="*/ 172348 w 172347"/>
                  <a:gd name="connsiteY1" fmla="*/ 0 h 699636"/>
                  <a:gd name="connsiteX2" fmla="*/ 98789 w 172347"/>
                  <a:gd name="connsiteY2" fmla="*/ 699631 h 699636"/>
                  <a:gd name="connsiteX3" fmla="*/ 27074 w 172347"/>
                  <a:gd name="connsiteY3" fmla="*/ 699631 h 699636"/>
                  <a:gd name="connsiteX4" fmla="*/ 6 w 172347"/>
                  <a:gd name="connsiteY4" fmla="*/ 673640 h 699636"/>
                  <a:gd name="connsiteX5" fmla="*/ 232 w 172347"/>
                  <a:gd name="connsiteY5" fmla="*/ 669613 h 699636"/>
                  <a:gd name="connsiteX6" fmla="*/ 67541 w 172347"/>
                  <a:gd name="connsiteY6" fmla="*/ 29916 h 699636"/>
                  <a:gd name="connsiteX7" fmla="*/ 100633 w 172347"/>
                  <a:gd name="connsiteY7" fmla="*/ 0 h 699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347" h="699636">
                    <a:moveTo>
                      <a:pt x="100633" y="0"/>
                    </a:moveTo>
                    <a:lnTo>
                      <a:pt x="172348" y="0"/>
                    </a:lnTo>
                    <a:lnTo>
                      <a:pt x="98789" y="699631"/>
                    </a:lnTo>
                    <a:lnTo>
                      <a:pt x="27074" y="699631"/>
                    </a:lnTo>
                    <a:cubicBezTo>
                      <a:pt x="12423" y="699928"/>
                      <a:pt x="303" y="688290"/>
                      <a:pt x="6" y="673640"/>
                    </a:cubicBezTo>
                    <a:cubicBezTo>
                      <a:pt x="-24" y="672298"/>
                      <a:pt x="58" y="670945"/>
                      <a:pt x="232" y="669613"/>
                    </a:cubicBezTo>
                    <a:lnTo>
                      <a:pt x="67541" y="29916"/>
                    </a:lnTo>
                    <a:cubicBezTo>
                      <a:pt x="69580" y="13093"/>
                      <a:pt x="83687" y="338"/>
                      <a:pt x="100633" y="0"/>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2F4C1234-A8AE-CD7E-9945-0ABEE0033C15}"/>
                  </a:ext>
                </a:extLst>
              </p:cNvPr>
              <p:cNvSpPr/>
              <p:nvPr/>
            </p:nvSpPr>
            <p:spPr>
              <a:xfrm>
                <a:off x="9233586" y="2767629"/>
                <a:ext cx="1034174" cy="699638"/>
              </a:xfrm>
              <a:custGeom>
                <a:avLst/>
                <a:gdLst>
                  <a:gd name="connsiteX0" fmla="*/ 26563 w 1034174"/>
                  <a:gd name="connsiteY0" fmla="*/ 699638 h 699638"/>
                  <a:gd name="connsiteX1" fmla="*/ 933553 w 1034174"/>
                  <a:gd name="connsiteY1" fmla="*/ 699638 h 699638"/>
                  <a:gd name="connsiteX2" fmla="*/ 966644 w 1034174"/>
                  <a:gd name="connsiteY2" fmla="*/ 669620 h 699638"/>
                  <a:gd name="connsiteX3" fmla="*/ 1033954 w 1034174"/>
                  <a:gd name="connsiteY3" fmla="*/ 29922 h 699638"/>
                  <a:gd name="connsiteX4" fmla="*/ 1011025 w 1034174"/>
                  <a:gd name="connsiteY4" fmla="*/ 222 h 699638"/>
                  <a:gd name="connsiteX5" fmla="*/ 1007112 w 1034174"/>
                  <a:gd name="connsiteY5" fmla="*/ 7 h 699638"/>
                  <a:gd name="connsiteX6" fmla="*/ 100122 w 1034174"/>
                  <a:gd name="connsiteY6" fmla="*/ 7 h 699638"/>
                  <a:gd name="connsiteX7" fmla="*/ 67031 w 1034174"/>
                  <a:gd name="connsiteY7" fmla="*/ 29922 h 699638"/>
                  <a:gd name="connsiteX8" fmla="*/ 233 w 1034174"/>
                  <a:gd name="connsiteY8" fmla="*/ 669620 h 699638"/>
                  <a:gd name="connsiteX9" fmla="*/ 23059 w 1034174"/>
                  <a:gd name="connsiteY9" fmla="*/ 699413 h 699638"/>
                  <a:gd name="connsiteX10" fmla="*/ 26563 w 1034174"/>
                  <a:gd name="connsiteY10" fmla="*/ 699638 h 699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4174" h="699638">
                    <a:moveTo>
                      <a:pt x="26563" y="699638"/>
                    </a:moveTo>
                    <a:lnTo>
                      <a:pt x="933553" y="699638"/>
                    </a:lnTo>
                    <a:cubicBezTo>
                      <a:pt x="950528" y="699300"/>
                      <a:pt x="964656" y="686484"/>
                      <a:pt x="966644" y="669620"/>
                    </a:cubicBezTo>
                    <a:lnTo>
                      <a:pt x="1033954" y="29922"/>
                    </a:lnTo>
                    <a:cubicBezTo>
                      <a:pt x="1035829" y="15385"/>
                      <a:pt x="1025553" y="2087"/>
                      <a:pt x="1011025" y="222"/>
                    </a:cubicBezTo>
                    <a:cubicBezTo>
                      <a:pt x="1009724" y="48"/>
                      <a:pt x="1008423" y="-24"/>
                      <a:pt x="1007112" y="7"/>
                    </a:cubicBezTo>
                    <a:lnTo>
                      <a:pt x="100122" y="7"/>
                    </a:lnTo>
                    <a:cubicBezTo>
                      <a:pt x="83177" y="345"/>
                      <a:pt x="69069" y="13100"/>
                      <a:pt x="67031" y="29922"/>
                    </a:cubicBezTo>
                    <a:lnTo>
                      <a:pt x="233" y="669620"/>
                    </a:lnTo>
                    <a:cubicBezTo>
                      <a:pt x="-1693" y="684148"/>
                      <a:pt x="8531" y="697487"/>
                      <a:pt x="23059" y="699413"/>
                    </a:cubicBezTo>
                    <a:cubicBezTo>
                      <a:pt x="24217" y="699566"/>
                      <a:pt x="25385" y="699638"/>
                      <a:pt x="26563" y="699638"/>
                    </a:cubicBez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24DE7A3A-4CC5-465E-A4C8-B08E13A30821}"/>
                  </a:ext>
                </a:extLst>
              </p:cNvPr>
              <p:cNvSpPr/>
              <p:nvPr/>
            </p:nvSpPr>
            <p:spPr>
              <a:xfrm>
                <a:off x="9575285" y="2820500"/>
                <a:ext cx="73866" cy="10245"/>
              </a:xfrm>
              <a:custGeom>
                <a:avLst/>
                <a:gdLst>
                  <a:gd name="connsiteX0" fmla="*/ 0 w 73866"/>
                  <a:gd name="connsiteY0" fmla="*/ 0 h 10245"/>
                  <a:gd name="connsiteX1" fmla="*/ 73867 w 73866"/>
                  <a:gd name="connsiteY1" fmla="*/ 0 h 10245"/>
                </a:gdLst>
                <a:ahLst/>
                <a:cxnLst>
                  <a:cxn ang="0">
                    <a:pos x="connsiteX0" y="connsiteY0"/>
                  </a:cxn>
                  <a:cxn ang="0">
                    <a:pos x="connsiteX1" y="connsiteY1"/>
                  </a:cxn>
                </a:cxnLst>
                <a:rect l="l" t="t" r="r" b="b"/>
                <a:pathLst>
                  <a:path w="73866" h="10245">
                    <a:moveTo>
                      <a:pt x="0" y="0"/>
                    </a:moveTo>
                    <a:lnTo>
                      <a:pt x="73867" y="0"/>
                    </a:lnTo>
                  </a:path>
                </a:pathLst>
              </a:custGeom>
              <a:ln w="10230" cap="rnd">
                <a:solidFill>
                  <a:srgbClr val="263238"/>
                </a:solidFill>
                <a:prstDash val="solid"/>
                <a:round/>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49EA1771-36CF-1400-7E48-E992F4C20ED1}"/>
                  </a:ext>
                </a:extLst>
              </p:cNvPr>
              <p:cNvSpPr/>
              <p:nvPr/>
            </p:nvSpPr>
            <p:spPr>
              <a:xfrm>
                <a:off x="9323361" y="2820807"/>
                <a:ext cx="211046" cy="236352"/>
              </a:xfrm>
              <a:custGeom>
                <a:avLst/>
                <a:gdLst>
                  <a:gd name="connsiteX0" fmla="*/ 0 w 211046"/>
                  <a:gd name="connsiteY0" fmla="*/ 236352 h 236352"/>
                  <a:gd name="connsiteX1" fmla="*/ 18441 w 211046"/>
                  <a:gd name="connsiteY1" fmla="*/ 82677 h 236352"/>
                  <a:gd name="connsiteX2" fmla="*/ 111568 w 211046"/>
                  <a:gd name="connsiteY2" fmla="*/ 0 h 236352"/>
                  <a:gd name="connsiteX3" fmla="*/ 211047 w 211046"/>
                  <a:gd name="connsiteY3" fmla="*/ 0 h 236352"/>
                </a:gdLst>
                <a:ahLst/>
                <a:cxnLst>
                  <a:cxn ang="0">
                    <a:pos x="connsiteX0" y="connsiteY0"/>
                  </a:cxn>
                  <a:cxn ang="0">
                    <a:pos x="connsiteX1" y="connsiteY1"/>
                  </a:cxn>
                  <a:cxn ang="0">
                    <a:pos x="connsiteX2" y="connsiteY2"/>
                  </a:cxn>
                  <a:cxn ang="0">
                    <a:pos x="connsiteX3" y="connsiteY3"/>
                  </a:cxn>
                </a:cxnLst>
                <a:rect l="l" t="t" r="r" b="b"/>
                <a:pathLst>
                  <a:path w="211046" h="236352">
                    <a:moveTo>
                      <a:pt x="0" y="236352"/>
                    </a:moveTo>
                    <a:lnTo>
                      <a:pt x="18441" y="82677"/>
                    </a:lnTo>
                    <a:cubicBezTo>
                      <a:pt x="24096" y="35520"/>
                      <a:pt x="64082" y="20"/>
                      <a:pt x="111568" y="0"/>
                    </a:cubicBezTo>
                    <a:lnTo>
                      <a:pt x="211047" y="0"/>
                    </a:lnTo>
                  </a:path>
                </a:pathLst>
              </a:custGeom>
              <a:noFill/>
              <a:ln w="10230" cap="rnd">
                <a:solidFill>
                  <a:srgbClr val="263238"/>
                </a:solidFill>
                <a:prstDash val="solid"/>
                <a:round/>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7E345960-0CA1-6FC1-06F4-1B3926A75C10}"/>
                  </a:ext>
                </a:extLst>
              </p:cNvPr>
              <p:cNvSpPr/>
              <p:nvPr/>
            </p:nvSpPr>
            <p:spPr>
              <a:xfrm rot="10800000">
                <a:off x="9575285" y="3611209"/>
                <a:ext cx="451087" cy="72022"/>
              </a:xfrm>
              <a:custGeom>
                <a:avLst/>
                <a:gdLst>
                  <a:gd name="connsiteX0" fmla="*/ 0 w 451087"/>
                  <a:gd name="connsiteY0" fmla="*/ 0 h 72022"/>
                  <a:gd name="connsiteX1" fmla="*/ 451087 w 451087"/>
                  <a:gd name="connsiteY1" fmla="*/ 0 h 72022"/>
                  <a:gd name="connsiteX2" fmla="*/ 451087 w 451087"/>
                  <a:gd name="connsiteY2" fmla="*/ 72022 h 72022"/>
                  <a:gd name="connsiteX3" fmla="*/ 0 w 451087"/>
                  <a:gd name="connsiteY3" fmla="*/ 72022 h 72022"/>
                </a:gdLst>
                <a:ahLst/>
                <a:cxnLst>
                  <a:cxn ang="0">
                    <a:pos x="connsiteX0" y="connsiteY0"/>
                  </a:cxn>
                  <a:cxn ang="0">
                    <a:pos x="connsiteX1" y="connsiteY1"/>
                  </a:cxn>
                  <a:cxn ang="0">
                    <a:pos x="connsiteX2" y="connsiteY2"/>
                  </a:cxn>
                  <a:cxn ang="0">
                    <a:pos x="connsiteX3" y="connsiteY3"/>
                  </a:cxn>
                </a:cxnLst>
                <a:rect l="l" t="t" r="r" b="b"/>
                <a:pathLst>
                  <a:path w="451087" h="72022">
                    <a:moveTo>
                      <a:pt x="0" y="0"/>
                    </a:moveTo>
                    <a:lnTo>
                      <a:pt x="451087" y="0"/>
                    </a:lnTo>
                    <a:lnTo>
                      <a:pt x="451087" y="72022"/>
                    </a:lnTo>
                    <a:lnTo>
                      <a:pt x="0" y="72022"/>
                    </a:lnTo>
                    <a:close/>
                  </a:path>
                </a:pathLst>
              </a:custGeom>
              <a:solidFill>
                <a:srgbClr val="5C5C5C"/>
              </a:solidFill>
              <a:ln w="10230" cap="rnd">
                <a:solidFill>
                  <a:srgbClr val="263238"/>
                </a:solidFill>
                <a:prstDash val="solid"/>
                <a:round/>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17989A21-9A8A-3368-EDEC-A371B192C38C}"/>
                  </a:ext>
                </a:extLst>
              </p:cNvPr>
              <p:cNvSpPr/>
              <p:nvPr/>
            </p:nvSpPr>
            <p:spPr>
              <a:xfrm rot="10800000">
                <a:off x="9443330" y="3611209"/>
                <a:ext cx="131955" cy="72022"/>
              </a:xfrm>
              <a:custGeom>
                <a:avLst/>
                <a:gdLst>
                  <a:gd name="connsiteX0" fmla="*/ 0 w 131955"/>
                  <a:gd name="connsiteY0" fmla="*/ 0 h 72022"/>
                  <a:gd name="connsiteX1" fmla="*/ 131956 w 131955"/>
                  <a:gd name="connsiteY1" fmla="*/ 0 h 72022"/>
                  <a:gd name="connsiteX2" fmla="*/ 131956 w 131955"/>
                  <a:gd name="connsiteY2" fmla="*/ 72022 h 72022"/>
                  <a:gd name="connsiteX3" fmla="*/ 0 w 131955"/>
                  <a:gd name="connsiteY3" fmla="*/ 72022 h 72022"/>
                </a:gdLst>
                <a:ahLst/>
                <a:cxnLst>
                  <a:cxn ang="0">
                    <a:pos x="connsiteX0" y="connsiteY0"/>
                  </a:cxn>
                  <a:cxn ang="0">
                    <a:pos x="connsiteX1" y="connsiteY1"/>
                  </a:cxn>
                  <a:cxn ang="0">
                    <a:pos x="connsiteX2" y="connsiteY2"/>
                  </a:cxn>
                  <a:cxn ang="0">
                    <a:pos x="connsiteX3" y="connsiteY3"/>
                  </a:cxn>
                </a:cxnLst>
                <a:rect l="l" t="t" r="r" b="b"/>
                <a:pathLst>
                  <a:path w="131955" h="72022">
                    <a:moveTo>
                      <a:pt x="0" y="0"/>
                    </a:moveTo>
                    <a:lnTo>
                      <a:pt x="131956" y="0"/>
                    </a:lnTo>
                    <a:lnTo>
                      <a:pt x="131956" y="72022"/>
                    </a:lnTo>
                    <a:lnTo>
                      <a:pt x="0" y="72022"/>
                    </a:ln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18A59DA6-AB3C-3D4E-5967-D72BFB4EB2D7}"/>
                  </a:ext>
                </a:extLst>
              </p:cNvPr>
              <p:cNvSpPr/>
              <p:nvPr/>
            </p:nvSpPr>
            <p:spPr>
              <a:xfrm>
                <a:off x="9743201" y="3235218"/>
                <a:ext cx="95927" cy="142007"/>
              </a:xfrm>
              <a:custGeom>
                <a:avLst/>
                <a:gdLst>
                  <a:gd name="connsiteX0" fmla="*/ 61470 w 95927"/>
                  <a:gd name="connsiteY0" fmla="*/ 70998 h 142007"/>
                  <a:gd name="connsiteX1" fmla="*/ 0 w 95927"/>
                  <a:gd name="connsiteY1" fmla="*/ 2356 h 142007"/>
                  <a:gd name="connsiteX2" fmla="*/ 16904 w 95927"/>
                  <a:gd name="connsiteY2" fmla="*/ 0 h 142007"/>
                  <a:gd name="connsiteX3" fmla="*/ 95381 w 95927"/>
                  <a:gd name="connsiteY3" fmla="*/ 70998 h 142007"/>
                  <a:gd name="connsiteX4" fmla="*/ 41328 w 95927"/>
                  <a:gd name="connsiteY4" fmla="*/ 141473 h 142007"/>
                  <a:gd name="connsiteX5" fmla="*/ 31862 w 95927"/>
                  <a:gd name="connsiteY5" fmla="*/ 141996 h 142007"/>
                  <a:gd name="connsiteX6" fmla="*/ 14445 w 95927"/>
                  <a:gd name="connsiteY6" fmla="*/ 139639 h 142007"/>
                  <a:gd name="connsiteX7" fmla="*/ 61470 w 95927"/>
                  <a:gd name="connsiteY7" fmla="*/ 70998 h 14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27" h="142007">
                    <a:moveTo>
                      <a:pt x="61470" y="70998"/>
                    </a:moveTo>
                    <a:cubicBezTo>
                      <a:pt x="57280" y="37548"/>
                      <a:pt x="32784" y="10204"/>
                      <a:pt x="0" y="2356"/>
                    </a:cubicBezTo>
                    <a:cubicBezTo>
                      <a:pt x="5512" y="840"/>
                      <a:pt x="11188" y="41"/>
                      <a:pt x="16904" y="0"/>
                    </a:cubicBezTo>
                    <a:cubicBezTo>
                      <a:pt x="57075" y="871"/>
                      <a:pt x="90504" y="31114"/>
                      <a:pt x="95381" y="70998"/>
                    </a:cubicBezTo>
                    <a:cubicBezTo>
                      <a:pt x="99919" y="105380"/>
                      <a:pt x="75710" y="136935"/>
                      <a:pt x="41328" y="141473"/>
                    </a:cubicBezTo>
                    <a:cubicBezTo>
                      <a:pt x="38193" y="141883"/>
                      <a:pt x="35028" y="142057"/>
                      <a:pt x="31862" y="141996"/>
                    </a:cubicBezTo>
                    <a:cubicBezTo>
                      <a:pt x="25981" y="141883"/>
                      <a:pt x="20142" y="141094"/>
                      <a:pt x="14445" y="139639"/>
                    </a:cubicBezTo>
                    <a:cubicBezTo>
                      <a:pt x="45375" y="132160"/>
                      <a:pt x="65660" y="102542"/>
                      <a:pt x="61470" y="70998"/>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74B842B2-1061-7772-7C73-9DA51A4818A0}"/>
                  </a:ext>
                </a:extLst>
              </p:cNvPr>
              <p:cNvSpPr/>
              <p:nvPr/>
            </p:nvSpPr>
            <p:spPr>
              <a:xfrm>
                <a:off x="9609257" y="3165444"/>
                <a:ext cx="79337" cy="445765"/>
              </a:xfrm>
              <a:custGeom>
                <a:avLst/>
                <a:gdLst>
                  <a:gd name="connsiteX0" fmla="*/ 34362 w 79337"/>
                  <a:gd name="connsiteY0" fmla="*/ 18549 h 445765"/>
                  <a:gd name="connsiteX1" fmla="*/ 79338 w 79337"/>
                  <a:gd name="connsiteY1" fmla="*/ 445765 h 445765"/>
                  <a:gd name="connsiteX2" fmla="*/ 45119 w 79337"/>
                  <a:gd name="connsiteY2" fmla="*/ 445765 h 445765"/>
                  <a:gd name="connsiteX3" fmla="*/ 144 w 79337"/>
                  <a:gd name="connsiteY3" fmla="*/ 18549 h 445765"/>
                  <a:gd name="connsiteX4" fmla="*/ 14231 w 79337"/>
                  <a:gd name="connsiteY4" fmla="*/ 138 h 445765"/>
                  <a:gd name="connsiteX5" fmla="*/ 16843 w 79337"/>
                  <a:gd name="connsiteY5" fmla="*/ 5 h 445765"/>
                  <a:gd name="connsiteX6" fmla="*/ 51061 w 79337"/>
                  <a:gd name="connsiteY6" fmla="*/ 5 h 445765"/>
                  <a:gd name="connsiteX7" fmla="*/ 34239 w 79337"/>
                  <a:gd name="connsiteY7" fmla="*/ 16162 h 445765"/>
                  <a:gd name="connsiteX8" fmla="*/ 34362 w 79337"/>
                  <a:gd name="connsiteY8" fmla="*/ 18549 h 44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337" h="445765">
                    <a:moveTo>
                      <a:pt x="34362" y="18549"/>
                    </a:moveTo>
                    <a:lnTo>
                      <a:pt x="79338" y="445765"/>
                    </a:lnTo>
                    <a:lnTo>
                      <a:pt x="45119" y="445765"/>
                    </a:lnTo>
                    <a:lnTo>
                      <a:pt x="144" y="18549"/>
                    </a:lnTo>
                    <a:cubicBezTo>
                      <a:pt x="-1045" y="9574"/>
                      <a:pt x="5266" y="1337"/>
                      <a:pt x="14231" y="138"/>
                    </a:cubicBezTo>
                    <a:cubicBezTo>
                      <a:pt x="15101" y="26"/>
                      <a:pt x="15972" y="-15"/>
                      <a:pt x="16843" y="5"/>
                    </a:cubicBezTo>
                    <a:lnTo>
                      <a:pt x="51061" y="5"/>
                    </a:lnTo>
                    <a:cubicBezTo>
                      <a:pt x="41954" y="-179"/>
                      <a:pt x="34424" y="7054"/>
                      <a:pt x="34239" y="16162"/>
                    </a:cubicBezTo>
                    <a:cubicBezTo>
                      <a:pt x="34219" y="16961"/>
                      <a:pt x="34259" y="17760"/>
                      <a:pt x="34362" y="18549"/>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3F1C1D82-A012-6E68-2C60-B38A0487D7D7}"/>
                  </a:ext>
                </a:extLst>
              </p:cNvPr>
              <p:cNvSpPr/>
              <p:nvPr/>
            </p:nvSpPr>
            <p:spPr>
              <a:xfrm>
                <a:off x="9643491" y="3165440"/>
                <a:ext cx="267523" cy="445768"/>
              </a:xfrm>
              <a:custGeom>
                <a:avLst/>
                <a:gdLst>
                  <a:gd name="connsiteX0" fmla="*/ 129 w 267523"/>
                  <a:gd name="connsiteY0" fmla="*/ 18553 h 445768"/>
                  <a:gd name="connsiteX1" fmla="*/ 45105 w 267523"/>
                  <a:gd name="connsiteY1" fmla="*/ 445769 h 445768"/>
                  <a:gd name="connsiteX2" fmla="*/ 267523 w 267523"/>
                  <a:gd name="connsiteY2" fmla="*/ 445769 h 445768"/>
                  <a:gd name="connsiteX3" fmla="*/ 222650 w 267523"/>
                  <a:gd name="connsiteY3" fmla="*/ 18553 h 445768"/>
                  <a:gd name="connsiteX4" fmla="*/ 202160 w 267523"/>
                  <a:gd name="connsiteY4" fmla="*/ 9 h 445768"/>
                  <a:gd name="connsiteX5" fmla="*/ 17033 w 267523"/>
                  <a:gd name="connsiteY5" fmla="*/ 9 h 445768"/>
                  <a:gd name="connsiteX6" fmla="*/ 6 w 267523"/>
                  <a:gd name="connsiteY6" fmla="*/ 15960 h 445768"/>
                  <a:gd name="connsiteX7" fmla="*/ 129 w 267523"/>
                  <a:gd name="connsiteY7" fmla="*/ 18553 h 445768"/>
                  <a:gd name="connsiteX8" fmla="*/ 116820 w 267523"/>
                  <a:gd name="connsiteY8" fmla="*/ 69778 h 445768"/>
                  <a:gd name="connsiteX9" fmla="*/ 195296 w 267523"/>
                  <a:gd name="connsiteY9" fmla="*/ 140775 h 445768"/>
                  <a:gd name="connsiteX10" fmla="*/ 141243 w 267523"/>
                  <a:gd name="connsiteY10" fmla="*/ 211251 h 445768"/>
                  <a:gd name="connsiteX11" fmla="*/ 131777 w 267523"/>
                  <a:gd name="connsiteY11" fmla="*/ 211773 h 445768"/>
                  <a:gd name="connsiteX12" fmla="*/ 53300 w 267523"/>
                  <a:gd name="connsiteY12" fmla="*/ 140775 h 445768"/>
                  <a:gd name="connsiteX13" fmla="*/ 107240 w 267523"/>
                  <a:gd name="connsiteY13" fmla="*/ 70402 h 445768"/>
                  <a:gd name="connsiteX14" fmla="*/ 117024 w 267523"/>
                  <a:gd name="connsiteY14" fmla="*/ 69880 h 44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523" h="445768">
                    <a:moveTo>
                      <a:pt x="129" y="18553"/>
                    </a:moveTo>
                    <a:lnTo>
                      <a:pt x="45105" y="445769"/>
                    </a:lnTo>
                    <a:lnTo>
                      <a:pt x="267523" y="445769"/>
                    </a:lnTo>
                    <a:lnTo>
                      <a:pt x="222650" y="18553"/>
                    </a:lnTo>
                    <a:cubicBezTo>
                      <a:pt x="221380" y="8133"/>
                      <a:pt x="212651" y="234"/>
                      <a:pt x="202160" y="9"/>
                    </a:cubicBezTo>
                    <a:lnTo>
                      <a:pt x="17033" y="9"/>
                    </a:lnTo>
                    <a:cubicBezTo>
                      <a:pt x="7925" y="-288"/>
                      <a:pt x="303" y="6853"/>
                      <a:pt x="6" y="15960"/>
                    </a:cubicBezTo>
                    <a:cubicBezTo>
                      <a:pt x="-15" y="16821"/>
                      <a:pt x="16" y="17692"/>
                      <a:pt x="129" y="18553"/>
                    </a:cubicBezTo>
                    <a:close/>
                    <a:moveTo>
                      <a:pt x="116820" y="69778"/>
                    </a:moveTo>
                    <a:cubicBezTo>
                      <a:pt x="156990" y="70648"/>
                      <a:pt x="190420" y="100891"/>
                      <a:pt x="195296" y="140775"/>
                    </a:cubicBezTo>
                    <a:cubicBezTo>
                      <a:pt x="199835" y="175158"/>
                      <a:pt x="175626" y="206712"/>
                      <a:pt x="141243" y="211251"/>
                    </a:cubicBezTo>
                    <a:cubicBezTo>
                      <a:pt x="138108" y="211661"/>
                      <a:pt x="134943" y="211835"/>
                      <a:pt x="131777" y="211773"/>
                    </a:cubicBezTo>
                    <a:cubicBezTo>
                      <a:pt x="91596" y="210943"/>
                      <a:pt x="58136" y="180680"/>
                      <a:pt x="53300" y="140775"/>
                    </a:cubicBezTo>
                    <a:cubicBezTo>
                      <a:pt x="48762" y="106444"/>
                      <a:pt x="72909" y="74941"/>
                      <a:pt x="107240" y="70402"/>
                    </a:cubicBezTo>
                    <a:cubicBezTo>
                      <a:pt x="110488" y="69972"/>
                      <a:pt x="113756" y="69798"/>
                      <a:pt x="117024" y="69880"/>
                    </a:cubicBezTo>
                    <a:close/>
                  </a:path>
                </a:pathLst>
              </a:custGeom>
              <a:solidFill>
                <a:srgbClr val="5C5C5C"/>
              </a:solidFill>
              <a:ln w="10230" cap="rnd">
                <a:solidFill>
                  <a:srgbClr val="263238"/>
                </a:solidFill>
                <a:prstDash val="solid"/>
                <a:round/>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BF6D6C8F-853A-9C8F-4A0D-44DFF0CBED7C}"/>
                  </a:ext>
                </a:extLst>
              </p:cNvPr>
              <p:cNvSpPr/>
              <p:nvPr/>
            </p:nvSpPr>
            <p:spPr>
              <a:xfrm rot="10800000">
                <a:off x="8625369" y="3789267"/>
                <a:ext cx="2329405" cy="199470"/>
              </a:xfrm>
              <a:custGeom>
                <a:avLst/>
                <a:gdLst>
                  <a:gd name="connsiteX0" fmla="*/ 0 w 2329405"/>
                  <a:gd name="connsiteY0" fmla="*/ 0 h 199470"/>
                  <a:gd name="connsiteX1" fmla="*/ 2329406 w 2329405"/>
                  <a:gd name="connsiteY1" fmla="*/ 0 h 199470"/>
                  <a:gd name="connsiteX2" fmla="*/ 2329406 w 2329405"/>
                  <a:gd name="connsiteY2" fmla="*/ 199470 h 199470"/>
                  <a:gd name="connsiteX3" fmla="*/ 0 w 2329405"/>
                  <a:gd name="connsiteY3" fmla="*/ 199470 h 199470"/>
                </a:gdLst>
                <a:ahLst/>
                <a:cxnLst>
                  <a:cxn ang="0">
                    <a:pos x="connsiteX0" y="connsiteY0"/>
                  </a:cxn>
                  <a:cxn ang="0">
                    <a:pos x="connsiteX1" y="connsiteY1"/>
                  </a:cxn>
                  <a:cxn ang="0">
                    <a:pos x="connsiteX2" y="connsiteY2"/>
                  </a:cxn>
                  <a:cxn ang="0">
                    <a:pos x="connsiteX3" y="connsiteY3"/>
                  </a:cxn>
                </a:cxnLst>
                <a:rect l="l" t="t" r="r" b="b"/>
                <a:pathLst>
                  <a:path w="2329405" h="199470">
                    <a:moveTo>
                      <a:pt x="0" y="0"/>
                    </a:moveTo>
                    <a:lnTo>
                      <a:pt x="2329406" y="0"/>
                    </a:lnTo>
                    <a:lnTo>
                      <a:pt x="2329406" y="199470"/>
                    </a:lnTo>
                    <a:lnTo>
                      <a:pt x="0" y="199470"/>
                    </a:lnTo>
                    <a:close/>
                  </a:path>
                </a:pathLst>
              </a:custGeom>
              <a:solidFill>
                <a:srgbClr val="5C5C5C"/>
              </a:solidFill>
              <a:ln w="10230" cap="rnd">
                <a:solidFill>
                  <a:srgbClr val="263238"/>
                </a:solidFill>
                <a:prstDash val="solid"/>
                <a:round/>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B1D121C9-3493-7086-E988-51C16A9FCB4E}"/>
                  </a:ext>
                </a:extLst>
              </p:cNvPr>
              <p:cNvSpPr/>
              <p:nvPr/>
            </p:nvSpPr>
            <p:spPr>
              <a:xfrm rot="10800000">
                <a:off x="7796139" y="3789267"/>
                <a:ext cx="829230" cy="199470"/>
              </a:xfrm>
              <a:custGeom>
                <a:avLst/>
                <a:gdLst>
                  <a:gd name="connsiteX0" fmla="*/ 0 w 829230"/>
                  <a:gd name="connsiteY0" fmla="*/ 0 h 199470"/>
                  <a:gd name="connsiteX1" fmla="*/ 829230 w 829230"/>
                  <a:gd name="connsiteY1" fmla="*/ 0 h 199470"/>
                  <a:gd name="connsiteX2" fmla="*/ 829230 w 829230"/>
                  <a:gd name="connsiteY2" fmla="*/ 199470 h 199470"/>
                  <a:gd name="connsiteX3" fmla="*/ 0 w 829230"/>
                  <a:gd name="connsiteY3" fmla="*/ 199470 h 199470"/>
                </a:gdLst>
                <a:ahLst/>
                <a:cxnLst>
                  <a:cxn ang="0">
                    <a:pos x="connsiteX0" y="connsiteY0"/>
                  </a:cxn>
                  <a:cxn ang="0">
                    <a:pos x="connsiteX1" y="connsiteY1"/>
                  </a:cxn>
                  <a:cxn ang="0">
                    <a:pos x="connsiteX2" y="connsiteY2"/>
                  </a:cxn>
                  <a:cxn ang="0">
                    <a:pos x="connsiteX3" y="connsiteY3"/>
                  </a:cxn>
                </a:cxnLst>
                <a:rect l="l" t="t" r="r" b="b"/>
                <a:pathLst>
                  <a:path w="829230" h="199470">
                    <a:moveTo>
                      <a:pt x="0" y="0"/>
                    </a:moveTo>
                    <a:lnTo>
                      <a:pt x="829230" y="0"/>
                    </a:lnTo>
                    <a:lnTo>
                      <a:pt x="829230" y="199470"/>
                    </a:lnTo>
                    <a:lnTo>
                      <a:pt x="0" y="199470"/>
                    </a:lnTo>
                    <a:close/>
                  </a:path>
                </a:pathLst>
              </a:custGeom>
              <a:solidFill>
                <a:srgbClr val="5C5C5C"/>
              </a:solidFill>
              <a:ln w="10230" cap="rnd">
                <a:solidFill>
                  <a:srgbClr val="263238"/>
                </a:solidFill>
                <a:prstDash val="solid"/>
                <a:round/>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44FA50ED-CB9E-6ECA-F647-2DBF407FE180}"/>
                  </a:ext>
                </a:extLst>
              </p:cNvPr>
              <p:cNvSpPr/>
              <p:nvPr/>
            </p:nvSpPr>
            <p:spPr>
              <a:xfrm rot="10800000">
                <a:off x="8722184" y="3676572"/>
                <a:ext cx="2307378" cy="112694"/>
              </a:xfrm>
              <a:custGeom>
                <a:avLst/>
                <a:gdLst>
                  <a:gd name="connsiteX0" fmla="*/ 0 w 2307378"/>
                  <a:gd name="connsiteY0" fmla="*/ 0 h 112694"/>
                  <a:gd name="connsiteX1" fmla="*/ 2307379 w 2307378"/>
                  <a:gd name="connsiteY1" fmla="*/ 0 h 112694"/>
                  <a:gd name="connsiteX2" fmla="*/ 2307379 w 2307378"/>
                  <a:gd name="connsiteY2" fmla="*/ 112695 h 112694"/>
                  <a:gd name="connsiteX3" fmla="*/ 0 w 2307378"/>
                  <a:gd name="connsiteY3" fmla="*/ 112695 h 112694"/>
                </a:gdLst>
                <a:ahLst/>
                <a:cxnLst>
                  <a:cxn ang="0">
                    <a:pos x="connsiteX0" y="connsiteY0"/>
                  </a:cxn>
                  <a:cxn ang="0">
                    <a:pos x="connsiteX1" y="connsiteY1"/>
                  </a:cxn>
                  <a:cxn ang="0">
                    <a:pos x="connsiteX2" y="connsiteY2"/>
                  </a:cxn>
                  <a:cxn ang="0">
                    <a:pos x="connsiteX3" y="connsiteY3"/>
                  </a:cxn>
                </a:cxnLst>
                <a:rect l="l" t="t" r="r" b="b"/>
                <a:pathLst>
                  <a:path w="2307378" h="112694">
                    <a:moveTo>
                      <a:pt x="0" y="0"/>
                    </a:moveTo>
                    <a:lnTo>
                      <a:pt x="2307379" y="0"/>
                    </a:lnTo>
                    <a:lnTo>
                      <a:pt x="2307379" y="112695"/>
                    </a:lnTo>
                    <a:lnTo>
                      <a:pt x="0" y="112695"/>
                    </a:lnTo>
                    <a:close/>
                  </a:path>
                </a:pathLst>
              </a:custGeom>
              <a:solidFill>
                <a:schemeClr val="accent1"/>
              </a:solidFill>
              <a:ln w="10230" cap="rnd">
                <a:solidFill>
                  <a:srgbClr val="263238"/>
                </a:solidFill>
                <a:prstDash val="solid"/>
                <a:round/>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982FE490-1EE1-5CD4-C045-847A8D768669}"/>
                  </a:ext>
                </a:extLst>
              </p:cNvPr>
              <p:cNvSpPr/>
              <p:nvPr/>
            </p:nvSpPr>
            <p:spPr>
              <a:xfrm rot="10800000">
                <a:off x="7721248" y="3676572"/>
                <a:ext cx="1000936" cy="112694"/>
              </a:xfrm>
              <a:custGeom>
                <a:avLst/>
                <a:gdLst>
                  <a:gd name="connsiteX0" fmla="*/ 0 w 1000936"/>
                  <a:gd name="connsiteY0" fmla="*/ 0 h 112694"/>
                  <a:gd name="connsiteX1" fmla="*/ 1000937 w 1000936"/>
                  <a:gd name="connsiteY1" fmla="*/ 0 h 112694"/>
                  <a:gd name="connsiteX2" fmla="*/ 1000937 w 1000936"/>
                  <a:gd name="connsiteY2" fmla="*/ 112695 h 112694"/>
                  <a:gd name="connsiteX3" fmla="*/ 0 w 1000936"/>
                  <a:gd name="connsiteY3" fmla="*/ 112695 h 112694"/>
                </a:gdLst>
                <a:ahLst/>
                <a:cxnLst>
                  <a:cxn ang="0">
                    <a:pos x="connsiteX0" y="connsiteY0"/>
                  </a:cxn>
                  <a:cxn ang="0">
                    <a:pos x="connsiteX1" y="connsiteY1"/>
                  </a:cxn>
                  <a:cxn ang="0">
                    <a:pos x="connsiteX2" y="connsiteY2"/>
                  </a:cxn>
                  <a:cxn ang="0">
                    <a:pos x="connsiteX3" y="connsiteY3"/>
                  </a:cxn>
                </a:cxnLst>
                <a:rect l="l" t="t" r="r" b="b"/>
                <a:pathLst>
                  <a:path w="1000936" h="112694">
                    <a:moveTo>
                      <a:pt x="0" y="0"/>
                    </a:moveTo>
                    <a:lnTo>
                      <a:pt x="1000937" y="0"/>
                    </a:lnTo>
                    <a:lnTo>
                      <a:pt x="1000937" y="112695"/>
                    </a:lnTo>
                    <a:lnTo>
                      <a:pt x="0" y="112695"/>
                    </a:lnTo>
                    <a:close/>
                  </a:path>
                </a:pathLst>
              </a:custGeom>
              <a:solidFill>
                <a:schemeClr val="accent1"/>
              </a:solidFill>
              <a:ln w="10230"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7BC199DC-060B-0A59-B02E-1C45F7E45A1C}"/>
                  </a:ext>
                </a:extLst>
              </p:cNvPr>
              <p:cNvSpPr/>
              <p:nvPr/>
            </p:nvSpPr>
            <p:spPr>
              <a:xfrm rot="10800000">
                <a:off x="7721248" y="3676572"/>
                <a:ext cx="1000936" cy="112694"/>
              </a:xfrm>
              <a:custGeom>
                <a:avLst/>
                <a:gdLst>
                  <a:gd name="connsiteX0" fmla="*/ 0 w 1000936"/>
                  <a:gd name="connsiteY0" fmla="*/ 0 h 112694"/>
                  <a:gd name="connsiteX1" fmla="*/ 1000937 w 1000936"/>
                  <a:gd name="connsiteY1" fmla="*/ 0 h 112694"/>
                  <a:gd name="connsiteX2" fmla="*/ 1000937 w 1000936"/>
                  <a:gd name="connsiteY2" fmla="*/ 112695 h 112694"/>
                  <a:gd name="connsiteX3" fmla="*/ 0 w 1000936"/>
                  <a:gd name="connsiteY3" fmla="*/ 112695 h 112694"/>
                </a:gdLst>
                <a:ahLst/>
                <a:cxnLst>
                  <a:cxn ang="0">
                    <a:pos x="connsiteX0" y="connsiteY0"/>
                  </a:cxn>
                  <a:cxn ang="0">
                    <a:pos x="connsiteX1" y="connsiteY1"/>
                  </a:cxn>
                  <a:cxn ang="0">
                    <a:pos x="connsiteX2" y="connsiteY2"/>
                  </a:cxn>
                  <a:cxn ang="0">
                    <a:pos x="connsiteX3" y="connsiteY3"/>
                  </a:cxn>
                </a:cxnLst>
                <a:rect l="l" t="t" r="r" b="b"/>
                <a:pathLst>
                  <a:path w="1000936" h="112694">
                    <a:moveTo>
                      <a:pt x="0" y="0"/>
                    </a:moveTo>
                    <a:lnTo>
                      <a:pt x="1000937" y="0"/>
                    </a:lnTo>
                    <a:lnTo>
                      <a:pt x="1000937" y="112695"/>
                    </a:lnTo>
                    <a:lnTo>
                      <a:pt x="0" y="112695"/>
                    </a:lnTo>
                    <a:close/>
                  </a:path>
                </a:pathLst>
              </a:custGeom>
              <a:solidFill>
                <a:srgbClr val="000000">
                  <a:alpha val="30000"/>
                </a:srgbClr>
              </a:solidFill>
              <a:ln w="10230"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F2AF2BE9-4CA8-8F7B-CAAD-CA875073FFD8}"/>
                  </a:ext>
                </a:extLst>
              </p:cNvPr>
              <p:cNvSpPr/>
              <p:nvPr/>
            </p:nvSpPr>
            <p:spPr>
              <a:xfrm rot="10800000">
                <a:off x="7721248" y="3676572"/>
                <a:ext cx="1000936" cy="112694"/>
              </a:xfrm>
              <a:custGeom>
                <a:avLst/>
                <a:gdLst>
                  <a:gd name="connsiteX0" fmla="*/ 0 w 1000936"/>
                  <a:gd name="connsiteY0" fmla="*/ 0 h 112694"/>
                  <a:gd name="connsiteX1" fmla="*/ 1000937 w 1000936"/>
                  <a:gd name="connsiteY1" fmla="*/ 0 h 112694"/>
                  <a:gd name="connsiteX2" fmla="*/ 1000937 w 1000936"/>
                  <a:gd name="connsiteY2" fmla="*/ 112695 h 112694"/>
                  <a:gd name="connsiteX3" fmla="*/ 0 w 1000936"/>
                  <a:gd name="connsiteY3" fmla="*/ 112695 h 112694"/>
                </a:gdLst>
                <a:ahLst/>
                <a:cxnLst>
                  <a:cxn ang="0">
                    <a:pos x="connsiteX0" y="connsiteY0"/>
                  </a:cxn>
                  <a:cxn ang="0">
                    <a:pos x="connsiteX1" y="connsiteY1"/>
                  </a:cxn>
                  <a:cxn ang="0">
                    <a:pos x="connsiteX2" y="connsiteY2"/>
                  </a:cxn>
                  <a:cxn ang="0">
                    <a:pos x="connsiteX3" y="connsiteY3"/>
                  </a:cxn>
                </a:cxnLst>
                <a:rect l="l" t="t" r="r" b="b"/>
                <a:pathLst>
                  <a:path w="1000936" h="112694">
                    <a:moveTo>
                      <a:pt x="0" y="0"/>
                    </a:moveTo>
                    <a:lnTo>
                      <a:pt x="1000937" y="0"/>
                    </a:lnTo>
                    <a:lnTo>
                      <a:pt x="1000937" y="112695"/>
                    </a:lnTo>
                    <a:lnTo>
                      <a:pt x="0" y="112695"/>
                    </a:lnTo>
                    <a:close/>
                  </a:path>
                </a:pathLst>
              </a:custGeom>
              <a:noFill/>
              <a:ln w="10230" cap="rnd">
                <a:solidFill>
                  <a:srgbClr val="263238"/>
                </a:solidFill>
                <a:prstDash val="solid"/>
                <a:round/>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77D1C524-B9F9-AE61-55D1-F89834CA6C22}"/>
                  </a:ext>
                </a:extLst>
              </p:cNvPr>
              <p:cNvSpPr/>
              <p:nvPr/>
            </p:nvSpPr>
            <p:spPr>
              <a:xfrm>
                <a:off x="10828351" y="3988737"/>
                <a:ext cx="68436" cy="1633360"/>
              </a:xfrm>
              <a:custGeom>
                <a:avLst/>
                <a:gdLst>
                  <a:gd name="connsiteX0" fmla="*/ 0 w 68436"/>
                  <a:gd name="connsiteY0" fmla="*/ 1633360 h 1633360"/>
                  <a:gd name="connsiteX1" fmla="*/ 50508 w 68436"/>
                  <a:gd name="connsiteY1" fmla="*/ 1633360 h 1633360"/>
                  <a:gd name="connsiteX2" fmla="*/ 68437 w 68436"/>
                  <a:gd name="connsiteY2" fmla="*/ 0 h 1633360"/>
                  <a:gd name="connsiteX3" fmla="*/ 0 w 68436"/>
                  <a:gd name="connsiteY3" fmla="*/ 0 h 1633360"/>
                  <a:gd name="connsiteX4" fmla="*/ 0 w 68436"/>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36" h="1633360">
                    <a:moveTo>
                      <a:pt x="0" y="1633360"/>
                    </a:moveTo>
                    <a:lnTo>
                      <a:pt x="50508" y="1633360"/>
                    </a:lnTo>
                    <a:lnTo>
                      <a:pt x="68437" y="0"/>
                    </a:lnTo>
                    <a:lnTo>
                      <a:pt x="0" y="0"/>
                    </a:lnTo>
                    <a:lnTo>
                      <a:pt x="0" y="1633360"/>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E6ECE750-D67A-6094-6AF5-2EE08D3AC98B}"/>
                  </a:ext>
                </a:extLst>
              </p:cNvPr>
              <p:cNvSpPr/>
              <p:nvPr/>
            </p:nvSpPr>
            <p:spPr>
              <a:xfrm>
                <a:off x="10759915" y="3988737"/>
                <a:ext cx="68436" cy="1633360"/>
              </a:xfrm>
              <a:custGeom>
                <a:avLst/>
                <a:gdLst>
                  <a:gd name="connsiteX0" fmla="*/ 18031 w 68436"/>
                  <a:gd name="connsiteY0" fmla="*/ 1633360 h 1633360"/>
                  <a:gd name="connsiteX1" fmla="*/ 68437 w 68436"/>
                  <a:gd name="connsiteY1" fmla="*/ 1633360 h 1633360"/>
                  <a:gd name="connsiteX2" fmla="*/ 68437 w 68436"/>
                  <a:gd name="connsiteY2" fmla="*/ 0 h 1633360"/>
                  <a:gd name="connsiteX3" fmla="*/ 0 w 68436"/>
                  <a:gd name="connsiteY3" fmla="*/ 0 h 1633360"/>
                  <a:gd name="connsiteX4" fmla="*/ 18031 w 68436"/>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36" h="1633360">
                    <a:moveTo>
                      <a:pt x="18031" y="1633360"/>
                    </a:moveTo>
                    <a:lnTo>
                      <a:pt x="68437" y="1633360"/>
                    </a:lnTo>
                    <a:lnTo>
                      <a:pt x="68437" y="0"/>
                    </a:lnTo>
                    <a:lnTo>
                      <a:pt x="0" y="0"/>
                    </a:lnTo>
                    <a:lnTo>
                      <a:pt x="18031" y="1633360"/>
                    </a:ln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711832A8-BA70-754E-49D0-B6AE3FE91BDE}"/>
                  </a:ext>
                </a:extLst>
              </p:cNvPr>
              <p:cNvSpPr/>
              <p:nvPr/>
            </p:nvSpPr>
            <p:spPr>
              <a:xfrm>
                <a:off x="10162324" y="3988737"/>
                <a:ext cx="68436" cy="1633360"/>
              </a:xfrm>
              <a:custGeom>
                <a:avLst/>
                <a:gdLst>
                  <a:gd name="connsiteX0" fmla="*/ 0 w 68436"/>
                  <a:gd name="connsiteY0" fmla="*/ 1633360 h 1633360"/>
                  <a:gd name="connsiteX1" fmla="*/ 50405 w 68436"/>
                  <a:gd name="connsiteY1" fmla="*/ 1633360 h 1633360"/>
                  <a:gd name="connsiteX2" fmla="*/ 68437 w 68436"/>
                  <a:gd name="connsiteY2" fmla="*/ 0 h 1633360"/>
                  <a:gd name="connsiteX3" fmla="*/ 0 w 68436"/>
                  <a:gd name="connsiteY3" fmla="*/ 0 h 1633360"/>
                  <a:gd name="connsiteX4" fmla="*/ 0 w 68436"/>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36" h="1633360">
                    <a:moveTo>
                      <a:pt x="0" y="1633360"/>
                    </a:moveTo>
                    <a:lnTo>
                      <a:pt x="50405" y="1633360"/>
                    </a:lnTo>
                    <a:lnTo>
                      <a:pt x="68437" y="0"/>
                    </a:lnTo>
                    <a:lnTo>
                      <a:pt x="0" y="0"/>
                    </a:lnTo>
                    <a:lnTo>
                      <a:pt x="0" y="1633360"/>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3566286B-CB32-A60D-0E75-839AEB680216}"/>
                  </a:ext>
                </a:extLst>
              </p:cNvPr>
              <p:cNvSpPr/>
              <p:nvPr/>
            </p:nvSpPr>
            <p:spPr>
              <a:xfrm>
                <a:off x="10093785" y="3988737"/>
                <a:ext cx="68539" cy="1633360"/>
              </a:xfrm>
              <a:custGeom>
                <a:avLst/>
                <a:gdLst>
                  <a:gd name="connsiteX0" fmla="*/ 18031 w 68539"/>
                  <a:gd name="connsiteY0" fmla="*/ 1633360 h 1633360"/>
                  <a:gd name="connsiteX1" fmla="*/ 68539 w 68539"/>
                  <a:gd name="connsiteY1" fmla="*/ 1633360 h 1633360"/>
                  <a:gd name="connsiteX2" fmla="*/ 68539 w 68539"/>
                  <a:gd name="connsiteY2" fmla="*/ 0 h 1633360"/>
                  <a:gd name="connsiteX3" fmla="*/ 0 w 68539"/>
                  <a:gd name="connsiteY3" fmla="*/ 0 h 1633360"/>
                  <a:gd name="connsiteX4" fmla="*/ 18031 w 68539"/>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39" h="1633360">
                    <a:moveTo>
                      <a:pt x="18031" y="1633360"/>
                    </a:moveTo>
                    <a:lnTo>
                      <a:pt x="68539" y="1633360"/>
                    </a:lnTo>
                    <a:lnTo>
                      <a:pt x="68539" y="0"/>
                    </a:lnTo>
                    <a:lnTo>
                      <a:pt x="0" y="0"/>
                    </a:lnTo>
                    <a:lnTo>
                      <a:pt x="18031" y="1633360"/>
                    </a:ln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D99E32BF-8E8A-A904-7B89-CC80463E07B8}"/>
                  </a:ext>
                </a:extLst>
              </p:cNvPr>
              <p:cNvSpPr/>
              <p:nvPr/>
            </p:nvSpPr>
            <p:spPr>
              <a:xfrm>
                <a:off x="8588692" y="3988737"/>
                <a:ext cx="68436" cy="1633360"/>
              </a:xfrm>
              <a:custGeom>
                <a:avLst/>
                <a:gdLst>
                  <a:gd name="connsiteX0" fmla="*/ 0 w 68436"/>
                  <a:gd name="connsiteY0" fmla="*/ 1633360 h 1633360"/>
                  <a:gd name="connsiteX1" fmla="*/ 50405 w 68436"/>
                  <a:gd name="connsiteY1" fmla="*/ 1633360 h 1633360"/>
                  <a:gd name="connsiteX2" fmla="*/ 68437 w 68436"/>
                  <a:gd name="connsiteY2" fmla="*/ 0 h 1633360"/>
                  <a:gd name="connsiteX3" fmla="*/ 0 w 68436"/>
                  <a:gd name="connsiteY3" fmla="*/ 0 h 1633360"/>
                  <a:gd name="connsiteX4" fmla="*/ 0 w 68436"/>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36" h="1633360">
                    <a:moveTo>
                      <a:pt x="0" y="1633360"/>
                    </a:moveTo>
                    <a:lnTo>
                      <a:pt x="50405" y="1633360"/>
                    </a:lnTo>
                    <a:lnTo>
                      <a:pt x="68437" y="0"/>
                    </a:lnTo>
                    <a:lnTo>
                      <a:pt x="0" y="0"/>
                    </a:lnTo>
                    <a:lnTo>
                      <a:pt x="0" y="1633360"/>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E2850AE8-1B32-47A3-B843-6B57CDF4A8CA}"/>
                  </a:ext>
                </a:extLst>
              </p:cNvPr>
              <p:cNvSpPr/>
              <p:nvPr/>
            </p:nvSpPr>
            <p:spPr>
              <a:xfrm>
                <a:off x="8520153" y="3988737"/>
                <a:ext cx="68539" cy="1633360"/>
              </a:xfrm>
              <a:custGeom>
                <a:avLst/>
                <a:gdLst>
                  <a:gd name="connsiteX0" fmla="*/ 18031 w 68539"/>
                  <a:gd name="connsiteY0" fmla="*/ 1633360 h 1633360"/>
                  <a:gd name="connsiteX1" fmla="*/ 68539 w 68539"/>
                  <a:gd name="connsiteY1" fmla="*/ 1633360 h 1633360"/>
                  <a:gd name="connsiteX2" fmla="*/ 68539 w 68539"/>
                  <a:gd name="connsiteY2" fmla="*/ 0 h 1633360"/>
                  <a:gd name="connsiteX3" fmla="*/ 0 w 68539"/>
                  <a:gd name="connsiteY3" fmla="*/ 0 h 1633360"/>
                  <a:gd name="connsiteX4" fmla="*/ 18031 w 68539"/>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39" h="1633360">
                    <a:moveTo>
                      <a:pt x="18031" y="1633360"/>
                    </a:moveTo>
                    <a:lnTo>
                      <a:pt x="68539" y="1633360"/>
                    </a:lnTo>
                    <a:lnTo>
                      <a:pt x="68539" y="0"/>
                    </a:lnTo>
                    <a:lnTo>
                      <a:pt x="0" y="0"/>
                    </a:lnTo>
                    <a:lnTo>
                      <a:pt x="18031" y="1633360"/>
                    </a:ln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37E19FC5-F9C8-FCDD-DD7D-C4E5B60936F9}"/>
                  </a:ext>
                </a:extLst>
              </p:cNvPr>
              <p:cNvSpPr/>
              <p:nvPr/>
            </p:nvSpPr>
            <p:spPr>
              <a:xfrm>
                <a:off x="7922460" y="3988737"/>
                <a:ext cx="68539" cy="1633360"/>
              </a:xfrm>
              <a:custGeom>
                <a:avLst/>
                <a:gdLst>
                  <a:gd name="connsiteX0" fmla="*/ 0 w 68539"/>
                  <a:gd name="connsiteY0" fmla="*/ 1633360 h 1633360"/>
                  <a:gd name="connsiteX1" fmla="*/ 50508 w 68539"/>
                  <a:gd name="connsiteY1" fmla="*/ 1633360 h 1633360"/>
                  <a:gd name="connsiteX2" fmla="*/ 68539 w 68539"/>
                  <a:gd name="connsiteY2" fmla="*/ 0 h 1633360"/>
                  <a:gd name="connsiteX3" fmla="*/ 0 w 68539"/>
                  <a:gd name="connsiteY3" fmla="*/ 0 h 1633360"/>
                  <a:gd name="connsiteX4" fmla="*/ 0 w 68539"/>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39" h="1633360">
                    <a:moveTo>
                      <a:pt x="0" y="1633360"/>
                    </a:moveTo>
                    <a:lnTo>
                      <a:pt x="50508" y="1633360"/>
                    </a:lnTo>
                    <a:lnTo>
                      <a:pt x="68539" y="0"/>
                    </a:lnTo>
                    <a:lnTo>
                      <a:pt x="0" y="0"/>
                    </a:lnTo>
                    <a:lnTo>
                      <a:pt x="0" y="1633360"/>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5652E8E7-A5A5-092B-036D-DB7B62F41354}"/>
                  </a:ext>
                </a:extLst>
              </p:cNvPr>
              <p:cNvSpPr/>
              <p:nvPr/>
            </p:nvSpPr>
            <p:spPr>
              <a:xfrm>
                <a:off x="7854125" y="3988737"/>
                <a:ext cx="68334" cy="1633360"/>
              </a:xfrm>
              <a:custGeom>
                <a:avLst/>
                <a:gdLst>
                  <a:gd name="connsiteX0" fmla="*/ 17929 w 68334"/>
                  <a:gd name="connsiteY0" fmla="*/ 1633360 h 1633360"/>
                  <a:gd name="connsiteX1" fmla="*/ 68334 w 68334"/>
                  <a:gd name="connsiteY1" fmla="*/ 1633360 h 1633360"/>
                  <a:gd name="connsiteX2" fmla="*/ 68334 w 68334"/>
                  <a:gd name="connsiteY2" fmla="*/ 0 h 1633360"/>
                  <a:gd name="connsiteX3" fmla="*/ 0 w 68334"/>
                  <a:gd name="connsiteY3" fmla="*/ 0 h 1633360"/>
                  <a:gd name="connsiteX4" fmla="*/ 17929 w 68334"/>
                  <a:gd name="connsiteY4" fmla="*/ 1633360 h 163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4" h="1633360">
                    <a:moveTo>
                      <a:pt x="17929" y="1633360"/>
                    </a:moveTo>
                    <a:lnTo>
                      <a:pt x="68334" y="1633360"/>
                    </a:lnTo>
                    <a:lnTo>
                      <a:pt x="68334" y="0"/>
                    </a:lnTo>
                    <a:lnTo>
                      <a:pt x="0" y="0"/>
                    </a:lnTo>
                    <a:lnTo>
                      <a:pt x="17929" y="1633360"/>
                    </a:lnTo>
                    <a:close/>
                  </a:path>
                </a:pathLst>
              </a:custGeom>
              <a:solidFill>
                <a:srgbClr val="858585"/>
              </a:solidFill>
              <a:ln w="10230" cap="rnd">
                <a:solidFill>
                  <a:srgbClr val="263238"/>
                </a:solidFill>
                <a:prstDash val="solid"/>
                <a:round/>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9F34AD00-2236-FB10-BE18-4E6F6B6A8CD7}"/>
                  </a:ext>
                </a:extLst>
              </p:cNvPr>
              <p:cNvSpPr/>
              <p:nvPr/>
            </p:nvSpPr>
            <p:spPr>
              <a:xfrm>
                <a:off x="8883748" y="3149057"/>
                <a:ext cx="74790" cy="208383"/>
              </a:xfrm>
              <a:custGeom>
                <a:avLst/>
                <a:gdLst>
                  <a:gd name="connsiteX0" fmla="*/ 0 w 74790"/>
                  <a:gd name="connsiteY0" fmla="*/ 208383 h 208383"/>
                  <a:gd name="connsiteX1" fmla="*/ 42722 w 74790"/>
                  <a:gd name="connsiteY1" fmla="*/ 208383 h 208383"/>
                  <a:gd name="connsiteX2" fmla="*/ 74481 w 74790"/>
                  <a:gd name="connsiteY2" fmla="*/ 24690 h 208383"/>
                  <a:gd name="connsiteX3" fmla="*/ 57270 w 74790"/>
                  <a:gd name="connsiteY3" fmla="*/ 307 h 208383"/>
                  <a:gd name="connsiteX4" fmla="*/ 53991 w 74790"/>
                  <a:gd name="connsiteY4" fmla="*/ 0 h 208383"/>
                  <a:gd name="connsiteX5" fmla="*/ 53991 w 74790"/>
                  <a:gd name="connsiteY5" fmla="*/ 0 h 208383"/>
                  <a:gd name="connsiteX6" fmla="*/ 33501 w 74790"/>
                  <a:gd name="connsiteY6" fmla="*/ 17519 h 208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790" h="208383">
                    <a:moveTo>
                      <a:pt x="0" y="208383"/>
                    </a:moveTo>
                    <a:lnTo>
                      <a:pt x="42722" y="208383"/>
                    </a:lnTo>
                    <a:lnTo>
                      <a:pt x="74481" y="24690"/>
                    </a:lnTo>
                    <a:cubicBezTo>
                      <a:pt x="76458" y="13206"/>
                      <a:pt x="68754" y="2285"/>
                      <a:pt x="57270" y="307"/>
                    </a:cubicBezTo>
                    <a:cubicBezTo>
                      <a:pt x="56184" y="123"/>
                      <a:pt x="55087" y="20"/>
                      <a:pt x="53991" y="0"/>
                    </a:cubicBezTo>
                    <a:lnTo>
                      <a:pt x="53991" y="0"/>
                    </a:lnTo>
                    <a:cubicBezTo>
                      <a:pt x="43818" y="102"/>
                      <a:pt x="35192" y="7489"/>
                      <a:pt x="33501" y="17519"/>
                    </a:cubicBezTo>
                    <a:close/>
                  </a:path>
                </a:pathLst>
              </a:custGeom>
              <a:solidFill>
                <a:srgbClr val="263238"/>
              </a:solidFill>
              <a:ln w="10230" cap="rnd">
                <a:solidFill>
                  <a:srgbClr val="263238"/>
                </a:solidFill>
                <a:prstDash val="solid"/>
                <a:round/>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C56DE3FA-8F9D-3FEC-BB63-4954FD825ABB}"/>
                  </a:ext>
                </a:extLst>
              </p:cNvPr>
              <p:cNvSpPr/>
              <p:nvPr/>
            </p:nvSpPr>
            <p:spPr>
              <a:xfrm>
                <a:off x="8741271" y="3177026"/>
                <a:ext cx="61234" cy="180414"/>
              </a:xfrm>
              <a:custGeom>
                <a:avLst/>
                <a:gdLst>
                  <a:gd name="connsiteX0" fmla="*/ 16361 w 61234"/>
                  <a:gd name="connsiteY0" fmla="*/ 180415 h 180414"/>
                  <a:gd name="connsiteX1" fmla="*/ 61234 w 61234"/>
                  <a:gd name="connsiteY1" fmla="*/ 180415 h 180414"/>
                  <a:gd name="connsiteX2" fmla="*/ 44125 w 61234"/>
                  <a:gd name="connsiteY2" fmla="*/ 10245 h 180414"/>
                  <a:gd name="connsiteX3" fmla="*/ 33163 w 61234"/>
                  <a:gd name="connsiteY3" fmla="*/ 0 h 180414"/>
                  <a:gd name="connsiteX4" fmla="*/ 11034 w 61234"/>
                  <a:gd name="connsiteY4" fmla="*/ 0 h 180414"/>
                  <a:gd name="connsiteX5" fmla="*/ 0 w 61234"/>
                  <a:gd name="connsiteY5" fmla="*/ 10891 h 180414"/>
                  <a:gd name="connsiteX6" fmla="*/ 72 w 61234"/>
                  <a:gd name="connsiteY6" fmla="*/ 12192 h 18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34" h="180414">
                    <a:moveTo>
                      <a:pt x="16361" y="180415"/>
                    </a:moveTo>
                    <a:lnTo>
                      <a:pt x="61234" y="180415"/>
                    </a:lnTo>
                    <a:lnTo>
                      <a:pt x="44125" y="10245"/>
                    </a:lnTo>
                    <a:cubicBezTo>
                      <a:pt x="43746" y="4477"/>
                      <a:pt x="38952" y="-10"/>
                      <a:pt x="33163" y="0"/>
                    </a:cubicBezTo>
                    <a:lnTo>
                      <a:pt x="11034" y="0"/>
                    </a:lnTo>
                    <a:cubicBezTo>
                      <a:pt x="4979" y="-41"/>
                      <a:pt x="41" y="4836"/>
                      <a:pt x="0" y="10891"/>
                    </a:cubicBezTo>
                    <a:cubicBezTo>
                      <a:pt x="0" y="11331"/>
                      <a:pt x="20" y="11761"/>
                      <a:pt x="72" y="12192"/>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3E112098-95D9-8C93-7C85-41EE41ED92BD}"/>
                  </a:ext>
                </a:extLst>
              </p:cNvPr>
              <p:cNvSpPr/>
              <p:nvPr/>
            </p:nvSpPr>
            <p:spPr>
              <a:xfrm>
                <a:off x="8837235" y="3155716"/>
                <a:ext cx="46512" cy="201929"/>
              </a:xfrm>
              <a:custGeom>
                <a:avLst/>
                <a:gdLst>
                  <a:gd name="connsiteX0" fmla="*/ 0 w 46512"/>
                  <a:gd name="connsiteY0" fmla="*/ 201929 h 201929"/>
                  <a:gd name="connsiteX1" fmla="*/ 28481 w 46512"/>
                  <a:gd name="connsiteY1" fmla="*/ 201929 h 201929"/>
                  <a:gd name="connsiteX2" fmla="*/ 46512 w 46512"/>
                  <a:gd name="connsiteY2" fmla="*/ 0 h 201929"/>
                  <a:gd name="connsiteX3" fmla="*/ 18031 w 46512"/>
                  <a:gd name="connsiteY3" fmla="*/ 0 h 201929"/>
                  <a:gd name="connsiteX4" fmla="*/ 0 w 46512"/>
                  <a:gd name="connsiteY4" fmla="*/ 201929 h 201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12" h="201929">
                    <a:moveTo>
                      <a:pt x="0" y="201929"/>
                    </a:moveTo>
                    <a:lnTo>
                      <a:pt x="28481" y="201929"/>
                    </a:lnTo>
                    <a:lnTo>
                      <a:pt x="46512" y="0"/>
                    </a:lnTo>
                    <a:lnTo>
                      <a:pt x="18031" y="0"/>
                    </a:lnTo>
                    <a:lnTo>
                      <a:pt x="0" y="201929"/>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733BB365-7031-C5F2-4201-D73FF169F4D4}"/>
                  </a:ext>
                </a:extLst>
              </p:cNvPr>
              <p:cNvSpPr/>
              <p:nvPr/>
            </p:nvSpPr>
            <p:spPr>
              <a:xfrm rot="10800000">
                <a:off x="8744211" y="3256937"/>
                <a:ext cx="213096" cy="423016"/>
              </a:xfrm>
              <a:custGeom>
                <a:avLst/>
                <a:gdLst>
                  <a:gd name="connsiteX0" fmla="*/ 41288 w 213096"/>
                  <a:gd name="connsiteY0" fmla="*/ 0 h 423016"/>
                  <a:gd name="connsiteX1" fmla="*/ 172117 w 213096"/>
                  <a:gd name="connsiteY1" fmla="*/ 0 h 423016"/>
                  <a:gd name="connsiteX2" fmla="*/ 213097 w 213096"/>
                  <a:gd name="connsiteY2" fmla="*/ 40980 h 423016"/>
                  <a:gd name="connsiteX3" fmla="*/ 213097 w 213096"/>
                  <a:gd name="connsiteY3" fmla="*/ 423016 h 423016"/>
                  <a:gd name="connsiteX4" fmla="*/ 213097 w 213096"/>
                  <a:gd name="connsiteY4" fmla="*/ 423016 h 423016"/>
                  <a:gd name="connsiteX5" fmla="*/ 1 w 213096"/>
                  <a:gd name="connsiteY5" fmla="*/ 423016 h 423016"/>
                  <a:gd name="connsiteX6" fmla="*/ 1 w 213096"/>
                  <a:gd name="connsiteY6" fmla="*/ 423016 h 423016"/>
                  <a:gd name="connsiteX7" fmla="*/ 1 w 213096"/>
                  <a:gd name="connsiteY7" fmla="*/ 41185 h 423016"/>
                  <a:gd name="connsiteX8" fmla="*/ 40776 w 213096"/>
                  <a:gd name="connsiteY8" fmla="*/ 0 h 423016"/>
                  <a:gd name="connsiteX9" fmla="*/ 41288 w 213096"/>
                  <a:gd name="connsiteY9" fmla="*/ 0 h 42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096" h="423016">
                    <a:moveTo>
                      <a:pt x="41288" y="0"/>
                    </a:moveTo>
                    <a:lnTo>
                      <a:pt x="172117" y="0"/>
                    </a:lnTo>
                    <a:cubicBezTo>
                      <a:pt x="194748" y="0"/>
                      <a:pt x="213097" y="18349"/>
                      <a:pt x="213097" y="40980"/>
                    </a:cubicBezTo>
                    <a:lnTo>
                      <a:pt x="213097" y="423016"/>
                    </a:lnTo>
                    <a:lnTo>
                      <a:pt x="213097" y="423016"/>
                    </a:lnTo>
                    <a:lnTo>
                      <a:pt x="1" y="423016"/>
                    </a:lnTo>
                    <a:lnTo>
                      <a:pt x="1" y="423016"/>
                    </a:lnTo>
                    <a:lnTo>
                      <a:pt x="1" y="41185"/>
                    </a:lnTo>
                    <a:cubicBezTo>
                      <a:pt x="-112" y="18554"/>
                      <a:pt x="18144" y="113"/>
                      <a:pt x="40776" y="0"/>
                    </a:cubicBezTo>
                    <a:cubicBezTo>
                      <a:pt x="40950" y="0"/>
                      <a:pt x="41114" y="0"/>
                      <a:pt x="41288" y="0"/>
                    </a:cubicBez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381D147B-F12C-7AEE-649D-415A7C267AD6}"/>
                  </a:ext>
                </a:extLst>
              </p:cNvPr>
              <p:cNvSpPr/>
              <p:nvPr/>
            </p:nvSpPr>
            <p:spPr>
              <a:xfrm>
                <a:off x="8825864" y="3370452"/>
                <a:ext cx="95381" cy="276000"/>
              </a:xfrm>
              <a:custGeom>
                <a:avLst/>
                <a:gdLst>
                  <a:gd name="connsiteX0" fmla="*/ 95381 w 95381"/>
                  <a:gd name="connsiteY0" fmla="*/ 0 h 276000"/>
                  <a:gd name="connsiteX1" fmla="*/ 95381 w 95381"/>
                  <a:gd name="connsiteY1" fmla="*/ 256125 h 276000"/>
                  <a:gd name="connsiteX2" fmla="*/ 75608 w 95381"/>
                  <a:gd name="connsiteY2" fmla="*/ 276000 h 276000"/>
                  <a:gd name="connsiteX3" fmla="*/ 0 w 95381"/>
                  <a:gd name="connsiteY3" fmla="*/ 276000 h 276000"/>
                </a:gdLst>
                <a:ahLst/>
                <a:cxnLst>
                  <a:cxn ang="0">
                    <a:pos x="connsiteX0" y="connsiteY0"/>
                  </a:cxn>
                  <a:cxn ang="0">
                    <a:pos x="connsiteX1" y="connsiteY1"/>
                  </a:cxn>
                  <a:cxn ang="0">
                    <a:pos x="connsiteX2" y="connsiteY2"/>
                  </a:cxn>
                  <a:cxn ang="0">
                    <a:pos x="connsiteX3" y="connsiteY3"/>
                  </a:cxn>
                </a:cxnLst>
                <a:rect l="l" t="t" r="r" b="b"/>
                <a:pathLst>
                  <a:path w="95381" h="276000">
                    <a:moveTo>
                      <a:pt x="95381" y="0"/>
                    </a:moveTo>
                    <a:lnTo>
                      <a:pt x="95381" y="256125"/>
                    </a:lnTo>
                    <a:cubicBezTo>
                      <a:pt x="95381" y="267067"/>
                      <a:pt x="86550" y="275939"/>
                      <a:pt x="75608" y="276000"/>
                    </a:cubicBezTo>
                    <a:lnTo>
                      <a:pt x="0" y="276000"/>
                    </a:lnTo>
                  </a:path>
                </a:pathLst>
              </a:custGeom>
              <a:noFill/>
              <a:ln w="10230" cap="rnd">
                <a:solidFill>
                  <a:srgbClr val="263238"/>
                </a:solidFill>
                <a:prstDash val="solid"/>
                <a:round/>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3E9B5D0F-79F5-2F5E-48DC-B3893BAF71CD}"/>
                  </a:ext>
                </a:extLst>
              </p:cNvPr>
              <p:cNvSpPr/>
              <p:nvPr/>
            </p:nvSpPr>
            <p:spPr>
              <a:xfrm>
                <a:off x="8921245" y="3308674"/>
                <a:ext cx="10245" cy="28993"/>
              </a:xfrm>
              <a:custGeom>
                <a:avLst/>
                <a:gdLst>
                  <a:gd name="connsiteX0" fmla="*/ 0 w 10245"/>
                  <a:gd name="connsiteY0" fmla="*/ 0 h 28993"/>
                  <a:gd name="connsiteX1" fmla="*/ 0 w 10245"/>
                  <a:gd name="connsiteY1" fmla="*/ 28993 h 28993"/>
                </a:gdLst>
                <a:ahLst/>
                <a:cxnLst>
                  <a:cxn ang="0">
                    <a:pos x="connsiteX0" y="connsiteY0"/>
                  </a:cxn>
                  <a:cxn ang="0">
                    <a:pos x="connsiteX1" y="connsiteY1"/>
                  </a:cxn>
                </a:cxnLst>
                <a:rect l="l" t="t" r="r" b="b"/>
                <a:pathLst>
                  <a:path w="10245" h="28993">
                    <a:moveTo>
                      <a:pt x="0" y="0"/>
                    </a:moveTo>
                    <a:lnTo>
                      <a:pt x="0" y="28993"/>
                    </a:lnTo>
                  </a:path>
                </a:pathLst>
              </a:custGeom>
              <a:ln w="10230" cap="rnd">
                <a:solidFill>
                  <a:srgbClr val="263238"/>
                </a:solidFill>
                <a:prstDash val="solid"/>
                <a:round/>
              </a:ln>
            </p:spPr>
            <p:txBody>
              <a:bodyPr rtlCol="0" anchor="ctr"/>
              <a:lstStyle/>
              <a:p>
                <a:endParaRPr lang="zh-CN" altLang="en-US"/>
              </a:p>
            </p:txBody>
          </p:sp>
        </p:grpSp>
        <p:grpSp>
          <p:nvGrpSpPr>
            <p:cNvPr id="371" name="图形 17">
              <a:extLst>
                <a:ext uri="{FF2B5EF4-FFF2-40B4-BE49-F238E27FC236}">
                  <a16:creationId xmlns:a16="http://schemas.microsoft.com/office/drawing/2014/main" id="{A1EAFD33-21C6-6371-0EB4-F8F70ACFD5F8}"/>
                </a:ext>
              </a:extLst>
            </p:cNvPr>
            <p:cNvGrpSpPr/>
            <p:nvPr/>
          </p:nvGrpSpPr>
          <p:grpSpPr>
            <a:xfrm flipH="1">
              <a:off x="10262176" y="4734676"/>
              <a:ext cx="802919" cy="883733"/>
              <a:chOff x="7689405" y="4734676"/>
              <a:chExt cx="802919" cy="883733"/>
            </a:xfrm>
          </p:grpSpPr>
          <p:sp>
            <p:nvSpPr>
              <p:cNvPr id="372" name="任意多边形: 形状 371">
                <a:extLst>
                  <a:ext uri="{FF2B5EF4-FFF2-40B4-BE49-F238E27FC236}">
                    <a16:creationId xmlns:a16="http://schemas.microsoft.com/office/drawing/2014/main" id="{BA18654D-7A0F-78C4-267F-1EF71CF163B2}"/>
                  </a:ext>
                </a:extLst>
              </p:cNvPr>
              <p:cNvSpPr/>
              <p:nvPr/>
            </p:nvSpPr>
            <p:spPr>
              <a:xfrm rot="10800000">
                <a:off x="7734259" y="5151545"/>
                <a:ext cx="418098" cy="466864"/>
              </a:xfrm>
              <a:custGeom>
                <a:avLst/>
                <a:gdLst>
                  <a:gd name="connsiteX0" fmla="*/ 0 w 418098"/>
                  <a:gd name="connsiteY0" fmla="*/ 0 h 466864"/>
                  <a:gd name="connsiteX1" fmla="*/ 418098 w 418098"/>
                  <a:gd name="connsiteY1" fmla="*/ 0 h 466864"/>
                  <a:gd name="connsiteX2" fmla="*/ 418098 w 418098"/>
                  <a:gd name="connsiteY2" fmla="*/ 466865 h 466864"/>
                  <a:gd name="connsiteX3" fmla="*/ 0 w 418098"/>
                  <a:gd name="connsiteY3" fmla="*/ 466865 h 466864"/>
                </a:gdLst>
                <a:ahLst/>
                <a:cxnLst>
                  <a:cxn ang="0">
                    <a:pos x="connsiteX0" y="connsiteY0"/>
                  </a:cxn>
                  <a:cxn ang="0">
                    <a:pos x="connsiteX1" y="connsiteY1"/>
                  </a:cxn>
                  <a:cxn ang="0">
                    <a:pos x="connsiteX2" y="connsiteY2"/>
                  </a:cxn>
                  <a:cxn ang="0">
                    <a:pos x="connsiteX3" y="connsiteY3"/>
                  </a:cxn>
                </a:cxnLst>
                <a:rect l="l" t="t" r="r" b="b"/>
                <a:pathLst>
                  <a:path w="418098" h="466864">
                    <a:moveTo>
                      <a:pt x="0" y="0"/>
                    </a:moveTo>
                    <a:lnTo>
                      <a:pt x="418098" y="0"/>
                    </a:lnTo>
                    <a:lnTo>
                      <a:pt x="418098" y="466865"/>
                    </a:lnTo>
                    <a:lnTo>
                      <a:pt x="0" y="466865"/>
                    </a:lnTo>
                    <a:close/>
                  </a:path>
                </a:pathLst>
              </a:custGeom>
              <a:solidFill>
                <a:srgbClr val="999999"/>
              </a:solidFill>
              <a:ln w="10230" cap="rnd">
                <a:solidFill>
                  <a:srgbClr val="263238"/>
                </a:solidFill>
                <a:prstDash val="solid"/>
                <a:round/>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7AD6FB95-6E2A-74D4-10E9-38D7FA028CCD}"/>
                  </a:ext>
                </a:extLst>
              </p:cNvPr>
              <p:cNvSpPr/>
              <p:nvPr/>
            </p:nvSpPr>
            <p:spPr>
              <a:xfrm>
                <a:off x="8150308" y="5151442"/>
                <a:ext cx="283786" cy="466864"/>
              </a:xfrm>
              <a:custGeom>
                <a:avLst/>
                <a:gdLst>
                  <a:gd name="connsiteX0" fmla="*/ 0 w 283786"/>
                  <a:gd name="connsiteY0" fmla="*/ 0 h 466864"/>
                  <a:gd name="connsiteX1" fmla="*/ 283787 w 283786"/>
                  <a:gd name="connsiteY1" fmla="*/ 0 h 466864"/>
                  <a:gd name="connsiteX2" fmla="*/ 283787 w 283786"/>
                  <a:gd name="connsiteY2" fmla="*/ 466865 h 466864"/>
                  <a:gd name="connsiteX3" fmla="*/ 0 w 283786"/>
                  <a:gd name="connsiteY3" fmla="*/ 466865 h 466864"/>
                </a:gdLst>
                <a:ahLst/>
                <a:cxnLst>
                  <a:cxn ang="0">
                    <a:pos x="connsiteX0" y="connsiteY0"/>
                  </a:cxn>
                  <a:cxn ang="0">
                    <a:pos x="connsiteX1" y="connsiteY1"/>
                  </a:cxn>
                  <a:cxn ang="0">
                    <a:pos x="connsiteX2" y="connsiteY2"/>
                  </a:cxn>
                  <a:cxn ang="0">
                    <a:pos x="connsiteX3" y="connsiteY3"/>
                  </a:cxn>
                </a:cxnLst>
                <a:rect l="l" t="t" r="r" b="b"/>
                <a:pathLst>
                  <a:path w="283786" h="466864">
                    <a:moveTo>
                      <a:pt x="0" y="0"/>
                    </a:moveTo>
                    <a:lnTo>
                      <a:pt x="283787" y="0"/>
                    </a:lnTo>
                    <a:lnTo>
                      <a:pt x="283787" y="466865"/>
                    </a:lnTo>
                    <a:lnTo>
                      <a:pt x="0" y="466865"/>
                    </a:lnTo>
                    <a:close/>
                  </a:path>
                </a:pathLst>
              </a:custGeom>
              <a:solidFill>
                <a:srgbClr val="FFFFFF"/>
              </a:solidFill>
              <a:ln w="10230" cap="rnd">
                <a:solidFill>
                  <a:srgbClr val="263238"/>
                </a:solidFill>
                <a:prstDash val="solid"/>
                <a:round/>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F568D67E-7D62-CA7F-2515-5286ED6AAA59}"/>
                  </a:ext>
                </a:extLst>
              </p:cNvPr>
              <p:cNvSpPr/>
              <p:nvPr/>
            </p:nvSpPr>
            <p:spPr>
              <a:xfrm>
                <a:off x="7689405" y="4983629"/>
                <a:ext cx="207547" cy="113669"/>
              </a:xfrm>
              <a:custGeom>
                <a:avLst/>
                <a:gdLst>
                  <a:gd name="connsiteX0" fmla="*/ 47313 w 207547"/>
                  <a:gd name="connsiteY0" fmla="*/ 72637 h 113669"/>
                  <a:gd name="connsiteX1" fmla="*/ 182035 w 207547"/>
                  <a:gd name="connsiteY1" fmla="*/ 113617 h 113669"/>
                  <a:gd name="connsiteX2" fmla="*/ 198632 w 207547"/>
                  <a:gd name="connsiteY2" fmla="*/ 110339 h 113669"/>
                  <a:gd name="connsiteX3" fmla="*/ 207545 w 207547"/>
                  <a:gd name="connsiteY3" fmla="*/ 95278 h 113669"/>
                  <a:gd name="connsiteX4" fmla="*/ 195763 w 207547"/>
                  <a:gd name="connsiteY4" fmla="*/ 78682 h 113669"/>
                  <a:gd name="connsiteX5" fmla="*/ 98026 w 207547"/>
                  <a:gd name="connsiteY5" fmla="*/ 25510 h 113669"/>
                  <a:gd name="connsiteX6" fmla="*/ 44752 w 207547"/>
                  <a:gd name="connsiteY6" fmla="*/ 10245 h 113669"/>
                  <a:gd name="connsiteX7" fmla="*/ 186 w 207547"/>
                  <a:gd name="connsiteY7" fmla="*/ 0 h 113669"/>
                  <a:gd name="connsiteX8" fmla="*/ 47313 w 207547"/>
                  <a:gd name="connsiteY8" fmla="*/ 72637 h 11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47" h="113669">
                    <a:moveTo>
                      <a:pt x="47313" y="72637"/>
                    </a:moveTo>
                    <a:cubicBezTo>
                      <a:pt x="86994" y="99715"/>
                      <a:pt x="134000" y="114006"/>
                      <a:pt x="182035" y="113617"/>
                    </a:cubicBezTo>
                    <a:cubicBezTo>
                      <a:pt x="187751" y="113935"/>
                      <a:pt x="193468" y="112808"/>
                      <a:pt x="198632" y="110339"/>
                    </a:cubicBezTo>
                    <a:cubicBezTo>
                      <a:pt x="204205" y="107398"/>
                      <a:pt x="207657" y="101579"/>
                      <a:pt x="207545" y="95278"/>
                    </a:cubicBezTo>
                    <a:cubicBezTo>
                      <a:pt x="206213" y="88302"/>
                      <a:pt x="201910" y="82247"/>
                      <a:pt x="195763" y="78682"/>
                    </a:cubicBezTo>
                    <a:cubicBezTo>
                      <a:pt x="165858" y="56429"/>
                      <a:pt x="132953" y="38531"/>
                      <a:pt x="98026" y="25510"/>
                    </a:cubicBezTo>
                    <a:cubicBezTo>
                      <a:pt x="80683" y="19066"/>
                      <a:pt x="62873" y="13964"/>
                      <a:pt x="44752" y="10245"/>
                    </a:cubicBezTo>
                    <a:cubicBezTo>
                      <a:pt x="30204" y="7171"/>
                      <a:pt x="14734" y="0"/>
                      <a:pt x="186" y="0"/>
                    </a:cubicBezTo>
                    <a:cubicBezTo>
                      <a:pt x="-2580" y="31759"/>
                      <a:pt x="26106" y="58396"/>
                      <a:pt x="47313" y="72637"/>
                    </a:cubicBezTo>
                    <a:close/>
                  </a:path>
                </a:pathLst>
              </a:custGeom>
              <a:solidFill>
                <a:schemeClr val="accent1"/>
              </a:solidFill>
              <a:ln w="10230"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65B917E7-B030-E77F-A21C-8B20667FEC04}"/>
                  </a:ext>
                </a:extLst>
              </p:cNvPr>
              <p:cNvSpPr/>
              <p:nvPr/>
            </p:nvSpPr>
            <p:spPr>
              <a:xfrm>
                <a:off x="8280179" y="4828850"/>
                <a:ext cx="117999" cy="157047"/>
              </a:xfrm>
              <a:custGeom>
                <a:avLst/>
                <a:gdLst>
                  <a:gd name="connsiteX0" fmla="*/ 30873 w 117999"/>
                  <a:gd name="connsiteY0" fmla="*/ 46080 h 157047"/>
                  <a:gd name="connsiteX1" fmla="*/ 110477 w 117999"/>
                  <a:gd name="connsiteY1" fmla="*/ 183 h 157047"/>
                  <a:gd name="connsiteX2" fmla="*/ 115599 w 117999"/>
                  <a:gd name="connsiteY2" fmla="*/ 1105 h 157047"/>
                  <a:gd name="connsiteX3" fmla="*/ 117955 w 117999"/>
                  <a:gd name="connsiteY3" fmla="*/ 8379 h 157047"/>
                  <a:gd name="connsiteX4" fmla="*/ 83635 w 117999"/>
                  <a:gd name="connsiteY4" fmla="*/ 121074 h 157047"/>
                  <a:gd name="connsiteX5" fmla="*/ 44499 w 117999"/>
                  <a:gd name="connsiteY5" fmla="*/ 154165 h 157047"/>
                  <a:gd name="connsiteX6" fmla="*/ 8641 w 117999"/>
                  <a:gd name="connsiteY6" fmla="*/ 152014 h 157047"/>
                  <a:gd name="connsiteX7" fmla="*/ 855 w 117999"/>
                  <a:gd name="connsiteY7" fmla="*/ 124762 h 157047"/>
                  <a:gd name="connsiteX8" fmla="*/ 30873 w 117999"/>
                  <a:gd name="connsiteY8" fmla="*/ 46080 h 15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99" h="157047">
                    <a:moveTo>
                      <a:pt x="30873" y="46080"/>
                    </a:moveTo>
                    <a:cubicBezTo>
                      <a:pt x="50164" y="20714"/>
                      <a:pt x="78850" y="4168"/>
                      <a:pt x="110477" y="183"/>
                    </a:cubicBezTo>
                    <a:cubicBezTo>
                      <a:pt x="112239" y="-248"/>
                      <a:pt x="114093" y="91"/>
                      <a:pt x="115599" y="1105"/>
                    </a:cubicBezTo>
                    <a:cubicBezTo>
                      <a:pt x="117351" y="3102"/>
                      <a:pt x="118212" y="5736"/>
                      <a:pt x="117955" y="8379"/>
                    </a:cubicBezTo>
                    <a:cubicBezTo>
                      <a:pt x="118703" y="48621"/>
                      <a:pt x="106686" y="88075"/>
                      <a:pt x="83635" y="121074"/>
                    </a:cubicBezTo>
                    <a:cubicBezTo>
                      <a:pt x="74220" y="135796"/>
                      <a:pt x="60573" y="147322"/>
                      <a:pt x="44499" y="154165"/>
                    </a:cubicBezTo>
                    <a:cubicBezTo>
                      <a:pt x="32799" y="158652"/>
                      <a:pt x="19726" y="157874"/>
                      <a:pt x="8641" y="152014"/>
                    </a:cubicBezTo>
                    <a:cubicBezTo>
                      <a:pt x="-2218" y="145867"/>
                      <a:pt x="-169" y="136953"/>
                      <a:pt x="855" y="124762"/>
                    </a:cubicBezTo>
                    <a:cubicBezTo>
                      <a:pt x="3232" y="96230"/>
                      <a:pt x="13641" y="68947"/>
                      <a:pt x="30873" y="46080"/>
                    </a:cubicBezTo>
                    <a:close/>
                  </a:path>
                </a:pathLst>
              </a:custGeom>
              <a:solidFill>
                <a:schemeClr val="accent1"/>
              </a:solidFill>
              <a:ln w="10230"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C64BAE7C-DC44-B065-242D-D8CEF938D91D}"/>
                  </a:ext>
                </a:extLst>
              </p:cNvPr>
              <p:cNvSpPr/>
              <p:nvPr/>
            </p:nvSpPr>
            <p:spPr>
              <a:xfrm>
                <a:off x="8280179" y="4828850"/>
                <a:ext cx="117999" cy="157047"/>
              </a:xfrm>
              <a:custGeom>
                <a:avLst/>
                <a:gdLst>
                  <a:gd name="connsiteX0" fmla="*/ 30873 w 117999"/>
                  <a:gd name="connsiteY0" fmla="*/ 46080 h 157047"/>
                  <a:gd name="connsiteX1" fmla="*/ 110477 w 117999"/>
                  <a:gd name="connsiteY1" fmla="*/ 183 h 157047"/>
                  <a:gd name="connsiteX2" fmla="*/ 115599 w 117999"/>
                  <a:gd name="connsiteY2" fmla="*/ 1105 h 157047"/>
                  <a:gd name="connsiteX3" fmla="*/ 117955 w 117999"/>
                  <a:gd name="connsiteY3" fmla="*/ 8379 h 157047"/>
                  <a:gd name="connsiteX4" fmla="*/ 83635 w 117999"/>
                  <a:gd name="connsiteY4" fmla="*/ 121074 h 157047"/>
                  <a:gd name="connsiteX5" fmla="*/ 44499 w 117999"/>
                  <a:gd name="connsiteY5" fmla="*/ 154165 h 157047"/>
                  <a:gd name="connsiteX6" fmla="*/ 8641 w 117999"/>
                  <a:gd name="connsiteY6" fmla="*/ 152014 h 157047"/>
                  <a:gd name="connsiteX7" fmla="*/ 855 w 117999"/>
                  <a:gd name="connsiteY7" fmla="*/ 124762 h 157047"/>
                  <a:gd name="connsiteX8" fmla="*/ 30873 w 117999"/>
                  <a:gd name="connsiteY8" fmla="*/ 46080 h 15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99" h="157047">
                    <a:moveTo>
                      <a:pt x="30873" y="46080"/>
                    </a:moveTo>
                    <a:cubicBezTo>
                      <a:pt x="50164" y="20714"/>
                      <a:pt x="78850" y="4168"/>
                      <a:pt x="110477" y="183"/>
                    </a:cubicBezTo>
                    <a:cubicBezTo>
                      <a:pt x="112239" y="-248"/>
                      <a:pt x="114093" y="91"/>
                      <a:pt x="115599" y="1105"/>
                    </a:cubicBezTo>
                    <a:cubicBezTo>
                      <a:pt x="117351" y="3102"/>
                      <a:pt x="118212" y="5736"/>
                      <a:pt x="117955" y="8379"/>
                    </a:cubicBezTo>
                    <a:cubicBezTo>
                      <a:pt x="118703" y="48621"/>
                      <a:pt x="106686" y="88075"/>
                      <a:pt x="83635" y="121074"/>
                    </a:cubicBezTo>
                    <a:cubicBezTo>
                      <a:pt x="74220" y="135796"/>
                      <a:pt x="60573" y="147322"/>
                      <a:pt x="44499" y="154165"/>
                    </a:cubicBezTo>
                    <a:cubicBezTo>
                      <a:pt x="32799" y="158652"/>
                      <a:pt x="19726" y="157874"/>
                      <a:pt x="8641" y="152014"/>
                    </a:cubicBezTo>
                    <a:cubicBezTo>
                      <a:pt x="-2218" y="145867"/>
                      <a:pt x="-169" y="136953"/>
                      <a:pt x="855" y="124762"/>
                    </a:cubicBezTo>
                    <a:cubicBezTo>
                      <a:pt x="3232" y="96230"/>
                      <a:pt x="13641" y="68947"/>
                      <a:pt x="30873" y="46080"/>
                    </a:cubicBezTo>
                    <a:close/>
                  </a:path>
                </a:pathLst>
              </a:custGeom>
              <a:solidFill>
                <a:srgbClr val="000000">
                  <a:alpha val="20000"/>
                </a:srgbClr>
              </a:solidFill>
              <a:ln w="10230"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8AE6C453-B3A1-4B6C-F3BE-F1E86AD217C0}"/>
                  </a:ext>
                </a:extLst>
              </p:cNvPr>
              <p:cNvSpPr/>
              <p:nvPr/>
            </p:nvSpPr>
            <p:spPr>
              <a:xfrm>
                <a:off x="8085701" y="4737852"/>
                <a:ext cx="56923" cy="178108"/>
              </a:xfrm>
              <a:custGeom>
                <a:avLst/>
                <a:gdLst>
                  <a:gd name="connsiteX0" fmla="*/ 30491 w 56923"/>
                  <a:gd name="connsiteY0" fmla="*/ 173960 h 178108"/>
                  <a:gd name="connsiteX1" fmla="*/ 56923 w 56923"/>
                  <a:gd name="connsiteY1" fmla="*/ 107060 h 178108"/>
                  <a:gd name="connsiteX2" fmla="*/ 40429 w 56923"/>
                  <a:gd name="connsiteY2" fmla="*/ 47947 h 178108"/>
                  <a:gd name="connsiteX3" fmla="*/ 4674 w 56923"/>
                  <a:gd name="connsiteY3" fmla="*/ 0 h 178108"/>
                  <a:gd name="connsiteX4" fmla="*/ 678 w 56923"/>
                  <a:gd name="connsiteY4" fmla="*/ 136873 h 178108"/>
                  <a:gd name="connsiteX5" fmla="*/ 5698 w 56923"/>
                  <a:gd name="connsiteY5" fmla="*/ 165149 h 178108"/>
                  <a:gd name="connsiteX6" fmla="*/ 26188 w 56923"/>
                  <a:gd name="connsiteY6" fmla="*/ 178058 h 17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23" h="178108">
                    <a:moveTo>
                      <a:pt x="30491" y="173960"/>
                    </a:moveTo>
                    <a:cubicBezTo>
                      <a:pt x="46443" y="155191"/>
                      <a:pt x="55745" y="131669"/>
                      <a:pt x="56923" y="107060"/>
                    </a:cubicBezTo>
                    <a:cubicBezTo>
                      <a:pt x="56759" y="86242"/>
                      <a:pt x="51063" y="65845"/>
                      <a:pt x="40429" y="47947"/>
                    </a:cubicBezTo>
                    <a:cubicBezTo>
                      <a:pt x="30040" y="30879"/>
                      <a:pt x="18064" y="14825"/>
                      <a:pt x="4674" y="0"/>
                    </a:cubicBezTo>
                    <a:cubicBezTo>
                      <a:pt x="371" y="45488"/>
                      <a:pt x="-961" y="91211"/>
                      <a:pt x="678" y="136873"/>
                    </a:cubicBezTo>
                    <a:cubicBezTo>
                      <a:pt x="463" y="146534"/>
                      <a:pt x="2164" y="156154"/>
                      <a:pt x="5698" y="165149"/>
                    </a:cubicBezTo>
                    <a:cubicBezTo>
                      <a:pt x="8987" y="173458"/>
                      <a:pt x="17275" y="178683"/>
                      <a:pt x="26188" y="178058"/>
                    </a:cubicBezTo>
                    <a:close/>
                  </a:path>
                </a:pathLst>
              </a:custGeom>
              <a:solidFill>
                <a:schemeClr val="accent1"/>
              </a:solidFill>
              <a:ln w="10230"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3CE4097F-C62F-6D50-3C6C-FE3655348F8B}"/>
                  </a:ext>
                </a:extLst>
              </p:cNvPr>
              <p:cNvSpPr/>
              <p:nvPr/>
            </p:nvSpPr>
            <p:spPr>
              <a:xfrm>
                <a:off x="8125390" y="4772890"/>
                <a:ext cx="95685" cy="178877"/>
              </a:xfrm>
              <a:custGeom>
                <a:avLst/>
                <a:gdLst>
                  <a:gd name="connsiteX0" fmla="*/ 48584 w 95685"/>
                  <a:gd name="connsiteY0" fmla="*/ 0 h 178877"/>
                  <a:gd name="connsiteX1" fmla="*/ 432 w 95685"/>
                  <a:gd name="connsiteY1" fmla="*/ 112695 h 178877"/>
                  <a:gd name="connsiteX2" fmla="*/ 7296 w 95685"/>
                  <a:gd name="connsiteY2" fmla="*/ 156851 h 178877"/>
                  <a:gd name="connsiteX3" fmla="*/ 39876 w 95685"/>
                  <a:gd name="connsiteY3" fmla="*/ 178878 h 178877"/>
                  <a:gd name="connsiteX4" fmla="*/ 72352 w 95685"/>
                  <a:gd name="connsiteY4" fmla="*/ 151421 h 178877"/>
                  <a:gd name="connsiteX5" fmla="*/ 93764 w 95685"/>
                  <a:gd name="connsiteY5" fmla="*/ 71818 h 178877"/>
                  <a:gd name="connsiteX6" fmla="*/ 48584 w 95685"/>
                  <a:gd name="connsiteY6" fmla="*/ 0 h 1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685" h="178877">
                    <a:moveTo>
                      <a:pt x="48584" y="0"/>
                    </a:moveTo>
                    <a:cubicBezTo>
                      <a:pt x="19601" y="30612"/>
                      <a:pt x="2522" y="70588"/>
                      <a:pt x="432" y="112695"/>
                    </a:cubicBezTo>
                    <a:cubicBezTo>
                      <a:pt x="-1053" y="127755"/>
                      <a:pt x="1303" y="142949"/>
                      <a:pt x="7296" y="156851"/>
                    </a:cubicBezTo>
                    <a:cubicBezTo>
                      <a:pt x="12665" y="170128"/>
                      <a:pt x="25553" y="178837"/>
                      <a:pt x="39876" y="178878"/>
                    </a:cubicBezTo>
                    <a:cubicBezTo>
                      <a:pt x="53706" y="177341"/>
                      <a:pt x="64464" y="164535"/>
                      <a:pt x="72352" y="151421"/>
                    </a:cubicBezTo>
                    <a:cubicBezTo>
                      <a:pt x="85363" y="129702"/>
                      <a:pt x="101243" y="98659"/>
                      <a:pt x="93764" y="71818"/>
                    </a:cubicBezTo>
                    <a:cubicBezTo>
                      <a:pt x="86296" y="43869"/>
                      <a:pt x="70539" y="18830"/>
                      <a:pt x="48584" y="0"/>
                    </a:cubicBezTo>
                    <a:close/>
                  </a:path>
                </a:pathLst>
              </a:custGeom>
              <a:solidFill>
                <a:schemeClr val="accent1"/>
              </a:solidFill>
              <a:ln w="10230"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48F80BC0-1B96-DC39-8E87-2299F8A5FDCE}"/>
                  </a:ext>
                </a:extLst>
              </p:cNvPr>
              <p:cNvSpPr/>
              <p:nvPr/>
            </p:nvSpPr>
            <p:spPr>
              <a:xfrm>
                <a:off x="8125390" y="4772890"/>
                <a:ext cx="95685" cy="178877"/>
              </a:xfrm>
              <a:custGeom>
                <a:avLst/>
                <a:gdLst>
                  <a:gd name="connsiteX0" fmla="*/ 48584 w 95685"/>
                  <a:gd name="connsiteY0" fmla="*/ 0 h 178877"/>
                  <a:gd name="connsiteX1" fmla="*/ 432 w 95685"/>
                  <a:gd name="connsiteY1" fmla="*/ 112695 h 178877"/>
                  <a:gd name="connsiteX2" fmla="*/ 7296 w 95685"/>
                  <a:gd name="connsiteY2" fmla="*/ 156851 h 178877"/>
                  <a:gd name="connsiteX3" fmla="*/ 39876 w 95685"/>
                  <a:gd name="connsiteY3" fmla="*/ 178878 h 178877"/>
                  <a:gd name="connsiteX4" fmla="*/ 72352 w 95685"/>
                  <a:gd name="connsiteY4" fmla="*/ 151421 h 178877"/>
                  <a:gd name="connsiteX5" fmla="*/ 93764 w 95685"/>
                  <a:gd name="connsiteY5" fmla="*/ 71818 h 178877"/>
                  <a:gd name="connsiteX6" fmla="*/ 48584 w 95685"/>
                  <a:gd name="connsiteY6" fmla="*/ 0 h 1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685" h="178877">
                    <a:moveTo>
                      <a:pt x="48584" y="0"/>
                    </a:moveTo>
                    <a:cubicBezTo>
                      <a:pt x="19601" y="30612"/>
                      <a:pt x="2522" y="70588"/>
                      <a:pt x="432" y="112695"/>
                    </a:cubicBezTo>
                    <a:cubicBezTo>
                      <a:pt x="-1053" y="127755"/>
                      <a:pt x="1303" y="142949"/>
                      <a:pt x="7296" y="156851"/>
                    </a:cubicBezTo>
                    <a:cubicBezTo>
                      <a:pt x="12665" y="170128"/>
                      <a:pt x="25553" y="178837"/>
                      <a:pt x="39876" y="178878"/>
                    </a:cubicBezTo>
                    <a:cubicBezTo>
                      <a:pt x="53706" y="177341"/>
                      <a:pt x="64464" y="164535"/>
                      <a:pt x="72352" y="151421"/>
                    </a:cubicBezTo>
                    <a:cubicBezTo>
                      <a:pt x="85363" y="129702"/>
                      <a:pt x="101243" y="98659"/>
                      <a:pt x="93764" y="71818"/>
                    </a:cubicBezTo>
                    <a:cubicBezTo>
                      <a:pt x="86296" y="43869"/>
                      <a:pt x="70539" y="18830"/>
                      <a:pt x="48584" y="0"/>
                    </a:cubicBezTo>
                    <a:close/>
                  </a:path>
                </a:pathLst>
              </a:custGeom>
              <a:solidFill>
                <a:srgbClr val="000000">
                  <a:alpha val="10000"/>
                </a:srgbClr>
              </a:solidFill>
              <a:ln w="10230"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DAAE79D1-FC04-D88D-51D9-5B4AF82C82DA}"/>
                  </a:ext>
                </a:extLst>
              </p:cNvPr>
              <p:cNvSpPr/>
              <p:nvPr/>
            </p:nvSpPr>
            <p:spPr>
              <a:xfrm>
                <a:off x="8205549" y="4734676"/>
                <a:ext cx="85395" cy="196845"/>
              </a:xfrm>
              <a:custGeom>
                <a:avLst/>
                <a:gdLst>
                  <a:gd name="connsiteX0" fmla="*/ 53971 w 85395"/>
                  <a:gd name="connsiteY0" fmla="*/ 189123 h 196845"/>
                  <a:gd name="connsiteX1" fmla="*/ 85321 w 85395"/>
                  <a:gd name="connsiteY1" fmla="*/ 98045 h 196845"/>
                  <a:gd name="connsiteX2" fmla="*/ 64319 w 85395"/>
                  <a:gd name="connsiteY2" fmla="*/ 0 h 196845"/>
                  <a:gd name="connsiteX3" fmla="*/ 10328 w 85395"/>
                  <a:gd name="connsiteY3" fmla="*/ 102450 h 196845"/>
                  <a:gd name="connsiteX4" fmla="*/ 83 w 85395"/>
                  <a:gd name="connsiteY4" fmla="*/ 146606 h 196845"/>
                  <a:gd name="connsiteX5" fmla="*/ 14118 w 85395"/>
                  <a:gd name="connsiteY5" fmla="*/ 187586 h 196845"/>
                  <a:gd name="connsiteX6" fmla="*/ 51308 w 85395"/>
                  <a:gd name="connsiteY6" fmla="*/ 191479 h 196845"/>
                  <a:gd name="connsiteX7" fmla="*/ 47517 w 85395"/>
                  <a:gd name="connsiteY7" fmla="*/ 193836 h 19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395" h="196845">
                    <a:moveTo>
                      <a:pt x="53971" y="189123"/>
                    </a:moveTo>
                    <a:cubicBezTo>
                      <a:pt x="76920" y="167608"/>
                      <a:pt x="86345" y="131751"/>
                      <a:pt x="85321" y="98045"/>
                    </a:cubicBezTo>
                    <a:cubicBezTo>
                      <a:pt x="82801" y="64564"/>
                      <a:pt x="75732" y="31575"/>
                      <a:pt x="64319" y="0"/>
                    </a:cubicBezTo>
                    <a:cubicBezTo>
                      <a:pt x="41544" y="31411"/>
                      <a:pt x="23369" y="65906"/>
                      <a:pt x="10328" y="102450"/>
                    </a:cubicBezTo>
                    <a:cubicBezTo>
                      <a:pt x="4519" y="116506"/>
                      <a:pt x="1056" y="131423"/>
                      <a:pt x="83" y="146606"/>
                    </a:cubicBezTo>
                    <a:cubicBezTo>
                      <a:pt x="-717" y="161564"/>
                      <a:pt x="4314" y="176255"/>
                      <a:pt x="14118" y="187586"/>
                    </a:cubicBezTo>
                    <a:cubicBezTo>
                      <a:pt x="23677" y="198241"/>
                      <a:pt x="39751" y="199921"/>
                      <a:pt x="51308" y="191479"/>
                    </a:cubicBezTo>
                    <a:lnTo>
                      <a:pt x="47517" y="193836"/>
                    </a:lnTo>
                    <a:close/>
                  </a:path>
                </a:pathLst>
              </a:custGeom>
              <a:solidFill>
                <a:schemeClr val="accent1"/>
              </a:solidFill>
              <a:ln w="10230"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E6C5F5CC-EA22-05ED-60CD-3279A707110C}"/>
                  </a:ext>
                </a:extLst>
              </p:cNvPr>
              <p:cNvSpPr/>
              <p:nvPr/>
            </p:nvSpPr>
            <p:spPr>
              <a:xfrm>
                <a:off x="8205549" y="4734676"/>
                <a:ext cx="85395" cy="196845"/>
              </a:xfrm>
              <a:custGeom>
                <a:avLst/>
                <a:gdLst>
                  <a:gd name="connsiteX0" fmla="*/ 53971 w 85395"/>
                  <a:gd name="connsiteY0" fmla="*/ 189123 h 196845"/>
                  <a:gd name="connsiteX1" fmla="*/ 85321 w 85395"/>
                  <a:gd name="connsiteY1" fmla="*/ 98045 h 196845"/>
                  <a:gd name="connsiteX2" fmla="*/ 64319 w 85395"/>
                  <a:gd name="connsiteY2" fmla="*/ 0 h 196845"/>
                  <a:gd name="connsiteX3" fmla="*/ 10328 w 85395"/>
                  <a:gd name="connsiteY3" fmla="*/ 102450 h 196845"/>
                  <a:gd name="connsiteX4" fmla="*/ 83 w 85395"/>
                  <a:gd name="connsiteY4" fmla="*/ 146606 h 196845"/>
                  <a:gd name="connsiteX5" fmla="*/ 14118 w 85395"/>
                  <a:gd name="connsiteY5" fmla="*/ 187586 h 196845"/>
                  <a:gd name="connsiteX6" fmla="*/ 51308 w 85395"/>
                  <a:gd name="connsiteY6" fmla="*/ 191479 h 196845"/>
                  <a:gd name="connsiteX7" fmla="*/ 47517 w 85395"/>
                  <a:gd name="connsiteY7" fmla="*/ 193836 h 19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395" h="196845">
                    <a:moveTo>
                      <a:pt x="53971" y="189123"/>
                    </a:moveTo>
                    <a:cubicBezTo>
                      <a:pt x="76920" y="167608"/>
                      <a:pt x="86345" y="131751"/>
                      <a:pt x="85321" y="98045"/>
                    </a:cubicBezTo>
                    <a:cubicBezTo>
                      <a:pt x="82801" y="64564"/>
                      <a:pt x="75732" y="31575"/>
                      <a:pt x="64319" y="0"/>
                    </a:cubicBezTo>
                    <a:cubicBezTo>
                      <a:pt x="41544" y="31411"/>
                      <a:pt x="23369" y="65906"/>
                      <a:pt x="10328" y="102450"/>
                    </a:cubicBezTo>
                    <a:cubicBezTo>
                      <a:pt x="4519" y="116506"/>
                      <a:pt x="1056" y="131423"/>
                      <a:pt x="83" y="146606"/>
                    </a:cubicBezTo>
                    <a:cubicBezTo>
                      <a:pt x="-717" y="161564"/>
                      <a:pt x="4314" y="176255"/>
                      <a:pt x="14118" y="187586"/>
                    </a:cubicBezTo>
                    <a:cubicBezTo>
                      <a:pt x="23677" y="198241"/>
                      <a:pt x="39751" y="199921"/>
                      <a:pt x="51308" y="191479"/>
                    </a:cubicBezTo>
                    <a:lnTo>
                      <a:pt x="47517" y="193836"/>
                    </a:lnTo>
                    <a:close/>
                  </a:path>
                </a:pathLst>
              </a:custGeom>
              <a:solidFill>
                <a:srgbClr val="000000"/>
              </a:solidFill>
              <a:ln w="10230"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2F288E92-506D-AD05-0D26-3E469AC82D53}"/>
                  </a:ext>
                </a:extLst>
              </p:cNvPr>
              <p:cNvSpPr/>
              <p:nvPr/>
            </p:nvSpPr>
            <p:spPr>
              <a:xfrm>
                <a:off x="8202944" y="4791741"/>
                <a:ext cx="116429" cy="226321"/>
              </a:xfrm>
              <a:custGeom>
                <a:avLst/>
                <a:gdLst>
                  <a:gd name="connsiteX0" fmla="*/ 108825 w 116429"/>
                  <a:gd name="connsiteY0" fmla="*/ 0 h 226321"/>
                  <a:gd name="connsiteX1" fmla="*/ 113128 w 116429"/>
                  <a:gd name="connsiteY1" fmla="*/ 125809 h 226321"/>
                  <a:gd name="connsiteX2" fmla="*/ 48995 w 116429"/>
                  <a:gd name="connsiteY2" fmla="*/ 222419 h 226321"/>
                  <a:gd name="connsiteX3" fmla="*/ 6068 w 116429"/>
                  <a:gd name="connsiteY3" fmla="*/ 214940 h 226321"/>
                  <a:gd name="connsiteX4" fmla="*/ 1765 w 116429"/>
                  <a:gd name="connsiteY4" fmla="*/ 181234 h 226321"/>
                  <a:gd name="connsiteX5" fmla="*/ 16723 w 116429"/>
                  <a:gd name="connsiteY5" fmla="*/ 150499 h 226321"/>
                  <a:gd name="connsiteX6" fmla="*/ 108416 w 116429"/>
                  <a:gd name="connsiteY6" fmla="*/ 205 h 22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29" h="226321">
                    <a:moveTo>
                      <a:pt x="108825" y="0"/>
                    </a:moveTo>
                    <a:cubicBezTo>
                      <a:pt x="114562" y="41697"/>
                      <a:pt x="120197" y="84419"/>
                      <a:pt x="113128" y="125809"/>
                    </a:cubicBezTo>
                    <a:cubicBezTo>
                      <a:pt x="106059" y="167198"/>
                      <a:pt x="83827" y="207769"/>
                      <a:pt x="48995" y="222419"/>
                    </a:cubicBezTo>
                    <a:cubicBezTo>
                      <a:pt x="34447" y="228463"/>
                      <a:pt x="15801" y="228566"/>
                      <a:pt x="6068" y="214940"/>
                    </a:cubicBezTo>
                    <a:cubicBezTo>
                      <a:pt x="-79" y="204818"/>
                      <a:pt x="-1636" y="192575"/>
                      <a:pt x="1765" y="181234"/>
                    </a:cubicBezTo>
                    <a:cubicBezTo>
                      <a:pt x="5207" y="170302"/>
                      <a:pt x="10248" y="159955"/>
                      <a:pt x="16723" y="150499"/>
                    </a:cubicBezTo>
                    <a:cubicBezTo>
                      <a:pt x="44589" y="105216"/>
                      <a:pt x="102576" y="-4405"/>
                      <a:pt x="108416" y="205"/>
                    </a:cubicBezTo>
                    <a:close/>
                  </a:path>
                </a:pathLst>
              </a:custGeom>
              <a:solidFill>
                <a:schemeClr val="accent1"/>
              </a:solidFill>
              <a:ln w="10230"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904DD3D4-8FE8-76E2-1E59-447E464DCCC1}"/>
                  </a:ext>
                </a:extLst>
              </p:cNvPr>
              <p:cNvSpPr/>
              <p:nvPr/>
            </p:nvSpPr>
            <p:spPr>
              <a:xfrm>
                <a:off x="8202944" y="4791741"/>
                <a:ext cx="116429" cy="226321"/>
              </a:xfrm>
              <a:custGeom>
                <a:avLst/>
                <a:gdLst>
                  <a:gd name="connsiteX0" fmla="*/ 108825 w 116429"/>
                  <a:gd name="connsiteY0" fmla="*/ 0 h 226321"/>
                  <a:gd name="connsiteX1" fmla="*/ 113128 w 116429"/>
                  <a:gd name="connsiteY1" fmla="*/ 125809 h 226321"/>
                  <a:gd name="connsiteX2" fmla="*/ 48995 w 116429"/>
                  <a:gd name="connsiteY2" fmla="*/ 222419 h 226321"/>
                  <a:gd name="connsiteX3" fmla="*/ 6068 w 116429"/>
                  <a:gd name="connsiteY3" fmla="*/ 214940 h 226321"/>
                  <a:gd name="connsiteX4" fmla="*/ 1765 w 116429"/>
                  <a:gd name="connsiteY4" fmla="*/ 181234 h 226321"/>
                  <a:gd name="connsiteX5" fmla="*/ 16723 w 116429"/>
                  <a:gd name="connsiteY5" fmla="*/ 150499 h 226321"/>
                  <a:gd name="connsiteX6" fmla="*/ 108416 w 116429"/>
                  <a:gd name="connsiteY6" fmla="*/ 205 h 22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29" h="226321">
                    <a:moveTo>
                      <a:pt x="108825" y="0"/>
                    </a:moveTo>
                    <a:cubicBezTo>
                      <a:pt x="114562" y="41697"/>
                      <a:pt x="120197" y="84419"/>
                      <a:pt x="113128" y="125809"/>
                    </a:cubicBezTo>
                    <a:cubicBezTo>
                      <a:pt x="106059" y="167198"/>
                      <a:pt x="83827" y="207769"/>
                      <a:pt x="48995" y="222419"/>
                    </a:cubicBezTo>
                    <a:cubicBezTo>
                      <a:pt x="34447" y="228463"/>
                      <a:pt x="15801" y="228566"/>
                      <a:pt x="6068" y="214940"/>
                    </a:cubicBezTo>
                    <a:cubicBezTo>
                      <a:pt x="-79" y="204818"/>
                      <a:pt x="-1636" y="192575"/>
                      <a:pt x="1765" y="181234"/>
                    </a:cubicBezTo>
                    <a:cubicBezTo>
                      <a:pt x="5207" y="170302"/>
                      <a:pt x="10248" y="159955"/>
                      <a:pt x="16723" y="150499"/>
                    </a:cubicBezTo>
                    <a:cubicBezTo>
                      <a:pt x="44589" y="105216"/>
                      <a:pt x="102576" y="-4405"/>
                      <a:pt x="108416" y="205"/>
                    </a:cubicBezTo>
                    <a:close/>
                  </a:path>
                </a:pathLst>
              </a:custGeom>
              <a:solidFill>
                <a:schemeClr val="accent1"/>
              </a:solidFill>
              <a:ln w="10230"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6B0652D6-C90E-A5DF-5A4F-6652C53FB3CD}"/>
                  </a:ext>
                </a:extLst>
              </p:cNvPr>
              <p:cNvSpPr/>
              <p:nvPr/>
            </p:nvSpPr>
            <p:spPr>
              <a:xfrm>
                <a:off x="8202944" y="4791741"/>
                <a:ext cx="116429" cy="226321"/>
              </a:xfrm>
              <a:custGeom>
                <a:avLst/>
                <a:gdLst>
                  <a:gd name="connsiteX0" fmla="*/ 108825 w 116429"/>
                  <a:gd name="connsiteY0" fmla="*/ 0 h 226321"/>
                  <a:gd name="connsiteX1" fmla="*/ 113128 w 116429"/>
                  <a:gd name="connsiteY1" fmla="*/ 125809 h 226321"/>
                  <a:gd name="connsiteX2" fmla="*/ 48995 w 116429"/>
                  <a:gd name="connsiteY2" fmla="*/ 222419 h 226321"/>
                  <a:gd name="connsiteX3" fmla="*/ 6068 w 116429"/>
                  <a:gd name="connsiteY3" fmla="*/ 214940 h 226321"/>
                  <a:gd name="connsiteX4" fmla="*/ 1765 w 116429"/>
                  <a:gd name="connsiteY4" fmla="*/ 181234 h 226321"/>
                  <a:gd name="connsiteX5" fmla="*/ 16723 w 116429"/>
                  <a:gd name="connsiteY5" fmla="*/ 150499 h 226321"/>
                  <a:gd name="connsiteX6" fmla="*/ 108416 w 116429"/>
                  <a:gd name="connsiteY6" fmla="*/ 205 h 22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29" h="226321">
                    <a:moveTo>
                      <a:pt x="108825" y="0"/>
                    </a:moveTo>
                    <a:cubicBezTo>
                      <a:pt x="114562" y="41697"/>
                      <a:pt x="120197" y="84419"/>
                      <a:pt x="113128" y="125809"/>
                    </a:cubicBezTo>
                    <a:cubicBezTo>
                      <a:pt x="106059" y="167198"/>
                      <a:pt x="83827" y="207769"/>
                      <a:pt x="48995" y="222419"/>
                    </a:cubicBezTo>
                    <a:cubicBezTo>
                      <a:pt x="34447" y="228463"/>
                      <a:pt x="15801" y="228566"/>
                      <a:pt x="6068" y="214940"/>
                    </a:cubicBezTo>
                    <a:cubicBezTo>
                      <a:pt x="-79" y="204818"/>
                      <a:pt x="-1636" y="192575"/>
                      <a:pt x="1765" y="181234"/>
                    </a:cubicBezTo>
                    <a:cubicBezTo>
                      <a:pt x="5207" y="170302"/>
                      <a:pt x="10248" y="159955"/>
                      <a:pt x="16723" y="150499"/>
                    </a:cubicBezTo>
                    <a:cubicBezTo>
                      <a:pt x="44589" y="105216"/>
                      <a:pt x="102576" y="-4405"/>
                      <a:pt x="108416" y="205"/>
                    </a:cubicBezTo>
                    <a:close/>
                  </a:path>
                </a:pathLst>
              </a:custGeom>
              <a:solidFill>
                <a:srgbClr val="000000"/>
              </a:solidFill>
              <a:ln w="10230"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B40CDA14-DA9B-3E0C-F095-321C179FE930}"/>
                  </a:ext>
                </a:extLst>
              </p:cNvPr>
              <p:cNvSpPr/>
              <p:nvPr/>
            </p:nvSpPr>
            <p:spPr>
              <a:xfrm>
                <a:off x="8105470" y="4847678"/>
                <a:ext cx="131052" cy="208895"/>
              </a:xfrm>
              <a:custGeom>
                <a:avLst/>
                <a:gdLst>
                  <a:gd name="connsiteX0" fmla="*/ 98727 w 131052"/>
                  <a:gd name="connsiteY0" fmla="*/ 0 h 208895"/>
                  <a:gd name="connsiteX1" fmla="*/ 128540 w 131052"/>
                  <a:gd name="connsiteY1" fmla="*/ 80116 h 208895"/>
                  <a:gd name="connsiteX2" fmla="*/ 118295 w 131052"/>
                  <a:gd name="connsiteY2" fmla="*/ 164842 h 208895"/>
                  <a:gd name="connsiteX3" fmla="*/ 55800 w 131052"/>
                  <a:gd name="connsiteY3" fmla="*/ 208896 h 208895"/>
                  <a:gd name="connsiteX4" fmla="*/ 5805 w 131052"/>
                  <a:gd name="connsiteY4" fmla="*/ 178161 h 208895"/>
                  <a:gd name="connsiteX5" fmla="*/ 11645 w 131052"/>
                  <a:gd name="connsiteY5" fmla="*/ 118023 h 208895"/>
                  <a:gd name="connsiteX6" fmla="*/ 98727 w 131052"/>
                  <a:gd name="connsiteY6" fmla="*/ 0 h 20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052" h="208895">
                    <a:moveTo>
                      <a:pt x="98727" y="0"/>
                    </a:moveTo>
                    <a:cubicBezTo>
                      <a:pt x="113162" y="24813"/>
                      <a:pt x="123243" y="51901"/>
                      <a:pt x="128540" y="80116"/>
                    </a:cubicBezTo>
                    <a:cubicBezTo>
                      <a:pt x="134042" y="108741"/>
                      <a:pt x="130456" y="138359"/>
                      <a:pt x="118295" y="164842"/>
                    </a:cubicBezTo>
                    <a:cubicBezTo>
                      <a:pt x="105489" y="190045"/>
                      <a:pt x="81516" y="208691"/>
                      <a:pt x="55800" y="208896"/>
                    </a:cubicBezTo>
                    <a:cubicBezTo>
                      <a:pt x="34839" y="208312"/>
                      <a:pt x="15784" y="196602"/>
                      <a:pt x="5805" y="178161"/>
                    </a:cubicBezTo>
                    <a:cubicBezTo>
                      <a:pt x="-6079" y="157671"/>
                      <a:pt x="2527" y="138410"/>
                      <a:pt x="11645" y="118023"/>
                    </a:cubicBezTo>
                    <a:cubicBezTo>
                      <a:pt x="32135" y="71510"/>
                      <a:pt x="65738" y="35038"/>
                      <a:pt x="98727" y="0"/>
                    </a:cubicBezTo>
                    <a:close/>
                  </a:path>
                </a:pathLst>
              </a:custGeom>
              <a:solidFill>
                <a:schemeClr val="accent1"/>
              </a:solidFill>
              <a:ln w="10230"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1F7BC416-6C9E-5481-9202-1B7D6C349FCC}"/>
                  </a:ext>
                </a:extLst>
              </p:cNvPr>
              <p:cNvSpPr/>
              <p:nvPr/>
            </p:nvSpPr>
            <p:spPr>
              <a:xfrm>
                <a:off x="8187348" y="4924926"/>
                <a:ext cx="278330" cy="164230"/>
              </a:xfrm>
              <a:custGeom>
                <a:avLst/>
                <a:gdLst>
                  <a:gd name="connsiteX0" fmla="*/ 272769 w 278330"/>
                  <a:gd name="connsiteY0" fmla="*/ 0 h 164230"/>
                  <a:gd name="connsiteX1" fmla="*/ 274818 w 278330"/>
                  <a:gd name="connsiteY1" fmla="*/ 40468 h 164230"/>
                  <a:gd name="connsiteX2" fmla="*/ 252382 w 278330"/>
                  <a:gd name="connsiteY2" fmla="*/ 73866 h 164230"/>
                  <a:gd name="connsiteX3" fmla="*/ 19718 w 278330"/>
                  <a:gd name="connsiteY3" fmla="*/ 162793 h 164230"/>
                  <a:gd name="connsiteX4" fmla="*/ 1481 w 278330"/>
                  <a:gd name="connsiteY4" fmla="*/ 153675 h 164230"/>
                  <a:gd name="connsiteX5" fmla="*/ 7219 w 278330"/>
                  <a:gd name="connsiteY5" fmla="*/ 130419 h 164230"/>
                  <a:gd name="connsiteX6" fmla="*/ 28938 w 278330"/>
                  <a:gd name="connsiteY6" fmla="*/ 121403 h 164230"/>
                  <a:gd name="connsiteX7" fmla="*/ 150546 w 278330"/>
                  <a:gd name="connsiteY7" fmla="*/ 65978 h 164230"/>
                  <a:gd name="connsiteX8" fmla="*/ 272769 w 278330"/>
                  <a:gd name="connsiteY8" fmla="*/ 0 h 16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330" h="164230">
                    <a:moveTo>
                      <a:pt x="272769" y="0"/>
                    </a:moveTo>
                    <a:cubicBezTo>
                      <a:pt x="279387" y="12530"/>
                      <a:pt x="280135" y="27334"/>
                      <a:pt x="274818" y="40468"/>
                    </a:cubicBezTo>
                    <a:cubicBezTo>
                      <a:pt x="269655" y="52997"/>
                      <a:pt x="262022" y="64349"/>
                      <a:pt x="252382" y="73866"/>
                    </a:cubicBezTo>
                    <a:cubicBezTo>
                      <a:pt x="193319" y="138727"/>
                      <a:pt x="106985" y="171716"/>
                      <a:pt x="19718" y="162793"/>
                    </a:cubicBezTo>
                    <a:cubicBezTo>
                      <a:pt x="12536" y="162834"/>
                      <a:pt x="5764" y="159443"/>
                      <a:pt x="1481" y="153675"/>
                    </a:cubicBezTo>
                    <a:cubicBezTo>
                      <a:pt x="-1807" y="145499"/>
                      <a:pt x="498" y="136125"/>
                      <a:pt x="7219" y="130419"/>
                    </a:cubicBezTo>
                    <a:cubicBezTo>
                      <a:pt x="13612" y="125675"/>
                      <a:pt x="21070" y="122581"/>
                      <a:pt x="28938" y="121403"/>
                    </a:cubicBezTo>
                    <a:cubicBezTo>
                      <a:pt x="72500" y="110451"/>
                      <a:pt x="113705" y="91672"/>
                      <a:pt x="150546" y="65978"/>
                    </a:cubicBezTo>
                    <a:cubicBezTo>
                      <a:pt x="187838" y="39443"/>
                      <a:pt x="232609" y="21515"/>
                      <a:pt x="272769" y="0"/>
                    </a:cubicBezTo>
                    <a:close/>
                  </a:path>
                </a:pathLst>
              </a:custGeom>
              <a:solidFill>
                <a:schemeClr val="accent1"/>
              </a:solidFill>
              <a:ln w="10230"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64B04573-270A-3682-9949-38609F60AFFD}"/>
                  </a:ext>
                </a:extLst>
              </p:cNvPr>
              <p:cNvSpPr/>
              <p:nvPr/>
            </p:nvSpPr>
            <p:spPr>
              <a:xfrm>
                <a:off x="8187348" y="4924926"/>
                <a:ext cx="278330" cy="164230"/>
              </a:xfrm>
              <a:custGeom>
                <a:avLst/>
                <a:gdLst>
                  <a:gd name="connsiteX0" fmla="*/ 272769 w 278330"/>
                  <a:gd name="connsiteY0" fmla="*/ 0 h 164230"/>
                  <a:gd name="connsiteX1" fmla="*/ 274818 w 278330"/>
                  <a:gd name="connsiteY1" fmla="*/ 40468 h 164230"/>
                  <a:gd name="connsiteX2" fmla="*/ 252382 w 278330"/>
                  <a:gd name="connsiteY2" fmla="*/ 73866 h 164230"/>
                  <a:gd name="connsiteX3" fmla="*/ 19718 w 278330"/>
                  <a:gd name="connsiteY3" fmla="*/ 162793 h 164230"/>
                  <a:gd name="connsiteX4" fmla="*/ 1481 w 278330"/>
                  <a:gd name="connsiteY4" fmla="*/ 153675 h 164230"/>
                  <a:gd name="connsiteX5" fmla="*/ 7219 w 278330"/>
                  <a:gd name="connsiteY5" fmla="*/ 130419 h 164230"/>
                  <a:gd name="connsiteX6" fmla="*/ 28938 w 278330"/>
                  <a:gd name="connsiteY6" fmla="*/ 121403 h 164230"/>
                  <a:gd name="connsiteX7" fmla="*/ 150546 w 278330"/>
                  <a:gd name="connsiteY7" fmla="*/ 65978 h 164230"/>
                  <a:gd name="connsiteX8" fmla="*/ 272769 w 278330"/>
                  <a:gd name="connsiteY8" fmla="*/ 0 h 16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330" h="164230">
                    <a:moveTo>
                      <a:pt x="272769" y="0"/>
                    </a:moveTo>
                    <a:cubicBezTo>
                      <a:pt x="279387" y="12530"/>
                      <a:pt x="280135" y="27334"/>
                      <a:pt x="274818" y="40468"/>
                    </a:cubicBezTo>
                    <a:cubicBezTo>
                      <a:pt x="269655" y="52997"/>
                      <a:pt x="262022" y="64349"/>
                      <a:pt x="252382" y="73866"/>
                    </a:cubicBezTo>
                    <a:cubicBezTo>
                      <a:pt x="193319" y="138727"/>
                      <a:pt x="106985" y="171716"/>
                      <a:pt x="19718" y="162793"/>
                    </a:cubicBezTo>
                    <a:cubicBezTo>
                      <a:pt x="12536" y="162834"/>
                      <a:pt x="5764" y="159443"/>
                      <a:pt x="1481" y="153675"/>
                    </a:cubicBezTo>
                    <a:cubicBezTo>
                      <a:pt x="-1807" y="145499"/>
                      <a:pt x="498" y="136125"/>
                      <a:pt x="7219" y="130419"/>
                    </a:cubicBezTo>
                    <a:cubicBezTo>
                      <a:pt x="13612" y="125675"/>
                      <a:pt x="21070" y="122581"/>
                      <a:pt x="28938" y="121403"/>
                    </a:cubicBezTo>
                    <a:cubicBezTo>
                      <a:pt x="72500" y="110451"/>
                      <a:pt x="113705" y="91672"/>
                      <a:pt x="150546" y="65978"/>
                    </a:cubicBezTo>
                    <a:cubicBezTo>
                      <a:pt x="187838" y="39443"/>
                      <a:pt x="232609" y="21515"/>
                      <a:pt x="272769" y="0"/>
                    </a:cubicBezTo>
                    <a:close/>
                  </a:path>
                </a:pathLst>
              </a:custGeom>
              <a:solidFill>
                <a:srgbClr val="000000">
                  <a:alpha val="10000"/>
                </a:srgbClr>
              </a:solidFill>
              <a:ln w="10230"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25884DF3-D089-70B4-7A7E-732FBC0471D9}"/>
                  </a:ext>
                </a:extLst>
              </p:cNvPr>
              <p:cNvSpPr/>
              <p:nvPr/>
            </p:nvSpPr>
            <p:spPr>
              <a:xfrm>
                <a:off x="8172951" y="4906095"/>
                <a:ext cx="184911" cy="162177"/>
              </a:xfrm>
              <a:custGeom>
                <a:avLst/>
                <a:gdLst>
                  <a:gd name="connsiteX0" fmla="*/ 138818 w 184911"/>
                  <a:gd name="connsiteY0" fmla="*/ 18831 h 162177"/>
                  <a:gd name="connsiteX1" fmla="*/ 163099 w 184911"/>
                  <a:gd name="connsiteY1" fmla="*/ 82 h 162177"/>
                  <a:gd name="connsiteX2" fmla="*/ 180105 w 184911"/>
                  <a:gd name="connsiteY2" fmla="*/ 17191 h 162177"/>
                  <a:gd name="connsiteX3" fmla="*/ 152034 w 184911"/>
                  <a:gd name="connsiteY3" fmla="*/ 114007 h 162177"/>
                  <a:gd name="connsiteX4" fmla="*/ 62493 w 184911"/>
                  <a:gd name="connsiteY4" fmla="*/ 153040 h 162177"/>
                  <a:gd name="connsiteX5" fmla="*/ 30119 w 184911"/>
                  <a:gd name="connsiteY5" fmla="*/ 161236 h 162177"/>
                  <a:gd name="connsiteX6" fmla="*/ 2867 w 184911"/>
                  <a:gd name="connsiteY6" fmla="*/ 139721 h 162177"/>
                  <a:gd name="connsiteX7" fmla="*/ 48252 w 184911"/>
                  <a:gd name="connsiteY7" fmla="*/ 110318 h 162177"/>
                  <a:gd name="connsiteX8" fmla="*/ 138818 w 184911"/>
                  <a:gd name="connsiteY8" fmla="*/ 18831 h 16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911" h="162177">
                    <a:moveTo>
                      <a:pt x="138818" y="18831"/>
                    </a:moveTo>
                    <a:cubicBezTo>
                      <a:pt x="145068" y="9610"/>
                      <a:pt x="152854" y="-1045"/>
                      <a:pt x="163099" y="82"/>
                    </a:cubicBezTo>
                    <a:cubicBezTo>
                      <a:pt x="170987" y="1004"/>
                      <a:pt x="176827" y="8995"/>
                      <a:pt x="180105" y="17191"/>
                    </a:cubicBezTo>
                    <a:cubicBezTo>
                      <a:pt x="193424" y="50590"/>
                      <a:pt x="177442" y="91468"/>
                      <a:pt x="152034" y="114007"/>
                    </a:cubicBezTo>
                    <a:cubicBezTo>
                      <a:pt x="126627" y="136546"/>
                      <a:pt x="93945" y="144742"/>
                      <a:pt x="62493" y="153040"/>
                    </a:cubicBezTo>
                    <a:lnTo>
                      <a:pt x="30119" y="161236"/>
                    </a:lnTo>
                    <a:cubicBezTo>
                      <a:pt x="17210" y="164412"/>
                      <a:pt x="-8607" y="160109"/>
                      <a:pt x="2867" y="139721"/>
                    </a:cubicBezTo>
                    <a:cubicBezTo>
                      <a:pt x="10551" y="126096"/>
                      <a:pt x="36368" y="118412"/>
                      <a:pt x="48252" y="110318"/>
                    </a:cubicBezTo>
                    <a:cubicBezTo>
                      <a:pt x="84018" y="85905"/>
                      <a:pt x="114763" y="54842"/>
                      <a:pt x="138818" y="18831"/>
                    </a:cubicBezTo>
                    <a:close/>
                  </a:path>
                </a:pathLst>
              </a:custGeom>
              <a:solidFill>
                <a:schemeClr val="accent1"/>
              </a:solidFill>
              <a:ln w="10230"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41E267F6-6F88-21C7-82BF-5DEC11FDBAB6}"/>
                  </a:ext>
                </a:extLst>
              </p:cNvPr>
              <p:cNvSpPr/>
              <p:nvPr/>
            </p:nvSpPr>
            <p:spPr>
              <a:xfrm>
                <a:off x="8284718" y="4983629"/>
                <a:ext cx="207606" cy="113666"/>
              </a:xfrm>
              <a:custGeom>
                <a:avLst/>
                <a:gdLst>
                  <a:gd name="connsiteX0" fmla="*/ 160237 w 207606"/>
                  <a:gd name="connsiteY0" fmla="*/ 72637 h 113666"/>
                  <a:gd name="connsiteX1" fmla="*/ 25413 w 207606"/>
                  <a:gd name="connsiteY1" fmla="*/ 113617 h 113666"/>
                  <a:gd name="connsiteX2" fmla="*/ 8816 w 207606"/>
                  <a:gd name="connsiteY2" fmla="*/ 110339 h 113666"/>
                  <a:gd name="connsiteX3" fmla="*/ 5 w 207606"/>
                  <a:gd name="connsiteY3" fmla="*/ 95278 h 113666"/>
                  <a:gd name="connsiteX4" fmla="*/ 11787 w 207606"/>
                  <a:gd name="connsiteY4" fmla="*/ 78682 h 113666"/>
                  <a:gd name="connsiteX5" fmla="*/ 109524 w 207606"/>
                  <a:gd name="connsiteY5" fmla="*/ 25510 h 113666"/>
                  <a:gd name="connsiteX6" fmla="*/ 162798 w 207606"/>
                  <a:gd name="connsiteY6" fmla="*/ 10245 h 113666"/>
                  <a:gd name="connsiteX7" fmla="*/ 207364 w 207606"/>
                  <a:gd name="connsiteY7" fmla="*/ 0 h 113666"/>
                  <a:gd name="connsiteX8" fmla="*/ 160237 w 207606"/>
                  <a:gd name="connsiteY8" fmla="*/ 72637 h 113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6" h="113666">
                    <a:moveTo>
                      <a:pt x="160237" y="72637"/>
                    </a:moveTo>
                    <a:cubicBezTo>
                      <a:pt x="120527" y="99725"/>
                      <a:pt x="73482" y="114027"/>
                      <a:pt x="25413" y="113617"/>
                    </a:cubicBezTo>
                    <a:cubicBezTo>
                      <a:pt x="19696" y="113924"/>
                      <a:pt x="13989" y="112797"/>
                      <a:pt x="8816" y="110339"/>
                    </a:cubicBezTo>
                    <a:cubicBezTo>
                      <a:pt x="3263" y="107388"/>
                      <a:pt x="-149" y="101559"/>
                      <a:pt x="5" y="95278"/>
                    </a:cubicBezTo>
                    <a:cubicBezTo>
                      <a:pt x="1296" y="88281"/>
                      <a:pt x="5609" y="82206"/>
                      <a:pt x="11787" y="78682"/>
                    </a:cubicBezTo>
                    <a:cubicBezTo>
                      <a:pt x="41692" y="56429"/>
                      <a:pt x="74599" y="38531"/>
                      <a:pt x="109524" y="25510"/>
                    </a:cubicBezTo>
                    <a:cubicBezTo>
                      <a:pt x="126869" y="19066"/>
                      <a:pt x="144675" y="13964"/>
                      <a:pt x="162798" y="10245"/>
                    </a:cubicBezTo>
                    <a:cubicBezTo>
                      <a:pt x="177244" y="7171"/>
                      <a:pt x="192713" y="0"/>
                      <a:pt x="207364" y="0"/>
                    </a:cubicBezTo>
                    <a:cubicBezTo>
                      <a:pt x="210540" y="31759"/>
                      <a:pt x="181854" y="58396"/>
                      <a:pt x="160237" y="72637"/>
                    </a:cubicBezTo>
                    <a:close/>
                  </a:path>
                </a:pathLst>
              </a:custGeom>
              <a:solidFill>
                <a:schemeClr val="accent1"/>
              </a:solidFill>
              <a:ln w="10230"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C2C2E97A-F5C8-EB3F-1733-179F1DCFC129}"/>
                  </a:ext>
                </a:extLst>
              </p:cNvPr>
              <p:cNvSpPr/>
              <p:nvPr/>
            </p:nvSpPr>
            <p:spPr>
              <a:xfrm>
                <a:off x="8208969" y="5080301"/>
                <a:ext cx="227299" cy="101186"/>
              </a:xfrm>
              <a:custGeom>
                <a:avLst/>
                <a:gdLst>
                  <a:gd name="connsiteX0" fmla="*/ 105771 w 227299"/>
                  <a:gd name="connsiteY0" fmla="*/ 100749 h 101186"/>
                  <a:gd name="connsiteX1" fmla="*/ 216417 w 227299"/>
                  <a:gd name="connsiteY1" fmla="*/ 54032 h 101186"/>
                  <a:gd name="connsiteX2" fmla="*/ 226662 w 227299"/>
                  <a:gd name="connsiteY2" fmla="*/ 33542 h 101186"/>
                  <a:gd name="connsiteX3" fmla="*/ 213856 w 227299"/>
                  <a:gd name="connsiteY3" fmla="*/ 23809 h 101186"/>
                  <a:gd name="connsiteX4" fmla="*/ 98702 w 227299"/>
                  <a:gd name="connsiteY4" fmla="*/ 143 h 101186"/>
                  <a:gd name="connsiteX5" fmla="*/ 44711 w 227299"/>
                  <a:gd name="connsiteY5" fmla="*/ 14077 h 101186"/>
                  <a:gd name="connsiteX6" fmla="*/ 248 w 227299"/>
                  <a:gd name="connsiteY6" fmla="*/ 55057 h 101186"/>
                  <a:gd name="connsiteX7" fmla="*/ 43174 w 227299"/>
                  <a:gd name="connsiteY7" fmla="*/ 91734 h 101186"/>
                  <a:gd name="connsiteX8" fmla="*/ 105771 w 227299"/>
                  <a:gd name="connsiteY8" fmla="*/ 100749 h 10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299" h="101186">
                    <a:moveTo>
                      <a:pt x="105771" y="100749"/>
                    </a:moveTo>
                    <a:cubicBezTo>
                      <a:pt x="146464" y="96467"/>
                      <a:pt x="184965" y="80208"/>
                      <a:pt x="216417" y="54032"/>
                    </a:cubicBezTo>
                    <a:cubicBezTo>
                      <a:pt x="222666" y="49114"/>
                      <a:pt x="229428" y="41226"/>
                      <a:pt x="226662" y="33542"/>
                    </a:cubicBezTo>
                    <a:cubicBezTo>
                      <a:pt x="224142" y="28481"/>
                      <a:pt x="219409" y="24875"/>
                      <a:pt x="213856" y="23809"/>
                    </a:cubicBezTo>
                    <a:cubicBezTo>
                      <a:pt x="176257" y="11208"/>
                      <a:pt x="137838" y="-1496"/>
                      <a:pt x="98702" y="143"/>
                    </a:cubicBezTo>
                    <a:cubicBezTo>
                      <a:pt x="79913" y="881"/>
                      <a:pt x="61513" y="5635"/>
                      <a:pt x="44711" y="14077"/>
                    </a:cubicBezTo>
                    <a:cubicBezTo>
                      <a:pt x="31495" y="20736"/>
                      <a:pt x="3731" y="37230"/>
                      <a:pt x="248" y="55057"/>
                    </a:cubicBezTo>
                    <a:cubicBezTo>
                      <a:pt x="-3236" y="72883"/>
                      <a:pt x="30983" y="86816"/>
                      <a:pt x="43174" y="91734"/>
                    </a:cubicBezTo>
                    <a:cubicBezTo>
                      <a:pt x="63111" y="99335"/>
                      <a:pt x="84492" y="102409"/>
                      <a:pt x="105771" y="100749"/>
                    </a:cubicBezTo>
                    <a:close/>
                  </a:path>
                </a:pathLst>
              </a:custGeom>
              <a:solidFill>
                <a:schemeClr val="accent1"/>
              </a:solidFill>
              <a:ln w="10230"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7E5F32F3-D365-C66F-3F87-F8F2853B0844}"/>
                  </a:ext>
                </a:extLst>
              </p:cNvPr>
              <p:cNvSpPr/>
              <p:nvPr/>
            </p:nvSpPr>
            <p:spPr>
              <a:xfrm>
                <a:off x="8208969" y="5080301"/>
                <a:ext cx="227299" cy="101186"/>
              </a:xfrm>
              <a:custGeom>
                <a:avLst/>
                <a:gdLst>
                  <a:gd name="connsiteX0" fmla="*/ 105771 w 227299"/>
                  <a:gd name="connsiteY0" fmla="*/ 100749 h 101186"/>
                  <a:gd name="connsiteX1" fmla="*/ 216417 w 227299"/>
                  <a:gd name="connsiteY1" fmla="*/ 54032 h 101186"/>
                  <a:gd name="connsiteX2" fmla="*/ 226662 w 227299"/>
                  <a:gd name="connsiteY2" fmla="*/ 33542 h 101186"/>
                  <a:gd name="connsiteX3" fmla="*/ 213856 w 227299"/>
                  <a:gd name="connsiteY3" fmla="*/ 23809 h 101186"/>
                  <a:gd name="connsiteX4" fmla="*/ 98702 w 227299"/>
                  <a:gd name="connsiteY4" fmla="*/ 143 h 101186"/>
                  <a:gd name="connsiteX5" fmla="*/ 44711 w 227299"/>
                  <a:gd name="connsiteY5" fmla="*/ 14077 h 101186"/>
                  <a:gd name="connsiteX6" fmla="*/ 248 w 227299"/>
                  <a:gd name="connsiteY6" fmla="*/ 55057 h 101186"/>
                  <a:gd name="connsiteX7" fmla="*/ 43174 w 227299"/>
                  <a:gd name="connsiteY7" fmla="*/ 91734 h 101186"/>
                  <a:gd name="connsiteX8" fmla="*/ 105771 w 227299"/>
                  <a:gd name="connsiteY8" fmla="*/ 100749 h 10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299" h="101186">
                    <a:moveTo>
                      <a:pt x="105771" y="100749"/>
                    </a:moveTo>
                    <a:cubicBezTo>
                      <a:pt x="146464" y="96467"/>
                      <a:pt x="184965" y="80208"/>
                      <a:pt x="216417" y="54032"/>
                    </a:cubicBezTo>
                    <a:cubicBezTo>
                      <a:pt x="222666" y="49114"/>
                      <a:pt x="229428" y="41226"/>
                      <a:pt x="226662" y="33542"/>
                    </a:cubicBezTo>
                    <a:cubicBezTo>
                      <a:pt x="224142" y="28481"/>
                      <a:pt x="219409" y="24875"/>
                      <a:pt x="213856" y="23809"/>
                    </a:cubicBezTo>
                    <a:cubicBezTo>
                      <a:pt x="176257" y="11208"/>
                      <a:pt x="137838" y="-1496"/>
                      <a:pt x="98702" y="143"/>
                    </a:cubicBezTo>
                    <a:cubicBezTo>
                      <a:pt x="79913" y="881"/>
                      <a:pt x="61513" y="5635"/>
                      <a:pt x="44711" y="14077"/>
                    </a:cubicBezTo>
                    <a:cubicBezTo>
                      <a:pt x="31495" y="20736"/>
                      <a:pt x="3731" y="37230"/>
                      <a:pt x="248" y="55057"/>
                    </a:cubicBezTo>
                    <a:cubicBezTo>
                      <a:pt x="-3236" y="72883"/>
                      <a:pt x="30983" y="86816"/>
                      <a:pt x="43174" y="91734"/>
                    </a:cubicBezTo>
                    <a:cubicBezTo>
                      <a:pt x="63111" y="99335"/>
                      <a:pt x="84492" y="102409"/>
                      <a:pt x="105771" y="100749"/>
                    </a:cubicBezTo>
                    <a:close/>
                  </a:path>
                </a:pathLst>
              </a:custGeom>
              <a:solidFill>
                <a:srgbClr val="000000">
                  <a:alpha val="10000"/>
                </a:srgbClr>
              </a:solidFill>
              <a:ln w="10230"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0D26E3CB-AAD6-CD48-83DA-82C9F43318E4}"/>
                  </a:ext>
                </a:extLst>
              </p:cNvPr>
              <p:cNvSpPr/>
              <p:nvPr/>
            </p:nvSpPr>
            <p:spPr>
              <a:xfrm>
                <a:off x="8125304" y="5074018"/>
                <a:ext cx="194866" cy="87432"/>
              </a:xfrm>
              <a:custGeom>
                <a:avLst/>
                <a:gdLst>
                  <a:gd name="connsiteX0" fmla="*/ 32791 w 194866"/>
                  <a:gd name="connsiteY0" fmla="*/ 8783 h 87432"/>
                  <a:gd name="connsiteX1" fmla="*/ 150506 w 194866"/>
                  <a:gd name="connsiteY1" fmla="*/ 2431 h 87432"/>
                  <a:gd name="connsiteX2" fmla="*/ 178782 w 194866"/>
                  <a:gd name="connsiteY2" fmla="*/ 10524 h 87432"/>
                  <a:gd name="connsiteX3" fmla="*/ 194867 w 194866"/>
                  <a:gd name="connsiteY3" fmla="*/ 36752 h 87432"/>
                  <a:gd name="connsiteX4" fmla="*/ 180319 w 194866"/>
                  <a:gd name="connsiteY4" fmla="*/ 64311 h 87432"/>
                  <a:gd name="connsiteX5" fmla="*/ 152555 w 194866"/>
                  <a:gd name="connsiteY5" fmla="*/ 75580 h 87432"/>
                  <a:gd name="connsiteX6" fmla="*/ 66292 w 194866"/>
                  <a:gd name="connsiteY6" fmla="*/ 86338 h 87432"/>
                  <a:gd name="connsiteX7" fmla="*/ 6359 w 194866"/>
                  <a:gd name="connsiteY7" fmla="*/ 53451 h 87432"/>
                  <a:gd name="connsiteX8" fmla="*/ 32791 w 194866"/>
                  <a:gd name="connsiteY8" fmla="*/ 8783 h 8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866" h="87432">
                    <a:moveTo>
                      <a:pt x="32791" y="8783"/>
                    </a:moveTo>
                    <a:cubicBezTo>
                      <a:pt x="71363" y="-130"/>
                      <a:pt x="111196" y="-2282"/>
                      <a:pt x="150506" y="2431"/>
                    </a:cubicBezTo>
                    <a:cubicBezTo>
                      <a:pt x="160413" y="2994"/>
                      <a:pt x="170074" y="5760"/>
                      <a:pt x="178782" y="10524"/>
                    </a:cubicBezTo>
                    <a:cubicBezTo>
                      <a:pt x="188126" y="16087"/>
                      <a:pt x="194139" y="25892"/>
                      <a:pt x="194867" y="36752"/>
                    </a:cubicBezTo>
                    <a:cubicBezTo>
                      <a:pt x="194692" y="47734"/>
                      <a:pt x="189283" y="57969"/>
                      <a:pt x="180319" y="64311"/>
                    </a:cubicBezTo>
                    <a:cubicBezTo>
                      <a:pt x="171846" y="69761"/>
                      <a:pt x="162431" y="73582"/>
                      <a:pt x="152555" y="75580"/>
                    </a:cubicBezTo>
                    <a:cubicBezTo>
                      <a:pt x="124279" y="83059"/>
                      <a:pt x="95183" y="90230"/>
                      <a:pt x="66292" y="86338"/>
                    </a:cubicBezTo>
                    <a:cubicBezTo>
                      <a:pt x="42708" y="83858"/>
                      <a:pt x="21122" y="72005"/>
                      <a:pt x="6359" y="53451"/>
                    </a:cubicBezTo>
                    <a:cubicBezTo>
                      <a:pt x="-11672" y="27941"/>
                      <a:pt x="12301" y="13495"/>
                      <a:pt x="32791" y="8783"/>
                    </a:cubicBezTo>
                    <a:close/>
                  </a:path>
                </a:pathLst>
              </a:custGeom>
              <a:solidFill>
                <a:schemeClr val="accent1"/>
              </a:solidFill>
              <a:ln w="10230"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A2AAE59E-4D0C-4CBF-6B16-697FD9C27EDA}"/>
                  </a:ext>
                </a:extLst>
              </p:cNvPr>
              <p:cNvSpPr/>
              <p:nvPr/>
            </p:nvSpPr>
            <p:spPr>
              <a:xfrm>
                <a:off x="8125304" y="5074018"/>
                <a:ext cx="194866" cy="87432"/>
              </a:xfrm>
              <a:custGeom>
                <a:avLst/>
                <a:gdLst>
                  <a:gd name="connsiteX0" fmla="*/ 32791 w 194866"/>
                  <a:gd name="connsiteY0" fmla="*/ 8783 h 87432"/>
                  <a:gd name="connsiteX1" fmla="*/ 150506 w 194866"/>
                  <a:gd name="connsiteY1" fmla="*/ 2431 h 87432"/>
                  <a:gd name="connsiteX2" fmla="*/ 178782 w 194866"/>
                  <a:gd name="connsiteY2" fmla="*/ 10524 h 87432"/>
                  <a:gd name="connsiteX3" fmla="*/ 194867 w 194866"/>
                  <a:gd name="connsiteY3" fmla="*/ 36752 h 87432"/>
                  <a:gd name="connsiteX4" fmla="*/ 180319 w 194866"/>
                  <a:gd name="connsiteY4" fmla="*/ 64311 h 87432"/>
                  <a:gd name="connsiteX5" fmla="*/ 152555 w 194866"/>
                  <a:gd name="connsiteY5" fmla="*/ 75580 h 87432"/>
                  <a:gd name="connsiteX6" fmla="*/ 66292 w 194866"/>
                  <a:gd name="connsiteY6" fmla="*/ 86338 h 87432"/>
                  <a:gd name="connsiteX7" fmla="*/ 6359 w 194866"/>
                  <a:gd name="connsiteY7" fmla="*/ 53451 h 87432"/>
                  <a:gd name="connsiteX8" fmla="*/ 32791 w 194866"/>
                  <a:gd name="connsiteY8" fmla="*/ 8783 h 8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866" h="87432">
                    <a:moveTo>
                      <a:pt x="32791" y="8783"/>
                    </a:moveTo>
                    <a:cubicBezTo>
                      <a:pt x="71363" y="-130"/>
                      <a:pt x="111196" y="-2282"/>
                      <a:pt x="150506" y="2431"/>
                    </a:cubicBezTo>
                    <a:cubicBezTo>
                      <a:pt x="160413" y="2994"/>
                      <a:pt x="170074" y="5760"/>
                      <a:pt x="178782" y="10524"/>
                    </a:cubicBezTo>
                    <a:cubicBezTo>
                      <a:pt x="188126" y="16087"/>
                      <a:pt x="194139" y="25892"/>
                      <a:pt x="194867" y="36752"/>
                    </a:cubicBezTo>
                    <a:cubicBezTo>
                      <a:pt x="194692" y="47734"/>
                      <a:pt x="189283" y="57969"/>
                      <a:pt x="180319" y="64311"/>
                    </a:cubicBezTo>
                    <a:cubicBezTo>
                      <a:pt x="171846" y="69761"/>
                      <a:pt x="162431" y="73582"/>
                      <a:pt x="152555" y="75580"/>
                    </a:cubicBezTo>
                    <a:cubicBezTo>
                      <a:pt x="124279" y="83059"/>
                      <a:pt x="95183" y="90230"/>
                      <a:pt x="66292" y="86338"/>
                    </a:cubicBezTo>
                    <a:cubicBezTo>
                      <a:pt x="42708" y="83858"/>
                      <a:pt x="21122" y="72005"/>
                      <a:pt x="6359" y="53451"/>
                    </a:cubicBezTo>
                    <a:cubicBezTo>
                      <a:pt x="-11672" y="27941"/>
                      <a:pt x="12301" y="13495"/>
                      <a:pt x="32791" y="8783"/>
                    </a:cubicBezTo>
                    <a:close/>
                  </a:path>
                </a:pathLst>
              </a:custGeom>
              <a:solidFill>
                <a:srgbClr val="FFFFFF">
                  <a:alpha val="10000"/>
                </a:srgbClr>
              </a:solidFill>
              <a:ln w="10230"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9DCABD6E-DA28-AB5D-6CBF-E4FFA3B658EF}"/>
                  </a:ext>
                </a:extLst>
              </p:cNvPr>
              <p:cNvSpPr/>
              <p:nvPr/>
            </p:nvSpPr>
            <p:spPr>
              <a:xfrm>
                <a:off x="8017590" y="5003806"/>
                <a:ext cx="176070" cy="101331"/>
              </a:xfrm>
              <a:custGeom>
                <a:avLst/>
                <a:gdLst>
                  <a:gd name="connsiteX0" fmla="*/ 22380 w 176070"/>
                  <a:gd name="connsiteY0" fmla="*/ 78585 h 101331"/>
                  <a:gd name="connsiteX1" fmla="*/ 3119 w 176070"/>
                  <a:gd name="connsiteY1" fmla="*/ 57378 h 101331"/>
                  <a:gd name="connsiteX2" fmla="*/ 4963 w 176070"/>
                  <a:gd name="connsiteY2" fmla="*/ 28692 h 101331"/>
                  <a:gd name="connsiteX3" fmla="*/ 76678 w 176070"/>
                  <a:gd name="connsiteY3" fmla="*/ 314 h 101331"/>
                  <a:gd name="connsiteX4" fmla="*/ 107413 w 176070"/>
                  <a:gd name="connsiteY4" fmla="*/ 6870 h 101331"/>
                  <a:gd name="connsiteX5" fmla="*/ 149725 w 176070"/>
                  <a:gd name="connsiteY5" fmla="*/ 28282 h 101331"/>
                  <a:gd name="connsiteX6" fmla="*/ 168884 w 176070"/>
                  <a:gd name="connsiteY6" fmla="*/ 42523 h 101331"/>
                  <a:gd name="connsiteX7" fmla="*/ 175645 w 176070"/>
                  <a:gd name="connsiteY7" fmla="*/ 66394 h 101331"/>
                  <a:gd name="connsiteX8" fmla="*/ 150750 w 176070"/>
                  <a:gd name="connsiteY8" fmla="*/ 88113 h 101331"/>
                  <a:gd name="connsiteX9" fmla="*/ 67970 w 176070"/>
                  <a:gd name="connsiteY9" fmla="*/ 101227 h 101331"/>
                  <a:gd name="connsiteX10" fmla="*/ 22380 w 176070"/>
                  <a:gd name="connsiteY10" fmla="*/ 78585 h 10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070" h="101331">
                    <a:moveTo>
                      <a:pt x="22380" y="78585"/>
                    </a:moveTo>
                    <a:cubicBezTo>
                      <a:pt x="14379" y="73135"/>
                      <a:pt x="7781" y="65861"/>
                      <a:pt x="3119" y="57378"/>
                    </a:cubicBezTo>
                    <a:cubicBezTo>
                      <a:pt x="-1624" y="48209"/>
                      <a:pt x="-917" y="37175"/>
                      <a:pt x="4963" y="28692"/>
                    </a:cubicBezTo>
                    <a:cubicBezTo>
                      <a:pt x="13877" y="18447"/>
                      <a:pt x="63770" y="3182"/>
                      <a:pt x="76678" y="314"/>
                    </a:cubicBezTo>
                    <a:cubicBezTo>
                      <a:pt x="87364" y="-895"/>
                      <a:pt x="98152" y="1410"/>
                      <a:pt x="107413" y="6870"/>
                    </a:cubicBezTo>
                    <a:cubicBezTo>
                      <a:pt x="121756" y="13530"/>
                      <a:pt x="135792" y="20701"/>
                      <a:pt x="149725" y="28282"/>
                    </a:cubicBezTo>
                    <a:cubicBezTo>
                      <a:pt x="156938" y="31807"/>
                      <a:pt x="163433" y="36632"/>
                      <a:pt x="168884" y="42523"/>
                    </a:cubicBezTo>
                    <a:cubicBezTo>
                      <a:pt x="174651" y="49039"/>
                      <a:pt x="177141" y="57819"/>
                      <a:pt x="175645" y="66394"/>
                    </a:cubicBezTo>
                    <a:cubicBezTo>
                      <a:pt x="171619" y="77428"/>
                      <a:pt x="162224" y="85624"/>
                      <a:pt x="150750" y="88113"/>
                    </a:cubicBezTo>
                    <a:cubicBezTo>
                      <a:pt x="124225" y="97641"/>
                      <a:pt x="96144" y="102088"/>
                      <a:pt x="67970" y="101227"/>
                    </a:cubicBezTo>
                    <a:cubicBezTo>
                      <a:pt x="70224" y="100817"/>
                      <a:pt x="34776" y="88113"/>
                      <a:pt x="22380" y="78585"/>
                    </a:cubicBezTo>
                    <a:close/>
                  </a:path>
                </a:pathLst>
              </a:custGeom>
              <a:solidFill>
                <a:schemeClr val="accent1"/>
              </a:solidFill>
              <a:ln w="10230"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6C244CD9-C68D-411A-1667-D18D8B727CAF}"/>
                  </a:ext>
                </a:extLst>
              </p:cNvPr>
              <p:cNvSpPr/>
              <p:nvPr/>
            </p:nvSpPr>
            <p:spPr>
              <a:xfrm>
                <a:off x="8017590" y="5003806"/>
                <a:ext cx="176070" cy="101331"/>
              </a:xfrm>
              <a:custGeom>
                <a:avLst/>
                <a:gdLst>
                  <a:gd name="connsiteX0" fmla="*/ 22380 w 176070"/>
                  <a:gd name="connsiteY0" fmla="*/ 78585 h 101331"/>
                  <a:gd name="connsiteX1" fmla="*/ 3119 w 176070"/>
                  <a:gd name="connsiteY1" fmla="*/ 57378 h 101331"/>
                  <a:gd name="connsiteX2" fmla="*/ 4963 w 176070"/>
                  <a:gd name="connsiteY2" fmla="*/ 28692 h 101331"/>
                  <a:gd name="connsiteX3" fmla="*/ 76678 w 176070"/>
                  <a:gd name="connsiteY3" fmla="*/ 314 h 101331"/>
                  <a:gd name="connsiteX4" fmla="*/ 107413 w 176070"/>
                  <a:gd name="connsiteY4" fmla="*/ 6870 h 101331"/>
                  <a:gd name="connsiteX5" fmla="*/ 149725 w 176070"/>
                  <a:gd name="connsiteY5" fmla="*/ 28282 h 101331"/>
                  <a:gd name="connsiteX6" fmla="*/ 168884 w 176070"/>
                  <a:gd name="connsiteY6" fmla="*/ 42523 h 101331"/>
                  <a:gd name="connsiteX7" fmla="*/ 175645 w 176070"/>
                  <a:gd name="connsiteY7" fmla="*/ 66394 h 101331"/>
                  <a:gd name="connsiteX8" fmla="*/ 150750 w 176070"/>
                  <a:gd name="connsiteY8" fmla="*/ 88113 h 101331"/>
                  <a:gd name="connsiteX9" fmla="*/ 67970 w 176070"/>
                  <a:gd name="connsiteY9" fmla="*/ 101227 h 101331"/>
                  <a:gd name="connsiteX10" fmla="*/ 22380 w 176070"/>
                  <a:gd name="connsiteY10" fmla="*/ 78585 h 10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070" h="101331">
                    <a:moveTo>
                      <a:pt x="22380" y="78585"/>
                    </a:moveTo>
                    <a:cubicBezTo>
                      <a:pt x="14379" y="73135"/>
                      <a:pt x="7781" y="65861"/>
                      <a:pt x="3119" y="57378"/>
                    </a:cubicBezTo>
                    <a:cubicBezTo>
                      <a:pt x="-1624" y="48209"/>
                      <a:pt x="-917" y="37175"/>
                      <a:pt x="4963" y="28692"/>
                    </a:cubicBezTo>
                    <a:cubicBezTo>
                      <a:pt x="13877" y="18447"/>
                      <a:pt x="63770" y="3182"/>
                      <a:pt x="76678" y="314"/>
                    </a:cubicBezTo>
                    <a:cubicBezTo>
                      <a:pt x="87364" y="-895"/>
                      <a:pt x="98152" y="1410"/>
                      <a:pt x="107413" y="6870"/>
                    </a:cubicBezTo>
                    <a:cubicBezTo>
                      <a:pt x="121756" y="13530"/>
                      <a:pt x="135792" y="20701"/>
                      <a:pt x="149725" y="28282"/>
                    </a:cubicBezTo>
                    <a:cubicBezTo>
                      <a:pt x="156938" y="31807"/>
                      <a:pt x="163433" y="36632"/>
                      <a:pt x="168884" y="42523"/>
                    </a:cubicBezTo>
                    <a:cubicBezTo>
                      <a:pt x="174651" y="49039"/>
                      <a:pt x="177141" y="57819"/>
                      <a:pt x="175645" y="66394"/>
                    </a:cubicBezTo>
                    <a:cubicBezTo>
                      <a:pt x="171619" y="77428"/>
                      <a:pt x="162224" y="85624"/>
                      <a:pt x="150750" y="88113"/>
                    </a:cubicBezTo>
                    <a:cubicBezTo>
                      <a:pt x="124225" y="97641"/>
                      <a:pt x="96144" y="102088"/>
                      <a:pt x="67970" y="101227"/>
                    </a:cubicBezTo>
                    <a:cubicBezTo>
                      <a:pt x="70224" y="100817"/>
                      <a:pt x="34776" y="88113"/>
                      <a:pt x="22380" y="78585"/>
                    </a:cubicBezTo>
                    <a:close/>
                  </a:path>
                </a:pathLst>
              </a:custGeom>
              <a:solidFill>
                <a:srgbClr val="000000"/>
              </a:solidFill>
              <a:ln w="10230"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B413CCEE-503A-3F2E-57A8-58FFF57AA50A}"/>
                  </a:ext>
                </a:extLst>
              </p:cNvPr>
              <p:cNvSpPr/>
              <p:nvPr/>
            </p:nvSpPr>
            <p:spPr>
              <a:xfrm>
                <a:off x="8075736" y="5096418"/>
                <a:ext cx="98638" cy="82805"/>
              </a:xfrm>
              <a:custGeom>
                <a:avLst/>
                <a:gdLst>
                  <a:gd name="connsiteX0" fmla="*/ 65455 w 98638"/>
                  <a:gd name="connsiteY0" fmla="*/ 5643 h 82805"/>
                  <a:gd name="connsiteX1" fmla="*/ 95165 w 98638"/>
                  <a:gd name="connsiteY1" fmla="*/ 30641 h 82805"/>
                  <a:gd name="connsiteX2" fmla="*/ 89428 w 98638"/>
                  <a:gd name="connsiteY2" fmla="*/ 70084 h 82805"/>
                  <a:gd name="connsiteX3" fmla="*/ 63201 w 98638"/>
                  <a:gd name="connsiteY3" fmla="*/ 78792 h 82805"/>
                  <a:gd name="connsiteX4" fmla="*/ 29187 w 98638"/>
                  <a:gd name="connsiteY4" fmla="*/ 82173 h 82805"/>
                  <a:gd name="connsiteX5" fmla="*/ 8697 w 98638"/>
                  <a:gd name="connsiteY5" fmla="*/ 78588 h 82805"/>
                  <a:gd name="connsiteX6" fmla="*/ 92 w 98638"/>
                  <a:gd name="connsiteY6" fmla="*/ 47853 h 82805"/>
                  <a:gd name="connsiteX7" fmla="*/ 3882 w 98638"/>
                  <a:gd name="connsiteY7" fmla="*/ 17118 h 82805"/>
                  <a:gd name="connsiteX8" fmla="*/ 28573 w 98638"/>
                  <a:gd name="connsiteY8" fmla="*/ 213 h 82805"/>
                  <a:gd name="connsiteX9" fmla="*/ 65455 w 98638"/>
                  <a:gd name="connsiteY9" fmla="*/ 5643 h 8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638" h="82805">
                    <a:moveTo>
                      <a:pt x="65455" y="5643"/>
                    </a:moveTo>
                    <a:cubicBezTo>
                      <a:pt x="78486" y="9331"/>
                      <a:pt x="89305" y="18439"/>
                      <a:pt x="95165" y="30641"/>
                    </a:cubicBezTo>
                    <a:cubicBezTo>
                      <a:pt x="101384" y="43744"/>
                      <a:pt x="99120" y="59296"/>
                      <a:pt x="89428" y="70084"/>
                    </a:cubicBezTo>
                    <a:cubicBezTo>
                      <a:pt x="81857" y="75750"/>
                      <a:pt x="72657" y="78803"/>
                      <a:pt x="63201" y="78792"/>
                    </a:cubicBezTo>
                    <a:lnTo>
                      <a:pt x="29187" y="82173"/>
                    </a:lnTo>
                    <a:cubicBezTo>
                      <a:pt x="22149" y="83710"/>
                      <a:pt x="14793" y="82419"/>
                      <a:pt x="8697" y="78588"/>
                    </a:cubicBezTo>
                    <a:cubicBezTo>
                      <a:pt x="706" y="72133"/>
                      <a:pt x="-11" y="59327"/>
                      <a:pt x="92" y="47853"/>
                    </a:cubicBezTo>
                    <a:cubicBezTo>
                      <a:pt x="-369" y="37464"/>
                      <a:pt x="911" y="27076"/>
                      <a:pt x="3882" y="17118"/>
                    </a:cubicBezTo>
                    <a:cubicBezTo>
                      <a:pt x="6525" y="5961"/>
                      <a:pt x="17211" y="-1365"/>
                      <a:pt x="28573" y="213"/>
                    </a:cubicBezTo>
                    <a:cubicBezTo>
                      <a:pt x="40979" y="1166"/>
                      <a:pt x="53304" y="2979"/>
                      <a:pt x="65455" y="5643"/>
                    </a:cubicBezTo>
                    <a:close/>
                  </a:path>
                </a:pathLst>
              </a:custGeom>
              <a:solidFill>
                <a:schemeClr val="accent1"/>
              </a:solidFill>
              <a:ln w="10230"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C3914CD2-AFE2-2C09-2673-441CA05889B6}"/>
                  </a:ext>
                </a:extLst>
              </p:cNvPr>
              <p:cNvSpPr/>
              <p:nvPr/>
            </p:nvSpPr>
            <p:spPr>
              <a:xfrm>
                <a:off x="7784182" y="4828850"/>
                <a:ext cx="117970" cy="157047"/>
              </a:xfrm>
              <a:custGeom>
                <a:avLst/>
                <a:gdLst>
                  <a:gd name="connsiteX0" fmla="*/ 87052 w 117970"/>
                  <a:gd name="connsiteY0" fmla="*/ 46080 h 157047"/>
                  <a:gd name="connsiteX1" fmla="*/ 7449 w 117970"/>
                  <a:gd name="connsiteY1" fmla="*/ 183 h 157047"/>
                  <a:gd name="connsiteX2" fmla="*/ 2326 w 117970"/>
                  <a:gd name="connsiteY2" fmla="*/ 1105 h 157047"/>
                  <a:gd name="connsiteX3" fmla="*/ 72 w 117970"/>
                  <a:gd name="connsiteY3" fmla="*/ 8379 h 157047"/>
                  <a:gd name="connsiteX4" fmla="*/ 34291 w 117970"/>
                  <a:gd name="connsiteY4" fmla="*/ 121074 h 157047"/>
                  <a:gd name="connsiteX5" fmla="*/ 73426 w 117970"/>
                  <a:gd name="connsiteY5" fmla="*/ 154165 h 157047"/>
                  <a:gd name="connsiteX6" fmla="*/ 109284 w 117970"/>
                  <a:gd name="connsiteY6" fmla="*/ 152014 h 157047"/>
                  <a:gd name="connsiteX7" fmla="*/ 117070 w 117970"/>
                  <a:gd name="connsiteY7" fmla="*/ 124762 h 157047"/>
                  <a:gd name="connsiteX8" fmla="*/ 87052 w 117970"/>
                  <a:gd name="connsiteY8" fmla="*/ 46080 h 15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70" h="157047">
                    <a:moveTo>
                      <a:pt x="87052" y="46080"/>
                    </a:moveTo>
                    <a:cubicBezTo>
                      <a:pt x="67771" y="20693"/>
                      <a:pt x="39079" y="4148"/>
                      <a:pt x="7449" y="183"/>
                    </a:cubicBezTo>
                    <a:cubicBezTo>
                      <a:pt x="5688" y="-248"/>
                      <a:pt x="3828" y="91"/>
                      <a:pt x="2326" y="1105"/>
                    </a:cubicBezTo>
                    <a:cubicBezTo>
                      <a:pt x="562" y="3092"/>
                      <a:pt x="-260" y="5746"/>
                      <a:pt x="72" y="8379"/>
                    </a:cubicBezTo>
                    <a:cubicBezTo>
                      <a:pt x="-707" y="48611"/>
                      <a:pt x="11271" y="88064"/>
                      <a:pt x="34291" y="121074"/>
                    </a:cubicBezTo>
                    <a:cubicBezTo>
                      <a:pt x="43759" y="135745"/>
                      <a:pt x="57383" y="147270"/>
                      <a:pt x="73426" y="154165"/>
                    </a:cubicBezTo>
                    <a:cubicBezTo>
                      <a:pt x="85126" y="158652"/>
                      <a:pt x="98199" y="157874"/>
                      <a:pt x="109284" y="152014"/>
                    </a:cubicBezTo>
                    <a:cubicBezTo>
                      <a:pt x="120144" y="145867"/>
                      <a:pt x="118197" y="136953"/>
                      <a:pt x="117070" y="124762"/>
                    </a:cubicBezTo>
                    <a:cubicBezTo>
                      <a:pt x="114693" y="96230"/>
                      <a:pt x="104284" y="68947"/>
                      <a:pt x="87052" y="46080"/>
                    </a:cubicBezTo>
                    <a:close/>
                  </a:path>
                </a:pathLst>
              </a:custGeom>
              <a:solidFill>
                <a:schemeClr val="accent1"/>
              </a:solidFill>
              <a:ln w="10230"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5D93E14B-E9B6-B851-8D92-05117DBFE4B4}"/>
                  </a:ext>
                </a:extLst>
              </p:cNvPr>
              <p:cNvSpPr/>
              <p:nvPr/>
            </p:nvSpPr>
            <p:spPr>
              <a:xfrm>
                <a:off x="7784182" y="4828850"/>
                <a:ext cx="117970" cy="157047"/>
              </a:xfrm>
              <a:custGeom>
                <a:avLst/>
                <a:gdLst>
                  <a:gd name="connsiteX0" fmla="*/ 87052 w 117970"/>
                  <a:gd name="connsiteY0" fmla="*/ 46080 h 157047"/>
                  <a:gd name="connsiteX1" fmla="*/ 7449 w 117970"/>
                  <a:gd name="connsiteY1" fmla="*/ 183 h 157047"/>
                  <a:gd name="connsiteX2" fmla="*/ 2326 w 117970"/>
                  <a:gd name="connsiteY2" fmla="*/ 1105 h 157047"/>
                  <a:gd name="connsiteX3" fmla="*/ 72 w 117970"/>
                  <a:gd name="connsiteY3" fmla="*/ 8379 h 157047"/>
                  <a:gd name="connsiteX4" fmla="*/ 34291 w 117970"/>
                  <a:gd name="connsiteY4" fmla="*/ 121074 h 157047"/>
                  <a:gd name="connsiteX5" fmla="*/ 73426 w 117970"/>
                  <a:gd name="connsiteY5" fmla="*/ 154165 h 157047"/>
                  <a:gd name="connsiteX6" fmla="*/ 109284 w 117970"/>
                  <a:gd name="connsiteY6" fmla="*/ 152014 h 157047"/>
                  <a:gd name="connsiteX7" fmla="*/ 117070 w 117970"/>
                  <a:gd name="connsiteY7" fmla="*/ 124762 h 157047"/>
                  <a:gd name="connsiteX8" fmla="*/ 87052 w 117970"/>
                  <a:gd name="connsiteY8" fmla="*/ 46080 h 15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70" h="157047">
                    <a:moveTo>
                      <a:pt x="87052" y="46080"/>
                    </a:moveTo>
                    <a:cubicBezTo>
                      <a:pt x="67771" y="20693"/>
                      <a:pt x="39079" y="4148"/>
                      <a:pt x="7449" y="183"/>
                    </a:cubicBezTo>
                    <a:cubicBezTo>
                      <a:pt x="5688" y="-248"/>
                      <a:pt x="3828" y="91"/>
                      <a:pt x="2326" y="1105"/>
                    </a:cubicBezTo>
                    <a:cubicBezTo>
                      <a:pt x="562" y="3092"/>
                      <a:pt x="-260" y="5746"/>
                      <a:pt x="72" y="8379"/>
                    </a:cubicBezTo>
                    <a:cubicBezTo>
                      <a:pt x="-707" y="48611"/>
                      <a:pt x="11271" y="88064"/>
                      <a:pt x="34291" y="121074"/>
                    </a:cubicBezTo>
                    <a:cubicBezTo>
                      <a:pt x="43759" y="135745"/>
                      <a:pt x="57383" y="147270"/>
                      <a:pt x="73426" y="154165"/>
                    </a:cubicBezTo>
                    <a:cubicBezTo>
                      <a:pt x="85126" y="158652"/>
                      <a:pt x="98199" y="157874"/>
                      <a:pt x="109284" y="152014"/>
                    </a:cubicBezTo>
                    <a:cubicBezTo>
                      <a:pt x="120144" y="145867"/>
                      <a:pt x="118197" y="136953"/>
                      <a:pt x="117070" y="124762"/>
                    </a:cubicBezTo>
                    <a:cubicBezTo>
                      <a:pt x="114693" y="96230"/>
                      <a:pt x="104284" y="68947"/>
                      <a:pt x="87052" y="46080"/>
                    </a:cubicBezTo>
                    <a:close/>
                  </a:path>
                </a:pathLst>
              </a:custGeom>
              <a:solidFill>
                <a:srgbClr val="000000">
                  <a:alpha val="20000"/>
                </a:srgbClr>
              </a:solidFill>
              <a:ln w="10230"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93A15C85-7EB4-AE6A-F755-93CAAC6621CE}"/>
                  </a:ext>
                </a:extLst>
              </p:cNvPr>
              <p:cNvSpPr/>
              <p:nvPr/>
            </p:nvSpPr>
            <p:spPr>
              <a:xfrm>
                <a:off x="8039457" y="4737852"/>
                <a:ext cx="56703" cy="178145"/>
              </a:xfrm>
              <a:custGeom>
                <a:avLst/>
                <a:gdLst>
                  <a:gd name="connsiteX0" fmla="*/ 26432 w 56703"/>
                  <a:gd name="connsiteY0" fmla="*/ 173960 h 178145"/>
                  <a:gd name="connsiteX1" fmla="*/ 0 w 56703"/>
                  <a:gd name="connsiteY1" fmla="*/ 107060 h 178145"/>
                  <a:gd name="connsiteX2" fmla="*/ 16597 w 56703"/>
                  <a:gd name="connsiteY2" fmla="*/ 47947 h 178145"/>
                  <a:gd name="connsiteX3" fmla="*/ 52249 w 56703"/>
                  <a:gd name="connsiteY3" fmla="*/ 0 h 178145"/>
                  <a:gd name="connsiteX4" fmla="*/ 55938 w 56703"/>
                  <a:gd name="connsiteY4" fmla="*/ 136873 h 178145"/>
                  <a:gd name="connsiteX5" fmla="*/ 50815 w 56703"/>
                  <a:gd name="connsiteY5" fmla="*/ 165149 h 178145"/>
                  <a:gd name="connsiteX6" fmla="*/ 30325 w 56703"/>
                  <a:gd name="connsiteY6" fmla="*/ 178058 h 17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3" h="178145">
                    <a:moveTo>
                      <a:pt x="26432" y="173960"/>
                    </a:moveTo>
                    <a:cubicBezTo>
                      <a:pt x="10481" y="155191"/>
                      <a:pt x="1178" y="131669"/>
                      <a:pt x="0" y="107060"/>
                    </a:cubicBezTo>
                    <a:cubicBezTo>
                      <a:pt x="154" y="86222"/>
                      <a:pt x="5881" y="65814"/>
                      <a:pt x="16597" y="47947"/>
                    </a:cubicBezTo>
                    <a:cubicBezTo>
                      <a:pt x="26914" y="30858"/>
                      <a:pt x="38859" y="14804"/>
                      <a:pt x="52249" y="0"/>
                    </a:cubicBezTo>
                    <a:cubicBezTo>
                      <a:pt x="56450" y="45498"/>
                      <a:pt x="57679" y="91222"/>
                      <a:pt x="55938" y="136873"/>
                    </a:cubicBezTo>
                    <a:cubicBezTo>
                      <a:pt x="56122" y="146545"/>
                      <a:pt x="54380" y="156154"/>
                      <a:pt x="50815" y="165149"/>
                    </a:cubicBezTo>
                    <a:cubicBezTo>
                      <a:pt x="47701" y="173602"/>
                      <a:pt x="39290" y="178898"/>
                      <a:pt x="30325" y="178058"/>
                    </a:cubicBezTo>
                    <a:close/>
                  </a:path>
                </a:pathLst>
              </a:custGeom>
              <a:solidFill>
                <a:schemeClr val="accent1"/>
              </a:solidFill>
              <a:ln w="10230"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CEB29C7A-3C05-44B8-A64E-F378E4F93172}"/>
                  </a:ext>
                </a:extLst>
              </p:cNvPr>
              <p:cNvSpPr/>
              <p:nvPr/>
            </p:nvSpPr>
            <p:spPr>
              <a:xfrm>
                <a:off x="7960949" y="4772890"/>
                <a:ext cx="95722" cy="178877"/>
              </a:xfrm>
              <a:custGeom>
                <a:avLst/>
                <a:gdLst>
                  <a:gd name="connsiteX0" fmla="*/ 47056 w 95722"/>
                  <a:gd name="connsiteY0" fmla="*/ 0 h 178877"/>
                  <a:gd name="connsiteX1" fmla="*/ 95310 w 95722"/>
                  <a:gd name="connsiteY1" fmla="*/ 112695 h 178877"/>
                  <a:gd name="connsiteX2" fmla="*/ 88446 w 95722"/>
                  <a:gd name="connsiteY2" fmla="*/ 156851 h 178877"/>
                  <a:gd name="connsiteX3" fmla="*/ 55867 w 95722"/>
                  <a:gd name="connsiteY3" fmla="*/ 178878 h 178877"/>
                  <a:gd name="connsiteX4" fmla="*/ 23391 w 95722"/>
                  <a:gd name="connsiteY4" fmla="*/ 151421 h 178877"/>
                  <a:gd name="connsiteX5" fmla="*/ 1876 w 95722"/>
                  <a:gd name="connsiteY5" fmla="*/ 71818 h 178877"/>
                  <a:gd name="connsiteX6" fmla="*/ 47056 w 95722"/>
                  <a:gd name="connsiteY6" fmla="*/ 0 h 1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722" h="178877">
                    <a:moveTo>
                      <a:pt x="47056" y="0"/>
                    </a:moveTo>
                    <a:cubicBezTo>
                      <a:pt x="76029" y="30632"/>
                      <a:pt x="93138" y="70588"/>
                      <a:pt x="95310" y="112695"/>
                    </a:cubicBezTo>
                    <a:cubicBezTo>
                      <a:pt x="96755" y="127755"/>
                      <a:pt x="94388" y="142938"/>
                      <a:pt x="88446" y="156851"/>
                    </a:cubicBezTo>
                    <a:cubicBezTo>
                      <a:pt x="83078" y="170128"/>
                      <a:pt x="70190" y="178837"/>
                      <a:pt x="55867" y="178878"/>
                    </a:cubicBezTo>
                    <a:cubicBezTo>
                      <a:pt x="41934" y="177341"/>
                      <a:pt x="31177" y="164535"/>
                      <a:pt x="23391" y="151421"/>
                    </a:cubicBezTo>
                    <a:cubicBezTo>
                      <a:pt x="10379" y="129702"/>
                      <a:pt x="-5500" y="98659"/>
                      <a:pt x="1876" y="71818"/>
                    </a:cubicBezTo>
                    <a:cubicBezTo>
                      <a:pt x="9406" y="43890"/>
                      <a:pt x="25142" y="18871"/>
                      <a:pt x="47056" y="0"/>
                    </a:cubicBezTo>
                    <a:close/>
                  </a:path>
                </a:pathLst>
              </a:custGeom>
              <a:solidFill>
                <a:schemeClr val="accent1"/>
              </a:solidFill>
              <a:ln w="10230"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E9E69DB9-55C2-32F4-0DAB-54C31B2CE64C}"/>
                  </a:ext>
                </a:extLst>
              </p:cNvPr>
              <p:cNvSpPr/>
              <p:nvPr/>
            </p:nvSpPr>
            <p:spPr>
              <a:xfrm>
                <a:off x="7960949" y="4772890"/>
                <a:ext cx="95722" cy="178877"/>
              </a:xfrm>
              <a:custGeom>
                <a:avLst/>
                <a:gdLst>
                  <a:gd name="connsiteX0" fmla="*/ 47056 w 95722"/>
                  <a:gd name="connsiteY0" fmla="*/ 0 h 178877"/>
                  <a:gd name="connsiteX1" fmla="*/ 95310 w 95722"/>
                  <a:gd name="connsiteY1" fmla="*/ 112695 h 178877"/>
                  <a:gd name="connsiteX2" fmla="*/ 88446 w 95722"/>
                  <a:gd name="connsiteY2" fmla="*/ 156851 h 178877"/>
                  <a:gd name="connsiteX3" fmla="*/ 55867 w 95722"/>
                  <a:gd name="connsiteY3" fmla="*/ 178878 h 178877"/>
                  <a:gd name="connsiteX4" fmla="*/ 23391 w 95722"/>
                  <a:gd name="connsiteY4" fmla="*/ 151421 h 178877"/>
                  <a:gd name="connsiteX5" fmla="*/ 1876 w 95722"/>
                  <a:gd name="connsiteY5" fmla="*/ 71818 h 178877"/>
                  <a:gd name="connsiteX6" fmla="*/ 47056 w 95722"/>
                  <a:gd name="connsiteY6" fmla="*/ 0 h 1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722" h="178877">
                    <a:moveTo>
                      <a:pt x="47056" y="0"/>
                    </a:moveTo>
                    <a:cubicBezTo>
                      <a:pt x="76029" y="30632"/>
                      <a:pt x="93138" y="70588"/>
                      <a:pt x="95310" y="112695"/>
                    </a:cubicBezTo>
                    <a:cubicBezTo>
                      <a:pt x="96755" y="127755"/>
                      <a:pt x="94388" y="142938"/>
                      <a:pt x="88446" y="156851"/>
                    </a:cubicBezTo>
                    <a:cubicBezTo>
                      <a:pt x="83078" y="170128"/>
                      <a:pt x="70190" y="178837"/>
                      <a:pt x="55867" y="178878"/>
                    </a:cubicBezTo>
                    <a:cubicBezTo>
                      <a:pt x="41934" y="177341"/>
                      <a:pt x="31177" y="164535"/>
                      <a:pt x="23391" y="151421"/>
                    </a:cubicBezTo>
                    <a:cubicBezTo>
                      <a:pt x="10379" y="129702"/>
                      <a:pt x="-5500" y="98659"/>
                      <a:pt x="1876" y="71818"/>
                    </a:cubicBezTo>
                    <a:cubicBezTo>
                      <a:pt x="9406" y="43890"/>
                      <a:pt x="25142" y="18871"/>
                      <a:pt x="47056" y="0"/>
                    </a:cubicBezTo>
                    <a:close/>
                  </a:path>
                </a:pathLst>
              </a:custGeom>
              <a:solidFill>
                <a:srgbClr val="000000">
                  <a:alpha val="10000"/>
                </a:srgbClr>
              </a:solidFill>
              <a:ln w="10230"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78E9904B-3EDB-1CD4-1995-DA926558D0E3}"/>
                  </a:ext>
                </a:extLst>
              </p:cNvPr>
              <p:cNvSpPr/>
              <p:nvPr/>
            </p:nvSpPr>
            <p:spPr>
              <a:xfrm>
                <a:off x="7891034" y="4734676"/>
                <a:ext cx="84884" cy="196845"/>
              </a:xfrm>
              <a:custGeom>
                <a:avLst/>
                <a:gdLst>
                  <a:gd name="connsiteX0" fmla="*/ 31425 w 84884"/>
                  <a:gd name="connsiteY0" fmla="*/ 189123 h 196845"/>
                  <a:gd name="connsiteX1" fmla="*/ 76 w 84884"/>
                  <a:gd name="connsiteY1" fmla="*/ 98045 h 196845"/>
                  <a:gd name="connsiteX2" fmla="*/ 20566 w 84884"/>
                  <a:gd name="connsiteY2" fmla="*/ 0 h 196845"/>
                  <a:gd name="connsiteX3" fmla="*/ 74557 w 84884"/>
                  <a:gd name="connsiteY3" fmla="*/ 102450 h 196845"/>
                  <a:gd name="connsiteX4" fmla="*/ 84802 w 84884"/>
                  <a:gd name="connsiteY4" fmla="*/ 146606 h 196845"/>
                  <a:gd name="connsiteX5" fmla="*/ 70766 w 84884"/>
                  <a:gd name="connsiteY5" fmla="*/ 187586 h 196845"/>
                  <a:gd name="connsiteX6" fmla="*/ 33577 w 84884"/>
                  <a:gd name="connsiteY6" fmla="*/ 191479 h 196845"/>
                  <a:gd name="connsiteX7" fmla="*/ 37470 w 84884"/>
                  <a:gd name="connsiteY7" fmla="*/ 193836 h 19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884" h="196845">
                    <a:moveTo>
                      <a:pt x="31425" y="189123"/>
                    </a:moveTo>
                    <a:cubicBezTo>
                      <a:pt x="8374" y="167608"/>
                      <a:pt x="-949" y="131751"/>
                      <a:pt x="76" y="98045"/>
                    </a:cubicBezTo>
                    <a:cubicBezTo>
                      <a:pt x="2432" y="64585"/>
                      <a:pt x="9327" y="31606"/>
                      <a:pt x="20566" y="0"/>
                    </a:cubicBezTo>
                    <a:cubicBezTo>
                      <a:pt x="43340" y="31411"/>
                      <a:pt x="61515" y="65906"/>
                      <a:pt x="74557" y="102450"/>
                    </a:cubicBezTo>
                    <a:cubicBezTo>
                      <a:pt x="80366" y="116506"/>
                      <a:pt x="83829" y="131423"/>
                      <a:pt x="84802" y="146606"/>
                    </a:cubicBezTo>
                    <a:cubicBezTo>
                      <a:pt x="85601" y="161564"/>
                      <a:pt x="80571" y="176255"/>
                      <a:pt x="70766" y="187586"/>
                    </a:cubicBezTo>
                    <a:cubicBezTo>
                      <a:pt x="61208" y="198241"/>
                      <a:pt x="45133" y="199921"/>
                      <a:pt x="33577" y="191479"/>
                    </a:cubicBezTo>
                    <a:lnTo>
                      <a:pt x="37470" y="193836"/>
                    </a:lnTo>
                    <a:close/>
                  </a:path>
                </a:pathLst>
              </a:custGeom>
              <a:solidFill>
                <a:schemeClr val="accent1"/>
              </a:solidFill>
              <a:ln w="10230"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CC4A622A-1745-368E-F07F-1A3C3FE74864}"/>
                  </a:ext>
                </a:extLst>
              </p:cNvPr>
              <p:cNvSpPr/>
              <p:nvPr/>
            </p:nvSpPr>
            <p:spPr>
              <a:xfrm>
                <a:off x="7891034" y="4734676"/>
                <a:ext cx="84884" cy="196845"/>
              </a:xfrm>
              <a:custGeom>
                <a:avLst/>
                <a:gdLst>
                  <a:gd name="connsiteX0" fmla="*/ 31425 w 84884"/>
                  <a:gd name="connsiteY0" fmla="*/ 189123 h 196845"/>
                  <a:gd name="connsiteX1" fmla="*/ 76 w 84884"/>
                  <a:gd name="connsiteY1" fmla="*/ 98045 h 196845"/>
                  <a:gd name="connsiteX2" fmla="*/ 20566 w 84884"/>
                  <a:gd name="connsiteY2" fmla="*/ 0 h 196845"/>
                  <a:gd name="connsiteX3" fmla="*/ 74557 w 84884"/>
                  <a:gd name="connsiteY3" fmla="*/ 102450 h 196845"/>
                  <a:gd name="connsiteX4" fmla="*/ 84802 w 84884"/>
                  <a:gd name="connsiteY4" fmla="*/ 146606 h 196845"/>
                  <a:gd name="connsiteX5" fmla="*/ 70766 w 84884"/>
                  <a:gd name="connsiteY5" fmla="*/ 187586 h 196845"/>
                  <a:gd name="connsiteX6" fmla="*/ 33577 w 84884"/>
                  <a:gd name="connsiteY6" fmla="*/ 191479 h 196845"/>
                  <a:gd name="connsiteX7" fmla="*/ 37470 w 84884"/>
                  <a:gd name="connsiteY7" fmla="*/ 193836 h 19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884" h="196845">
                    <a:moveTo>
                      <a:pt x="31425" y="189123"/>
                    </a:moveTo>
                    <a:cubicBezTo>
                      <a:pt x="8374" y="167608"/>
                      <a:pt x="-949" y="131751"/>
                      <a:pt x="76" y="98045"/>
                    </a:cubicBezTo>
                    <a:cubicBezTo>
                      <a:pt x="2432" y="64585"/>
                      <a:pt x="9327" y="31606"/>
                      <a:pt x="20566" y="0"/>
                    </a:cubicBezTo>
                    <a:cubicBezTo>
                      <a:pt x="43340" y="31411"/>
                      <a:pt x="61515" y="65906"/>
                      <a:pt x="74557" y="102450"/>
                    </a:cubicBezTo>
                    <a:cubicBezTo>
                      <a:pt x="80366" y="116506"/>
                      <a:pt x="83829" y="131423"/>
                      <a:pt x="84802" y="146606"/>
                    </a:cubicBezTo>
                    <a:cubicBezTo>
                      <a:pt x="85601" y="161564"/>
                      <a:pt x="80571" y="176255"/>
                      <a:pt x="70766" y="187586"/>
                    </a:cubicBezTo>
                    <a:cubicBezTo>
                      <a:pt x="61208" y="198241"/>
                      <a:pt x="45133" y="199921"/>
                      <a:pt x="33577" y="191479"/>
                    </a:cubicBezTo>
                    <a:lnTo>
                      <a:pt x="37470" y="193836"/>
                    </a:lnTo>
                    <a:close/>
                  </a:path>
                </a:pathLst>
              </a:custGeom>
              <a:solidFill>
                <a:srgbClr val="000000"/>
              </a:solidFill>
              <a:ln w="10230"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8069039B-2435-894D-878F-9DFCB0B1FBFC}"/>
                  </a:ext>
                </a:extLst>
              </p:cNvPr>
              <p:cNvSpPr/>
              <p:nvPr/>
            </p:nvSpPr>
            <p:spPr>
              <a:xfrm>
                <a:off x="7862473" y="4791741"/>
                <a:ext cx="116390" cy="226321"/>
              </a:xfrm>
              <a:custGeom>
                <a:avLst/>
                <a:gdLst>
                  <a:gd name="connsiteX0" fmla="*/ 7635 w 116390"/>
                  <a:gd name="connsiteY0" fmla="*/ 0 h 226321"/>
                  <a:gd name="connsiteX1" fmla="*/ 3229 w 116390"/>
                  <a:gd name="connsiteY1" fmla="*/ 125809 h 226321"/>
                  <a:gd name="connsiteX2" fmla="*/ 67465 w 116390"/>
                  <a:gd name="connsiteY2" fmla="*/ 222419 h 226321"/>
                  <a:gd name="connsiteX3" fmla="*/ 110392 w 116390"/>
                  <a:gd name="connsiteY3" fmla="*/ 214940 h 226321"/>
                  <a:gd name="connsiteX4" fmla="*/ 114592 w 116390"/>
                  <a:gd name="connsiteY4" fmla="*/ 181234 h 226321"/>
                  <a:gd name="connsiteX5" fmla="*/ 99635 w 116390"/>
                  <a:gd name="connsiteY5" fmla="*/ 150499 h 226321"/>
                  <a:gd name="connsiteX6" fmla="*/ 7430 w 116390"/>
                  <a:gd name="connsiteY6" fmla="*/ 205 h 22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90" h="226321">
                    <a:moveTo>
                      <a:pt x="7635" y="0"/>
                    </a:moveTo>
                    <a:cubicBezTo>
                      <a:pt x="1897" y="41697"/>
                      <a:pt x="-3737" y="84419"/>
                      <a:pt x="3229" y="125809"/>
                    </a:cubicBezTo>
                    <a:cubicBezTo>
                      <a:pt x="10196" y="167198"/>
                      <a:pt x="32632" y="207769"/>
                      <a:pt x="67465" y="222419"/>
                    </a:cubicBezTo>
                    <a:cubicBezTo>
                      <a:pt x="81911" y="228463"/>
                      <a:pt x="100659" y="228566"/>
                      <a:pt x="110392" y="214940"/>
                    </a:cubicBezTo>
                    <a:cubicBezTo>
                      <a:pt x="116498" y="204808"/>
                      <a:pt x="118024" y="192555"/>
                      <a:pt x="114592" y="181234"/>
                    </a:cubicBezTo>
                    <a:cubicBezTo>
                      <a:pt x="111150" y="170302"/>
                      <a:pt x="106110" y="159955"/>
                      <a:pt x="99635" y="150499"/>
                    </a:cubicBezTo>
                    <a:cubicBezTo>
                      <a:pt x="71871" y="105216"/>
                      <a:pt x="13884" y="-4405"/>
                      <a:pt x="7430" y="205"/>
                    </a:cubicBezTo>
                    <a:close/>
                  </a:path>
                </a:pathLst>
              </a:custGeom>
              <a:solidFill>
                <a:schemeClr val="accent1"/>
              </a:solidFill>
              <a:ln w="10230"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659DD0BE-E144-62CC-6BBE-C14C5B3FED6F}"/>
                  </a:ext>
                </a:extLst>
              </p:cNvPr>
              <p:cNvSpPr/>
              <p:nvPr/>
            </p:nvSpPr>
            <p:spPr>
              <a:xfrm>
                <a:off x="7862473" y="4791741"/>
                <a:ext cx="116390" cy="226321"/>
              </a:xfrm>
              <a:custGeom>
                <a:avLst/>
                <a:gdLst>
                  <a:gd name="connsiteX0" fmla="*/ 7635 w 116390"/>
                  <a:gd name="connsiteY0" fmla="*/ 0 h 226321"/>
                  <a:gd name="connsiteX1" fmla="*/ 3229 w 116390"/>
                  <a:gd name="connsiteY1" fmla="*/ 125809 h 226321"/>
                  <a:gd name="connsiteX2" fmla="*/ 67465 w 116390"/>
                  <a:gd name="connsiteY2" fmla="*/ 222419 h 226321"/>
                  <a:gd name="connsiteX3" fmla="*/ 110392 w 116390"/>
                  <a:gd name="connsiteY3" fmla="*/ 214940 h 226321"/>
                  <a:gd name="connsiteX4" fmla="*/ 114592 w 116390"/>
                  <a:gd name="connsiteY4" fmla="*/ 181234 h 226321"/>
                  <a:gd name="connsiteX5" fmla="*/ 99635 w 116390"/>
                  <a:gd name="connsiteY5" fmla="*/ 150499 h 226321"/>
                  <a:gd name="connsiteX6" fmla="*/ 7430 w 116390"/>
                  <a:gd name="connsiteY6" fmla="*/ 205 h 22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90" h="226321">
                    <a:moveTo>
                      <a:pt x="7635" y="0"/>
                    </a:moveTo>
                    <a:cubicBezTo>
                      <a:pt x="1897" y="41697"/>
                      <a:pt x="-3737" y="84419"/>
                      <a:pt x="3229" y="125809"/>
                    </a:cubicBezTo>
                    <a:cubicBezTo>
                      <a:pt x="10196" y="167198"/>
                      <a:pt x="32632" y="207769"/>
                      <a:pt x="67465" y="222419"/>
                    </a:cubicBezTo>
                    <a:cubicBezTo>
                      <a:pt x="81911" y="228463"/>
                      <a:pt x="100659" y="228566"/>
                      <a:pt x="110392" y="214940"/>
                    </a:cubicBezTo>
                    <a:cubicBezTo>
                      <a:pt x="116498" y="204808"/>
                      <a:pt x="118024" y="192555"/>
                      <a:pt x="114592" y="181234"/>
                    </a:cubicBezTo>
                    <a:cubicBezTo>
                      <a:pt x="111150" y="170302"/>
                      <a:pt x="106110" y="159955"/>
                      <a:pt x="99635" y="150499"/>
                    </a:cubicBezTo>
                    <a:cubicBezTo>
                      <a:pt x="71871" y="105216"/>
                      <a:pt x="13884" y="-4405"/>
                      <a:pt x="7430" y="205"/>
                    </a:cubicBezTo>
                    <a:close/>
                  </a:path>
                </a:pathLst>
              </a:custGeom>
              <a:solidFill>
                <a:schemeClr val="accent1"/>
              </a:solidFill>
              <a:ln w="10230"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D2620563-8720-191B-02F1-4787CAB2CC8B}"/>
                  </a:ext>
                </a:extLst>
              </p:cNvPr>
              <p:cNvSpPr/>
              <p:nvPr/>
            </p:nvSpPr>
            <p:spPr>
              <a:xfrm>
                <a:off x="7862473" y="4791741"/>
                <a:ext cx="116390" cy="226321"/>
              </a:xfrm>
              <a:custGeom>
                <a:avLst/>
                <a:gdLst>
                  <a:gd name="connsiteX0" fmla="*/ 7635 w 116390"/>
                  <a:gd name="connsiteY0" fmla="*/ 0 h 226321"/>
                  <a:gd name="connsiteX1" fmla="*/ 3229 w 116390"/>
                  <a:gd name="connsiteY1" fmla="*/ 125809 h 226321"/>
                  <a:gd name="connsiteX2" fmla="*/ 67465 w 116390"/>
                  <a:gd name="connsiteY2" fmla="*/ 222419 h 226321"/>
                  <a:gd name="connsiteX3" fmla="*/ 110392 w 116390"/>
                  <a:gd name="connsiteY3" fmla="*/ 214940 h 226321"/>
                  <a:gd name="connsiteX4" fmla="*/ 114592 w 116390"/>
                  <a:gd name="connsiteY4" fmla="*/ 181234 h 226321"/>
                  <a:gd name="connsiteX5" fmla="*/ 99635 w 116390"/>
                  <a:gd name="connsiteY5" fmla="*/ 150499 h 226321"/>
                  <a:gd name="connsiteX6" fmla="*/ 7430 w 116390"/>
                  <a:gd name="connsiteY6" fmla="*/ 205 h 22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90" h="226321">
                    <a:moveTo>
                      <a:pt x="7635" y="0"/>
                    </a:moveTo>
                    <a:cubicBezTo>
                      <a:pt x="1897" y="41697"/>
                      <a:pt x="-3737" y="84419"/>
                      <a:pt x="3229" y="125809"/>
                    </a:cubicBezTo>
                    <a:cubicBezTo>
                      <a:pt x="10196" y="167198"/>
                      <a:pt x="32632" y="207769"/>
                      <a:pt x="67465" y="222419"/>
                    </a:cubicBezTo>
                    <a:cubicBezTo>
                      <a:pt x="81911" y="228463"/>
                      <a:pt x="100659" y="228566"/>
                      <a:pt x="110392" y="214940"/>
                    </a:cubicBezTo>
                    <a:cubicBezTo>
                      <a:pt x="116498" y="204808"/>
                      <a:pt x="118024" y="192555"/>
                      <a:pt x="114592" y="181234"/>
                    </a:cubicBezTo>
                    <a:cubicBezTo>
                      <a:pt x="111150" y="170302"/>
                      <a:pt x="106110" y="159955"/>
                      <a:pt x="99635" y="150499"/>
                    </a:cubicBezTo>
                    <a:cubicBezTo>
                      <a:pt x="71871" y="105216"/>
                      <a:pt x="13884" y="-4405"/>
                      <a:pt x="7430" y="205"/>
                    </a:cubicBezTo>
                    <a:close/>
                  </a:path>
                </a:pathLst>
              </a:custGeom>
              <a:solidFill>
                <a:srgbClr val="000000"/>
              </a:solidFill>
              <a:ln w="10230"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7578FFF4-EC38-786F-1FE9-0D159096CA86}"/>
                  </a:ext>
                </a:extLst>
              </p:cNvPr>
              <p:cNvSpPr/>
              <p:nvPr/>
            </p:nvSpPr>
            <p:spPr>
              <a:xfrm>
                <a:off x="7945560" y="4847678"/>
                <a:ext cx="131130" cy="208895"/>
              </a:xfrm>
              <a:custGeom>
                <a:avLst/>
                <a:gdLst>
                  <a:gd name="connsiteX0" fmla="*/ 32223 w 131130"/>
                  <a:gd name="connsiteY0" fmla="*/ 0 h 208895"/>
                  <a:gd name="connsiteX1" fmla="*/ 2512 w 131130"/>
                  <a:gd name="connsiteY1" fmla="*/ 80116 h 208895"/>
                  <a:gd name="connsiteX2" fmla="*/ 12757 w 131130"/>
                  <a:gd name="connsiteY2" fmla="*/ 164842 h 208895"/>
                  <a:gd name="connsiteX3" fmla="*/ 75252 w 131130"/>
                  <a:gd name="connsiteY3" fmla="*/ 208896 h 208895"/>
                  <a:gd name="connsiteX4" fmla="*/ 125350 w 131130"/>
                  <a:gd name="connsiteY4" fmla="*/ 178161 h 208895"/>
                  <a:gd name="connsiteX5" fmla="*/ 119510 w 131130"/>
                  <a:gd name="connsiteY5" fmla="*/ 118023 h 208895"/>
                  <a:gd name="connsiteX6" fmla="*/ 32223 w 131130"/>
                  <a:gd name="connsiteY6" fmla="*/ 0 h 20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30" h="208895">
                    <a:moveTo>
                      <a:pt x="32223" y="0"/>
                    </a:moveTo>
                    <a:cubicBezTo>
                      <a:pt x="17818" y="24813"/>
                      <a:pt x="7778" y="51912"/>
                      <a:pt x="2512" y="80116"/>
                    </a:cubicBezTo>
                    <a:cubicBezTo>
                      <a:pt x="-2989" y="108741"/>
                      <a:pt x="597" y="138359"/>
                      <a:pt x="12757" y="164842"/>
                    </a:cubicBezTo>
                    <a:cubicBezTo>
                      <a:pt x="25564" y="190045"/>
                      <a:pt x="49639" y="208691"/>
                      <a:pt x="75252" y="208896"/>
                    </a:cubicBezTo>
                    <a:cubicBezTo>
                      <a:pt x="96244" y="208332"/>
                      <a:pt x="115330" y="196612"/>
                      <a:pt x="125350" y="178161"/>
                    </a:cubicBezTo>
                    <a:cubicBezTo>
                      <a:pt x="137234" y="157671"/>
                      <a:pt x="128526" y="138410"/>
                      <a:pt x="119510" y="118023"/>
                    </a:cubicBezTo>
                    <a:cubicBezTo>
                      <a:pt x="99840" y="71510"/>
                      <a:pt x="65212" y="35038"/>
                      <a:pt x="32223" y="0"/>
                    </a:cubicBezTo>
                    <a:close/>
                  </a:path>
                </a:pathLst>
              </a:custGeom>
              <a:solidFill>
                <a:schemeClr val="accent1"/>
              </a:solidFill>
              <a:ln w="10230"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4F70A75B-937E-B534-3B51-E1664288DE04}"/>
                  </a:ext>
                </a:extLst>
              </p:cNvPr>
              <p:cNvSpPr/>
              <p:nvPr/>
            </p:nvSpPr>
            <p:spPr>
              <a:xfrm>
                <a:off x="7716344" y="4927999"/>
                <a:ext cx="273159" cy="160935"/>
              </a:xfrm>
              <a:custGeom>
                <a:avLst/>
                <a:gdLst>
                  <a:gd name="connsiteX0" fmla="*/ 5519 w 273159"/>
                  <a:gd name="connsiteY0" fmla="*/ 0 h 160935"/>
                  <a:gd name="connsiteX1" fmla="*/ 3470 w 273159"/>
                  <a:gd name="connsiteY1" fmla="*/ 39648 h 160935"/>
                  <a:gd name="connsiteX2" fmla="*/ 25496 w 273159"/>
                  <a:gd name="connsiteY2" fmla="*/ 72330 h 160935"/>
                  <a:gd name="connsiteX3" fmla="*/ 253550 w 273159"/>
                  <a:gd name="connsiteY3" fmla="*/ 159515 h 160935"/>
                  <a:gd name="connsiteX4" fmla="*/ 271684 w 273159"/>
                  <a:gd name="connsiteY4" fmla="*/ 150294 h 160935"/>
                  <a:gd name="connsiteX5" fmla="*/ 266049 w 273159"/>
                  <a:gd name="connsiteY5" fmla="*/ 127550 h 160935"/>
                  <a:gd name="connsiteX6" fmla="*/ 244842 w 273159"/>
                  <a:gd name="connsiteY6" fmla="*/ 118740 h 160935"/>
                  <a:gd name="connsiteX7" fmla="*/ 125590 w 273159"/>
                  <a:gd name="connsiteY7" fmla="*/ 64339 h 160935"/>
                  <a:gd name="connsiteX8" fmla="*/ 5519 w 273159"/>
                  <a:gd name="connsiteY8" fmla="*/ 0 h 16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159" h="160935">
                    <a:moveTo>
                      <a:pt x="5519" y="0"/>
                    </a:moveTo>
                    <a:cubicBezTo>
                      <a:pt x="-1039" y="12253"/>
                      <a:pt x="-1791" y="26791"/>
                      <a:pt x="3470" y="39648"/>
                    </a:cubicBezTo>
                    <a:cubicBezTo>
                      <a:pt x="8496" y="51932"/>
                      <a:pt x="15993" y="63058"/>
                      <a:pt x="25496" y="72330"/>
                    </a:cubicBezTo>
                    <a:cubicBezTo>
                      <a:pt x="83364" y="135941"/>
                      <a:pt x="168004" y="168305"/>
                      <a:pt x="253550" y="159515"/>
                    </a:cubicBezTo>
                    <a:cubicBezTo>
                      <a:pt x="260742" y="159617"/>
                      <a:pt x="267524" y="156165"/>
                      <a:pt x="271684" y="150294"/>
                    </a:cubicBezTo>
                    <a:cubicBezTo>
                      <a:pt x="274952" y="142293"/>
                      <a:pt x="272667" y="133103"/>
                      <a:pt x="266049" y="127550"/>
                    </a:cubicBezTo>
                    <a:cubicBezTo>
                      <a:pt x="259820" y="122899"/>
                      <a:pt x="252536" y="119867"/>
                      <a:pt x="244842" y="118740"/>
                    </a:cubicBezTo>
                    <a:cubicBezTo>
                      <a:pt x="202120" y="107993"/>
                      <a:pt x="161714" y="89562"/>
                      <a:pt x="125590" y="64339"/>
                    </a:cubicBezTo>
                    <a:cubicBezTo>
                      <a:pt x="88708" y="38931"/>
                      <a:pt x="44860" y="21207"/>
                      <a:pt x="5519" y="0"/>
                    </a:cubicBezTo>
                    <a:close/>
                  </a:path>
                </a:pathLst>
              </a:custGeom>
              <a:solidFill>
                <a:schemeClr val="accent1"/>
              </a:solidFill>
              <a:ln w="10230"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517A0F82-8EA2-642A-44C5-4F042AAA4B28}"/>
                  </a:ext>
                </a:extLst>
              </p:cNvPr>
              <p:cNvSpPr/>
              <p:nvPr/>
            </p:nvSpPr>
            <p:spPr>
              <a:xfrm>
                <a:off x="7716344" y="4927999"/>
                <a:ext cx="273159" cy="160935"/>
              </a:xfrm>
              <a:custGeom>
                <a:avLst/>
                <a:gdLst>
                  <a:gd name="connsiteX0" fmla="*/ 5519 w 273159"/>
                  <a:gd name="connsiteY0" fmla="*/ 0 h 160935"/>
                  <a:gd name="connsiteX1" fmla="*/ 3470 w 273159"/>
                  <a:gd name="connsiteY1" fmla="*/ 39648 h 160935"/>
                  <a:gd name="connsiteX2" fmla="*/ 25496 w 273159"/>
                  <a:gd name="connsiteY2" fmla="*/ 72330 h 160935"/>
                  <a:gd name="connsiteX3" fmla="*/ 253550 w 273159"/>
                  <a:gd name="connsiteY3" fmla="*/ 159515 h 160935"/>
                  <a:gd name="connsiteX4" fmla="*/ 271684 w 273159"/>
                  <a:gd name="connsiteY4" fmla="*/ 150294 h 160935"/>
                  <a:gd name="connsiteX5" fmla="*/ 266049 w 273159"/>
                  <a:gd name="connsiteY5" fmla="*/ 127550 h 160935"/>
                  <a:gd name="connsiteX6" fmla="*/ 244842 w 273159"/>
                  <a:gd name="connsiteY6" fmla="*/ 118740 h 160935"/>
                  <a:gd name="connsiteX7" fmla="*/ 125590 w 273159"/>
                  <a:gd name="connsiteY7" fmla="*/ 64339 h 160935"/>
                  <a:gd name="connsiteX8" fmla="*/ 5519 w 273159"/>
                  <a:gd name="connsiteY8" fmla="*/ 0 h 16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159" h="160935">
                    <a:moveTo>
                      <a:pt x="5519" y="0"/>
                    </a:moveTo>
                    <a:cubicBezTo>
                      <a:pt x="-1039" y="12253"/>
                      <a:pt x="-1791" y="26791"/>
                      <a:pt x="3470" y="39648"/>
                    </a:cubicBezTo>
                    <a:cubicBezTo>
                      <a:pt x="8496" y="51932"/>
                      <a:pt x="15993" y="63058"/>
                      <a:pt x="25496" y="72330"/>
                    </a:cubicBezTo>
                    <a:cubicBezTo>
                      <a:pt x="83364" y="135941"/>
                      <a:pt x="168004" y="168305"/>
                      <a:pt x="253550" y="159515"/>
                    </a:cubicBezTo>
                    <a:cubicBezTo>
                      <a:pt x="260742" y="159617"/>
                      <a:pt x="267524" y="156165"/>
                      <a:pt x="271684" y="150294"/>
                    </a:cubicBezTo>
                    <a:cubicBezTo>
                      <a:pt x="274952" y="142293"/>
                      <a:pt x="272667" y="133103"/>
                      <a:pt x="266049" y="127550"/>
                    </a:cubicBezTo>
                    <a:cubicBezTo>
                      <a:pt x="259820" y="122899"/>
                      <a:pt x="252536" y="119867"/>
                      <a:pt x="244842" y="118740"/>
                    </a:cubicBezTo>
                    <a:cubicBezTo>
                      <a:pt x="202120" y="107993"/>
                      <a:pt x="161714" y="89562"/>
                      <a:pt x="125590" y="64339"/>
                    </a:cubicBezTo>
                    <a:cubicBezTo>
                      <a:pt x="88708" y="38931"/>
                      <a:pt x="44860" y="21207"/>
                      <a:pt x="5519" y="0"/>
                    </a:cubicBezTo>
                    <a:close/>
                  </a:path>
                </a:pathLst>
              </a:custGeom>
              <a:solidFill>
                <a:srgbClr val="000000">
                  <a:alpha val="10000"/>
                </a:srgbClr>
              </a:solidFill>
              <a:ln w="10230"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238FE22E-6ED6-18F7-6B81-EA7B0D21FDF9}"/>
                  </a:ext>
                </a:extLst>
              </p:cNvPr>
              <p:cNvSpPr/>
              <p:nvPr/>
            </p:nvSpPr>
            <p:spPr>
              <a:xfrm>
                <a:off x="7818077" y="4903226"/>
                <a:ext cx="181478" cy="159312"/>
              </a:xfrm>
              <a:custGeom>
                <a:avLst/>
                <a:gdLst>
                  <a:gd name="connsiteX0" fmla="*/ 45269 w 181478"/>
                  <a:gd name="connsiteY0" fmla="*/ 18524 h 159312"/>
                  <a:gd name="connsiteX1" fmla="*/ 21398 w 181478"/>
                  <a:gd name="connsiteY1" fmla="*/ 83 h 159312"/>
                  <a:gd name="connsiteX2" fmla="*/ 4698 w 181478"/>
                  <a:gd name="connsiteY2" fmla="*/ 16987 h 159312"/>
                  <a:gd name="connsiteX3" fmla="*/ 32258 w 181478"/>
                  <a:gd name="connsiteY3" fmla="*/ 111958 h 159312"/>
                  <a:gd name="connsiteX4" fmla="*/ 120160 w 181478"/>
                  <a:gd name="connsiteY4" fmla="*/ 150275 h 159312"/>
                  <a:gd name="connsiteX5" fmla="*/ 152022 w 181478"/>
                  <a:gd name="connsiteY5" fmla="*/ 158368 h 159312"/>
                  <a:gd name="connsiteX6" fmla="*/ 178659 w 181478"/>
                  <a:gd name="connsiteY6" fmla="*/ 137264 h 159312"/>
                  <a:gd name="connsiteX7" fmla="*/ 134093 w 181478"/>
                  <a:gd name="connsiteY7" fmla="*/ 108373 h 159312"/>
                  <a:gd name="connsiteX8" fmla="*/ 45269 w 181478"/>
                  <a:gd name="connsiteY8" fmla="*/ 18524 h 1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478" h="159312">
                    <a:moveTo>
                      <a:pt x="45269" y="18524"/>
                    </a:moveTo>
                    <a:cubicBezTo>
                      <a:pt x="39122" y="9508"/>
                      <a:pt x="31438" y="-1044"/>
                      <a:pt x="21398" y="83"/>
                    </a:cubicBezTo>
                    <a:cubicBezTo>
                      <a:pt x="13612" y="1005"/>
                      <a:pt x="7977" y="8894"/>
                      <a:pt x="4698" y="16987"/>
                    </a:cubicBezTo>
                    <a:cubicBezTo>
                      <a:pt x="-8313" y="49771"/>
                      <a:pt x="7260" y="89829"/>
                      <a:pt x="32258" y="111958"/>
                    </a:cubicBezTo>
                    <a:cubicBezTo>
                      <a:pt x="57255" y="134088"/>
                      <a:pt x="89220" y="142693"/>
                      <a:pt x="120160" y="150275"/>
                    </a:cubicBezTo>
                    <a:lnTo>
                      <a:pt x="152022" y="158368"/>
                    </a:lnTo>
                    <a:cubicBezTo>
                      <a:pt x="164623" y="161544"/>
                      <a:pt x="189928" y="157241"/>
                      <a:pt x="178659" y="137264"/>
                    </a:cubicBezTo>
                    <a:cubicBezTo>
                      <a:pt x="171077" y="123843"/>
                      <a:pt x="145875" y="116774"/>
                      <a:pt x="134093" y="108373"/>
                    </a:cubicBezTo>
                    <a:cubicBezTo>
                      <a:pt x="98994" y="84399"/>
                      <a:pt x="68832" y="53900"/>
                      <a:pt x="45269" y="18524"/>
                    </a:cubicBezTo>
                    <a:close/>
                  </a:path>
                </a:pathLst>
              </a:custGeom>
              <a:solidFill>
                <a:schemeClr val="accent1"/>
              </a:solidFill>
              <a:ln w="10230"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7C6BA04F-94AB-891F-ECD7-554F1159E2D2}"/>
                  </a:ext>
                </a:extLst>
              </p:cNvPr>
              <p:cNvSpPr/>
              <p:nvPr/>
            </p:nvSpPr>
            <p:spPr>
              <a:xfrm>
                <a:off x="7745779" y="5080301"/>
                <a:ext cx="227436" cy="101195"/>
              </a:xfrm>
              <a:custGeom>
                <a:avLst/>
                <a:gdLst>
                  <a:gd name="connsiteX0" fmla="*/ 121460 w 227436"/>
                  <a:gd name="connsiteY0" fmla="*/ 100749 h 101195"/>
                  <a:gd name="connsiteX1" fmla="*/ 10917 w 227436"/>
                  <a:gd name="connsiteY1" fmla="*/ 54032 h 101195"/>
                  <a:gd name="connsiteX2" fmla="*/ 672 w 227436"/>
                  <a:gd name="connsiteY2" fmla="*/ 33542 h 101195"/>
                  <a:gd name="connsiteX3" fmla="*/ 13478 w 227436"/>
                  <a:gd name="connsiteY3" fmla="*/ 23809 h 101195"/>
                  <a:gd name="connsiteX4" fmla="*/ 128734 w 227436"/>
                  <a:gd name="connsiteY4" fmla="*/ 143 h 101195"/>
                  <a:gd name="connsiteX5" fmla="*/ 182725 w 227436"/>
                  <a:gd name="connsiteY5" fmla="*/ 14077 h 101195"/>
                  <a:gd name="connsiteX6" fmla="*/ 227189 w 227436"/>
                  <a:gd name="connsiteY6" fmla="*/ 55057 h 101195"/>
                  <a:gd name="connsiteX7" fmla="*/ 184262 w 227436"/>
                  <a:gd name="connsiteY7" fmla="*/ 91734 h 101195"/>
                  <a:gd name="connsiteX8" fmla="*/ 121460 w 227436"/>
                  <a:gd name="connsiteY8" fmla="*/ 100749 h 10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36" h="101195">
                    <a:moveTo>
                      <a:pt x="121460" y="100749"/>
                    </a:moveTo>
                    <a:cubicBezTo>
                      <a:pt x="80795" y="96488"/>
                      <a:pt x="42316" y="80229"/>
                      <a:pt x="10917" y="54032"/>
                    </a:cubicBezTo>
                    <a:cubicBezTo>
                      <a:pt x="4667" y="49114"/>
                      <a:pt x="-2197" y="41226"/>
                      <a:pt x="672" y="33542"/>
                    </a:cubicBezTo>
                    <a:cubicBezTo>
                      <a:pt x="3189" y="28481"/>
                      <a:pt x="7925" y="24875"/>
                      <a:pt x="13478" y="23809"/>
                    </a:cubicBezTo>
                    <a:cubicBezTo>
                      <a:pt x="51077" y="11208"/>
                      <a:pt x="89496" y="-1496"/>
                      <a:pt x="128734" y="143"/>
                    </a:cubicBezTo>
                    <a:cubicBezTo>
                      <a:pt x="147513" y="922"/>
                      <a:pt x="165913" y="5676"/>
                      <a:pt x="182725" y="14077"/>
                    </a:cubicBezTo>
                    <a:cubicBezTo>
                      <a:pt x="195942" y="20736"/>
                      <a:pt x="223705" y="37230"/>
                      <a:pt x="227189" y="55057"/>
                    </a:cubicBezTo>
                    <a:cubicBezTo>
                      <a:pt x="230672" y="72883"/>
                      <a:pt x="196454" y="86816"/>
                      <a:pt x="184262" y="91734"/>
                    </a:cubicBezTo>
                    <a:cubicBezTo>
                      <a:pt x="164254" y="99346"/>
                      <a:pt x="142801" y="102429"/>
                      <a:pt x="121460" y="100749"/>
                    </a:cubicBezTo>
                    <a:close/>
                  </a:path>
                </a:pathLst>
              </a:custGeom>
              <a:solidFill>
                <a:schemeClr val="accent1"/>
              </a:solidFill>
              <a:ln w="10230"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6EAE65AA-4532-49F0-9AE4-BD3B0848DC52}"/>
                  </a:ext>
                </a:extLst>
              </p:cNvPr>
              <p:cNvSpPr/>
              <p:nvPr/>
            </p:nvSpPr>
            <p:spPr>
              <a:xfrm>
                <a:off x="7745779" y="5080301"/>
                <a:ext cx="227436" cy="101195"/>
              </a:xfrm>
              <a:custGeom>
                <a:avLst/>
                <a:gdLst>
                  <a:gd name="connsiteX0" fmla="*/ 121460 w 227436"/>
                  <a:gd name="connsiteY0" fmla="*/ 100749 h 101195"/>
                  <a:gd name="connsiteX1" fmla="*/ 10917 w 227436"/>
                  <a:gd name="connsiteY1" fmla="*/ 54032 h 101195"/>
                  <a:gd name="connsiteX2" fmla="*/ 672 w 227436"/>
                  <a:gd name="connsiteY2" fmla="*/ 33542 h 101195"/>
                  <a:gd name="connsiteX3" fmla="*/ 13478 w 227436"/>
                  <a:gd name="connsiteY3" fmla="*/ 23809 h 101195"/>
                  <a:gd name="connsiteX4" fmla="*/ 128734 w 227436"/>
                  <a:gd name="connsiteY4" fmla="*/ 143 h 101195"/>
                  <a:gd name="connsiteX5" fmla="*/ 182725 w 227436"/>
                  <a:gd name="connsiteY5" fmla="*/ 14077 h 101195"/>
                  <a:gd name="connsiteX6" fmla="*/ 227189 w 227436"/>
                  <a:gd name="connsiteY6" fmla="*/ 55057 h 101195"/>
                  <a:gd name="connsiteX7" fmla="*/ 184262 w 227436"/>
                  <a:gd name="connsiteY7" fmla="*/ 91734 h 101195"/>
                  <a:gd name="connsiteX8" fmla="*/ 121460 w 227436"/>
                  <a:gd name="connsiteY8" fmla="*/ 100749 h 10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36" h="101195">
                    <a:moveTo>
                      <a:pt x="121460" y="100749"/>
                    </a:moveTo>
                    <a:cubicBezTo>
                      <a:pt x="80795" y="96488"/>
                      <a:pt x="42316" y="80229"/>
                      <a:pt x="10917" y="54032"/>
                    </a:cubicBezTo>
                    <a:cubicBezTo>
                      <a:pt x="4667" y="49114"/>
                      <a:pt x="-2197" y="41226"/>
                      <a:pt x="672" y="33542"/>
                    </a:cubicBezTo>
                    <a:cubicBezTo>
                      <a:pt x="3189" y="28481"/>
                      <a:pt x="7925" y="24875"/>
                      <a:pt x="13478" y="23809"/>
                    </a:cubicBezTo>
                    <a:cubicBezTo>
                      <a:pt x="51077" y="11208"/>
                      <a:pt x="89496" y="-1496"/>
                      <a:pt x="128734" y="143"/>
                    </a:cubicBezTo>
                    <a:cubicBezTo>
                      <a:pt x="147513" y="922"/>
                      <a:pt x="165913" y="5676"/>
                      <a:pt x="182725" y="14077"/>
                    </a:cubicBezTo>
                    <a:cubicBezTo>
                      <a:pt x="195942" y="20736"/>
                      <a:pt x="223705" y="37230"/>
                      <a:pt x="227189" y="55057"/>
                    </a:cubicBezTo>
                    <a:cubicBezTo>
                      <a:pt x="230672" y="72883"/>
                      <a:pt x="196454" y="86816"/>
                      <a:pt x="184262" y="91734"/>
                    </a:cubicBezTo>
                    <a:cubicBezTo>
                      <a:pt x="164254" y="99346"/>
                      <a:pt x="142801" y="102429"/>
                      <a:pt x="121460" y="100749"/>
                    </a:cubicBezTo>
                    <a:close/>
                  </a:path>
                </a:pathLst>
              </a:custGeom>
              <a:solidFill>
                <a:srgbClr val="000000">
                  <a:alpha val="10000"/>
                </a:srgbClr>
              </a:solidFill>
              <a:ln w="10230"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926BDD70-396D-AD21-8598-3EA2B108C6FA}"/>
                  </a:ext>
                </a:extLst>
              </p:cNvPr>
              <p:cNvSpPr/>
              <p:nvPr/>
            </p:nvSpPr>
            <p:spPr>
              <a:xfrm>
                <a:off x="7862116" y="5074023"/>
                <a:ext cx="194880" cy="87427"/>
              </a:xfrm>
              <a:custGeom>
                <a:avLst/>
                <a:gdLst>
                  <a:gd name="connsiteX0" fmla="*/ 162076 w 194880"/>
                  <a:gd name="connsiteY0" fmla="*/ 8778 h 87427"/>
                  <a:gd name="connsiteX1" fmla="*/ 44258 w 194880"/>
                  <a:gd name="connsiteY1" fmla="*/ 2426 h 87427"/>
                  <a:gd name="connsiteX2" fmla="*/ 15982 w 194880"/>
                  <a:gd name="connsiteY2" fmla="*/ 10520 h 87427"/>
                  <a:gd name="connsiteX3" fmla="*/ 0 w 194880"/>
                  <a:gd name="connsiteY3" fmla="*/ 36747 h 87427"/>
                  <a:gd name="connsiteX4" fmla="*/ 14548 w 194880"/>
                  <a:gd name="connsiteY4" fmla="*/ 64306 h 87427"/>
                  <a:gd name="connsiteX5" fmla="*/ 42209 w 194880"/>
                  <a:gd name="connsiteY5" fmla="*/ 75576 h 87427"/>
                  <a:gd name="connsiteX6" fmla="*/ 128575 w 194880"/>
                  <a:gd name="connsiteY6" fmla="*/ 86333 h 87427"/>
                  <a:gd name="connsiteX7" fmla="*/ 188508 w 194880"/>
                  <a:gd name="connsiteY7" fmla="*/ 53446 h 87427"/>
                  <a:gd name="connsiteX8" fmla="*/ 162076 w 194880"/>
                  <a:gd name="connsiteY8" fmla="*/ 8778 h 8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880" h="87427">
                    <a:moveTo>
                      <a:pt x="162076" y="8778"/>
                    </a:moveTo>
                    <a:cubicBezTo>
                      <a:pt x="123463" y="-135"/>
                      <a:pt x="83599" y="-2276"/>
                      <a:pt x="44258" y="2426"/>
                    </a:cubicBezTo>
                    <a:cubicBezTo>
                      <a:pt x="34351" y="3000"/>
                      <a:pt x="24690" y="5766"/>
                      <a:pt x="15982" y="10520"/>
                    </a:cubicBezTo>
                    <a:cubicBezTo>
                      <a:pt x="6659" y="16093"/>
                      <a:pt x="686" y="25908"/>
                      <a:pt x="0" y="36747"/>
                    </a:cubicBezTo>
                    <a:cubicBezTo>
                      <a:pt x="174" y="47730"/>
                      <a:pt x="5584" y="57964"/>
                      <a:pt x="14548" y="64306"/>
                    </a:cubicBezTo>
                    <a:cubicBezTo>
                      <a:pt x="22990" y="69736"/>
                      <a:pt x="32374" y="73557"/>
                      <a:pt x="42209" y="75576"/>
                    </a:cubicBezTo>
                    <a:cubicBezTo>
                      <a:pt x="70588" y="83054"/>
                      <a:pt x="99684" y="90226"/>
                      <a:pt x="128575" y="86333"/>
                    </a:cubicBezTo>
                    <a:cubicBezTo>
                      <a:pt x="152159" y="83854"/>
                      <a:pt x="173745" y="72000"/>
                      <a:pt x="188508" y="53446"/>
                    </a:cubicBezTo>
                    <a:cubicBezTo>
                      <a:pt x="206334" y="27936"/>
                      <a:pt x="183283" y="13491"/>
                      <a:pt x="162076" y="8778"/>
                    </a:cubicBezTo>
                    <a:close/>
                  </a:path>
                </a:pathLst>
              </a:custGeom>
              <a:solidFill>
                <a:schemeClr val="accent1"/>
              </a:solidFill>
              <a:ln w="10230"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90EA9601-D59B-32F0-F350-ECC5C14D5CA9}"/>
                  </a:ext>
                </a:extLst>
              </p:cNvPr>
              <p:cNvSpPr/>
              <p:nvPr/>
            </p:nvSpPr>
            <p:spPr>
              <a:xfrm>
                <a:off x="7862116" y="5074023"/>
                <a:ext cx="194880" cy="87427"/>
              </a:xfrm>
              <a:custGeom>
                <a:avLst/>
                <a:gdLst>
                  <a:gd name="connsiteX0" fmla="*/ 162076 w 194880"/>
                  <a:gd name="connsiteY0" fmla="*/ 8778 h 87427"/>
                  <a:gd name="connsiteX1" fmla="*/ 44258 w 194880"/>
                  <a:gd name="connsiteY1" fmla="*/ 2426 h 87427"/>
                  <a:gd name="connsiteX2" fmla="*/ 15982 w 194880"/>
                  <a:gd name="connsiteY2" fmla="*/ 10520 h 87427"/>
                  <a:gd name="connsiteX3" fmla="*/ 0 w 194880"/>
                  <a:gd name="connsiteY3" fmla="*/ 36747 h 87427"/>
                  <a:gd name="connsiteX4" fmla="*/ 14548 w 194880"/>
                  <a:gd name="connsiteY4" fmla="*/ 64306 h 87427"/>
                  <a:gd name="connsiteX5" fmla="*/ 42209 w 194880"/>
                  <a:gd name="connsiteY5" fmla="*/ 75576 h 87427"/>
                  <a:gd name="connsiteX6" fmla="*/ 128575 w 194880"/>
                  <a:gd name="connsiteY6" fmla="*/ 86333 h 87427"/>
                  <a:gd name="connsiteX7" fmla="*/ 188508 w 194880"/>
                  <a:gd name="connsiteY7" fmla="*/ 53446 h 87427"/>
                  <a:gd name="connsiteX8" fmla="*/ 162076 w 194880"/>
                  <a:gd name="connsiteY8" fmla="*/ 8778 h 8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880" h="87427">
                    <a:moveTo>
                      <a:pt x="162076" y="8778"/>
                    </a:moveTo>
                    <a:cubicBezTo>
                      <a:pt x="123463" y="-135"/>
                      <a:pt x="83599" y="-2276"/>
                      <a:pt x="44258" y="2426"/>
                    </a:cubicBezTo>
                    <a:cubicBezTo>
                      <a:pt x="34351" y="3000"/>
                      <a:pt x="24690" y="5766"/>
                      <a:pt x="15982" y="10520"/>
                    </a:cubicBezTo>
                    <a:cubicBezTo>
                      <a:pt x="6659" y="16093"/>
                      <a:pt x="686" y="25908"/>
                      <a:pt x="0" y="36747"/>
                    </a:cubicBezTo>
                    <a:cubicBezTo>
                      <a:pt x="174" y="47730"/>
                      <a:pt x="5584" y="57964"/>
                      <a:pt x="14548" y="64306"/>
                    </a:cubicBezTo>
                    <a:cubicBezTo>
                      <a:pt x="22990" y="69736"/>
                      <a:pt x="32374" y="73557"/>
                      <a:pt x="42209" y="75576"/>
                    </a:cubicBezTo>
                    <a:cubicBezTo>
                      <a:pt x="70588" y="83054"/>
                      <a:pt x="99684" y="90226"/>
                      <a:pt x="128575" y="86333"/>
                    </a:cubicBezTo>
                    <a:cubicBezTo>
                      <a:pt x="152159" y="83854"/>
                      <a:pt x="173745" y="72000"/>
                      <a:pt x="188508" y="53446"/>
                    </a:cubicBezTo>
                    <a:cubicBezTo>
                      <a:pt x="206334" y="27936"/>
                      <a:pt x="183283" y="13491"/>
                      <a:pt x="162076" y="8778"/>
                    </a:cubicBezTo>
                    <a:close/>
                  </a:path>
                </a:pathLst>
              </a:custGeom>
              <a:solidFill>
                <a:srgbClr val="FFFFFF">
                  <a:alpha val="10000"/>
                </a:srgbClr>
              </a:solidFill>
              <a:ln w="10230"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462F208E-4C2A-9C1F-961C-A92C74CF2937}"/>
                  </a:ext>
                </a:extLst>
              </p:cNvPr>
              <p:cNvSpPr/>
              <p:nvPr/>
            </p:nvSpPr>
            <p:spPr>
              <a:xfrm>
                <a:off x="7988500" y="5003814"/>
                <a:ext cx="175934" cy="101325"/>
              </a:xfrm>
              <a:custGeom>
                <a:avLst/>
                <a:gdLst>
                  <a:gd name="connsiteX0" fmla="*/ 153612 w 175934"/>
                  <a:gd name="connsiteY0" fmla="*/ 78577 h 101325"/>
                  <a:gd name="connsiteX1" fmla="*/ 172770 w 175934"/>
                  <a:gd name="connsiteY1" fmla="*/ 57370 h 101325"/>
                  <a:gd name="connsiteX2" fmla="*/ 171029 w 175934"/>
                  <a:gd name="connsiteY2" fmla="*/ 28684 h 101325"/>
                  <a:gd name="connsiteX3" fmla="*/ 99314 w 175934"/>
                  <a:gd name="connsiteY3" fmla="*/ 306 h 101325"/>
                  <a:gd name="connsiteX4" fmla="*/ 68579 w 175934"/>
                  <a:gd name="connsiteY4" fmla="*/ 6862 h 101325"/>
                  <a:gd name="connsiteX5" fmla="*/ 26369 w 175934"/>
                  <a:gd name="connsiteY5" fmla="*/ 28274 h 101325"/>
                  <a:gd name="connsiteX6" fmla="*/ 7109 w 175934"/>
                  <a:gd name="connsiteY6" fmla="*/ 42515 h 101325"/>
                  <a:gd name="connsiteX7" fmla="*/ 449 w 175934"/>
                  <a:gd name="connsiteY7" fmla="*/ 66386 h 101325"/>
                  <a:gd name="connsiteX8" fmla="*/ 24935 w 175934"/>
                  <a:gd name="connsiteY8" fmla="*/ 88105 h 101325"/>
                  <a:gd name="connsiteX9" fmla="*/ 107715 w 175934"/>
                  <a:gd name="connsiteY9" fmla="*/ 101219 h 101325"/>
                  <a:gd name="connsiteX10" fmla="*/ 153612 w 175934"/>
                  <a:gd name="connsiteY10" fmla="*/ 78577 h 10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934" h="101325">
                    <a:moveTo>
                      <a:pt x="153612" y="78577"/>
                    </a:moveTo>
                    <a:cubicBezTo>
                      <a:pt x="161624" y="73168"/>
                      <a:pt x="168201" y="65884"/>
                      <a:pt x="172770" y="57370"/>
                    </a:cubicBezTo>
                    <a:cubicBezTo>
                      <a:pt x="177545" y="48222"/>
                      <a:pt x="176879" y="37187"/>
                      <a:pt x="171029" y="28684"/>
                    </a:cubicBezTo>
                    <a:cubicBezTo>
                      <a:pt x="162013" y="18439"/>
                      <a:pt x="112222" y="3174"/>
                      <a:pt x="99314" y="306"/>
                    </a:cubicBezTo>
                    <a:cubicBezTo>
                      <a:pt x="88628" y="-883"/>
                      <a:pt x="77850" y="1412"/>
                      <a:pt x="68579" y="6862"/>
                    </a:cubicBezTo>
                    <a:cubicBezTo>
                      <a:pt x="54338" y="13522"/>
                      <a:pt x="40200" y="20693"/>
                      <a:pt x="26369" y="28274"/>
                    </a:cubicBezTo>
                    <a:cubicBezTo>
                      <a:pt x="19126" y="31799"/>
                      <a:pt x="12600" y="36624"/>
                      <a:pt x="7109" y="42515"/>
                    </a:cubicBezTo>
                    <a:cubicBezTo>
                      <a:pt x="1361" y="49041"/>
                      <a:pt x="-1087" y="57831"/>
                      <a:pt x="449" y="66386"/>
                    </a:cubicBezTo>
                    <a:cubicBezTo>
                      <a:pt x="4343" y="77348"/>
                      <a:pt x="13584" y="85544"/>
                      <a:pt x="24935" y="88105"/>
                    </a:cubicBezTo>
                    <a:cubicBezTo>
                      <a:pt x="51459" y="97633"/>
                      <a:pt x="79541" y="102090"/>
                      <a:pt x="107715" y="101219"/>
                    </a:cubicBezTo>
                    <a:cubicBezTo>
                      <a:pt x="105768" y="100809"/>
                      <a:pt x="141216" y="88105"/>
                      <a:pt x="153612" y="78577"/>
                    </a:cubicBezTo>
                    <a:close/>
                  </a:path>
                </a:pathLst>
              </a:custGeom>
              <a:solidFill>
                <a:schemeClr val="accent1"/>
              </a:solidFill>
              <a:ln w="10230"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516E5806-6234-A6C7-A715-1687DB4643DA}"/>
                  </a:ext>
                </a:extLst>
              </p:cNvPr>
              <p:cNvSpPr/>
              <p:nvPr/>
            </p:nvSpPr>
            <p:spPr>
              <a:xfrm>
                <a:off x="7988500" y="5003814"/>
                <a:ext cx="175934" cy="101325"/>
              </a:xfrm>
              <a:custGeom>
                <a:avLst/>
                <a:gdLst>
                  <a:gd name="connsiteX0" fmla="*/ 153612 w 175934"/>
                  <a:gd name="connsiteY0" fmla="*/ 78577 h 101325"/>
                  <a:gd name="connsiteX1" fmla="*/ 172770 w 175934"/>
                  <a:gd name="connsiteY1" fmla="*/ 57370 h 101325"/>
                  <a:gd name="connsiteX2" fmla="*/ 171029 w 175934"/>
                  <a:gd name="connsiteY2" fmla="*/ 28684 h 101325"/>
                  <a:gd name="connsiteX3" fmla="*/ 99314 w 175934"/>
                  <a:gd name="connsiteY3" fmla="*/ 306 h 101325"/>
                  <a:gd name="connsiteX4" fmla="*/ 68579 w 175934"/>
                  <a:gd name="connsiteY4" fmla="*/ 6862 h 101325"/>
                  <a:gd name="connsiteX5" fmla="*/ 26369 w 175934"/>
                  <a:gd name="connsiteY5" fmla="*/ 28274 h 101325"/>
                  <a:gd name="connsiteX6" fmla="*/ 7109 w 175934"/>
                  <a:gd name="connsiteY6" fmla="*/ 42515 h 101325"/>
                  <a:gd name="connsiteX7" fmla="*/ 449 w 175934"/>
                  <a:gd name="connsiteY7" fmla="*/ 66386 h 101325"/>
                  <a:gd name="connsiteX8" fmla="*/ 24935 w 175934"/>
                  <a:gd name="connsiteY8" fmla="*/ 88105 h 101325"/>
                  <a:gd name="connsiteX9" fmla="*/ 107715 w 175934"/>
                  <a:gd name="connsiteY9" fmla="*/ 101219 h 101325"/>
                  <a:gd name="connsiteX10" fmla="*/ 153612 w 175934"/>
                  <a:gd name="connsiteY10" fmla="*/ 78577 h 10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934" h="101325">
                    <a:moveTo>
                      <a:pt x="153612" y="78577"/>
                    </a:moveTo>
                    <a:cubicBezTo>
                      <a:pt x="161624" y="73168"/>
                      <a:pt x="168201" y="65884"/>
                      <a:pt x="172770" y="57370"/>
                    </a:cubicBezTo>
                    <a:cubicBezTo>
                      <a:pt x="177545" y="48222"/>
                      <a:pt x="176879" y="37187"/>
                      <a:pt x="171029" y="28684"/>
                    </a:cubicBezTo>
                    <a:cubicBezTo>
                      <a:pt x="162013" y="18439"/>
                      <a:pt x="112222" y="3174"/>
                      <a:pt x="99314" y="306"/>
                    </a:cubicBezTo>
                    <a:cubicBezTo>
                      <a:pt x="88628" y="-883"/>
                      <a:pt x="77850" y="1412"/>
                      <a:pt x="68579" y="6862"/>
                    </a:cubicBezTo>
                    <a:cubicBezTo>
                      <a:pt x="54338" y="13522"/>
                      <a:pt x="40200" y="20693"/>
                      <a:pt x="26369" y="28274"/>
                    </a:cubicBezTo>
                    <a:cubicBezTo>
                      <a:pt x="19126" y="31799"/>
                      <a:pt x="12600" y="36624"/>
                      <a:pt x="7109" y="42515"/>
                    </a:cubicBezTo>
                    <a:cubicBezTo>
                      <a:pt x="1361" y="49041"/>
                      <a:pt x="-1087" y="57831"/>
                      <a:pt x="449" y="66386"/>
                    </a:cubicBezTo>
                    <a:cubicBezTo>
                      <a:pt x="4343" y="77348"/>
                      <a:pt x="13584" y="85544"/>
                      <a:pt x="24935" y="88105"/>
                    </a:cubicBezTo>
                    <a:cubicBezTo>
                      <a:pt x="51459" y="97633"/>
                      <a:pt x="79541" y="102090"/>
                      <a:pt x="107715" y="101219"/>
                    </a:cubicBezTo>
                    <a:cubicBezTo>
                      <a:pt x="105768" y="100809"/>
                      <a:pt x="141216" y="88105"/>
                      <a:pt x="153612" y="78577"/>
                    </a:cubicBezTo>
                    <a:close/>
                  </a:path>
                </a:pathLst>
              </a:custGeom>
              <a:solidFill>
                <a:srgbClr val="000000"/>
              </a:solidFill>
              <a:ln w="10230"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B04540B2-3030-D400-01E4-B434E5CFB697}"/>
                  </a:ext>
                </a:extLst>
              </p:cNvPr>
              <p:cNvSpPr/>
              <p:nvPr/>
            </p:nvSpPr>
            <p:spPr>
              <a:xfrm>
                <a:off x="8007643" y="5096406"/>
                <a:ext cx="98638" cy="82817"/>
              </a:xfrm>
              <a:custGeom>
                <a:avLst/>
                <a:gdLst>
                  <a:gd name="connsiteX0" fmla="*/ 33146 w 98638"/>
                  <a:gd name="connsiteY0" fmla="*/ 5656 h 82817"/>
                  <a:gd name="connsiteX1" fmla="*/ 3435 w 98638"/>
                  <a:gd name="connsiteY1" fmla="*/ 30653 h 82817"/>
                  <a:gd name="connsiteX2" fmla="*/ 9275 w 98638"/>
                  <a:gd name="connsiteY2" fmla="*/ 70096 h 82817"/>
                  <a:gd name="connsiteX3" fmla="*/ 35400 w 98638"/>
                  <a:gd name="connsiteY3" fmla="*/ 78805 h 82817"/>
                  <a:gd name="connsiteX4" fmla="*/ 69515 w 98638"/>
                  <a:gd name="connsiteY4" fmla="*/ 82186 h 82817"/>
                  <a:gd name="connsiteX5" fmla="*/ 90005 w 98638"/>
                  <a:gd name="connsiteY5" fmla="*/ 78600 h 82817"/>
                  <a:gd name="connsiteX6" fmla="*/ 98509 w 98638"/>
                  <a:gd name="connsiteY6" fmla="*/ 47865 h 82817"/>
                  <a:gd name="connsiteX7" fmla="*/ 94718 w 98638"/>
                  <a:gd name="connsiteY7" fmla="*/ 17130 h 82817"/>
                  <a:gd name="connsiteX8" fmla="*/ 70028 w 98638"/>
                  <a:gd name="connsiteY8" fmla="*/ 226 h 82817"/>
                  <a:gd name="connsiteX9" fmla="*/ 33146 w 98638"/>
                  <a:gd name="connsiteY9" fmla="*/ 5656 h 82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638" h="82817">
                    <a:moveTo>
                      <a:pt x="33146" y="5656"/>
                    </a:moveTo>
                    <a:cubicBezTo>
                      <a:pt x="20135" y="9375"/>
                      <a:pt x="9326" y="18472"/>
                      <a:pt x="3435" y="30653"/>
                    </a:cubicBezTo>
                    <a:cubicBezTo>
                      <a:pt x="-2753" y="43777"/>
                      <a:pt x="-448" y="59329"/>
                      <a:pt x="9275" y="70096"/>
                    </a:cubicBezTo>
                    <a:cubicBezTo>
                      <a:pt x="16805" y="75762"/>
                      <a:pt x="25974" y="78815"/>
                      <a:pt x="35400" y="78805"/>
                    </a:cubicBezTo>
                    <a:lnTo>
                      <a:pt x="69515" y="82186"/>
                    </a:lnTo>
                    <a:cubicBezTo>
                      <a:pt x="76554" y="83722"/>
                      <a:pt x="83910" y="82431"/>
                      <a:pt x="90005" y="78600"/>
                    </a:cubicBezTo>
                    <a:cubicBezTo>
                      <a:pt x="97894" y="72146"/>
                      <a:pt x="98611" y="59339"/>
                      <a:pt x="98509" y="47865"/>
                    </a:cubicBezTo>
                    <a:cubicBezTo>
                      <a:pt x="99072" y="37476"/>
                      <a:pt x="97792" y="27068"/>
                      <a:pt x="94718" y="17130"/>
                    </a:cubicBezTo>
                    <a:cubicBezTo>
                      <a:pt x="92126" y="5942"/>
                      <a:pt x="81400" y="-1403"/>
                      <a:pt x="70028" y="226"/>
                    </a:cubicBezTo>
                    <a:cubicBezTo>
                      <a:pt x="57621" y="1189"/>
                      <a:pt x="45296" y="3002"/>
                      <a:pt x="33146" y="5656"/>
                    </a:cubicBezTo>
                    <a:close/>
                  </a:path>
                </a:pathLst>
              </a:custGeom>
              <a:solidFill>
                <a:schemeClr val="accent1"/>
              </a:solidFill>
              <a:ln w="10230"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FE3928AD-8F33-91EA-7E85-55749C42AA45}"/>
                  </a:ext>
                </a:extLst>
              </p:cNvPr>
              <p:cNvSpPr/>
              <p:nvPr/>
            </p:nvSpPr>
            <p:spPr>
              <a:xfrm>
                <a:off x="8090580" y="4854507"/>
                <a:ext cx="6044" cy="3826"/>
              </a:xfrm>
              <a:custGeom>
                <a:avLst/>
                <a:gdLst>
                  <a:gd name="connsiteX0" fmla="*/ 6045 w 6044"/>
                  <a:gd name="connsiteY0" fmla="*/ 3826 h 3826"/>
                  <a:gd name="connsiteX1" fmla="*/ 0 w 6044"/>
                  <a:gd name="connsiteY1" fmla="*/ 138 h 3826"/>
                  <a:gd name="connsiteX2" fmla="*/ 2049 w 6044"/>
                  <a:gd name="connsiteY2" fmla="*/ 138 h 3826"/>
                  <a:gd name="connsiteX3" fmla="*/ 3278 w 6044"/>
                  <a:gd name="connsiteY3" fmla="*/ 138 h 3826"/>
                  <a:gd name="connsiteX4" fmla="*/ 3278 w 6044"/>
                  <a:gd name="connsiteY4" fmla="*/ 138 h 3826"/>
                  <a:gd name="connsiteX5" fmla="*/ 4405 w 6044"/>
                  <a:gd name="connsiteY5" fmla="*/ 958 h 3826"/>
                  <a:gd name="connsiteX6" fmla="*/ 5327 w 6044"/>
                  <a:gd name="connsiteY6" fmla="*/ 2187 h 3826"/>
                  <a:gd name="connsiteX7" fmla="*/ 5327 w 6044"/>
                  <a:gd name="connsiteY7" fmla="*/ 3417 h 3826"/>
                  <a:gd name="connsiteX8" fmla="*/ 6004 w 6044"/>
                  <a:gd name="connsiteY8" fmla="*/ 3673 h 3826"/>
                  <a:gd name="connsiteX9" fmla="*/ 6045 w 6044"/>
                  <a:gd name="connsiteY9" fmla="*/ 3826 h 3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 h="3826">
                    <a:moveTo>
                      <a:pt x="6045" y="3826"/>
                    </a:moveTo>
                    <a:cubicBezTo>
                      <a:pt x="4231" y="2300"/>
                      <a:pt x="2192" y="1050"/>
                      <a:pt x="0" y="138"/>
                    </a:cubicBezTo>
                    <a:cubicBezTo>
                      <a:pt x="666" y="-46"/>
                      <a:pt x="1383" y="-46"/>
                      <a:pt x="2049" y="138"/>
                    </a:cubicBezTo>
                    <a:cubicBezTo>
                      <a:pt x="2449" y="5"/>
                      <a:pt x="2879" y="5"/>
                      <a:pt x="3278" y="138"/>
                    </a:cubicBezTo>
                    <a:lnTo>
                      <a:pt x="3278" y="138"/>
                    </a:lnTo>
                    <a:cubicBezTo>
                      <a:pt x="3719" y="302"/>
                      <a:pt x="4108" y="589"/>
                      <a:pt x="4405" y="958"/>
                    </a:cubicBezTo>
                    <a:lnTo>
                      <a:pt x="5327" y="2187"/>
                    </a:lnTo>
                    <a:cubicBezTo>
                      <a:pt x="5399" y="2597"/>
                      <a:pt x="5399" y="3007"/>
                      <a:pt x="5327" y="3417"/>
                    </a:cubicBezTo>
                    <a:cubicBezTo>
                      <a:pt x="5584" y="3304"/>
                      <a:pt x="5891" y="3417"/>
                      <a:pt x="6004" y="3673"/>
                    </a:cubicBezTo>
                    <a:cubicBezTo>
                      <a:pt x="6024" y="3724"/>
                      <a:pt x="6034" y="3775"/>
                      <a:pt x="6045" y="3826"/>
                    </a:cubicBezTo>
                    <a:close/>
                  </a:path>
                </a:pathLst>
              </a:custGeom>
              <a:solidFill>
                <a:schemeClr val="accent1"/>
              </a:solidFill>
              <a:ln w="10230"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8E58FC88-B0FF-CC99-0867-21F375AFFC22}"/>
                  </a:ext>
                </a:extLst>
              </p:cNvPr>
              <p:cNvSpPr/>
              <p:nvPr/>
            </p:nvSpPr>
            <p:spPr>
              <a:xfrm>
                <a:off x="8090580" y="4854507"/>
                <a:ext cx="6044" cy="3826"/>
              </a:xfrm>
              <a:custGeom>
                <a:avLst/>
                <a:gdLst>
                  <a:gd name="connsiteX0" fmla="*/ 6045 w 6044"/>
                  <a:gd name="connsiteY0" fmla="*/ 3826 h 3826"/>
                  <a:gd name="connsiteX1" fmla="*/ 6045 w 6044"/>
                  <a:gd name="connsiteY1" fmla="*/ 3826 h 3826"/>
                  <a:gd name="connsiteX2" fmla="*/ 0 w 6044"/>
                  <a:gd name="connsiteY2" fmla="*/ 138 h 3826"/>
                  <a:gd name="connsiteX3" fmla="*/ 2049 w 6044"/>
                  <a:gd name="connsiteY3" fmla="*/ 138 h 3826"/>
                  <a:gd name="connsiteX4" fmla="*/ 3278 w 6044"/>
                  <a:gd name="connsiteY4" fmla="*/ 138 h 3826"/>
                  <a:gd name="connsiteX5" fmla="*/ 3278 w 6044"/>
                  <a:gd name="connsiteY5" fmla="*/ 138 h 3826"/>
                  <a:gd name="connsiteX6" fmla="*/ 4405 w 6044"/>
                  <a:gd name="connsiteY6" fmla="*/ 958 h 3826"/>
                  <a:gd name="connsiteX7" fmla="*/ 5327 w 6044"/>
                  <a:gd name="connsiteY7" fmla="*/ 2187 h 3826"/>
                  <a:gd name="connsiteX8" fmla="*/ 5327 w 6044"/>
                  <a:gd name="connsiteY8" fmla="*/ 3417 h 3826"/>
                  <a:gd name="connsiteX9" fmla="*/ 6004 w 6044"/>
                  <a:gd name="connsiteY9" fmla="*/ 3673 h 3826"/>
                  <a:gd name="connsiteX10" fmla="*/ 6045 w 6044"/>
                  <a:gd name="connsiteY10" fmla="*/ 3826 h 3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44" h="3826">
                    <a:moveTo>
                      <a:pt x="6045" y="3826"/>
                    </a:moveTo>
                    <a:lnTo>
                      <a:pt x="6045" y="3826"/>
                    </a:lnTo>
                    <a:cubicBezTo>
                      <a:pt x="4231" y="2300"/>
                      <a:pt x="2192" y="1050"/>
                      <a:pt x="0" y="138"/>
                    </a:cubicBezTo>
                    <a:cubicBezTo>
                      <a:pt x="666" y="-46"/>
                      <a:pt x="1383" y="-46"/>
                      <a:pt x="2049" y="138"/>
                    </a:cubicBezTo>
                    <a:cubicBezTo>
                      <a:pt x="2449" y="5"/>
                      <a:pt x="2879" y="5"/>
                      <a:pt x="3278" y="138"/>
                    </a:cubicBezTo>
                    <a:lnTo>
                      <a:pt x="3278" y="138"/>
                    </a:lnTo>
                    <a:cubicBezTo>
                      <a:pt x="3719" y="302"/>
                      <a:pt x="4108" y="589"/>
                      <a:pt x="4405" y="958"/>
                    </a:cubicBezTo>
                    <a:lnTo>
                      <a:pt x="5327" y="2187"/>
                    </a:lnTo>
                    <a:cubicBezTo>
                      <a:pt x="5399" y="2597"/>
                      <a:pt x="5399" y="3007"/>
                      <a:pt x="5327" y="3417"/>
                    </a:cubicBezTo>
                    <a:cubicBezTo>
                      <a:pt x="5584" y="3304"/>
                      <a:pt x="5891" y="3417"/>
                      <a:pt x="6004" y="3673"/>
                    </a:cubicBezTo>
                    <a:cubicBezTo>
                      <a:pt x="6024" y="3724"/>
                      <a:pt x="6034" y="3775"/>
                      <a:pt x="6045" y="3826"/>
                    </a:cubicBezTo>
                    <a:close/>
                  </a:path>
                </a:pathLst>
              </a:custGeom>
              <a:solidFill>
                <a:schemeClr val="accent1">
                  <a:alpha val="10000"/>
                </a:schemeClr>
              </a:solidFill>
              <a:ln w="10230"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176FFA92-EDA7-D8D1-5A31-AE71BB933906}"/>
                  </a:ext>
                </a:extLst>
              </p:cNvPr>
              <p:cNvSpPr/>
              <p:nvPr/>
            </p:nvSpPr>
            <p:spPr>
              <a:xfrm>
                <a:off x="8034835" y="4854645"/>
                <a:ext cx="112333" cy="164432"/>
              </a:xfrm>
              <a:custGeom>
                <a:avLst/>
                <a:gdLst>
                  <a:gd name="connsiteX0" fmla="*/ 104614 w 112333"/>
                  <a:gd name="connsiteY0" fmla="*/ 119354 h 164432"/>
                  <a:gd name="connsiteX1" fmla="*/ 86993 w 112333"/>
                  <a:gd name="connsiteY1" fmla="*/ 150089 h 164432"/>
                  <a:gd name="connsiteX2" fmla="*/ 57487 w 112333"/>
                  <a:gd name="connsiteY2" fmla="*/ 164432 h 164432"/>
                  <a:gd name="connsiteX3" fmla="*/ 54823 w 112333"/>
                  <a:gd name="connsiteY3" fmla="*/ 164432 h 164432"/>
                  <a:gd name="connsiteX4" fmla="*/ 25318 w 112333"/>
                  <a:gd name="connsiteY4" fmla="*/ 150089 h 164432"/>
                  <a:gd name="connsiteX5" fmla="*/ 7696 w 112333"/>
                  <a:gd name="connsiteY5" fmla="*/ 119354 h 164432"/>
                  <a:gd name="connsiteX6" fmla="*/ 422 w 112333"/>
                  <a:gd name="connsiteY6" fmla="*/ 71407 h 164432"/>
                  <a:gd name="connsiteX7" fmla="*/ 24396 w 112333"/>
                  <a:gd name="connsiteY7" fmla="*/ 25407 h 164432"/>
                  <a:gd name="connsiteX8" fmla="*/ 40583 w 112333"/>
                  <a:gd name="connsiteY8" fmla="*/ 11372 h 164432"/>
                  <a:gd name="connsiteX9" fmla="*/ 41505 w 112333"/>
                  <a:gd name="connsiteY9" fmla="*/ 10757 h 164432"/>
                  <a:gd name="connsiteX10" fmla="*/ 42427 w 112333"/>
                  <a:gd name="connsiteY10" fmla="*/ 9937 h 164432"/>
                  <a:gd name="connsiteX11" fmla="*/ 50213 w 112333"/>
                  <a:gd name="connsiteY11" fmla="*/ 3586 h 164432"/>
                  <a:gd name="connsiteX12" fmla="*/ 54004 w 112333"/>
                  <a:gd name="connsiteY12" fmla="*/ 1024 h 164432"/>
                  <a:gd name="connsiteX13" fmla="*/ 55131 w 112333"/>
                  <a:gd name="connsiteY13" fmla="*/ 512 h 164432"/>
                  <a:gd name="connsiteX14" fmla="*/ 56155 w 112333"/>
                  <a:gd name="connsiteY14" fmla="*/ 0 h 164432"/>
                  <a:gd name="connsiteX15" fmla="*/ 62200 w 112333"/>
                  <a:gd name="connsiteY15" fmla="*/ 3688 h 164432"/>
                  <a:gd name="connsiteX16" fmla="*/ 62200 w 112333"/>
                  <a:gd name="connsiteY16" fmla="*/ 3688 h 164432"/>
                  <a:gd name="connsiteX17" fmla="*/ 71728 w 112333"/>
                  <a:gd name="connsiteY17" fmla="*/ 11372 h 164432"/>
                  <a:gd name="connsiteX18" fmla="*/ 88017 w 112333"/>
                  <a:gd name="connsiteY18" fmla="*/ 25407 h 164432"/>
                  <a:gd name="connsiteX19" fmla="*/ 111888 w 112333"/>
                  <a:gd name="connsiteY19" fmla="*/ 71407 h 164432"/>
                  <a:gd name="connsiteX20" fmla="*/ 104614 w 112333"/>
                  <a:gd name="connsiteY20" fmla="*/ 119354 h 16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2333" h="164432">
                    <a:moveTo>
                      <a:pt x="104614" y="119354"/>
                    </a:moveTo>
                    <a:cubicBezTo>
                      <a:pt x="100762" y="130634"/>
                      <a:pt x="94779" y="141074"/>
                      <a:pt x="86993" y="150089"/>
                    </a:cubicBezTo>
                    <a:cubicBezTo>
                      <a:pt x="79739" y="158972"/>
                      <a:pt x="68951" y="164217"/>
                      <a:pt x="57487" y="164432"/>
                    </a:cubicBezTo>
                    <a:lnTo>
                      <a:pt x="54823" y="164432"/>
                    </a:lnTo>
                    <a:cubicBezTo>
                      <a:pt x="43369" y="164176"/>
                      <a:pt x="32592" y="158941"/>
                      <a:pt x="25318" y="150089"/>
                    </a:cubicBezTo>
                    <a:cubicBezTo>
                      <a:pt x="17593" y="141022"/>
                      <a:pt x="11620" y="130603"/>
                      <a:pt x="7696" y="119354"/>
                    </a:cubicBezTo>
                    <a:cubicBezTo>
                      <a:pt x="1416" y="104202"/>
                      <a:pt x="-1073" y="87738"/>
                      <a:pt x="422" y="71407"/>
                    </a:cubicBezTo>
                    <a:cubicBezTo>
                      <a:pt x="3281" y="53909"/>
                      <a:pt x="11692" y="37783"/>
                      <a:pt x="24396" y="25407"/>
                    </a:cubicBezTo>
                    <a:cubicBezTo>
                      <a:pt x="27469" y="25407"/>
                      <a:pt x="37509" y="13728"/>
                      <a:pt x="40583" y="11372"/>
                    </a:cubicBezTo>
                    <a:lnTo>
                      <a:pt x="41505" y="10757"/>
                    </a:lnTo>
                    <a:lnTo>
                      <a:pt x="42427" y="9937"/>
                    </a:lnTo>
                    <a:cubicBezTo>
                      <a:pt x="44578" y="8298"/>
                      <a:pt x="47447" y="5737"/>
                      <a:pt x="50213" y="3586"/>
                    </a:cubicBezTo>
                    <a:lnTo>
                      <a:pt x="54004" y="1024"/>
                    </a:lnTo>
                    <a:lnTo>
                      <a:pt x="55131" y="512"/>
                    </a:lnTo>
                    <a:cubicBezTo>
                      <a:pt x="55428" y="266"/>
                      <a:pt x="55776" y="92"/>
                      <a:pt x="56155" y="0"/>
                    </a:cubicBezTo>
                    <a:cubicBezTo>
                      <a:pt x="58348" y="912"/>
                      <a:pt x="60386" y="2162"/>
                      <a:pt x="62200" y="3688"/>
                    </a:cubicBezTo>
                    <a:lnTo>
                      <a:pt x="62200" y="3688"/>
                    </a:lnTo>
                    <a:cubicBezTo>
                      <a:pt x="65990" y="6454"/>
                      <a:pt x="69781" y="9937"/>
                      <a:pt x="71728" y="11372"/>
                    </a:cubicBezTo>
                    <a:cubicBezTo>
                      <a:pt x="73674" y="12806"/>
                      <a:pt x="84841" y="25407"/>
                      <a:pt x="88017" y="25407"/>
                    </a:cubicBezTo>
                    <a:cubicBezTo>
                      <a:pt x="100690" y="37794"/>
                      <a:pt x="109060" y="53919"/>
                      <a:pt x="111888" y="71407"/>
                    </a:cubicBezTo>
                    <a:cubicBezTo>
                      <a:pt x="113435" y="87748"/>
                      <a:pt x="110945" y="104212"/>
                      <a:pt x="104614" y="119354"/>
                    </a:cubicBezTo>
                    <a:close/>
                  </a:path>
                </a:pathLst>
              </a:custGeom>
              <a:solidFill>
                <a:schemeClr val="accent1"/>
              </a:solidFill>
              <a:ln w="10230"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6B1DE889-ECB2-F824-B4EB-BCE5D68B892B}"/>
                  </a:ext>
                </a:extLst>
              </p:cNvPr>
              <p:cNvSpPr/>
              <p:nvPr/>
            </p:nvSpPr>
            <p:spPr>
              <a:xfrm>
                <a:off x="8085048" y="4854228"/>
                <a:ext cx="5942" cy="4002"/>
              </a:xfrm>
              <a:custGeom>
                <a:avLst/>
                <a:gdLst>
                  <a:gd name="connsiteX0" fmla="*/ 5942 w 5942"/>
                  <a:gd name="connsiteY0" fmla="*/ 417 h 4002"/>
                  <a:gd name="connsiteX1" fmla="*/ 4918 w 5942"/>
                  <a:gd name="connsiteY1" fmla="*/ 929 h 4002"/>
                  <a:gd name="connsiteX2" fmla="*/ 3791 w 5942"/>
                  <a:gd name="connsiteY2" fmla="*/ 1441 h 4002"/>
                  <a:gd name="connsiteX3" fmla="*/ 0 w 5942"/>
                  <a:gd name="connsiteY3" fmla="*/ 4002 h 4002"/>
                  <a:gd name="connsiteX4" fmla="*/ 3996 w 5942"/>
                  <a:gd name="connsiteY4" fmla="*/ 7 h 4002"/>
                  <a:gd name="connsiteX5" fmla="*/ 5942 w 5942"/>
                  <a:gd name="connsiteY5" fmla="*/ 417 h 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2" h="4002">
                    <a:moveTo>
                      <a:pt x="5942" y="417"/>
                    </a:moveTo>
                    <a:cubicBezTo>
                      <a:pt x="5563" y="509"/>
                      <a:pt x="5215" y="683"/>
                      <a:pt x="4918" y="929"/>
                    </a:cubicBezTo>
                    <a:lnTo>
                      <a:pt x="3791" y="1441"/>
                    </a:lnTo>
                    <a:lnTo>
                      <a:pt x="0" y="4002"/>
                    </a:lnTo>
                    <a:cubicBezTo>
                      <a:pt x="922" y="1646"/>
                      <a:pt x="2151" y="109"/>
                      <a:pt x="3996" y="7"/>
                    </a:cubicBezTo>
                    <a:cubicBezTo>
                      <a:pt x="4672" y="-34"/>
                      <a:pt x="5348" y="109"/>
                      <a:pt x="5942" y="417"/>
                    </a:cubicBezTo>
                    <a:close/>
                  </a:path>
                </a:pathLst>
              </a:custGeom>
              <a:solidFill>
                <a:schemeClr val="accent1"/>
              </a:solidFill>
              <a:ln w="10230" cap="flat">
                <a:noFill/>
                <a:prstDash val="solid"/>
                <a:miter/>
              </a:ln>
            </p:spPr>
            <p:txBody>
              <a:bodyPr rtlCol="0" anchor="ctr"/>
              <a:lstStyle/>
              <a:p>
                <a:endParaRPr lang="zh-CN" altLang="en-US"/>
              </a:p>
            </p:txBody>
          </p:sp>
          <p:grpSp>
            <p:nvGrpSpPr>
              <p:cNvPr id="422" name="图形 17">
                <a:extLst>
                  <a:ext uri="{FF2B5EF4-FFF2-40B4-BE49-F238E27FC236}">
                    <a16:creationId xmlns:a16="http://schemas.microsoft.com/office/drawing/2014/main" id="{1FCACCDB-C30A-5ED7-F359-1DDC3A463081}"/>
                  </a:ext>
                </a:extLst>
              </p:cNvPr>
              <p:cNvGrpSpPr/>
              <p:nvPr/>
            </p:nvGrpSpPr>
            <p:grpSpPr>
              <a:xfrm>
                <a:off x="8034835" y="4854228"/>
                <a:ext cx="112333" cy="164848"/>
                <a:chOff x="8034835" y="4854228"/>
                <a:chExt cx="112333" cy="164848"/>
              </a:xfrm>
              <a:solidFill>
                <a:srgbClr val="FFFFFF"/>
              </a:solidFill>
            </p:grpSpPr>
            <p:sp>
              <p:nvSpPr>
                <p:cNvPr id="423" name="任意多边形: 形状 422">
                  <a:extLst>
                    <a:ext uri="{FF2B5EF4-FFF2-40B4-BE49-F238E27FC236}">
                      <a16:creationId xmlns:a16="http://schemas.microsoft.com/office/drawing/2014/main" id="{65955999-4BD5-8245-F323-5642595FB795}"/>
                    </a:ext>
                  </a:extLst>
                </p:cNvPr>
                <p:cNvSpPr/>
                <p:nvPr/>
              </p:nvSpPr>
              <p:spPr>
                <a:xfrm>
                  <a:off x="8034835" y="4854645"/>
                  <a:ext cx="112333" cy="164432"/>
                </a:xfrm>
                <a:custGeom>
                  <a:avLst/>
                  <a:gdLst>
                    <a:gd name="connsiteX0" fmla="*/ 104614 w 112333"/>
                    <a:gd name="connsiteY0" fmla="*/ 119354 h 164432"/>
                    <a:gd name="connsiteX1" fmla="*/ 86993 w 112333"/>
                    <a:gd name="connsiteY1" fmla="*/ 150089 h 164432"/>
                    <a:gd name="connsiteX2" fmla="*/ 57487 w 112333"/>
                    <a:gd name="connsiteY2" fmla="*/ 164432 h 164432"/>
                    <a:gd name="connsiteX3" fmla="*/ 54823 w 112333"/>
                    <a:gd name="connsiteY3" fmla="*/ 164432 h 164432"/>
                    <a:gd name="connsiteX4" fmla="*/ 25318 w 112333"/>
                    <a:gd name="connsiteY4" fmla="*/ 150089 h 164432"/>
                    <a:gd name="connsiteX5" fmla="*/ 7696 w 112333"/>
                    <a:gd name="connsiteY5" fmla="*/ 119354 h 164432"/>
                    <a:gd name="connsiteX6" fmla="*/ 422 w 112333"/>
                    <a:gd name="connsiteY6" fmla="*/ 71407 h 164432"/>
                    <a:gd name="connsiteX7" fmla="*/ 24396 w 112333"/>
                    <a:gd name="connsiteY7" fmla="*/ 25407 h 164432"/>
                    <a:gd name="connsiteX8" fmla="*/ 40583 w 112333"/>
                    <a:gd name="connsiteY8" fmla="*/ 11372 h 164432"/>
                    <a:gd name="connsiteX9" fmla="*/ 50213 w 112333"/>
                    <a:gd name="connsiteY9" fmla="*/ 3586 h 164432"/>
                    <a:gd name="connsiteX10" fmla="*/ 56155 w 112333"/>
                    <a:gd name="connsiteY10" fmla="*/ 0 h 164432"/>
                    <a:gd name="connsiteX11" fmla="*/ 62200 w 112333"/>
                    <a:gd name="connsiteY11" fmla="*/ 3688 h 164432"/>
                    <a:gd name="connsiteX12" fmla="*/ 71728 w 112333"/>
                    <a:gd name="connsiteY12" fmla="*/ 11372 h 164432"/>
                    <a:gd name="connsiteX13" fmla="*/ 88017 w 112333"/>
                    <a:gd name="connsiteY13" fmla="*/ 25407 h 164432"/>
                    <a:gd name="connsiteX14" fmla="*/ 111888 w 112333"/>
                    <a:gd name="connsiteY14" fmla="*/ 71407 h 164432"/>
                    <a:gd name="connsiteX15" fmla="*/ 104614 w 112333"/>
                    <a:gd name="connsiteY15" fmla="*/ 119354 h 16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333" h="164432">
                      <a:moveTo>
                        <a:pt x="104614" y="119354"/>
                      </a:moveTo>
                      <a:cubicBezTo>
                        <a:pt x="100762" y="130634"/>
                        <a:pt x="94779" y="141074"/>
                        <a:pt x="86993" y="150089"/>
                      </a:cubicBezTo>
                      <a:cubicBezTo>
                        <a:pt x="79739" y="158972"/>
                        <a:pt x="68951" y="164217"/>
                        <a:pt x="57487" y="164432"/>
                      </a:cubicBezTo>
                      <a:lnTo>
                        <a:pt x="54823" y="164432"/>
                      </a:lnTo>
                      <a:cubicBezTo>
                        <a:pt x="43369" y="164176"/>
                        <a:pt x="32592" y="158941"/>
                        <a:pt x="25318" y="150089"/>
                      </a:cubicBezTo>
                      <a:cubicBezTo>
                        <a:pt x="17593" y="141022"/>
                        <a:pt x="11620" y="130603"/>
                        <a:pt x="7696" y="119354"/>
                      </a:cubicBezTo>
                      <a:cubicBezTo>
                        <a:pt x="1416" y="104202"/>
                        <a:pt x="-1073" y="87738"/>
                        <a:pt x="422" y="71407"/>
                      </a:cubicBezTo>
                      <a:cubicBezTo>
                        <a:pt x="3281" y="53909"/>
                        <a:pt x="11692" y="37783"/>
                        <a:pt x="24396" y="25407"/>
                      </a:cubicBezTo>
                      <a:cubicBezTo>
                        <a:pt x="27469" y="25407"/>
                        <a:pt x="37509" y="13728"/>
                        <a:pt x="40583" y="11372"/>
                      </a:cubicBezTo>
                      <a:cubicBezTo>
                        <a:pt x="43656" y="9015"/>
                        <a:pt x="46525" y="6454"/>
                        <a:pt x="50213" y="3586"/>
                      </a:cubicBezTo>
                      <a:cubicBezTo>
                        <a:pt x="52006" y="2110"/>
                        <a:pt x="54014" y="901"/>
                        <a:pt x="56155" y="0"/>
                      </a:cubicBezTo>
                      <a:cubicBezTo>
                        <a:pt x="58358" y="891"/>
                        <a:pt x="60397" y="2141"/>
                        <a:pt x="62200" y="3688"/>
                      </a:cubicBezTo>
                      <a:cubicBezTo>
                        <a:pt x="65990" y="6454"/>
                        <a:pt x="69781" y="9937"/>
                        <a:pt x="71728" y="11372"/>
                      </a:cubicBezTo>
                      <a:cubicBezTo>
                        <a:pt x="73674" y="12806"/>
                        <a:pt x="84841" y="25407"/>
                        <a:pt x="88017" y="25407"/>
                      </a:cubicBezTo>
                      <a:cubicBezTo>
                        <a:pt x="100690" y="37794"/>
                        <a:pt x="109060" y="53919"/>
                        <a:pt x="111888" y="71407"/>
                      </a:cubicBezTo>
                      <a:cubicBezTo>
                        <a:pt x="113435" y="87748"/>
                        <a:pt x="110945" y="104212"/>
                        <a:pt x="104614" y="119354"/>
                      </a:cubicBezTo>
                      <a:close/>
                    </a:path>
                  </a:pathLst>
                </a:custGeom>
                <a:solidFill>
                  <a:srgbClr val="FFFFFF"/>
                </a:solidFill>
                <a:ln w="10230"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57989FDC-93E1-B824-9C16-8259F089E5B5}"/>
                    </a:ext>
                  </a:extLst>
                </p:cNvPr>
                <p:cNvSpPr/>
                <p:nvPr/>
              </p:nvSpPr>
              <p:spPr>
                <a:xfrm>
                  <a:off x="8085048" y="4854228"/>
                  <a:ext cx="5942" cy="4002"/>
                </a:xfrm>
                <a:custGeom>
                  <a:avLst/>
                  <a:gdLst>
                    <a:gd name="connsiteX0" fmla="*/ 5942 w 5942"/>
                    <a:gd name="connsiteY0" fmla="*/ 417 h 4002"/>
                    <a:gd name="connsiteX1" fmla="*/ 0 w 5942"/>
                    <a:gd name="connsiteY1" fmla="*/ 4002 h 4002"/>
                    <a:gd name="connsiteX2" fmla="*/ 3996 w 5942"/>
                    <a:gd name="connsiteY2" fmla="*/ 7 h 4002"/>
                    <a:gd name="connsiteX3" fmla="*/ 5942 w 5942"/>
                    <a:gd name="connsiteY3" fmla="*/ 417 h 4002"/>
                  </a:gdLst>
                  <a:ahLst/>
                  <a:cxnLst>
                    <a:cxn ang="0">
                      <a:pos x="connsiteX0" y="connsiteY0"/>
                    </a:cxn>
                    <a:cxn ang="0">
                      <a:pos x="connsiteX1" y="connsiteY1"/>
                    </a:cxn>
                    <a:cxn ang="0">
                      <a:pos x="connsiteX2" y="connsiteY2"/>
                    </a:cxn>
                    <a:cxn ang="0">
                      <a:pos x="connsiteX3" y="connsiteY3"/>
                    </a:cxn>
                  </a:cxnLst>
                  <a:rect l="l" t="t" r="r" b="b"/>
                  <a:pathLst>
                    <a:path w="5942" h="4002">
                      <a:moveTo>
                        <a:pt x="5942" y="417"/>
                      </a:moveTo>
                      <a:cubicBezTo>
                        <a:pt x="3801" y="1318"/>
                        <a:pt x="1793" y="2527"/>
                        <a:pt x="0" y="4002"/>
                      </a:cubicBezTo>
                      <a:cubicBezTo>
                        <a:pt x="922" y="1646"/>
                        <a:pt x="2151" y="109"/>
                        <a:pt x="3996" y="7"/>
                      </a:cubicBezTo>
                      <a:cubicBezTo>
                        <a:pt x="4672" y="-34"/>
                        <a:pt x="5348" y="109"/>
                        <a:pt x="5942" y="417"/>
                      </a:cubicBezTo>
                      <a:close/>
                    </a:path>
                  </a:pathLst>
                </a:custGeom>
                <a:solidFill>
                  <a:srgbClr val="FFFFFF"/>
                </a:solidFill>
                <a:ln w="10230" cap="flat">
                  <a:noFill/>
                  <a:prstDash val="solid"/>
                  <a:miter/>
                </a:ln>
              </p:spPr>
              <p:txBody>
                <a:bodyPr rtlCol="0" anchor="ctr"/>
                <a:lstStyle/>
                <a:p>
                  <a:endParaRPr lang="zh-CN" altLang="en-US"/>
                </a:p>
              </p:txBody>
            </p:sp>
          </p:grpSp>
          <p:sp>
            <p:nvSpPr>
              <p:cNvPr id="425" name="任意多边形: 形状 424">
                <a:extLst>
                  <a:ext uri="{FF2B5EF4-FFF2-40B4-BE49-F238E27FC236}">
                    <a16:creationId xmlns:a16="http://schemas.microsoft.com/office/drawing/2014/main" id="{61EF9B40-CF86-E4D2-A63F-C24D19189CFD}"/>
                  </a:ext>
                </a:extLst>
              </p:cNvPr>
              <p:cNvSpPr/>
              <p:nvPr/>
            </p:nvSpPr>
            <p:spPr>
              <a:xfrm>
                <a:off x="8090580" y="4854507"/>
                <a:ext cx="6044" cy="3826"/>
              </a:xfrm>
              <a:custGeom>
                <a:avLst/>
                <a:gdLst>
                  <a:gd name="connsiteX0" fmla="*/ 6045 w 6044"/>
                  <a:gd name="connsiteY0" fmla="*/ 3826 h 3826"/>
                  <a:gd name="connsiteX1" fmla="*/ 0 w 6044"/>
                  <a:gd name="connsiteY1" fmla="*/ 138 h 3826"/>
                  <a:gd name="connsiteX2" fmla="*/ 2049 w 6044"/>
                  <a:gd name="connsiteY2" fmla="*/ 138 h 3826"/>
                  <a:gd name="connsiteX3" fmla="*/ 6045 w 6044"/>
                  <a:gd name="connsiteY3" fmla="*/ 3826 h 3826"/>
                </a:gdLst>
                <a:ahLst/>
                <a:cxnLst>
                  <a:cxn ang="0">
                    <a:pos x="connsiteX0" y="connsiteY0"/>
                  </a:cxn>
                  <a:cxn ang="0">
                    <a:pos x="connsiteX1" y="connsiteY1"/>
                  </a:cxn>
                  <a:cxn ang="0">
                    <a:pos x="connsiteX2" y="connsiteY2"/>
                  </a:cxn>
                  <a:cxn ang="0">
                    <a:pos x="connsiteX3" y="connsiteY3"/>
                  </a:cxn>
                </a:cxnLst>
                <a:rect l="l" t="t" r="r" b="b"/>
                <a:pathLst>
                  <a:path w="6044" h="3826">
                    <a:moveTo>
                      <a:pt x="6045" y="3826"/>
                    </a:moveTo>
                    <a:cubicBezTo>
                      <a:pt x="4241" y="2279"/>
                      <a:pt x="2203" y="1029"/>
                      <a:pt x="0" y="138"/>
                    </a:cubicBezTo>
                    <a:cubicBezTo>
                      <a:pt x="666" y="-46"/>
                      <a:pt x="1383" y="-46"/>
                      <a:pt x="2049" y="138"/>
                    </a:cubicBezTo>
                    <a:cubicBezTo>
                      <a:pt x="4200" y="-169"/>
                      <a:pt x="6045" y="1368"/>
                      <a:pt x="6045" y="3826"/>
                    </a:cubicBezTo>
                    <a:close/>
                  </a:path>
                </a:pathLst>
              </a:custGeom>
              <a:solidFill>
                <a:srgbClr val="FFFFFF">
                  <a:alpha val="10000"/>
                </a:srgbClr>
              </a:solidFill>
              <a:ln w="10230" cap="flat">
                <a:noFill/>
                <a:prstDash val="solid"/>
                <a:miter/>
              </a:ln>
            </p:spPr>
            <p:txBody>
              <a:bodyPr rtlCol="0" anchor="ctr"/>
              <a:lstStyle/>
              <a:p>
                <a:endParaRPr lang="zh-CN" altLang="en-US"/>
              </a:p>
            </p:txBody>
          </p:sp>
        </p:grpSp>
        <p:grpSp>
          <p:nvGrpSpPr>
            <p:cNvPr id="426" name="图形 17">
              <a:extLst>
                <a:ext uri="{FF2B5EF4-FFF2-40B4-BE49-F238E27FC236}">
                  <a16:creationId xmlns:a16="http://schemas.microsoft.com/office/drawing/2014/main" id="{DB4C096B-02E7-CEE1-AA0A-379C98BD040E}"/>
                </a:ext>
              </a:extLst>
            </p:cNvPr>
            <p:cNvGrpSpPr/>
            <p:nvPr/>
          </p:nvGrpSpPr>
          <p:grpSpPr>
            <a:xfrm flipH="1">
              <a:off x="8889794" y="1398187"/>
              <a:ext cx="718789" cy="498111"/>
              <a:chOff x="9145917" y="1398187"/>
              <a:chExt cx="718789" cy="498111"/>
            </a:xfrm>
          </p:grpSpPr>
          <p:sp>
            <p:nvSpPr>
              <p:cNvPr id="427" name="任意多边形: 形状 426">
                <a:extLst>
                  <a:ext uri="{FF2B5EF4-FFF2-40B4-BE49-F238E27FC236}">
                    <a16:creationId xmlns:a16="http://schemas.microsoft.com/office/drawing/2014/main" id="{1D4245A0-52C3-2D3C-69A5-FCD6F7A92BE7}"/>
                  </a:ext>
                </a:extLst>
              </p:cNvPr>
              <p:cNvSpPr/>
              <p:nvPr/>
            </p:nvSpPr>
            <p:spPr>
              <a:xfrm>
                <a:off x="9505312" y="1398187"/>
                <a:ext cx="40365" cy="163305"/>
              </a:xfrm>
              <a:custGeom>
                <a:avLst/>
                <a:gdLst>
                  <a:gd name="connsiteX0" fmla="*/ 40365 w 40365"/>
                  <a:gd name="connsiteY0" fmla="*/ 0 h 163305"/>
                  <a:gd name="connsiteX1" fmla="*/ 40365 w 40365"/>
                  <a:gd name="connsiteY1" fmla="*/ 163305 h 163305"/>
                  <a:gd name="connsiteX2" fmla="*/ 0 w 40365"/>
                  <a:gd name="connsiteY2" fmla="*/ 163305 h 163305"/>
                </a:gdLst>
                <a:ahLst/>
                <a:cxnLst>
                  <a:cxn ang="0">
                    <a:pos x="connsiteX0" y="connsiteY0"/>
                  </a:cxn>
                  <a:cxn ang="0">
                    <a:pos x="connsiteX1" y="connsiteY1"/>
                  </a:cxn>
                  <a:cxn ang="0">
                    <a:pos x="connsiteX2" y="connsiteY2"/>
                  </a:cxn>
                </a:cxnLst>
                <a:rect l="l" t="t" r="r" b="b"/>
                <a:pathLst>
                  <a:path w="40365" h="163305">
                    <a:moveTo>
                      <a:pt x="40365" y="0"/>
                    </a:moveTo>
                    <a:lnTo>
                      <a:pt x="40365" y="163305"/>
                    </a:lnTo>
                    <a:lnTo>
                      <a:pt x="0" y="163305"/>
                    </a:lnTo>
                  </a:path>
                </a:pathLst>
              </a:custGeom>
              <a:noFill/>
              <a:ln w="10230" cap="rnd">
                <a:solidFill>
                  <a:srgbClr val="263238"/>
                </a:solidFill>
                <a:prstDash val="solid"/>
                <a:round/>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30B37DFB-1EFF-8743-5B83-2903F5BEAE6F}"/>
                  </a:ext>
                </a:extLst>
              </p:cNvPr>
              <p:cNvSpPr/>
              <p:nvPr/>
            </p:nvSpPr>
            <p:spPr>
              <a:xfrm>
                <a:off x="9505312" y="1398187"/>
                <a:ext cx="10245" cy="163305"/>
              </a:xfrm>
              <a:custGeom>
                <a:avLst/>
                <a:gdLst>
                  <a:gd name="connsiteX0" fmla="*/ 0 w 10245"/>
                  <a:gd name="connsiteY0" fmla="*/ 163305 h 163305"/>
                  <a:gd name="connsiteX1" fmla="*/ 0 w 10245"/>
                  <a:gd name="connsiteY1" fmla="*/ 0 h 163305"/>
                </a:gdLst>
                <a:ahLst/>
                <a:cxnLst>
                  <a:cxn ang="0">
                    <a:pos x="connsiteX0" y="connsiteY0"/>
                  </a:cxn>
                  <a:cxn ang="0">
                    <a:pos x="connsiteX1" y="connsiteY1"/>
                  </a:cxn>
                </a:cxnLst>
                <a:rect l="l" t="t" r="r" b="b"/>
                <a:pathLst>
                  <a:path w="10245" h="163305">
                    <a:moveTo>
                      <a:pt x="0" y="163305"/>
                    </a:moveTo>
                    <a:lnTo>
                      <a:pt x="0" y="0"/>
                    </a:lnTo>
                  </a:path>
                </a:pathLst>
              </a:custGeom>
              <a:ln w="10230" cap="rnd">
                <a:solidFill>
                  <a:srgbClr val="263238"/>
                </a:solidFill>
                <a:prstDash val="solid"/>
                <a:round/>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86AD6B45-A288-8B0A-319A-3965A79FF905}"/>
                  </a:ext>
                </a:extLst>
              </p:cNvPr>
              <p:cNvSpPr/>
              <p:nvPr/>
            </p:nvSpPr>
            <p:spPr>
              <a:xfrm>
                <a:off x="9145917" y="1536904"/>
                <a:ext cx="718789" cy="359394"/>
              </a:xfrm>
              <a:custGeom>
                <a:avLst/>
                <a:gdLst>
                  <a:gd name="connsiteX0" fmla="*/ 359395 w 718789"/>
                  <a:gd name="connsiteY0" fmla="*/ 0 h 359394"/>
                  <a:gd name="connsiteX1" fmla="*/ 0 w 718789"/>
                  <a:gd name="connsiteY1" fmla="*/ 359395 h 359394"/>
                  <a:gd name="connsiteX2" fmla="*/ 718789 w 718789"/>
                  <a:gd name="connsiteY2" fmla="*/ 359395 h 359394"/>
                  <a:gd name="connsiteX3" fmla="*/ 359395 w 718789"/>
                  <a:gd name="connsiteY3" fmla="*/ 0 h 359394"/>
                </a:gdLst>
                <a:ahLst/>
                <a:cxnLst>
                  <a:cxn ang="0">
                    <a:pos x="connsiteX0" y="connsiteY0"/>
                  </a:cxn>
                  <a:cxn ang="0">
                    <a:pos x="connsiteX1" y="connsiteY1"/>
                  </a:cxn>
                  <a:cxn ang="0">
                    <a:pos x="connsiteX2" y="connsiteY2"/>
                  </a:cxn>
                  <a:cxn ang="0">
                    <a:pos x="connsiteX3" y="connsiteY3"/>
                  </a:cxn>
                </a:cxnLst>
                <a:rect l="l" t="t" r="r" b="b"/>
                <a:pathLst>
                  <a:path w="718789" h="359394">
                    <a:moveTo>
                      <a:pt x="359395" y="0"/>
                    </a:moveTo>
                    <a:cubicBezTo>
                      <a:pt x="160908" y="0"/>
                      <a:pt x="0" y="160907"/>
                      <a:pt x="0" y="359395"/>
                    </a:cubicBezTo>
                    <a:lnTo>
                      <a:pt x="718789" y="359395"/>
                    </a:lnTo>
                    <a:cubicBezTo>
                      <a:pt x="718728" y="160929"/>
                      <a:pt x="557861" y="56"/>
                      <a:pt x="359395" y="0"/>
                    </a:cubicBezTo>
                    <a:close/>
                  </a:path>
                </a:pathLst>
              </a:custGeom>
              <a:solidFill>
                <a:srgbClr val="FFFFFF"/>
              </a:solidFill>
              <a:ln w="10230"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F4D36B67-728A-9E95-310B-4EAF6671FB90}"/>
                  </a:ext>
                </a:extLst>
              </p:cNvPr>
              <p:cNvSpPr/>
              <p:nvPr/>
            </p:nvSpPr>
            <p:spPr>
              <a:xfrm>
                <a:off x="9438720" y="1538543"/>
                <a:ext cx="359292" cy="357755"/>
              </a:xfrm>
              <a:custGeom>
                <a:avLst/>
                <a:gdLst>
                  <a:gd name="connsiteX0" fmla="*/ 0 w 359292"/>
                  <a:gd name="connsiteY0" fmla="*/ 4610 h 357755"/>
                  <a:gd name="connsiteX1" fmla="*/ 33194 w 359292"/>
                  <a:gd name="connsiteY1" fmla="*/ 0 h 357755"/>
                  <a:gd name="connsiteX2" fmla="*/ 359292 w 359292"/>
                  <a:gd name="connsiteY2" fmla="*/ 357755 h 357755"/>
                  <a:gd name="connsiteX3" fmla="*/ 292700 w 359292"/>
                  <a:gd name="connsiteY3" fmla="*/ 357755 h 357755"/>
                  <a:gd name="connsiteX4" fmla="*/ 0 w 359292"/>
                  <a:gd name="connsiteY4" fmla="*/ 4610 h 357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292" h="357755">
                    <a:moveTo>
                      <a:pt x="0" y="4610"/>
                    </a:moveTo>
                    <a:cubicBezTo>
                      <a:pt x="10993" y="2561"/>
                      <a:pt x="22058" y="1025"/>
                      <a:pt x="33194" y="0"/>
                    </a:cubicBezTo>
                    <a:cubicBezTo>
                      <a:pt x="217952" y="17190"/>
                      <a:pt x="359241" y="172203"/>
                      <a:pt x="359292" y="357755"/>
                    </a:cubicBezTo>
                    <a:lnTo>
                      <a:pt x="292700" y="357755"/>
                    </a:lnTo>
                    <a:cubicBezTo>
                      <a:pt x="292700" y="184989"/>
                      <a:pt x="169770" y="36671"/>
                      <a:pt x="0" y="4610"/>
                    </a:cubicBezTo>
                    <a:close/>
                  </a:path>
                </a:pathLst>
              </a:custGeom>
              <a:solidFill>
                <a:srgbClr val="999999"/>
              </a:solidFill>
              <a:ln w="10230"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D7727456-C192-2CF0-D261-FE9DF9E70FA5}"/>
                  </a:ext>
                </a:extLst>
              </p:cNvPr>
              <p:cNvSpPr/>
              <p:nvPr/>
            </p:nvSpPr>
            <p:spPr>
              <a:xfrm>
                <a:off x="9145917" y="1536904"/>
                <a:ext cx="718789" cy="359394"/>
              </a:xfrm>
              <a:custGeom>
                <a:avLst/>
                <a:gdLst>
                  <a:gd name="connsiteX0" fmla="*/ 359395 w 718789"/>
                  <a:gd name="connsiteY0" fmla="*/ 0 h 359394"/>
                  <a:gd name="connsiteX1" fmla="*/ 0 w 718789"/>
                  <a:gd name="connsiteY1" fmla="*/ 359395 h 359394"/>
                  <a:gd name="connsiteX2" fmla="*/ 718789 w 718789"/>
                  <a:gd name="connsiteY2" fmla="*/ 359395 h 359394"/>
                  <a:gd name="connsiteX3" fmla="*/ 359395 w 718789"/>
                  <a:gd name="connsiteY3" fmla="*/ 0 h 359394"/>
                </a:gdLst>
                <a:ahLst/>
                <a:cxnLst>
                  <a:cxn ang="0">
                    <a:pos x="connsiteX0" y="connsiteY0"/>
                  </a:cxn>
                  <a:cxn ang="0">
                    <a:pos x="connsiteX1" y="connsiteY1"/>
                  </a:cxn>
                  <a:cxn ang="0">
                    <a:pos x="connsiteX2" y="connsiteY2"/>
                  </a:cxn>
                  <a:cxn ang="0">
                    <a:pos x="connsiteX3" y="connsiteY3"/>
                  </a:cxn>
                </a:cxnLst>
                <a:rect l="l" t="t" r="r" b="b"/>
                <a:pathLst>
                  <a:path w="718789" h="359394">
                    <a:moveTo>
                      <a:pt x="359395" y="0"/>
                    </a:moveTo>
                    <a:cubicBezTo>
                      <a:pt x="160908" y="0"/>
                      <a:pt x="0" y="160907"/>
                      <a:pt x="0" y="359395"/>
                    </a:cubicBezTo>
                    <a:lnTo>
                      <a:pt x="718789" y="359395"/>
                    </a:lnTo>
                    <a:cubicBezTo>
                      <a:pt x="718728" y="160929"/>
                      <a:pt x="557861" y="56"/>
                      <a:pt x="359395" y="0"/>
                    </a:cubicBezTo>
                    <a:close/>
                  </a:path>
                </a:pathLst>
              </a:custGeom>
              <a:noFill/>
              <a:ln w="10230" cap="rnd">
                <a:solidFill>
                  <a:srgbClr val="263238"/>
                </a:solidFill>
                <a:prstDash val="solid"/>
                <a:round/>
              </a:ln>
            </p:spPr>
            <p:txBody>
              <a:bodyPr rtlCol="0" anchor="ctr"/>
              <a:lstStyle/>
              <a:p>
                <a:endParaRPr lang="zh-CN" altLang="en-US"/>
              </a:p>
            </p:txBody>
          </p:sp>
        </p:grpSp>
      </p:grpSp>
      <p:grpSp>
        <p:nvGrpSpPr>
          <p:cNvPr id="77" name="组合 76">
            <a:extLst>
              <a:ext uri="{FF2B5EF4-FFF2-40B4-BE49-F238E27FC236}">
                <a16:creationId xmlns:a16="http://schemas.microsoft.com/office/drawing/2014/main" id="{89CFB235-8883-8708-1170-33BB8C584229}"/>
              </a:ext>
            </a:extLst>
          </p:cNvPr>
          <p:cNvGrpSpPr/>
          <p:nvPr/>
        </p:nvGrpSpPr>
        <p:grpSpPr>
          <a:xfrm>
            <a:off x="696000" y="1629000"/>
            <a:ext cx="6022670" cy="1053476"/>
            <a:chOff x="696000" y="1629000"/>
            <a:chExt cx="6022670" cy="1053476"/>
          </a:xfrm>
        </p:grpSpPr>
        <p:sp>
          <p:nvSpPr>
            <p:cNvPr id="28" name="矩形: 圆角 27">
              <a:extLst>
                <a:ext uri="{FF2B5EF4-FFF2-40B4-BE49-F238E27FC236}">
                  <a16:creationId xmlns:a16="http://schemas.microsoft.com/office/drawing/2014/main" id="{A126A296-8FF7-5F4F-86B7-329BC315F9C9}"/>
                </a:ext>
              </a:extLst>
            </p:cNvPr>
            <p:cNvSpPr/>
            <p:nvPr/>
          </p:nvSpPr>
          <p:spPr>
            <a:xfrm>
              <a:off x="696000" y="1629000"/>
              <a:ext cx="6022670" cy="1008000"/>
            </a:xfrm>
            <a:prstGeom prst="roundRect">
              <a:avLst>
                <a:gd name="adj" fmla="val 2520"/>
              </a:avLst>
            </a:prstGeom>
            <a:gradFill flip="none" rotWithShape="1">
              <a:gsLst>
                <a:gs pos="100000">
                  <a:sysClr val="window" lastClr="FFFFFF"/>
                </a:gs>
                <a:gs pos="2000">
                  <a:sysClr val="window" lastClr="FFFFFF"/>
                </a:gs>
              </a:gsLst>
              <a:lin ang="13500000" scaled="1"/>
              <a:tileRect/>
            </a:gradFill>
            <a:ln w="6350" cap="flat" cmpd="sng" algn="ctr">
              <a:solidFill>
                <a:schemeClr val="accent1">
                  <a:lumMod val="100000"/>
                </a:schemeClr>
              </a:solidFill>
              <a:prstDash val="solid"/>
              <a:miter lim="800000"/>
            </a:ln>
            <a:effectLst>
              <a:outerShdw blurRad="190500" dist="76200" dir="5400000" sx="92000" sy="92000" algn="t" rotWithShape="0">
                <a:schemeClr val="accent1">
                  <a:lumMod val="100000"/>
                  <a:alpha val="15000"/>
                </a:schemeClr>
              </a:outerShdw>
              <a:reflection blurRad="38100" stA="40000" endPos="20000" dist="127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汉仪雅酷黑 45W" panose="020B0404020202020204" pitchFamily="34" charset="-122"/>
                <a:ea typeface="汉仪雅酷黑 45W" panose="020B0404020202020204" pitchFamily="34" charset="-122"/>
              </a:endParaRPr>
            </a:p>
          </p:txBody>
        </p:sp>
        <p:sp>
          <p:nvSpPr>
            <p:cNvPr id="29" name="任意多边形: 形状 28">
              <a:extLst>
                <a:ext uri="{FF2B5EF4-FFF2-40B4-BE49-F238E27FC236}">
                  <a16:creationId xmlns:a16="http://schemas.microsoft.com/office/drawing/2014/main" id="{87F9D1AF-E6BD-5D03-CDC3-B38EC0D1A59E}"/>
                </a:ext>
              </a:extLst>
            </p:cNvPr>
            <p:cNvSpPr/>
            <p:nvPr/>
          </p:nvSpPr>
          <p:spPr>
            <a:xfrm>
              <a:off x="696001" y="1629000"/>
              <a:ext cx="919107" cy="1008000"/>
            </a:xfrm>
            <a:custGeom>
              <a:avLst/>
              <a:gdLst>
                <a:gd name="connsiteX0" fmla="*/ 32236 w 1382668"/>
                <a:gd name="connsiteY0" fmla="*/ 0 h 1279198"/>
                <a:gd name="connsiteX1" fmla="*/ 1225163 w 1382668"/>
                <a:gd name="connsiteY1" fmla="*/ 0 h 1279198"/>
                <a:gd name="connsiteX2" fmla="*/ 1274011 w 1382668"/>
                <a:gd name="connsiteY2" fmla="*/ 101402 h 1279198"/>
                <a:gd name="connsiteX3" fmla="*/ 1382668 w 1382668"/>
                <a:gd name="connsiteY3" fmla="*/ 639599 h 1279198"/>
                <a:gd name="connsiteX4" fmla="*/ 1274011 w 1382668"/>
                <a:gd name="connsiteY4" fmla="*/ 1177796 h 1279198"/>
                <a:gd name="connsiteX5" fmla="*/ 1225163 w 1382668"/>
                <a:gd name="connsiteY5" fmla="*/ 1279198 h 1279198"/>
                <a:gd name="connsiteX6" fmla="*/ 32236 w 1382668"/>
                <a:gd name="connsiteY6" fmla="*/ 1279198 h 1279198"/>
                <a:gd name="connsiteX7" fmla="*/ 0 w 1382668"/>
                <a:gd name="connsiteY7" fmla="*/ 1246962 h 1279198"/>
                <a:gd name="connsiteX8" fmla="*/ 0 w 1382668"/>
                <a:gd name="connsiteY8" fmla="*/ 32236 h 1279198"/>
                <a:gd name="connsiteX9" fmla="*/ 32236 w 1382668"/>
                <a:gd name="connsiteY9" fmla="*/ 0 h 127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668" h="1279198">
                  <a:moveTo>
                    <a:pt x="32236" y="0"/>
                  </a:moveTo>
                  <a:lnTo>
                    <a:pt x="1225163" y="0"/>
                  </a:lnTo>
                  <a:lnTo>
                    <a:pt x="1274011" y="101402"/>
                  </a:lnTo>
                  <a:cubicBezTo>
                    <a:pt x="1343978" y="266823"/>
                    <a:pt x="1382668" y="448693"/>
                    <a:pt x="1382668" y="639599"/>
                  </a:cubicBezTo>
                  <a:cubicBezTo>
                    <a:pt x="1382668" y="830506"/>
                    <a:pt x="1343978" y="1012376"/>
                    <a:pt x="1274011" y="1177796"/>
                  </a:cubicBezTo>
                  <a:lnTo>
                    <a:pt x="1225163" y="1279198"/>
                  </a:lnTo>
                  <a:lnTo>
                    <a:pt x="32236" y="1279198"/>
                  </a:lnTo>
                  <a:cubicBezTo>
                    <a:pt x="14433" y="1279198"/>
                    <a:pt x="0" y="1264765"/>
                    <a:pt x="0" y="1246962"/>
                  </a:cubicBezTo>
                  <a:lnTo>
                    <a:pt x="0" y="32236"/>
                  </a:lnTo>
                  <a:cubicBezTo>
                    <a:pt x="0" y="14433"/>
                    <a:pt x="14433" y="0"/>
                    <a:pt x="32236" y="0"/>
                  </a:cubicBezTo>
                  <a:close/>
                </a:path>
              </a:pathLst>
            </a:custGeom>
            <a:gradFill flip="none" rotWithShape="1">
              <a:gsLst>
                <a:gs pos="85000">
                  <a:schemeClr val="accent1">
                    <a:lumMod val="100000"/>
                  </a:schemeClr>
                </a:gs>
                <a:gs pos="27000">
                  <a:schemeClr val="accent1">
                    <a:lumMod val="100000"/>
                  </a:schemeClr>
                </a:gs>
              </a:gsLst>
              <a:lin ang="135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汉仪雅酷黑 45W"/>
                <a:ea typeface="汉仪雅酷黑 45W"/>
              </a:endParaRPr>
            </a:p>
          </p:txBody>
        </p:sp>
        <p:sp>
          <p:nvSpPr>
            <p:cNvPr id="24" name="文本框 23">
              <a:extLst>
                <a:ext uri="{FF2B5EF4-FFF2-40B4-BE49-F238E27FC236}">
                  <a16:creationId xmlns:a16="http://schemas.microsoft.com/office/drawing/2014/main" id="{E9871DE0-96A0-06C8-AC24-CEBA81C4A4DE}"/>
                </a:ext>
              </a:extLst>
            </p:cNvPr>
            <p:cNvSpPr txBox="1"/>
            <p:nvPr/>
          </p:nvSpPr>
          <p:spPr>
            <a:xfrm>
              <a:off x="1854279" y="1802620"/>
              <a:ext cx="4794941" cy="879856"/>
            </a:xfrm>
            <a:prstGeom prst="rect">
              <a:avLst/>
            </a:prstGeom>
            <a:noFill/>
          </p:spPr>
          <p:txBody>
            <a:bodyPr wrap="square">
              <a:spAutoFit/>
            </a:bodyPr>
            <a:lstStyle/>
            <a:p>
              <a:pPr defTabSz="914400">
                <a:lnSpc>
                  <a:spcPct val="120000"/>
                </a:lnSpc>
                <a:defRPr/>
              </a:pPr>
              <a:r>
                <a:rPr lang="zh-CN" altLang="en-US" sz="1400" dirty="0">
                  <a:solidFill>
                    <a:prstClr val="black">
                      <a:alpha val="73000"/>
                    </a:prst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endParaRPr lang="en-US" altLang="zh-CN" sz="1400" dirty="0">
                <a:solidFill>
                  <a:prstClr val="black">
                    <a:alpha val="73000"/>
                  </a:prstClr>
                </a:solidFill>
                <a:latin typeface="思源黑体 CN Regular" panose="020B0500000000000000" pitchFamily="34" charset="-122"/>
                <a:ea typeface="思源黑体 CN Regular" panose="020B0500000000000000"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000000"/>
                </a:solidFill>
                <a:effectLst/>
                <a:uLnTx/>
                <a:uFillTx/>
                <a:latin typeface="微软雅黑"/>
                <a:ea typeface="微软雅黑"/>
              </a:endParaRPr>
            </a:p>
          </p:txBody>
        </p:sp>
        <p:sp>
          <p:nvSpPr>
            <p:cNvPr id="75" name="任意多边形: 形状 74">
              <a:extLst>
                <a:ext uri="{FF2B5EF4-FFF2-40B4-BE49-F238E27FC236}">
                  <a16:creationId xmlns:a16="http://schemas.microsoft.com/office/drawing/2014/main" id="{EC8356C2-B686-8C23-04B2-81DF28C9F5E6}"/>
                </a:ext>
              </a:extLst>
            </p:cNvPr>
            <p:cNvSpPr/>
            <p:nvPr/>
          </p:nvSpPr>
          <p:spPr>
            <a:xfrm>
              <a:off x="850712" y="1874355"/>
              <a:ext cx="609685" cy="517290"/>
            </a:xfrm>
            <a:custGeom>
              <a:avLst/>
              <a:gdLst>
                <a:gd name="T0" fmla="*/ 12354 w 12674"/>
                <a:gd name="T1" fmla="*/ 10093 h 10752"/>
                <a:gd name="T2" fmla="*/ 653 w 12674"/>
                <a:gd name="T3" fmla="*/ 10093 h 10752"/>
                <a:gd name="T4" fmla="*/ 653 w 12674"/>
                <a:gd name="T5" fmla="*/ 320 h 10752"/>
                <a:gd name="T6" fmla="*/ 333 w 12674"/>
                <a:gd name="T7" fmla="*/ 0 h 10752"/>
                <a:gd name="T8" fmla="*/ 320 w 12674"/>
                <a:gd name="T9" fmla="*/ 0 h 10752"/>
                <a:gd name="T10" fmla="*/ 0 w 12674"/>
                <a:gd name="T11" fmla="*/ 320 h 10752"/>
                <a:gd name="T12" fmla="*/ 0 w 12674"/>
                <a:gd name="T13" fmla="*/ 10413 h 10752"/>
                <a:gd name="T14" fmla="*/ 0 w 12674"/>
                <a:gd name="T15" fmla="*/ 10426 h 10752"/>
                <a:gd name="T16" fmla="*/ 0 w 12674"/>
                <a:gd name="T17" fmla="*/ 10432 h 10752"/>
                <a:gd name="T18" fmla="*/ 320 w 12674"/>
                <a:gd name="T19" fmla="*/ 10752 h 10752"/>
                <a:gd name="T20" fmla="*/ 333 w 12674"/>
                <a:gd name="T21" fmla="*/ 10752 h 10752"/>
                <a:gd name="T22" fmla="*/ 397 w 12674"/>
                <a:gd name="T23" fmla="*/ 10746 h 10752"/>
                <a:gd name="T24" fmla="*/ 12354 w 12674"/>
                <a:gd name="T25" fmla="*/ 10746 h 10752"/>
                <a:gd name="T26" fmla="*/ 12674 w 12674"/>
                <a:gd name="T27" fmla="*/ 10426 h 10752"/>
                <a:gd name="T28" fmla="*/ 12674 w 12674"/>
                <a:gd name="T29" fmla="*/ 10413 h 10752"/>
                <a:gd name="T30" fmla="*/ 12354 w 12674"/>
                <a:gd name="T31" fmla="*/ 10093 h 10752"/>
                <a:gd name="T32" fmla="*/ 2514 w 12674"/>
                <a:gd name="T33" fmla="*/ 7484 h 10752"/>
                <a:gd name="T34" fmla="*/ 3794 w 12674"/>
                <a:gd name="T35" fmla="*/ 5923 h 10752"/>
                <a:gd name="T36" fmla="*/ 5390 w 12674"/>
                <a:gd name="T37" fmla="*/ 4651 h 10752"/>
                <a:gd name="T38" fmla="*/ 7463 w 12674"/>
                <a:gd name="T39" fmla="*/ 6153 h 10752"/>
                <a:gd name="T40" fmla="*/ 9648 w 12674"/>
                <a:gd name="T41" fmla="*/ 4335 h 10752"/>
                <a:gd name="T42" fmla="*/ 10577 w 12674"/>
                <a:gd name="T43" fmla="*/ 2795 h 10752"/>
                <a:gd name="T44" fmla="*/ 11853 w 12674"/>
                <a:gd name="T45" fmla="*/ 3537 h 10752"/>
                <a:gd name="T46" fmla="*/ 11486 w 12674"/>
                <a:gd name="T47" fmla="*/ 1420 h 10752"/>
                <a:gd name="T48" fmla="*/ 10981 w 12674"/>
                <a:gd name="T49" fmla="*/ 991 h 10752"/>
                <a:gd name="T50" fmla="*/ 10793 w 12674"/>
                <a:gd name="T51" fmla="*/ 1027 h 10752"/>
                <a:gd name="T52" fmla="*/ 8781 w 12674"/>
                <a:gd name="T53" fmla="*/ 1749 h 10752"/>
                <a:gd name="T54" fmla="*/ 10042 w 12674"/>
                <a:gd name="T55" fmla="*/ 2483 h 10752"/>
                <a:gd name="T56" fmla="*/ 9230 w 12674"/>
                <a:gd name="T57" fmla="*/ 3764 h 10752"/>
                <a:gd name="T58" fmla="*/ 7490 w 12674"/>
                <a:gd name="T59" fmla="*/ 5487 h 10752"/>
                <a:gd name="T60" fmla="*/ 5389 w 12674"/>
                <a:gd name="T61" fmla="*/ 3986 h 10752"/>
                <a:gd name="T62" fmla="*/ 3453 w 12674"/>
                <a:gd name="T63" fmla="*/ 5308 h 10752"/>
                <a:gd name="T64" fmla="*/ 2048 w 12674"/>
                <a:gd name="T65" fmla="*/ 7009 h 10752"/>
                <a:gd name="T66" fmla="*/ 2514 w 12674"/>
                <a:gd name="T67" fmla="*/ 7484 h 10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74" h="10752">
                  <a:moveTo>
                    <a:pt x="12354" y="10093"/>
                  </a:moveTo>
                  <a:lnTo>
                    <a:pt x="653" y="10093"/>
                  </a:lnTo>
                  <a:lnTo>
                    <a:pt x="653" y="320"/>
                  </a:lnTo>
                  <a:cubicBezTo>
                    <a:pt x="653" y="143"/>
                    <a:pt x="510" y="0"/>
                    <a:pt x="333" y="0"/>
                  </a:cubicBezTo>
                  <a:lnTo>
                    <a:pt x="320" y="0"/>
                  </a:lnTo>
                  <a:cubicBezTo>
                    <a:pt x="144" y="0"/>
                    <a:pt x="0" y="143"/>
                    <a:pt x="0" y="320"/>
                  </a:cubicBezTo>
                  <a:lnTo>
                    <a:pt x="0" y="10413"/>
                  </a:lnTo>
                  <a:lnTo>
                    <a:pt x="0" y="10426"/>
                  </a:lnTo>
                  <a:lnTo>
                    <a:pt x="0" y="10432"/>
                  </a:lnTo>
                  <a:cubicBezTo>
                    <a:pt x="0" y="10609"/>
                    <a:pt x="144" y="10752"/>
                    <a:pt x="320" y="10752"/>
                  </a:cubicBezTo>
                  <a:lnTo>
                    <a:pt x="333" y="10752"/>
                  </a:lnTo>
                  <a:cubicBezTo>
                    <a:pt x="355" y="10752"/>
                    <a:pt x="376" y="10750"/>
                    <a:pt x="397" y="10746"/>
                  </a:cubicBezTo>
                  <a:lnTo>
                    <a:pt x="12354" y="10746"/>
                  </a:lnTo>
                  <a:cubicBezTo>
                    <a:pt x="12530" y="10746"/>
                    <a:pt x="12674" y="10603"/>
                    <a:pt x="12674" y="10426"/>
                  </a:cubicBezTo>
                  <a:lnTo>
                    <a:pt x="12674" y="10413"/>
                  </a:lnTo>
                  <a:cubicBezTo>
                    <a:pt x="12674" y="10237"/>
                    <a:pt x="12530" y="10093"/>
                    <a:pt x="12354" y="10093"/>
                  </a:cubicBezTo>
                  <a:close/>
                  <a:moveTo>
                    <a:pt x="2514" y="7484"/>
                  </a:moveTo>
                  <a:cubicBezTo>
                    <a:pt x="2621" y="7373"/>
                    <a:pt x="3153" y="6688"/>
                    <a:pt x="3794" y="5923"/>
                  </a:cubicBezTo>
                  <a:cubicBezTo>
                    <a:pt x="4349" y="5260"/>
                    <a:pt x="5026" y="4656"/>
                    <a:pt x="5390" y="4651"/>
                  </a:cubicBezTo>
                  <a:cubicBezTo>
                    <a:pt x="6081" y="4643"/>
                    <a:pt x="6576" y="6153"/>
                    <a:pt x="7463" y="6153"/>
                  </a:cubicBezTo>
                  <a:cubicBezTo>
                    <a:pt x="8291" y="6153"/>
                    <a:pt x="8974" y="5258"/>
                    <a:pt x="9648" y="4335"/>
                  </a:cubicBezTo>
                  <a:cubicBezTo>
                    <a:pt x="10060" y="3772"/>
                    <a:pt x="10440" y="3068"/>
                    <a:pt x="10577" y="2795"/>
                  </a:cubicBezTo>
                  <a:lnTo>
                    <a:pt x="11853" y="3537"/>
                  </a:lnTo>
                  <a:lnTo>
                    <a:pt x="11486" y="1420"/>
                  </a:lnTo>
                  <a:cubicBezTo>
                    <a:pt x="11446" y="1177"/>
                    <a:pt x="11235" y="991"/>
                    <a:pt x="10981" y="991"/>
                  </a:cubicBezTo>
                  <a:cubicBezTo>
                    <a:pt x="10914" y="991"/>
                    <a:pt x="10851" y="1004"/>
                    <a:pt x="10793" y="1027"/>
                  </a:cubicBezTo>
                  <a:lnTo>
                    <a:pt x="8781" y="1749"/>
                  </a:lnTo>
                  <a:lnTo>
                    <a:pt x="10042" y="2483"/>
                  </a:lnTo>
                  <a:cubicBezTo>
                    <a:pt x="9876" y="2743"/>
                    <a:pt x="9666" y="3108"/>
                    <a:pt x="9230" y="3764"/>
                  </a:cubicBezTo>
                  <a:cubicBezTo>
                    <a:pt x="8651" y="4634"/>
                    <a:pt x="7941" y="5487"/>
                    <a:pt x="7490" y="5487"/>
                  </a:cubicBezTo>
                  <a:cubicBezTo>
                    <a:pt x="6909" y="5487"/>
                    <a:pt x="6474" y="3986"/>
                    <a:pt x="5389" y="3986"/>
                  </a:cubicBezTo>
                  <a:cubicBezTo>
                    <a:pt x="4813" y="3986"/>
                    <a:pt x="4108" y="4574"/>
                    <a:pt x="3453" y="5308"/>
                  </a:cubicBezTo>
                  <a:cubicBezTo>
                    <a:pt x="2709" y="6142"/>
                    <a:pt x="2048" y="7009"/>
                    <a:pt x="2048" y="7009"/>
                  </a:cubicBezTo>
                  <a:cubicBezTo>
                    <a:pt x="1746" y="7399"/>
                    <a:pt x="2262" y="7745"/>
                    <a:pt x="2514" y="74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组合 92">
            <a:extLst>
              <a:ext uri="{FF2B5EF4-FFF2-40B4-BE49-F238E27FC236}">
                <a16:creationId xmlns:a16="http://schemas.microsoft.com/office/drawing/2014/main" id="{86F3AFCD-89EB-1DC2-7E54-081C072507DB}"/>
              </a:ext>
            </a:extLst>
          </p:cNvPr>
          <p:cNvGrpSpPr/>
          <p:nvPr/>
        </p:nvGrpSpPr>
        <p:grpSpPr>
          <a:xfrm>
            <a:off x="696000" y="3069000"/>
            <a:ext cx="6022670" cy="1053476"/>
            <a:chOff x="696000" y="3069000"/>
            <a:chExt cx="6022670" cy="1053476"/>
          </a:xfrm>
        </p:grpSpPr>
        <p:sp>
          <p:nvSpPr>
            <p:cNvPr id="79" name="矩形: 圆角 78">
              <a:extLst>
                <a:ext uri="{FF2B5EF4-FFF2-40B4-BE49-F238E27FC236}">
                  <a16:creationId xmlns:a16="http://schemas.microsoft.com/office/drawing/2014/main" id="{1F92882E-E140-275B-E1DB-32AB3CF95629}"/>
                </a:ext>
              </a:extLst>
            </p:cNvPr>
            <p:cNvSpPr/>
            <p:nvPr/>
          </p:nvSpPr>
          <p:spPr>
            <a:xfrm>
              <a:off x="696000" y="3069000"/>
              <a:ext cx="6022670" cy="1008000"/>
            </a:xfrm>
            <a:prstGeom prst="roundRect">
              <a:avLst>
                <a:gd name="adj" fmla="val 2520"/>
              </a:avLst>
            </a:prstGeom>
            <a:gradFill flip="none" rotWithShape="1">
              <a:gsLst>
                <a:gs pos="100000">
                  <a:sysClr val="window" lastClr="FFFFFF"/>
                </a:gs>
                <a:gs pos="2000">
                  <a:sysClr val="window" lastClr="FFFFFF"/>
                </a:gs>
              </a:gsLst>
              <a:lin ang="13500000" scaled="1"/>
              <a:tileRect/>
            </a:gradFill>
            <a:ln w="6350" cap="flat" cmpd="sng" algn="ctr">
              <a:solidFill>
                <a:schemeClr val="accent1">
                  <a:lumMod val="100000"/>
                </a:schemeClr>
              </a:solidFill>
              <a:prstDash val="solid"/>
              <a:miter lim="800000"/>
            </a:ln>
            <a:effectLst>
              <a:outerShdw blurRad="190500" dist="76200" dir="5400000" sx="92000" sy="92000" algn="t" rotWithShape="0">
                <a:schemeClr val="accent1">
                  <a:lumMod val="100000"/>
                  <a:alpha val="15000"/>
                </a:schemeClr>
              </a:outerShdw>
              <a:reflection blurRad="38100" stA="40000" endPos="20000" dist="127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汉仪雅酷黑 45W" panose="020B0404020202020204" pitchFamily="34" charset="-122"/>
                <a:ea typeface="汉仪雅酷黑 45W" panose="020B0404020202020204" pitchFamily="34" charset="-122"/>
              </a:endParaRPr>
            </a:p>
          </p:txBody>
        </p:sp>
        <p:sp>
          <p:nvSpPr>
            <p:cNvPr id="80" name="任意多边形: 形状 79">
              <a:extLst>
                <a:ext uri="{FF2B5EF4-FFF2-40B4-BE49-F238E27FC236}">
                  <a16:creationId xmlns:a16="http://schemas.microsoft.com/office/drawing/2014/main" id="{F73CFC2B-5E9D-8F58-FD11-9FD94C46A56D}"/>
                </a:ext>
              </a:extLst>
            </p:cNvPr>
            <p:cNvSpPr/>
            <p:nvPr/>
          </p:nvSpPr>
          <p:spPr>
            <a:xfrm>
              <a:off x="720647" y="3069000"/>
              <a:ext cx="919107" cy="1008000"/>
            </a:xfrm>
            <a:custGeom>
              <a:avLst/>
              <a:gdLst>
                <a:gd name="connsiteX0" fmla="*/ 32236 w 1382668"/>
                <a:gd name="connsiteY0" fmla="*/ 0 h 1279198"/>
                <a:gd name="connsiteX1" fmla="*/ 1225163 w 1382668"/>
                <a:gd name="connsiteY1" fmla="*/ 0 h 1279198"/>
                <a:gd name="connsiteX2" fmla="*/ 1274011 w 1382668"/>
                <a:gd name="connsiteY2" fmla="*/ 101402 h 1279198"/>
                <a:gd name="connsiteX3" fmla="*/ 1382668 w 1382668"/>
                <a:gd name="connsiteY3" fmla="*/ 639599 h 1279198"/>
                <a:gd name="connsiteX4" fmla="*/ 1274011 w 1382668"/>
                <a:gd name="connsiteY4" fmla="*/ 1177796 h 1279198"/>
                <a:gd name="connsiteX5" fmla="*/ 1225163 w 1382668"/>
                <a:gd name="connsiteY5" fmla="*/ 1279198 h 1279198"/>
                <a:gd name="connsiteX6" fmla="*/ 32236 w 1382668"/>
                <a:gd name="connsiteY6" fmla="*/ 1279198 h 1279198"/>
                <a:gd name="connsiteX7" fmla="*/ 0 w 1382668"/>
                <a:gd name="connsiteY7" fmla="*/ 1246962 h 1279198"/>
                <a:gd name="connsiteX8" fmla="*/ 0 w 1382668"/>
                <a:gd name="connsiteY8" fmla="*/ 32236 h 1279198"/>
                <a:gd name="connsiteX9" fmla="*/ 32236 w 1382668"/>
                <a:gd name="connsiteY9" fmla="*/ 0 h 127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668" h="1279198">
                  <a:moveTo>
                    <a:pt x="32236" y="0"/>
                  </a:moveTo>
                  <a:lnTo>
                    <a:pt x="1225163" y="0"/>
                  </a:lnTo>
                  <a:lnTo>
                    <a:pt x="1274011" y="101402"/>
                  </a:lnTo>
                  <a:cubicBezTo>
                    <a:pt x="1343978" y="266823"/>
                    <a:pt x="1382668" y="448693"/>
                    <a:pt x="1382668" y="639599"/>
                  </a:cubicBezTo>
                  <a:cubicBezTo>
                    <a:pt x="1382668" y="830506"/>
                    <a:pt x="1343978" y="1012376"/>
                    <a:pt x="1274011" y="1177796"/>
                  </a:cubicBezTo>
                  <a:lnTo>
                    <a:pt x="1225163" y="1279198"/>
                  </a:lnTo>
                  <a:lnTo>
                    <a:pt x="32236" y="1279198"/>
                  </a:lnTo>
                  <a:cubicBezTo>
                    <a:pt x="14433" y="1279198"/>
                    <a:pt x="0" y="1264765"/>
                    <a:pt x="0" y="1246962"/>
                  </a:cubicBezTo>
                  <a:lnTo>
                    <a:pt x="0" y="32236"/>
                  </a:lnTo>
                  <a:cubicBezTo>
                    <a:pt x="0" y="14433"/>
                    <a:pt x="14433" y="0"/>
                    <a:pt x="32236" y="0"/>
                  </a:cubicBezTo>
                  <a:close/>
                </a:path>
              </a:pathLst>
            </a:custGeom>
            <a:gradFill flip="none" rotWithShape="1">
              <a:gsLst>
                <a:gs pos="85000">
                  <a:schemeClr val="accent1">
                    <a:lumMod val="100000"/>
                  </a:schemeClr>
                </a:gs>
                <a:gs pos="27000">
                  <a:schemeClr val="accent1">
                    <a:lumMod val="100000"/>
                  </a:schemeClr>
                </a:gs>
              </a:gsLst>
              <a:lin ang="135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汉仪雅酷黑 45W"/>
                <a:ea typeface="汉仪雅酷黑 45W"/>
              </a:endParaRPr>
            </a:p>
          </p:txBody>
        </p:sp>
        <p:sp>
          <p:nvSpPr>
            <p:cNvPr id="81" name="文本框 80">
              <a:extLst>
                <a:ext uri="{FF2B5EF4-FFF2-40B4-BE49-F238E27FC236}">
                  <a16:creationId xmlns:a16="http://schemas.microsoft.com/office/drawing/2014/main" id="{4422558D-9F8A-6C97-8030-E02C0C342676}"/>
                </a:ext>
              </a:extLst>
            </p:cNvPr>
            <p:cNvSpPr txBox="1"/>
            <p:nvPr/>
          </p:nvSpPr>
          <p:spPr>
            <a:xfrm>
              <a:off x="1854279" y="3242620"/>
              <a:ext cx="4794941" cy="879856"/>
            </a:xfrm>
            <a:prstGeom prst="rect">
              <a:avLst/>
            </a:prstGeom>
            <a:noFill/>
          </p:spPr>
          <p:txBody>
            <a:bodyPr wrap="square">
              <a:spAutoFit/>
            </a:bodyPr>
            <a:lstStyle/>
            <a:p>
              <a:pPr defTabSz="914400">
                <a:lnSpc>
                  <a:spcPct val="120000"/>
                </a:lnSpc>
                <a:defRPr/>
              </a:pPr>
              <a:r>
                <a:rPr lang="zh-CN" altLang="en-US" sz="1400" dirty="0">
                  <a:solidFill>
                    <a:prstClr val="black">
                      <a:alpha val="73000"/>
                    </a:prst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endParaRPr lang="en-US" altLang="zh-CN" sz="1400" dirty="0">
                <a:solidFill>
                  <a:prstClr val="black">
                    <a:alpha val="73000"/>
                  </a:prstClr>
                </a:solidFill>
                <a:latin typeface="思源黑体 CN Regular" panose="020B0500000000000000" pitchFamily="34" charset="-122"/>
                <a:ea typeface="思源黑体 CN Regular" panose="020B0500000000000000"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000000"/>
                </a:solidFill>
                <a:effectLst/>
                <a:uLnTx/>
                <a:uFillTx/>
                <a:latin typeface="微软雅黑"/>
                <a:ea typeface="微软雅黑"/>
              </a:endParaRPr>
            </a:p>
          </p:txBody>
        </p:sp>
        <p:sp>
          <p:nvSpPr>
            <p:cNvPr id="90" name="iconfont-11464-5383808">
              <a:extLst>
                <a:ext uri="{FF2B5EF4-FFF2-40B4-BE49-F238E27FC236}">
                  <a16:creationId xmlns:a16="http://schemas.microsoft.com/office/drawing/2014/main" id="{53C6111E-6C72-CB64-4740-96D8F1EA36A8}"/>
                </a:ext>
              </a:extLst>
            </p:cNvPr>
            <p:cNvSpPr/>
            <p:nvPr/>
          </p:nvSpPr>
          <p:spPr>
            <a:xfrm>
              <a:off x="876000" y="3313800"/>
              <a:ext cx="608400" cy="518400"/>
            </a:xfrm>
            <a:custGeom>
              <a:avLst/>
              <a:gdLst>
                <a:gd name="connsiteX0" fmla="*/ 479515 w 609540"/>
                <a:gd name="connsiteY0" fmla="*/ 79862 h 471112"/>
                <a:gd name="connsiteX1" fmla="*/ 565135 w 609540"/>
                <a:gd name="connsiteY1" fmla="*/ 149295 h 471112"/>
                <a:gd name="connsiteX2" fmla="*/ 525278 w 609540"/>
                <a:gd name="connsiteY2" fmla="*/ 252064 h 471112"/>
                <a:gd name="connsiteX3" fmla="*/ 526564 w 609540"/>
                <a:gd name="connsiteY3" fmla="*/ 265827 h 471112"/>
                <a:gd name="connsiteX4" fmla="*/ 609279 w 609540"/>
                <a:gd name="connsiteY4" fmla="*/ 368643 h 471112"/>
                <a:gd name="connsiteX5" fmla="*/ 589850 w 609540"/>
                <a:gd name="connsiteY5" fmla="*/ 391406 h 471112"/>
                <a:gd name="connsiteX6" fmla="*/ 530278 w 609540"/>
                <a:gd name="connsiteY6" fmla="*/ 391406 h 471112"/>
                <a:gd name="connsiteX7" fmla="*/ 426705 w 609540"/>
                <a:gd name="connsiteY7" fmla="*/ 266208 h 471112"/>
                <a:gd name="connsiteX8" fmla="*/ 479087 w 609540"/>
                <a:gd name="connsiteY8" fmla="*/ 137723 h 471112"/>
                <a:gd name="connsiteX9" fmla="*/ 467849 w 609540"/>
                <a:gd name="connsiteY9" fmla="*/ 79958 h 471112"/>
                <a:gd name="connsiteX10" fmla="*/ 479515 w 609540"/>
                <a:gd name="connsiteY10" fmla="*/ 79862 h 471112"/>
                <a:gd name="connsiteX11" fmla="*/ 140131 w 609540"/>
                <a:gd name="connsiteY11" fmla="*/ 79862 h 471112"/>
                <a:gd name="connsiteX12" fmla="*/ 141512 w 609540"/>
                <a:gd name="connsiteY12" fmla="*/ 79958 h 471112"/>
                <a:gd name="connsiteX13" fmla="*/ 182750 w 609540"/>
                <a:gd name="connsiteY13" fmla="*/ 266255 h 471112"/>
                <a:gd name="connsiteX14" fmla="*/ 182703 w 609540"/>
                <a:gd name="connsiteY14" fmla="*/ 266255 h 471112"/>
                <a:gd name="connsiteX15" fmla="*/ 79225 w 609540"/>
                <a:gd name="connsiteY15" fmla="*/ 391454 h 471112"/>
                <a:gd name="connsiteX16" fmla="*/ 19701 w 609540"/>
                <a:gd name="connsiteY16" fmla="*/ 391454 h 471112"/>
                <a:gd name="connsiteX17" fmla="*/ 272 w 609540"/>
                <a:gd name="connsiteY17" fmla="*/ 368643 h 471112"/>
                <a:gd name="connsiteX18" fmla="*/ 82987 w 609540"/>
                <a:gd name="connsiteY18" fmla="*/ 265827 h 471112"/>
                <a:gd name="connsiteX19" fmla="*/ 84321 w 609540"/>
                <a:gd name="connsiteY19" fmla="*/ 252064 h 471112"/>
                <a:gd name="connsiteX20" fmla="*/ 45844 w 609540"/>
                <a:gd name="connsiteY20" fmla="*/ 144438 h 471112"/>
                <a:gd name="connsiteX21" fmla="*/ 140131 w 609540"/>
                <a:gd name="connsiteY21" fmla="*/ 79862 h 471112"/>
                <a:gd name="connsiteX22" fmla="*/ 312419 w 609540"/>
                <a:gd name="connsiteY22" fmla="*/ 209 h 471112"/>
                <a:gd name="connsiteX23" fmla="*/ 446289 w 609540"/>
                <a:gd name="connsiteY23" fmla="*/ 138475 h 471112"/>
                <a:gd name="connsiteX24" fmla="*/ 381616 w 609540"/>
                <a:gd name="connsiteY24" fmla="*/ 260451 h 471112"/>
                <a:gd name="connsiteX25" fmla="*/ 383521 w 609540"/>
                <a:gd name="connsiteY25" fmla="*/ 281312 h 471112"/>
                <a:gd name="connsiteX26" fmla="*/ 508439 w 609540"/>
                <a:gd name="connsiteY26" fmla="*/ 436629 h 471112"/>
                <a:gd name="connsiteX27" fmla="*/ 479197 w 609540"/>
                <a:gd name="connsiteY27" fmla="*/ 471112 h 471112"/>
                <a:gd name="connsiteX28" fmla="*/ 130352 w 609540"/>
                <a:gd name="connsiteY28" fmla="*/ 471112 h 471112"/>
                <a:gd name="connsiteX29" fmla="*/ 101064 w 609540"/>
                <a:gd name="connsiteY29" fmla="*/ 436629 h 471112"/>
                <a:gd name="connsiteX30" fmla="*/ 225981 w 609540"/>
                <a:gd name="connsiteY30" fmla="*/ 281265 h 471112"/>
                <a:gd name="connsiteX31" fmla="*/ 227934 w 609540"/>
                <a:gd name="connsiteY31" fmla="*/ 260451 h 471112"/>
                <a:gd name="connsiteX32" fmla="*/ 170118 w 609540"/>
                <a:gd name="connsiteY32" fmla="*/ 97848 h 471112"/>
                <a:gd name="connsiteX33" fmla="*/ 312419 w 609540"/>
                <a:gd name="connsiteY33" fmla="*/ 209 h 47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40" h="471112">
                  <a:moveTo>
                    <a:pt x="479515" y="79862"/>
                  </a:moveTo>
                  <a:cubicBezTo>
                    <a:pt x="520135" y="81958"/>
                    <a:pt x="554707" y="110007"/>
                    <a:pt x="565135" y="149295"/>
                  </a:cubicBezTo>
                  <a:cubicBezTo>
                    <a:pt x="575564" y="188584"/>
                    <a:pt x="559469" y="230110"/>
                    <a:pt x="525278" y="252064"/>
                  </a:cubicBezTo>
                  <a:cubicBezTo>
                    <a:pt x="519992" y="255493"/>
                    <a:pt x="520706" y="263446"/>
                    <a:pt x="526564" y="265827"/>
                  </a:cubicBezTo>
                  <a:cubicBezTo>
                    <a:pt x="569897" y="283685"/>
                    <a:pt x="601088" y="322497"/>
                    <a:pt x="609279" y="368643"/>
                  </a:cubicBezTo>
                  <a:cubicBezTo>
                    <a:pt x="611231" y="380596"/>
                    <a:pt x="601993" y="391502"/>
                    <a:pt x="589850" y="391406"/>
                  </a:cubicBezTo>
                  <a:lnTo>
                    <a:pt x="530278" y="391406"/>
                  </a:lnTo>
                  <a:cubicBezTo>
                    <a:pt x="511373" y="338879"/>
                    <a:pt x="474753" y="294591"/>
                    <a:pt x="426705" y="266208"/>
                  </a:cubicBezTo>
                  <a:cubicBezTo>
                    <a:pt x="461229" y="232491"/>
                    <a:pt x="480230" y="185964"/>
                    <a:pt x="479087" y="137723"/>
                  </a:cubicBezTo>
                  <a:cubicBezTo>
                    <a:pt x="478706" y="117960"/>
                    <a:pt x="474896" y="98435"/>
                    <a:pt x="467849" y="79958"/>
                  </a:cubicBezTo>
                  <a:cubicBezTo>
                    <a:pt x="471753" y="79672"/>
                    <a:pt x="475658" y="79672"/>
                    <a:pt x="479515" y="79862"/>
                  </a:cubicBezTo>
                  <a:close/>
                  <a:moveTo>
                    <a:pt x="140131" y="79862"/>
                  </a:moveTo>
                  <a:lnTo>
                    <a:pt x="141512" y="79958"/>
                  </a:lnTo>
                  <a:cubicBezTo>
                    <a:pt x="117178" y="144724"/>
                    <a:pt x="133369" y="217776"/>
                    <a:pt x="182750" y="266255"/>
                  </a:cubicBezTo>
                  <a:lnTo>
                    <a:pt x="182703" y="266255"/>
                  </a:lnTo>
                  <a:cubicBezTo>
                    <a:pt x="134702" y="294686"/>
                    <a:pt x="98130" y="338974"/>
                    <a:pt x="79225" y="391454"/>
                  </a:cubicBezTo>
                  <a:lnTo>
                    <a:pt x="19701" y="391454"/>
                  </a:lnTo>
                  <a:cubicBezTo>
                    <a:pt x="7558" y="391549"/>
                    <a:pt x="-1728" y="380596"/>
                    <a:pt x="272" y="368643"/>
                  </a:cubicBezTo>
                  <a:cubicBezTo>
                    <a:pt x="8463" y="322450"/>
                    <a:pt x="39653" y="283685"/>
                    <a:pt x="82987" y="265827"/>
                  </a:cubicBezTo>
                  <a:cubicBezTo>
                    <a:pt x="88844" y="263446"/>
                    <a:pt x="89606" y="255493"/>
                    <a:pt x="84321" y="252064"/>
                  </a:cubicBezTo>
                  <a:cubicBezTo>
                    <a:pt x="48558" y="229110"/>
                    <a:pt x="32749" y="184917"/>
                    <a:pt x="45844" y="144438"/>
                  </a:cubicBezTo>
                  <a:cubicBezTo>
                    <a:pt x="58987" y="104007"/>
                    <a:pt x="97702" y="77481"/>
                    <a:pt x="140131" y="79862"/>
                  </a:cubicBezTo>
                  <a:close/>
                  <a:moveTo>
                    <a:pt x="312419" y="209"/>
                  </a:moveTo>
                  <a:cubicBezTo>
                    <a:pt x="385950" y="4067"/>
                    <a:pt x="444622" y="64840"/>
                    <a:pt x="446289" y="138475"/>
                  </a:cubicBezTo>
                  <a:cubicBezTo>
                    <a:pt x="447385" y="187580"/>
                    <a:pt x="422906" y="233779"/>
                    <a:pt x="381616" y="260451"/>
                  </a:cubicBezTo>
                  <a:cubicBezTo>
                    <a:pt x="373520" y="265595"/>
                    <a:pt x="374663" y="277740"/>
                    <a:pt x="383521" y="281312"/>
                  </a:cubicBezTo>
                  <a:cubicBezTo>
                    <a:pt x="449004" y="308318"/>
                    <a:pt x="496104" y="366901"/>
                    <a:pt x="508439" y="436629"/>
                  </a:cubicBezTo>
                  <a:cubicBezTo>
                    <a:pt x="511534" y="454728"/>
                    <a:pt x="497533" y="471207"/>
                    <a:pt x="479197" y="471112"/>
                  </a:cubicBezTo>
                  <a:lnTo>
                    <a:pt x="130352" y="471112"/>
                  </a:lnTo>
                  <a:cubicBezTo>
                    <a:pt x="111969" y="471207"/>
                    <a:pt x="97968" y="454728"/>
                    <a:pt x="101064" y="436629"/>
                  </a:cubicBezTo>
                  <a:cubicBezTo>
                    <a:pt x="113398" y="366901"/>
                    <a:pt x="160498" y="308270"/>
                    <a:pt x="225981" y="281265"/>
                  </a:cubicBezTo>
                  <a:cubicBezTo>
                    <a:pt x="234792" y="277645"/>
                    <a:pt x="235935" y="265643"/>
                    <a:pt x="227934" y="260451"/>
                  </a:cubicBezTo>
                  <a:cubicBezTo>
                    <a:pt x="174023" y="225635"/>
                    <a:pt x="150307" y="158907"/>
                    <a:pt x="170118" y="97848"/>
                  </a:cubicBezTo>
                  <a:cubicBezTo>
                    <a:pt x="189930" y="36787"/>
                    <a:pt x="248317" y="-3268"/>
                    <a:pt x="312419" y="209"/>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grpSp>
      <p:grpSp>
        <p:nvGrpSpPr>
          <p:cNvPr id="94" name="组合 93">
            <a:extLst>
              <a:ext uri="{FF2B5EF4-FFF2-40B4-BE49-F238E27FC236}">
                <a16:creationId xmlns:a16="http://schemas.microsoft.com/office/drawing/2014/main" id="{65F23E05-40D9-B3A8-981D-AFEC47800E92}"/>
              </a:ext>
            </a:extLst>
          </p:cNvPr>
          <p:cNvGrpSpPr/>
          <p:nvPr/>
        </p:nvGrpSpPr>
        <p:grpSpPr>
          <a:xfrm>
            <a:off x="695663" y="4509000"/>
            <a:ext cx="6023007" cy="1053476"/>
            <a:chOff x="695663" y="4509000"/>
            <a:chExt cx="6023007" cy="1053476"/>
          </a:xfrm>
        </p:grpSpPr>
        <p:sp>
          <p:nvSpPr>
            <p:cNvPr id="84" name="矩形: 圆角 83">
              <a:extLst>
                <a:ext uri="{FF2B5EF4-FFF2-40B4-BE49-F238E27FC236}">
                  <a16:creationId xmlns:a16="http://schemas.microsoft.com/office/drawing/2014/main" id="{FCAFF19A-68CA-8770-8721-2EFBD2F84CF4}"/>
                </a:ext>
              </a:extLst>
            </p:cNvPr>
            <p:cNvSpPr/>
            <p:nvPr/>
          </p:nvSpPr>
          <p:spPr>
            <a:xfrm>
              <a:off x="696000" y="4509000"/>
              <a:ext cx="6022670" cy="1008000"/>
            </a:xfrm>
            <a:prstGeom prst="roundRect">
              <a:avLst>
                <a:gd name="adj" fmla="val 2520"/>
              </a:avLst>
            </a:prstGeom>
            <a:gradFill flip="none" rotWithShape="1">
              <a:gsLst>
                <a:gs pos="100000">
                  <a:sysClr val="window" lastClr="FFFFFF"/>
                </a:gs>
                <a:gs pos="2000">
                  <a:sysClr val="window" lastClr="FFFFFF"/>
                </a:gs>
              </a:gsLst>
              <a:lin ang="13500000" scaled="1"/>
              <a:tileRect/>
            </a:gradFill>
            <a:ln w="6350" cap="flat" cmpd="sng" algn="ctr">
              <a:solidFill>
                <a:schemeClr val="accent1">
                  <a:lumMod val="100000"/>
                </a:schemeClr>
              </a:solidFill>
              <a:prstDash val="solid"/>
              <a:miter lim="800000"/>
            </a:ln>
            <a:effectLst>
              <a:outerShdw blurRad="190500" dist="76200" dir="5400000" sx="92000" sy="92000" algn="t" rotWithShape="0">
                <a:schemeClr val="accent1">
                  <a:lumMod val="100000"/>
                  <a:alpha val="15000"/>
                </a:schemeClr>
              </a:outerShdw>
              <a:reflection blurRad="38100" stA="40000" endPos="20000" dist="127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汉仪雅酷黑 45W" panose="020B0404020202020204" pitchFamily="34" charset="-122"/>
                <a:ea typeface="汉仪雅酷黑 45W" panose="020B0404020202020204" pitchFamily="34" charset="-122"/>
              </a:endParaRPr>
            </a:p>
          </p:txBody>
        </p:sp>
        <p:sp>
          <p:nvSpPr>
            <p:cNvPr id="85" name="任意多边形: 形状 84">
              <a:extLst>
                <a:ext uri="{FF2B5EF4-FFF2-40B4-BE49-F238E27FC236}">
                  <a16:creationId xmlns:a16="http://schemas.microsoft.com/office/drawing/2014/main" id="{3C6E62D4-56CF-021C-B38D-F64EE6D16743}"/>
                </a:ext>
              </a:extLst>
            </p:cNvPr>
            <p:cNvSpPr/>
            <p:nvPr/>
          </p:nvSpPr>
          <p:spPr>
            <a:xfrm>
              <a:off x="695663" y="4509000"/>
              <a:ext cx="919107" cy="1008000"/>
            </a:xfrm>
            <a:custGeom>
              <a:avLst/>
              <a:gdLst>
                <a:gd name="connsiteX0" fmla="*/ 32236 w 1382668"/>
                <a:gd name="connsiteY0" fmla="*/ 0 h 1279198"/>
                <a:gd name="connsiteX1" fmla="*/ 1225163 w 1382668"/>
                <a:gd name="connsiteY1" fmla="*/ 0 h 1279198"/>
                <a:gd name="connsiteX2" fmla="*/ 1274011 w 1382668"/>
                <a:gd name="connsiteY2" fmla="*/ 101402 h 1279198"/>
                <a:gd name="connsiteX3" fmla="*/ 1382668 w 1382668"/>
                <a:gd name="connsiteY3" fmla="*/ 639599 h 1279198"/>
                <a:gd name="connsiteX4" fmla="*/ 1274011 w 1382668"/>
                <a:gd name="connsiteY4" fmla="*/ 1177796 h 1279198"/>
                <a:gd name="connsiteX5" fmla="*/ 1225163 w 1382668"/>
                <a:gd name="connsiteY5" fmla="*/ 1279198 h 1279198"/>
                <a:gd name="connsiteX6" fmla="*/ 32236 w 1382668"/>
                <a:gd name="connsiteY6" fmla="*/ 1279198 h 1279198"/>
                <a:gd name="connsiteX7" fmla="*/ 0 w 1382668"/>
                <a:gd name="connsiteY7" fmla="*/ 1246962 h 1279198"/>
                <a:gd name="connsiteX8" fmla="*/ 0 w 1382668"/>
                <a:gd name="connsiteY8" fmla="*/ 32236 h 1279198"/>
                <a:gd name="connsiteX9" fmla="*/ 32236 w 1382668"/>
                <a:gd name="connsiteY9" fmla="*/ 0 h 127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668" h="1279198">
                  <a:moveTo>
                    <a:pt x="32236" y="0"/>
                  </a:moveTo>
                  <a:lnTo>
                    <a:pt x="1225163" y="0"/>
                  </a:lnTo>
                  <a:lnTo>
                    <a:pt x="1274011" y="101402"/>
                  </a:lnTo>
                  <a:cubicBezTo>
                    <a:pt x="1343978" y="266823"/>
                    <a:pt x="1382668" y="448693"/>
                    <a:pt x="1382668" y="639599"/>
                  </a:cubicBezTo>
                  <a:cubicBezTo>
                    <a:pt x="1382668" y="830506"/>
                    <a:pt x="1343978" y="1012376"/>
                    <a:pt x="1274011" y="1177796"/>
                  </a:cubicBezTo>
                  <a:lnTo>
                    <a:pt x="1225163" y="1279198"/>
                  </a:lnTo>
                  <a:lnTo>
                    <a:pt x="32236" y="1279198"/>
                  </a:lnTo>
                  <a:cubicBezTo>
                    <a:pt x="14433" y="1279198"/>
                    <a:pt x="0" y="1264765"/>
                    <a:pt x="0" y="1246962"/>
                  </a:cubicBezTo>
                  <a:lnTo>
                    <a:pt x="0" y="32236"/>
                  </a:lnTo>
                  <a:cubicBezTo>
                    <a:pt x="0" y="14433"/>
                    <a:pt x="14433" y="0"/>
                    <a:pt x="32236" y="0"/>
                  </a:cubicBezTo>
                  <a:close/>
                </a:path>
              </a:pathLst>
            </a:custGeom>
            <a:gradFill flip="none" rotWithShape="1">
              <a:gsLst>
                <a:gs pos="85000">
                  <a:schemeClr val="accent1">
                    <a:lumMod val="100000"/>
                  </a:schemeClr>
                </a:gs>
                <a:gs pos="27000">
                  <a:schemeClr val="accent1">
                    <a:lumMod val="100000"/>
                  </a:schemeClr>
                </a:gs>
              </a:gsLst>
              <a:lin ang="135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汉仪雅酷黑 45W"/>
                <a:ea typeface="汉仪雅酷黑 45W"/>
              </a:endParaRPr>
            </a:p>
          </p:txBody>
        </p:sp>
        <p:sp>
          <p:nvSpPr>
            <p:cNvPr id="86" name="文本框 85">
              <a:extLst>
                <a:ext uri="{FF2B5EF4-FFF2-40B4-BE49-F238E27FC236}">
                  <a16:creationId xmlns:a16="http://schemas.microsoft.com/office/drawing/2014/main" id="{E5533202-02AA-E654-DB01-6AEB428E99D2}"/>
                </a:ext>
              </a:extLst>
            </p:cNvPr>
            <p:cNvSpPr txBox="1"/>
            <p:nvPr/>
          </p:nvSpPr>
          <p:spPr>
            <a:xfrm>
              <a:off x="1854279" y="4682620"/>
              <a:ext cx="4794941" cy="879856"/>
            </a:xfrm>
            <a:prstGeom prst="rect">
              <a:avLst/>
            </a:prstGeom>
            <a:noFill/>
          </p:spPr>
          <p:txBody>
            <a:bodyPr wrap="square">
              <a:spAutoFit/>
            </a:bodyPr>
            <a:lstStyle/>
            <a:p>
              <a:pPr defTabSz="914400">
                <a:lnSpc>
                  <a:spcPct val="120000"/>
                </a:lnSpc>
                <a:defRPr/>
              </a:pPr>
              <a:r>
                <a:rPr lang="zh-CN" altLang="en-US" sz="1400" dirty="0">
                  <a:solidFill>
                    <a:prstClr val="black">
                      <a:alpha val="73000"/>
                    </a:prst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endParaRPr lang="en-US" altLang="zh-CN" sz="1400" dirty="0">
                <a:solidFill>
                  <a:prstClr val="black">
                    <a:alpha val="73000"/>
                  </a:prstClr>
                </a:solidFill>
                <a:latin typeface="思源黑体 CN Regular" panose="020B0500000000000000" pitchFamily="34" charset="-122"/>
                <a:ea typeface="思源黑体 CN Regular" panose="020B0500000000000000"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000000"/>
                </a:solidFill>
                <a:effectLst/>
                <a:uLnTx/>
                <a:uFillTx/>
                <a:latin typeface="微软雅黑"/>
                <a:ea typeface="微软雅黑"/>
              </a:endParaRPr>
            </a:p>
          </p:txBody>
        </p:sp>
        <p:sp>
          <p:nvSpPr>
            <p:cNvPr id="91" name="iconfont-11253-5325649">
              <a:extLst>
                <a:ext uri="{FF2B5EF4-FFF2-40B4-BE49-F238E27FC236}">
                  <a16:creationId xmlns:a16="http://schemas.microsoft.com/office/drawing/2014/main" id="{CFCE221A-01A8-74BD-FEC6-D42343B923B8}"/>
                </a:ext>
              </a:extLst>
            </p:cNvPr>
            <p:cNvSpPr/>
            <p:nvPr/>
          </p:nvSpPr>
          <p:spPr>
            <a:xfrm>
              <a:off x="851016" y="4753800"/>
              <a:ext cx="608400" cy="518400"/>
            </a:xfrm>
            <a:custGeom>
              <a:avLst/>
              <a:gdLst>
                <a:gd name="T0" fmla="*/ 4314 w 10001"/>
                <a:gd name="T1" fmla="*/ 444 h 7830"/>
                <a:gd name="T2" fmla="*/ 8740 w 10001"/>
                <a:gd name="T3" fmla="*/ 1260 h 7830"/>
                <a:gd name="T4" fmla="*/ 9757 w 10001"/>
                <a:gd name="T5" fmla="*/ 1361 h 7830"/>
                <a:gd name="T6" fmla="*/ 10001 w 10001"/>
                <a:gd name="T7" fmla="*/ 4964 h 7830"/>
                <a:gd name="T8" fmla="*/ 9157 w 10001"/>
                <a:gd name="T9" fmla="*/ 5206 h 7830"/>
                <a:gd name="T10" fmla="*/ 8791 w 10001"/>
                <a:gd name="T11" fmla="*/ 5399 h 7830"/>
                <a:gd name="T12" fmla="*/ 5454 w 10001"/>
                <a:gd name="T13" fmla="*/ 1494 h 7830"/>
                <a:gd name="T14" fmla="*/ 3642 w 10001"/>
                <a:gd name="T15" fmla="*/ 2251 h 7830"/>
                <a:gd name="T16" fmla="*/ 2504 w 10001"/>
                <a:gd name="T17" fmla="*/ 1868 h 7830"/>
                <a:gd name="T18" fmla="*/ 295 w 10001"/>
                <a:gd name="T19" fmla="*/ 5196 h 7830"/>
                <a:gd name="T20" fmla="*/ 1180 w 10001"/>
                <a:gd name="T21" fmla="*/ 4752 h 7830"/>
                <a:gd name="T22" fmla="*/ 2797 w 10001"/>
                <a:gd name="T23" fmla="*/ 5095 h 7830"/>
                <a:gd name="T24" fmla="*/ 3988 w 10001"/>
                <a:gd name="T25" fmla="*/ 6155 h 7830"/>
                <a:gd name="T26" fmla="*/ 4639 w 10001"/>
                <a:gd name="T27" fmla="*/ 7567 h 7830"/>
                <a:gd name="T28" fmla="*/ 4588 w 10001"/>
                <a:gd name="T29" fmla="*/ 7669 h 7830"/>
                <a:gd name="T30" fmla="*/ 5411 w 10001"/>
                <a:gd name="T31" fmla="*/ 7134 h 7830"/>
                <a:gd name="T32" fmla="*/ 5421 w 10001"/>
                <a:gd name="T33" fmla="*/ 7124 h 7830"/>
                <a:gd name="T34" fmla="*/ 6154 w 10001"/>
                <a:gd name="T35" fmla="*/ 7234 h 7830"/>
                <a:gd name="T36" fmla="*/ 6367 w 10001"/>
                <a:gd name="T37" fmla="*/ 6689 h 7830"/>
                <a:gd name="T38" fmla="*/ 6419 w 10001"/>
                <a:gd name="T39" fmla="*/ 6729 h 7830"/>
                <a:gd name="T40" fmla="*/ 7334 w 10001"/>
                <a:gd name="T41" fmla="*/ 6264 h 7830"/>
                <a:gd name="T42" fmla="*/ 7344 w 10001"/>
                <a:gd name="T43" fmla="*/ 6255 h 7830"/>
                <a:gd name="T44" fmla="*/ 8036 w 10001"/>
                <a:gd name="T45" fmla="*/ 6376 h 7830"/>
                <a:gd name="T46" fmla="*/ 8159 w 10001"/>
                <a:gd name="T47" fmla="*/ 5569 h 7830"/>
                <a:gd name="T48" fmla="*/ 5199 w 10001"/>
                <a:gd name="T49" fmla="*/ 1998 h 7830"/>
                <a:gd name="T50" fmla="*/ 3825 w 10001"/>
                <a:gd name="T51" fmla="*/ 2674 h 7830"/>
                <a:gd name="T52" fmla="*/ 1984 w 10001"/>
                <a:gd name="T53" fmla="*/ 2270 h 7830"/>
                <a:gd name="T54" fmla="*/ 2024 w 10001"/>
                <a:gd name="T55" fmla="*/ 1393 h 7830"/>
                <a:gd name="T56" fmla="*/ 244 w 10001"/>
                <a:gd name="T57" fmla="*/ 1383 h 7830"/>
                <a:gd name="T58" fmla="*/ 0 w 10001"/>
                <a:gd name="T59" fmla="*/ 4975 h 7830"/>
                <a:gd name="T60" fmla="*/ 2126 w 10001"/>
                <a:gd name="T61" fmla="*/ 4954 h 7830"/>
                <a:gd name="T62" fmla="*/ 1180 w 10001"/>
                <a:gd name="T63" fmla="*/ 5509 h 7830"/>
                <a:gd name="T64" fmla="*/ 1251 w 10001"/>
                <a:gd name="T65" fmla="*/ 6134 h 7830"/>
                <a:gd name="T66" fmla="*/ 1801 w 10001"/>
                <a:gd name="T67" fmla="*/ 6214 h 7830"/>
                <a:gd name="T68" fmla="*/ 1831 w 10001"/>
                <a:gd name="T69" fmla="*/ 6244 h 7830"/>
                <a:gd name="T70" fmla="*/ 2035 w 10001"/>
                <a:gd name="T71" fmla="*/ 6708 h 7830"/>
                <a:gd name="T72" fmla="*/ 2554 w 10001"/>
                <a:gd name="T73" fmla="*/ 6768 h 7830"/>
                <a:gd name="T74" fmla="*/ 2726 w 10001"/>
                <a:gd name="T75" fmla="*/ 7181 h 7830"/>
                <a:gd name="T76" fmla="*/ 3245 w 10001"/>
                <a:gd name="T77" fmla="*/ 7241 h 7830"/>
                <a:gd name="T78" fmla="*/ 3275 w 10001"/>
                <a:gd name="T79" fmla="*/ 7261 h 7830"/>
                <a:gd name="T80" fmla="*/ 3468 w 10001"/>
                <a:gd name="T81" fmla="*/ 7554 h 7830"/>
                <a:gd name="T82" fmla="*/ 4150 w 10001"/>
                <a:gd name="T83" fmla="*/ 7423 h 7830"/>
                <a:gd name="T84" fmla="*/ 4130 w 10001"/>
                <a:gd name="T85" fmla="*/ 6736 h 7830"/>
                <a:gd name="T86" fmla="*/ 3611 w 10001"/>
                <a:gd name="T87" fmla="*/ 6645 h 7830"/>
                <a:gd name="T88" fmla="*/ 3184 w 10001"/>
                <a:gd name="T89" fmla="*/ 6161 h 7830"/>
                <a:gd name="T90" fmla="*/ 2949 w 10001"/>
                <a:gd name="T91" fmla="*/ 6141 h 7830"/>
                <a:gd name="T92" fmla="*/ 2319 w 10001"/>
                <a:gd name="T93" fmla="*/ 5576 h 7830"/>
                <a:gd name="T94" fmla="*/ 2126 w 10001"/>
                <a:gd name="T95" fmla="*/ 4954 h 7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01" h="7830">
                  <a:moveTo>
                    <a:pt x="2574" y="1755"/>
                  </a:moveTo>
                  <a:lnTo>
                    <a:pt x="4314" y="444"/>
                  </a:lnTo>
                  <a:cubicBezTo>
                    <a:pt x="4791" y="91"/>
                    <a:pt x="5422" y="0"/>
                    <a:pt x="5972" y="211"/>
                  </a:cubicBezTo>
                  <a:lnTo>
                    <a:pt x="8740" y="1260"/>
                  </a:lnTo>
                  <a:cubicBezTo>
                    <a:pt x="8924" y="1331"/>
                    <a:pt x="9116" y="1361"/>
                    <a:pt x="9300" y="1361"/>
                  </a:cubicBezTo>
                  <a:lnTo>
                    <a:pt x="9757" y="1361"/>
                  </a:lnTo>
                  <a:cubicBezTo>
                    <a:pt x="9890" y="1361"/>
                    <a:pt x="10001" y="1463"/>
                    <a:pt x="10001" y="1594"/>
                  </a:cubicBezTo>
                  <a:lnTo>
                    <a:pt x="10001" y="4964"/>
                  </a:lnTo>
                  <a:cubicBezTo>
                    <a:pt x="10001" y="5095"/>
                    <a:pt x="9889" y="5206"/>
                    <a:pt x="9757" y="5206"/>
                  </a:cubicBezTo>
                  <a:lnTo>
                    <a:pt x="9157" y="5206"/>
                  </a:lnTo>
                  <a:cubicBezTo>
                    <a:pt x="9076" y="5206"/>
                    <a:pt x="8985" y="5236"/>
                    <a:pt x="8924" y="5288"/>
                  </a:cubicBezTo>
                  <a:lnTo>
                    <a:pt x="8791" y="5399"/>
                  </a:lnTo>
                  <a:cubicBezTo>
                    <a:pt x="8761" y="5429"/>
                    <a:pt x="8710" y="5419"/>
                    <a:pt x="8679" y="5389"/>
                  </a:cubicBezTo>
                  <a:lnTo>
                    <a:pt x="5454" y="1494"/>
                  </a:lnTo>
                  <a:cubicBezTo>
                    <a:pt x="5372" y="1393"/>
                    <a:pt x="5230" y="1373"/>
                    <a:pt x="5117" y="1434"/>
                  </a:cubicBezTo>
                  <a:lnTo>
                    <a:pt x="3642" y="2251"/>
                  </a:lnTo>
                  <a:cubicBezTo>
                    <a:pt x="3347" y="2413"/>
                    <a:pt x="2991" y="2433"/>
                    <a:pt x="2676" y="2301"/>
                  </a:cubicBezTo>
                  <a:cubicBezTo>
                    <a:pt x="2514" y="2230"/>
                    <a:pt x="2432" y="2039"/>
                    <a:pt x="2504" y="1868"/>
                  </a:cubicBezTo>
                  <a:cubicBezTo>
                    <a:pt x="2502" y="1826"/>
                    <a:pt x="2532" y="1786"/>
                    <a:pt x="2574" y="1755"/>
                  </a:cubicBezTo>
                  <a:close/>
                  <a:moveTo>
                    <a:pt x="295" y="5196"/>
                  </a:moveTo>
                  <a:lnTo>
                    <a:pt x="814" y="5196"/>
                  </a:lnTo>
                  <a:lnTo>
                    <a:pt x="1180" y="4752"/>
                  </a:lnTo>
                  <a:cubicBezTo>
                    <a:pt x="1505" y="4359"/>
                    <a:pt x="2095" y="4309"/>
                    <a:pt x="2492" y="4631"/>
                  </a:cubicBezTo>
                  <a:cubicBezTo>
                    <a:pt x="2635" y="4752"/>
                    <a:pt x="2746" y="4914"/>
                    <a:pt x="2797" y="5095"/>
                  </a:cubicBezTo>
                  <a:cubicBezTo>
                    <a:pt x="3112" y="5176"/>
                    <a:pt x="3358" y="5417"/>
                    <a:pt x="3449" y="5731"/>
                  </a:cubicBezTo>
                  <a:cubicBezTo>
                    <a:pt x="3672" y="5801"/>
                    <a:pt x="3876" y="5944"/>
                    <a:pt x="3988" y="6155"/>
                  </a:cubicBezTo>
                  <a:cubicBezTo>
                    <a:pt x="4181" y="6185"/>
                    <a:pt x="4364" y="6276"/>
                    <a:pt x="4506" y="6417"/>
                  </a:cubicBezTo>
                  <a:cubicBezTo>
                    <a:pt x="4801" y="6730"/>
                    <a:pt x="4863" y="7195"/>
                    <a:pt x="4639" y="7567"/>
                  </a:cubicBezTo>
                  <a:lnTo>
                    <a:pt x="4588" y="7659"/>
                  </a:lnTo>
                  <a:lnTo>
                    <a:pt x="4588" y="7669"/>
                  </a:lnTo>
                  <a:cubicBezTo>
                    <a:pt x="4831" y="7830"/>
                    <a:pt x="5158" y="7780"/>
                    <a:pt x="5330" y="7537"/>
                  </a:cubicBezTo>
                  <a:cubicBezTo>
                    <a:pt x="5411" y="7416"/>
                    <a:pt x="5443" y="7275"/>
                    <a:pt x="5411" y="7134"/>
                  </a:cubicBezTo>
                  <a:lnTo>
                    <a:pt x="5411" y="7124"/>
                  </a:lnTo>
                  <a:lnTo>
                    <a:pt x="5421" y="7124"/>
                  </a:lnTo>
                  <a:lnTo>
                    <a:pt x="5462" y="7164"/>
                  </a:lnTo>
                  <a:cubicBezTo>
                    <a:pt x="5646" y="7345"/>
                    <a:pt x="5941" y="7376"/>
                    <a:pt x="6154" y="7234"/>
                  </a:cubicBezTo>
                  <a:cubicBezTo>
                    <a:pt x="6326" y="7112"/>
                    <a:pt x="6407" y="6901"/>
                    <a:pt x="6367" y="6699"/>
                  </a:cubicBezTo>
                  <a:lnTo>
                    <a:pt x="6367" y="6689"/>
                  </a:lnTo>
                  <a:lnTo>
                    <a:pt x="6377" y="6689"/>
                  </a:lnTo>
                  <a:lnTo>
                    <a:pt x="6419" y="6729"/>
                  </a:lnTo>
                  <a:cubicBezTo>
                    <a:pt x="6601" y="6910"/>
                    <a:pt x="6886" y="6940"/>
                    <a:pt x="7110" y="6799"/>
                  </a:cubicBezTo>
                  <a:cubicBezTo>
                    <a:pt x="7282" y="6678"/>
                    <a:pt x="7375" y="6466"/>
                    <a:pt x="7334" y="6264"/>
                  </a:cubicBezTo>
                  <a:lnTo>
                    <a:pt x="7334" y="6255"/>
                  </a:lnTo>
                  <a:lnTo>
                    <a:pt x="7344" y="6255"/>
                  </a:lnTo>
                  <a:lnTo>
                    <a:pt x="7385" y="6295"/>
                  </a:lnTo>
                  <a:cubicBezTo>
                    <a:pt x="7557" y="6466"/>
                    <a:pt x="7832" y="6496"/>
                    <a:pt x="8036" y="6376"/>
                  </a:cubicBezTo>
                  <a:cubicBezTo>
                    <a:pt x="8290" y="6225"/>
                    <a:pt x="8372" y="5903"/>
                    <a:pt x="8220" y="5650"/>
                  </a:cubicBezTo>
                  <a:cubicBezTo>
                    <a:pt x="8200" y="5620"/>
                    <a:pt x="8179" y="5590"/>
                    <a:pt x="8159" y="5569"/>
                  </a:cubicBezTo>
                  <a:lnTo>
                    <a:pt x="7834" y="5175"/>
                  </a:lnTo>
                  <a:lnTo>
                    <a:pt x="5199" y="1998"/>
                  </a:lnTo>
                  <a:cubicBezTo>
                    <a:pt x="5169" y="1968"/>
                    <a:pt x="5127" y="1958"/>
                    <a:pt x="5086" y="1978"/>
                  </a:cubicBezTo>
                  <a:lnTo>
                    <a:pt x="3825" y="2674"/>
                  </a:lnTo>
                  <a:cubicBezTo>
                    <a:pt x="3418" y="2896"/>
                    <a:pt x="2940" y="2936"/>
                    <a:pt x="2503" y="2775"/>
                  </a:cubicBezTo>
                  <a:cubicBezTo>
                    <a:pt x="2259" y="2694"/>
                    <a:pt x="2075" y="2503"/>
                    <a:pt x="1984" y="2270"/>
                  </a:cubicBezTo>
                  <a:cubicBezTo>
                    <a:pt x="1913" y="2028"/>
                    <a:pt x="1942" y="1765"/>
                    <a:pt x="2075" y="1554"/>
                  </a:cubicBezTo>
                  <a:cubicBezTo>
                    <a:pt x="2105" y="1494"/>
                    <a:pt x="2085" y="1423"/>
                    <a:pt x="2024" y="1393"/>
                  </a:cubicBezTo>
                  <a:cubicBezTo>
                    <a:pt x="2004" y="1383"/>
                    <a:pt x="1982" y="1383"/>
                    <a:pt x="1963" y="1383"/>
                  </a:cubicBezTo>
                  <a:lnTo>
                    <a:pt x="244" y="1383"/>
                  </a:lnTo>
                  <a:cubicBezTo>
                    <a:pt x="111" y="1383"/>
                    <a:pt x="0" y="1484"/>
                    <a:pt x="0" y="1615"/>
                  </a:cubicBezTo>
                  <a:lnTo>
                    <a:pt x="0" y="4975"/>
                  </a:lnTo>
                  <a:cubicBezTo>
                    <a:pt x="51" y="5095"/>
                    <a:pt x="163" y="5196"/>
                    <a:pt x="295" y="5196"/>
                  </a:cubicBezTo>
                  <a:close/>
                  <a:moveTo>
                    <a:pt x="2126" y="4954"/>
                  </a:moveTo>
                  <a:cubicBezTo>
                    <a:pt x="1923" y="4843"/>
                    <a:pt x="1679" y="4894"/>
                    <a:pt x="1536" y="5075"/>
                  </a:cubicBezTo>
                  <a:lnTo>
                    <a:pt x="1180" y="5509"/>
                  </a:lnTo>
                  <a:cubicBezTo>
                    <a:pt x="1028" y="5700"/>
                    <a:pt x="1048" y="5983"/>
                    <a:pt x="1241" y="6134"/>
                  </a:cubicBezTo>
                  <a:lnTo>
                    <a:pt x="1251" y="6134"/>
                  </a:lnTo>
                  <a:lnTo>
                    <a:pt x="1303" y="6174"/>
                  </a:lnTo>
                  <a:cubicBezTo>
                    <a:pt x="1445" y="6285"/>
                    <a:pt x="1649" y="6295"/>
                    <a:pt x="1801" y="6214"/>
                  </a:cubicBezTo>
                  <a:cubicBezTo>
                    <a:pt x="1811" y="6204"/>
                    <a:pt x="1821" y="6214"/>
                    <a:pt x="1831" y="6224"/>
                  </a:cubicBezTo>
                  <a:lnTo>
                    <a:pt x="1831" y="6244"/>
                  </a:lnTo>
                  <a:cubicBezTo>
                    <a:pt x="1801" y="6405"/>
                    <a:pt x="1861" y="6576"/>
                    <a:pt x="1994" y="6678"/>
                  </a:cubicBezTo>
                  <a:lnTo>
                    <a:pt x="2035" y="6708"/>
                  </a:lnTo>
                  <a:cubicBezTo>
                    <a:pt x="2178" y="6819"/>
                    <a:pt x="2360" y="6829"/>
                    <a:pt x="2524" y="6758"/>
                  </a:cubicBezTo>
                  <a:cubicBezTo>
                    <a:pt x="2534" y="6748"/>
                    <a:pt x="2554" y="6758"/>
                    <a:pt x="2554" y="6768"/>
                  </a:cubicBezTo>
                  <a:lnTo>
                    <a:pt x="2554" y="6778"/>
                  </a:lnTo>
                  <a:cubicBezTo>
                    <a:pt x="2534" y="6929"/>
                    <a:pt x="2605" y="7080"/>
                    <a:pt x="2726" y="7181"/>
                  </a:cubicBezTo>
                  <a:lnTo>
                    <a:pt x="2756" y="7201"/>
                  </a:lnTo>
                  <a:cubicBezTo>
                    <a:pt x="2899" y="7313"/>
                    <a:pt x="3081" y="7333"/>
                    <a:pt x="3245" y="7241"/>
                  </a:cubicBezTo>
                  <a:cubicBezTo>
                    <a:pt x="3255" y="7231"/>
                    <a:pt x="3275" y="7241"/>
                    <a:pt x="3275" y="7251"/>
                  </a:cubicBezTo>
                  <a:lnTo>
                    <a:pt x="3275" y="7261"/>
                  </a:lnTo>
                  <a:cubicBezTo>
                    <a:pt x="3295" y="7373"/>
                    <a:pt x="3356" y="7474"/>
                    <a:pt x="3448" y="7544"/>
                  </a:cubicBezTo>
                  <a:lnTo>
                    <a:pt x="3468" y="7554"/>
                  </a:lnTo>
                  <a:cubicBezTo>
                    <a:pt x="3671" y="7705"/>
                    <a:pt x="3956" y="7675"/>
                    <a:pt x="4109" y="7473"/>
                  </a:cubicBezTo>
                  <a:cubicBezTo>
                    <a:pt x="4119" y="7453"/>
                    <a:pt x="4139" y="7433"/>
                    <a:pt x="4150" y="7423"/>
                  </a:cubicBezTo>
                  <a:lnTo>
                    <a:pt x="4211" y="7311"/>
                  </a:lnTo>
                  <a:cubicBezTo>
                    <a:pt x="4324" y="7120"/>
                    <a:pt x="4293" y="6888"/>
                    <a:pt x="4130" y="6736"/>
                  </a:cubicBezTo>
                  <a:cubicBezTo>
                    <a:pt x="3998" y="6615"/>
                    <a:pt x="3805" y="6585"/>
                    <a:pt x="3631" y="6655"/>
                  </a:cubicBezTo>
                  <a:cubicBezTo>
                    <a:pt x="3621" y="6655"/>
                    <a:pt x="3621" y="6655"/>
                    <a:pt x="3611" y="6645"/>
                  </a:cubicBezTo>
                  <a:lnTo>
                    <a:pt x="3611" y="6635"/>
                  </a:lnTo>
                  <a:cubicBezTo>
                    <a:pt x="3621" y="6393"/>
                    <a:pt x="3428" y="6181"/>
                    <a:pt x="3184" y="6161"/>
                  </a:cubicBezTo>
                  <a:cubicBezTo>
                    <a:pt x="3123" y="6161"/>
                    <a:pt x="3061" y="6171"/>
                    <a:pt x="3000" y="6191"/>
                  </a:cubicBezTo>
                  <a:cubicBezTo>
                    <a:pt x="2929" y="6201"/>
                    <a:pt x="2949" y="6141"/>
                    <a:pt x="2949" y="6141"/>
                  </a:cubicBezTo>
                  <a:cubicBezTo>
                    <a:pt x="3040" y="5909"/>
                    <a:pt x="2939" y="5658"/>
                    <a:pt x="2705" y="5556"/>
                  </a:cubicBezTo>
                  <a:cubicBezTo>
                    <a:pt x="2583" y="5506"/>
                    <a:pt x="2430" y="5516"/>
                    <a:pt x="2319" y="5576"/>
                  </a:cubicBezTo>
                  <a:cubicBezTo>
                    <a:pt x="2268" y="5586"/>
                    <a:pt x="2278" y="5536"/>
                    <a:pt x="2278" y="5536"/>
                  </a:cubicBezTo>
                  <a:cubicBezTo>
                    <a:pt x="2411" y="5348"/>
                    <a:pt x="2340" y="5075"/>
                    <a:pt x="2126" y="4954"/>
                  </a:cubicBezTo>
                  <a:close/>
                  <a:moveTo>
                    <a:pt x="2126" y="4954"/>
                  </a:move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grpSp>
      <p:sp>
        <p:nvSpPr>
          <p:cNvPr id="433" name="圆: 空心 432">
            <a:extLst>
              <a:ext uri="{FF2B5EF4-FFF2-40B4-BE49-F238E27FC236}">
                <a16:creationId xmlns:a16="http://schemas.microsoft.com/office/drawing/2014/main" id="{87C90C7B-B5DB-D49E-21AE-442A3156339D}"/>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8AAFBEE0-9B39-990F-7525-DDA6FF067808}"/>
              </a:ext>
            </a:extLst>
          </p:cNvPr>
          <p:cNvGrpSpPr/>
          <p:nvPr/>
        </p:nvGrpSpPr>
        <p:grpSpPr>
          <a:xfrm>
            <a:off x="-24000" y="6217744"/>
            <a:ext cx="12240000" cy="640257"/>
            <a:chOff x="-24000" y="6217744"/>
            <a:chExt cx="12240000" cy="640257"/>
          </a:xfrm>
        </p:grpSpPr>
        <p:sp>
          <p:nvSpPr>
            <p:cNvPr id="3" name="任意多边形: 形状 2">
              <a:extLst>
                <a:ext uri="{FF2B5EF4-FFF2-40B4-BE49-F238E27FC236}">
                  <a16:creationId xmlns:a16="http://schemas.microsoft.com/office/drawing/2014/main" id="{392B038F-3406-AA33-63C0-1AA1944A8A35}"/>
                </a:ext>
              </a:extLst>
            </p:cNvPr>
            <p:cNvSpPr/>
            <p:nvPr/>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任意多边形: 形状 3">
              <a:extLst>
                <a:ext uri="{FF2B5EF4-FFF2-40B4-BE49-F238E27FC236}">
                  <a16:creationId xmlns:a16="http://schemas.microsoft.com/office/drawing/2014/main" id="{967A2647-032F-ECDA-25EB-6CFB7D8F50D8}"/>
                </a:ext>
              </a:extLst>
            </p:cNvPr>
            <p:cNvSpPr/>
            <p:nvPr/>
          </p:nvSpPr>
          <p:spPr>
            <a:xfrm>
              <a:off x="-24000" y="6226108"/>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30875 w 9360000"/>
                <a:gd name="connsiteY6" fmla="*/ 47231 h 653850"/>
                <a:gd name="connsiteX7" fmla="*/ 9360000 w 9360000"/>
                <a:gd name="connsiteY7" fmla="*/ 0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48578 w 9360000"/>
                <a:gd name="connsiteY6" fmla="*/ 74802 h 653850"/>
                <a:gd name="connsiteX7" fmla="*/ 9360000 w 9360000"/>
                <a:gd name="connsiteY7" fmla="*/ 0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0000" h="653850">
                  <a:moveTo>
                    <a:pt x="9360000" y="0"/>
                  </a:moveTo>
                  <a:lnTo>
                    <a:pt x="9360000" y="653850"/>
                  </a:lnTo>
                  <a:lnTo>
                    <a:pt x="0" y="653850"/>
                  </a:lnTo>
                  <a:lnTo>
                    <a:pt x="0" y="0"/>
                  </a:lnTo>
                  <a:lnTo>
                    <a:pt x="329125" y="47231"/>
                  </a:lnTo>
                  <a:cubicBezTo>
                    <a:pt x="1511480" y="201299"/>
                    <a:pt x="3262162" y="316825"/>
                    <a:pt x="4715404" y="321420"/>
                  </a:cubicBezTo>
                  <a:cubicBezTo>
                    <a:pt x="6168646" y="326015"/>
                    <a:pt x="7866223" y="228870"/>
                    <a:pt x="9048578" y="74802"/>
                  </a:cubicBezTo>
                  <a:lnTo>
                    <a:pt x="9360000" y="0"/>
                  </a:ln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8208ACEC-1A0D-E527-2ACA-674F202F347A}"/>
                </a:ext>
              </a:extLst>
            </p:cNvPr>
            <p:cNvSpPr/>
            <p:nvPr/>
          </p:nvSpPr>
          <p:spPr>
            <a:xfrm>
              <a:off x="-24000" y="6309000"/>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0000" h="653850">
                  <a:moveTo>
                    <a:pt x="9360000" y="0"/>
                  </a:moveTo>
                  <a:lnTo>
                    <a:pt x="9360000" y="653850"/>
                  </a:lnTo>
                  <a:lnTo>
                    <a:pt x="0" y="653850"/>
                  </a:lnTo>
                  <a:lnTo>
                    <a:pt x="0" y="0"/>
                  </a:lnTo>
                  <a:lnTo>
                    <a:pt x="329125" y="47231"/>
                  </a:lnTo>
                  <a:cubicBezTo>
                    <a:pt x="1511480" y="201299"/>
                    <a:pt x="3027288" y="293850"/>
                    <a:pt x="4680000" y="293850"/>
                  </a:cubicBezTo>
                  <a:cubicBezTo>
                    <a:pt x="6332713" y="293850"/>
                    <a:pt x="7848520" y="201299"/>
                    <a:pt x="9030875" y="47231"/>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792746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descr="章节概要1">
            <a:extLst>
              <a:ext uri="{FF2B5EF4-FFF2-40B4-BE49-F238E27FC236}">
                <a16:creationId xmlns:a16="http://schemas.microsoft.com/office/drawing/2014/main" id="{FE896062-396A-D81E-199F-4A2B1F9AF10E}"/>
              </a:ext>
            </a:extLst>
          </p:cNvPr>
          <p:cNvSpPr txBox="1"/>
          <p:nvPr/>
        </p:nvSpPr>
        <p:spPr>
          <a:xfrm>
            <a:off x="4656000" y="2709000"/>
            <a:ext cx="2230507" cy="1568378"/>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66750">
              <a:lnSpc>
                <a:spcPct val="130000"/>
              </a:lnSpc>
              <a:spcBef>
                <a:spcPct val="0"/>
              </a:spcBef>
              <a:spcAft>
                <a:spcPct val="35000"/>
              </a:spcAft>
            </a:pPr>
            <a:r>
              <a:rPr lang="zh-CN" altLang="en-US" sz="1500" dirty="0">
                <a:solidFill>
                  <a:schemeClr val="tx1">
                    <a:lumMod val="75000"/>
                    <a:lumOff val="25000"/>
                    <a:alpha val="73000"/>
                  </a:scheme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p>
        </p:txBody>
      </p:sp>
      <p:sp>
        <p:nvSpPr>
          <p:cNvPr id="18" name="形状 17">
            <a:extLst>
              <a:ext uri="{FF2B5EF4-FFF2-40B4-BE49-F238E27FC236}">
                <a16:creationId xmlns:a16="http://schemas.microsoft.com/office/drawing/2014/main" id="{92155E4A-8134-0A56-CC6D-DEBEE045155A}"/>
              </a:ext>
            </a:extLst>
          </p:cNvPr>
          <p:cNvSpPr/>
          <p:nvPr/>
        </p:nvSpPr>
        <p:spPr>
          <a:xfrm rot="8519890" flipH="1">
            <a:off x="-342624" y="-266249"/>
            <a:ext cx="14022455" cy="8598476"/>
          </a:xfrm>
          <a:prstGeom prst="swooshArrow">
            <a:avLst>
              <a:gd name="adj1" fmla="val 17470"/>
              <a:gd name="adj2" fmla="val 29684"/>
            </a:avLst>
          </a:prstGeom>
          <a:gradFill flip="none" rotWithShape="1">
            <a:gsLst>
              <a:gs pos="34000">
                <a:schemeClr val="accent1"/>
              </a:gs>
              <a:gs pos="100000">
                <a:schemeClr val="accent1"/>
              </a:gs>
            </a:gsLst>
            <a:path path="rect">
              <a:fillToRect l="100000" t="100000"/>
            </a:path>
            <a:tileRect/>
          </a:gradFill>
          <a:ln>
            <a:noFill/>
          </a:ln>
          <a:effectLst>
            <a:outerShdw blurRad="241300" dist="177800" dir="5400000" algn="ctr" rotWithShape="0">
              <a:schemeClr val="accent1">
                <a:alpha val="31000"/>
              </a:scheme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hueOff val="0"/>
                  <a:satOff val="0"/>
                  <a:lumOff val="0"/>
                  <a:alphaOff val="0"/>
                </a:prstClr>
              </a:solidFill>
              <a:effectLst/>
              <a:uLnTx/>
              <a:uFillTx/>
              <a:latin typeface="+mn-ea"/>
              <a:cs typeface="+mn-cs"/>
            </a:endParaRPr>
          </a:p>
        </p:txBody>
      </p:sp>
      <p:sp>
        <p:nvSpPr>
          <p:cNvPr id="24" name="文本框 23" descr="章节标题1">
            <a:extLst>
              <a:ext uri="{FF2B5EF4-FFF2-40B4-BE49-F238E27FC236}">
                <a16:creationId xmlns:a16="http://schemas.microsoft.com/office/drawing/2014/main" id="{7D629D8F-BC61-D9C2-1335-CCB9DA666511}"/>
              </a:ext>
            </a:extLst>
          </p:cNvPr>
          <p:cNvSpPr txBox="1"/>
          <p:nvPr/>
        </p:nvSpPr>
        <p:spPr>
          <a:xfrm>
            <a:off x="4638277" y="2194684"/>
            <a:ext cx="2336460" cy="369332"/>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latin typeface="思源黑体 CN Bold" panose="020B0800000000000000" pitchFamily="34" charset="-122"/>
                <a:ea typeface="思源黑体 CN Bold" panose="020B0800000000000000" pitchFamily="34" charset="-122"/>
              </a:rPr>
              <a:t>此处输入文本标题</a:t>
            </a:r>
            <a:endParaRPr lang="en-US" altLang="zh-CN"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cxnSp>
        <p:nvCxnSpPr>
          <p:cNvPr id="44" name="直接连接符 43">
            <a:extLst>
              <a:ext uri="{FF2B5EF4-FFF2-40B4-BE49-F238E27FC236}">
                <a16:creationId xmlns:a16="http://schemas.microsoft.com/office/drawing/2014/main" id="{370DDAF8-9694-EAEE-59FE-1A61124A33D8}"/>
              </a:ext>
            </a:extLst>
          </p:cNvPr>
          <p:cNvCxnSpPr>
            <a:cxnSpLocks/>
          </p:cNvCxnSpPr>
          <p:nvPr/>
        </p:nvCxnSpPr>
        <p:spPr>
          <a:xfrm>
            <a:off x="4296000" y="1989000"/>
            <a:ext cx="0" cy="3600000"/>
          </a:xfrm>
          <a:prstGeom prst="line">
            <a:avLst/>
          </a:prstGeom>
          <a:noFill/>
          <a:ln w="15875" cap="flat" cmpd="sng" algn="ctr">
            <a:gradFill>
              <a:gsLst>
                <a:gs pos="39000">
                  <a:schemeClr val="accent1"/>
                </a:gs>
                <a:gs pos="100000">
                  <a:schemeClr val="accent1">
                    <a:alpha val="0"/>
                  </a:schemeClr>
                </a:gs>
              </a:gsLst>
              <a:lin ang="8400000" scaled="0"/>
            </a:gradFill>
            <a:prstDash val="solid"/>
            <a:miter lim="800000"/>
            <a:headEnd type="oval"/>
            <a:tailEnd type="none"/>
          </a:ln>
          <a:effectLst/>
        </p:spPr>
      </p:cxnSp>
      <p:sp>
        <p:nvSpPr>
          <p:cNvPr id="46" name="文本框 45" descr="章节概要1">
            <a:extLst>
              <a:ext uri="{FF2B5EF4-FFF2-40B4-BE49-F238E27FC236}">
                <a16:creationId xmlns:a16="http://schemas.microsoft.com/office/drawing/2014/main" id="{35E1CCEA-C6AD-A1C6-9E1D-E876D4171951}"/>
              </a:ext>
            </a:extLst>
          </p:cNvPr>
          <p:cNvSpPr txBox="1"/>
          <p:nvPr/>
        </p:nvSpPr>
        <p:spPr>
          <a:xfrm>
            <a:off x="1416000" y="3429000"/>
            <a:ext cx="2230507" cy="1568378"/>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66750">
              <a:lnSpc>
                <a:spcPct val="130000"/>
              </a:lnSpc>
              <a:spcBef>
                <a:spcPct val="0"/>
              </a:spcBef>
              <a:spcAft>
                <a:spcPct val="35000"/>
              </a:spcAft>
            </a:pPr>
            <a:r>
              <a:rPr lang="zh-CN" altLang="en-US" sz="1500" dirty="0">
                <a:solidFill>
                  <a:schemeClr val="tx1">
                    <a:lumMod val="75000"/>
                    <a:lumOff val="25000"/>
                    <a:alpha val="73000"/>
                  </a:scheme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p>
        </p:txBody>
      </p:sp>
      <p:sp>
        <p:nvSpPr>
          <p:cNvPr id="47" name="文本框 46" descr="章节标题1">
            <a:extLst>
              <a:ext uri="{FF2B5EF4-FFF2-40B4-BE49-F238E27FC236}">
                <a16:creationId xmlns:a16="http://schemas.microsoft.com/office/drawing/2014/main" id="{E73DB892-126A-7609-C740-B90FB427D053}"/>
              </a:ext>
            </a:extLst>
          </p:cNvPr>
          <p:cNvSpPr txBox="1"/>
          <p:nvPr/>
        </p:nvSpPr>
        <p:spPr>
          <a:xfrm>
            <a:off x="1398277" y="2914684"/>
            <a:ext cx="2336460" cy="369332"/>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latin typeface="思源黑体 CN Bold" panose="020B0800000000000000" pitchFamily="34" charset="-122"/>
                <a:ea typeface="思源黑体 CN Bold" panose="020B0800000000000000" pitchFamily="34" charset="-122"/>
              </a:rPr>
              <a:t>此处输入文本标题</a:t>
            </a:r>
            <a:endParaRPr lang="en-US" altLang="zh-CN"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cxnSp>
        <p:nvCxnSpPr>
          <p:cNvPr id="51" name="直接连接符 50">
            <a:extLst>
              <a:ext uri="{FF2B5EF4-FFF2-40B4-BE49-F238E27FC236}">
                <a16:creationId xmlns:a16="http://schemas.microsoft.com/office/drawing/2014/main" id="{D7BD0387-D4CA-866C-A736-0DA1B20C4AE7}"/>
              </a:ext>
            </a:extLst>
          </p:cNvPr>
          <p:cNvCxnSpPr>
            <a:cxnSpLocks/>
          </p:cNvCxnSpPr>
          <p:nvPr/>
        </p:nvCxnSpPr>
        <p:spPr>
          <a:xfrm>
            <a:off x="1056000" y="2709000"/>
            <a:ext cx="0" cy="2724769"/>
          </a:xfrm>
          <a:prstGeom prst="line">
            <a:avLst/>
          </a:prstGeom>
          <a:noFill/>
          <a:ln w="15875" cap="flat" cmpd="sng" algn="ctr">
            <a:gradFill>
              <a:gsLst>
                <a:gs pos="39000">
                  <a:schemeClr val="accent1"/>
                </a:gs>
                <a:gs pos="100000">
                  <a:schemeClr val="accent1">
                    <a:alpha val="0"/>
                  </a:schemeClr>
                </a:gs>
              </a:gsLst>
              <a:lin ang="8400000" scaled="0"/>
            </a:gradFill>
            <a:prstDash val="solid"/>
            <a:miter lim="800000"/>
            <a:headEnd type="oval"/>
            <a:tailEnd type="none"/>
          </a:ln>
          <a:effectLst/>
        </p:spPr>
      </p:cxnSp>
      <p:sp>
        <p:nvSpPr>
          <p:cNvPr id="52" name="文本框 51" descr="章节概要1">
            <a:extLst>
              <a:ext uri="{FF2B5EF4-FFF2-40B4-BE49-F238E27FC236}">
                <a16:creationId xmlns:a16="http://schemas.microsoft.com/office/drawing/2014/main" id="{75849B0A-D965-09C6-04A4-4774417C497E}"/>
              </a:ext>
            </a:extLst>
          </p:cNvPr>
          <p:cNvSpPr txBox="1"/>
          <p:nvPr/>
        </p:nvSpPr>
        <p:spPr>
          <a:xfrm>
            <a:off x="7896000" y="1772902"/>
            <a:ext cx="2230507" cy="1568378"/>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66750">
              <a:lnSpc>
                <a:spcPct val="130000"/>
              </a:lnSpc>
              <a:spcBef>
                <a:spcPct val="0"/>
              </a:spcBef>
              <a:spcAft>
                <a:spcPct val="35000"/>
              </a:spcAft>
            </a:pPr>
            <a:r>
              <a:rPr lang="zh-CN" altLang="en-US" sz="1500" dirty="0">
                <a:solidFill>
                  <a:schemeClr val="tx1">
                    <a:lumMod val="75000"/>
                    <a:lumOff val="25000"/>
                    <a:alpha val="73000"/>
                  </a:schemeClr>
                </a:solidFill>
                <a:latin typeface="思源黑体 CN Regular" panose="020B0500000000000000" pitchFamily="34" charset="-122"/>
                <a:ea typeface="思源黑体 CN Regular" panose="020B0500000000000000" pitchFamily="34" charset="-122"/>
              </a:rPr>
              <a:t>在此处输入文本在此处输入文本在处输入文本在此处输在此处输入文本在此处输入文本在此处输入文本</a:t>
            </a:r>
          </a:p>
        </p:txBody>
      </p:sp>
      <p:sp>
        <p:nvSpPr>
          <p:cNvPr id="53" name="文本框 52" descr="章节标题1">
            <a:extLst>
              <a:ext uri="{FF2B5EF4-FFF2-40B4-BE49-F238E27FC236}">
                <a16:creationId xmlns:a16="http://schemas.microsoft.com/office/drawing/2014/main" id="{BF4F22C2-0252-A880-B556-11D3550EBDC4}"/>
              </a:ext>
            </a:extLst>
          </p:cNvPr>
          <p:cNvSpPr txBox="1"/>
          <p:nvPr/>
        </p:nvSpPr>
        <p:spPr>
          <a:xfrm>
            <a:off x="7878277" y="1258586"/>
            <a:ext cx="2336460" cy="369332"/>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latin typeface="思源黑体 CN Bold" panose="020B0800000000000000" pitchFamily="34" charset="-122"/>
                <a:ea typeface="思源黑体 CN Bold" panose="020B0800000000000000" pitchFamily="34" charset="-122"/>
              </a:rPr>
              <a:t>此处输入文本标题</a:t>
            </a:r>
            <a:endParaRPr lang="en-US" altLang="zh-CN"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cxnSp>
        <p:nvCxnSpPr>
          <p:cNvPr id="54" name="直接连接符 53">
            <a:extLst>
              <a:ext uri="{FF2B5EF4-FFF2-40B4-BE49-F238E27FC236}">
                <a16:creationId xmlns:a16="http://schemas.microsoft.com/office/drawing/2014/main" id="{29509ADD-5848-9BFB-A9C3-F0288897B2EE}"/>
              </a:ext>
            </a:extLst>
          </p:cNvPr>
          <p:cNvCxnSpPr>
            <a:cxnSpLocks/>
          </p:cNvCxnSpPr>
          <p:nvPr/>
        </p:nvCxnSpPr>
        <p:spPr>
          <a:xfrm>
            <a:off x="7536000" y="1052902"/>
            <a:ext cx="0" cy="2724769"/>
          </a:xfrm>
          <a:prstGeom prst="line">
            <a:avLst/>
          </a:prstGeom>
          <a:noFill/>
          <a:ln w="15875" cap="flat" cmpd="sng" algn="ctr">
            <a:gradFill>
              <a:gsLst>
                <a:gs pos="39000">
                  <a:schemeClr val="accent1"/>
                </a:gs>
                <a:gs pos="100000">
                  <a:schemeClr val="accent1">
                    <a:alpha val="0"/>
                  </a:schemeClr>
                </a:gs>
              </a:gsLst>
              <a:lin ang="8400000" scaled="0"/>
            </a:gradFill>
            <a:prstDash val="solid"/>
            <a:miter lim="800000"/>
            <a:headEnd type="oval"/>
            <a:tailEnd type="none"/>
          </a:ln>
          <a:effectLst/>
        </p:spPr>
      </p:cxnSp>
      <p:sp>
        <p:nvSpPr>
          <p:cNvPr id="60" name="任意多边形: 形状 59">
            <a:extLst>
              <a:ext uri="{FF2B5EF4-FFF2-40B4-BE49-F238E27FC236}">
                <a16:creationId xmlns:a16="http://schemas.microsoft.com/office/drawing/2014/main" id="{5B30A9E1-D3C7-EE9E-8FF1-7BED7C0562C6}"/>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61" name="直接连接符 60">
            <a:extLst>
              <a:ext uri="{FF2B5EF4-FFF2-40B4-BE49-F238E27FC236}">
                <a16:creationId xmlns:a16="http://schemas.microsoft.com/office/drawing/2014/main" id="{3073677A-72B9-73F7-1DF8-B4EF3B47C730}"/>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457D2246-B820-A2EA-AAA9-C95B0F812933}"/>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3200" dirty="0">
                <a:solidFill>
                  <a:schemeClr val="accent1">
                    <a:lumMod val="100000"/>
                  </a:schemeClr>
                </a:solidFill>
                <a:latin typeface="思源黑体 CN Bold" panose="020B0800000000000000" pitchFamily="34" charset="-122"/>
                <a:ea typeface="思源黑体 CN Bold" panose="020B0800000000000000" pitchFamily="34" charset="-122"/>
              </a:rPr>
              <a:t>未来计划 </a:t>
            </a:r>
            <a:endPar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endParaRPr>
          </a:p>
        </p:txBody>
      </p:sp>
      <p:sp>
        <p:nvSpPr>
          <p:cNvPr id="63" name="圆: 空心 62">
            <a:extLst>
              <a:ext uri="{FF2B5EF4-FFF2-40B4-BE49-F238E27FC236}">
                <a16:creationId xmlns:a16="http://schemas.microsoft.com/office/drawing/2014/main" id="{0B66967B-C69A-50F3-960F-47E4709B06E9}"/>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11798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42D751D-02C4-6CBF-A6B9-69BC2EA6DD40}"/>
              </a:ext>
            </a:extLst>
          </p:cNvPr>
          <p:cNvSpPr txBox="1"/>
          <p:nvPr/>
        </p:nvSpPr>
        <p:spPr>
          <a:xfrm>
            <a:off x="660400" y="2342450"/>
            <a:ext cx="5400000"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800" dirty="0">
                <a:solidFill>
                  <a:schemeClr val="accent1">
                    <a:lumMod val="100000"/>
                  </a:schemeClr>
                </a:solidFill>
                <a:latin typeface="思源黑体 CN Bold" panose="020B0800000000000000" pitchFamily="34" charset="-122"/>
                <a:ea typeface="思源黑体 CN Bold" panose="020B0800000000000000" pitchFamily="34" charset="-122"/>
              </a:rPr>
              <a:t>谢谢观看！</a:t>
            </a:r>
            <a:endParaRPr kumimoji="0" lang="zh-CN" altLang="en-US" sz="88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9" name="直接连接符 28">
            <a:extLst>
              <a:ext uri="{FF2B5EF4-FFF2-40B4-BE49-F238E27FC236}">
                <a16:creationId xmlns:a16="http://schemas.microsoft.com/office/drawing/2014/main" id="{DEB501CA-F51B-CB57-EF5E-088F1FC9D0EA}"/>
              </a:ext>
            </a:extLst>
          </p:cNvPr>
          <p:cNvCxnSpPr/>
          <p:nvPr/>
        </p:nvCxnSpPr>
        <p:spPr>
          <a:xfrm>
            <a:off x="1056000" y="3789000"/>
            <a:ext cx="720000" cy="0"/>
          </a:xfrm>
          <a:prstGeom prst="line">
            <a:avLst/>
          </a:prstGeom>
          <a:ln w="1905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35" name="矩形: 圆角 34">
            <a:extLst>
              <a:ext uri="{FF2B5EF4-FFF2-40B4-BE49-F238E27FC236}">
                <a16:creationId xmlns:a16="http://schemas.microsoft.com/office/drawing/2014/main" id="{8169053D-DE2B-E508-A4EC-D2F251687F50}"/>
              </a:ext>
            </a:extLst>
          </p:cNvPr>
          <p:cNvSpPr/>
          <p:nvPr/>
        </p:nvSpPr>
        <p:spPr>
          <a:xfrm>
            <a:off x="840000" y="4149000"/>
            <a:ext cx="1548000" cy="360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sp>
        <p:nvSpPr>
          <p:cNvPr id="40" name="矩形: 圆角 39">
            <a:extLst>
              <a:ext uri="{FF2B5EF4-FFF2-40B4-BE49-F238E27FC236}">
                <a16:creationId xmlns:a16="http://schemas.microsoft.com/office/drawing/2014/main" id="{90ADBDC6-10B2-27CD-AA53-76F09C032F94}"/>
              </a:ext>
            </a:extLst>
          </p:cNvPr>
          <p:cNvSpPr/>
          <p:nvPr/>
        </p:nvSpPr>
        <p:spPr>
          <a:xfrm>
            <a:off x="2748000" y="4149000"/>
            <a:ext cx="1548000" cy="360000"/>
          </a:xfrm>
          <a:prstGeom prst="roundRect">
            <a:avLst>
              <a:gd name="adj" fmla="val 50000"/>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71365169-0221-71CA-2835-221B4CDF7D22}"/>
              </a:ext>
            </a:extLst>
          </p:cNvPr>
          <p:cNvSpPr txBox="1"/>
          <p:nvPr/>
        </p:nvSpPr>
        <p:spPr>
          <a:xfrm>
            <a:off x="588000" y="4170446"/>
            <a:ext cx="1800000"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汇报人：</a:t>
            </a:r>
          </a:p>
        </p:txBody>
      </p:sp>
      <p:sp>
        <p:nvSpPr>
          <p:cNvPr id="43" name="文本框 42">
            <a:extLst>
              <a:ext uri="{FF2B5EF4-FFF2-40B4-BE49-F238E27FC236}">
                <a16:creationId xmlns:a16="http://schemas.microsoft.com/office/drawing/2014/main" id="{51CFB7B1-8E35-25D0-E8FC-97AF650E85EF}"/>
              </a:ext>
            </a:extLst>
          </p:cNvPr>
          <p:cNvSpPr txBox="1"/>
          <p:nvPr/>
        </p:nvSpPr>
        <p:spPr>
          <a:xfrm>
            <a:off x="2388000" y="4170446"/>
            <a:ext cx="1800000"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accent1">
                    <a:lumMod val="100000"/>
                  </a:scheme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时间：</a:t>
            </a:r>
          </a:p>
        </p:txBody>
      </p:sp>
      <p:grpSp>
        <p:nvGrpSpPr>
          <p:cNvPr id="451" name="组合 450">
            <a:extLst>
              <a:ext uri="{FF2B5EF4-FFF2-40B4-BE49-F238E27FC236}">
                <a16:creationId xmlns:a16="http://schemas.microsoft.com/office/drawing/2014/main" id="{39E9B9CF-280B-D839-EAFE-CAF00BB7FDB6}"/>
              </a:ext>
            </a:extLst>
          </p:cNvPr>
          <p:cNvGrpSpPr/>
          <p:nvPr/>
        </p:nvGrpSpPr>
        <p:grpSpPr>
          <a:xfrm>
            <a:off x="5956876" y="1760495"/>
            <a:ext cx="5331532" cy="3343275"/>
            <a:chOff x="5956876" y="1760495"/>
            <a:chExt cx="5331532" cy="3343275"/>
          </a:xfrm>
        </p:grpSpPr>
        <p:grpSp>
          <p:nvGrpSpPr>
            <p:cNvPr id="10" name="图形 2">
              <a:extLst>
                <a:ext uri="{FF2B5EF4-FFF2-40B4-BE49-F238E27FC236}">
                  <a16:creationId xmlns:a16="http://schemas.microsoft.com/office/drawing/2014/main" id="{C99AFF32-2045-60F0-DBCF-DF4B949DF29C}"/>
                </a:ext>
              </a:extLst>
            </p:cNvPr>
            <p:cNvGrpSpPr/>
            <p:nvPr/>
          </p:nvGrpSpPr>
          <p:grpSpPr>
            <a:xfrm>
              <a:off x="6093653" y="1760495"/>
              <a:ext cx="5117306" cy="3294046"/>
              <a:chOff x="6093653" y="1760495"/>
              <a:chExt cx="5117306" cy="3294046"/>
            </a:xfrm>
          </p:grpSpPr>
          <p:sp>
            <p:nvSpPr>
              <p:cNvPr id="11" name="任意多边形: 形状 10">
                <a:extLst>
                  <a:ext uri="{FF2B5EF4-FFF2-40B4-BE49-F238E27FC236}">
                    <a16:creationId xmlns:a16="http://schemas.microsoft.com/office/drawing/2014/main" id="{0192C831-0200-7BC8-EA36-6E0F42DF6804}"/>
                  </a:ext>
                </a:extLst>
              </p:cNvPr>
              <p:cNvSpPr/>
              <p:nvPr/>
            </p:nvSpPr>
            <p:spPr>
              <a:xfrm>
                <a:off x="6093653" y="1760495"/>
                <a:ext cx="5117306" cy="3294046"/>
              </a:xfrm>
              <a:custGeom>
                <a:avLst/>
                <a:gdLst>
                  <a:gd name="connsiteX0" fmla="*/ 4941547 w 5117306"/>
                  <a:gd name="connsiteY0" fmla="*/ 939804 h 3294046"/>
                  <a:gd name="connsiteX1" fmla="*/ 2554372 w 5117306"/>
                  <a:gd name="connsiteY1" fmla="*/ 493344 h 3294046"/>
                  <a:gd name="connsiteX2" fmla="*/ 2472580 w 5117306"/>
                  <a:gd name="connsiteY2" fmla="*/ 606744 h 3294046"/>
                  <a:gd name="connsiteX3" fmla="*/ 1662187 w 5117306"/>
                  <a:gd name="connsiteY3" fmla="*/ 1268160 h 3294046"/>
                  <a:gd name="connsiteX4" fmla="*/ 1034731 w 5117306"/>
                  <a:gd name="connsiteY4" fmla="*/ 866808 h 3294046"/>
                  <a:gd name="connsiteX5" fmla="*/ 250910 w 5117306"/>
                  <a:gd name="connsiteY5" fmla="*/ 1297308 h 3294046"/>
                  <a:gd name="connsiteX6" fmla="*/ 52996 w 5117306"/>
                  <a:gd name="connsiteY6" fmla="*/ 2461885 h 3294046"/>
                  <a:gd name="connsiteX7" fmla="*/ 1796356 w 5117306"/>
                  <a:gd name="connsiteY7" fmla="*/ 3280548 h 3294046"/>
                  <a:gd name="connsiteX8" fmla="*/ 3131601 w 5117306"/>
                  <a:gd name="connsiteY8" fmla="*/ 2952948 h 3294046"/>
                  <a:gd name="connsiteX9" fmla="*/ 4058347 w 5117306"/>
                  <a:gd name="connsiteY9" fmla="*/ 3157740 h 3294046"/>
                  <a:gd name="connsiteX10" fmla="*/ 4475601 w 5117306"/>
                  <a:gd name="connsiteY10" fmla="*/ 3290208 h 3294046"/>
                  <a:gd name="connsiteX11" fmla="*/ 5112350 w 5117306"/>
                  <a:gd name="connsiteY11" fmla="*/ 2305056 h 3294046"/>
                  <a:gd name="connsiteX12" fmla="*/ 4941547 w 5117306"/>
                  <a:gd name="connsiteY12" fmla="*/ 939804 h 32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17306" h="3294046">
                    <a:moveTo>
                      <a:pt x="4941547" y="939804"/>
                    </a:moveTo>
                    <a:cubicBezTo>
                      <a:pt x="4541495" y="67884"/>
                      <a:pt x="3287735" y="-427548"/>
                      <a:pt x="2554372" y="493344"/>
                    </a:cubicBezTo>
                    <a:cubicBezTo>
                      <a:pt x="2525495" y="529548"/>
                      <a:pt x="2498231" y="567516"/>
                      <a:pt x="2472580" y="606744"/>
                    </a:cubicBezTo>
                    <a:cubicBezTo>
                      <a:pt x="2285572" y="893352"/>
                      <a:pt x="2004868" y="1389456"/>
                      <a:pt x="1662187" y="1268160"/>
                    </a:cubicBezTo>
                    <a:cubicBezTo>
                      <a:pt x="1427639" y="1185084"/>
                      <a:pt x="1266743" y="955932"/>
                      <a:pt x="1034731" y="866808"/>
                    </a:cubicBezTo>
                    <a:cubicBezTo>
                      <a:pt x="728836" y="749208"/>
                      <a:pt x="438148" y="989868"/>
                      <a:pt x="250910" y="1297308"/>
                    </a:cubicBezTo>
                    <a:cubicBezTo>
                      <a:pt x="33335" y="1654728"/>
                      <a:pt x="-70806" y="2074140"/>
                      <a:pt x="52996" y="2461885"/>
                    </a:cubicBezTo>
                    <a:cubicBezTo>
                      <a:pt x="283396" y="3184285"/>
                      <a:pt x="1181956" y="3346740"/>
                      <a:pt x="1796356" y="3280548"/>
                    </a:cubicBezTo>
                    <a:cubicBezTo>
                      <a:pt x="2246481" y="3231996"/>
                      <a:pt x="2680862" y="2969328"/>
                      <a:pt x="3131601" y="2952948"/>
                    </a:cubicBezTo>
                    <a:cubicBezTo>
                      <a:pt x="3455774" y="2940768"/>
                      <a:pt x="3765969" y="3037704"/>
                      <a:pt x="4058347" y="3157740"/>
                    </a:cubicBezTo>
                    <a:cubicBezTo>
                      <a:pt x="4193745" y="3213433"/>
                      <a:pt x="4329067" y="3274837"/>
                      <a:pt x="4475601" y="3290208"/>
                    </a:cubicBezTo>
                    <a:cubicBezTo>
                      <a:pt x="4999761" y="3345144"/>
                      <a:pt x="5099831" y="2780244"/>
                      <a:pt x="5112350" y="2305056"/>
                    </a:cubicBezTo>
                    <a:cubicBezTo>
                      <a:pt x="5124715" y="1833060"/>
                      <a:pt x="5128324" y="1346616"/>
                      <a:pt x="4941547" y="939804"/>
                    </a:cubicBezTo>
                    <a:close/>
                  </a:path>
                </a:pathLst>
              </a:custGeom>
              <a:solidFill>
                <a:schemeClr val="accent1"/>
              </a:solidFill>
              <a:ln w="7671"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1B04B9B7-0815-8AD3-5BF8-6FBB55BF0B2A}"/>
                  </a:ext>
                </a:extLst>
              </p:cNvPr>
              <p:cNvSpPr/>
              <p:nvPr/>
            </p:nvSpPr>
            <p:spPr>
              <a:xfrm>
                <a:off x="6093653" y="1760495"/>
                <a:ext cx="5117306" cy="3294046"/>
              </a:xfrm>
              <a:custGeom>
                <a:avLst/>
                <a:gdLst>
                  <a:gd name="connsiteX0" fmla="*/ 4941547 w 5117306"/>
                  <a:gd name="connsiteY0" fmla="*/ 939804 h 3294046"/>
                  <a:gd name="connsiteX1" fmla="*/ 2554372 w 5117306"/>
                  <a:gd name="connsiteY1" fmla="*/ 493344 h 3294046"/>
                  <a:gd name="connsiteX2" fmla="*/ 2472580 w 5117306"/>
                  <a:gd name="connsiteY2" fmla="*/ 606744 h 3294046"/>
                  <a:gd name="connsiteX3" fmla="*/ 1662187 w 5117306"/>
                  <a:gd name="connsiteY3" fmla="*/ 1268160 h 3294046"/>
                  <a:gd name="connsiteX4" fmla="*/ 1034731 w 5117306"/>
                  <a:gd name="connsiteY4" fmla="*/ 866808 h 3294046"/>
                  <a:gd name="connsiteX5" fmla="*/ 250910 w 5117306"/>
                  <a:gd name="connsiteY5" fmla="*/ 1297308 h 3294046"/>
                  <a:gd name="connsiteX6" fmla="*/ 52996 w 5117306"/>
                  <a:gd name="connsiteY6" fmla="*/ 2461885 h 3294046"/>
                  <a:gd name="connsiteX7" fmla="*/ 1796356 w 5117306"/>
                  <a:gd name="connsiteY7" fmla="*/ 3280548 h 3294046"/>
                  <a:gd name="connsiteX8" fmla="*/ 3131601 w 5117306"/>
                  <a:gd name="connsiteY8" fmla="*/ 2952948 h 3294046"/>
                  <a:gd name="connsiteX9" fmla="*/ 4058347 w 5117306"/>
                  <a:gd name="connsiteY9" fmla="*/ 3157740 h 3294046"/>
                  <a:gd name="connsiteX10" fmla="*/ 4475601 w 5117306"/>
                  <a:gd name="connsiteY10" fmla="*/ 3290208 h 3294046"/>
                  <a:gd name="connsiteX11" fmla="*/ 5112350 w 5117306"/>
                  <a:gd name="connsiteY11" fmla="*/ 2305056 h 3294046"/>
                  <a:gd name="connsiteX12" fmla="*/ 4941547 w 5117306"/>
                  <a:gd name="connsiteY12" fmla="*/ 939804 h 32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17306" h="3294046">
                    <a:moveTo>
                      <a:pt x="4941547" y="939804"/>
                    </a:moveTo>
                    <a:cubicBezTo>
                      <a:pt x="4541495" y="67884"/>
                      <a:pt x="3287735" y="-427548"/>
                      <a:pt x="2554372" y="493344"/>
                    </a:cubicBezTo>
                    <a:cubicBezTo>
                      <a:pt x="2525495" y="529548"/>
                      <a:pt x="2498231" y="567516"/>
                      <a:pt x="2472580" y="606744"/>
                    </a:cubicBezTo>
                    <a:cubicBezTo>
                      <a:pt x="2285572" y="893352"/>
                      <a:pt x="2004868" y="1389456"/>
                      <a:pt x="1662187" y="1268160"/>
                    </a:cubicBezTo>
                    <a:cubicBezTo>
                      <a:pt x="1427639" y="1185084"/>
                      <a:pt x="1266743" y="955932"/>
                      <a:pt x="1034731" y="866808"/>
                    </a:cubicBezTo>
                    <a:cubicBezTo>
                      <a:pt x="728836" y="749208"/>
                      <a:pt x="438148" y="989868"/>
                      <a:pt x="250910" y="1297308"/>
                    </a:cubicBezTo>
                    <a:cubicBezTo>
                      <a:pt x="33335" y="1654728"/>
                      <a:pt x="-70806" y="2074140"/>
                      <a:pt x="52996" y="2461885"/>
                    </a:cubicBezTo>
                    <a:cubicBezTo>
                      <a:pt x="283396" y="3184285"/>
                      <a:pt x="1181956" y="3346740"/>
                      <a:pt x="1796356" y="3280548"/>
                    </a:cubicBezTo>
                    <a:cubicBezTo>
                      <a:pt x="2246481" y="3231996"/>
                      <a:pt x="2680862" y="2969328"/>
                      <a:pt x="3131601" y="2952948"/>
                    </a:cubicBezTo>
                    <a:cubicBezTo>
                      <a:pt x="3455774" y="2940768"/>
                      <a:pt x="3765969" y="3037704"/>
                      <a:pt x="4058347" y="3157740"/>
                    </a:cubicBezTo>
                    <a:cubicBezTo>
                      <a:pt x="4193745" y="3213433"/>
                      <a:pt x="4329067" y="3274837"/>
                      <a:pt x="4475601" y="3290208"/>
                    </a:cubicBezTo>
                    <a:cubicBezTo>
                      <a:pt x="4999761" y="3345144"/>
                      <a:pt x="5099831" y="2780244"/>
                      <a:pt x="5112350" y="2305056"/>
                    </a:cubicBezTo>
                    <a:cubicBezTo>
                      <a:pt x="5124715" y="1833060"/>
                      <a:pt x="5128324" y="1346616"/>
                      <a:pt x="4941547" y="939804"/>
                    </a:cubicBezTo>
                    <a:close/>
                  </a:path>
                </a:pathLst>
              </a:custGeom>
              <a:solidFill>
                <a:srgbClr val="FFFFFF">
                  <a:alpha val="70000"/>
                </a:srgbClr>
              </a:solidFill>
              <a:ln w="7671" cap="flat">
                <a:noFill/>
                <a:prstDash val="solid"/>
                <a:miter/>
              </a:ln>
            </p:spPr>
            <p:txBody>
              <a:bodyPr rtlCol="0" anchor="ctr"/>
              <a:lstStyle/>
              <a:p>
                <a:endParaRPr lang="zh-CN" altLang="en-US"/>
              </a:p>
            </p:txBody>
          </p:sp>
        </p:grpSp>
        <p:sp>
          <p:nvSpPr>
            <p:cNvPr id="24" name="任意多边形: 形状 23">
              <a:extLst>
                <a:ext uri="{FF2B5EF4-FFF2-40B4-BE49-F238E27FC236}">
                  <a16:creationId xmlns:a16="http://schemas.microsoft.com/office/drawing/2014/main" id="{26619808-104F-A45B-7889-015A31B5D6DD}"/>
                </a:ext>
              </a:extLst>
            </p:cNvPr>
            <p:cNvSpPr/>
            <p:nvPr/>
          </p:nvSpPr>
          <p:spPr>
            <a:xfrm>
              <a:off x="5956876" y="5079851"/>
              <a:ext cx="5331532" cy="8400"/>
            </a:xfrm>
            <a:custGeom>
              <a:avLst/>
              <a:gdLst>
                <a:gd name="connsiteX0" fmla="*/ 5327693 w 5331532"/>
                <a:gd name="connsiteY0" fmla="*/ 8400 h 8400"/>
                <a:gd name="connsiteX1" fmla="*/ 3840 w 5331532"/>
                <a:gd name="connsiteY1" fmla="*/ 8400 h 8400"/>
                <a:gd name="connsiteX2" fmla="*/ 0 w 5331532"/>
                <a:gd name="connsiteY2" fmla="*/ 4200 h 8400"/>
                <a:gd name="connsiteX3" fmla="*/ 3840 w 5331532"/>
                <a:gd name="connsiteY3" fmla="*/ 0 h 8400"/>
                <a:gd name="connsiteX4" fmla="*/ 5327693 w 5331532"/>
                <a:gd name="connsiteY4" fmla="*/ 0 h 8400"/>
                <a:gd name="connsiteX5" fmla="*/ 5331533 w 5331532"/>
                <a:gd name="connsiteY5" fmla="*/ 4200 h 8400"/>
                <a:gd name="connsiteX6" fmla="*/ 5327693 w 5331532"/>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1532" h="8400">
                  <a:moveTo>
                    <a:pt x="5327693" y="8400"/>
                  </a:moveTo>
                  <a:lnTo>
                    <a:pt x="3840" y="8400"/>
                  </a:lnTo>
                  <a:cubicBezTo>
                    <a:pt x="1720" y="8400"/>
                    <a:pt x="0" y="6518"/>
                    <a:pt x="0" y="4200"/>
                  </a:cubicBezTo>
                  <a:cubicBezTo>
                    <a:pt x="41" y="1899"/>
                    <a:pt x="1736" y="42"/>
                    <a:pt x="3840" y="0"/>
                  </a:cubicBezTo>
                  <a:lnTo>
                    <a:pt x="5327693" y="0"/>
                  </a:lnTo>
                  <a:cubicBezTo>
                    <a:pt x="5329813" y="0"/>
                    <a:pt x="5331533" y="1882"/>
                    <a:pt x="5331533" y="4200"/>
                  </a:cubicBezTo>
                  <a:cubicBezTo>
                    <a:pt x="5331533" y="6518"/>
                    <a:pt x="5329813" y="8400"/>
                    <a:pt x="5327693" y="8400"/>
                  </a:cubicBezTo>
                  <a:close/>
                </a:path>
              </a:pathLst>
            </a:custGeom>
            <a:solidFill>
              <a:srgbClr val="263238"/>
            </a:solidFill>
            <a:ln w="7671" cap="flat">
              <a:noFill/>
              <a:prstDash val="solid"/>
              <a:miter/>
            </a:ln>
          </p:spPr>
          <p:txBody>
            <a:bodyPr rtlCol="0" anchor="ctr"/>
            <a:lstStyle/>
            <a:p>
              <a:endParaRPr lang="zh-CN" altLang="en-US"/>
            </a:p>
          </p:txBody>
        </p:sp>
        <p:grpSp>
          <p:nvGrpSpPr>
            <p:cNvPr id="25" name="图形 2">
              <a:extLst>
                <a:ext uri="{FF2B5EF4-FFF2-40B4-BE49-F238E27FC236}">
                  <a16:creationId xmlns:a16="http://schemas.microsoft.com/office/drawing/2014/main" id="{D68C2BBD-0F03-AD79-9373-C4D2BB5992BA}"/>
                </a:ext>
              </a:extLst>
            </p:cNvPr>
            <p:cNvGrpSpPr/>
            <p:nvPr/>
          </p:nvGrpSpPr>
          <p:grpSpPr>
            <a:xfrm>
              <a:off x="5973138" y="3659688"/>
              <a:ext cx="718571" cy="1424111"/>
              <a:chOff x="5973138" y="3659688"/>
              <a:chExt cx="718571" cy="1424111"/>
            </a:xfrm>
          </p:grpSpPr>
          <p:sp>
            <p:nvSpPr>
              <p:cNvPr id="26" name="任意多边形: 形状 25">
                <a:extLst>
                  <a:ext uri="{FF2B5EF4-FFF2-40B4-BE49-F238E27FC236}">
                    <a16:creationId xmlns:a16="http://schemas.microsoft.com/office/drawing/2014/main" id="{6047FFB9-9C49-7616-DB96-017B498F8FEC}"/>
                  </a:ext>
                </a:extLst>
              </p:cNvPr>
              <p:cNvSpPr/>
              <p:nvPr/>
            </p:nvSpPr>
            <p:spPr>
              <a:xfrm>
                <a:off x="5973138" y="4198767"/>
                <a:ext cx="342701" cy="459596"/>
              </a:xfrm>
              <a:custGeom>
                <a:avLst/>
                <a:gdLst>
                  <a:gd name="connsiteX0" fmla="*/ 181345 w 342701"/>
                  <a:gd name="connsiteY0" fmla="*/ 106269 h 459596"/>
                  <a:gd name="connsiteX1" fmla="*/ 175508 w 342701"/>
                  <a:gd name="connsiteY1" fmla="*/ 86613 h 459596"/>
                  <a:gd name="connsiteX2" fmla="*/ 166446 w 342701"/>
                  <a:gd name="connsiteY2" fmla="*/ 65613 h 459596"/>
                  <a:gd name="connsiteX3" fmla="*/ 146401 w 342701"/>
                  <a:gd name="connsiteY3" fmla="*/ 32013 h 459596"/>
                  <a:gd name="connsiteX4" fmla="*/ 143919 w 342701"/>
                  <a:gd name="connsiteY4" fmla="*/ 31702 h 459596"/>
                  <a:gd name="connsiteX5" fmla="*/ 143329 w 342701"/>
                  <a:gd name="connsiteY5" fmla="*/ 33777 h 459596"/>
                  <a:gd name="connsiteX6" fmla="*/ 147169 w 342701"/>
                  <a:gd name="connsiteY6" fmla="*/ 50577 h 459596"/>
                  <a:gd name="connsiteX7" fmla="*/ 151316 w 342701"/>
                  <a:gd name="connsiteY7" fmla="*/ 72585 h 459596"/>
                  <a:gd name="connsiteX8" fmla="*/ 158996 w 342701"/>
                  <a:gd name="connsiteY8" fmla="*/ 115257 h 459596"/>
                  <a:gd name="connsiteX9" fmla="*/ 163450 w 342701"/>
                  <a:gd name="connsiteY9" fmla="*/ 135165 h 459596"/>
                  <a:gd name="connsiteX10" fmla="*/ 167982 w 342701"/>
                  <a:gd name="connsiteY10" fmla="*/ 150873 h 459596"/>
                  <a:gd name="connsiteX11" fmla="*/ 154542 w 342701"/>
                  <a:gd name="connsiteY11" fmla="*/ 137937 h 459596"/>
                  <a:gd name="connsiteX12" fmla="*/ 140410 w 342701"/>
                  <a:gd name="connsiteY12" fmla="*/ 125505 h 459596"/>
                  <a:gd name="connsiteX13" fmla="*/ 142254 w 342701"/>
                  <a:gd name="connsiteY13" fmla="*/ 103833 h 459596"/>
                  <a:gd name="connsiteX14" fmla="*/ 133498 w 342701"/>
                  <a:gd name="connsiteY14" fmla="*/ 67545 h 459596"/>
                  <a:gd name="connsiteX15" fmla="*/ 124666 w 342701"/>
                  <a:gd name="connsiteY15" fmla="*/ 48897 h 459596"/>
                  <a:gd name="connsiteX16" fmla="*/ 111994 w 342701"/>
                  <a:gd name="connsiteY16" fmla="*/ 29829 h 459596"/>
                  <a:gd name="connsiteX17" fmla="*/ 85882 w 342701"/>
                  <a:gd name="connsiteY17" fmla="*/ 429 h 459596"/>
                  <a:gd name="connsiteX18" fmla="*/ 83295 w 342701"/>
                  <a:gd name="connsiteY18" fmla="*/ 773 h 459596"/>
                  <a:gd name="connsiteX19" fmla="*/ 83041 w 342701"/>
                  <a:gd name="connsiteY19" fmla="*/ 2781 h 459596"/>
                  <a:gd name="connsiteX20" fmla="*/ 90106 w 342701"/>
                  <a:gd name="connsiteY20" fmla="*/ 18909 h 459596"/>
                  <a:gd name="connsiteX21" fmla="*/ 97786 w 342701"/>
                  <a:gd name="connsiteY21" fmla="*/ 39825 h 459596"/>
                  <a:gd name="connsiteX22" fmla="*/ 112148 w 342701"/>
                  <a:gd name="connsiteY22" fmla="*/ 80733 h 459596"/>
                  <a:gd name="connsiteX23" fmla="*/ 119828 w 342701"/>
                  <a:gd name="connsiteY23" fmla="*/ 99465 h 459596"/>
                  <a:gd name="connsiteX24" fmla="*/ 126433 w 342701"/>
                  <a:gd name="connsiteY24" fmla="*/ 114501 h 459596"/>
                  <a:gd name="connsiteX25" fmla="*/ 115450 w 342701"/>
                  <a:gd name="connsiteY25" fmla="*/ 106101 h 459596"/>
                  <a:gd name="connsiteX26" fmla="*/ 104007 w 342701"/>
                  <a:gd name="connsiteY26" fmla="*/ 98709 h 459596"/>
                  <a:gd name="connsiteX27" fmla="*/ 100705 w 342701"/>
                  <a:gd name="connsiteY27" fmla="*/ 91821 h 459596"/>
                  <a:gd name="connsiteX28" fmla="*/ 93025 w 342701"/>
                  <a:gd name="connsiteY28" fmla="*/ 83421 h 459596"/>
                  <a:gd name="connsiteX29" fmla="*/ 66606 w 342701"/>
                  <a:gd name="connsiteY29" fmla="*/ 68049 h 459596"/>
                  <a:gd name="connsiteX30" fmla="*/ 31815 w 342701"/>
                  <a:gd name="connsiteY30" fmla="*/ 61917 h 459596"/>
                  <a:gd name="connsiteX31" fmla="*/ 1095 w 342701"/>
                  <a:gd name="connsiteY31" fmla="*/ 65109 h 459596"/>
                  <a:gd name="connsiteX32" fmla="*/ 1095 w 342701"/>
                  <a:gd name="connsiteY32" fmla="*/ 68973 h 459596"/>
                  <a:gd name="connsiteX33" fmla="*/ 28052 w 342701"/>
                  <a:gd name="connsiteY33" fmla="*/ 79977 h 459596"/>
                  <a:gd name="connsiteX34" fmla="*/ 57774 w 342701"/>
                  <a:gd name="connsiteY34" fmla="*/ 93837 h 459596"/>
                  <a:gd name="connsiteX35" fmla="*/ 99553 w 342701"/>
                  <a:gd name="connsiteY35" fmla="*/ 104085 h 459596"/>
                  <a:gd name="connsiteX36" fmla="*/ 110919 w 342701"/>
                  <a:gd name="connsiteY36" fmla="*/ 111477 h 459596"/>
                  <a:gd name="connsiteX37" fmla="*/ 121825 w 342701"/>
                  <a:gd name="connsiteY37" fmla="*/ 119877 h 459596"/>
                  <a:gd name="connsiteX38" fmla="*/ 107617 w 342701"/>
                  <a:gd name="connsiteY38" fmla="*/ 119289 h 459596"/>
                  <a:gd name="connsiteX39" fmla="*/ 90721 w 342701"/>
                  <a:gd name="connsiteY39" fmla="*/ 121809 h 459596"/>
                  <a:gd name="connsiteX40" fmla="*/ 74593 w 342701"/>
                  <a:gd name="connsiteY40" fmla="*/ 127353 h 459596"/>
                  <a:gd name="connsiteX41" fmla="*/ 57850 w 342701"/>
                  <a:gd name="connsiteY41" fmla="*/ 136173 h 459596"/>
                  <a:gd name="connsiteX42" fmla="*/ 43258 w 342701"/>
                  <a:gd name="connsiteY42" fmla="*/ 146421 h 459596"/>
                  <a:gd name="connsiteX43" fmla="*/ 32814 w 342701"/>
                  <a:gd name="connsiteY43" fmla="*/ 155577 h 459596"/>
                  <a:gd name="connsiteX44" fmla="*/ 32814 w 342701"/>
                  <a:gd name="connsiteY44" fmla="*/ 159021 h 459596"/>
                  <a:gd name="connsiteX45" fmla="*/ 57082 w 342701"/>
                  <a:gd name="connsiteY45" fmla="*/ 152973 h 459596"/>
                  <a:gd name="connsiteX46" fmla="*/ 72903 w 342701"/>
                  <a:gd name="connsiteY46" fmla="*/ 149865 h 459596"/>
                  <a:gd name="connsiteX47" fmla="*/ 88263 w 342701"/>
                  <a:gd name="connsiteY47" fmla="*/ 146925 h 459596"/>
                  <a:gd name="connsiteX48" fmla="*/ 117908 w 342701"/>
                  <a:gd name="connsiteY48" fmla="*/ 139197 h 459596"/>
                  <a:gd name="connsiteX49" fmla="*/ 135802 w 342701"/>
                  <a:gd name="connsiteY49" fmla="*/ 130797 h 459596"/>
                  <a:gd name="connsiteX50" fmla="*/ 149319 w 342701"/>
                  <a:gd name="connsiteY50" fmla="*/ 142725 h 459596"/>
                  <a:gd name="connsiteX51" fmla="*/ 162222 w 342701"/>
                  <a:gd name="connsiteY51" fmla="*/ 156081 h 459596"/>
                  <a:gd name="connsiteX52" fmla="*/ 148090 w 342701"/>
                  <a:gd name="connsiteY52" fmla="*/ 153225 h 459596"/>
                  <a:gd name="connsiteX53" fmla="*/ 131502 w 342701"/>
                  <a:gd name="connsiteY53" fmla="*/ 152553 h 459596"/>
                  <a:gd name="connsiteX54" fmla="*/ 96558 w 342701"/>
                  <a:gd name="connsiteY54" fmla="*/ 160365 h 459596"/>
                  <a:gd name="connsiteX55" fmla="*/ 80199 w 342701"/>
                  <a:gd name="connsiteY55" fmla="*/ 167253 h 459596"/>
                  <a:gd name="connsiteX56" fmla="*/ 68065 w 342701"/>
                  <a:gd name="connsiteY56" fmla="*/ 173889 h 459596"/>
                  <a:gd name="connsiteX57" fmla="*/ 67527 w 342701"/>
                  <a:gd name="connsiteY57" fmla="*/ 177333 h 459596"/>
                  <a:gd name="connsiteX58" fmla="*/ 93255 w 342701"/>
                  <a:gd name="connsiteY58" fmla="*/ 176745 h 459596"/>
                  <a:gd name="connsiteX59" fmla="*/ 109614 w 342701"/>
                  <a:gd name="connsiteY59" fmla="*/ 176745 h 459596"/>
                  <a:gd name="connsiteX60" fmla="*/ 125358 w 342701"/>
                  <a:gd name="connsiteY60" fmla="*/ 176745 h 459596"/>
                  <a:gd name="connsiteX61" fmla="*/ 156078 w 342701"/>
                  <a:gd name="connsiteY61" fmla="*/ 174393 h 459596"/>
                  <a:gd name="connsiteX62" fmla="*/ 174817 w 342701"/>
                  <a:gd name="connsiteY62" fmla="*/ 169269 h 459596"/>
                  <a:gd name="connsiteX63" fmla="*/ 197857 w 342701"/>
                  <a:gd name="connsiteY63" fmla="*/ 197829 h 459596"/>
                  <a:gd name="connsiteX64" fmla="*/ 167137 w 342701"/>
                  <a:gd name="connsiteY64" fmla="*/ 189429 h 459596"/>
                  <a:gd name="connsiteX65" fmla="*/ 131194 w 342701"/>
                  <a:gd name="connsiteY65" fmla="*/ 191193 h 459596"/>
                  <a:gd name="connsiteX66" fmla="*/ 100474 w 342701"/>
                  <a:gd name="connsiteY66" fmla="*/ 199173 h 459596"/>
                  <a:gd name="connsiteX67" fmla="*/ 99476 w 342701"/>
                  <a:gd name="connsiteY67" fmla="*/ 202365 h 459596"/>
                  <a:gd name="connsiteX68" fmla="*/ 125588 w 342701"/>
                  <a:gd name="connsiteY68" fmla="*/ 206985 h 459596"/>
                  <a:gd name="connsiteX69" fmla="*/ 157767 w 342701"/>
                  <a:gd name="connsiteY69" fmla="*/ 212865 h 459596"/>
                  <a:gd name="connsiteX70" fmla="*/ 188487 w 342701"/>
                  <a:gd name="connsiteY70" fmla="*/ 215217 h 459596"/>
                  <a:gd name="connsiteX71" fmla="*/ 208302 w 342701"/>
                  <a:gd name="connsiteY71" fmla="*/ 213033 h 459596"/>
                  <a:gd name="connsiteX72" fmla="*/ 218670 w 342701"/>
                  <a:gd name="connsiteY72" fmla="*/ 228405 h 459596"/>
                  <a:gd name="connsiteX73" fmla="*/ 228346 w 342701"/>
                  <a:gd name="connsiteY73" fmla="*/ 244281 h 459596"/>
                  <a:gd name="connsiteX74" fmla="*/ 198702 w 342701"/>
                  <a:gd name="connsiteY74" fmla="*/ 232269 h 459596"/>
                  <a:gd name="connsiteX75" fmla="*/ 162529 w 342701"/>
                  <a:gd name="connsiteY75" fmla="*/ 228573 h 459596"/>
                  <a:gd name="connsiteX76" fmla="*/ 131041 w 342701"/>
                  <a:gd name="connsiteY76" fmla="*/ 231429 h 459596"/>
                  <a:gd name="connsiteX77" fmla="*/ 129582 w 342701"/>
                  <a:gd name="connsiteY77" fmla="*/ 234537 h 459596"/>
                  <a:gd name="connsiteX78" fmla="*/ 155463 w 342701"/>
                  <a:gd name="connsiteY78" fmla="*/ 243525 h 459596"/>
                  <a:gd name="connsiteX79" fmla="*/ 187489 w 342701"/>
                  <a:gd name="connsiteY79" fmla="*/ 254445 h 459596"/>
                  <a:gd name="connsiteX80" fmla="*/ 218209 w 342701"/>
                  <a:gd name="connsiteY80" fmla="*/ 260745 h 459596"/>
                  <a:gd name="connsiteX81" fmla="*/ 237716 w 342701"/>
                  <a:gd name="connsiteY81" fmla="*/ 260325 h 459596"/>
                  <a:gd name="connsiteX82" fmla="*/ 246548 w 342701"/>
                  <a:gd name="connsiteY82" fmla="*/ 277125 h 459596"/>
                  <a:gd name="connsiteX83" fmla="*/ 254689 w 342701"/>
                  <a:gd name="connsiteY83" fmla="*/ 293925 h 459596"/>
                  <a:gd name="connsiteX84" fmla="*/ 226350 w 342701"/>
                  <a:gd name="connsiteY84" fmla="*/ 278637 h 459596"/>
                  <a:gd name="connsiteX85" fmla="*/ 190638 w 342701"/>
                  <a:gd name="connsiteY85" fmla="*/ 270993 h 459596"/>
                  <a:gd name="connsiteX86" fmla="*/ 158612 w 342701"/>
                  <a:gd name="connsiteY86" fmla="*/ 269565 h 459596"/>
                  <a:gd name="connsiteX87" fmla="*/ 156922 w 342701"/>
                  <a:gd name="connsiteY87" fmla="*/ 272589 h 459596"/>
                  <a:gd name="connsiteX88" fmla="*/ 182266 w 342701"/>
                  <a:gd name="connsiteY88" fmla="*/ 285189 h 459596"/>
                  <a:gd name="connsiteX89" fmla="*/ 212986 w 342701"/>
                  <a:gd name="connsiteY89" fmla="*/ 299469 h 459596"/>
                  <a:gd name="connsiteX90" fmla="*/ 242785 w 342701"/>
                  <a:gd name="connsiteY90" fmla="*/ 309045 h 459596"/>
                  <a:gd name="connsiteX91" fmla="*/ 262138 w 342701"/>
                  <a:gd name="connsiteY91" fmla="*/ 310977 h 459596"/>
                  <a:gd name="connsiteX92" fmla="*/ 275655 w 342701"/>
                  <a:gd name="connsiteY92" fmla="*/ 346173 h 459596"/>
                  <a:gd name="connsiteX93" fmla="*/ 249159 w 342701"/>
                  <a:gd name="connsiteY93" fmla="*/ 327525 h 459596"/>
                  <a:gd name="connsiteX94" fmla="*/ 214369 w 342701"/>
                  <a:gd name="connsiteY94" fmla="*/ 315849 h 459596"/>
                  <a:gd name="connsiteX95" fmla="*/ 182727 w 342701"/>
                  <a:gd name="connsiteY95" fmla="*/ 310977 h 459596"/>
                  <a:gd name="connsiteX96" fmla="*/ 180807 w 342701"/>
                  <a:gd name="connsiteY96" fmla="*/ 313749 h 459596"/>
                  <a:gd name="connsiteX97" fmla="*/ 204692 w 342701"/>
                  <a:gd name="connsiteY97" fmla="*/ 328953 h 459596"/>
                  <a:gd name="connsiteX98" fmla="*/ 233646 w 342701"/>
                  <a:gd name="connsiteY98" fmla="*/ 346593 h 459596"/>
                  <a:gd name="connsiteX99" fmla="*/ 281415 w 342701"/>
                  <a:gd name="connsiteY99" fmla="*/ 363981 h 459596"/>
                  <a:gd name="connsiteX100" fmla="*/ 286407 w 342701"/>
                  <a:gd name="connsiteY100" fmla="*/ 382209 h 459596"/>
                  <a:gd name="connsiteX101" fmla="*/ 290785 w 342701"/>
                  <a:gd name="connsiteY101" fmla="*/ 400689 h 459596"/>
                  <a:gd name="connsiteX102" fmla="*/ 266516 w 342701"/>
                  <a:gd name="connsiteY102" fmla="*/ 378765 h 459596"/>
                  <a:gd name="connsiteX103" fmla="*/ 233492 w 342701"/>
                  <a:gd name="connsiteY103" fmla="*/ 362805 h 459596"/>
                  <a:gd name="connsiteX104" fmla="*/ 202772 w 342701"/>
                  <a:gd name="connsiteY104" fmla="*/ 354405 h 459596"/>
                  <a:gd name="connsiteX105" fmla="*/ 200545 w 342701"/>
                  <a:gd name="connsiteY105" fmla="*/ 356925 h 459596"/>
                  <a:gd name="connsiteX106" fmla="*/ 222433 w 342701"/>
                  <a:gd name="connsiteY106" fmla="*/ 374733 h 459596"/>
                  <a:gd name="connsiteX107" fmla="*/ 249313 w 342701"/>
                  <a:gd name="connsiteY107" fmla="*/ 395565 h 459596"/>
                  <a:gd name="connsiteX108" fmla="*/ 294471 w 342701"/>
                  <a:gd name="connsiteY108" fmla="*/ 419253 h 459596"/>
                  <a:gd name="connsiteX109" fmla="*/ 298542 w 342701"/>
                  <a:gd name="connsiteY109" fmla="*/ 456801 h 459596"/>
                  <a:gd name="connsiteX110" fmla="*/ 301998 w 342701"/>
                  <a:gd name="connsiteY110" fmla="*/ 459573 h 459596"/>
                  <a:gd name="connsiteX111" fmla="*/ 305291 w 342701"/>
                  <a:gd name="connsiteY111" fmla="*/ 456658 h 459596"/>
                  <a:gd name="connsiteX112" fmla="*/ 305300 w 342701"/>
                  <a:gd name="connsiteY112" fmla="*/ 456549 h 459596"/>
                  <a:gd name="connsiteX113" fmla="*/ 301153 w 342701"/>
                  <a:gd name="connsiteY113" fmla="*/ 417993 h 459596"/>
                  <a:gd name="connsiteX114" fmla="*/ 331873 w 342701"/>
                  <a:gd name="connsiteY114" fmla="*/ 370785 h 459596"/>
                  <a:gd name="connsiteX115" fmla="*/ 340628 w 342701"/>
                  <a:gd name="connsiteY115" fmla="*/ 328785 h 459596"/>
                  <a:gd name="connsiteX116" fmla="*/ 342702 w 342701"/>
                  <a:gd name="connsiteY116" fmla="*/ 290649 h 459596"/>
                  <a:gd name="connsiteX117" fmla="*/ 339322 w 342701"/>
                  <a:gd name="connsiteY117" fmla="*/ 290145 h 459596"/>
                  <a:gd name="connsiteX118" fmla="*/ 324577 w 342701"/>
                  <a:gd name="connsiteY118" fmla="*/ 325677 h 459596"/>
                  <a:gd name="connsiteX119" fmla="*/ 308372 w 342701"/>
                  <a:gd name="connsiteY119" fmla="*/ 364821 h 459596"/>
                  <a:gd name="connsiteX120" fmla="*/ 297774 w 342701"/>
                  <a:gd name="connsiteY120" fmla="*/ 399765 h 459596"/>
                  <a:gd name="connsiteX121" fmla="*/ 293319 w 342701"/>
                  <a:gd name="connsiteY121" fmla="*/ 380613 h 459596"/>
                  <a:gd name="connsiteX122" fmla="*/ 288097 w 342701"/>
                  <a:gd name="connsiteY122" fmla="*/ 361629 h 459596"/>
                  <a:gd name="connsiteX123" fmla="*/ 300462 w 342701"/>
                  <a:gd name="connsiteY123" fmla="*/ 345081 h 459596"/>
                  <a:gd name="connsiteX124" fmla="*/ 312826 w 342701"/>
                  <a:gd name="connsiteY124" fmla="*/ 310641 h 459596"/>
                  <a:gd name="connsiteX125" fmla="*/ 317204 w 342701"/>
                  <a:gd name="connsiteY125" fmla="*/ 268221 h 459596"/>
                  <a:gd name="connsiteX126" fmla="*/ 315361 w 342701"/>
                  <a:gd name="connsiteY126" fmla="*/ 230505 h 459596"/>
                  <a:gd name="connsiteX127" fmla="*/ 311905 w 342701"/>
                  <a:gd name="connsiteY127" fmla="*/ 230505 h 459596"/>
                  <a:gd name="connsiteX128" fmla="*/ 300769 w 342701"/>
                  <a:gd name="connsiteY128" fmla="*/ 267381 h 459596"/>
                  <a:gd name="connsiteX129" fmla="*/ 288942 w 342701"/>
                  <a:gd name="connsiteY129" fmla="*/ 308121 h 459596"/>
                  <a:gd name="connsiteX130" fmla="*/ 282337 w 342701"/>
                  <a:gd name="connsiteY130" fmla="*/ 344073 h 459596"/>
                  <a:gd name="connsiteX131" fmla="*/ 268359 w 342701"/>
                  <a:gd name="connsiteY131" fmla="*/ 307617 h 459596"/>
                  <a:gd name="connsiteX132" fmla="*/ 279342 w 342701"/>
                  <a:gd name="connsiteY132" fmla="*/ 289641 h 459596"/>
                  <a:gd name="connsiteX133" fmla="*/ 288020 w 342701"/>
                  <a:gd name="connsiteY133" fmla="*/ 254025 h 459596"/>
                  <a:gd name="connsiteX134" fmla="*/ 288020 w 342701"/>
                  <a:gd name="connsiteY134" fmla="*/ 212025 h 459596"/>
                  <a:gd name="connsiteX135" fmla="*/ 282874 w 342701"/>
                  <a:gd name="connsiteY135" fmla="*/ 174897 h 459596"/>
                  <a:gd name="connsiteX136" fmla="*/ 279418 w 342701"/>
                  <a:gd name="connsiteY136" fmla="*/ 175317 h 459596"/>
                  <a:gd name="connsiteX137" fmla="*/ 271738 w 342701"/>
                  <a:gd name="connsiteY137" fmla="*/ 213117 h 459596"/>
                  <a:gd name="connsiteX138" fmla="*/ 264058 w 342701"/>
                  <a:gd name="connsiteY138" fmla="*/ 255117 h 459596"/>
                  <a:gd name="connsiteX139" fmla="*/ 261140 w 342701"/>
                  <a:gd name="connsiteY139" fmla="*/ 291657 h 459596"/>
                  <a:gd name="connsiteX140" fmla="*/ 252769 w 342701"/>
                  <a:gd name="connsiteY140" fmla="*/ 274185 h 459596"/>
                  <a:gd name="connsiteX141" fmla="*/ 243630 w 342701"/>
                  <a:gd name="connsiteY141" fmla="*/ 257385 h 459596"/>
                  <a:gd name="connsiteX142" fmla="*/ 252692 w 342701"/>
                  <a:gd name="connsiteY142" fmla="*/ 238233 h 459596"/>
                  <a:gd name="connsiteX143" fmla="*/ 258068 w 342701"/>
                  <a:gd name="connsiteY143" fmla="*/ 201861 h 459596"/>
                  <a:gd name="connsiteX144" fmla="*/ 254382 w 342701"/>
                  <a:gd name="connsiteY144" fmla="*/ 159861 h 459596"/>
                  <a:gd name="connsiteX145" fmla="*/ 245089 w 342701"/>
                  <a:gd name="connsiteY145" fmla="*/ 122901 h 459596"/>
                  <a:gd name="connsiteX146" fmla="*/ 241710 w 342701"/>
                  <a:gd name="connsiteY146" fmla="*/ 123573 h 459596"/>
                  <a:gd name="connsiteX147" fmla="*/ 238100 w 342701"/>
                  <a:gd name="connsiteY147" fmla="*/ 162717 h 459596"/>
                  <a:gd name="connsiteX148" fmla="*/ 234106 w 342701"/>
                  <a:gd name="connsiteY148" fmla="*/ 204717 h 459596"/>
                  <a:gd name="connsiteX149" fmla="*/ 234721 w 342701"/>
                  <a:gd name="connsiteY149" fmla="*/ 241425 h 459596"/>
                  <a:gd name="connsiteX150" fmla="*/ 224737 w 342701"/>
                  <a:gd name="connsiteY150" fmla="*/ 224625 h 459596"/>
                  <a:gd name="connsiteX151" fmla="*/ 213985 w 342701"/>
                  <a:gd name="connsiteY151" fmla="*/ 208749 h 459596"/>
                  <a:gd name="connsiteX152" fmla="*/ 221665 w 342701"/>
                  <a:gd name="connsiteY152" fmla="*/ 188673 h 459596"/>
                  <a:gd name="connsiteX153" fmla="*/ 223124 w 342701"/>
                  <a:gd name="connsiteY153" fmla="*/ 151713 h 459596"/>
                  <a:gd name="connsiteX154" fmla="*/ 214292 w 342701"/>
                  <a:gd name="connsiteY154" fmla="*/ 109713 h 459596"/>
                  <a:gd name="connsiteX155" fmla="*/ 200084 w 342701"/>
                  <a:gd name="connsiteY155" fmla="*/ 73845 h 459596"/>
                  <a:gd name="connsiteX156" fmla="*/ 197530 w 342701"/>
                  <a:gd name="connsiteY156" fmla="*/ 73274 h 459596"/>
                  <a:gd name="connsiteX157" fmla="*/ 196705 w 342701"/>
                  <a:gd name="connsiteY157" fmla="*/ 75021 h 459596"/>
                  <a:gd name="connsiteX158" fmla="*/ 198471 w 342701"/>
                  <a:gd name="connsiteY158" fmla="*/ 114669 h 459596"/>
                  <a:gd name="connsiteX159" fmla="*/ 199777 w 342701"/>
                  <a:gd name="connsiteY159" fmla="*/ 157761 h 459596"/>
                  <a:gd name="connsiteX160" fmla="*/ 204001 w 342701"/>
                  <a:gd name="connsiteY160" fmla="*/ 194301 h 459596"/>
                  <a:gd name="connsiteX161" fmla="*/ 180116 w 342701"/>
                  <a:gd name="connsiteY161" fmla="*/ 164649 h 459596"/>
                  <a:gd name="connsiteX162" fmla="*/ 185031 w 342701"/>
                  <a:gd name="connsiteY162" fmla="*/ 143649 h 459596"/>
                  <a:gd name="connsiteX163" fmla="*/ 181345 w 342701"/>
                  <a:gd name="connsiteY163" fmla="*/ 106269 h 45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342701" h="459596">
                    <a:moveTo>
                      <a:pt x="181345" y="106269"/>
                    </a:moveTo>
                    <a:cubicBezTo>
                      <a:pt x="179952" y="99532"/>
                      <a:pt x="177998" y="92955"/>
                      <a:pt x="175508" y="86613"/>
                    </a:cubicBezTo>
                    <a:cubicBezTo>
                      <a:pt x="172850" y="79431"/>
                      <a:pt x="169824" y="72425"/>
                      <a:pt x="166446" y="65613"/>
                    </a:cubicBezTo>
                    <a:cubicBezTo>
                      <a:pt x="160622" y="53828"/>
                      <a:pt x="153918" y="42589"/>
                      <a:pt x="146401" y="32013"/>
                    </a:cubicBezTo>
                    <a:cubicBezTo>
                      <a:pt x="145793" y="31181"/>
                      <a:pt x="144681" y="31039"/>
                      <a:pt x="143919" y="31702"/>
                    </a:cubicBezTo>
                    <a:cubicBezTo>
                      <a:pt x="143353" y="32198"/>
                      <a:pt x="143119" y="33021"/>
                      <a:pt x="143329" y="33777"/>
                    </a:cubicBezTo>
                    <a:cubicBezTo>
                      <a:pt x="144327" y="38229"/>
                      <a:pt x="145633" y="44109"/>
                      <a:pt x="147169" y="50577"/>
                    </a:cubicBezTo>
                    <a:cubicBezTo>
                      <a:pt x="148705" y="57045"/>
                      <a:pt x="149934" y="65025"/>
                      <a:pt x="151316" y="72585"/>
                    </a:cubicBezTo>
                    <a:cubicBezTo>
                      <a:pt x="154234" y="87705"/>
                      <a:pt x="156231" y="103833"/>
                      <a:pt x="158996" y="115257"/>
                    </a:cubicBezTo>
                    <a:lnTo>
                      <a:pt x="163450" y="135165"/>
                    </a:lnTo>
                    <a:cubicBezTo>
                      <a:pt x="164703" y="140482"/>
                      <a:pt x="166216" y="145732"/>
                      <a:pt x="167982" y="150873"/>
                    </a:cubicBezTo>
                    <a:lnTo>
                      <a:pt x="154542" y="137937"/>
                    </a:lnTo>
                    <a:cubicBezTo>
                      <a:pt x="150087" y="133485"/>
                      <a:pt x="145095" y="129537"/>
                      <a:pt x="140410" y="125505"/>
                    </a:cubicBezTo>
                    <a:cubicBezTo>
                      <a:pt x="142830" y="118600"/>
                      <a:pt x="143467" y="111107"/>
                      <a:pt x="142254" y="103833"/>
                    </a:cubicBezTo>
                    <a:cubicBezTo>
                      <a:pt x="140857" y="91359"/>
                      <a:pt x="137911" y="79145"/>
                      <a:pt x="133498" y="67545"/>
                    </a:cubicBezTo>
                    <a:cubicBezTo>
                      <a:pt x="130932" y="61127"/>
                      <a:pt x="127982" y="54895"/>
                      <a:pt x="124666" y="48897"/>
                    </a:cubicBezTo>
                    <a:cubicBezTo>
                      <a:pt x="120759" y="42295"/>
                      <a:pt x="116529" y="35927"/>
                      <a:pt x="111994" y="29829"/>
                    </a:cubicBezTo>
                    <a:cubicBezTo>
                      <a:pt x="104127" y="19178"/>
                      <a:pt x="95387" y="9341"/>
                      <a:pt x="85882" y="429"/>
                    </a:cubicBezTo>
                    <a:cubicBezTo>
                      <a:pt x="85081" y="-260"/>
                      <a:pt x="83922" y="-100"/>
                      <a:pt x="83295" y="773"/>
                    </a:cubicBezTo>
                    <a:cubicBezTo>
                      <a:pt x="82886" y="1345"/>
                      <a:pt x="82790" y="2109"/>
                      <a:pt x="83041" y="2781"/>
                    </a:cubicBezTo>
                    <a:cubicBezTo>
                      <a:pt x="84961" y="7065"/>
                      <a:pt x="87495" y="12525"/>
                      <a:pt x="90106" y="18909"/>
                    </a:cubicBezTo>
                    <a:lnTo>
                      <a:pt x="97786" y="39825"/>
                    </a:lnTo>
                    <a:lnTo>
                      <a:pt x="112148" y="80733"/>
                    </a:lnTo>
                    <a:cubicBezTo>
                      <a:pt x="114759" y="87621"/>
                      <a:pt x="117294" y="93921"/>
                      <a:pt x="119828" y="99465"/>
                    </a:cubicBezTo>
                    <a:cubicBezTo>
                      <a:pt x="121789" y="104597"/>
                      <a:pt x="123994" y="109620"/>
                      <a:pt x="126433" y="114501"/>
                    </a:cubicBezTo>
                    <a:lnTo>
                      <a:pt x="115450" y="106101"/>
                    </a:lnTo>
                    <a:lnTo>
                      <a:pt x="104007" y="98709"/>
                    </a:lnTo>
                    <a:cubicBezTo>
                      <a:pt x="103372" y="96180"/>
                      <a:pt x="102246" y="93828"/>
                      <a:pt x="100705" y="91821"/>
                    </a:cubicBezTo>
                    <a:cubicBezTo>
                      <a:pt x="98394" y="88763"/>
                      <a:pt x="95823" y="85949"/>
                      <a:pt x="93025" y="83421"/>
                    </a:cubicBezTo>
                    <a:cubicBezTo>
                      <a:pt x="85032" y="76776"/>
                      <a:pt x="76111" y="71585"/>
                      <a:pt x="66606" y="68049"/>
                    </a:cubicBezTo>
                    <a:cubicBezTo>
                      <a:pt x="55377" y="64008"/>
                      <a:pt x="43635" y="61942"/>
                      <a:pt x="31815" y="61917"/>
                    </a:cubicBezTo>
                    <a:cubicBezTo>
                      <a:pt x="21495" y="61631"/>
                      <a:pt x="11181" y="62698"/>
                      <a:pt x="1095" y="65109"/>
                    </a:cubicBezTo>
                    <a:cubicBezTo>
                      <a:pt x="-441" y="65109"/>
                      <a:pt x="-287" y="68553"/>
                      <a:pt x="1095" y="68973"/>
                    </a:cubicBezTo>
                    <a:cubicBezTo>
                      <a:pt x="10251" y="72123"/>
                      <a:pt x="19250" y="75794"/>
                      <a:pt x="28052" y="79977"/>
                    </a:cubicBezTo>
                    <a:cubicBezTo>
                      <a:pt x="38574" y="84681"/>
                      <a:pt x="49172" y="90561"/>
                      <a:pt x="57774" y="93837"/>
                    </a:cubicBezTo>
                    <a:cubicBezTo>
                      <a:pt x="75668" y="100977"/>
                      <a:pt x="91873" y="105513"/>
                      <a:pt x="99553" y="104085"/>
                    </a:cubicBezTo>
                    <a:lnTo>
                      <a:pt x="110919" y="111477"/>
                    </a:lnTo>
                    <a:cubicBezTo>
                      <a:pt x="114606" y="113997"/>
                      <a:pt x="118138" y="116853"/>
                      <a:pt x="121825" y="119877"/>
                    </a:cubicBezTo>
                    <a:cubicBezTo>
                      <a:pt x="117110" y="119280"/>
                      <a:pt x="112359" y="119087"/>
                      <a:pt x="107617" y="119289"/>
                    </a:cubicBezTo>
                    <a:cubicBezTo>
                      <a:pt x="101939" y="119709"/>
                      <a:pt x="96294" y="120549"/>
                      <a:pt x="90721" y="121809"/>
                    </a:cubicBezTo>
                    <a:cubicBezTo>
                      <a:pt x="85187" y="123052"/>
                      <a:pt x="79784" y="124917"/>
                      <a:pt x="74593" y="127353"/>
                    </a:cubicBezTo>
                    <a:cubicBezTo>
                      <a:pt x="68832" y="129864"/>
                      <a:pt x="63238" y="132813"/>
                      <a:pt x="57850" y="136173"/>
                    </a:cubicBezTo>
                    <a:cubicBezTo>
                      <a:pt x="52474" y="139617"/>
                      <a:pt x="47482" y="143145"/>
                      <a:pt x="43258" y="146421"/>
                    </a:cubicBezTo>
                    <a:cubicBezTo>
                      <a:pt x="39034" y="149697"/>
                      <a:pt x="35578" y="153141"/>
                      <a:pt x="32814" y="155577"/>
                    </a:cubicBezTo>
                    <a:cubicBezTo>
                      <a:pt x="31585" y="156669"/>
                      <a:pt x="31585" y="159357"/>
                      <a:pt x="32814" y="159021"/>
                    </a:cubicBezTo>
                    <a:cubicBezTo>
                      <a:pt x="40804" y="156551"/>
                      <a:pt x="48904" y="154535"/>
                      <a:pt x="57082" y="152973"/>
                    </a:cubicBezTo>
                    <a:lnTo>
                      <a:pt x="72903" y="149865"/>
                    </a:lnTo>
                    <a:cubicBezTo>
                      <a:pt x="78202" y="149109"/>
                      <a:pt x="83425" y="148101"/>
                      <a:pt x="88263" y="146925"/>
                    </a:cubicBezTo>
                    <a:cubicBezTo>
                      <a:pt x="99015" y="144321"/>
                      <a:pt x="109306" y="142053"/>
                      <a:pt x="117908" y="139197"/>
                    </a:cubicBezTo>
                    <a:cubicBezTo>
                      <a:pt x="124325" y="137727"/>
                      <a:pt x="130409" y="134871"/>
                      <a:pt x="135802" y="130797"/>
                    </a:cubicBezTo>
                    <a:cubicBezTo>
                      <a:pt x="140257" y="134745"/>
                      <a:pt x="145018" y="138441"/>
                      <a:pt x="149319" y="142725"/>
                    </a:cubicBezTo>
                    <a:lnTo>
                      <a:pt x="162222" y="156081"/>
                    </a:lnTo>
                    <a:cubicBezTo>
                      <a:pt x="157576" y="154779"/>
                      <a:pt x="152854" y="153830"/>
                      <a:pt x="148090" y="153225"/>
                    </a:cubicBezTo>
                    <a:cubicBezTo>
                      <a:pt x="142593" y="152427"/>
                      <a:pt x="137038" y="152200"/>
                      <a:pt x="131502" y="152553"/>
                    </a:cubicBezTo>
                    <a:cubicBezTo>
                      <a:pt x="119576" y="153351"/>
                      <a:pt x="107813" y="155980"/>
                      <a:pt x="96558" y="160365"/>
                    </a:cubicBezTo>
                    <a:cubicBezTo>
                      <a:pt x="90644" y="162549"/>
                      <a:pt x="85114" y="164817"/>
                      <a:pt x="80199" y="167253"/>
                    </a:cubicBezTo>
                    <a:cubicBezTo>
                      <a:pt x="75284" y="169689"/>
                      <a:pt x="71137" y="172041"/>
                      <a:pt x="68065" y="173889"/>
                    </a:cubicBezTo>
                    <a:cubicBezTo>
                      <a:pt x="66606" y="174729"/>
                      <a:pt x="66222" y="177417"/>
                      <a:pt x="67527" y="177333"/>
                    </a:cubicBezTo>
                    <a:cubicBezTo>
                      <a:pt x="73210" y="176745"/>
                      <a:pt x="82887" y="176829"/>
                      <a:pt x="93255" y="176745"/>
                    </a:cubicBezTo>
                    <a:cubicBezTo>
                      <a:pt x="98631" y="176745"/>
                      <a:pt x="104084" y="176745"/>
                      <a:pt x="109614" y="176745"/>
                    </a:cubicBezTo>
                    <a:lnTo>
                      <a:pt x="125358" y="176745"/>
                    </a:lnTo>
                    <a:cubicBezTo>
                      <a:pt x="136340" y="176745"/>
                      <a:pt x="147322" y="175401"/>
                      <a:pt x="156078" y="174393"/>
                    </a:cubicBezTo>
                    <a:cubicBezTo>
                      <a:pt x="162582" y="174132"/>
                      <a:pt x="168965" y="172385"/>
                      <a:pt x="174817" y="169269"/>
                    </a:cubicBezTo>
                    <a:cubicBezTo>
                      <a:pt x="183111" y="178173"/>
                      <a:pt x="190177" y="188085"/>
                      <a:pt x="197857" y="197829"/>
                    </a:cubicBezTo>
                    <a:cubicBezTo>
                      <a:pt x="188026" y="193478"/>
                      <a:pt x="177685" y="190647"/>
                      <a:pt x="167137" y="189429"/>
                    </a:cubicBezTo>
                    <a:cubicBezTo>
                      <a:pt x="155135" y="188396"/>
                      <a:pt x="143063" y="188984"/>
                      <a:pt x="131194" y="191193"/>
                    </a:cubicBezTo>
                    <a:cubicBezTo>
                      <a:pt x="120789" y="193024"/>
                      <a:pt x="110521" y="195687"/>
                      <a:pt x="100474" y="199173"/>
                    </a:cubicBezTo>
                    <a:cubicBezTo>
                      <a:pt x="98938" y="199761"/>
                      <a:pt x="98170" y="202281"/>
                      <a:pt x="99476" y="202365"/>
                    </a:cubicBezTo>
                    <a:lnTo>
                      <a:pt x="125588" y="206985"/>
                    </a:lnTo>
                    <a:cubicBezTo>
                      <a:pt x="135956" y="209421"/>
                      <a:pt x="148244" y="211353"/>
                      <a:pt x="157767" y="212865"/>
                    </a:cubicBezTo>
                    <a:cubicBezTo>
                      <a:pt x="167955" y="214318"/>
                      <a:pt x="178214" y="215108"/>
                      <a:pt x="188487" y="215217"/>
                    </a:cubicBezTo>
                    <a:cubicBezTo>
                      <a:pt x="195159" y="216091"/>
                      <a:pt x="201924" y="215351"/>
                      <a:pt x="208302" y="213033"/>
                    </a:cubicBezTo>
                    <a:lnTo>
                      <a:pt x="218670" y="228405"/>
                    </a:lnTo>
                    <a:lnTo>
                      <a:pt x="228346" y="244281"/>
                    </a:lnTo>
                    <a:cubicBezTo>
                      <a:pt x="219041" y="238745"/>
                      <a:pt x="209057" y="234705"/>
                      <a:pt x="198702" y="232269"/>
                    </a:cubicBezTo>
                    <a:cubicBezTo>
                      <a:pt x="186832" y="229396"/>
                      <a:pt x="174680" y="228153"/>
                      <a:pt x="162529" y="228573"/>
                    </a:cubicBezTo>
                    <a:cubicBezTo>
                      <a:pt x="151990" y="228833"/>
                      <a:pt x="141475" y="229782"/>
                      <a:pt x="131041" y="231429"/>
                    </a:cubicBezTo>
                    <a:cubicBezTo>
                      <a:pt x="129351" y="231429"/>
                      <a:pt x="128353" y="234117"/>
                      <a:pt x="129582" y="234537"/>
                    </a:cubicBezTo>
                    <a:cubicBezTo>
                      <a:pt x="135188" y="236637"/>
                      <a:pt x="144942" y="239997"/>
                      <a:pt x="155463" y="243525"/>
                    </a:cubicBezTo>
                    <a:cubicBezTo>
                      <a:pt x="165926" y="247868"/>
                      <a:pt x="176622" y="251513"/>
                      <a:pt x="187489" y="254445"/>
                    </a:cubicBezTo>
                    <a:cubicBezTo>
                      <a:pt x="197589" y="257293"/>
                      <a:pt x="207852" y="259401"/>
                      <a:pt x="218209" y="260745"/>
                    </a:cubicBezTo>
                    <a:cubicBezTo>
                      <a:pt x="224669" y="262064"/>
                      <a:pt x="231308" y="261921"/>
                      <a:pt x="237716" y="260325"/>
                    </a:cubicBezTo>
                    <a:lnTo>
                      <a:pt x="246548" y="277125"/>
                    </a:lnTo>
                    <a:lnTo>
                      <a:pt x="254689" y="293925"/>
                    </a:lnTo>
                    <a:cubicBezTo>
                      <a:pt x="245960" y="287373"/>
                      <a:pt x="236417" y="282224"/>
                      <a:pt x="226350" y="278637"/>
                    </a:cubicBezTo>
                    <a:cubicBezTo>
                      <a:pt x="214767" y="274538"/>
                      <a:pt x="202778" y="271976"/>
                      <a:pt x="190638" y="270993"/>
                    </a:cubicBezTo>
                    <a:cubicBezTo>
                      <a:pt x="179998" y="269825"/>
                      <a:pt x="169303" y="269355"/>
                      <a:pt x="158612" y="269565"/>
                    </a:cubicBezTo>
                    <a:cubicBezTo>
                      <a:pt x="156922" y="269565"/>
                      <a:pt x="155617" y="272001"/>
                      <a:pt x="156922" y="272589"/>
                    </a:cubicBezTo>
                    <a:cubicBezTo>
                      <a:pt x="162836" y="275277"/>
                      <a:pt x="171745" y="280233"/>
                      <a:pt x="182266" y="285189"/>
                    </a:cubicBezTo>
                    <a:cubicBezTo>
                      <a:pt x="192270" y="290531"/>
                      <a:pt x="202525" y="295303"/>
                      <a:pt x="212986" y="299469"/>
                    </a:cubicBezTo>
                    <a:cubicBezTo>
                      <a:pt x="222727" y="303341"/>
                      <a:pt x="232679" y="306533"/>
                      <a:pt x="242785" y="309045"/>
                    </a:cubicBezTo>
                    <a:cubicBezTo>
                      <a:pt x="249041" y="311170"/>
                      <a:pt x="255635" y="311825"/>
                      <a:pt x="262138" y="310977"/>
                    </a:cubicBezTo>
                    <a:cubicBezTo>
                      <a:pt x="267207" y="322401"/>
                      <a:pt x="271431" y="334329"/>
                      <a:pt x="275655" y="346173"/>
                    </a:cubicBezTo>
                    <a:cubicBezTo>
                      <a:pt x="267638" y="338672"/>
                      <a:pt x="258724" y="332397"/>
                      <a:pt x="249159" y="327525"/>
                    </a:cubicBezTo>
                    <a:cubicBezTo>
                      <a:pt x="238014" y="322174"/>
                      <a:pt x="226339" y="318260"/>
                      <a:pt x="214369" y="315849"/>
                    </a:cubicBezTo>
                    <a:cubicBezTo>
                      <a:pt x="203928" y="313489"/>
                      <a:pt x="193359" y="311859"/>
                      <a:pt x="182727" y="310977"/>
                    </a:cubicBezTo>
                    <a:cubicBezTo>
                      <a:pt x="181038" y="310977"/>
                      <a:pt x="179578" y="312993"/>
                      <a:pt x="180807" y="313749"/>
                    </a:cubicBezTo>
                    <a:cubicBezTo>
                      <a:pt x="186337" y="317025"/>
                      <a:pt x="194708" y="322905"/>
                      <a:pt x="204692" y="328953"/>
                    </a:cubicBezTo>
                    <a:cubicBezTo>
                      <a:pt x="214676" y="335001"/>
                      <a:pt x="224967" y="341805"/>
                      <a:pt x="233646" y="346593"/>
                    </a:cubicBezTo>
                    <a:cubicBezTo>
                      <a:pt x="254151" y="356925"/>
                      <a:pt x="273428" y="365409"/>
                      <a:pt x="281415" y="363981"/>
                    </a:cubicBezTo>
                    <a:lnTo>
                      <a:pt x="286407" y="382209"/>
                    </a:lnTo>
                    <a:lnTo>
                      <a:pt x="290785" y="400689"/>
                    </a:lnTo>
                    <a:cubicBezTo>
                      <a:pt x="283711" y="392129"/>
                      <a:pt x="275535" y="384746"/>
                      <a:pt x="266516" y="378765"/>
                    </a:cubicBezTo>
                    <a:cubicBezTo>
                      <a:pt x="256129" y="372020"/>
                      <a:pt x="245043" y="366669"/>
                      <a:pt x="233492" y="362805"/>
                    </a:cubicBezTo>
                    <a:cubicBezTo>
                      <a:pt x="223397" y="359403"/>
                      <a:pt x="213142" y="356597"/>
                      <a:pt x="202772" y="354405"/>
                    </a:cubicBezTo>
                    <a:cubicBezTo>
                      <a:pt x="201159" y="354405"/>
                      <a:pt x="199470" y="356085"/>
                      <a:pt x="200545" y="356925"/>
                    </a:cubicBezTo>
                    <a:cubicBezTo>
                      <a:pt x="205230" y="360957"/>
                      <a:pt x="213831" y="367425"/>
                      <a:pt x="222433" y="374733"/>
                    </a:cubicBezTo>
                    <a:cubicBezTo>
                      <a:pt x="231034" y="382041"/>
                      <a:pt x="240865" y="389853"/>
                      <a:pt x="249313" y="395565"/>
                    </a:cubicBezTo>
                    <a:cubicBezTo>
                      <a:pt x="268206" y="408417"/>
                      <a:pt x="286561" y="419421"/>
                      <a:pt x="294471" y="419253"/>
                    </a:cubicBezTo>
                    <a:cubicBezTo>
                      <a:pt x="296622" y="431651"/>
                      <a:pt x="297982" y="444201"/>
                      <a:pt x="298542" y="456801"/>
                    </a:cubicBezTo>
                    <a:cubicBezTo>
                      <a:pt x="298853" y="458573"/>
                      <a:pt x="300359" y="459783"/>
                      <a:pt x="301998" y="459573"/>
                    </a:cubicBezTo>
                    <a:cubicBezTo>
                      <a:pt x="303643" y="459766"/>
                      <a:pt x="305117" y="458456"/>
                      <a:pt x="305291" y="456658"/>
                    </a:cubicBezTo>
                    <a:cubicBezTo>
                      <a:pt x="305295" y="456624"/>
                      <a:pt x="305298" y="456582"/>
                      <a:pt x="305300" y="456549"/>
                    </a:cubicBezTo>
                    <a:cubicBezTo>
                      <a:pt x="304769" y="443604"/>
                      <a:pt x="303383" y="430719"/>
                      <a:pt x="301153" y="417993"/>
                    </a:cubicBezTo>
                    <a:cubicBezTo>
                      <a:pt x="308833" y="415725"/>
                      <a:pt x="322426" y="397329"/>
                      <a:pt x="331873" y="370785"/>
                    </a:cubicBezTo>
                    <a:cubicBezTo>
                      <a:pt x="336251" y="357194"/>
                      <a:pt x="339189" y="343107"/>
                      <a:pt x="340628" y="328785"/>
                    </a:cubicBezTo>
                    <a:cubicBezTo>
                      <a:pt x="342003" y="316126"/>
                      <a:pt x="342695" y="303392"/>
                      <a:pt x="342702" y="290649"/>
                    </a:cubicBezTo>
                    <a:cubicBezTo>
                      <a:pt x="342702" y="288633"/>
                      <a:pt x="340090" y="288297"/>
                      <a:pt x="339322" y="290145"/>
                    </a:cubicBezTo>
                    <a:lnTo>
                      <a:pt x="324577" y="325677"/>
                    </a:lnTo>
                    <a:cubicBezTo>
                      <a:pt x="318433" y="339705"/>
                      <a:pt x="312442" y="353817"/>
                      <a:pt x="308372" y="364821"/>
                    </a:cubicBezTo>
                    <a:cubicBezTo>
                      <a:pt x="304198" y="376228"/>
                      <a:pt x="300659" y="387896"/>
                      <a:pt x="297774" y="399765"/>
                    </a:cubicBezTo>
                    <a:cubicBezTo>
                      <a:pt x="296391" y="393381"/>
                      <a:pt x="294855" y="386997"/>
                      <a:pt x="293319" y="380613"/>
                    </a:cubicBezTo>
                    <a:lnTo>
                      <a:pt x="288097" y="361629"/>
                    </a:lnTo>
                    <a:cubicBezTo>
                      <a:pt x="293491" y="357412"/>
                      <a:pt x="297760" y="351700"/>
                      <a:pt x="300462" y="345081"/>
                    </a:cubicBezTo>
                    <a:cubicBezTo>
                      <a:pt x="305957" y="334253"/>
                      <a:pt x="310115" y="322670"/>
                      <a:pt x="312826" y="310641"/>
                    </a:cubicBezTo>
                    <a:cubicBezTo>
                      <a:pt x="315699" y="296722"/>
                      <a:pt x="317166" y="282493"/>
                      <a:pt x="317204" y="268221"/>
                    </a:cubicBezTo>
                    <a:cubicBezTo>
                      <a:pt x="317210" y="255621"/>
                      <a:pt x="316595" y="243029"/>
                      <a:pt x="315361" y="230505"/>
                    </a:cubicBezTo>
                    <a:cubicBezTo>
                      <a:pt x="315361" y="228573"/>
                      <a:pt x="312519" y="228573"/>
                      <a:pt x="311905" y="230505"/>
                    </a:cubicBezTo>
                    <a:cubicBezTo>
                      <a:pt x="309601" y="238905"/>
                      <a:pt x="305146" y="253017"/>
                      <a:pt x="300769" y="267381"/>
                    </a:cubicBezTo>
                    <a:cubicBezTo>
                      <a:pt x="296391" y="281745"/>
                      <a:pt x="291399" y="296781"/>
                      <a:pt x="288942" y="308121"/>
                    </a:cubicBezTo>
                    <a:cubicBezTo>
                      <a:pt x="285969" y="319923"/>
                      <a:pt x="283761" y="331935"/>
                      <a:pt x="282337" y="344073"/>
                    </a:cubicBezTo>
                    <a:cubicBezTo>
                      <a:pt x="277959" y="331809"/>
                      <a:pt x="273582" y="319545"/>
                      <a:pt x="268359" y="307617"/>
                    </a:cubicBezTo>
                    <a:cubicBezTo>
                      <a:pt x="273367" y="302753"/>
                      <a:pt x="277149" y="296562"/>
                      <a:pt x="279342" y="289641"/>
                    </a:cubicBezTo>
                    <a:cubicBezTo>
                      <a:pt x="283405" y="278150"/>
                      <a:pt x="286315" y="266205"/>
                      <a:pt x="288020" y="254025"/>
                    </a:cubicBezTo>
                    <a:cubicBezTo>
                      <a:pt x="289349" y="240064"/>
                      <a:pt x="289349" y="225986"/>
                      <a:pt x="288020" y="212025"/>
                    </a:cubicBezTo>
                    <a:cubicBezTo>
                      <a:pt x="286886" y="199559"/>
                      <a:pt x="285168" y="187169"/>
                      <a:pt x="282874" y="174897"/>
                    </a:cubicBezTo>
                    <a:cubicBezTo>
                      <a:pt x="282874" y="173049"/>
                      <a:pt x="279802" y="173301"/>
                      <a:pt x="279418" y="175317"/>
                    </a:cubicBezTo>
                    <a:cubicBezTo>
                      <a:pt x="277882" y="183717"/>
                      <a:pt x="274734" y="198417"/>
                      <a:pt x="271738" y="213117"/>
                    </a:cubicBezTo>
                    <a:cubicBezTo>
                      <a:pt x="268743" y="227817"/>
                      <a:pt x="265364" y="243273"/>
                      <a:pt x="264058" y="255117"/>
                    </a:cubicBezTo>
                    <a:cubicBezTo>
                      <a:pt x="262396" y="267221"/>
                      <a:pt x="261421" y="279426"/>
                      <a:pt x="261140" y="291657"/>
                    </a:cubicBezTo>
                    <a:lnTo>
                      <a:pt x="252769" y="274185"/>
                    </a:lnTo>
                    <a:lnTo>
                      <a:pt x="243630" y="257385"/>
                    </a:lnTo>
                    <a:cubicBezTo>
                      <a:pt x="248178" y="252017"/>
                      <a:pt x="251310" y="245398"/>
                      <a:pt x="252692" y="238233"/>
                    </a:cubicBezTo>
                    <a:cubicBezTo>
                      <a:pt x="255706" y="226364"/>
                      <a:pt x="257509" y="214167"/>
                      <a:pt x="258068" y="201861"/>
                    </a:cubicBezTo>
                    <a:cubicBezTo>
                      <a:pt x="258056" y="187766"/>
                      <a:pt x="256822" y="173704"/>
                      <a:pt x="254382" y="159861"/>
                    </a:cubicBezTo>
                    <a:cubicBezTo>
                      <a:pt x="251386" y="145329"/>
                      <a:pt x="247623" y="131385"/>
                      <a:pt x="245089" y="122901"/>
                    </a:cubicBezTo>
                    <a:cubicBezTo>
                      <a:pt x="244551" y="120885"/>
                      <a:pt x="241786" y="121557"/>
                      <a:pt x="241710" y="123573"/>
                    </a:cubicBezTo>
                    <a:cubicBezTo>
                      <a:pt x="240865" y="132561"/>
                      <a:pt x="239482" y="147261"/>
                      <a:pt x="238100" y="162717"/>
                    </a:cubicBezTo>
                    <a:cubicBezTo>
                      <a:pt x="236718" y="178173"/>
                      <a:pt x="234414" y="193545"/>
                      <a:pt x="234106" y="204717"/>
                    </a:cubicBezTo>
                    <a:cubicBezTo>
                      <a:pt x="233612" y="216956"/>
                      <a:pt x="233817" y="229211"/>
                      <a:pt x="234721" y="241425"/>
                    </a:cubicBezTo>
                    <a:lnTo>
                      <a:pt x="224737" y="224625"/>
                    </a:lnTo>
                    <a:lnTo>
                      <a:pt x="213985" y="208749"/>
                    </a:lnTo>
                    <a:cubicBezTo>
                      <a:pt x="218091" y="202894"/>
                      <a:pt x="220738" y="195981"/>
                      <a:pt x="221665" y="188673"/>
                    </a:cubicBezTo>
                    <a:cubicBezTo>
                      <a:pt x="223510" y="176459"/>
                      <a:pt x="224000" y="164052"/>
                      <a:pt x="223124" y="151713"/>
                    </a:cubicBezTo>
                    <a:cubicBezTo>
                      <a:pt x="221772" y="137366"/>
                      <a:pt x="218805" y="123262"/>
                      <a:pt x="214292" y="109713"/>
                    </a:cubicBezTo>
                    <a:cubicBezTo>
                      <a:pt x="210138" y="97491"/>
                      <a:pt x="205395" y="85521"/>
                      <a:pt x="200084" y="73845"/>
                    </a:cubicBezTo>
                    <a:cubicBezTo>
                      <a:pt x="199522" y="72912"/>
                      <a:pt x="198378" y="72660"/>
                      <a:pt x="197530" y="73274"/>
                    </a:cubicBezTo>
                    <a:cubicBezTo>
                      <a:pt x="196997" y="73660"/>
                      <a:pt x="196685" y="74324"/>
                      <a:pt x="196705" y="75021"/>
                    </a:cubicBezTo>
                    <a:cubicBezTo>
                      <a:pt x="197396" y="84177"/>
                      <a:pt x="197857" y="99381"/>
                      <a:pt x="198471" y="114669"/>
                    </a:cubicBezTo>
                    <a:cubicBezTo>
                      <a:pt x="199086" y="129957"/>
                      <a:pt x="198471" y="146253"/>
                      <a:pt x="199777" y="157761"/>
                    </a:cubicBezTo>
                    <a:cubicBezTo>
                      <a:pt x="200453" y="170025"/>
                      <a:pt x="201864" y="182239"/>
                      <a:pt x="204001" y="194301"/>
                    </a:cubicBezTo>
                    <a:cubicBezTo>
                      <a:pt x="196321" y="184221"/>
                      <a:pt x="188641" y="173889"/>
                      <a:pt x="180116" y="164649"/>
                    </a:cubicBezTo>
                    <a:cubicBezTo>
                      <a:pt x="183406" y="158240"/>
                      <a:pt x="185101" y="150999"/>
                      <a:pt x="185031" y="143649"/>
                    </a:cubicBezTo>
                    <a:cubicBezTo>
                      <a:pt x="185314" y="131066"/>
                      <a:pt x="184074" y="118499"/>
                      <a:pt x="181345" y="106269"/>
                    </a:cubicBezTo>
                    <a:close/>
                  </a:path>
                </a:pathLst>
              </a:custGeom>
              <a:solidFill>
                <a:schemeClr val="accent1"/>
              </a:solidFill>
              <a:ln w="767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C48D6A39-7779-246C-A6FE-655AF8497C43}"/>
                  </a:ext>
                </a:extLst>
              </p:cNvPr>
              <p:cNvSpPr/>
              <p:nvPr/>
            </p:nvSpPr>
            <p:spPr>
              <a:xfrm>
                <a:off x="6257626" y="3659688"/>
                <a:ext cx="261087" cy="1007994"/>
              </a:xfrm>
              <a:custGeom>
                <a:avLst/>
                <a:gdLst>
                  <a:gd name="connsiteX0" fmla="*/ 155443 w 261087"/>
                  <a:gd name="connsiteY0" fmla="*/ 333707 h 1007994"/>
                  <a:gd name="connsiteX1" fmla="*/ 190771 w 261087"/>
                  <a:gd name="connsiteY1" fmla="*/ 284147 h 1007994"/>
                  <a:gd name="connsiteX2" fmla="*/ 221491 w 261087"/>
                  <a:gd name="connsiteY2" fmla="*/ 240299 h 1007994"/>
                  <a:gd name="connsiteX3" fmla="*/ 219801 w 261087"/>
                  <a:gd name="connsiteY3" fmla="*/ 236435 h 1007994"/>
                  <a:gd name="connsiteX4" fmla="*/ 181401 w 261087"/>
                  <a:gd name="connsiteY4" fmla="*/ 265583 h 1007994"/>
                  <a:gd name="connsiteX5" fmla="*/ 140313 w 261087"/>
                  <a:gd name="connsiteY5" fmla="*/ 306407 h 1007994"/>
                  <a:gd name="connsiteX6" fmla="*/ 108518 w 261087"/>
                  <a:gd name="connsiteY6" fmla="*/ 354539 h 1007994"/>
                  <a:gd name="connsiteX7" fmla="*/ 117734 w 261087"/>
                  <a:gd name="connsiteY7" fmla="*/ 318839 h 1007994"/>
                  <a:gd name="connsiteX8" fmla="*/ 122419 w 261087"/>
                  <a:gd name="connsiteY8" fmla="*/ 301031 h 1007994"/>
                  <a:gd name="connsiteX9" fmla="*/ 127871 w 261087"/>
                  <a:gd name="connsiteY9" fmla="*/ 283475 h 1007994"/>
                  <a:gd name="connsiteX10" fmla="*/ 186086 w 261087"/>
                  <a:gd name="connsiteY10" fmla="*/ 234923 h 1007994"/>
                  <a:gd name="connsiteX11" fmla="*/ 260198 w 261087"/>
                  <a:gd name="connsiteY11" fmla="*/ 148571 h 1007994"/>
                  <a:gd name="connsiteX12" fmla="*/ 258815 w 261087"/>
                  <a:gd name="connsiteY12" fmla="*/ 144539 h 1007994"/>
                  <a:gd name="connsiteX13" fmla="*/ 218419 w 261087"/>
                  <a:gd name="connsiteY13" fmla="*/ 169739 h 1007994"/>
                  <a:gd name="connsiteX14" fmla="*/ 194687 w 261087"/>
                  <a:gd name="connsiteY14" fmla="*/ 187463 h 1007994"/>
                  <a:gd name="connsiteX15" fmla="*/ 174105 w 261087"/>
                  <a:gd name="connsiteY15" fmla="*/ 206279 h 1007994"/>
                  <a:gd name="connsiteX16" fmla="*/ 154214 w 261087"/>
                  <a:gd name="connsiteY16" fmla="*/ 229211 h 1007994"/>
                  <a:gd name="connsiteX17" fmla="*/ 138393 w 261087"/>
                  <a:gd name="connsiteY17" fmla="*/ 250883 h 1007994"/>
                  <a:gd name="connsiteX18" fmla="*/ 156671 w 261087"/>
                  <a:gd name="connsiteY18" fmla="*/ 200483 h 1007994"/>
                  <a:gd name="connsiteX19" fmla="*/ 174643 w 261087"/>
                  <a:gd name="connsiteY19" fmla="*/ 173351 h 1007994"/>
                  <a:gd name="connsiteX20" fmla="*/ 200140 w 261087"/>
                  <a:gd name="connsiteY20" fmla="*/ 121523 h 1007994"/>
                  <a:gd name="connsiteX21" fmla="*/ 212966 w 261087"/>
                  <a:gd name="connsiteY21" fmla="*/ 91703 h 1007994"/>
                  <a:gd name="connsiteX22" fmla="*/ 219647 w 261087"/>
                  <a:gd name="connsiteY22" fmla="*/ 74903 h 1007994"/>
                  <a:gd name="connsiteX23" fmla="*/ 226559 w 261087"/>
                  <a:gd name="connsiteY23" fmla="*/ 58103 h 1007994"/>
                  <a:gd name="connsiteX24" fmla="*/ 250214 w 261087"/>
                  <a:gd name="connsiteY24" fmla="*/ 3335 h 1007994"/>
                  <a:gd name="connsiteX25" fmla="*/ 247295 w 261087"/>
                  <a:gd name="connsiteY25" fmla="*/ 1151 h 1007994"/>
                  <a:gd name="connsiteX26" fmla="*/ 211891 w 261087"/>
                  <a:gd name="connsiteY26" fmla="*/ 48947 h 1007994"/>
                  <a:gd name="connsiteX27" fmla="*/ 201983 w 261087"/>
                  <a:gd name="connsiteY27" fmla="*/ 64151 h 1007994"/>
                  <a:gd name="connsiteX28" fmla="*/ 192614 w 261087"/>
                  <a:gd name="connsiteY28" fmla="*/ 80111 h 1007994"/>
                  <a:gd name="connsiteX29" fmla="*/ 177254 w 261087"/>
                  <a:gd name="connsiteY29" fmla="*/ 109427 h 1007994"/>
                  <a:gd name="connsiteX30" fmla="*/ 157363 w 261087"/>
                  <a:gd name="connsiteY30" fmla="*/ 161423 h 1007994"/>
                  <a:gd name="connsiteX31" fmla="*/ 150988 w 261087"/>
                  <a:gd name="connsiteY31" fmla="*/ 195023 h 1007994"/>
                  <a:gd name="connsiteX32" fmla="*/ 146534 w 261087"/>
                  <a:gd name="connsiteY32" fmla="*/ 207959 h 1007994"/>
                  <a:gd name="connsiteX33" fmla="*/ 142003 w 261087"/>
                  <a:gd name="connsiteY33" fmla="*/ 220895 h 1007994"/>
                  <a:gd name="connsiteX34" fmla="*/ 132863 w 261087"/>
                  <a:gd name="connsiteY34" fmla="*/ 246767 h 1007994"/>
                  <a:gd name="connsiteX35" fmla="*/ 134399 w 261087"/>
                  <a:gd name="connsiteY35" fmla="*/ 219551 h 1007994"/>
                  <a:gd name="connsiteX36" fmla="*/ 134399 w 261087"/>
                  <a:gd name="connsiteY36" fmla="*/ 187799 h 1007994"/>
                  <a:gd name="connsiteX37" fmla="*/ 133324 w 261087"/>
                  <a:gd name="connsiteY37" fmla="*/ 157139 h 1007994"/>
                  <a:gd name="connsiteX38" fmla="*/ 131327 w 261087"/>
                  <a:gd name="connsiteY38" fmla="*/ 124043 h 1007994"/>
                  <a:gd name="connsiteX39" fmla="*/ 127641 w 261087"/>
                  <a:gd name="connsiteY39" fmla="*/ 68939 h 1007994"/>
                  <a:gd name="connsiteX40" fmla="*/ 123647 w 261087"/>
                  <a:gd name="connsiteY40" fmla="*/ 70367 h 1007994"/>
                  <a:gd name="connsiteX41" fmla="*/ 117964 w 261087"/>
                  <a:gd name="connsiteY41" fmla="*/ 97079 h 1007994"/>
                  <a:gd name="connsiteX42" fmla="*/ 112281 w 261087"/>
                  <a:gd name="connsiteY42" fmla="*/ 131603 h 1007994"/>
                  <a:gd name="connsiteX43" fmla="*/ 108287 w 261087"/>
                  <a:gd name="connsiteY43" fmla="*/ 167975 h 1007994"/>
                  <a:gd name="connsiteX44" fmla="*/ 106982 w 261087"/>
                  <a:gd name="connsiteY44" fmla="*/ 200231 h 1007994"/>
                  <a:gd name="connsiteX45" fmla="*/ 121804 w 261087"/>
                  <a:gd name="connsiteY45" fmla="*/ 281039 h 1007994"/>
                  <a:gd name="connsiteX46" fmla="*/ 116428 w 261087"/>
                  <a:gd name="connsiteY46" fmla="*/ 298343 h 1007994"/>
                  <a:gd name="connsiteX47" fmla="*/ 111820 w 261087"/>
                  <a:gd name="connsiteY47" fmla="*/ 315899 h 1007994"/>
                  <a:gd name="connsiteX48" fmla="*/ 102604 w 261087"/>
                  <a:gd name="connsiteY48" fmla="*/ 351095 h 1007994"/>
                  <a:gd name="connsiteX49" fmla="*/ 99225 w 261087"/>
                  <a:gd name="connsiteY49" fmla="*/ 292295 h 1007994"/>
                  <a:gd name="connsiteX50" fmla="*/ 90777 w 261087"/>
                  <a:gd name="connsiteY50" fmla="*/ 229043 h 1007994"/>
                  <a:gd name="connsiteX51" fmla="*/ 82483 w 261087"/>
                  <a:gd name="connsiteY51" fmla="*/ 174527 h 1007994"/>
                  <a:gd name="connsiteX52" fmla="*/ 78566 w 261087"/>
                  <a:gd name="connsiteY52" fmla="*/ 176291 h 1007994"/>
                  <a:gd name="connsiteX53" fmla="*/ 72575 w 261087"/>
                  <a:gd name="connsiteY53" fmla="*/ 238535 h 1007994"/>
                  <a:gd name="connsiteX54" fmla="*/ 73190 w 261087"/>
                  <a:gd name="connsiteY54" fmla="*/ 307583 h 1007994"/>
                  <a:gd name="connsiteX55" fmla="*/ 83174 w 261087"/>
                  <a:gd name="connsiteY55" fmla="*/ 361595 h 1007994"/>
                  <a:gd name="connsiteX56" fmla="*/ 95155 w 261087"/>
                  <a:gd name="connsiteY56" fmla="*/ 386795 h 1007994"/>
                  <a:gd name="connsiteX57" fmla="*/ 91391 w 261087"/>
                  <a:gd name="connsiteY57" fmla="*/ 404603 h 1007994"/>
                  <a:gd name="connsiteX58" fmla="*/ 88550 w 261087"/>
                  <a:gd name="connsiteY58" fmla="*/ 422663 h 1007994"/>
                  <a:gd name="connsiteX59" fmla="*/ 82867 w 261087"/>
                  <a:gd name="connsiteY59" fmla="*/ 458111 h 1007994"/>
                  <a:gd name="connsiteX60" fmla="*/ 73727 w 261087"/>
                  <a:gd name="connsiteY60" fmla="*/ 399815 h 1007994"/>
                  <a:gd name="connsiteX61" fmla="*/ 59443 w 261087"/>
                  <a:gd name="connsiteY61" fmla="*/ 337571 h 1007994"/>
                  <a:gd name="connsiteX62" fmla="*/ 46540 w 261087"/>
                  <a:gd name="connsiteY62" fmla="*/ 284063 h 1007994"/>
                  <a:gd name="connsiteX63" fmla="*/ 42854 w 261087"/>
                  <a:gd name="connsiteY63" fmla="*/ 286415 h 1007994"/>
                  <a:gd name="connsiteX64" fmla="*/ 49382 w 261087"/>
                  <a:gd name="connsiteY64" fmla="*/ 418127 h 1007994"/>
                  <a:gd name="connsiteX65" fmla="*/ 79027 w 261087"/>
                  <a:gd name="connsiteY65" fmla="*/ 494147 h 1007994"/>
                  <a:gd name="connsiteX66" fmla="*/ 74419 w 261087"/>
                  <a:gd name="connsiteY66" fmla="*/ 567143 h 1007994"/>
                  <a:gd name="connsiteX67" fmla="*/ 67967 w 261087"/>
                  <a:gd name="connsiteY67" fmla="*/ 540767 h 1007994"/>
                  <a:gd name="connsiteX68" fmla="*/ 63667 w 261087"/>
                  <a:gd name="connsiteY68" fmla="*/ 525899 h 1007994"/>
                  <a:gd name="connsiteX69" fmla="*/ 59135 w 261087"/>
                  <a:gd name="connsiteY69" fmla="*/ 510275 h 1007994"/>
                  <a:gd name="connsiteX70" fmla="*/ 38553 w 261087"/>
                  <a:gd name="connsiteY70" fmla="*/ 450047 h 1007994"/>
                  <a:gd name="connsiteX71" fmla="*/ 20582 w 261087"/>
                  <a:gd name="connsiteY71" fmla="*/ 398051 h 1007994"/>
                  <a:gd name="connsiteX72" fmla="*/ 17203 w 261087"/>
                  <a:gd name="connsiteY72" fmla="*/ 400739 h 1007994"/>
                  <a:gd name="connsiteX73" fmla="*/ 19046 w 261087"/>
                  <a:gd name="connsiteY73" fmla="*/ 428459 h 1007994"/>
                  <a:gd name="connsiteX74" fmla="*/ 22655 w 261087"/>
                  <a:gd name="connsiteY74" fmla="*/ 463655 h 1007994"/>
                  <a:gd name="connsiteX75" fmla="*/ 28799 w 261087"/>
                  <a:gd name="connsiteY75" fmla="*/ 500111 h 1007994"/>
                  <a:gd name="connsiteX76" fmla="*/ 32255 w 261087"/>
                  <a:gd name="connsiteY76" fmla="*/ 516911 h 1007994"/>
                  <a:gd name="connsiteX77" fmla="*/ 36633 w 261087"/>
                  <a:gd name="connsiteY77" fmla="*/ 531695 h 1007994"/>
                  <a:gd name="connsiteX78" fmla="*/ 57062 w 261087"/>
                  <a:gd name="connsiteY78" fmla="*/ 582095 h 1007994"/>
                  <a:gd name="connsiteX79" fmla="*/ 73804 w 261087"/>
                  <a:gd name="connsiteY79" fmla="*/ 603431 h 1007994"/>
                  <a:gd name="connsiteX80" fmla="*/ 74265 w 261087"/>
                  <a:gd name="connsiteY80" fmla="*/ 676427 h 1007994"/>
                  <a:gd name="connsiteX81" fmla="*/ 55603 w 261087"/>
                  <a:gd name="connsiteY81" fmla="*/ 621407 h 1007994"/>
                  <a:gd name="connsiteX82" fmla="*/ 43545 w 261087"/>
                  <a:gd name="connsiteY82" fmla="*/ 594191 h 1007994"/>
                  <a:gd name="connsiteX83" fmla="*/ 36479 w 261087"/>
                  <a:gd name="connsiteY83" fmla="*/ 579743 h 1007994"/>
                  <a:gd name="connsiteX84" fmla="*/ 29567 w 261087"/>
                  <a:gd name="connsiteY84" fmla="*/ 564875 h 1007994"/>
                  <a:gd name="connsiteX85" fmla="*/ 5913 w 261087"/>
                  <a:gd name="connsiteY85" fmla="*/ 515231 h 1007994"/>
                  <a:gd name="connsiteX86" fmla="*/ 2764 w 261087"/>
                  <a:gd name="connsiteY86" fmla="*/ 518339 h 1007994"/>
                  <a:gd name="connsiteX87" fmla="*/ 14822 w 261087"/>
                  <a:gd name="connsiteY87" fmla="*/ 580499 h 1007994"/>
                  <a:gd name="connsiteX88" fmla="*/ 34636 w 261087"/>
                  <a:gd name="connsiteY88" fmla="*/ 644003 h 1007994"/>
                  <a:gd name="connsiteX89" fmla="*/ 75033 w 261087"/>
                  <a:gd name="connsiteY89" fmla="*/ 712547 h 1007994"/>
                  <a:gd name="connsiteX90" fmla="*/ 77798 w 261087"/>
                  <a:gd name="connsiteY90" fmla="*/ 785459 h 1007994"/>
                  <a:gd name="connsiteX91" fmla="*/ 57523 w 261087"/>
                  <a:gd name="connsiteY91" fmla="*/ 731195 h 1007994"/>
                  <a:gd name="connsiteX92" fmla="*/ 3071 w 261087"/>
                  <a:gd name="connsiteY92" fmla="*/ 630815 h 1007994"/>
                  <a:gd name="connsiteX93" fmla="*/ 153 w 261087"/>
                  <a:gd name="connsiteY93" fmla="*/ 634091 h 1007994"/>
                  <a:gd name="connsiteX94" fmla="*/ 37247 w 261087"/>
                  <a:gd name="connsiteY94" fmla="*/ 754547 h 1007994"/>
                  <a:gd name="connsiteX95" fmla="*/ 79718 w 261087"/>
                  <a:gd name="connsiteY95" fmla="*/ 821747 h 1007994"/>
                  <a:gd name="connsiteX96" fmla="*/ 84633 w 261087"/>
                  <a:gd name="connsiteY96" fmla="*/ 894491 h 1007994"/>
                  <a:gd name="connsiteX97" fmla="*/ 62745 w 261087"/>
                  <a:gd name="connsiteY97" fmla="*/ 840983 h 1007994"/>
                  <a:gd name="connsiteX98" fmla="*/ 5299 w 261087"/>
                  <a:gd name="connsiteY98" fmla="*/ 742703 h 1007994"/>
                  <a:gd name="connsiteX99" fmla="*/ 2457 w 261087"/>
                  <a:gd name="connsiteY99" fmla="*/ 746063 h 1007994"/>
                  <a:gd name="connsiteX100" fmla="*/ 43161 w 261087"/>
                  <a:gd name="connsiteY100" fmla="*/ 865007 h 1007994"/>
                  <a:gd name="connsiteX101" fmla="*/ 87628 w 261087"/>
                  <a:gd name="connsiteY101" fmla="*/ 930527 h 1007994"/>
                  <a:gd name="connsiteX102" fmla="*/ 95308 w 261087"/>
                  <a:gd name="connsiteY102" fmla="*/ 1002935 h 1007994"/>
                  <a:gd name="connsiteX103" fmla="*/ 99302 w 261087"/>
                  <a:gd name="connsiteY103" fmla="*/ 1007975 h 1007994"/>
                  <a:gd name="connsiteX104" fmla="*/ 102067 w 261087"/>
                  <a:gd name="connsiteY104" fmla="*/ 1002011 h 1007994"/>
                  <a:gd name="connsiteX105" fmla="*/ 94387 w 261087"/>
                  <a:gd name="connsiteY105" fmla="*/ 929855 h 1007994"/>
                  <a:gd name="connsiteX106" fmla="*/ 128563 w 261087"/>
                  <a:gd name="connsiteY106" fmla="*/ 858035 h 1007994"/>
                  <a:gd name="connsiteX107" fmla="*/ 156825 w 261087"/>
                  <a:gd name="connsiteY107" fmla="*/ 739427 h 1007994"/>
                  <a:gd name="connsiteX108" fmla="*/ 153753 w 261087"/>
                  <a:gd name="connsiteY108" fmla="*/ 736487 h 1007994"/>
                  <a:gd name="connsiteX109" fmla="*/ 106060 w 261087"/>
                  <a:gd name="connsiteY109" fmla="*/ 837791 h 1007994"/>
                  <a:gd name="connsiteX110" fmla="*/ 91545 w 261087"/>
                  <a:gd name="connsiteY110" fmla="*/ 895499 h 1007994"/>
                  <a:gd name="connsiteX111" fmla="*/ 86476 w 261087"/>
                  <a:gd name="connsiteY111" fmla="*/ 821327 h 1007994"/>
                  <a:gd name="connsiteX112" fmla="*/ 122803 w 261087"/>
                  <a:gd name="connsiteY112" fmla="*/ 750767 h 1007994"/>
                  <a:gd name="connsiteX113" fmla="*/ 154598 w 261087"/>
                  <a:gd name="connsiteY113" fmla="*/ 633167 h 1007994"/>
                  <a:gd name="connsiteX114" fmla="*/ 151603 w 261087"/>
                  <a:gd name="connsiteY114" fmla="*/ 630143 h 1007994"/>
                  <a:gd name="connsiteX115" fmla="*/ 100915 w 261087"/>
                  <a:gd name="connsiteY115" fmla="*/ 729599 h 1007994"/>
                  <a:gd name="connsiteX116" fmla="*/ 84633 w 261087"/>
                  <a:gd name="connsiteY116" fmla="*/ 786803 h 1007994"/>
                  <a:gd name="connsiteX117" fmla="*/ 81868 w 261087"/>
                  <a:gd name="connsiteY117" fmla="*/ 712463 h 1007994"/>
                  <a:gd name="connsiteX118" fmla="*/ 120268 w 261087"/>
                  <a:gd name="connsiteY118" fmla="*/ 643247 h 1007994"/>
                  <a:gd name="connsiteX119" fmla="*/ 140159 w 261087"/>
                  <a:gd name="connsiteY119" fmla="*/ 582179 h 1007994"/>
                  <a:gd name="connsiteX120" fmla="*/ 156902 w 261087"/>
                  <a:gd name="connsiteY120" fmla="*/ 530939 h 1007994"/>
                  <a:gd name="connsiteX121" fmla="*/ 154060 w 261087"/>
                  <a:gd name="connsiteY121" fmla="*/ 527915 h 1007994"/>
                  <a:gd name="connsiteX122" fmla="*/ 126489 w 261087"/>
                  <a:gd name="connsiteY122" fmla="*/ 567899 h 1007994"/>
                  <a:gd name="connsiteX123" fmla="*/ 118809 w 261087"/>
                  <a:gd name="connsiteY123" fmla="*/ 580919 h 1007994"/>
                  <a:gd name="connsiteX124" fmla="*/ 111590 w 261087"/>
                  <a:gd name="connsiteY124" fmla="*/ 594779 h 1007994"/>
                  <a:gd name="connsiteX125" fmla="*/ 99302 w 261087"/>
                  <a:gd name="connsiteY125" fmla="*/ 621407 h 1007994"/>
                  <a:gd name="connsiteX126" fmla="*/ 81407 w 261087"/>
                  <a:gd name="connsiteY126" fmla="*/ 677939 h 1007994"/>
                  <a:gd name="connsiteX127" fmla="*/ 80870 w 261087"/>
                  <a:gd name="connsiteY127" fmla="*/ 603599 h 1007994"/>
                  <a:gd name="connsiteX128" fmla="*/ 97843 w 261087"/>
                  <a:gd name="connsiteY128" fmla="*/ 583271 h 1007994"/>
                  <a:gd name="connsiteX129" fmla="*/ 122419 w 261087"/>
                  <a:gd name="connsiteY129" fmla="*/ 537659 h 1007994"/>
                  <a:gd name="connsiteX130" fmla="*/ 128025 w 261087"/>
                  <a:gd name="connsiteY130" fmla="*/ 525143 h 1007994"/>
                  <a:gd name="connsiteX131" fmla="*/ 134476 w 261087"/>
                  <a:gd name="connsiteY131" fmla="*/ 511199 h 1007994"/>
                  <a:gd name="connsiteX132" fmla="*/ 147302 w 261087"/>
                  <a:gd name="connsiteY132" fmla="*/ 481631 h 1007994"/>
                  <a:gd name="connsiteX133" fmla="*/ 159667 w 261087"/>
                  <a:gd name="connsiteY133" fmla="*/ 453911 h 1007994"/>
                  <a:gd name="connsiteX134" fmla="*/ 169267 w 261087"/>
                  <a:gd name="connsiteY134" fmla="*/ 432575 h 1007994"/>
                  <a:gd name="connsiteX135" fmla="*/ 166809 w 261087"/>
                  <a:gd name="connsiteY135" fmla="*/ 429131 h 1007994"/>
                  <a:gd name="connsiteX136" fmla="*/ 134783 w 261087"/>
                  <a:gd name="connsiteY136" fmla="*/ 465587 h 1007994"/>
                  <a:gd name="connsiteX137" fmla="*/ 102758 w 261087"/>
                  <a:gd name="connsiteY137" fmla="*/ 514643 h 1007994"/>
                  <a:gd name="connsiteX138" fmla="*/ 95846 w 261087"/>
                  <a:gd name="connsiteY138" fmla="*/ 529091 h 1007994"/>
                  <a:gd name="connsiteX139" fmla="*/ 90163 w 261087"/>
                  <a:gd name="connsiteY139" fmla="*/ 543203 h 1007994"/>
                  <a:gd name="connsiteX140" fmla="*/ 81484 w 261087"/>
                  <a:gd name="connsiteY140" fmla="*/ 569075 h 1007994"/>
                  <a:gd name="connsiteX141" fmla="*/ 86092 w 261087"/>
                  <a:gd name="connsiteY141" fmla="*/ 495155 h 1007994"/>
                  <a:gd name="connsiteX142" fmla="*/ 133939 w 261087"/>
                  <a:gd name="connsiteY142" fmla="*/ 434843 h 1007994"/>
                  <a:gd name="connsiteX143" fmla="*/ 191078 w 261087"/>
                  <a:gd name="connsiteY143" fmla="*/ 335303 h 1007994"/>
                  <a:gd name="connsiteX144" fmla="*/ 189004 w 261087"/>
                  <a:gd name="connsiteY144" fmla="*/ 331607 h 1007994"/>
                  <a:gd name="connsiteX145" fmla="*/ 153599 w 261087"/>
                  <a:gd name="connsiteY145" fmla="*/ 364451 h 1007994"/>
                  <a:gd name="connsiteX146" fmla="*/ 116582 w 261087"/>
                  <a:gd name="connsiteY146" fmla="*/ 409475 h 1007994"/>
                  <a:gd name="connsiteX147" fmla="*/ 89625 w 261087"/>
                  <a:gd name="connsiteY147" fmla="*/ 460967 h 1007994"/>
                  <a:gd name="connsiteX148" fmla="*/ 95078 w 261087"/>
                  <a:gd name="connsiteY148" fmla="*/ 424511 h 1007994"/>
                  <a:gd name="connsiteX149" fmla="*/ 97996 w 261087"/>
                  <a:gd name="connsiteY149" fmla="*/ 406283 h 1007994"/>
                  <a:gd name="connsiteX150" fmla="*/ 101836 w 261087"/>
                  <a:gd name="connsiteY150" fmla="*/ 388223 h 1007994"/>
                  <a:gd name="connsiteX151" fmla="*/ 122419 w 261087"/>
                  <a:gd name="connsiteY151" fmla="*/ 372599 h 1007994"/>
                  <a:gd name="connsiteX152" fmla="*/ 155443 w 261087"/>
                  <a:gd name="connsiteY152" fmla="*/ 333707 h 100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261087" h="1007994">
                    <a:moveTo>
                      <a:pt x="155443" y="333707"/>
                    </a:moveTo>
                    <a:cubicBezTo>
                      <a:pt x="165503" y="320183"/>
                      <a:pt x="178483" y="301703"/>
                      <a:pt x="190771" y="284147"/>
                    </a:cubicBezTo>
                    <a:cubicBezTo>
                      <a:pt x="203059" y="266591"/>
                      <a:pt x="214502" y="250547"/>
                      <a:pt x="221491" y="240299"/>
                    </a:cubicBezTo>
                    <a:cubicBezTo>
                      <a:pt x="223180" y="238031"/>
                      <a:pt x="221491" y="235007"/>
                      <a:pt x="219801" y="236435"/>
                    </a:cubicBezTo>
                    <a:cubicBezTo>
                      <a:pt x="210969" y="242483"/>
                      <a:pt x="196761" y="253235"/>
                      <a:pt x="181401" y="265583"/>
                    </a:cubicBezTo>
                    <a:cubicBezTo>
                      <a:pt x="166719" y="277957"/>
                      <a:pt x="152979" y="291607"/>
                      <a:pt x="140313" y="306407"/>
                    </a:cubicBezTo>
                    <a:cubicBezTo>
                      <a:pt x="128466" y="321418"/>
                      <a:pt x="117827" y="337521"/>
                      <a:pt x="108518" y="354539"/>
                    </a:cubicBezTo>
                    <a:lnTo>
                      <a:pt x="117734" y="318839"/>
                    </a:lnTo>
                    <a:lnTo>
                      <a:pt x="122419" y="301031"/>
                    </a:lnTo>
                    <a:lnTo>
                      <a:pt x="127871" y="283475"/>
                    </a:lnTo>
                    <a:cubicBezTo>
                      <a:pt x="135551" y="284483"/>
                      <a:pt x="159052" y="263231"/>
                      <a:pt x="186086" y="234923"/>
                    </a:cubicBezTo>
                    <a:cubicBezTo>
                      <a:pt x="209126" y="210227"/>
                      <a:pt x="243839" y="166379"/>
                      <a:pt x="260198" y="148571"/>
                    </a:cubicBezTo>
                    <a:cubicBezTo>
                      <a:pt x="261964" y="146471"/>
                      <a:pt x="260889" y="143363"/>
                      <a:pt x="258815" y="144539"/>
                    </a:cubicBezTo>
                    <a:cubicBezTo>
                      <a:pt x="244954" y="152158"/>
                      <a:pt x="231469" y="160566"/>
                      <a:pt x="218419" y="169739"/>
                    </a:cubicBezTo>
                    <a:cubicBezTo>
                      <a:pt x="210739" y="175283"/>
                      <a:pt x="202214" y="181247"/>
                      <a:pt x="194687" y="187463"/>
                    </a:cubicBezTo>
                    <a:cubicBezTo>
                      <a:pt x="187161" y="193679"/>
                      <a:pt x="180095" y="200147"/>
                      <a:pt x="174105" y="206279"/>
                    </a:cubicBezTo>
                    <a:cubicBezTo>
                      <a:pt x="167049" y="213470"/>
                      <a:pt x="160405" y="221122"/>
                      <a:pt x="154214" y="229211"/>
                    </a:cubicBezTo>
                    <a:cubicBezTo>
                      <a:pt x="148223" y="236855"/>
                      <a:pt x="142847" y="244163"/>
                      <a:pt x="138393" y="250883"/>
                    </a:cubicBezTo>
                    <a:cubicBezTo>
                      <a:pt x="144537" y="234083"/>
                      <a:pt x="149990" y="216863"/>
                      <a:pt x="156671" y="200483"/>
                    </a:cubicBezTo>
                    <a:cubicBezTo>
                      <a:pt x="164089" y="192680"/>
                      <a:pt x="170174" y="183490"/>
                      <a:pt x="174643" y="173351"/>
                    </a:cubicBezTo>
                    <a:cubicBezTo>
                      <a:pt x="182323" y="159659"/>
                      <a:pt x="190771" y="141263"/>
                      <a:pt x="200140" y="121523"/>
                    </a:cubicBezTo>
                    <a:cubicBezTo>
                      <a:pt x="204211" y="113123"/>
                      <a:pt x="208358" y="102371"/>
                      <a:pt x="212966" y="91703"/>
                    </a:cubicBezTo>
                    <a:lnTo>
                      <a:pt x="219647" y="74903"/>
                    </a:lnTo>
                    <a:cubicBezTo>
                      <a:pt x="221951" y="69359"/>
                      <a:pt x="224332" y="63815"/>
                      <a:pt x="226559" y="58103"/>
                    </a:cubicBezTo>
                    <a:cubicBezTo>
                      <a:pt x="235622" y="36179"/>
                      <a:pt x="244377" y="15599"/>
                      <a:pt x="250214" y="3335"/>
                    </a:cubicBezTo>
                    <a:cubicBezTo>
                      <a:pt x="251519" y="479"/>
                      <a:pt x="249292" y="-1285"/>
                      <a:pt x="247295" y="1151"/>
                    </a:cubicBezTo>
                    <a:cubicBezTo>
                      <a:pt x="234651" y="16313"/>
                      <a:pt x="222829" y="32273"/>
                      <a:pt x="211891" y="48947"/>
                    </a:cubicBezTo>
                    <a:lnTo>
                      <a:pt x="201983" y="64151"/>
                    </a:lnTo>
                    <a:lnTo>
                      <a:pt x="192614" y="80111"/>
                    </a:lnTo>
                    <a:cubicBezTo>
                      <a:pt x="187003" y="89570"/>
                      <a:pt x="181875" y="99355"/>
                      <a:pt x="177254" y="109427"/>
                    </a:cubicBezTo>
                    <a:cubicBezTo>
                      <a:pt x="169509" y="126227"/>
                      <a:pt x="162862" y="143599"/>
                      <a:pt x="157363" y="161423"/>
                    </a:cubicBezTo>
                    <a:cubicBezTo>
                      <a:pt x="153863" y="172259"/>
                      <a:pt x="151719" y="183557"/>
                      <a:pt x="150988" y="195023"/>
                    </a:cubicBezTo>
                    <a:lnTo>
                      <a:pt x="146534" y="207959"/>
                    </a:lnTo>
                    <a:lnTo>
                      <a:pt x="142003" y="220895"/>
                    </a:lnTo>
                    <a:lnTo>
                      <a:pt x="132863" y="246767"/>
                    </a:lnTo>
                    <a:cubicBezTo>
                      <a:pt x="133631" y="238367"/>
                      <a:pt x="134092" y="229967"/>
                      <a:pt x="134399" y="219551"/>
                    </a:cubicBezTo>
                    <a:cubicBezTo>
                      <a:pt x="134707" y="209135"/>
                      <a:pt x="134399" y="198887"/>
                      <a:pt x="134399" y="187799"/>
                    </a:cubicBezTo>
                    <a:cubicBezTo>
                      <a:pt x="134399" y="178559"/>
                      <a:pt x="134399" y="168059"/>
                      <a:pt x="133324" y="157139"/>
                    </a:cubicBezTo>
                    <a:cubicBezTo>
                      <a:pt x="132249" y="146219"/>
                      <a:pt x="131942" y="134963"/>
                      <a:pt x="131327" y="124043"/>
                    </a:cubicBezTo>
                    <a:cubicBezTo>
                      <a:pt x="129638" y="101951"/>
                      <a:pt x="128563" y="81539"/>
                      <a:pt x="127641" y="68939"/>
                    </a:cubicBezTo>
                    <a:cubicBezTo>
                      <a:pt x="127641" y="65999"/>
                      <a:pt x="124339" y="67175"/>
                      <a:pt x="123647" y="70367"/>
                    </a:cubicBezTo>
                    <a:cubicBezTo>
                      <a:pt x="122111" y="77339"/>
                      <a:pt x="120191" y="86579"/>
                      <a:pt x="117964" y="97079"/>
                    </a:cubicBezTo>
                    <a:cubicBezTo>
                      <a:pt x="115737" y="107579"/>
                      <a:pt x="114124" y="119507"/>
                      <a:pt x="112281" y="131603"/>
                    </a:cubicBezTo>
                    <a:cubicBezTo>
                      <a:pt x="110438" y="143699"/>
                      <a:pt x="109363" y="156215"/>
                      <a:pt x="108287" y="167975"/>
                    </a:cubicBezTo>
                    <a:cubicBezTo>
                      <a:pt x="107205" y="178685"/>
                      <a:pt x="106769" y="189462"/>
                      <a:pt x="106982" y="200231"/>
                    </a:cubicBezTo>
                    <a:cubicBezTo>
                      <a:pt x="107519" y="243323"/>
                      <a:pt x="115199" y="275831"/>
                      <a:pt x="121804" y="281039"/>
                    </a:cubicBezTo>
                    <a:lnTo>
                      <a:pt x="116428" y="298343"/>
                    </a:lnTo>
                    <a:cubicBezTo>
                      <a:pt x="114815" y="304223"/>
                      <a:pt x="113356" y="310103"/>
                      <a:pt x="111820" y="315899"/>
                    </a:cubicBezTo>
                    <a:lnTo>
                      <a:pt x="102604" y="351095"/>
                    </a:lnTo>
                    <a:cubicBezTo>
                      <a:pt x="102533" y="331439"/>
                      <a:pt x="101405" y="311808"/>
                      <a:pt x="99225" y="292295"/>
                    </a:cubicBezTo>
                    <a:cubicBezTo>
                      <a:pt x="97996" y="273899"/>
                      <a:pt x="94003" y="250715"/>
                      <a:pt x="90777" y="229043"/>
                    </a:cubicBezTo>
                    <a:cubicBezTo>
                      <a:pt x="87551" y="207371"/>
                      <a:pt x="84326" y="187043"/>
                      <a:pt x="82483" y="174527"/>
                    </a:cubicBezTo>
                    <a:cubicBezTo>
                      <a:pt x="82483" y="171671"/>
                      <a:pt x="79027" y="173099"/>
                      <a:pt x="78566" y="176291"/>
                    </a:cubicBezTo>
                    <a:cubicBezTo>
                      <a:pt x="76876" y="190739"/>
                      <a:pt x="73881" y="214007"/>
                      <a:pt x="72575" y="238535"/>
                    </a:cubicBezTo>
                    <a:cubicBezTo>
                      <a:pt x="70981" y="261526"/>
                      <a:pt x="71187" y="284626"/>
                      <a:pt x="73190" y="307583"/>
                    </a:cubicBezTo>
                    <a:cubicBezTo>
                      <a:pt x="74789" y="325920"/>
                      <a:pt x="78135" y="344022"/>
                      <a:pt x="83174" y="361595"/>
                    </a:cubicBezTo>
                    <a:cubicBezTo>
                      <a:pt x="87398" y="375455"/>
                      <a:pt x="91622" y="384359"/>
                      <a:pt x="95155" y="386795"/>
                    </a:cubicBezTo>
                    <a:lnTo>
                      <a:pt x="91391" y="404603"/>
                    </a:lnTo>
                    <a:lnTo>
                      <a:pt x="88550" y="422663"/>
                    </a:lnTo>
                    <a:lnTo>
                      <a:pt x="82867" y="458111"/>
                    </a:lnTo>
                    <a:cubicBezTo>
                      <a:pt x="80881" y="438497"/>
                      <a:pt x="77828" y="419034"/>
                      <a:pt x="73727" y="399815"/>
                    </a:cubicBezTo>
                    <a:cubicBezTo>
                      <a:pt x="70732" y="381671"/>
                      <a:pt x="65049" y="359075"/>
                      <a:pt x="59443" y="337571"/>
                    </a:cubicBezTo>
                    <a:cubicBezTo>
                      <a:pt x="53836" y="316067"/>
                      <a:pt x="49612" y="296327"/>
                      <a:pt x="46540" y="284063"/>
                    </a:cubicBezTo>
                    <a:cubicBezTo>
                      <a:pt x="45849" y="281291"/>
                      <a:pt x="43007" y="283055"/>
                      <a:pt x="42854" y="286415"/>
                    </a:cubicBezTo>
                    <a:cubicBezTo>
                      <a:pt x="41241" y="315395"/>
                      <a:pt x="41011" y="380999"/>
                      <a:pt x="49382" y="418127"/>
                    </a:cubicBezTo>
                    <a:cubicBezTo>
                      <a:pt x="57062" y="460127"/>
                      <a:pt x="71731" y="490787"/>
                      <a:pt x="79027" y="494147"/>
                    </a:cubicBezTo>
                    <a:cubicBezTo>
                      <a:pt x="75878" y="518339"/>
                      <a:pt x="75571" y="542783"/>
                      <a:pt x="74419" y="567143"/>
                    </a:cubicBezTo>
                    <a:cubicBezTo>
                      <a:pt x="72806" y="559247"/>
                      <a:pt x="70655" y="550343"/>
                      <a:pt x="67967" y="540767"/>
                    </a:cubicBezTo>
                    <a:cubicBezTo>
                      <a:pt x="66662" y="535979"/>
                      <a:pt x="65203" y="531023"/>
                      <a:pt x="63667" y="525899"/>
                    </a:cubicBezTo>
                    <a:cubicBezTo>
                      <a:pt x="62131" y="520775"/>
                      <a:pt x="60518" y="515567"/>
                      <a:pt x="59135" y="510275"/>
                    </a:cubicBezTo>
                    <a:cubicBezTo>
                      <a:pt x="54297" y="492635"/>
                      <a:pt x="46079" y="470795"/>
                      <a:pt x="38553" y="450047"/>
                    </a:cubicBezTo>
                    <a:cubicBezTo>
                      <a:pt x="31027" y="429299"/>
                      <a:pt x="24806" y="409979"/>
                      <a:pt x="20582" y="398051"/>
                    </a:cubicBezTo>
                    <a:cubicBezTo>
                      <a:pt x="19660" y="395279"/>
                      <a:pt x="16972" y="397379"/>
                      <a:pt x="17203" y="400739"/>
                    </a:cubicBezTo>
                    <a:cubicBezTo>
                      <a:pt x="17663" y="407963"/>
                      <a:pt x="18278" y="417539"/>
                      <a:pt x="19046" y="428459"/>
                    </a:cubicBezTo>
                    <a:cubicBezTo>
                      <a:pt x="19814" y="439379"/>
                      <a:pt x="20582" y="451307"/>
                      <a:pt x="22655" y="463655"/>
                    </a:cubicBezTo>
                    <a:cubicBezTo>
                      <a:pt x="24729" y="476003"/>
                      <a:pt x="26572" y="488435"/>
                      <a:pt x="28799" y="500111"/>
                    </a:cubicBezTo>
                    <a:cubicBezTo>
                      <a:pt x="29875" y="505907"/>
                      <a:pt x="30950" y="511535"/>
                      <a:pt x="32255" y="516911"/>
                    </a:cubicBezTo>
                    <a:cubicBezTo>
                      <a:pt x="33561" y="522287"/>
                      <a:pt x="35174" y="527159"/>
                      <a:pt x="36633" y="531695"/>
                    </a:cubicBezTo>
                    <a:cubicBezTo>
                      <a:pt x="42101" y="549109"/>
                      <a:pt x="48936" y="565967"/>
                      <a:pt x="57062" y="582095"/>
                    </a:cubicBezTo>
                    <a:cubicBezTo>
                      <a:pt x="63897" y="594359"/>
                      <a:pt x="69887" y="602087"/>
                      <a:pt x="73804" y="603431"/>
                    </a:cubicBezTo>
                    <a:cubicBezTo>
                      <a:pt x="73804" y="627707"/>
                      <a:pt x="73804" y="652067"/>
                      <a:pt x="74265" y="676427"/>
                    </a:cubicBezTo>
                    <a:cubicBezTo>
                      <a:pt x="69033" y="657704"/>
                      <a:pt x="62801" y="639333"/>
                      <a:pt x="55603" y="621407"/>
                    </a:cubicBezTo>
                    <a:cubicBezTo>
                      <a:pt x="52300" y="613007"/>
                      <a:pt x="47923" y="603683"/>
                      <a:pt x="43545" y="594191"/>
                    </a:cubicBezTo>
                    <a:lnTo>
                      <a:pt x="36479" y="579743"/>
                    </a:lnTo>
                    <a:lnTo>
                      <a:pt x="29567" y="564875"/>
                    </a:lnTo>
                    <a:lnTo>
                      <a:pt x="5913" y="515231"/>
                    </a:lnTo>
                    <a:cubicBezTo>
                      <a:pt x="4607" y="512627"/>
                      <a:pt x="2227" y="515231"/>
                      <a:pt x="2764" y="518339"/>
                    </a:cubicBezTo>
                    <a:cubicBezTo>
                      <a:pt x="5299" y="532871"/>
                      <a:pt x="9523" y="556559"/>
                      <a:pt x="14822" y="580499"/>
                    </a:cubicBezTo>
                    <a:cubicBezTo>
                      <a:pt x="20204" y="602104"/>
                      <a:pt x="26822" y="623314"/>
                      <a:pt x="34636" y="644003"/>
                    </a:cubicBezTo>
                    <a:cubicBezTo>
                      <a:pt x="49996" y="682643"/>
                      <a:pt x="67276" y="710279"/>
                      <a:pt x="75033" y="712547"/>
                    </a:cubicBezTo>
                    <a:cubicBezTo>
                      <a:pt x="75724" y="736823"/>
                      <a:pt x="76646" y="761183"/>
                      <a:pt x="77798" y="785459"/>
                    </a:cubicBezTo>
                    <a:cubicBezTo>
                      <a:pt x="72029" y="766946"/>
                      <a:pt x="65259" y="748827"/>
                      <a:pt x="57523" y="731195"/>
                    </a:cubicBezTo>
                    <a:cubicBezTo>
                      <a:pt x="40996" y="696713"/>
                      <a:pt x="22820" y="663206"/>
                      <a:pt x="3071" y="630815"/>
                    </a:cubicBezTo>
                    <a:cubicBezTo>
                      <a:pt x="1689" y="628463"/>
                      <a:pt x="-615" y="630815"/>
                      <a:pt x="153" y="634091"/>
                    </a:cubicBezTo>
                    <a:cubicBezTo>
                      <a:pt x="9544" y="675268"/>
                      <a:pt x="21949" y="715546"/>
                      <a:pt x="37247" y="754547"/>
                    </a:cubicBezTo>
                    <a:cubicBezTo>
                      <a:pt x="53913" y="792515"/>
                      <a:pt x="71807" y="819563"/>
                      <a:pt x="79718" y="821747"/>
                    </a:cubicBezTo>
                    <a:cubicBezTo>
                      <a:pt x="81177" y="846023"/>
                      <a:pt x="82713" y="870299"/>
                      <a:pt x="84633" y="894491"/>
                    </a:cubicBezTo>
                    <a:cubicBezTo>
                      <a:pt x="78267" y="876221"/>
                      <a:pt x="70959" y="858355"/>
                      <a:pt x="62745" y="840983"/>
                    </a:cubicBezTo>
                    <a:cubicBezTo>
                      <a:pt x="45172" y="807157"/>
                      <a:pt x="25997" y="774346"/>
                      <a:pt x="5299" y="742703"/>
                    </a:cubicBezTo>
                    <a:cubicBezTo>
                      <a:pt x="3839" y="740435"/>
                      <a:pt x="1612" y="742703"/>
                      <a:pt x="2457" y="746063"/>
                    </a:cubicBezTo>
                    <a:cubicBezTo>
                      <a:pt x="13145" y="786820"/>
                      <a:pt x="26755" y="826594"/>
                      <a:pt x="43161" y="865007"/>
                    </a:cubicBezTo>
                    <a:cubicBezTo>
                      <a:pt x="60902" y="902471"/>
                      <a:pt x="79641" y="928847"/>
                      <a:pt x="87628" y="930527"/>
                    </a:cubicBezTo>
                    <a:cubicBezTo>
                      <a:pt x="89779" y="954719"/>
                      <a:pt x="92159" y="978827"/>
                      <a:pt x="95308" y="1002935"/>
                    </a:cubicBezTo>
                    <a:cubicBezTo>
                      <a:pt x="95308" y="1005959"/>
                      <a:pt x="97459" y="1008227"/>
                      <a:pt x="99302" y="1007975"/>
                    </a:cubicBezTo>
                    <a:cubicBezTo>
                      <a:pt x="101145" y="1007723"/>
                      <a:pt x="102374" y="1005035"/>
                      <a:pt x="102067" y="1002011"/>
                    </a:cubicBezTo>
                    <a:cubicBezTo>
                      <a:pt x="99225" y="977987"/>
                      <a:pt x="96844" y="953963"/>
                      <a:pt x="94387" y="929855"/>
                    </a:cubicBezTo>
                    <a:cubicBezTo>
                      <a:pt x="102067" y="927419"/>
                      <a:pt x="115660" y="897515"/>
                      <a:pt x="128563" y="858035"/>
                    </a:cubicBezTo>
                    <a:cubicBezTo>
                      <a:pt x="139391" y="823931"/>
                      <a:pt x="151603" y="765047"/>
                      <a:pt x="156825" y="739427"/>
                    </a:cubicBezTo>
                    <a:cubicBezTo>
                      <a:pt x="157439" y="736487"/>
                      <a:pt x="155059" y="734219"/>
                      <a:pt x="153753" y="736487"/>
                    </a:cubicBezTo>
                    <a:cubicBezTo>
                      <a:pt x="135030" y="768575"/>
                      <a:pt x="119064" y="802486"/>
                      <a:pt x="106060" y="837791"/>
                    </a:cubicBezTo>
                    <a:cubicBezTo>
                      <a:pt x="99757" y="856549"/>
                      <a:pt x="94902" y="875852"/>
                      <a:pt x="91545" y="895499"/>
                    </a:cubicBezTo>
                    <a:cubicBezTo>
                      <a:pt x="89548" y="870803"/>
                      <a:pt x="87935" y="846023"/>
                      <a:pt x="86476" y="821327"/>
                    </a:cubicBezTo>
                    <a:cubicBezTo>
                      <a:pt x="94156" y="819143"/>
                      <a:pt x="108825" y="789743"/>
                      <a:pt x="122803" y="750767"/>
                    </a:cubicBezTo>
                    <a:cubicBezTo>
                      <a:pt x="134707" y="717167"/>
                      <a:pt x="148377" y="658367"/>
                      <a:pt x="154598" y="633167"/>
                    </a:cubicBezTo>
                    <a:cubicBezTo>
                      <a:pt x="155289" y="630311"/>
                      <a:pt x="152985" y="627959"/>
                      <a:pt x="151603" y="630143"/>
                    </a:cubicBezTo>
                    <a:cubicBezTo>
                      <a:pt x="131972" y="661534"/>
                      <a:pt x="115006" y="694832"/>
                      <a:pt x="100915" y="729599"/>
                    </a:cubicBezTo>
                    <a:cubicBezTo>
                      <a:pt x="94092" y="748155"/>
                      <a:pt x="88648" y="767290"/>
                      <a:pt x="84633" y="786803"/>
                    </a:cubicBezTo>
                    <a:cubicBezTo>
                      <a:pt x="83506" y="762049"/>
                      <a:pt x="82585" y="737268"/>
                      <a:pt x="81868" y="712463"/>
                    </a:cubicBezTo>
                    <a:cubicBezTo>
                      <a:pt x="89548" y="710531"/>
                      <a:pt x="104908" y="681635"/>
                      <a:pt x="120268" y="643247"/>
                    </a:cubicBezTo>
                    <a:cubicBezTo>
                      <a:pt x="126643" y="626447"/>
                      <a:pt x="133939" y="603851"/>
                      <a:pt x="140159" y="582179"/>
                    </a:cubicBezTo>
                    <a:cubicBezTo>
                      <a:pt x="146380" y="560507"/>
                      <a:pt x="153292" y="542531"/>
                      <a:pt x="156902" y="530939"/>
                    </a:cubicBezTo>
                    <a:cubicBezTo>
                      <a:pt x="157670" y="528335"/>
                      <a:pt x="155443" y="525983"/>
                      <a:pt x="154060" y="527915"/>
                    </a:cubicBezTo>
                    <a:cubicBezTo>
                      <a:pt x="147686" y="536315"/>
                      <a:pt x="137241" y="551015"/>
                      <a:pt x="126489" y="567899"/>
                    </a:cubicBezTo>
                    <a:cubicBezTo>
                      <a:pt x="123878" y="572099"/>
                      <a:pt x="121113" y="576299"/>
                      <a:pt x="118809" y="580919"/>
                    </a:cubicBezTo>
                    <a:cubicBezTo>
                      <a:pt x="116505" y="585539"/>
                      <a:pt x="113894" y="590159"/>
                      <a:pt x="111590" y="594779"/>
                    </a:cubicBezTo>
                    <a:cubicBezTo>
                      <a:pt x="106905" y="604019"/>
                      <a:pt x="102681" y="613091"/>
                      <a:pt x="99302" y="621407"/>
                    </a:cubicBezTo>
                    <a:cubicBezTo>
                      <a:pt x="91957" y="639694"/>
                      <a:pt x="85973" y="658603"/>
                      <a:pt x="81407" y="677939"/>
                    </a:cubicBezTo>
                    <a:cubicBezTo>
                      <a:pt x="81407" y="653159"/>
                      <a:pt x="80716" y="628379"/>
                      <a:pt x="80870" y="603599"/>
                    </a:cubicBezTo>
                    <a:cubicBezTo>
                      <a:pt x="84710" y="602759"/>
                      <a:pt x="90777" y="595199"/>
                      <a:pt x="97843" y="583271"/>
                    </a:cubicBezTo>
                    <a:cubicBezTo>
                      <a:pt x="106844" y="568605"/>
                      <a:pt x="115050" y="553376"/>
                      <a:pt x="122419" y="537659"/>
                    </a:cubicBezTo>
                    <a:cubicBezTo>
                      <a:pt x="124262" y="533795"/>
                      <a:pt x="126105" y="529259"/>
                      <a:pt x="128025" y="525143"/>
                    </a:cubicBezTo>
                    <a:lnTo>
                      <a:pt x="134476" y="511199"/>
                    </a:lnTo>
                    <a:cubicBezTo>
                      <a:pt x="138854" y="501623"/>
                      <a:pt x="143231" y="491459"/>
                      <a:pt x="147302" y="481631"/>
                    </a:cubicBezTo>
                    <a:cubicBezTo>
                      <a:pt x="151372" y="471803"/>
                      <a:pt x="155827" y="462311"/>
                      <a:pt x="159667" y="453911"/>
                    </a:cubicBezTo>
                    <a:cubicBezTo>
                      <a:pt x="163507" y="445511"/>
                      <a:pt x="166732" y="438119"/>
                      <a:pt x="169267" y="432575"/>
                    </a:cubicBezTo>
                    <a:cubicBezTo>
                      <a:pt x="170419" y="430055"/>
                      <a:pt x="168499" y="427367"/>
                      <a:pt x="166809" y="429131"/>
                    </a:cubicBezTo>
                    <a:cubicBezTo>
                      <a:pt x="159129" y="436943"/>
                      <a:pt x="147379" y="450131"/>
                      <a:pt x="134783" y="465587"/>
                    </a:cubicBezTo>
                    <a:cubicBezTo>
                      <a:pt x="122936" y="480984"/>
                      <a:pt x="112227" y="497390"/>
                      <a:pt x="102758" y="514643"/>
                    </a:cubicBezTo>
                    <a:cubicBezTo>
                      <a:pt x="100184" y="519297"/>
                      <a:pt x="97876" y="524127"/>
                      <a:pt x="95846" y="529091"/>
                    </a:cubicBezTo>
                    <a:cubicBezTo>
                      <a:pt x="93849" y="533879"/>
                      <a:pt x="91929" y="538583"/>
                      <a:pt x="90163" y="543203"/>
                    </a:cubicBezTo>
                    <a:cubicBezTo>
                      <a:pt x="86707" y="552443"/>
                      <a:pt x="83711" y="561263"/>
                      <a:pt x="81484" y="569075"/>
                    </a:cubicBezTo>
                    <a:cubicBezTo>
                      <a:pt x="82636" y="544379"/>
                      <a:pt x="82943" y="519683"/>
                      <a:pt x="86092" y="495155"/>
                    </a:cubicBezTo>
                    <a:cubicBezTo>
                      <a:pt x="93772" y="494399"/>
                      <a:pt x="112281" y="468191"/>
                      <a:pt x="133939" y="434843"/>
                    </a:cubicBezTo>
                    <a:cubicBezTo>
                      <a:pt x="151449" y="405611"/>
                      <a:pt x="178790" y="356219"/>
                      <a:pt x="191078" y="335303"/>
                    </a:cubicBezTo>
                    <a:cubicBezTo>
                      <a:pt x="192460" y="332867"/>
                      <a:pt x="191078" y="330011"/>
                      <a:pt x="189004" y="331607"/>
                    </a:cubicBezTo>
                    <a:cubicBezTo>
                      <a:pt x="181324" y="338579"/>
                      <a:pt x="167654" y="350423"/>
                      <a:pt x="153599" y="364451"/>
                    </a:cubicBezTo>
                    <a:cubicBezTo>
                      <a:pt x="140247" y="378429"/>
                      <a:pt x="127874" y="393473"/>
                      <a:pt x="116582" y="409475"/>
                    </a:cubicBezTo>
                    <a:cubicBezTo>
                      <a:pt x="106363" y="425830"/>
                      <a:pt x="97349" y="443050"/>
                      <a:pt x="89625" y="460967"/>
                    </a:cubicBezTo>
                    <a:lnTo>
                      <a:pt x="95078" y="424511"/>
                    </a:lnTo>
                    <a:lnTo>
                      <a:pt x="97996" y="406283"/>
                    </a:lnTo>
                    <a:lnTo>
                      <a:pt x="101836" y="388223"/>
                    </a:lnTo>
                    <a:cubicBezTo>
                      <a:pt x="105676" y="388223"/>
                      <a:pt x="113126" y="382427"/>
                      <a:pt x="122419" y="372599"/>
                    </a:cubicBezTo>
                    <a:cubicBezTo>
                      <a:pt x="131711" y="362771"/>
                      <a:pt x="143308" y="348911"/>
                      <a:pt x="155443" y="333707"/>
                    </a:cubicBezTo>
                    <a:close/>
                  </a:path>
                </a:pathLst>
              </a:custGeom>
              <a:solidFill>
                <a:schemeClr val="accent1"/>
              </a:solidFill>
              <a:ln w="767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9ABBE89-BEF5-27F6-3055-DC610F45CBFE}"/>
                  </a:ext>
                </a:extLst>
              </p:cNvPr>
              <p:cNvSpPr/>
              <p:nvPr/>
            </p:nvSpPr>
            <p:spPr>
              <a:xfrm>
                <a:off x="6369840" y="4075993"/>
                <a:ext cx="321869" cy="580853"/>
              </a:xfrm>
              <a:custGeom>
                <a:avLst/>
                <a:gdLst>
                  <a:gd name="connsiteX0" fmla="*/ 220790 w 321869"/>
                  <a:gd name="connsiteY0" fmla="*/ 200062 h 580853"/>
                  <a:gd name="connsiteX1" fmla="*/ 285917 w 321869"/>
                  <a:gd name="connsiteY1" fmla="*/ 161926 h 580853"/>
                  <a:gd name="connsiteX2" fmla="*/ 284534 w 321869"/>
                  <a:gd name="connsiteY2" fmla="*/ 158566 h 580853"/>
                  <a:gd name="connsiteX3" fmla="*/ 249283 w 321869"/>
                  <a:gd name="connsiteY3" fmla="*/ 164026 h 580853"/>
                  <a:gd name="connsiteX4" fmla="*/ 209808 w 321869"/>
                  <a:gd name="connsiteY4" fmla="*/ 176038 h 580853"/>
                  <a:gd name="connsiteX5" fmla="*/ 176784 w 321869"/>
                  <a:gd name="connsiteY5" fmla="*/ 195610 h 580853"/>
                  <a:gd name="connsiteX6" fmla="*/ 199824 w 321869"/>
                  <a:gd name="connsiteY6" fmla="*/ 155458 h 580853"/>
                  <a:gd name="connsiteX7" fmla="*/ 254736 w 321869"/>
                  <a:gd name="connsiteY7" fmla="*/ 144706 h 580853"/>
                  <a:gd name="connsiteX8" fmla="*/ 291062 w 321869"/>
                  <a:gd name="connsiteY8" fmla="*/ 127906 h 580853"/>
                  <a:gd name="connsiteX9" fmla="*/ 321091 w 321869"/>
                  <a:gd name="connsiteY9" fmla="*/ 113290 h 580853"/>
                  <a:gd name="connsiteX10" fmla="*/ 319939 w 321869"/>
                  <a:gd name="connsiteY10" fmla="*/ 109930 h 580853"/>
                  <a:gd name="connsiteX11" fmla="*/ 284995 w 321869"/>
                  <a:gd name="connsiteY11" fmla="*/ 111274 h 580853"/>
                  <a:gd name="connsiteX12" fmla="*/ 245136 w 321869"/>
                  <a:gd name="connsiteY12" fmla="*/ 119674 h 580853"/>
                  <a:gd name="connsiteX13" fmla="*/ 211037 w 321869"/>
                  <a:gd name="connsiteY13" fmla="*/ 136894 h 580853"/>
                  <a:gd name="connsiteX14" fmla="*/ 229546 w 321869"/>
                  <a:gd name="connsiteY14" fmla="*/ 108670 h 580853"/>
                  <a:gd name="connsiteX15" fmla="*/ 269789 w 321869"/>
                  <a:gd name="connsiteY15" fmla="*/ 69106 h 580853"/>
                  <a:gd name="connsiteX16" fmla="*/ 281386 w 321869"/>
                  <a:gd name="connsiteY16" fmla="*/ 52306 h 580853"/>
                  <a:gd name="connsiteX17" fmla="*/ 293750 w 321869"/>
                  <a:gd name="connsiteY17" fmla="*/ 33658 h 580853"/>
                  <a:gd name="connsiteX18" fmla="*/ 315869 w 321869"/>
                  <a:gd name="connsiteY18" fmla="*/ 3334 h 580853"/>
                  <a:gd name="connsiteX19" fmla="*/ 315677 w 321869"/>
                  <a:gd name="connsiteY19" fmla="*/ 495 h 580853"/>
                  <a:gd name="connsiteX20" fmla="*/ 313795 w 321869"/>
                  <a:gd name="connsiteY20" fmla="*/ 142 h 580853"/>
                  <a:gd name="connsiteX21" fmla="*/ 281923 w 321869"/>
                  <a:gd name="connsiteY21" fmla="*/ 20470 h 580853"/>
                  <a:gd name="connsiteX22" fmla="*/ 264643 w 321869"/>
                  <a:gd name="connsiteY22" fmla="*/ 35506 h 580853"/>
                  <a:gd name="connsiteX23" fmla="*/ 250589 w 321869"/>
                  <a:gd name="connsiteY23" fmla="*/ 51130 h 580853"/>
                  <a:gd name="connsiteX24" fmla="*/ 224938 w 321869"/>
                  <a:gd name="connsiteY24" fmla="*/ 102706 h 580853"/>
                  <a:gd name="connsiteX25" fmla="*/ 205968 w 321869"/>
                  <a:gd name="connsiteY25" fmla="*/ 131518 h 580853"/>
                  <a:gd name="connsiteX26" fmla="*/ 210269 w 321869"/>
                  <a:gd name="connsiteY26" fmla="*/ 91030 h 580853"/>
                  <a:gd name="connsiteX27" fmla="*/ 209731 w 321869"/>
                  <a:gd name="connsiteY27" fmla="*/ 43990 h 580853"/>
                  <a:gd name="connsiteX28" fmla="*/ 208810 w 321869"/>
                  <a:gd name="connsiteY28" fmla="*/ 1990 h 580853"/>
                  <a:gd name="connsiteX29" fmla="*/ 206905 w 321869"/>
                  <a:gd name="connsiteY29" fmla="*/ 41 h 580853"/>
                  <a:gd name="connsiteX30" fmla="*/ 205200 w 321869"/>
                  <a:gd name="connsiteY30" fmla="*/ 1486 h 580853"/>
                  <a:gd name="connsiteX31" fmla="*/ 192835 w 321869"/>
                  <a:gd name="connsiteY31" fmla="*/ 42730 h 580853"/>
                  <a:gd name="connsiteX32" fmla="*/ 185155 w 321869"/>
                  <a:gd name="connsiteY32" fmla="*/ 89602 h 580853"/>
                  <a:gd name="connsiteX33" fmla="*/ 193987 w 321869"/>
                  <a:gd name="connsiteY33" fmla="*/ 151090 h 580853"/>
                  <a:gd name="connsiteX34" fmla="*/ 170947 w 321869"/>
                  <a:gd name="connsiteY34" fmla="*/ 190570 h 580853"/>
                  <a:gd name="connsiteX35" fmla="*/ 172790 w 321869"/>
                  <a:gd name="connsiteY35" fmla="*/ 149998 h 580853"/>
                  <a:gd name="connsiteX36" fmla="*/ 169027 w 321869"/>
                  <a:gd name="connsiteY36" fmla="*/ 103462 h 580853"/>
                  <a:gd name="connsiteX37" fmla="*/ 164266 w 321869"/>
                  <a:gd name="connsiteY37" fmla="*/ 62134 h 580853"/>
                  <a:gd name="connsiteX38" fmla="*/ 162084 w 321869"/>
                  <a:gd name="connsiteY38" fmla="*/ 60572 h 580853"/>
                  <a:gd name="connsiteX39" fmla="*/ 160656 w 321869"/>
                  <a:gd name="connsiteY39" fmla="*/ 62134 h 580853"/>
                  <a:gd name="connsiteX40" fmla="*/ 147830 w 321869"/>
                  <a:gd name="connsiteY40" fmla="*/ 149998 h 580853"/>
                  <a:gd name="connsiteX41" fmla="*/ 160042 w 321869"/>
                  <a:gd name="connsiteY41" fmla="*/ 210562 h 580853"/>
                  <a:gd name="connsiteX42" fmla="*/ 138998 w 321869"/>
                  <a:gd name="connsiteY42" fmla="*/ 251218 h 580853"/>
                  <a:gd name="connsiteX43" fmla="*/ 138998 w 321869"/>
                  <a:gd name="connsiteY43" fmla="*/ 210646 h 580853"/>
                  <a:gd name="connsiteX44" fmla="*/ 126480 w 321869"/>
                  <a:gd name="connsiteY44" fmla="*/ 124126 h 580853"/>
                  <a:gd name="connsiteX45" fmla="*/ 124714 w 321869"/>
                  <a:gd name="connsiteY45" fmla="*/ 122194 h 580853"/>
                  <a:gd name="connsiteX46" fmla="*/ 122947 w 321869"/>
                  <a:gd name="connsiteY46" fmla="*/ 124126 h 580853"/>
                  <a:gd name="connsiteX47" fmla="*/ 115267 w 321869"/>
                  <a:gd name="connsiteY47" fmla="*/ 211822 h 580853"/>
                  <a:gd name="connsiteX48" fmla="*/ 130166 w 321869"/>
                  <a:gd name="connsiteY48" fmla="*/ 271630 h 580853"/>
                  <a:gd name="connsiteX49" fmla="*/ 110736 w 321869"/>
                  <a:gd name="connsiteY49" fmla="*/ 313630 h 580853"/>
                  <a:gd name="connsiteX50" fmla="*/ 109200 w 321869"/>
                  <a:gd name="connsiteY50" fmla="*/ 273058 h 580853"/>
                  <a:gd name="connsiteX51" fmla="*/ 91843 w 321869"/>
                  <a:gd name="connsiteY51" fmla="*/ 187546 h 580853"/>
                  <a:gd name="connsiteX52" fmla="*/ 89550 w 321869"/>
                  <a:gd name="connsiteY52" fmla="*/ 186194 h 580853"/>
                  <a:gd name="connsiteX53" fmla="*/ 88310 w 321869"/>
                  <a:gd name="connsiteY53" fmla="*/ 187546 h 580853"/>
                  <a:gd name="connsiteX54" fmla="*/ 84163 w 321869"/>
                  <a:gd name="connsiteY54" fmla="*/ 228538 h 580853"/>
                  <a:gd name="connsiteX55" fmla="*/ 84163 w 321869"/>
                  <a:gd name="connsiteY55" fmla="*/ 275242 h 580853"/>
                  <a:gd name="connsiteX56" fmla="*/ 101443 w 321869"/>
                  <a:gd name="connsiteY56" fmla="*/ 334042 h 580853"/>
                  <a:gd name="connsiteX57" fmla="*/ 83779 w 321869"/>
                  <a:gd name="connsiteY57" fmla="*/ 376630 h 580853"/>
                  <a:gd name="connsiteX58" fmla="*/ 80400 w 321869"/>
                  <a:gd name="connsiteY58" fmla="*/ 336142 h 580853"/>
                  <a:gd name="connsiteX59" fmla="*/ 70493 w 321869"/>
                  <a:gd name="connsiteY59" fmla="*/ 290950 h 580853"/>
                  <a:gd name="connsiteX60" fmla="*/ 59664 w 321869"/>
                  <a:gd name="connsiteY60" fmla="*/ 251638 h 580853"/>
                  <a:gd name="connsiteX61" fmla="*/ 57570 w 321869"/>
                  <a:gd name="connsiteY61" fmla="*/ 250151 h 580853"/>
                  <a:gd name="connsiteX62" fmla="*/ 56208 w 321869"/>
                  <a:gd name="connsiteY62" fmla="*/ 251638 h 580853"/>
                  <a:gd name="connsiteX63" fmla="*/ 55747 w 321869"/>
                  <a:gd name="connsiteY63" fmla="*/ 339586 h 580853"/>
                  <a:gd name="connsiteX64" fmla="*/ 75715 w 321869"/>
                  <a:gd name="connsiteY64" fmla="*/ 397714 h 580853"/>
                  <a:gd name="connsiteX65" fmla="*/ 60355 w 321869"/>
                  <a:gd name="connsiteY65" fmla="*/ 441478 h 580853"/>
                  <a:gd name="connsiteX66" fmla="*/ 54749 w 321869"/>
                  <a:gd name="connsiteY66" fmla="*/ 401158 h 580853"/>
                  <a:gd name="connsiteX67" fmla="*/ 42614 w 321869"/>
                  <a:gd name="connsiteY67" fmla="*/ 356386 h 580853"/>
                  <a:gd name="connsiteX68" fmla="*/ 30173 w 321869"/>
                  <a:gd name="connsiteY68" fmla="*/ 317410 h 580853"/>
                  <a:gd name="connsiteX69" fmla="*/ 27969 w 321869"/>
                  <a:gd name="connsiteY69" fmla="*/ 316125 h 580853"/>
                  <a:gd name="connsiteX70" fmla="*/ 26717 w 321869"/>
                  <a:gd name="connsiteY70" fmla="*/ 317998 h 580853"/>
                  <a:gd name="connsiteX71" fmla="*/ 30250 w 321869"/>
                  <a:gd name="connsiteY71" fmla="*/ 406534 h 580853"/>
                  <a:gd name="connsiteX72" fmla="*/ 53290 w 321869"/>
                  <a:gd name="connsiteY72" fmla="*/ 463318 h 580853"/>
                  <a:gd name="connsiteX73" fmla="*/ 40925 w 321869"/>
                  <a:gd name="connsiteY73" fmla="*/ 508174 h 580853"/>
                  <a:gd name="connsiteX74" fmla="*/ 32707 w 321869"/>
                  <a:gd name="connsiteY74" fmla="*/ 468358 h 580853"/>
                  <a:gd name="connsiteX75" fmla="*/ 3523 w 321869"/>
                  <a:gd name="connsiteY75" fmla="*/ 385954 h 580853"/>
                  <a:gd name="connsiteX76" fmla="*/ 1411 w 321869"/>
                  <a:gd name="connsiteY76" fmla="*/ 384484 h 580853"/>
                  <a:gd name="connsiteX77" fmla="*/ 67 w 321869"/>
                  <a:gd name="connsiteY77" fmla="*/ 386794 h 580853"/>
                  <a:gd name="connsiteX78" fmla="*/ 8592 w 321869"/>
                  <a:gd name="connsiteY78" fmla="*/ 475750 h 580853"/>
                  <a:gd name="connsiteX79" fmla="*/ 35856 w 321869"/>
                  <a:gd name="connsiteY79" fmla="*/ 530686 h 580853"/>
                  <a:gd name="connsiteX80" fmla="*/ 28176 w 321869"/>
                  <a:gd name="connsiteY80" fmla="*/ 576886 h 580853"/>
                  <a:gd name="connsiteX81" fmla="*/ 30991 w 321869"/>
                  <a:gd name="connsiteY81" fmla="*/ 580809 h 580853"/>
                  <a:gd name="connsiteX82" fmla="*/ 31248 w 321869"/>
                  <a:gd name="connsiteY82" fmla="*/ 580834 h 580853"/>
                  <a:gd name="connsiteX83" fmla="*/ 34934 w 321869"/>
                  <a:gd name="connsiteY83" fmla="*/ 577726 h 580853"/>
                  <a:gd name="connsiteX84" fmla="*/ 42614 w 321869"/>
                  <a:gd name="connsiteY84" fmla="*/ 532450 h 580853"/>
                  <a:gd name="connsiteX85" fmla="*/ 90845 w 321869"/>
                  <a:gd name="connsiteY85" fmla="*/ 502378 h 580853"/>
                  <a:gd name="connsiteX86" fmla="*/ 144605 w 321869"/>
                  <a:gd name="connsiteY86" fmla="*/ 447526 h 580853"/>
                  <a:gd name="connsiteX87" fmla="*/ 142454 w 321869"/>
                  <a:gd name="connsiteY87" fmla="*/ 444586 h 580853"/>
                  <a:gd name="connsiteX88" fmla="*/ 74410 w 321869"/>
                  <a:gd name="connsiteY88" fmla="*/ 482638 h 580853"/>
                  <a:gd name="connsiteX89" fmla="*/ 47606 w 321869"/>
                  <a:gd name="connsiteY89" fmla="*/ 511114 h 580853"/>
                  <a:gd name="connsiteX90" fmla="*/ 60048 w 321869"/>
                  <a:gd name="connsiteY90" fmla="*/ 465754 h 580853"/>
                  <a:gd name="connsiteX91" fmla="*/ 110429 w 321869"/>
                  <a:gd name="connsiteY91" fmla="*/ 439630 h 580853"/>
                  <a:gd name="connsiteX92" fmla="*/ 167491 w 321869"/>
                  <a:gd name="connsiteY92" fmla="*/ 387802 h 580853"/>
                  <a:gd name="connsiteX93" fmla="*/ 165494 w 321869"/>
                  <a:gd name="connsiteY93" fmla="*/ 384778 h 580853"/>
                  <a:gd name="connsiteX94" fmla="*/ 131779 w 321869"/>
                  <a:gd name="connsiteY94" fmla="*/ 398218 h 580853"/>
                  <a:gd name="connsiteX95" fmla="*/ 95299 w 321869"/>
                  <a:gd name="connsiteY95" fmla="*/ 418546 h 580853"/>
                  <a:gd name="connsiteX96" fmla="*/ 66499 w 321869"/>
                  <a:gd name="connsiteY96" fmla="*/ 444922 h 580853"/>
                  <a:gd name="connsiteX97" fmla="*/ 81859 w 321869"/>
                  <a:gd name="connsiteY97" fmla="*/ 400570 h 580853"/>
                  <a:gd name="connsiteX98" fmla="*/ 133776 w 321869"/>
                  <a:gd name="connsiteY98" fmla="*/ 377890 h 580853"/>
                  <a:gd name="connsiteX99" fmla="*/ 193603 w 321869"/>
                  <a:gd name="connsiteY99" fmla="*/ 328666 h 580853"/>
                  <a:gd name="connsiteX100" fmla="*/ 191683 w 321869"/>
                  <a:gd name="connsiteY100" fmla="*/ 325474 h 580853"/>
                  <a:gd name="connsiteX101" fmla="*/ 157354 w 321869"/>
                  <a:gd name="connsiteY101" fmla="*/ 337402 h 580853"/>
                  <a:gd name="connsiteX102" fmla="*/ 119722 w 321869"/>
                  <a:gd name="connsiteY102" fmla="*/ 355714 h 580853"/>
                  <a:gd name="connsiteX103" fmla="*/ 89539 w 321869"/>
                  <a:gd name="connsiteY103" fmla="*/ 380242 h 580853"/>
                  <a:gd name="connsiteX104" fmla="*/ 107357 w 321869"/>
                  <a:gd name="connsiteY104" fmla="*/ 336982 h 580853"/>
                  <a:gd name="connsiteX105" fmla="*/ 160349 w 321869"/>
                  <a:gd name="connsiteY105" fmla="*/ 317074 h 580853"/>
                  <a:gd name="connsiteX106" fmla="*/ 194218 w 321869"/>
                  <a:gd name="connsiteY106" fmla="*/ 293050 h 580853"/>
                  <a:gd name="connsiteX107" fmla="*/ 222173 w 321869"/>
                  <a:gd name="connsiteY107" fmla="*/ 270622 h 580853"/>
                  <a:gd name="connsiteX108" fmla="*/ 220483 w 321869"/>
                  <a:gd name="connsiteY108" fmla="*/ 267430 h 580853"/>
                  <a:gd name="connsiteX109" fmla="*/ 147370 w 321869"/>
                  <a:gd name="connsiteY109" fmla="*/ 294142 h 580853"/>
                  <a:gd name="connsiteX110" fmla="*/ 116035 w 321869"/>
                  <a:gd name="connsiteY110" fmla="*/ 317074 h 580853"/>
                  <a:gd name="connsiteX111" fmla="*/ 135773 w 321869"/>
                  <a:gd name="connsiteY111" fmla="*/ 275074 h 580853"/>
                  <a:gd name="connsiteX112" fmla="*/ 189533 w 321869"/>
                  <a:gd name="connsiteY112" fmla="*/ 257770 h 580853"/>
                  <a:gd name="connsiteX113" fmla="*/ 253123 w 321869"/>
                  <a:gd name="connsiteY113" fmla="*/ 215014 h 580853"/>
                  <a:gd name="connsiteX114" fmla="*/ 251587 w 321869"/>
                  <a:gd name="connsiteY114" fmla="*/ 211738 h 580853"/>
                  <a:gd name="connsiteX115" fmla="*/ 177552 w 321869"/>
                  <a:gd name="connsiteY115" fmla="*/ 234334 h 580853"/>
                  <a:gd name="connsiteX116" fmla="*/ 145373 w 321869"/>
                  <a:gd name="connsiteY116" fmla="*/ 255670 h 580853"/>
                  <a:gd name="connsiteX117" fmla="*/ 166723 w 321869"/>
                  <a:gd name="connsiteY117" fmla="*/ 214342 h 580853"/>
                  <a:gd name="connsiteX118" fmla="*/ 220790 w 321869"/>
                  <a:gd name="connsiteY118" fmla="*/ 200062 h 58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21869" h="580853">
                    <a:moveTo>
                      <a:pt x="220790" y="200062"/>
                    </a:moveTo>
                    <a:cubicBezTo>
                      <a:pt x="242064" y="190150"/>
                      <a:pt x="272707" y="170074"/>
                      <a:pt x="285917" y="161926"/>
                    </a:cubicBezTo>
                    <a:cubicBezTo>
                      <a:pt x="287453" y="161002"/>
                      <a:pt x="286378" y="158398"/>
                      <a:pt x="284534" y="158566"/>
                    </a:cubicBezTo>
                    <a:cubicBezTo>
                      <a:pt x="276854" y="159406"/>
                      <a:pt x="263338" y="161170"/>
                      <a:pt x="249283" y="164026"/>
                    </a:cubicBezTo>
                    <a:cubicBezTo>
                      <a:pt x="235820" y="166714"/>
                      <a:pt x="222610" y="170738"/>
                      <a:pt x="209808" y="176038"/>
                    </a:cubicBezTo>
                    <a:cubicBezTo>
                      <a:pt x="198119" y="181086"/>
                      <a:pt x="187029" y="187655"/>
                      <a:pt x="176784" y="195610"/>
                    </a:cubicBezTo>
                    <a:cubicBezTo>
                      <a:pt x="184464" y="182002"/>
                      <a:pt x="192144" y="168730"/>
                      <a:pt x="199824" y="155458"/>
                    </a:cubicBezTo>
                    <a:cubicBezTo>
                      <a:pt x="206813" y="159238"/>
                      <a:pt x="229546" y="153946"/>
                      <a:pt x="254736" y="144706"/>
                    </a:cubicBezTo>
                    <a:cubicBezTo>
                      <a:pt x="265565" y="140674"/>
                      <a:pt x="278851" y="134038"/>
                      <a:pt x="291062" y="127906"/>
                    </a:cubicBezTo>
                    <a:cubicBezTo>
                      <a:pt x="303274" y="121774"/>
                      <a:pt x="314102" y="116566"/>
                      <a:pt x="321091" y="113290"/>
                    </a:cubicBezTo>
                    <a:cubicBezTo>
                      <a:pt x="322627" y="112618"/>
                      <a:pt x="321706" y="110014"/>
                      <a:pt x="319939" y="109930"/>
                    </a:cubicBezTo>
                    <a:cubicBezTo>
                      <a:pt x="308273" y="109603"/>
                      <a:pt x="296607" y="110048"/>
                      <a:pt x="284995" y="111274"/>
                    </a:cubicBezTo>
                    <a:cubicBezTo>
                      <a:pt x="271478" y="112584"/>
                      <a:pt x="258123" y="115398"/>
                      <a:pt x="245136" y="119674"/>
                    </a:cubicBezTo>
                    <a:cubicBezTo>
                      <a:pt x="233194" y="123933"/>
                      <a:pt x="221750" y="129712"/>
                      <a:pt x="211037" y="136894"/>
                    </a:cubicBezTo>
                    <a:cubicBezTo>
                      <a:pt x="217181" y="127402"/>
                      <a:pt x="223171" y="117910"/>
                      <a:pt x="229546" y="108670"/>
                    </a:cubicBezTo>
                    <a:cubicBezTo>
                      <a:pt x="237226" y="107326"/>
                      <a:pt x="253200" y="90610"/>
                      <a:pt x="269789" y="69106"/>
                    </a:cubicBezTo>
                    <a:cubicBezTo>
                      <a:pt x="273475" y="64318"/>
                      <a:pt x="277469" y="58690"/>
                      <a:pt x="281386" y="52306"/>
                    </a:cubicBezTo>
                    <a:lnTo>
                      <a:pt x="293750" y="33658"/>
                    </a:lnTo>
                    <a:cubicBezTo>
                      <a:pt x="300616" y="23116"/>
                      <a:pt x="307997" y="12994"/>
                      <a:pt x="315869" y="3334"/>
                    </a:cubicBezTo>
                    <a:cubicBezTo>
                      <a:pt x="316537" y="2494"/>
                      <a:pt x="316452" y="1217"/>
                      <a:pt x="315677" y="495"/>
                    </a:cubicBezTo>
                    <a:cubicBezTo>
                      <a:pt x="315162" y="-1"/>
                      <a:pt x="314433" y="-135"/>
                      <a:pt x="313795" y="142"/>
                    </a:cubicBezTo>
                    <a:cubicBezTo>
                      <a:pt x="302552" y="5694"/>
                      <a:pt x="291876" y="12507"/>
                      <a:pt x="281923" y="20470"/>
                    </a:cubicBezTo>
                    <a:cubicBezTo>
                      <a:pt x="275933" y="25157"/>
                      <a:pt x="270165" y="30180"/>
                      <a:pt x="264643" y="35506"/>
                    </a:cubicBezTo>
                    <a:cubicBezTo>
                      <a:pt x="259667" y="40395"/>
                      <a:pt x="254974" y="45611"/>
                      <a:pt x="250589" y="51130"/>
                    </a:cubicBezTo>
                    <a:cubicBezTo>
                      <a:pt x="234461" y="72046"/>
                      <a:pt x="225245" y="93130"/>
                      <a:pt x="224938" y="102706"/>
                    </a:cubicBezTo>
                    <a:cubicBezTo>
                      <a:pt x="218333" y="112114"/>
                      <a:pt x="212266" y="121942"/>
                      <a:pt x="205968" y="131518"/>
                    </a:cubicBezTo>
                    <a:cubicBezTo>
                      <a:pt x="208318" y="118154"/>
                      <a:pt x="209754" y="104621"/>
                      <a:pt x="210269" y="91030"/>
                    </a:cubicBezTo>
                    <a:cubicBezTo>
                      <a:pt x="210883" y="77926"/>
                      <a:pt x="210269" y="60622"/>
                      <a:pt x="209731" y="43990"/>
                    </a:cubicBezTo>
                    <a:cubicBezTo>
                      <a:pt x="209194" y="27358"/>
                      <a:pt x="208810" y="11482"/>
                      <a:pt x="208810" y="1990"/>
                    </a:cubicBezTo>
                    <a:cubicBezTo>
                      <a:pt x="208779" y="881"/>
                      <a:pt x="207926" y="7"/>
                      <a:pt x="206905" y="41"/>
                    </a:cubicBezTo>
                    <a:cubicBezTo>
                      <a:pt x="206114" y="75"/>
                      <a:pt x="205423" y="655"/>
                      <a:pt x="205200" y="1486"/>
                    </a:cubicBezTo>
                    <a:cubicBezTo>
                      <a:pt x="200315" y="14943"/>
                      <a:pt x="196184" y="28719"/>
                      <a:pt x="192835" y="42730"/>
                    </a:cubicBezTo>
                    <a:cubicBezTo>
                      <a:pt x="188826" y="58026"/>
                      <a:pt x="186253" y="73734"/>
                      <a:pt x="185155" y="89602"/>
                    </a:cubicBezTo>
                    <a:cubicBezTo>
                      <a:pt x="183696" y="120094"/>
                      <a:pt x="188458" y="145126"/>
                      <a:pt x="193987" y="151090"/>
                    </a:cubicBezTo>
                    <a:cubicBezTo>
                      <a:pt x="186307" y="164110"/>
                      <a:pt x="178627" y="177214"/>
                      <a:pt x="170947" y="190570"/>
                    </a:cubicBezTo>
                    <a:cubicBezTo>
                      <a:pt x="172445" y="177113"/>
                      <a:pt x="173059" y="163556"/>
                      <a:pt x="172790" y="149998"/>
                    </a:cubicBezTo>
                    <a:cubicBezTo>
                      <a:pt x="172253" y="134424"/>
                      <a:pt x="170993" y="118893"/>
                      <a:pt x="169027" y="103462"/>
                    </a:cubicBezTo>
                    <a:cubicBezTo>
                      <a:pt x="167107" y="87082"/>
                      <a:pt x="165341" y="71542"/>
                      <a:pt x="164266" y="62134"/>
                    </a:cubicBezTo>
                    <a:cubicBezTo>
                      <a:pt x="164058" y="61042"/>
                      <a:pt x="163083" y="60345"/>
                      <a:pt x="162084" y="60572"/>
                    </a:cubicBezTo>
                    <a:cubicBezTo>
                      <a:pt x="161370" y="60731"/>
                      <a:pt x="160802" y="61344"/>
                      <a:pt x="160656" y="62134"/>
                    </a:cubicBezTo>
                    <a:cubicBezTo>
                      <a:pt x="153137" y="90744"/>
                      <a:pt x="148836" y="120254"/>
                      <a:pt x="147830" y="149998"/>
                    </a:cubicBezTo>
                    <a:cubicBezTo>
                      <a:pt x="148368" y="180322"/>
                      <a:pt x="154051" y="204850"/>
                      <a:pt x="160042" y="210562"/>
                    </a:cubicBezTo>
                    <a:cubicBezTo>
                      <a:pt x="152822" y="224002"/>
                      <a:pt x="145834" y="237610"/>
                      <a:pt x="138998" y="251218"/>
                    </a:cubicBezTo>
                    <a:cubicBezTo>
                      <a:pt x="139935" y="237711"/>
                      <a:pt x="139935" y="224153"/>
                      <a:pt x="138998" y="210646"/>
                    </a:cubicBezTo>
                    <a:cubicBezTo>
                      <a:pt x="137846" y="184606"/>
                      <a:pt x="129398" y="142606"/>
                      <a:pt x="126480" y="124126"/>
                    </a:cubicBezTo>
                    <a:cubicBezTo>
                      <a:pt x="126480" y="123059"/>
                      <a:pt x="125689" y="122194"/>
                      <a:pt x="124714" y="122194"/>
                    </a:cubicBezTo>
                    <a:cubicBezTo>
                      <a:pt x="123738" y="122194"/>
                      <a:pt x="122947" y="123059"/>
                      <a:pt x="122947" y="124126"/>
                    </a:cubicBezTo>
                    <a:cubicBezTo>
                      <a:pt x="117304" y="152938"/>
                      <a:pt x="114726" y="182363"/>
                      <a:pt x="115267" y="211822"/>
                    </a:cubicBezTo>
                    <a:cubicBezTo>
                      <a:pt x="117187" y="241978"/>
                      <a:pt x="123946" y="266254"/>
                      <a:pt x="130166" y="271630"/>
                    </a:cubicBezTo>
                    <a:cubicBezTo>
                      <a:pt x="123408" y="285406"/>
                      <a:pt x="117187" y="299350"/>
                      <a:pt x="110736" y="313630"/>
                    </a:cubicBezTo>
                    <a:cubicBezTo>
                      <a:pt x="111257" y="300081"/>
                      <a:pt x="110744" y="286515"/>
                      <a:pt x="109200" y="273058"/>
                    </a:cubicBezTo>
                    <a:cubicBezTo>
                      <a:pt x="104805" y="244238"/>
                      <a:pt x="99012" y="215694"/>
                      <a:pt x="91843" y="187546"/>
                    </a:cubicBezTo>
                    <a:cubicBezTo>
                      <a:pt x="91552" y="186479"/>
                      <a:pt x="90526" y="185874"/>
                      <a:pt x="89550" y="186194"/>
                    </a:cubicBezTo>
                    <a:cubicBezTo>
                      <a:pt x="88954" y="186387"/>
                      <a:pt x="88488" y="186891"/>
                      <a:pt x="88310" y="187546"/>
                    </a:cubicBezTo>
                    <a:cubicBezTo>
                      <a:pt x="87082" y="196954"/>
                      <a:pt x="85315" y="212326"/>
                      <a:pt x="84163" y="228538"/>
                    </a:cubicBezTo>
                    <a:cubicBezTo>
                      <a:pt x="82962" y="244078"/>
                      <a:pt x="82962" y="259702"/>
                      <a:pt x="84163" y="275242"/>
                    </a:cubicBezTo>
                    <a:cubicBezTo>
                      <a:pt x="87235" y="305062"/>
                      <a:pt x="94992" y="329170"/>
                      <a:pt x="101443" y="334042"/>
                    </a:cubicBezTo>
                    <a:cubicBezTo>
                      <a:pt x="95146" y="348070"/>
                      <a:pt x="89616" y="362434"/>
                      <a:pt x="83779" y="376630"/>
                    </a:cubicBezTo>
                    <a:cubicBezTo>
                      <a:pt x="83686" y="363056"/>
                      <a:pt x="82556" y="349515"/>
                      <a:pt x="80400" y="336142"/>
                    </a:cubicBezTo>
                    <a:cubicBezTo>
                      <a:pt x="77932" y="320871"/>
                      <a:pt x="74624" y="305784"/>
                      <a:pt x="70493" y="290950"/>
                    </a:cubicBezTo>
                    <a:cubicBezTo>
                      <a:pt x="66499" y="275410"/>
                      <a:pt x="62275" y="260626"/>
                      <a:pt x="59664" y="251638"/>
                    </a:cubicBezTo>
                    <a:cubicBezTo>
                      <a:pt x="59462" y="250596"/>
                      <a:pt x="58524" y="249924"/>
                      <a:pt x="57570" y="250151"/>
                    </a:cubicBezTo>
                    <a:cubicBezTo>
                      <a:pt x="56887" y="250311"/>
                      <a:pt x="56353" y="250890"/>
                      <a:pt x="56208" y="251638"/>
                    </a:cubicBezTo>
                    <a:cubicBezTo>
                      <a:pt x="53105" y="280845"/>
                      <a:pt x="52950" y="310337"/>
                      <a:pt x="55747" y="339586"/>
                    </a:cubicBezTo>
                    <a:cubicBezTo>
                      <a:pt x="60048" y="369490"/>
                      <a:pt x="69110" y="393094"/>
                      <a:pt x="75715" y="397714"/>
                    </a:cubicBezTo>
                    <a:cubicBezTo>
                      <a:pt x="70416" y="412162"/>
                      <a:pt x="65194" y="426694"/>
                      <a:pt x="60355" y="441478"/>
                    </a:cubicBezTo>
                    <a:cubicBezTo>
                      <a:pt x="59362" y="427912"/>
                      <a:pt x="57488" y="414438"/>
                      <a:pt x="54749" y="401158"/>
                    </a:cubicBezTo>
                    <a:cubicBezTo>
                      <a:pt x="51423" y="386013"/>
                      <a:pt x="47372" y="371069"/>
                      <a:pt x="42614" y="356386"/>
                    </a:cubicBezTo>
                    <a:cubicBezTo>
                      <a:pt x="37930" y="341014"/>
                      <a:pt x="33168" y="326314"/>
                      <a:pt x="30173" y="317410"/>
                    </a:cubicBezTo>
                    <a:cubicBezTo>
                      <a:pt x="29889" y="316385"/>
                      <a:pt x="28902" y="315814"/>
                      <a:pt x="27969" y="316125"/>
                    </a:cubicBezTo>
                    <a:cubicBezTo>
                      <a:pt x="27217" y="316377"/>
                      <a:pt x="26707" y="317141"/>
                      <a:pt x="26717" y="317998"/>
                    </a:cubicBezTo>
                    <a:cubicBezTo>
                      <a:pt x="24761" y="347558"/>
                      <a:pt x="25946" y="377268"/>
                      <a:pt x="30250" y="406534"/>
                    </a:cubicBezTo>
                    <a:cubicBezTo>
                      <a:pt x="36163" y="436270"/>
                      <a:pt x="46531" y="459202"/>
                      <a:pt x="53290" y="463318"/>
                    </a:cubicBezTo>
                    <a:cubicBezTo>
                      <a:pt x="48682" y="478186"/>
                      <a:pt x="44688" y="493138"/>
                      <a:pt x="40925" y="508174"/>
                    </a:cubicBezTo>
                    <a:cubicBezTo>
                      <a:pt x="39009" y="494717"/>
                      <a:pt x="36263" y="481412"/>
                      <a:pt x="32707" y="468358"/>
                    </a:cubicBezTo>
                    <a:cubicBezTo>
                      <a:pt x="25949" y="443158"/>
                      <a:pt x="9667" y="403594"/>
                      <a:pt x="3523" y="385954"/>
                    </a:cubicBezTo>
                    <a:cubicBezTo>
                      <a:pt x="3311" y="384912"/>
                      <a:pt x="2366" y="384249"/>
                      <a:pt x="1411" y="384484"/>
                    </a:cubicBezTo>
                    <a:cubicBezTo>
                      <a:pt x="457" y="384719"/>
                      <a:pt x="-145" y="385753"/>
                      <a:pt x="67" y="386794"/>
                    </a:cubicBezTo>
                    <a:cubicBezTo>
                      <a:pt x="-486" y="416715"/>
                      <a:pt x="2378" y="446602"/>
                      <a:pt x="8592" y="475750"/>
                    </a:cubicBezTo>
                    <a:cubicBezTo>
                      <a:pt x="16272" y="505402"/>
                      <a:pt x="28483" y="527242"/>
                      <a:pt x="35856" y="530686"/>
                    </a:cubicBezTo>
                    <a:cubicBezTo>
                      <a:pt x="32521" y="545924"/>
                      <a:pt x="29957" y="561346"/>
                      <a:pt x="28176" y="576886"/>
                    </a:cubicBezTo>
                    <a:cubicBezTo>
                      <a:pt x="27962" y="578818"/>
                      <a:pt x="29223" y="580582"/>
                      <a:pt x="30991" y="580809"/>
                    </a:cubicBezTo>
                    <a:cubicBezTo>
                      <a:pt x="31077" y="580826"/>
                      <a:pt x="31162" y="580834"/>
                      <a:pt x="31248" y="580834"/>
                    </a:cubicBezTo>
                    <a:cubicBezTo>
                      <a:pt x="33037" y="581036"/>
                      <a:pt x="34658" y="579666"/>
                      <a:pt x="34934" y="577726"/>
                    </a:cubicBezTo>
                    <a:cubicBezTo>
                      <a:pt x="36698" y="562488"/>
                      <a:pt x="39262" y="547368"/>
                      <a:pt x="42614" y="532450"/>
                    </a:cubicBezTo>
                    <a:cubicBezTo>
                      <a:pt x="50294" y="533206"/>
                      <a:pt x="70032" y="519934"/>
                      <a:pt x="90845" y="502378"/>
                    </a:cubicBezTo>
                    <a:cubicBezTo>
                      <a:pt x="108739" y="487006"/>
                      <a:pt x="133315" y="459286"/>
                      <a:pt x="144605" y="447526"/>
                    </a:cubicBezTo>
                    <a:cubicBezTo>
                      <a:pt x="145834" y="446098"/>
                      <a:pt x="144144" y="443914"/>
                      <a:pt x="142454" y="444586"/>
                    </a:cubicBezTo>
                    <a:cubicBezTo>
                      <a:pt x="118394" y="454070"/>
                      <a:pt x="95530" y="466863"/>
                      <a:pt x="74410" y="482638"/>
                    </a:cubicBezTo>
                    <a:cubicBezTo>
                      <a:pt x="64444" y="490895"/>
                      <a:pt x="55442" y="500463"/>
                      <a:pt x="47606" y="511114"/>
                    </a:cubicBezTo>
                    <a:cubicBezTo>
                      <a:pt x="51370" y="495910"/>
                      <a:pt x="55286" y="480706"/>
                      <a:pt x="60048" y="465754"/>
                    </a:cubicBezTo>
                    <a:cubicBezTo>
                      <a:pt x="67728" y="467266"/>
                      <a:pt x="88310" y="455842"/>
                      <a:pt x="110429" y="439630"/>
                    </a:cubicBezTo>
                    <a:cubicBezTo>
                      <a:pt x="130269" y="423460"/>
                      <a:pt x="149320" y="406164"/>
                      <a:pt x="167491" y="387802"/>
                    </a:cubicBezTo>
                    <a:cubicBezTo>
                      <a:pt x="168797" y="386458"/>
                      <a:pt x="167491" y="384106"/>
                      <a:pt x="165494" y="384778"/>
                    </a:cubicBezTo>
                    <a:cubicBezTo>
                      <a:pt x="157814" y="387466"/>
                      <a:pt x="145142" y="392254"/>
                      <a:pt x="131779" y="398218"/>
                    </a:cubicBezTo>
                    <a:cubicBezTo>
                      <a:pt x="119078" y="403762"/>
                      <a:pt x="106867" y="410566"/>
                      <a:pt x="95299" y="418546"/>
                    </a:cubicBezTo>
                    <a:cubicBezTo>
                      <a:pt x="84764" y="426039"/>
                      <a:pt x="75095" y="434892"/>
                      <a:pt x="66499" y="444922"/>
                    </a:cubicBezTo>
                    <a:cubicBezTo>
                      <a:pt x="71261" y="429970"/>
                      <a:pt x="76560" y="415186"/>
                      <a:pt x="81859" y="400570"/>
                    </a:cubicBezTo>
                    <a:cubicBezTo>
                      <a:pt x="89539" y="402754"/>
                      <a:pt x="110659" y="392758"/>
                      <a:pt x="133776" y="377890"/>
                    </a:cubicBezTo>
                    <a:cubicBezTo>
                      <a:pt x="154589" y="362787"/>
                      <a:pt x="174564" y="346357"/>
                      <a:pt x="193603" y="328666"/>
                    </a:cubicBezTo>
                    <a:cubicBezTo>
                      <a:pt x="194909" y="327406"/>
                      <a:pt x="193603" y="324970"/>
                      <a:pt x="191683" y="325474"/>
                    </a:cubicBezTo>
                    <a:cubicBezTo>
                      <a:pt x="184003" y="327910"/>
                      <a:pt x="170947" y="332110"/>
                      <a:pt x="157354" y="337402"/>
                    </a:cubicBezTo>
                    <a:cubicBezTo>
                      <a:pt x="144374" y="342366"/>
                      <a:pt x="131785" y="348490"/>
                      <a:pt x="119722" y="355714"/>
                    </a:cubicBezTo>
                    <a:cubicBezTo>
                      <a:pt x="108857" y="362636"/>
                      <a:pt x="98734" y="370859"/>
                      <a:pt x="89539" y="380242"/>
                    </a:cubicBezTo>
                    <a:cubicBezTo>
                      <a:pt x="95376" y="365710"/>
                      <a:pt x="101059" y="351178"/>
                      <a:pt x="107357" y="336982"/>
                    </a:cubicBezTo>
                    <a:cubicBezTo>
                      <a:pt x="115037" y="339502"/>
                      <a:pt x="136541" y="330934"/>
                      <a:pt x="160349" y="317074"/>
                    </a:cubicBezTo>
                    <a:cubicBezTo>
                      <a:pt x="172045" y="309783"/>
                      <a:pt x="183358" y="301761"/>
                      <a:pt x="194218" y="293050"/>
                    </a:cubicBezTo>
                    <a:cubicBezTo>
                      <a:pt x="205584" y="284650"/>
                      <a:pt x="215952" y="275830"/>
                      <a:pt x="222173" y="270622"/>
                    </a:cubicBezTo>
                    <a:cubicBezTo>
                      <a:pt x="223632" y="269530"/>
                      <a:pt x="222173" y="267010"/>
                      <a:pt x="220483" y="267430"/>
                    </a:cubicBezTo>
                    <a:cubicBezTo>
                      <a:pt x="195270" y="273310"/>
                      <a:pt x="170747" y="282264"/>
                      <a:pt x="147370" y="294142"/>
                    </a:cubicBezTo>
                    <a:cubicBezTo>
                      <a:pt x="136218" y="300559"/>
                      <a:pt x="125715" y="308246"/>
                      <a:pt x="116035" y="317074"/>
                    </a:cubicBezTo>
                    <a:cubicBezTo>
                      <a:pt x="122563" y="302878"/>
                      <a:pt x="128938" y="288682"/>
                      <a:pt x="135773" y="275074"/>
                    </a:cubicBezTo>
                    <a:cubicBezTo>
                      <a:pt x="142915" y="278014"/>
                      <a:pt x="165264" y="270454"/>
                      <a:pt x="189533" y="257770"/>
                    </a:cubicBezTo>
                    <a:cubicBezTo>
                      <a:pt x="211413" y="244767"/>
                      <a:pt x="232633" y="230495"/>
                      <a:pt x="253123" y="215014"/>
                    </a:cubicBezTo>
                    <a:cubicBezTo>
                      <a:pt x="254659" y="213922"/>
                      <a:pt x="253123" y="211402"/>
                      <a:pt x="251587" y="211738"/>
                    </a:cubicBezTo>
                    <a:cubicBezTo>
                      <a:pt x="226166" y="215972"/>
                      <a:pt x="201306" y="223557"/>
                      <a:pt x="177552" y="234334"/>
                    </a:cubicBezTo>
                    <a:cubicBezTo>
                      <a:pt x="166116" y="240088"/>
                      <a:pt x="155326" y="247245"/>
                      <a:pt x="145373" y="255670"/>
                    </a:cubicBezTo>
                    <a:cubicBezTo>
                      <a:pt x="152285" y="241726"/>
                      <a:pt x="159350" y="227950"/>
                      <a:pt x="166723" y="214342"/>
                    </a:cubicBezTo>
                    <a:cubicBezTo>
                      <a:pt x="173405" y="218206"/>
                      <a:pt x="196061" y="211318"/>
                      <a:pt x="220790" y="200062"/>
                    </a:cubicBezTo>
                    <a:close/>
                  </a:path>
                </a:pathLst>
              </a:custGeom>
              <a:solidFill>
                <a:schemeClr val="accent1"/>
              </a:solidFill>
              <a:ln w="767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9F1BC4D-753C-FC3D-4209-682CF555810C}"/>
                  </a:ext>
                </a:extLst>
              </p:cNvPr>
              <p:cNvSpPr/>
              <p:nvPr/>
            </p:nvSpPr>
            <p:spPr>
              <a:xfrm>
                <a:off x="6166683" y="4626419"/>
                <a:ext cx="353993" cy="457380"/>
              </a:xfrm>
              <a:custGeom>
                <a:avLst/>
                <a:gdLst>
                  <a:gd name="connsiteX0" fmla="*/ 129957 w 353993"/>
                  <a:gd name="connsiteY0" fmla="*/ 457380 h 457380"/>
                  <a:gd name="connsiteX1" fmla="*/ 224421 w 353993"/>
                  <a:gd name="connsiteY1" fmla="*/ 457380 h 457380"/>
                  <a:gd name="connsiteX2" fmla="*/ 353982 w 353993"/>
                  <a:gd name="connsiteY2" fmla="*/ 161784 h 457380"/>
                  <a:gd name="connsiteX3" fmla="*/ 327409 w 353993"/>
                  <a:gd name="connsiteY3" fmla="*/ 0 h 457380"/>
                  <a:gd name="connsiteX4" fmla="*/ 26584 w 353993"/>
                  <a:gd name="connsiteY4" fmla="*/ 0 h 457380"/>
                  <a:gd name="connsiteX5" fmla="*/ 11 w 353993"/>
                  <a:gd name="connsiteY5" fmla="*/ 161784 h 457380"/>
                  <a:gd name="connsiteX6" fmla="*/ 129957 w 353993"/>
                  <a:gd name="connsiteY6" fmla="*/ 457380 h 4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93" h="457380">
                    <a:moveTo>
                      <a:pt x="129957" y="457380"/>
                    </a:moveTo>
                    <a:lnTo>
                      <a:pt x="224421" y="457380"/>
                    </a:lnTo>
                    <a:cubicBezTo>
                      <a:pt x="299147" y="421512"/>
                      <a:pt x="353982" y="302820"/>
                      <a:pt x="353982" y="161784"/>
                    </a:cubicBezTo>
                    <a:cubicBezTo>
                      <a:pt x="354351" y="106520"/>
                      <a:pt x="345342" y="51668"/>
                      <a:pt x="327409" y="0"/>
                    </a:cubicBezTo>
                    <a:lnTo>
                      <a:pt x="26584" y="0"/>
                    </a:lnTo>
                    <a:cubicBezTo>
                      <a:pt x="8651" y="51668"/>
                      <a:pt x="-359" y="106520"/>
                      <a:pt x="11" y="161784"/>
                    </a:cubicBezTo>
                    <a:cubicBezTo>
                      <a:pt x="11" y="303072"/>
                      <a:pt x="54923" y="421764"/>
                      <a:pt x="129957" y="457380"/>
                    </a:cubicBezTo>
                    <a:close/>
                  </a:path>
                </a:pathLst>
              </a:custGeom>
              <a:solidFill>
                <a:srgbClr val="263238"/>
              </a:solidFill>
              <a:ln w="7671" cap="flat">
                <a:noFill/>
                <a:prstDash val="solid"/>
                <a:miter/>
              </a:ln>
            </p:spPr>
            <p:txBody>
              <a:bodyPr rtlCol="0" anchor="ctr"/>
              <a:lstStyle/>
              <a:p>
                <a:endParaRPr lang="zh-CN" altLang="en-US"/>
              </a:p>
            </p:txBody>
          </p:sp>
        </p:grpSp>
        <p:grpSp>
          <p:nvGrpSpPr>
            <p:cNvPr id="39" name="图形 2">
              <a:extLst>
                <a:ext uri="{FF2B5EF4-FFF2-40B4-BE49-F238E27FC236}">
                  <a16:creationId xmlns:a16="http://schemas.microsoft.com/office/drawing/2014/main" id="{184E928D-7083-94A6-D93D-7567384FF772}"/>
                </a:ext>
              </a:extLst>
            </p:cNvPr>
            <p:cNvGrpSpPr/>
            <p:nvPr/>
          </p:nvGrpSpPr>
          <p:grpSpPr>
            <a:xfrm>
              <a:off x="9543436" y="2394960"/>
              <a:ext cx="416947" cy="615132"/>
              <a:chOff x="9543436" y="2394960"/>
              <a:chExt cx="416947" cy="615132"/>
            </a:xfrm>
          </p:grpSpPr>
          <p:sp>
            <p:nvSpPr>
              <p:cNvPr id="46" name="任意多边形: 形状 45">
                <a:extLst>
                  <a:ext uri="{FF2B5EF4-FFF2-40B4-BE49-F238E27FC236}">
                    <a16:creationId xmlns:a16="http://schemas.microsoft.com/office/drawing/2014/main" id="{BF14433F-8B82-4EEE-AB2A-2E7F0B90E463}"/>
                  </a:ext>
                </a:extLst>
              </p:cNvPr>
              <p:cNvSpPr/>
              <p:nvPr/>
            </p:nvSpPr>
            <p:spPr>
              <a:xfrm>
                <a:off x="9547276" y="2399160"/>
                <a:ext cx="409267" cy="606731"/>
              </a:xfrm>
              <a:custGeom>
                <a:avLst/>
                <a:gdLst>
                  <a:gd name="connsiteX0" fmla="*/ 0 w 409267"/>
                  <a:gd name="connsiteY0" fmla="*/ 0 h 606731"/>
                  <a:gd name="connsiteX1" fmla="*/ 409267 w 409267"/>
                  <a:gd name="connsiteY1" fmla="*/ 0 h 606731"/>
                  <a:gd name="connsiteX2" fmla="*/ 409267 w 409267"/>
                  <a:gd name="connsiteY2" fmla="*/ 606732 h 606731"/>
                  <a:gd name="connsiteX3" fmla="*/ 0 w 409267"/>
                  <a:gd name="connsiteY3" fmla="*/ 606732 h 606731"/>
                </a:gdLst>
                <a:ahLst/>
                <a:cxnLst>
                  <a:cxn ang="0">
                    <a:pos x="connsiteX0" y="connsiteY0"/>
                  </a:cxn>
                  <a:cxn ang="0">
                    <a:pos x="connsiteX1" y="connsiteY1"/>
                  </a:cxn>
                  <a:cxn ang="0">
                    <a:pos x="connsiteX2" y="connsiteY2"/>
                  </a:cxn>
                  <a:cxn ang="0">
                    <a:pos x="connsiteX3" y="connsiteY3"/>
                  </a:cxn>
                </a:cxnLst>
                <a:rect l="l" t="t" r="r" b="b"/>
                <a:pathLst>
                  <a:path w="409267" h="606731">
                    <a:moveTo>
                      <a:pt x="0" y="0"/>
                    </a:moveTo>
                    <a:lnTo>
                      <a:pt x="409267" y="0"/>
                    </a:lnTo>
                    <a:lnTo>
                      <a:pt x="409267" y="606732"/>
                    </a:lnTo>
                    <a:lnTo>
                      <a:pt x="0" y="606732"/>
                    </a:lnTo>
                    <a:close/>
                  </a:path>
                </a:pathLst>
              </a:custGeom>
              <a:solidFill>
                <a:srgbClr val="263238"/>
              </a:solidFill>
              <a:ln w="767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13A2A3AE-070C-CE0B-A783-C0428D385285}"/>
                  </a:ext>
                </a:extLst>
              </p:cNvPr>
              <p:cNvSpPr/>
              <p:nvPr/>
            </p:nvSpPr>
            <p:spPr>
              <a:xfrm>
                <a:off x="9543436" y="2394960"/>
                <a:ext cx="416947" cy="615132"/>
              </a:xfrm>
              <a:custGeom>
                <a:avLst/>
                <a:gdLst>
                  <a:gd name="connsiteX0" fmla="*/ 416947 w 416947"/>
                  <a:gd name="connsiteY0" fmla="*/ 615132 h 615132"/>
                  <a:gd name="connsiteX1" fmla="*/ 0 w 416947"/>
                  <a:gd name="connsiteY1" fmla="*/ 615132 h 615132"/>
                  <a:gd name="connsiteX2" fmla="*/ 0 w 416947"/>
                  <a:gd name="connsiteY2" fmla="*/ 0 h 615132"/>
                  <a:gd name="connsiteX3" fmla="*/ 416947 w 416947"/>
                  <a:gd name="connsiteY3" fmla="*/ 0 h 615132"/>
                  <a:gd name="connsiteX4" fmla="*/ 7680 w 416947"/>
                  <a:gd name="connsiteY4" fmla="*/ 606732 h 615132"/>
                  <a:gd name="connsiteX5" fmla="*/ 409267 w 416947"/>
                  <a:gd name="connsiteY5" fmla="*/ 606732 h 615132"/>
                  <a:gd name="connsiteX6" fmla="*/ 409267 w 416947"/>
                  <a:gd name="connsiteY6" fmla="*/ 8400 h 615132"/>
                  <a:gd name="connsiteX7" fmla="*/ 7680 w 416947"/>
                  <a:gd name="connsiteY7" fmla="*/ 8400 h 615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947" h="615132">
                    <a:moveTo>
                      <a:pt x="416947" y="615132"/>
                    </a:moveTo>
                    <a:lnTo>
                      <a:pt x="0" y="615132"/>
                    </a:lnTo>
                    <a:lnTo>
                      <a:pt x="0" y="0"/>
                    </a:lnTo>
                    <a:lnTo>
                      <a:pt x="416947" y="0"/>
                    </a:lnTo>
                    <a:close/>
                    <a:moveTo>
                      <a:pt x="7680" y="606732"/>
                    </a:moveTo>
                    <a:lnTo>
                      <a:pt x="409267" y="606732"/>
                    </a:lnTo>
                    <a:lnTo>
                      <a:pt x="40926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E3564112-FA6A-5BC4-1BBA-B13775A4F95E}"/>
                  </a:ext>
                </a:extLst>
              </p:cNvPr>
              <p:cNvSpPr/>
              <p:nvPr/>
            </p:nvSpPr>
            <p:spPr>
              <a:xfrm>
                <a:off x="9572236" y="2436120"/>
                <a:ext cx="359347" cy="532812"/>
              </a:xfrm>
              <a:custGeom>
                <a:avLst/>
                <a:gdLst>
                  <a:gd name="connsiteX0" fmla="*/ 0 w 359347"/>
                  <a:gd name="connsiteY0" fmla="*/ 0 h 532812"/>
                  <a:gd name="connsiteX1" fmla="*/ 359347 w 359347"/>
                  <a:gd name="connsiteY1" fmla="*/ 0 h 532812"/>
                  <a:gd name="connsiteX2" fmla="*/ 359347 w 359347"/>
                  <a:gd name="connsiteY2" fmla="*/ 532812 h 532812"/>
                  <a:gd name="connsiteX3" fmla="*/ 0 w 359347"/>
                  <a:gd name="connsiteY3" fmla="*/ 532812 h 532812"/>
                </a:gdLst>
                <a:ahLst/>
                <a:cxnLst>
                  <a:cxn ang="0">
                    <a:pos x="connsiteX0" y="connsiteY0"/>
                  </a:cxn>
                  <a:cxn ang="0">
                    <a:pos x="connsiteX1" y="connsiteY1"/>
                  </a:cxn>
                  <a:cxn ang="0">
                    <a:pos x="connsiteX2" y="connsiteY2"/>
                  </a:cxn>
                  <a:cxn ang="0">
                    <a:pos x="connsiteX3" y="connsiteY3"/>
                  </a:cxn>
                </a:cxnLst>
                <a:rect l="l" t="t" r="r" b="b"/>
                <a:pathLst>
                  <a:path w="359347" h="532812">
                    <a:moveTo>
                      <a:pt x="0" y="0"/>
                    </a:moveTo>
                    <a:lnTo>
                      <a:pt x="359347" y="0"/>
                    </a:lnTo>
                    <a:lnTo>
                      <a:pt x="359347" y="532812"/>
                    </a:lnTo>
                    <a:lnTo>
                      <a:pt x="0" y="532812"/>
                    </a:lnTo>
                    <a:close/>
                  </a:path>
                </a:pathLst>
              </a:custGeom>
              <a:solidFill>
                <a:srgbClr val="FFFFFF"/>
              </a:solidFill>
              <a:ln w="767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144A813-6D6A-982B-BD9C-2DDF88E7D57A}"/>
                  </a:ext>
                </a:extLst>
              </p:cNvPr>
              <p:cNvSpPr/>
              <p:nvPr/>
            </p:nvSpPr>
            <p:spPr>
              <a:xfrm>
                <a:off x="9568320" y="2431920"/>
                <a:ext cx="367103" cy="541211"/>
              </a:xfrm>
              <a:custGeom>
                <a:avLst/>
                <a:gdLst>
                  <a:gd name="connsiteX0" fmla="*/ 367104 w 367103"/>
                  <a:gd name="connsiteY0" fmla="*/ 541212 h 541211"/>
                  <a:gd name="connsiteX1" fmla="*/ 0 w 367103"/>
                  <a:gd name="connsiteY1" fmla="*/ 541212 h 541211"/>
                  <a:gd name="connsiteX2" fmla="*/ 0 w 367103"/>
                  <a:gd name="connsiteY2" fmla="*/ 0 h 541211"/>
                  <a:gd name="connsiteX3" fmla="*/ 367104 w 367103"/>
                  <a:gd name="connsiteY3" fmla="*/ 0 h 541211"/>
                  <a:gd name="connsiteX4" fmla="*/ 7757 w 367103"/>
                  <a:gd name="connsiteY4" fmla="*/ 532812 h 541211"/>
                  <a:gd name="connsiteX5" fmla="*/ 359424 w 367103"/>
                  <a:gd name="connsiteY5" fmla="*/ 532812 h 541211"/>
                  <a:gd name="connsiteX6" fmla="*/ 359424 w 367103"/>
                  <a:gd name="connsiteY6" fmla="*/ 8400 h 541211"/>
                  <a:gd name="connsiteX7" fmla="*/ 7680 w 367103"/>
                  <a:gd name="connsiteY7" fmla="*/ 8400 h 54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03" h="541211">
                    <a:moveTo>
                      <a:pt x="367104" y="541212"/>
                    </a:moveTo>
                    <a:lnTo>
                      <a:pt x="0" y="541212"/>
                    </a:lnTo>
                    <a:lnTo>
                      <a:pt x="0" y="0"/>
                    </a:lnTo>
                    <a:lnTo>
                      <a:pt x="367104" y="0"/>
                    </a:lnTo>
                    <a:close/>
                    <a:moveTo>
                      <a:pt x="7757" y="532812"/>
                    </a:moveTo>
                    <a:lnTo>
                      <a:pt x="359424" y="532812"/>
                    </a:lnTo>
                    <a:lnTo>
                      <a:pt x="359424"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115A842-FB79-EE00-1C0C-75726D648718}"/>
                  </a:ext>
                </a:extLst>
              </p:cNvPr>
              <p:cNvSpPr/>
              <p:nvPr/>
            </p:nvSpPr>
            <p:spPr>
              <a:xfrm>
                <a:off x="9649574" y="2550780"/>
                <a:ext cx="204748" cy="303491"/>
              </a:xfrm>
              <a:custGeom>
                <a:avLst/>
                <a:gdLst>
                  <a:gd name="connsiteX0" fmla="*/ 0 w 204748"/>
                  <a:gd name="connsiteY0" fmla="*/ 0 h 303491"/>
                  <a:gd name="connsiteX1" fmla="*/ 204749 w 204748"/>
                  <a:gd name="connsiteY1" fmla="*/ 0 h 303491"/>
                  <a:gd name="connsiteX2" fmla="*/ 204749 w 204748"/>
                  <a:gd name="connsiteY2" fmla="*/ 303492 h 303491"/>
                  <a:gd name="connsiteX3" fmla="*/ 0 w 204748"/>
                  <a:gd name="connsiteY3" fmla="*/ 303492 h 303491"/>
                </a:gdLst>
                <a:ahLst/>
                <a:cxnLst>
                  <a:cxn ang="0">
                    <a:pos x="connsiteX0" y="connsiteY0"/>
                  </a:cxn>
                  <a:cxn ang="0">
                    <a:pos x="connsiteX1" y="connsiteY1"/>
                  </a:cxn>
                  <a:cxn ang="0">
                    <a:pos x="connsiteX2" y="connsiteY2"/>
                  </a:cxn>
                  <a:cxn ang="0">
                    <a:pos x="connsiteX3" y="connsiteY3"/>
                  </a:cxn>
                </a:cxnLst>
                <a:rect l="l" t="t" r="r" b="b"/>
                <a:pathLst>
                  <a:path w="204748" h="303491">
                    <a:moveTo>
                      <a:pt x="0" y="0"/>
                    </a:moveTo>
                    <a:lnTo>
                      <a:pt x="204749" y="0"/>
                    </a:lnTo>
                    <a:lnTo>
                      <a:pt x="204749" y="303492"/>
                    </a:lnTo>
                    <a:lnTo>
                      <a:pt x="0" y="303492"/>
                    </a:lnTo>
                    <a:close/>
                  </a:path>
                </a:pathLst>
              </a:custGeom>
              <a:solidFill>
                <a:srgbClr val="263238"/>
              </a:solidFill>
              <a:ln w="767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7585E015-C2A5-4451-3E97-28AF1ED662A5}"/>
                  </a:ext>
                </a:extLst>
              </p:cNvPr>
              <p:cNvSpPr/>
              <p:nvPr/>
            </p:nvSpPr>
            <p:spPr>
              <a:xfrm>
                <a:off x="9645734" y="2547000"/>
                <a:ext cx="212351" cy="311472"/>
              </a:xfrm>
              <a:custGeom>
                <a:avLst/>
                <a:gdLst>
                  <a:gd name="connsiteX0" fmla="*/ 212352 w 212351"/>
                  <a:gd name="connsiteY0" fmla="*/ 311472 h 311472"/>
                  <a:gd name="connsiteX1" fmla="*/ 0 w 212351"/>
                  <a:gd name="connsiteY1" fmla="*/ 311472 h 311472"/>
                  <a:gd name="connsiteX2" fmla="*/ 0 w 212351"/>
                  <a:gd name="connsiteY2" fmla="*/ 0 h 311472"/>
                  <a:gd name="connsiteX3" fmla="*/ 212352 w 212351"/>
                  <a:gd name="connsiteY3" fmla="*/ 0 h 311472"/>
                  <a:gd name="connsiteX4" fmla="*/ 7680 w 212351"/>
                  <a:gd name="connsiteY4" fmla="*/ 303072 h 311472"/>
                  <a:gd name="connsiteX5" fmla="*/ 204672 w 212351"/>
                  <a:gd name="connsiteY5" fmla="*/ 303072 h 311472"/>
                  <a:gd name="connsiteX6" fmla="*/ 204672 w 212351"/>
                  <a:gd name="connsiteY6" fmla="*/ 8400 h 311472"/>
                  <a:gd name="connsiteX7" fmla="*/ 7680 w 212351"/>
                  <a:gd name="connsiteY7" fmla="*/ 8400 h 31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351" h="311472">
                    <a:moveTo>
                      <a:pt x="212352" y="311472"/>
                    </a:moveTo>
                    <a:lnTo>
                      <a:pt x="0" y="311472"/>
                    </a:lnTo>
                    <a:lnTo>
                      <a:pt x="0" y="0"/>
                    </a:lnTo>
                    <a:lnTo>
                      <a:pt x="212352" y="0"/>
                    </a:lnTo>
                    <a:close/>
                    <a:moveTo>
                      <a:pt x="7680" y="303072"/>
                    </a:moveTo>
                    <a:lnTo>
                      <a:pt x="204672" y="303072"/>
                    </a:lnTo>
                    <a:lnTo>
                      <a:pt x="204672" y="8400"/>
                    </a:lnTo>
                    <a:lnTo>
                      <a:pt x="7680" y="8400"/>
                    </a:lnTo>
                    <a:close/>
                  </a:path>
                </a:pathLst>
              </a:custGeom>
              <a:solidFill>
                <a:srgbClr val="263238"/>
              </a:solidFill>
              <a:ln w="7671" cap="flat">
                <a:noFill/>
                <a:prstDash val="solid"/>
                <a:miter/>
              </a:ln>
            </p:spPr>
            <p:txBody>
              <a:bodyPr rtlCol="0" anchor="ctr"/>
              <a:lstStyle/>
              <a:p>
                <a:endParaRPr lang="zh-CN" altLang="en-US"/>
              </a:p>
            </p:txBody>
          </p:sp>
        </p:grpSp>
        <p:grpSp>
          <p:nvGrpSpPr>
            <p:cNvPr id="55" name="图形 2">
              <a:extLst>
                <a:ext uri="{FF2B5EF4-FFF2-40B4-BE49-F238E27FC236}">
                  <a16:creationId xmlns:a16="http://schemas.microsoft.com/office/drawing/2014/main" id="{5FE1BB84-8F39-AFBC-E98F-019EB874AF1F}"/>
                </a:ext>
              </a:extLst>
            </p:cNvPr>
            <p:cNvGrpSpPr/>
            <p:nvPr/>
          </p:nvGrpSpPr>
          <p:grpSpPr>
            <a:xfrm>
              <a:off x="7654924" y="2369424"/>
              <a:ext cx="479385" cy="524327"/>
              <a:chOff x="7654924" y="2369424"/>
              <a:chExt cx="479385" cy="524327"/>
            </a:xfrm>
          </p:grpSpPr>
          <p:sp>
            <p:nvSpPr>
              <p:cNvPr id="56" name="任意多边形: 形状 55">
                <a:extLst>
                  <a:ext uri="{FF2B5EF4-FFF2-40B4-BE49-F238E27FC236}">
                    <a16:creationId xmlns:a16="http://schemas.microsoft.com/office/drawing/2014/main" id="{2814BBF7-448D-4722-923C-79F99724B933}"/>
                  </a:ext>
                </a:extLst>
              </p:cNvPr>
              <p:cNvSpPr/>
              <p:nvPr/>
            </p:nvSpPr>
            <p:spPr>
              <a:xfrm>
                <a:off x="7658764" y="2373624"/>
                <a:ext cx="471705" cy="515928"/>
              </a:xfrm>
              <a:custGeom>
                <a:avLst/>
                <a:gdLst>
                  <a:gd name="connsiteX0" fmla="*/ 471706 w 471705"/>
                  <a:gd name="connsiteY0" fmla="*/ 257964 h 515928"/>
                  <a:gd name="connsiteX1" fmla="*/ 235853 w 471705"/>
                  <a:gd name="connsiteY1" fmla="*/ 515928 h 515928"/>
                  <a:gd name="connsiteX2" fmla="*/ 0 w 471705"/>
                  <a:gd name="connsiteY2" fmla="*/ 257964 h 515928"/>
                  <a:gd name="connsiteX3" fmla="*/ 235853 w 471705"/>
                  <a:gd name="connsiteY3" fmla="*/ 0 h 515928"/>
                  <a:gd name="connsiteX4" fmla="*/ 471706 w 471705"/>
                  <a:gd name="connsiteY4" fmla="*/ 257964 h 51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705" h="515928">
                    <a:moveTo>
                      <a:pt x="471706" y="257964"/>
                    </a:moveTo>
                    <a:cubicBezTo>
                      <a:pt x="471706" y="400434"/>
                      <a:pt x="366111" y="515928"/>
                      <a:pt x="235853" y="515928"/>
                    </a:cubicBezTo>
                    <a:cubicBezTo>
                      <a:pt x="105595" y="515928"/>
                      <a:pt x="0" y="400434"/>
                      <a:pt x="0" y="257964"/>
                    </a:cubicBezTo>
                    <a:cubicBezTo>
                      <a:pt x="0" y="115494"/>
                      <a:pt x="105595" y="0"/>
                      <a:pt x="235853" y="0"/>
                    </a:cubicBezTo>
                    <a:cubicBezTo>
                      <a:pt x="366111" y="0"/>
                      <a:pt x="471706" y="115494"/>
                      <a:pt x="471706" y="257964"/>
                    </a:cubicBezTo>
                    <a:close/>
                  </a:path>
                </a:pathLst>
              </a:custGeom>
              <a:solidFill>
                <a:srgbClr val="263238"/>
              </a:solidFill>
              <a:ln w="767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D70F37F2-714E-15C9-C8AC-236AE852B1B8}"/>
                  </a:ext>
                </a:extLst>
              </p:cNvPr>
              <p:cNvSpPr/>
              <p:nvPr/>
            </p:nvSpPr>
            <p:spPr>
              <a:xfrm>
                <a:off x="7654924" y="2369424"/>
                <a:ext cx="479385" cy="524327"/>
              </a:xfrm>
              <a:custGeom>
                <a:avLst/>
                <a:gdLst>
                  <a:gd name="connsiteX0" fmla="*/ 239693 w 479385"/>
                  <a:gd name="connsiteY0" fmla="*/ 524328 h 524327"/>
                  <a:gd name="connsiteX1" fmla="*/ 0 w 479385"/>
                  <a:gd name="connsiteY1" fmla="*/ 262164 h 524327"/>
                  <a:gd name="connsiteX2" fmla="*/ 239693 w 479385"/>
                  <a:gd name="connsiteY2" fmla="*/ 0 h 524327"/>
                  <a:gd name="connsiteX3" fmla="*/ 479386 w 479385"/>
                  <a:gd name="connsiteY3" fmla="*/ 262164 h 524327"/>
                  <a:gd name="connsiteX4" fmla="*/ 239693 w 479385"/>
                  <a:gd name="connsiteY4" fmla="*/ 524328 h 524327"/>
                  <a:gd name="connsiteX5" fmla="*/ 239693 w 479385"/>
                  <a:gd name="connsiteY5" fmla="*/ 8400 h 524327"/>
                  <a:gd name="connsiteX6" fmla="*/ 7680 w 479385"/>
                  <a:gd name="connsiteY6" fmla="*/ 262164 h 524327"/>
                  <a:gd name="connsiteX7" fmla="*/ 239693 w 479385"/>
                  <a:gd name="connsiteY7" fmla="*/ 515928 h 524327"/>
                  <a:gd name="connsiteX8" fmla="*/ 471706 w 479385"/>
                  <a:gd name="connsiteY8" fmla="*/ 262164 h 524327"/>
                  <a:gd name="connsiteX9" fmla="*/ 239693 w 479385"/>
                  <a:gd name="connsiteY9" fmla="*/ 8400 h 52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9385" h="524327">
                    <a:moveTo>
                      <a:pt x="239693" y="524328"/>
                    </a:moveTo>
                    <a:cubicBezTo>
                      <a:pt x="107313" y="524328"/>
                      <a:pt x="0" y="406955"/>
                      <a:pt x="0" y="262164"/>
                    </a:cubicBezTo>
                    <a:cubicBezTo>
                      <a:pt x="0" y="117373"/>
                      <a:pt x="107313" y="0"/>
                      <a:pt x="239693" y="0"/>
                    </a:cubicBezTo>
                    <a:cubicBezTo>
                      <a:pt x="372073" y="0"/>
                      <a:pt x="479386" y="117373"/>
                      <a:pt x="479386" y="262164"/>
                    </a:cubicBezTo>
                    <a:cubicBezTo>
                      <a:pt x="479255" y="406896"/>
                      <a:pt x="372019" y="524185"/>
                      <a:pt x="239693" y="524328"/>
                    </a:cubicBezTo>
                    <a:close/>
                    <a:moveTo>
                      <a:pt x="239693" y="8400"/>
                    </a:moveTo>
                    <a:cubicBezTo>
                      <a:pt x="111552" y="8400"/>
                      <a:pt x="7680" y="122010"/>
                      <a:pt x="7680" y="262164"/>
                    </a:cubicBezTo>
                    <a:cubicBezTo>
                      <a:pt x="7680" y="402318"/>
                      <a:pt x="111552" y="515928"/>
                      <a:pt x="239693" y="515928"/>
                    </a:cubicBezTo>
                    <a:cubicBezTo>
                      <a:pt x="367834" y="515928"/>
                      <a:pt x="471706" y="402318"/>
                      <a:pt x="471706" y="262164"/>
                    </a:cubicBezTo>
                    <a:cubicBezTo>
                      <a:pt x="471575" y="122069"/>
                      <a:pt x="367780" y="8543"/>
                      <a:pt x="239693" y="8400"/>
                    </a:cubicBezTo>
                    <a:close/>
                  </a:path>
                </a:pathLst>
              </a:custGeom>
              <a:solidFill>
                <a:srgbClr val="263238"/>
              </a:solidFill>
              <a:ln w="767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44B3C98-2403-4B09-E47B-3CB734E6E4C1}"/>
                  </a:ext>
                </a:extLst>
              </p:cNvPr>
              <p:cNvSpPr/>
              <p:nvPr/>
            </p:nvSpPr>
            <p:spPr>
              <a:xfrm>
                <a:off x="7685491" y="2402856"/>
                <a:ext cx="418252" cy="457463"/>
              </a:xfrm>
              <a:custGeom>
                <a:avLst/>
                <a:gdLst>
                  <a:gd name="connsiteX0" fmla="*/ 418253 w 418252"/>
                  <a:gd name="connsiteY0" fmla="*/ 228732 h 457463"/>
                  <a:gd name="connsiteX1" fmla="*/ 209126 w 418252"/>
                  <a:gd name="connsiteY1" fmla="*/ 457464 h 457463"/>
                  <a:gd name="connsiteX2" fmla="*/ 0 w 418252"/>
                  <a:gd name="connsiteY2" fmla="*/ 228732 h 457463"/>
                  <a:gd name="connsiteX3" fmla="*/ 209126 w 418252"/>
                  <a:gd name="connsiteY3" fmla="*/ 0 h 457463"/>
                  <a:gd name="connsiteX4" fmla="*/ 418253 w 418252"/>
                  <a:gd name="connsiteY4" fmla="*/ 228732 h 457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252" h="457463">
                    <a:moveTo>
                      <a:pt x="418253" y="228732"/>
                    </a:moveTo>
                    <a:cubicBezTo>
                      <a:pt x="418253" y="355057"/>
                      <a:pt x="324624" y="457464"/>
                      <a:pt x="209126" y="457464"/>
                    </a:cubicBezTo>
                    <a:cubicBezTo>
                      <a:pt x="93629" y="457464"/>
                      <a:pt x="0" y="355057"/>
                      <a:pt x="0" y="228732"/>
                    </a:cubicBezTo>
                    <a:cubicBezTo>
                      <a:pt x="0" y="102407"/>
                      <a:pt x="93629" y="0"/>
                      <a:pt x="209126" y="0"/>
                    </a:cubicBezTo>
                    <a:cubicBezTo>
                      <a:pt x="324624" y="0"/>
                      <a:pt x="418253" y="102407"/>
                      <a:pt x="418253" y="228732"/>
                    </a:cubicBezTo>
                    <a:close/>
                  </a:path>
                </a:pathLst>
              </a:custGeom>
              <a:solidFill>
                <a:srgbClr val="FFFFFF"/>
              </a:solidFill>
              <a:ln w="767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143FA1E-9A08-2597-2E58-AC9EC6273161}"/>
                  </a:ext>
                </a:extLst>
              </p:cNvPr>
              <p:cNvSpPr/>
              <p:nvPr/>
            </p:nvSpPr>
            <p:spPr>
              <a:xfrm>
                <a:off x="7681651" y="2398655"/>
                <a:ext cx="425932" cy="465864"/>
              </a:xfrm>
              <a:custGeom>
                <a:avLst/>
                <a:gdLst>
                  <a:gd name="connsiteX0" fmla="*/ 212966 w 425932"/>
                  <a:gd name="connsiteY0" fmla="*/ 465864 h 465864"/>
                  <a:gd name="connsiteX1" fmla="*/ 0 w 425932"/>
                  <a:gd name="connsiteY1" fmla="*/ 232932 h 465864"/>
                  <a:gd name="connsiteX2" fmla="*/ 212966 w 425932"/>
                  <a:gd name="connsiteY2" fmla="*/ 0 h 465864"/>
                  <a:gd name="connsiteX3" fmla="*/ 425933 w 425932"/>
                  <a:gd name="connsiteY3" fmla="*/ 232932 h 465864"/>
                  <a:gd name="connsiteX4" fmla="*/ 212966 w 425932"/>
                  <a:gd name="connsiteY4" fmla="*/ 465864 h 465864"/>
                  <a:gd name="connsiteX5" fmla="*/ 212966 w 425932"/>
                  <a:gd name="connsiteY5" fmla="*/ 8400 h 465864"/>
                  <a:gd name="connsiteX6" fmla="*/ 7680 w 425932"/>
                  <a:gd name="connsiteY6" fmla="*/ 232932 h 465864"/>
                  <a:gd name="connsiteX7" fmla="*/ 212966 w 425932"/>
                  <a:gd name="connsiteY7" fmla="*/ 457464 h 465864"/>
                  <a:gd name="connsiteX8" fmla="*/ 418253 w 425932"/>
                  <a:gd name="connsiteY8" fmla="*/ 232932 h 465864"/>
                  <a:gd name="connsiteX9" fmla="*/ 212966 w 425932"/>
                  <a:gd name="connsiteY9" fmla="*/ 8400 h 46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932" h="465864">
                    <a:moveTo>
                      <a:pt x="212966" y="465864"/>
                    </a:moveTo>
                    <a:cubicBezTo>
                      <a:pt x="95347" y="465864"/>
                      <a:pt x="0" y="361578"/>
                      <a:pt x="0" y="232932"/>
                    </a:cubicBezTo>
                    <a:cubicBezTo>
                      <a:pt x="0" y="104286"/>
                      <a:pt x="95347" y="0"/>
                      <a:pt x="212966" y="0"/>
                    </a:cubicBezTo>
                    <a:cubicBezTo>
                      <a:pt x="330586" y="0"/>
                      <a:pt x="425933" y="104286"/>
                      <a:pt x="425933" y="232932"/>
                    </a:cubicBezTo>
                    <a:cubicBezTo>
                      <a:pt x="425848" y="361536"/>
                      <a:pt x="330547" y="465772"/>
                      <a:pt x="212966" y="465864"/>
                    </a:cubicBezTo>
                    <a:close/>
                    <a:moveTo>
                      <a:pt x="212966" y="8400"/>
                    </a:moveTo>
                    <a:cubicBezTo>
                      <a:pt x="99587" y="8400"/>
                      <a:pt x="7680" y="108923"/>
                      <a:pt x="7680" y="232932"/>
                    </a:cubicBezTo>
                    <a:cubicBezTo>
                      <a:pt x="7680" y="356941"/>
                      <a:pt x="99587" y="457464"/>
                      <a:pt x="212966" y="457464"/>
                    </a:cubicBezTo>
                    <a:cubicBezTo>
                      <a:pt x="326346" y="457464"/>
                      <a:pt x="418253" y="356941"/>
                      <a:pt x="418253" y="232932"/>
                    </a:cubicBezTo>
                    <a:cubicBezTo>
                      <a:pt x="418122" y="108982"/>
                      <a:pt x="326292" y="8543"/>
                      <a:pt x="212966" y="8400"/>
                    </a:cubicBezTo>
                    <a:close/>
                  </a:path>
                </a:pathLst>
              </a:custGeom>
              <a:solidFill>
                <a:srgbClr val="263238"/>
              </a:solidFill>
              <a:ln w="767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955BB6B7-D687-DAC6-0376-FC1CC85695EE}"/>
                  </a:ext>
                </a:extLst>
              </p:cNvPr>
              <p:cNvSpPr/>
              <p:nvPr/>
            </p:nvSpPr>
            <p:spPr>
              <a:xfrm>
                <a:off x="7872576" y="2607480"/>
                <a:ext cx="44083" cy="48216"/>
              </a:xfrm>
              <a:custGeom>
                <a:avLst/>
                <a:gdLst>
                  <a:gd name="connsiteX0" fmla="*/ 44083 w 44083"/>
                  <a:gd name="connsiteY0" fmla="*/ 24108 h 48216"/>
                  <a:gd name="connsiteX1" fmla="*/ 22042 w 44083"/>
                  <a:gd name="connsiteY1" fmla="*/ 48216 h 48216"/>
                  <a:gd name="connsiteX2" fmla="*/ 0 w 44083"/>
                  <a:gd name="connsiteY2" fmla="*/ 24108 h 48216"/>
                  <a:gd name="connsiteX3" fmla="*/ 22042 w 44083"/>
                  <a:gd name="connsiteY3" fmla="*/ 0 h 48216"/>
                  <a:gd name="connsiteX4" fmla="*/ 44083 w 44083"/>
                  <a:gd name="connsiteY4" fmla="*/ 24108 h 48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3" h="48216">
                    <a:moveTo>
                      <a:pt x="44083" y="24108"/>
                    </a:moveTo>
                    <a:cubicBezTo>
                      <a:pt x="44083" y="37423"/>
                      <a:pt x="34215" y="48216"/>
                      <a:pt x="22042" y="48216"/>
                    </a:cubicBezTo>
                    <a:cubicBezTo>
                      <a:pt x="9868" y="48216"/>
                      <a:pt x="0" y="37423"/>
                      <a:pt x="0" y="24108"/>
                    </a:cubicBezTo>
                    <a:cubicBezTo>
                      <a:pt x="0" y="10794"/>
                      <a:pt x="9868" y="0"/>
                      <a:pt x="22042" y="0"/>
                    </a:cubicBezTo>
                    <a:cubicBezTo>
                      <a:pt x="34215" y="0"/>
                      <a:pt x="44083" y="10794"/>
                      <a:pt x="44083" y="24108"/>
                    </a:cubicBezTo>
                    <a:close/>
                  </a:path>
                </a:pathLst>
              </a:custGeom>
              <a:solidFill>
                <a:srgbClr val="263238"/>
              </a:solidFill>
              <a:ln w="767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720E4638-E2AF-1EEF-FC55-1A8F906B469E}"/>
                  </a:ext>
                </a:extLst>
              </p:cNvPr>
              <p:cNvSpPr/>
              <p:nvPr/>
            </p:nvSpPr>
            <p:spPr>
              <a:xfrm>
                <a:off x="7868659" y="2603111"/>
                <a:ext cx="51916" cy="56784"/>
              </a:xfrm>
              <a:custGeom>
                <a:avLst/>
                <a:gdLst>
                  <a:gd name="connsiteX0" fmla="*/ 25958 w 51916"/>
                  <a:gd name="connsiteY0" fmla="*/ 56784 h 56784"/>
                  <a:gd name="connsiteX1" fmla="*/ 0 w 51916"/>
                  <a:gd name="connsiteY1" fmla="*/ 28392 h 56784"/>
                  <a:gd name="connsiteX2" fmla="*/ 25958 w 51916"/>
                  <a:gd name="connsiteY2" fmla="*/ 0 h 56784"/>
                  <a:gd name="connsiteX3" fmla="*/ 51917 w 51916"/>
                  <a:gd name="connsiteY3" fmla="*/ 28392 h 56784"/>
                  <a:gd name="connsiteX4" fmla="*/ 51917 w 51916"/>
                  <a:gd name="connsiteY4" fmla="*/ 28476 h 56784"/>
                  <a:gd name="connsiteX5" fmla="*/ 26035 w 51916"/>
                  <a:gd name="connsiteY5" fmla="*/ 56784 h 56784"/>
                  <a:gd name="connsiteX6" fmla="*/ 25958 w 51916"/>
                  <a:gd name="connsiteY6" fmla="*/ 56784 h 56784"/>
                  <a:gd name="connsiteX7" fmla="*/ 25958 w 51916"/>
                  <a:gd name="connsiteY7" fmla="*/ 8484 h 56784"/>
                  <a:gd name="connsiteX8" fmla="*/ 7680 w 51916"/>
                  <a:gd name="connsiteY8" fmla="*/ 28476 h 56784"/>
                  <a:gd name="connsiteX9" fmla="*/ 25958 w 51916"/>
                  <a:gd name="connsiteY9" fmla="*/ 48468 h 56784"/>
                  <a:gd name="connsiteX10" fmla="*/ 44237 w 51916"/>
                  <a:gd name="connsiteY10" fmla="*/ 28476 h 56784"/>
                  <a:gd name="connsiteX11" fmla="*/ 25958 w 51916"/>
                  <a:gd name="connsiteY11" fmla="*/ 8484 h 5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16" h="56784">
                    <a:moveTo>
                      <a:pt x="25958" y="56784"/>
                    </a:moveTo>
                    <a:cubicBezTo>
                      <a:pt x="11620" y="56784"/>
                      <a:pt x="0" y="44075"/>
                      <a:pt x="0" y="28392"/>
                    </a:cubicBezTo>
                    <a:cubicBezTo>
                      <a:pt x="0" y="12709"/>
                      <a:pt x="11620" y="0"/>
                      <a:pt x="25958" y="0"/>
                    </a:cubicBezTo>
                    <a:cubicBezTo>
                      <a:pt x="40297" y="0"/>
                      <a:pt x="51917" y="12709"/>
                      <a:pt x="51917" y="28392"/>
                    </a:cubicBezTo>
                    <a:cubicBezTo>
                      <a:pt x="51917" y="28417"/>
                      <a:pt x="51917" y="28451"/>
                      <a:pt x="51917" y="28476"/>
                    </a:cubicBezTo>
                    <a:cubicBezTo>
                      <a:pt x="51917" y="44108"/>
                      <a:pt x="40328" y="56784"/>
                      <a:pt x="26035" y="56784"/>
                    </a:cubicBezTo>
                    <a:cubicBezTo>
                      <a:pt x="26012" y="56784"/>
                      <a:pt x="25981" y="56784"/>
                      <a:pt x="25958" y="56784"/>
                    </a:cubicBezTo>
                    <a:close/>
                    <a:moveTo>
                      <a:pt x="25958" y="8484"/>
                    </a:moveTo>
                    <a:cubicBezTo>
                      <a:pt x="15867" y="8484"/>
                      <a:pt x="7680" y="17438"/>
                      <a:pt x="7680" y="28476"/>
                    </a:cubicBezTo>
                    <a:cubicBezTo>
                      <a:pt x="7680" y="39514"/>
                      <a:pt x="15867" y="48468"/>
                      <a:pt x="25958" y="48468"/>
                    </a:cubicBezTo>
                    <a:cubicBezTo>
                      <a:pt x="36050" y="48468"/>
                      <a:pt x="44237" y="39514"/>
                      <a:pt x="44237" y="28476"/>
                    </a:cubicBezTo>
                    <a:cubicBezTo>
                      <a:pt x="44237" y="17438"/>
                      <a:pt x="36050" y="8484"/>
                      <a:pt x="25958" y="8484"/>
                    </a:cubicBezTo>
                    <a:close/>
                  </a:path>
                </a:pathLst>
              </a:custGeom>
              <a:solidFill>
                <a:srgbClr val="263238"/>
              </a:solidFill>
              <a:ln w="767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5C90B5CD-5A6C-DA9D-4AEA-427C4EB88F1A}"/>
                  </a:ext>
                </a:extLst>
              </p:cNvPr>
              <p:cNvSpPr/>
              <p:nvPr/>
            </p:nvSpPr>
            <p:spPr>
              <a:xfrm>
                <a:off x="7888857" y="2449833"/>
                <a:ext cx="112511" cy="185954"/>
              </a:xfrm>
              <a:custGeom>
                <a:avLst/>
                <a:gdLst>
                  <a:gd name="connsiteX0" fmla="*/ 108672 w 112511"/>
                  <a:gd name="connsiteY0" fmla="*/ 185954 h 185954"/>
                  <a:gd name="connsiteX1" fmla="*/ 0 w 112511"/>
                  <a:gd name="connsiteY1" fmla="*/ 185954 h 185954"/>
                  <a:gd name="connsiteX2" fmla="*/ 70272 w 112511"/>
                  <a:gd name="connsiteY2" fmla="*/ 2414 h 185954"/>
                  <a:gd name="connsiteX3" fmla="*/ 75379 w 112511"/>
                  <a:gd name="connsiteY3" fmla="*/ 398 h 185954"/>
                  <a:gd name="connsiteX4" fmla="*/ 77338 w 112511"/>
                  <a:gd name="connsiteY4" fmla="*/ 5690 h 185954"/>
                  <a:gd name="connsiteX5" fmla="*/ 11597 w 112511"/>
                  <a:gd name="connsiteY5" fmla="*/ 177554 h 185954"/>
                  <a:gd name="connsiteX6" fmla="*/ 108672 w 112511"/>
                  <a:gd name="connsiteY6" fmla="*/ 177554 h 185954"/>
                  <a:gd name="connsiteX7" fmla="*/ 112512 w 112511"/>
                  <a:gd name="connsiteY7" fmla="*/ 181754 h 185954"/>
                  <a:gd name="connsiteX8" fmla="*/ 108672 w 112511"/>
                  <a:gd name="connsiteY8" fmla="*/ 185954 h 18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511" h="185954">
                    <a:moveTo>
                      <a:pt x="108672" y="185954"/>
                    </a:moveTo>
                    <a:lnTo>
                      <a:pt x="0" y="185954"/>
                    </a:lnTo>
                    <a:lnTo>
                      <a:pt x="70272" y="2414"/>
                    </a:lnTo>
                    <a:cubicBezTo>
                      <a:pt x="71178" y="314"/>
                      <a:pt x="73459" y="-585"/>
                      <a:pt x="75379" y="398"/>
                    </a:cubicBezTo>
                    <a:cubicBezTo>
                      <a:pt x="77199" y="1339"/>
                      <a:pt x="78052" y="3640"/>
                      <a:pt x="77338" y="5690"/>
                    </a:cubicBezTo>
                    <a:lnTo>
                      <a:pt x="11597" y="177554"/>
                    </a:lnTo>
                    <a:lnTo>
                      <a:pt x="108672" y="177554"/>
                    </a:lnTo>
                    <a:cubicBezTo>
                      <a:pt x="110792" y="177554"/>
                      <a:pt x="112512" y="179436"/>
                      <a:pt x="112512" y="181754"/>
                    </a:cubicBezTo>
                    <a:cubicBezTo>
                      <a:pt x="112512" y="184072"/>
                      <a:pt x="110792" y="185954"/>
                      <a:pt x="108672" y="185954"/>
                    </a:cubicBezTo>
                    <a:close/>
                  </a:path>
                </a:pathLst>
              </a:custGeom>
              <a:solidFill>
                <a:srgbClr val="263238"/>
              </a:solidFill>
              <a:ln w="7671" cap="flat">
                <a:noFill/>
                <a:prstDash val="solid"/>
                <a:miter/>
              </a:ln>
            </p:spPr>
            <p:txBody>
              <a:bodyPr rtlCol="0" anchor="ctr"/>
              <a:lstStyle/>
              <a:p>
                <a:endParaRPr lang="zh-CN" altLang="en-US"/>
              </a:p>
            </p:txBody>
          </p:sp>
        </p:grpSp>
        <p:grpSp>
          <p:nvGrpSpPr>
            <p:cNvPr id="63" name="图形 2">
              <a:extLst>
                <a:ext uri="{FF2B5EF4-FFF2-40B4-BE49-F238E27FC236}">
                  <a16:creationId xmlns:a16="http://schemas.microsoft.com/office/drawing/2014/main" id="{666CFE4D-49CD-A727-8814-D78194A4A99F}"/>
                </a:ext>
              </a:extLst>
            </p:cNvPr>
            <p:cNvGrpSpPr/>
            <p:nvPr/>
          </p:nvGrpSpPr>
          <p:grpSpPr>
            <a:xfrm>
              <a:off x="6460992" y="2293403"/>
              <a:ext cx="4740633" cy="1591463"/>
              <a:chOff x="6460992" y="2293403"/>
              <a:chExt cx="4740633" cy="1591463"/>
            </a:xfrm>
            <a:solidFill>
              <a:srgbClr val="263238"/>
            </a:solidFill>
          </p:grpSpPr>
          <p:sp>
            <p:nvSpPr>
              <p:cNvPr id="64" name="任意多边形: 形状 63">
                <a:extLst>
                  <a:ext uri="{FF2B5EF4-FFF2-40B4-BE49-F238E27FC236}">
                    <a16:creationId xmlns:a16="http://schemas.microsoft.com/office/drawing/2014/main" id="{4DEC3E1F-F480-DDAC-748C-BAE937B6258D}"/>
                  </a:ext>
                </a:extLst>
              </p:cNvPr>
              <p:cNvSpPr/>
              <p:nvPr/>
            </p:nvSpPr>
            <p:spPr>
              <a:xfrm>
                <a:off x="6471974" y="2349767"/>
                <a:ext cx="498124" cy="81060"/>
              </a:xfrm>
              <a:custGeom>
                <a:avLst/>
                <a:gdLst>
                  <a:gd name="connsiteX0" fmla="*/ 498125 w 498124"/>
                  <a:gd name="connsiteY0" fmla="*/ 81060 h 81060"/>
                  <a:gd name="connsiteX1" fmla="*/ 0 w 498124"/>
                  <a:gd name="connsiteY1" fmla="*/ 81060 h 81060"/>
                  <a:gd name="connsiteX2" fmla="*/ 7066 w 498124"/>
                  <a:gd name="connsiteY2" fmla="*/ 0 h 81060"/>
                  <a:gd name="connsiteX3" fmla="*/ 498125 w 498124"/>
                  <a:gd name="connsiteY3" fmla="*/ 0 h 81060"/>
                  <a:gd name="connsiteX4" fmla="*/ 8448 w 498124"/>
                  <a:gd name="connsiteY4" fmla="*/ 72660 h 81060"/>
                  <a:gd name="connsiteX5" fmla="*/ 490445 w 498124"/>
                  <a:gd name="connsiteY5" fmla="*/ 72660 h 81060"/>
                  <a:gd name="connsiteX6" fmla="*/ 490445 w 498124"/>
                  <a:gd name="connsiteY6" fmla="*/ 8400 h 81060"/>
                  <a:gd name="connsiteX7" fmla="*/ 14285 w 498124"/>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060">
                    <a:moveTo>
                      <a:pt x="498125" y="81060"/>
                    </a:moveTo>
                    <a:lnTo>
                      <a:pt x="0" y="81060"/>
                    </a:lnTo>
                    <a:lnTo>
                      <a:pt x="7066" y="0"/>
                    </a:lnTo>
                    <a:lnTo>
                      <a:pt x="498125" y="0"/>
                    </a:lnTo>
                    <a:close/>
                    <a:moveTo>
                      <a:pt x="8448" y="72660"/>
                    </a:moveTo>
                    <a:lnTo>
                      <a:pt x="490445" y="72660"/>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E9895C3-3DAD-F6A0-42B7-548A4915CDF5}"/>
                  </a:ext>
                </a:extLst>
              </p:cNvPr>
              <p:cNvSpPr/>
              <p:nvPr/>
            </p:nvSpPr>
            <p:spPr>
              <a:xfrm>
                <a:off x="6471974" y="2422427"/>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B08D01EE-4F38-35ED-8514-3B4F713DE8B3}"/>
                  </a:ext>
                </a:extLst>
              </p:cNvPr>
              <p:cNvSpPr/>
              <p:nvPr/>
            </p:nvSpPr>
            <p:spPr>
              <a:xfrm>
                <a:off x="6471974" y="2495172"/>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5F0AEF8A-A83C-5EEC-ECE7-1044618D4792}"/>
                  </a:ext>
                </a:extLst>
              </p:cNvPr>
              <p:cNvSpPr/>
              <p:nvPr/>
            </p:nvSpPr>
            <p:spPr>
              <a:xfrm>
                <a:off x="6471974" y="2567916"/>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0340693-4DC5-8F90-2B7E-767A6E0CF08E}"/>
                  </a:ext>
                </a:extLst>
              </p:cNvPr>
              <p:cNvSpPr/>
              <p:nvPr/>
            </p:nvSpPr>
            <p:spPr>
              <a:xfrm>
                <a:off x="6471974" y="2640659"/>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4C3F676E-056D-00E5-E45A-0BCE50269767}"/>
                  </a:ext>
                </a:extLst>
              </p:cNvPr>
              <p:cNvSpPr/>
              <p:nvPr/>
            </p:nvSpPr>
            <p:spPr>
              <a:xfrm>
                <a:off x="6471974" y="2713403"/>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B9D63CFF-A64A-BB65-C610-728272ECA966}"/>
                  </a:ext>
                </a:extLst>
              </p:cNvPr>
              <p:cNvSpPr/>
              <p:nvPr/>
            </p:nvSpPr>
            <p:spPr>
              <a:xfrm>
                <a:off x="6471974" y="2786148"/>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48A1BBE2-01B0-49AE-5E49-C8168F41D02C}"/>
                  </a:ext>
                </a:extLst>
              </p:cNvPr>
              <p:cNvSpPr/>
              <p:nvPr/>
            </p:nvSpPr>
            <p:spPr>
              <a:xfrm>
                <a:off x="6471974" y="2858892"/>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671C3CA3-797A-A2FB-9519-6FD8CF0CEF52}"/>
                  </a:ext>
                </a:extLst>
              </p:cNvPr>
              <p:cNvSpPr/>
              <p:nvPr/>
            </p:nvSpPr>
            <p:spPr>
              <a:xfrm>
                <a:off x="6471974" y="2931635"/>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D5E28A6-8C4B-CABE-BEDA-DBC47D5D23A0}"/>
                  </a:ext>
                </a:extLst>
              </p:cNvPr>
              <p:cNvSpPr/>
              <p:nvPr/>
            </p:nvSpPr>
            <p:spPr>
              <a:xfrm>
                <a:off x="6471974" y="3004379"/>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FDAD678-5DA9-904B-4F20-CCD716DB3023}"/>
                  </a:ext>
                </a:extLst>
              </p:cNvPr>
              <p:cNvSpPr/>
              <p:nvPr/>
            </p:nvSpPr>
            <p:spPr>
              <a:xfrm>
                <a:off x="6471974" y="3077124"/>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8FFF9A8-73F1-5595-4DAE-11DC94DED73A}"/>
                  </a:ext>
                </a:extLst>
              </p:cNvPr>
              <p:cNvSpPr/>
              <p:nvPr/>
            </p:nvSpPr>
            <p:spPr>
              <a:xfrm>
                <a:off x="6471974" y="3149868"/>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61C63B1B-2214-103D-CA9F-07645367C075}"/>
                  </a:ext>
                </a:extLst>
              </p:cNvPr>
              <p:cNvSpPr/>
              <p:nvPr/>
            </p:nvSpPr>
            <p:spPr>
              <a:xfrm>
                <a:off x="6471974" y="3222611"/>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BD24168C-8ECC-13D9-FF95-17CBBC9C5BA5}"/>
                  </a:ext>
                </a:extLst>
              </p:cNvPr>
              <p:cNvSpPr/>
              <p:nvPr/>
            </p:nvSpPr>
            <p:spPr>
              <a:xfrm>
                <a:off x="6471974" y="3295355"/>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8FD6C377-CFC4-CED4-5BD9-8336F5BF0912}"/>
                  </a:ext>
                </a:extLst>
              </p:cNvPr>
              <p:cNvSpPr/>
              <p:nvPr/>
            </p:nvSpPr>
            <p:spPr>
              <a:xfrm>
                <a:off x="6471974" y="3368100"/>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E825320-343C-E7FE-68FA-3DEF119A0EED}"/>
                  </a:ext>
                </a:extLst>
              </p:cNvPr>
              <p:cNvSpPr/>
              <p:nvPr/>
            </p:nvSpPr>
            <p:spPr>
              <a:xfrm>
                <a:off x="6471974" y="3440675"/>
                <a:ext cx="498124" cy="81143"/>
              </a:xfrm>
              <a:custGeom>
                <a:avLst/>
                <a:gdLst>
                  <a:gd name="connsiteX0" fmla="*/ 498125 w 498124"/>
                  <a:gd name="connsiteY0" fmla="*/ 81144 h 81143"/>
                  <a:gd name="connsiteX1" fmla="*/ 0 w 498124"/>
                  <a:gd name="connsiteY1" fmla="*/ 81144 h 81143"/>
                  <a:gd name="connsiteX2" fmla="*/ 7066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CEBE141-7587-822B-3720-C0BA8BEDB376}"/>
                  </a:ext>
                </a:extLst>
              </p:cNvPr>
              <p:cNvSpPr/>
              <p:nvPr/>
            </p:nvSpPr>
            <p:spPr>
              <a:xfrm>
                <a:off x="6471974" y="3513336"/>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064 h 81144"/>
                  <a:gd name="connsiteX7" fmla="*/ 14285 w 498124"/>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064"/>
                    </a:lnTo>
                    <a:lnTo>
                      <a:pt x="14285" y="8064"/>
                    </a:lnTo>
                    <a:close/>
                  </a:path>
                </a:pathLst>
              </a:custGeom>
              <a:solidFill>
                <a:srgbClr val="263238"/>
              </a:solidFill>
              <a:ln w="767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44D3789-D0DE-2F7F-C386-B788A25D3832}"/>
                  </a:ext>
                </a:extLst>
              </p:cNvPr>
              <p:cNvSpPr/>
              <p:nvPr/>
            </p:nvSpPr>
            <p:spPr>
              <a:xfrm>
                <a:off x="6471974" y="3585911"/>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6C8FC63-202E-9DDA-195B-FE7FCC9AB36E}"/>
                  </a:ext>
                </a:extLst>
              </p:cNvPr>
              <p:cNvSpPr/>
              <p:nvPr/>
            </p:nvSpPr>
            <p:spPr>
              <a:xfrm>
                <a:off x="6471974" y="3658655"/>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2F60FE5-C23C-FC17-97CB-42A11AC1BE62}"/>
                  </a:ext>
                </a:extLst>
              </p:cNvPr>
              <p:cNvSpPr/>
              <p:nvPr/>
            </p:nvSpPr>
            <p:spPr>
              <a:xfrm>
                <a:off x="6471974" y="3731148"/>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652 h 81144"/>
                  <a:gd name="connsiteX7" fmla="*/ 14285 w 498124"/>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652"/>
                    </a:lnTo>
                    <a:lnTo>
                      <a:pt x="14285" y="8652"/>
                    </a:lnTo>
                    <a:close/>
                  </a:path>
                </a:pathLst>
              </a:custGeom>
              <a:solidFill>
                <a:srgbClr val="263238"/>
              </a:solidFill>
              <a:ln w="767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1959585-6859-650C-7166-F6AE727FEA9F}"/>
                  </a:ext>
                </a:extLst>
              </p:cNvPr>
              <p:cNvSpPr/>
              <p:nvPr/>
            </p:nvSpPr>
            <p:spPr>
              <a:xfrm>
                <a:off x="6471974" y="3803723"/>
                <a:ext cx="498124" cy="81144"/>
              </a:xfrm>
              <a:custGeom>
                <a:avLst/>
                <a:gdLst>
                  <a:gd name="connsiteX0" fmla="*/ 498125 w 498124"/>
                  <a:gd name="connsiteY0" fmla="*/ 81144 h 81144"/>
                  <a:gd name="connsiteX1" fmla="*/ 0 w 498124"/>
                  <a:gd name="connsiteY1" fmla="*/ 81144 h 81144"/>
                  <a:gd name="connsiteX2" fmla="*/ 7066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066"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F13944B-D3B7-4041-6069-C2E30DE0F3B1}"/>
                  </a:ext>
                </a:extLst>
              </p:cNvPr>
              <p:cNvSpPr/>
              <p:nvPr/>
            </p:nvSpPr>
            <p:spPr>
              <a:xfrm>
                <a:off x="6969177" y="2349767"/>
                <a:ext cx="498201" cy="81060"/>
              </a:xfrm>
              <a:custGeom>
                <a:avLst/>
                <a:gdLst>
                  <a:gd name="connsiteX0" fmla="*/ 498202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448 w 498201"/>
                  <a:gd name="connsiteY4" fmla="*/ 72660 h 81060"/>
                  <a:gd name="connsiteX5" fmla="*/ 490522 w 498201"/>
                  <a:gd name="connsiteY5" fmla="*/ 72660 h 81060"/>
                  <a:gd name="connsiteX6" fmla="*/ 490522 w 498201"/>
                  <a:gd name="connsiteY6" fmla="*/ 8400 h 81060"/>
                  <a:gd name="connsiteX7" fmla="*/ 14362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8202" y="81060"/>
                    </a:moveTo>
                    <a:lnTo>
                      <a:pt x="0" y="81060"/>
                    </a:lnTo>
                    <a:lnTo>
                      <a:pt x="7142" y="0"/>
                    </a:lnTo>
                    <a:lnTo>
                      <a:pt x="498202" y="0"/>
                    </a:lnTo>
                    <a:close/>
                    <a:moveTo>
                      <a:pt x="8448" y="72660"/>
                    </a:moveTo>
                    <a:lnTo>
                      <a:pt x="490522" y="72660"/>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B7CD878F-C1C8-AB4C-828B-3C75E3CCB013}"/>
                  </a:ext>
                </a:extLst>
              </p:cNvPr>
              <p:cNvSpPr/>
              <p:nvPr/>
            </p:nvSpPr>
            <p:spPr>
              <a:xfrm>
                <a:off x="6969177" y="2422427"/>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990D6CEC-5CFA-E0A4-C9DA-F7197932E9BA}"/>
                  </a:ext>
                </a:extLst>
              </p:cNvPr>
              <p:cNvSpPr/>
              <p:nvPr/>
            </p:nvSpPr>
            <p:spPr>
              <a:xfrm>
                <a:off x="6969177" y="2495172"/>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48BA9A8-D85E-2BF4-C881-B99D3CCF1309}"/>
                  </a:ext>
                </a:extLst>
              </p:cNvPr>
              <p:cNvSpPr/>
              <p:nvPr/>
            </p:nvSpPr>
            <p:spPr>
              <a:xfrm>
                <a:off x="6969177" y="2567916"/>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2F2E8D9-A1DB-4FAE-B8A6-1E9FE50468D7}"/>
                  </a:ext>
                </a:extLst>
              </p:cNvPr>
              <p:cNvSpPr/>
              <p:nvPr/>
            </p:nvSpPr>
            <p:spPr>
              <a:xfrm>
                <a:off x="6969177" y="264065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613BC31-DE7C-BBAB-A08A-50342F3D7E04}"/>
                  </a:ext>
                </a:extLst>
              </p:cNvPr>
              <p:cNvSpPr/>
              <p:nvPr/>
            </p:nvSpPr>
            <p:spPr>
              <a:xfrm>
                <a:off x="6969177" y="271340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D4CEB6BB-48E3-AC08-E884-89582A2731A7}"/>
                  </a:ext>
                </a:extLst>
              </p:cNvPr>
              <p:cNvSpPr/>
              <p:nvPr/>
            </p:nvSpPr>
            <p:spPr>
              <a:xfrm>
                <a:off x="6969177" y="2786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96D81E89-C0E2-C11E-E5F6-E527E3052428}"/>
                  </a:ext>
                </a:extLst>
              </p:cNvPr>
              <p:cNvSpPr/>
              <p:nvPr/>
            </p:nvSpPr>
            <p:spPr>
              <a:xfrm>
                <a:off x="6969177" y="2858892"/>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8113DC67-ADDE-A0CD-AE89-744EC6F990F3}"/>
                  </a:ext>
                </a:extLst>
              </p:cNvPr>
              <p:cNvSpPr/>
              <p:nvPr/>
            </p:nvSpPr>
            <p:spPr>
              <a:xfrm>
                <a:off x="6969177" y="293163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74C0A8B-2010-A728-BB89-9D5B5AABA6DC}"/>
                  </a:ext>
                </a:extLst>
              </p:cNvPr>
              <p:cNvSpPr/>
              <p:nvPr/>
            </p:nvSpPr>
            <p:spPr>
              <a:xfrm>
                <a:off x="6969177" y="300437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A2ED683D-3570-097E-BB03-A15B2EB1C9DE}"/>
                  </a:ext>
                </a:extLst>
              </p:cNvPr>
              <p:cNvSpPr/>
              <p:nvPr/>
            </p:nvSpPr>
            <p:spPr>
              <a:xfrm>
                <a:off x="6969177" y="3077124"/>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D306BFC-CEA2-4C97-B31F-8EFDBF05A449}"/>
                  </a:ext>
                </a:extLst>
              </p:cNvPr>
              <p:cNvSpPr/>
              <p:nvPr/>
            </p:nvSpPr>
            <p:spPr>
              <a:xfrm>
                <a:off x="6969177" y="3149868"/>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C82C684-FA11-BD2C-107C-7AF5690E2975}"/>
                  </a:ext>
                </a:extLst>
              </p:cNvPr>
              <p:cNvSpPr/>
              <p:nvPr/>
            </p:nvSpPr>
            <p:spPr>
              <a:xfrm>
                <a:off x="6969177" y="32226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A603668B-3EF2-C52D-C45A-4D3ABC910B3A}"/>
                  </a:ext>
                </a:extLst>
              </p:cNvPr>
              <p:cNvSpPr/>
              <p:nvPr/>
            </p:nvSpPr>
            <p:spPr>
              <a:xfrm>
                <a:off x="6969177" y="32953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4DF5E9B-E24C-F345-BFF5-E4C25A4E8D49}"/>
                  </a:ext>
                </a:extLst>
              </p:cNvPr>
              <p:cNvSpPr/>
              <p:nvPr/>
            </p:nvSpPr>
            <p:spPr>
              <a:xfrm>
                <a:off x="6969177" y="3368100"/>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01643ACE-43E6-A638-32CC-A17123F9D921}"/>
                  </a:ext>
                </a:extLst>
              </p:cNvPr>
              <p:cNvSpPr/>
              <p:nvPr/>
            </p:nvSpPr>
            <p:spPr>
              <a:xfrm>
                <a:off x="6969177" y="3440675"/>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639743E3-7192-F8B8-7D0A-2430736D2194}"/>
                  </a:ext>
                </a:extLst>
              </p:cNvPr>
              <p:cNvSpPr/>
              <p:nvPr/>
            </p:nvSpPr>
            <p:spPr>
              <a:xfrm>
                <a:off x="6969177" y="3513336"/>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064 h 81144"/>
                  <a:gd name="connsiteX7" fmla="*/ 14362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064"/>
                    </a:lnTo>
                    <a:lnTo>
                      <a:pt x="14362" y="8064"/>
                    </a:lnTo>
                    <a:close/>
                  </a:path>
                </a:pathLst>
              </a:custGeom>
              <a:solidFill>
                <a:srgbClr val="263238"/>
              </a:solidFill>
              <a:ln w="7671"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B71EEB45-C5C9-1682-3D6A-711AA4CE182C}"/>
                  </a:ext>
                </a:extLst>
              </p:cNvPr>
              <p:cNvSpPr/>
              <p:nvPr/>
            </p:nvSpPr>
            <p:spPr>
              <a:xfrm>
                <a:off x="6969177" y="35859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DFCECD98-1051-9919-7E0E-871C13A2EE78}"/>
                  </a:ext>
                </a:extLst>
              </p:cNvPr>
              <p:cNvSpPr/>
              <p:nvPr/>
            </p:nvSpPr>
            <p:spPr>
              <a:xfrm>
                <a:off x="6969177" y="36586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ECB58B01-46B2-7C69-32CE-3AE05D9A863E}"/>
                  </a:ext>
                </a:extLst>
              </p:cNvPr>
              <p:cNvSpPr/>
              <p:nvPr/>
            </p:nvSpPr>
            <p:spPr>
              <a:xfrm>
                <a:off x="6969177" y="3731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652 h 81144"/>
                  <a:gd name="connsiteX7" fmla="*/ 14362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652"/>
                    </a:lnTo>
                    <a:lnTo>
                      <a:pt x="14362" y="8652"/>
                    </a:lnTo>
                    <a:close/>
                  </a:path>
                </a:pathLst>
              </a:custGeom>
              <a:solidFill>
                <a:srgbClr val="263238"/>
              </a:solidFill>
              <a:ln w="7671"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06EE7F9-5BCA-DB6A-F494-E82B66B22A96}"/>
                  </a:ext>
                </a:extLst>
              </p:cNvPr>
              <p:cNvSpPr/>
              <p:nvPr/>
            </p:nvSpPr>
            <p:spPr>
              <a:xfrm>
                <a:off x="6969177" y="380372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82DD3432-BEFD-7747-2D3D-30A7E67C5B77}"/>
                  </a:ext>
                </a:extLst>
              </p:cNvPr>
              <p:cNvSpPr/>
              <p:nvPr/>
            </p:nvSpPr>
            <p:spPr>
              <a:xfrm>
                <a:off x="6460992" y="2293403"/>
                <a:ext cx="1030656" cy="63251"/>
              </a:xfrm>
              <a:custGeom>
                <a:avLst/>
                <a:gdLst>
                  <a:gd name="connsiteX0" fmla="*/ 1030656 w 1030656"/>
                  <a:gd name="connsiteY0" fmla="*/ 63252 h 63251"/>
                  <a:gd name="connsiteX1" fmla="*/ 0 w 1030656"/>
                  <a:gd name="connsiteY1" fmla="*/ 63252 h 63251"/>
                  <a:gd name="connsiteX2" fmla="*/ 0 w 1030656"/>
                  <a:gd name="connsiteY2" fmla="*/ 0 h 63251"/>
                  <a:gd name="connsiteX3" fmla="*/ 1030656 w 1030656"/>
                  <a:gd name="connsiteY3" fmla="*/ 0 h 63251"/>
                  <a:gd name="connsiteX4" fmla="*/ 7680 w 1030656"/>
                  <a:gd name="connsiteY4" fmla="*/ 54852 h 63251"/>
                  <a:gd name="connsiteX5" fmla="*/ 1022976 w 1030656"/>
                  <a:gd name="connsiteY5" fmla="*/ 54852 h 63251"/>
                  <a:gd name="connsiteX6" fmla="*/ 1022976 w 1030656"/>
                  <a:gd name="connsiteY6" fmla="*/ 8400 h 63251"/>
                  <a:gd name="connsiteX7" fmla="*/ 7680 w 1030656"/>
                  <a:gd name="connsiteY7" fmla="*/ 8400 h 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656" h="63251">
                    <a:moveTo>
                      <a:pt x="1030656" y="63252"/>
                    </a:moveTo>
                    <a:lnTo>
                      <a:pt x="0" y="63252"/>
                    </a:lnTo>
                    <a:lnTo>
                      <a:pt x="0" y="0"/>
                    </a:lnTo>
                    <a:lnTo>
                      <a:pt x="1030656" y="0"/>
                    </a:lnTo>
                    <a:close/>
                    <a:moveTo>
                      <a:pt x="7680" y="54852"/>
                    </a:moveTo>
                    <a:lnTo>
                      <a:pt x="1022976" y="54852"/>
                    </a:lnTo>
                    <a:lnTo>
                      <a:pt x="1022976"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3342C94D-036D-E07D-7985-20B02F2CBA98}"/>
                  </a:ext>
                </a:extLst>
              </p:cNvPr>
              <p:cNvSpPr/>
              <p:nvPr/>
            </p:nvSpPr>
            <p:spPr>
              <a:xfrm>
                <a:off x="7483968" y="2352456"/>
                <a:ext cx="7680" cy="966419"/>
              </a:xfrm>
              <a:custGeom>
                <a:avLst/>
                <a:gdLst>
                  <a:gd name="connsiteX0" fmla="*/ 0 w 7680"/>
                  <a:gd name="connsiteY0" fmla="*/ 0 h 966419"/>
                  <a:gd name="connsiteX1" fmla="*/ 7680 w 7680"/>
                  <a:gd name="connsiteY1" fmla="*/ 0 h 966419"/>
                  <a:gd name="connsiteX2" fmla="*/ 7680 w 7680"/>
                  <a:gd name="connsiteY2" fmla="*/ 966420 h 966419"/>
                  <a:gd name="connsiteX3" fmla="*/ 0 w 7680"/>
                  <a:gd name="connsiteY3" fmla="*/ 966420 h 966419"/>
                </a:gdLst>
                <a:ahLst/>
                <a:cxnLst>
                  <a:cxn ang="0">
                    <a:pos x="connsiteX0" y="connsiteY0"/>
                  </a:cxn>
                  <a:cxn ang="0">
                    <a:pos x="connsiteX1" y="connsiteY1"/>
                  </a:cxn>
                  <a:cxn ang="0">
                    <a:pos x="connsiteX2" y="connsiteY2"/>
                  </a:cxn>
                  <a:cxn ang="0">
                    <a:pos x="connsiteX3" y="connsiteY3"/>
                  </a:cxn>
                </a:cxnLst>
                <a:rect l="l" t="t" r="r" b="b"/>
                <a:pathLst>
                  <a:path w="7680" h="966419">
                    <a:moveTo>
                      <a:pt x="0" y="0"/>
                    </a:moveTo>
                    <a:lnTo>
                      <a:pt x="7680" y="0"/>
                    </a:lnTo>
                    <a:lnTo>
                      <a:pt x="7680" y="966420"/>
                    </a:lnTo>
                    <a:lnTo>
                      <a:pt x="0" y="966420"/>
                    </a:lnTo>
                    <a:close/>
                  </a:path>
                </a:pathLst>
              </a:custGeom>
              <a:solidFill>
                <a:srgbClr val="263238"/>
              </a:solidFill>
              <a:ln w="7671"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31394659-A2C5-E614-8DB6-370506ADBF23}"/>
                  </a:ext>
                </a:extLst>
              </p:cNvPr>
              <p:cNvSpPr/>
              <p:nvPr/>
            </p:nvSpPr>
            <p:spPr>
              <a:xfrm>
                <a:off x="7472755" y="2354052"/>
                <a:ext cx="7680" cy="663012"/>
              </a:xfrm>
              <a:custGeom>
                <a:avLst/>
                <a:gdLst>
                  <a:gd name="connsiteX0" fmla="*/ 0 w 7680"/>
                  <a:gd name="connsiteY0" fmla="*/ 0 h 663012"/>
                  <a:gd name="connsiteX1" fmla="*/ 7680 w 7680"/>
                  <a:gd name="connsiteY1" fmla="*/ 0 h 663012"/>
                  <a:gd name="connsiteX2" fmla="*/ 7680 w 7680"/>
                  <a:gd name="connsiteY2" fmla="*/ 663012 h 663012"/>
                  <a:gd name="connsiteX3" fmla="*/ 0 w 7680"/>
                  <a:gd name="connsiteY3" fmla="*/ 663012 h 663012"/>
                </a:gdLst>
                <a:ahLst/>
                <a:cxnLst>
                  <a:cxn ang="0">
                    <a:pos x="connsiteX0" y="connsiteY0"/>
                  </a:cxn>
                  <a:cxn ang="0">
                    <a:pos x="connsiteX1" y="connsiteY1"/>
                  </a:cxn>
                  <a:cxn ang="0">
                    <a:pos x="connsiteX2" y="connsiteY2"/>
                  </a:cxn>
                  <a:cxn ang="0">
                    <a:pos x="connsiteX3" y="connsiteY3"/>
                  </a:cxn>
                </a:cxnLst>
                <a:rect l="l" t="t" r="r" b="b"/>
                <a:pathLst>
                  <a:path w="7680" h="663012">
                    <a:moveTo>
                      <a:pt x="0" y="0"/>
                    </a:moveTo>
                    <a:lnTo>
                      <a:pt x="7680" y="0"/>
                    </a:lnTo>
                    <a:lnTo>
                      <a:pt x="7680" y="663012"/>
                    </a:lnTo>
                    <a:lnTo>
                      <a:pt x="0" y="663012"/>
                    </a:lnTo>
                    <a:close/>
                  </a:path>
                </a:pathLst>
              </a:custGeom>
              <a:solidFill>
                <a:srgbClr val="263238"/>
              </a:solidFill>
              <a:ln w="7671"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68907E75-77F1-CC70-E3D9-5F1EB558EA8B}"/>
                  </a:ext>
                </a:extLst>
              </p:cNvPr>
              <p:cNvSpPr/>
              <p:nvPr/>
            </p:nvSpPr>
            <p:spPr>
              <a:xfrm>
                <a:off x="7481280" y="3316776"/>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675684E1-D723-F998-F588-FF78819445FA}"/>
                  </a:ext>
                </a:extLst>
              </p:cNvPr>
              <p:cNvSpPr/>
              <p:nvPr/>
            </p:nvSpPr>
            <p:spPr>
              <a:xfrm>
                <a:off x="7477440" y="3312575"/>
                <a:ext cx="21427" cy="33012"/>
              </a:xfrm>
              <a:custGeom>
                <a:avLst/>
                <a:gdLst>
                  <a:gd name="connsiteX0" fmla="*/ 21427 w 21427"/>
                  <a:gd name="connsiteY0" fmla="*/ 33012 h 33012"/>
                  <a:gd name="connsiteX1" fmla="*/ 0 w 21427"/>
                  <a:gd name="connsiteY1" fmla="*/ 33012 h 33012"/>
                  <a:gd name="connsiteX2" fmla="*/ 0 w 21427"/>
                  <a:gd name="connsiteY2" fmla="*/ 0 h 33012"/>
                  <a:gd name="connsiteX3" fmla="*/ 21427 w 21427"/>
                  <a:gd name="connsiteY3" fmla="*/ 0 h 33012"/>
                  <a:gd name="connsiteX4" fmla="*/ 7680 w 21427"/>
                  <a:gd name="connsiteY4" fmla="*/ 24612 h 33012"/>
                  <a:gd name="connsiteX5" fmla="*/ 13747 w 21427"/>
                  <a:gd name="connsiteY5" fmla="*/ 24612 h 33012"/>
                  <a:gd name="connsiteX6" fmla="*/ 13747 w 21427"/>
                  <a:gd name="connsiteY6" fmla="*/ 8400 h 33012"/>
                  <a:gd name="connsiteX7" fmla="*/ 7680 w 21427"/>
                  <a:gd name="connsiteY7" fmla="*/ 8400 h 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2">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0E7080A0-A2AA-1141-3A96-634B3541F2D7}"/>
                  </a:ext>
                </a:extLst>
              </p:cNvPr>
              <p:cNvSpPr/>
              <p:nvPr/>
            </p:nvSpPr>
            <p:spPr>
              <a:xfrm>
                <a:off x="7468915" y="3011772"/>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5BB3A2A-18C6-9E72-FECF-5C8D8CB0099F}"/>
                  </a:ext>
                </a:extLst>
              </p:cNvPr>
              <p:cNvSpPr/>
              <p:nvPr/>
            </p:nvSpPr>
            <p:spPr>
              <a:xfrm>
                <a:off x="7465075" y="3007572"/>
                <a:ext cx="21427" cy="33011"/>
              </a:xfrm>
              <a:custGeom>
                <a:avLst/>
                <a:gdLst>
                  <a:gd name="connsiteX0" fmla="*/ 21427 w 21427"/>
                  <a:gd name="connsiteY0" fmla="*/ 33012 h 33011"/>
                  <a:gd name="connsiteX1" fmla="*/ 0 w 21427"/>
                  <a:gd name="connsiteY1" fmla="*/ 33012 h 33011"/>
                  <a:gd name="connsiteX2" fmla="*/ 0 w 21427"/>
                  <a:gd name="connsiteY2" fmla="*/ 0 h 33011"/>
                  <a:gd name="connsiteX3" fmla="*/ 21427 w 21427"/>
                  <a:gd name="connsiteY3" fmla="*/ 0 h 33011"/>
                  <a:gd name="connsiteX4" fmla="*/ 7680 w 21427"/>
                  <a:gd name="connsiteY4" fmla="*/ 24612 h 33011"/>
                  <a:gd name="connsiteX5" fmla="*/ 13747 w 21427"/>
                  <a:gd name="connsiteY5" fmla="*/ 24612 h 33011"/>
                  <a:gd name="connsiteX6" fmla="*/ 13747 w 21427"/>
                  <a:gd name="connsiteY6" fmla="*/ 8400 h 33011"/>
                  <a:gd name="connsiteX7" fmla="*/ 7680 w 21427"/>
                  <a:gd name="connsiteY7" fmla="*/ 8400 h 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1">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87825140-EAE6-FE7E-F412-0C909DE476C6}"/>
                  </a:ext>
                </a:extLst>
              </p:cNvPr>
              <p:cNvSpPr/>
              <p:nvPr/>
            </p:nvSpPr>
            <p:spPr>
              <a:xfrm>
                <a:off x="8323315" y="2349767"/>
                <a:ext cx="498201" cy="81060"/>
              </a:xfrm>
              <a:custGeom>
                <a:avLst/>
                <a:gdLst>
                  <a:gd name="connsiteX0" fmla="*/ 498202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448 w 498201"/>
                  <a:gd name="connsiteY4" fmla="*/ 72660 h 81060"/>
                  <a:gd name="connsiteX5" fmla="*/ 490522 w 498201"/>
                  <a:gd name="connsiteY5" fmla="*/ 72660 h 81060"/>
                  <a:gd name="connsiteX6" fmla="*/ 490522 w 498201"/>
                  <a:gd name="connsiteY6" fmla="*/ 8400 h 81060"/>
                  <a:gd name="connsiteX7" fmla="*/ 14362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8202" y="81060"/>
                    </a:moveTo>
                    <a:lnTo>
                      <a:pt x="0" y="81060"/>
                    </a:lnTo>
                    <a:lnTo>
                      <a:pt x="7142" y="0"/>
                    </a:lnTo>
                    <a:lnTo>
                      <a:pt x="498202" y="0"/>
                    </a:lnTo>
                    <a:close/>
                    <a:moveTo>
                      <a:pt x="8448" y="72660"/>
                    </a:moveTo>
                    <a:lnTo>
                      <a:pt x="490522" y="72660"/>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101483B8-7B06-F471-2550-C5191B70BB53}"/>
                  </a:ext>
                </a:extLst>
              </p:cNvPr>
              <p:cNvSpPr/>
              <p:nvPr/>
            </p:nvSpPr>
            <p:spPr>
              <a:xfrm>
                <a:off x="8323315" y="2422427"/>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6EA229B1-F9ED-9942-1036-94BAC1437787}"/>
                  </a:ext>
                </a:extLst>
              </p:cNvPr>
              <p:cNvSpPr/>
              <p:nvPr/>
            </p:nvSpPr>
            <p:spPr>
              <a:xfrm>
                <a:off x="8323315" y="2495172"/>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79B62022-913A-D665-AFEB-45BD979D51AB}"/>
                  </a:ext>
                </a:extLst>
              </p:cNvPr>
              <p:cNvSpPr/>
              <p:nvPr/>
            </p:nvSpPr>
            <p:spPr>
              <a:xfrm>
                <a:off x="8323315" y="2567916"/>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A5F8B68D-3959-3D57-9949-D744A311AC63}"/>
                  </a:ext>
                </a:extLst>
              </p:cNvPr>
              <p:cNvSpPr/>
              <p:nvPr/>
            </p:nvSpPr>
            <p:spPr>
              <a:xfrm>
                <a:off x="8323315" y="264065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ED0B1262-53A3-8F5C-466D-C50D0F129AB3}"/>
                  </a:ext>
                </a:extLst>
              </p:cNvPr>
              <p:cNvSpPr/>
              <p:nvPr/>
            </p:nvSpPr>
            <p:spPr>
              <a:xfrm>
                <a:off x="8323315" y="271340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B1BC3D68-6555-ED58-CB5B-2445527CB28F}"/>
                  </a:ext>
                </a:extLst>
              </p:cNvPr>
              <p:cNvSpPr/>
              <p:nvPr/>
            </p:nvSpPr>
            <p:spPr>
              <a:xfrm>
                <a:off x="8323315" y="2786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78E41DFC-4880-A00E-AAEA-E248492AA0AA}"/>
                  </a:ext>
                </a:extLst>
              </p:cNvPr>
              <p:cNvSpPr/>
              <p:nvPr/>
            </p:nvSpPr>
            <p:spPr>
              <a:xfrm>
                <a:off x="8323315" y="2858892"/>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13CCE50-093A-7230-BE8B-46A6E6F0A496}"/>
                  </a:ext>
                </a:extLst>
              </p:cNvPr>
              <p:cNvSpPr/>
              <p:nvPr/>
            </p:nvSpPr>
            <p:spPr>
              <a:xfrm>
                <a:off x="8323315" y="293163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0A9FF6CF-6E52-083E-FFD9-57062B1BC037}"/>
                  </a:ext>
                </a:extLst>
              </p:cNvPr>
              <p:cNvSpPr/>
              <p:nvPr/>
            </p:nvSpPr>
            <p:spPr>
              <a:xfrm>
                <a:off x="8323315" y="300437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F36C347-8C59-FC32-0BDA-BCA279624234}"/>
                  </a:ext>
                </a:extLst>
              </p:cNvPr>
              <p:cNvSpPr/>
              <p:nvPr/>
            </p:nvSpPr>
            <p:spPr>
              <a:xfrm>
                <a:off x="8323315" y="3077124"/>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B6E917AD-B7BE-B108-FF1B-53250CB7DD03}"/>
                  </a:ext>
                </a:extLst>
              </p:cNvPr>
              <p:cNvSpPr/>
              <p:nvPr/>
            </p:nvSpPr>
            <p:spPr>
              <a:xfrm>
                <a:off x="8323315" y="3149868"/>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C4DAA6C4-2A00-0473-B33D-8D6D4E45B62E}"/>
                  </a:ext>
                </a:extLst>
              </p:cNvPr>
              <p:cNvSpPr/>
              <p:nvPr/>
            </p:nvSpPr>
            <p:spPr>
              <a:xfrm>
                <a:off x="8323315" y="32226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BEFE3ED0-8244-0267-57CE-2A236672BA34}"/>
                  </a:ext>
                </a:extLst>
              </p:cNvPr>
              <p:cNvSpPr/>
              <p:nvPr/>
            </p:nvSpPr>
            <p:spPr>
              <a:xfrm>
                <a:off x="8323315" y="32953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EBFB18BD-AD2E-EF57-ADC0-32C933FC3064}"/>
                  </a:ext>
                </a:extLst>
              </p:cNvPr>
              <p:cNvSpPr/>
              <p:nvPr/>
            </p:nvSpPr>
            <p:spPr>
              <a:xfrm>
                <a:off x="8323315" y="3368100"/>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88587E72-CE80-20AF-6857-F9C256062760}"/>
                  </a:ext>
                </a:extLst>
              </p:cNvPr>
              <p:cNvSpPr/>
              <p:nvPr/>
            </p:nvSpPr>
            <p:spPr>
              <a:xfrm>
                <a:off x="8323315" y="3440675"/>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9089F96E-71B9-5DCA-892B-74D21B95D899}"/>
                  </a:ext>
                </a:extLst>
              </p:cNvPr>
              <p:cNvSpPr/>
              <p:nvPr/>
            </p:nvSpPr>
            <p:spPr>
              <a:xfrm>
                <a:off x="8323315" y="3513336"/>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064 h 81144"/>
                  <a:gd name="connsiteX7" fmla="*/ 14362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064"/>
                    </a:lnTo>
                    <a:lnTo>
                      <a:pt x="14362" y="8064"/>
                    </a:lnTo>
                    <a:close/>
                  </a:path>
                </a:pathLst>
              </a:custGeom>
              <a:solidFill>
                <a:srgbClr val="263238"/>
              </a:solidFill>
              <a:ln w="7671"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6FA50190-BB9D-D64A-750F-835A5C9EFB1D}"/>
                  </a:ext>
                </a:extLst>
              </p:cNvPr>
              <p:cNvSpPr/>
              <p:nvPr/>
            </p:nvSpPr>
            <p:spPr>
              <a:xfrm>
                <a:off x="8323315" y="35859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CEEE4BD9-92A5-A10A-C52E-BF230074C9D3}"/>
                  </a:ext>
                </a:extLst>
              </p:cNvPr>
              <p:cNvSpPr/>
              <p:nvPr/>
            </p:nvSpPr>
            <p:spPr>
              <a:xfrm>
                <a:off x="8323315" y="36586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525 w 498201"/>
                  <a:gd name="connsiteY4" fmla="*/ 72744 h 81144"/>
                  <a:gd name="connsiteX5" fmla="*/ 490598 w 498201"/>
                  <a:gd name="connsiteY5" fmla="*/ 72744 h 81144"/>
                  <a:gd name="connsiteX6" fmla="*/ 490598 w 498201"/>
                  <a:gd name="connsiteY6" fmla="*/ 8400 h 81144"/>
                  <a:gd name="connsiteX7" fmla="*/ 1443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525" y="72744"/>
                    </a:moveTo>
                    <a:lnTo>
                      <a:pt x="490598" y="72744"/>
                    </a:lnTo>
                    <a:lnTo>
                      <a:pt x="490598" y="8400"/>
                    </a:lnTo>
                    <a:lnTo>
                      <a:pt x="14438" y="8400"/>
                    </a:lnTo>
                    <a:close/>
                  </a:path>
                </a:pathLst>
              </a:custGeom>
              <a:solidFill>
                <a:srgbClr val="263238"/>
              </a:solidFill>
              <a:ln w="7671"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1F4CB750-DEBB-978D-6229-8E5839B05B0F}"/>
                  </a:ext>
                </a:extLst>
              </p:cNvPr>
              <p:cNvSpPr/>
              <p:nvPr/>
            </p:nvSpPr>
            <p:spPr>
              <a:xfrm>
                <a:off x="8323315" y="3731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652 h 81144"/>
                  <a:gd name="connsiteX7" fmla="*/ 14362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652"/>
                    </a:lnTo>
                    <a:lnTo>
                      <a:pt x="14362" y="8652"/>
                    </a:lnTo>
                    <a:close/>
                  </a:path>
                </a:pathLst>
              </a:custGeom>
              <a:solidFill>
                <a:srgbClr val="263238"/>
              </a:solidFill>
              <a:ln w="7671"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85B7B46-6808-1938-4352-EA8283D44E9F}"/>
                  </a:ext>
                </a:extLst>
              </p:cNvPr>
              <p:cNvSpPr/>
              <p:nvPr/>
            </p:nvSpPr>
            <p:spPr>
              <a:xfrm>
                <a:off x="8323315" y="380372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FE913016-7398-17C6-96DA-FEBFDC6AA383}"/>
                  </a:ext>
                </a:extLst>
              </p:cNvPr>
              <p:cNvSpPr/>
              <p:nvPr/>
            </p:nvSpPr>
            <p:spPr>
              <a:xfrm>
                <a:off x="8820595" y="2349767"/>
                <a:ext cx="498124" cy="81060"/>
              </a:xfrm>
              <a:custGeom>
                <a:avLst/>
                <a:gdLst>
                  <a:gd name="connsiteX0" fmla="*/ 498125 w 498124"/>
                  <a:gd name="connsiteY0" fmla="*/ 81060 h 81060"/>
                  <a:gd name="connsiteX1" fmla="*/ 0 w 498124"/>
                  <a:gd name="connsiteY1" fmla="*/ 81060 h 81060"/>
                  <a:gd name="connsiteX2" fmla="*/ 7142 w 498124"/>
                  <a:gd name="connsiteY2" fmla="*/ 0 h 81060"/>
                  <a:gd name="connsiteX3" fmla="*/ 498125 w 498124"/>
                  <a:gd name="connsiteY3" fmla="*/ 0 h 81060"/>
                  <a:gd name="connsiteX4" fmla="*/ 8448 w 498124"/>
                  <a:gd name="connsiteY4" fmla="*/ 72660 h 81060"/>
                  <a:gd name="connsiteX5" fmla="*/ 490445 w 498124"/>
                  <a:gd name="connsiteY5" fmla="*/ 72660 h 81060"/>
                  <a:gd name="connsiteX6" fmla="*/ 490445 w 498124"/>
                  <a:gd name="connsiteY6" fmla="*/ 8400 h 81060"/>
                  <a:gd name="connsiteX7" fmla="*/ 14285 w 498124"/>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060">
                    <a:moveTo>
                      <a:pt x="498125" y="81060"/>
                    </a:moveTo>
                    <a:lnTo>
                      <a:pt x="0" y="81060"/>
                    </a:lnTo>
                    <a:lnTo>
                      <a:pt x="7142" y="0"/>
                    </a:lnTo>
                    <a:lnTo>
                      <a:pt x="498125" y="0"/>
                    </a:lnTo>
                    <a:close/>
                    <a:moveTo>
                      <a:pt x="8448" y="72660"/>
                    </a:moveTo>
                    <a:lnTo>
                      <a:pt x="490445" y="72660"/>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86B2ACB-43BF-4D5D-4362-C6D8DF4E97E2}"/>
                  </a:ext>
                </a:extLst>
              </p:cNvPr>
              <p:cNvSpPr/>
              <p:nvPr/>
            </p:nvSpPr>
            <p:spPr>
              <a:xfrm>
                <a:off x="8820595" y="2422427"/>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ABC73A75-2E3E-A7A6-AB44-8B5B8F6352B9}"/>
                  </a:ext>
                </a:extLst>
              </p:cNvPr>
              <p:cNvSpPr/>
              <p:nvPr/>
            </p:nvSpPr>
            <p:spPr>
              <a:xfrm>
                <a:off x="8820595" y="2495172"/>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9C5E2415-FF49-C288-1BAA-2B63CC1FE6BD}"/>
                  </a:ext>
                </a:extLst>
              </p:cNvPr>
              <p:cNvSpPr/>
              <p:nvPr/>
            </p:nvSpPr>
            <p:spPr>
              <a:xfrm>
                <a:off x="8820595" y="2567916"/>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E841603A-A0B7-B919-B7D2-9A755D95E36C}"/>
                  </a:ext>
                </a:extLst>
              </p:cNvPr>
              <p:cNvSpPr/>
              <p:nvPr/>
            </p:nvSpPr>
            <p:spPr>
              <a:xfrm>
                <a:off x="8820595" y="2640659"/>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D6A3E7AA-03E9-36EA-53A5-AC8112CAD9D4}"/>
                  </a:ext>
                </a:extLst>
              </p:cNvPr>
              <p:cNvSpPr/>
              <p:nvPr/>
            </p:nvSpPr>
            <p:spPr>
              <a:xfrm>
                <a:off x="8820595" y="2713403"/>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1B58DA6C-5DB2-CEFC-E7B0-8C263F9CA718}"/>
                  </a:ext>
                </a:extLst>
              </p:cNvPr>
              <p:cNvSpPr/>
              <p:nvPr/>
            </p:nvSpPr>
            <p:spPr>
              <a:xfrm>
                <a:off x="8820595" y="2786148"/>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63010F4E-21FD-F214-C671-DC1644F76702}"/>
                  </a:ext>
                </a:extLst>
              </p:cNvPr>
              <p:cNvSpPr/>
              <p:nvPr/>
            </p:nvSpPr>
            <p:spPr>
              <a:xfrm>
                <a:off x="8820595" y="2858892"/>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F649F3A7-7320-396F-C30A-059686C3BC32}"/>
                  </a:ext>
                </a:extLst>
              </p:cNvPr>
              <p:cNvSpPr/>
              <p:nvPr/>
            </p:nvSpPr>
            <p:spPr>
              <a:xfrm>
                <a:off x="8820595" y="2931635"/>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0A5D74AE-59A2-D8C5-8A78-0348064E97C7}"/>
                  </a:ext>
                </a:extLst>
              </p:cNvPr>
              <p:cNvSpPr/>
              <p:nvPr/>
            </p:nvSpPr>
            <p:spPr>
              <a:xfrm>
                <a:off x="8820595" y="3004379"/>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DD1B23D6-E286-0E94-DF62-F26DC43E2859}"/>
                  </a:ext>
                </a:extLst>
              </p:cNvPr>
              <p:cNvSpPr/>
              <p:nvPr/>
            </p:nvSpPr>
            <p:spPr>
              <a:xfrm>
                <a:off x="8820595" y="3077124"/>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9FD35A9F-3D55-C355-FDD2-BCC01BA7575E}"/>
                  </a:ext>
                </a:extLst>
              </p:cNvPr>
              <p:cNvSpPr/>
              <p:nvPr/>
            </p:nvSpPr>
            <p:spPr>
              <a:xfrm>
                <a:off x="8820595" y="3149868"/>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CA827F0A-B35B-2939-9222-8D52CFD77C5A}"/>
                  </a:ext>
                </a:extLst>
              </p:cNvPr>
              <p:cNvSpPr/>
              <p:nvPr/>
            </p:nvSpPr>
            <p:spPr>
              <a:xfrm>
                <a:off x="8820595" y="3222611"/>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691315D7-BD44-155D-0B4D-814EA7705ED8}"/>
                  </a:ext>
                </a:extLst>
              </p:cNvPr>
              <p:cNvSpPr/>
              <p:nvPr/>
            </p:nvSpPr>
            <p:spPr>
              <a:xfrm>
                <a:off x="8820595" y="3295355"/>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26040C4-3360-3A69-85B6-83B802BD9FA0}"/>
                  </a:ext>
                </a:extLst>
              </p:cNvPr>
              <p:cNvSpPr/>
              <p:nvPr/>
            </p:nvSpPr>
            <p:spPr>
              <a:xfrm>
                <a:off x="8820595" y="3368100"/>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7C027D6-4932-F962-8E1D-912DB73B808F}"/>
                  </a:ext>
                </a:extLst>
              </p:cNvPr>
              <p:cNvSpPr/>
              <p:nvPr/>
            </p:nvSpPr>
            <p:spPr>
              <a:xfrm>
                <a:off x="8820595" y="3440675"/>
                <a:ext cx="498124" cy="81143"/>
              </a:xfrm>
              <a:custGeom>
                <a:avLst/>
                <a:gdLst>
                  <a:gd name="connsiteX0" fmla="*/ 498125 w 498124"/>
                  <a:gd name="connsiteY0" fmla="*/ 81144 h 81143"/>
                  <a:gd name="connsiteX1" fmla="*/ 0 w 498124"/>
                  <a:gd name="connsiteY1" fmla="*/ 81144 h 81143"/>
                  <a:gd name="connsiteX2" fmla="*/ 7142 w 498124"/>
                  <a:gd name="connsiteY2" fmla="*/ 0 h 81143"/>
                  <a:gd name="connsiteX3" fmla="*/ 498125 w 498124"/>
                  <a:gd name="connsiteY3" fmla="*/ 0 h 81143"/>
                  <a:gd name="connsiteX4" fmla="*/ 8448 w 498124"/>
                  <a:gd name="connsiteY4" fmla="*/ 72744 h 81143"/>
                  <a:gd name="connsiteX5" fmla="*/ 490445 w 498124"/>
                  <a:gd name="connsiteY5" fmla="*/ 72744 h 81143"/>
                  <a:gd name="connsiteX6" fmla="*/ 490445 w 498124"/>
                  <a:gd name="connsiteY6" fmla="*/ 8400 h 81143"/>
                  <a:gd name="connsiteX7" fmla="*/ 14285 w 498124"/>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3">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D762DF47-1BB5-B624-A128-DB976767050D}"/>
                  </a:ext>
                </a:extLst>
              </p:cNvPr>
              <p:cNvSpPr/>
              <p:nvPr/>
            </p:nvSpPr>
            <p:spPr>
              <a:xfrm>
                <a:off x="8820595" y="3513336"/>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064 h 81144"/>
                  <a:gd name="connsiteX7" fmla="*/ 14285 w 498124"/>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064"/>
                    </a:lnTo>
                    <a:lnTo>
                      <a:pt x="14285" y="8064"/>
                    </a:lnTo>
                    <a:close/>
                  </a:path>
                </a:pathLst>
              </a:custGeom>
              <a:solidFill>
                <a:srgbClr val="263238"/>
              </a:solidFill>
              <a:ln w="7671"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2D5BD4F9-42CA-80F8-BEDC-19A36D31B483}"/>
                  </a:ext>
                </a:extLst>
              </p:cNvPr>
              <p:cNvSpPr/>
              <p:nvPr/>
            </p:nvSpPr>
            <p:spPr>
              <a:xfrm>
                <a:off x="8820595" y="3585911"/>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4788C18C-AA70-0317-EAD3-AFEA2A10E492}"/>
                  </a:ext>
                </a:extLst>
              </p:cNvPr>
              <p:cNvSpPr/>
              <p:nvPr/>
            </p:nvSpPr>
            <p:spPr>
              <a:xfrm>
                <a:off x="8820595" y="3658655"/>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9D3F45EF-078E-77BB-9FE1-DC8FD4A529CB}"/>
                  </a:ext>
                </a:extLst>
              </p:cNvPr>
              <p:cNvSpPr/>
              <p:nvPr/>
            </p:nvSpPr>
            <p:spPr>
              <a:xfrm>
                <a:off x="8820595" y="3731148"/>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652 h 81144"/>
                  <a:gd name="connsiteX7" fmla="*/ 14285 w 498124"/>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652"/>
                    </a:lnTo>
                    <a:lnTo>
                      <a:pt x="14285" y="8652"/>
                    </a:lnTo>
                    <a:close/>
                  </a:path>
                </a:pathLst>
              </a:custGeom>
              <a:solidFill>
                <a:srgbClr val="263238"/>
              </a:solidFill>
              <a:ln w="7671"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9BA4C022-F538-DFFA-2A9B-CED2B0FC7FD7}"/>
                  </a:ext>
                </a:extLst>
              </p:cNvPr>
              <p:cNvSpPr/>
              <p:nvPr/>
            </p:nvSpPr>
            <p:spPr>
              <a:xfrm>
                <a:off x="8820595" y="3803723"/>
                <a:ext cx="498124" cy="81144"/>
              </a:xfrm>
              <a:custGeom>
                <a:avLst/>
                <a:gdLst>
                  <a:gd name="connsiteX0" fmla="*/ 498125 w 498124"/>
                  <a:gd name="connsiteY0" fmla="*/ 81144 h 81144"/>
                  <a:gd name="connsiteX1" fmla="*/ 0 w 498124"/>
                  <a:gd name="connsiteY1" fmla="*/ 81144 h 81144"/>
                  <a:gd name="connsiteX2" fmla="*/ 7142 w 498124"/>
                  <a:gd name="connsiteY2" fmla="*/ 0 h 81144"/>
                  <a:gd name="connsiteX3" fmla="*/ 498125 w 498124"/>
                  <a:gd name="connsiteY3" fmla="*/ 0 h 81144"/>
                  <a:gd name="connsiteX4" fmla="*/ 8448 w 498124"/>
                  <a:gd name="connsiteY4" fmla="*/ 72744 h 81144"/>
                  <a:gd name="connsiteX5" fmla="*/ 490445 w 498124"/>
                  <a:gd name="connsiteY5" fmla="*/ 72744 h 81144"/>
                  <a:gd name="connsiteX6" fmla="*/ 490445 w 498124"/>
                  <a:gd name="connsiteY6" fmla="*/ 8400 h 81144"/>
                  <a:gd name="connsiteX7" fmla="*/ 14285 w 498124"/>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24" h="81144">
                    <a:moveTo>
                      <a:pt x="498125" y="81144"/>
                    </a:moveTo>
                    <a:lnTo>
                      <a:pt x="0" y="81144"/>
                    </a:lnTo>
                    <a:lnTo>
                      <a:pt x="7142" y="0"/>
                    </a:lnTo>
                    <a:lnTo>
                      <a:pt x="498125" y="0"/>
                    </a:lnTo>
                    <a:close/>
                    <a:moveTo>
                      <a:pt x="8448" y="72744"/>
                    </a:moveTo>
                    <a:lnTo>
                      <a:pt x="490445" y="72744"/>
                    </a:lnTo>
                    <a:lnTo>
                      <a:pt x="490445" y="8400"/>
                    </a:lnTo>
                    <a:lnTo>
                      <a:pt x="14285" y="8400"/>
                    </a:lnTo>
                    <a:close/>
                  </a:path>
                </a:pathLst>
              </a:custGeom>
              <a:solidFill>
                <a:srgbClr val="263238"/>
              </a:solidFill>
              <a:ln w="7671"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E8C69CF6-AEB7-481A-FA63-5C9BE38F1DCB}"/>
                  </a:ext>
                </a:extLst>
              </p:cNvPr>
              <p:cNvSpPr/>
              <p:nvPr/>
            </p:nvSpPr>
            <p:spPr>
              <a:xfrm>
                <a:off x="8312409" y="2293403"/>
                <a:ext cx="1030579" cy="63251"/>
              </a:xfrm>
              <a:custGeom>
                <a:avLst/>
                <a:gdLst>
                  <a:gd name="connsiteX0" fmla="*/ 1030579 w 1030579"/>
                  <a:gd name="connsiteY0" fmla="*/ 63252 h 63251"/>
                  <a:gd name="connsiteX1" fmla="*/ 0 w 1030579"/>
                  <a:gd name="connsiteY1" fmla="*/ 63252 h 63251"/>
                  <a:gd name="connsiteX2" fmla="*/ 0 w 1030579"/>
                  <a:gd name="connsiteY2" fmla="*/ 0 h 63251"/>
                  <a:gd name="connsiteX3" fmla="*/ 1030579 w 1030579"/>
                  <a:gd name="connsiteY3" fmla="*/ 0 h 63251"/>
                  <a:gd name="connsiteX4" fmla="*/ 7680 w 1030579"/>
                  <a:gd name="connsiteY4" fmla="*/ 54852 h 63251"/>
                  <a:gd name="connsiteX5" fmla="*/ 1022899 w 1030579"/>
                  <a:gd name="connsiteY5" fmla="*/ 54852 h 63251"/>
                  <a:gd name="connsiteX6" fmla="*/ 1022899 w 1030579"/>
                  <a:gd name="connsiteY6" fmla="*/ 8400 h 63251"/>
                  <a:gd name="connsiteX7" fmla="*/ 7680 w 1030579"/>
                  <a:gd name="connsiteY7" fmla="*/ 8400 h 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579" h="63251">
                    <a:moveTo>
                      <a:pt x="1030579" y="63252"/>
                    </a:moveTo>
                    <a:lnTo>
                      <a:pt x="0" y="63252"/>
                    </a:lnTo>
                    <a:lnTo>
                      <a:pt x="0" y="0"/>
                    </a:lnTo>
                    <a:lnTo>
                      <a:pt x="1030579" y="0"/>
                    </a:lnTo>
                    <a:close/>
                    <a:moveTo>
                      <a:pt x="7680" y="54852"/>
                    </a:moveTo>
                    <a:lnTo>
                      <a:pt x="1022899" y="54852"/>
                    </a:lnTo>
                    <a:lnTo>
                      <a:pt x="102289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8F0FAC48-131D-94FC-6816-FDBC43CC4ECE}"/>
                  </a:ext>
                </a:extLst>
              </p:cNvPr>
              <p:cNvSpPr/>
              <p:nvPr/>
            </p:nvSpPr>
            <p:spPr>
              <a:xfrm>
                <a:off x="9335308" y="2352456"/>
                <a:ext cx="7680" cy="966419"/>
              </a:xfrm>
              <a:custGeom>
                <a:avLst/>
                <a:gdLst>
                  <a:gd name="connsiteX0" fmla="*/ 0 w 7680"/>
                  <a:gd name="connsiteY0" fmla="*/ 0 h 966419"/>
                  <a:gd name="connsiteX1" fmla="*/ 7680 w 7680"/>
                  <a:gd name="connsiteY1" fmla="*/ 0 h 966419"/>
                  <a:gd name="connsiteX2" fmla="*/ 7680 w 7680"/>
                  <a:gd name="connsiteY2" fmla="*/ 966420 h 966419"/>
                  <a:gd name="connsiteX3" fmla="*/ 0 w 7680"/>
                  <a:gd name="connsiteY3" fmla="*/ 966420 h 966419"/>
                </a:gdLst>
                <a:ahLst/>
                <a:cxnLst>
                  <a:cxn ang="0">
                    <a:pos x="connsiteX0" y="connsiteY0"/>
                  </a:cxn>
                  <a:cxn ang="0">
                    <a:pos x="connsiteX1" y="connsiteY1"/>
                  </a:cxn>
                  <a:cxn ang="0">
                    <a:pos x="connsiteX2" y="connsiteY2"/>
                  </a:cxn>
                  <a:cxn ang="0">
                    <a:pos x="connsiteX3" y="connsiteY3"/>
                  </a:cxn>
                </a:cxnLst>
                <a:rect l="l" t="t" r="r" b="b"/>
                <a:pathLst>
                  <a:path w="7680" h="966419">
                    <a:moveTo>
                      <a:pt x="0" y="0"/>
                    </a:moveTo>
                    <a:lnTo>
                      <a:pt x="7680" y="0"/>
                    </a:lnTo>
                    <a:lnTo>
                      <a:pt x="7680" y="966420"/>
                    </a:lnTo>
                    <a:lnTo>
                      <a:pt x="0" y="966420"/>
                    </a:lnTo>
                    <a:close/>
                  </a:path>
                </a:pathLst>
              </a:custGeom>
              <a:solidFill>
                <a:srgbClr val="263238"/>
              </a:solidFill>
              <a:ln w="7671"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F8E13FBA-8E4E-F566-CA6B-075AD61A27EC}"/>
                  </a:ext>
                </a:extLst>
              </p:cNvPr>
              <p:cNvSpPr/>
              <p:nvPr/>
            </p:nvSpPr>
            <p:spPr>
              <a:xfrm>
                <a:off x="9324172" y="2354052"/>
                <a:ext cx="7680" cy="663012"/>
              </a:xfrm>
              <a:custGeom>
                <a:avLst/>
                <a:gdLst>
                  <a:gd name="connsiteX0" fmla="*/ 0 w 7680"/>
                  <a:gd name="connsiteY0" fmla="*/ 0 h 663012"/>
                  <a:gd name="connsiteX1" fmla="*/ 7680 w 7680"/>
                  <a:gd name="connsiteY1" fmla="*/ 0 h 663012"/>
                  <a:gd name="connsiteX2" fmla="*/ 7680 w 7680"/>
                  <a:gd name="connsiteY2" fmla="*/ 663012 h 663012"/>
                  <a:gd name="connsiteX3" fmla="*/ 0 w 7680"/>
                  <a:gd name="connsiteY3" fmla="*/ 663012 h 663012"/>
                </a:gdLst>
                <a:ahLst/>
                <a:cxnLst>
                  <a:cxn ang="0">
                    <a:pos x="connsiteX0" y="connsiteY0"/>
                  </a:cxn>
                  <a:cxn ang="0">
                    <a:pos x="connsiteX1" y="connsiteY1"/>
                  </a:cxn>
                  <a:cxn ang="0">
                    <a:pos x="connsiteX2" y="connsiteY2"/>
                  </a:cxn>
                  <a:cxn ang="0">
                    <a:pos x="connsiteX3" y="connsiteY3"/>
                  </a:cxn>
                </a:cxnLst>
                <a:rect l="l" t="t" r="r" b="b"/>
                <a:pathLst>
                  <a:path w="7680" h="663012">
                    <a:moveTo>
                      <a:pt x="0" y="0"/>
                    </a:moveTo>
                    <a:lnTo>
                      <a:pt x="7680" y="0"/>
                    </a:lnTo>
                    <a:lnTo>
                      <a:pt x="7680" y="663012"/>
                    </a:lnTo>
                    <a:lnTo>
                      <a:pt x="0" y="663012"/>
                    </a:lnTo>
                    <a:close/>
                  </a:path>
                </a:pathLst>
              </a:custGeom>
              <a:solidFill>
                <a:srgbClr val="263238"/>
              </a:solidFill>
              <a:ln w="7671"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7968D73F-20C6-5C79-96D0-A8DE90E3684E}"/>
                  </a:ext>
                </a:extLst>
              </p:cNvPr>
              <p:cNvSpPr/>
              <p:nvPr/>
            </p:nvSpPr>
            <p:spPr>
              <a:xfrm>
                <a:off x="9332620" y="3316776"/>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813C1311-C6F4-6A19-8C1D-423DF7D5BC04}"/>
                  </a:ext>
                </a:extLst>
              </p:cNvPr>
              <p:cNvSpPr/>
              <p:nvPr/>
            </p:nvSpPr>
            <p:spPr>
              <a:xfrm>
                <a:off x="9328780" y="3312575"/>
                <a:ext cx="21427" cy="33012"/>
              </a:xfrm>
              <a:custGeom>
                <a:avLst/>
                <a:gdLst>
                  <a:gd name="connsiteX0" fmla="*/ 21427 w 21427"/>
                  <a:gd name="connsiteY0" fmla="*/ 33012 h 33012"/>
                  <a:gd name="connsiteX1" fmla="*/ 0 w 21427"/>
                  <a:gd name="connsiteY1" fmla="*/ 33012 h 33012"/>
                  <a:gd name="connsiteX2" fmla="*/ 0 w 21427"/>
                  <a:gd name="connsiteY2" fmla="*/ 0 h 33012"/>
                  <a:gd name="connsiteX3" fmla="*/ 21427 w 21427"/>
                  <a:gd name="connsiteY3" fmla="*/ 0 h 33012"/>
                  <a:gd name="connsiteX4" fmla="*/ 7680 w 21427"/>
                  <a:gd name="connsiteY4" fmla="*/ 24612 h 33012"/>
                  <a:gd name="connsiteX5" fmla="*/ 13747 w 21427"/>
                  <a:gd name="connsiteY5" fmla="*/ 24612 h 33012"/>
                  <a:gd name="connsiteX6" fmla="*/ 13747 w 21427"/>
                  <a:gd name="connsiteY6" fmla="*/ 8400 h 33012"/>
                  <a:gd name="connsiteX7" fmla="*/ 7680 w 21427"/>
                  <a:gd name="connsiteY7" fmla="*/ 8400 h 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2">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9DD878D2-A1D6-57A4-F20D-AA8275CE8C01}"/>
                  </a:ext>
                </a:extLst>
              </p:cNvPr>
              <p:cNvSpPr/>
              <p:nvPr/>
            </p:nvSpPr>
            <p:spPr>
              <a:xfrm>
                <a:off x="9320256" y="3011772"/>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5BDF0BAD-9F90-768D-D59C-9AA3D4D3D2DC}"/>
                  </a:ext>
                </a:extLst>
              </p:cNvPr>
              <p:cNvSpPr/>
              <p:nvPr/>
            </p:nvSpPr>
            <p:spPr>
              <a:xfrm>
                <a:off x="9316416" y="3007572"/>
                <a:ext cx="21503" cy="33011"/>
              </a:xfrm>
              <a:custGeom>
                <a:avLst/>
                <a:gdLst>
                  <a:gd name="connsiteX0" fmla="*/ 21504 w 21503"/>
                  <a:gd name="connsiteY0" fmla="*/ 33012 h 33011"/>
                  <a:gd name="connsiteX1" fmla="*/ 0 w 21503"/>
                  <a:gd name="connsiteY1" fmla="*/ 33012 h 33011"/>
                  <a:gd name="connsiteX2" fmla="*/ 0 w 21503"/>
                  <a:gd name="connsiteY2" fmla="*/ 0 h 33011"/>
                  <a:gd name="connsiteX3" fmla="*/ 21504 w 21503"/>
                  <a:gd name="connsiteY3" fmla="*/ 0 h 33011"/>
                  <a:gd name="connsiteX4" fmla="*/ 7757 w 21503"/>
                  <a:gd name="connsiteY4" fmla="*/ 24612 h 33011"/>
                  <a:gd name="connsiteX5" fmla="*/ 13824 w 21503"/>
                  <a:gd name="connsiteY5" fmla="*/ 24612 h 33011"/>
                  <a:gd name="connsiteX6" fmla="*/ 13824 w 21503"/>
                  <a:gd name="connsiteY6" fmla="*/ 8400 h 33011"/>
                  <a:gd name="connsiteX7" fmla="*/ 7757 w 21503"/>
                  <a:gd name="connsiteY7" fmla="*/ 8400 h 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03" h="33011">
                    <a:moveTo>
                      <a:pt x="21504" y="33012"/>
                    </a:moveTo>
                    <a:lnTo>
                      <a:pt x="0" y="33012"/>
                    </a:lnTo>
                    <a:lnTo>
                      <a:pt x="0" y="0"/>
                    </a:lnTo>
                    <a:lnTo>
                      <a:pt x="21504" y="0"/>
                    </a:lnTo>
                    <a:close/>
                    <a:moveTo>
                      <a:pt x="7757" y="24612"/>
                    </a:moveTo>
                    <a:lnTo>
                      <a:pt x="13824" y="24612"/>
                    </a:lnTo>
                    <a:lnTo>
                      <a:pt x="13824" y="8400"/>
                    </a:lnTo>
                    <a:lnTo>
                      <a:pt x="7757" y="8400"/>
                    </a:lnTo>
                    <a:close/>
                  </a:path>
                </a:pathLst>
              </a:custGeom>
              <a:solidFill>
                <a:srgbClr val="263238"/>
              </a:solidFill>
              <a:ln w="7671"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BE6AF608-A8AD-C94B-B9B4-8ECF7B57133C}"/>
                  </a:ext>
                </a:extLst>
              </p:cNvPr>
              <p:cNvSpPr/>
              <p:nvPr/>
            </p:nvSpPr>
            <p:spPr>
              <a:xfrm>
                <a:off x="10175040" y="2349767"/>
                <a:ext cx="498201" cy="81060"/>
              </a:xfrm>
              <a:custGeom>
                <a:avLst/>
                <a:gdLst>
                  <a:gd name="connsiteX0" fmla="*/ 497818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064 w 498201"/>
                  <a:gd name="connsiteY4" fmla="*/ 72660 h 81060"/>
                  <a:gd name="connsiteX5" fmla="*/ 490138 w 498201"/>
                  <a:gd name="connsiteY5" fmla="*/ 72660 h 81060"/>
                  <a:gd name="connsiteX6" fmla="*/ 490138 w 498201"/>
                  <a:gd name="connsiteY6" fmla="*/ 8400 h 81060"/>
                  <a:gd name="connsiteX7" fmla="*/ 13978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7818" y="81060"/>
                    </a:moveTo>
                    <a:lnTo>
                      <a:pt x="0" y="81060"/>
                    </a:lnTo>
                    <a:lnTo>
                      <a:pt x="7142" y="0"/>
                    </a:lnTo>
                    <a:lnTo>
                      <a:pt x="498202" y="0"/>
                    </a:lnTo>
                    <a:close/>
                    <a:moveTo>
                      <a:pt x="8064" y="72660"/>
                    </a:moveTo>
                    <a:lnTo>
                      <a:pt x="490138" y="72660"/>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FAFE852-D14B-3E48-A72A-3BE1F31696DB}"/>
                  </a:ext>
                </a:extLst>
              </p:cNvPr>
              <p:cNvSpPr/>
              <p:nvPr/>
            </p:nvSpPr>
            <p:spPr>
              <a:xfrm>
                <a:off x="10175040" y="2422427"/>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743238FF-7D5F-2884-7AC4-956662CC4D19}"/>
                  </a:ext>
                </a:extLst>
              </p:cNvPr>
              <p:cNvSpPr/>
              <p:nvPr/>
            </p:nvSpPr>
            <p:spPr>
              <a:xfrm>
                <a:off x="10175040" y="2495172"/>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820517A9-191F-DFE2-20C8-204C26558DF5}"/>
                  </a:ext>
                </a:extLst>
              </p:cNvPr>
              <p:cNvSpPr/>
              <p:nvPr/>
            </p:nvSpPr>
            <p:spPr>
              <a:xfrm>
                <a:off x="10175040" y="2567916"/>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E36F2D47-D53F-D3CC-0FC1-AD0514525870}"/>
                  </a:ext>
                </a:extLst>
              </p:cNvPr>
              <p:cNvSpPr/>
              <p:nvPr/>
            </p:nvSpPr>
            <p:spPr>
              <a:xfrm>
                <a:off x="10175040" y="2640659"/>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D111F60E-3F67-6B44-3DC2-9D6B4794F833}"/>
                  </a:ext>
                </a:extLst>
              </p:cNvPr>
              <p:cNvSpPr/>
              <p:nvPr/>
            </p:nvSpPr>
            <p:spPr>
              <a:xfrm>
                <a:off x="10175040" y="2713403"/>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2B3971BE-A643-4FB5-2706-8F2143C8CB49}"/>
                  </a:ext>
                </a:extLst>
              </p:cNvPr>
              <p:cNvSpPr/>
              <p:nvPr/>
            </p:nvSpPr>
            <p:spPr>
              <a:xfrm>
                <a:off x="10175040" y="2786148"/>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21B32ED1-D1F6-3F3C-4975-0F1E81D1E9E7}"/>
                  </a:ext>
                </a:extLst>
              </p:cNvPr>
              <p:cNvSpPr/>
              <p:nvPr/>
            </p:nvSpPr>
            <p:spPr>
              <a:xfrm>
                <a:off x="10175040" y="2858892"/>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116EDB3F-B04B-701F-46AF-355D555787F2}"/>
                  </a:ext>
                </a:extLst>
              </p:cNvPr>
              <p:cNvSpPr/>
              <p:nvPr/>
            </p:nvSpPr>
            <p:spPr>
              <a:xfrm>
                <a:off x="10175040" y="2931635"/>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D5855D78-0B14-31BE-44E0-3AEA36D07E1F}"/>
                  </a:ext>
                </a:extLst>
              </p:cNvPr>
              <p:cNvSpPr/>
              <p:nvPr/>
            </p:nvSpPr>
            <p:spPr>
              <a:xfrm>
                <a:off x="10175040" y="3004379"/>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6698090E-2096-E917-1163-39581EDA12A1}"/>
                  </a:ext>
                </a:extLst>
              </p:cNvPr>
              <p:cNvSpPr/>
              <p:nvPr/>
            </p:nvSpPr>
            <p:spPr>
              <a:xfrm>
                <a:off x="10175040" y="3077124"/>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917951E2-6801-1D90-3CBE-7AFB49FC1B55}"/>
                  </a:ext>
                </a:extLst>
              </p:cNvPr>
              <p:cNvSpPr/>
              <p:nvPr/>
            </p:nvSpPr>
            <p:spPr>
              <a:xfrm>
                <a:off x="10175040" y="3149868"/>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A695E615-339E-2CC2-1E16-D333A98C0197}"/>
                  </a:ext>
                </a:extLst>
              </p:cNvPr>
              <p:cNvSpPr/>
              <p:nvPr/>
            </p:nvSpPr>
            <p:spPr>
              <a:xfrm>
                <a:off x="10175040" y="3222611"/>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40D07E73-FE5B-802D-3264-94DDE8CA28E3}"/>
                  </a:ext>
                </a:extLst>
              </p:cNvPr>
              <p:cNvSpPr/>
              <p:nvPr/>
            </p:nvSpPr>
            <p:spPr>
              <a:xfrm>
                <a:off x="10175040" y="3295355"/>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89EAB78F-B255-4208-6E3A-35E080302A1E}"/>
                  </a:ext>
                </a:extLst>
              </p:cNvPr>
              <p:cNvSpPr/>
              <p:nvPr/>
            </p:nvSpPr>
            <p:spPr>
              <a:xfrm>
                <a:off x="10175040" y="3368100"/>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B5E0D967-85BD-F338-F3F7-5CCEDF74A904}"/>
                  </a:ext>
                </a:extLst>
              </p:cNvPr>
              <p:cNvSpPr/>
              <p:nvPr/>
            </p:nvSpPr>
            <p:spPr>
              <a:xfrm>
                <a:off x="10175040" y="3440675"/>
                <a:ext cx="498201" cy="81143"/>
              </a:xfrm>
              <a:custGeom>
                <a:avLst/>
                <a:gdLst>
                  <a:gd name="connsiteX0" fmla="*/ 497818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064 w 498201"/>
                  <a:gd name="connsiteY4" fmla="*/ 72744 h 81143"/>
                  <a:gd name="connsiteX5" fmla="*/ 490138 w 498201"/>
                  <a:gd name="connsiteY5" fmla="*/ 72744 h 81143"/>
                  <a:gd name="connsiteX6" fmla="*/ 490138 w 498201"/>
                  <a:gd name="connsiteY6" fmla="*/ 8400 h 81143"/>
                  <a:gd name="connsiteX7" fmla="*/ 13978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0D4B6D4-F47E-765A-B9B1-A9A67DE70F66}"/>
                  </a:ext>
                </a:extLst>
              </p:cNvPr>
              <p:cNvSpPr/>
              <p:nvPr/>
            </p:nvSpPr>
            <p:spPr>
              <a:xfrm>
                <a:off x="10175040" y="3513336"/>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064 h 81144"/>
                  <a:gd name="connsiteX7" fmla="*/ 13978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064"/>
                    </a:lnTo>
                    <a:lnTo>
                      <a:pt x="13978" y="8064"/>
                    </a:lnTo>
                    <a:close/>
                  </a:path>
                </a:pathLst>
              </a:custGeom>
              <a:solidFill>
                <a:srgbClr val="263238"/>
              </a:solidFill>
              <a:ln w="7671"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878309F5-6732-8048-00B6-4F3B999D0D61}"/>
                  </a:ext>
                </a:extLst>
              </p:cNvPr>
              <p:cNvSpPr/>
              <p:nvPr/>
            </p:nvSpPr>
            <p:spPr>
              <a:xfrm>
                <a:off x="10175040" y="3585911"/>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F700B31B-3AF4-F3FB-8B40-AB3873856A50}"/>
                  </a:ext>
                </a:extLst>
              </p:cNvPr>
              <p:cNvSpPr/>
              <p:nvPr/>
            </p:nvSpPr>
            <p:spPr>
              <a:xfrm>
                <a:off x="10175040" y="3658655"/>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91F0CD56-BA95-5355-C7A6-A161FA980D6F}"/>
                  </a:ext>
                </a:extLst>
              </p:cNvPr>
              <p:cNvSpPr/>
              <p:nvPr/>
            </p:nvSpPr>
            <p:spPr>
              <a:xfrm>
                <a:off x="10175040" y="3731148"/>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652 h 81144"/>
                  <a:gd name="connsiteX7" fmla="*/ 13978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652"/>
                    </a:lnTo>
                    <a:lnTo>
                      <a:pt x="13978" y="8652"/>
                    </a:lnTo>
                    <a:close/>
                  </a:path>
                </a:pathLst>
              </a:custGeom>
              <a:solidFill>
                <a:srgbClr val="263238"/>
              </a:solidFill>
              <a:ln w="7671"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CDF595CD-E05B-3205-2690-987EBD073238}"/>
                  </a:ext>
                </a:extLst>
              </p:cNvPr>
              <p:cNvSpPr/>
              <p:nvPr/>
            </p:nvSpPr>
            <p:spPr>
              <a:xfrm>
                <a:off x="10175040" y="3803723"/>
                <a:ext cx="498201" cy="81144"/>
              </a:xfrm>
              <a:custGeom>
                <a:avLst/>
                <a:gdLst>
                  <a:gd name="connsiteX0" fmla="*/ 497818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064 w 498201"/>
                  <a:gd name="connsiteY4" fmla="*/ 72744 h 81144"/>
                  <a:gd name="connsiteX5" fmla="*/ 490138 w 498201"/>
                  <a:gd name="connsiteY5" fmla="*/ 72744 h 81144"/>
                  <a:gd name="connsiteX6" fmla="*/ 490138 w 498201"/>
                  <a:gd name="connsiteY6" fmla="*/ 8400 h 81144"/>
                  <a:gd name="connsiteX7" fmla="*/ 13978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7818" y="81144"/>
                    </a:moveTo>
                    <a:lnTo>
                      <a:pt x="0" y="81144"/>
                    </a:lnTo>
                    <a:lnTo>
                      <a:pt x="7142" y="0"/>
                    </a:lnTo>
                    <a:lnTo>
                      <a:pt x="498202" y="0"/>
                    </a:lnTo>
                    <a:close/>
                    <a:moveTo>
                      <a:pt x="8064" y="72744"/>
                    </a:moveTo>
                    <a:lnTo>
                      <a:pt x="490138" y="72744"/>
                    </a:lnTo>
                    <a:lnTo>
                      <a:pt x="490138" y="8400"/>
                    </a:lnTo>
                    <a:lnTo>
                      <a:pt x="13978" y="8400"/>
                    </a:lnTo>
                    <a:close/>
                  </a:path>
                </a:pathLst>
              </a:custGeom>
              <a:solidFill>
                <a:srgbClr val="263238"/>
              </a:solidFill>
              <a:ln w="7671"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403E4EEC-067A-9F27-650E-4FF759EA0731}"/>
                  </a:ext>
                </a:extLst>
              </p:cNvPr>
              <p:cNvSpPr/>
              <p:nvPr/>
            </p:nvSpPr>
            <p:spPr>
              <a:xfrm>
                <a:off x="10671936" y="2349767"/>
                <a:ext cx="498201" cy="81060"/>
              </a:xfrm>
              <a:custGeom>
                <a:avLst/>
                <a:gdLst>
                  <a:gd name="connsiteX0" fmla="*/ 498202 w 498201"/>
                  <a:gd name="connsiteY0" fmla="*/ 81060 h 81060"/>
                  <a:gd name="connsiteX1" fmla="*/ 0 w 498201"/>
                  <a:gd name="connsiteY1" fmla="*/ 81060 h 81060"/>
                  <a:gd name="connsiteX2" fmla="*/ 7142 w 498201"/>
                  <a:gd name="connsiteY2" fmla="*/ 0 h 81060"/>
                  <a:gd name="connsiteX3" fmla="*/ 498202 w 498201"/>
                  <a:gd name="connsiteY3" fmla="*/ 0 h 81060"/>
                  <a:gd name="connsiteX4" fmla="*/ 8448 w 498201"/>
                  <a:gd name="connsiteY4" fmla="*/ 72660 h 81060"/>
                  <a:gd name="connsiteX5" fmla="*/ 490522 w 498201"/>
                  <a:gd name="connsiteY5" fmla="*/ 72660 h 81060"/>
                  <a:gd name="connsiteX6" fmla="*/ 490522 w 498201"/>
                  <a:gd name="connsiteY6" fmla="*/ 8400 h 81060"/>
                  <a:gd name="connsiteX7" fmla="*/ 14362 w 498201"/>
                  <a:gd name="connsiteY7" fmla="*/ 8400 h 8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060">
                    <a:moveTo>
                      <a:pt x="498202" y="81060"/>
                    </a:moveTo>
                    <a:lnTo>
                      <a:pt x="0" y="81060"/>
                    </a:lnTo>
                    <a:lnTo>
                      <a:pt x="7142" y="0"/>
                    </a:lnTo>
                    <a:lnTo>
                      <a:pt x="498202" y="0"/>
                    </a:lnTo>
                    <a:close/>
                    <a:moveTo>
                      <a:pt x="8448" y="72660"/>
                    </a:moveTo>
                    <a:lnTo>
                      <a:pt x="490522" y="72660"/>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6AB67CD4-3929-5DFF-FD21-307D615CFE4E}"/>
                  </a:ext>
                </a:extLst>
              </p:cNvPr>
              <p:cNvSpPr/>
              <p:nvPr/>
            </p:nvSpPr>
            <p:spPr>
              <a:xfrm>
                <a:off x="10671936" y="2422427"/>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7F815430-9E77-52D0-88C7-9169167A3C7F}"/>
                  </a:ext>
                </a:extLst>
              </p:cNvPr>
              <p:cNvSpPr/>
              <p:nvPr/>
            </p:nvSpPr>
            <p:spPr>
              <a:xfrm>
                <a:off x="10671936" y="2495172"/>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B16258B7-E59E-651E-779A-8E97EE7A4C59}"/>
                  </a:ext>
                </a:extLst>
              </p:cNvPr>
              <p:cNvSpPr/>
              <p:nvPr/>
            </p:nvSpPr>
            <p:spPr>
              <a:xfrm>
                <a:off x="10671936" y="2567916"/>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CE355480-11D3-7FF2-0C56-2B74E775C5B7}"/>
                  </a:ext>
                </a:extLst>
              </p:cNvPr>
              <p:cNvSpPr/>
              <p:nvPr/>
            </p:nvSpPr>
            <p:spPr>
              <a:xfrm>
                <a:off x="10671936" y="264065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58A60C1D-489F-E6D5-BF8A-FF5078712C6B}"/>
                  </a:ext>
                </a:extLst>
              </p:cNvPr>
              <p:cNvSpPr/>
              <p:nvPr/>
            </p:nvSpPr>
            <p:spPr>
              <a:xfrm>
                <a:off x="10671936" y="271340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9B0F092-CBF6-6B71-5332-742B2F8C5DF3}"/>
                  </a:ext>
                </a:extLst>
              </p:cNvPr>
              <p:cNvSpPr/>
              <p:nvPr/>
            </p:nvSpPr>
            <p:spPr>
              <a:xfrm>
                <a:off x="10671936" y="2786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300D0C7C-91C8-7AC2-168D-85614FA635C9}"/>
                  </a:ext>
                </a:extLst>
              </p:cNvPr>
              <p:cNvSpPr/>
              <p:nvPr/>
            </p:nvSpPr>
            <p:spPr>
              <a:xfrm>
                <a:off x="10671936" y="2858892"/>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365CAF19-BA47-2248-3674-7D97C60C53DC}"/>
                  </a:ext>
                </a:extLst>
              </p:cNvPr>
              <p:cNvSpPr/>
              <p:nvPr/>
            </p:nvSpPr>
            <p:spPr>
              <a:xfrm>
                <a:off x="10671936" y="293163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08040BE6-202B-5244-3D0D-A1F5726F5158}"/>
                  </a:ext>
                </a:extLst>
              </p:cNvPr>
              <p:cNvSpPr/>
              <p:nvPr/>
            </p:nvSpPr>
            <p:spPr>
              <a:xfrm>
                <a:off x="10671936" y="3004379"/>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19C6BE69-4CED-5ADB-7C3D-ADF84C45D53B}"/>
                  </a:ext>
                </a:extLst>
              </p:cNvPr>
              <p:cNvSpPr/>
              <p:nvPr/>
            </p:nvSpPr>
            <p:spPr>
              <a:xfrm>
                <a:off x="10671936" y="3077124"/>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46C6D7ED-3761-795A-5FE1-CAAE83E73436}"/>
                  </a:ext>
                </a:extLst>
              </p:cNvPr>
              <p:cNvSpPr/>
              <p:nvPr/>
            </p:nvSpPr>
            <p:spPr>
              <a:xfrm>
                <a:off x="10671936" y="3149868"/>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51BF506A-BBF2-2954-2659-9BB72ED63815}"/>
                  </a:ext>
                </a:extLst>
              </p:cNvPr>
              <p:cNvSpPr/>
              <p:nvPr/>
            </p:nvSpPr>
            <p:spPr>
              <a:xfrm>
                <a:off x="10671936" y="32226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30EA717-D08A-A4E9-3F2E-8072E62D6065}"/>
                  </a:ext>
                </a:extLst>
              </p:cNvPr>
              <p:cNvSpPr/>
              <p:nvPr/>
            </p:nvSpPr>
            <p:spPr>
              <a:xfrm>
                <a:off x="10671936" y="32953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416105A3-3D90-7474-354A-3DAE11A02EC4}"/>
                  </a:ext>
                </a:extLst>
              </p:cNvPr>
              <p:cNvSpPr/>
              <p:nvPr/>
            </p:nvSpPr>
            <p:spPr>
              <a:xfrm>
                <a:off x="10671936" y="3368100"/>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D619741A-D998-F1CA-09AD-473E7370AA93}"/>
                  </a:ext>
                </a:extLst>
              </p:cNvPr>
              <p:cNvSpPr/>
              <p:nvPr/>
            </p:nvSpPr>
            <p:spPr>
              <a:xfrm>
                <a:off x="10671936" y="3440675"/>
                <a:ext cx="498201" cy="81143"/>
              </a:xfrm>
              <a:custGeom>
                <a:avLst/>
                <a:gdLst>
                  <a:gd name="connsiteX0" fmla="*/ 498202 w 498201"/>
                  <a:gd name="connsiteY0" fmla="*/ 81144 h 81143"/>
                  <a:gd name="connsiteX1" fmla="*/ 0 w 498201"/>
                  <a:gd name="connsiteY1" fmla="*/ 81144 h 81143"/>
                  <a:gd name="connsiteX2" fmla="*/ 7142 w 498201"/>
                  <a:gd name="connsiteY2" fmla="*/ 0 h 81143"/>
                  <a:gd name="connsiteX3" fmla="*/ 498202 w 498201"/>
                  <a:gd name="connsiteY3" fmla="*/ 0 h 81143"/>
                  <a:gd name="connsiteX4" fmla="*/ 8448 w 498201"/>
                  <a:gd name="connsiteY4" fmla="*/ 72744 h 81143"/>
                  <a:gd name="connsiteX5" fmla="*/ 490522 w 498201"/>
                  <a:gd name="connsiteY5" fmla="*/ 72744 h 81143"/>
                  <a:gd name="connsiteX6" fmla="*/ 490522 w 498201"/>
                  <a:gd name="connsiteY6" fmla="*/ 8400 h 81143"/>
                  <a:gd name="connsiteX7" fmla="*/ 14362 w 498201"/>
                  <a:gd name="connsiteY7" fmla="*/ 8400 h 8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3">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C9A39779-0B9A-6273-C630-40F87DBF051E}"/>
                  </a:ext>
                </a:extLst>
              </p:cNvPr>
              <p:cNvSpPr/>
              <p:nvPr/>
            </p:nvSpPr>
            <p:spPr>
              <a:xfrm>
                <a:off x="10671936" y="3513336"/>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064 h 81144"/>
                  <a:gd name="connsiteX7" fmla="*/ 14362 w 498201"/>
                  <a:gd name="connsiteY7" fmla="*/ 8064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064"/>
                    </a:lnTo>
                    <a:lnTo>
                      <a:pt x="14362" y="8064"/>
                    </a:lnTo>
                    <a:close/>
                  </a:path>
                </a:pathLst>
              </a:custGeom>
              <a:solidFill>
                <a:srgbClr val="263238"/>
              </a:solidFill>
              <a:ln w="7671"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ACC7E6E7-6A23-F102-9801-A060E67A34D7}"/>
                  </a:ext>
                </a:extLst>
              </p:cNvPr>
              <p:cNvSpPr/>
              <p:nvPr/>
            </p:nvSpPr>
            <p:spPr>
              <a:xfrm>
                <a:off x="10671936" y="3585911"/>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C7E4CE0A-F70E-193F-5FFE-904A122B8F8D}"/>
                  </a:ext>
                </a:extLst>
              </p:cNvPr>
              <p:cNvSpPr/>
              <p:nvPr/>
            </p:nvSpPr>
            <p:spPr>
              <a:xfrm>
                <a:off x="10671936" y="3658655"/>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8F0039BB-FC1F-A5F3-4EB1-D5D86612E674}"/>
                  </a:ext>
                </a:extLst>
              </p:cNvPr>
              <p:cNvSpPr/>
              <p:nvPr/>
            </p:nvSpPr>
            <p:spPr>
              <a:xfrm>
                <a:off x="10671936" y="3731148"/>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652 h 81144"/>
                  <a:gd name="connsiteX7" fmla="*/ 14362 w 498201"/>
                  <a:gd name="connsiteY7" fmla="*/ 8652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652"/>
                    </a:lnTo>
                    <a:lnTo>
                      <a:pt x="14362" y="8652"/>
                    </a:lnTo>
                    <a:close/>
                  </a:path>
                </a:pathLst>
              </a:custGeom>
              <a:solidFill>
                <a:srgbClr val="263238"/>
              </a:solidFill>
              <a:ln w="7671"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26058E0-150B-0460-E7F1-69138A7A8602}"/>
                  </a:ext>
                </a:extLst>
              </p:cNvPr>
              <p:cNvSpPr/>
              <p:nvPr/>
            </p:nvSpPr>
            <p:spPr>
              <a:xfrm>
                <a:off x="10671936" y="3803723"/>
                <a:ext cx="498201" cy="81144"/>
              </a:xfrm>
              <a:custGeom>
                <a:avLst/>
                <a:gdLst>
                  <a:gd name="connsiteX0" fmla="*/ 498202 w 498201"/>
                  <a:gd name="connsiteY0" fmla="*/ 81144 h 81144"/>
                  <a:gd name="connsiteX1" fmla="*/ 0 w 498201"/>
                  <a:gd name="connsiteY1" fmla="*/ 81144 h 81144"/>
                  <a:gd name="connsiteX2" fmla="*/ 7142 w 498201"/>
                  <a:gd name="connsiteY2" fmla="*/ 0 h 81144"/>
                  <a:gd name="connsiteX3" fmla="*/ 498202 w 498201"/>
                  <a:gd name="connsiteY3" fmla="*/ 0 h 81144"/>
                  <a:gd name="connsiteX4" fmla="*/ 8448 w 498201"/>
                  <a:gd name="connsiteY4" fmla="*/ 72744 h 81144"/>
                  <a:gd name="connsiteX5" fmla="*/ 490522 w 498201"/>
                  <a:gd name="connsiteY5" fmla="*/ 72744 h 81144"/>
                  <a:gd name="connsiteX6" fmla="*/ 490522 w 498201"/>
                  <a:gd name="connsiteY6" fmla="*/ 8400 h 81144"/>
                  <a:gd name="connsiteX7" fmla="*/ 14362 w 498201"/>
                  <a:gd name="connsiteY7" fmla="*/ 8400 h 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201" h="81144">
                    <a:moveTo>
                      <a:pt x="498202" y="81144"/>
                    </a:moveTo>
                    <a:lnTo>
                      <a:pt x="0" y="81144"/>
                    </a:lnTo>
                    <a:lnTo>
                      <a:pt x="7142" y="0"/>
                    </a:lnTo>
                    <a:lnTo>
                      <a:pt x="498202" y="0"/>
                    </a:lnTo>
                    <a:close/>
                    <a:moveTo>
                      <a:pt x="8448" y="72744"/>
                    </a:moveTo>
                    <a:lnTo>
                      <a:pt x="490522" y="72744"/>
                    </a:lnTo>
                    <a:lnTo>
                      <a:pt x="490522" y="8400"/>
                    </a:lnTo>
                    <a:lnTo>
                      <a:pt x="14362" y="8400"/>
                    </a:lnTo>
                    <a:close/>
                  </a:path>
                </a:pathLst>
              </a:custGeom>
              <a:solidFill>
                <a:srgbClr val="263238"/>
              </a:solidFill>
              <a:ln w="7671"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507F3F49-BDBC-BC06-814F-A0CCF774AEC4}"/>
                  </a:ext>
                </a:extLst>
              </p:cNvPr>
              <p:cNvSpPr/>
              <p:nvPr/>
            </p:nvSpPr>
            <p:spPr>
              <a:xfrm>
                <a:off x="10163750" y="2293403"/>
                <a:ext cx="1030578" cy="63251"/>
              </a:xfrm>
              <a:custGeom>
                <a:avLst/>
                <a:gdLst>
                  <a:gd name="connsiteX0" fmla="*/ 1030579 w 1030578"/>
                  <a:gd name="connsiteY0" fmla="*/ 63252 h 63251"/>
                  <a:gd name="connsiteX1" fmla="*/ 0 w 1030578"/>
                  <a:gd name="connsiteY1" fmla="*/ 63252 h 63251"/>
                  <a:gd name="connsiteX2" fmla="*/ 0 w 1030578"/>
                  <a:gd name="connsiteY2" fmla="*/ 0 h 63251"/>
                  <a:gd name="connsiteX3" fmla="*/ 1030579 w 1030578"/>
                  <a:gd name="connsiteY3" fmla="*/ 0 h 63251"/>
                  <a:gd name="connsiteX4" fmla="*/ 7680 w 1030578"/>
                  <a:gd name="connsiteY4" fmla="*/ 54852 h 63251"/>
                  <a:gd name="connsiteX5" fmla="*/ 1022899 w 1030578"/>
                  <a:gd name="connsiteY5" fmla="*/ 54852 h 63251"/>
                  <a:gd name="connsiteX6" fmla="*/ 1022899 w 1030578"/>
                  <a:gd name="connsiteY6" fmla="*/ 8400 h 63251"/>
                  <a:gd name="connsiteX7" fmla="*/ 7680 w 1030578"/>
                  <a:gd name="connsiteY7" fmla="*/ 8400 h 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578" h="63251">
                    <a:moveTo>
                      <a:pt x="1030579" y="63252"/>
                    </a:moveTo>
                    <a:lnTo>
                      <a:pt x="0" y="63252"/>
                    </a:lnTo>
                    <a:lnTo>
                      <a:pt x="0" y="0"/>
                    </a:lnTo>
                    <a:lnTo>
                      <a:pt x="1030579" y="0"/>
                    </a:lnTo>
                    <a:close/>
                    <a:moveTo>
                      <a:pt x="7680" y="54852"/>
                    </a:moveTo>
                    <a:lnTo>
                      <a:pt x="1022899" y="54852"/>
                    </a:lnTo>
                    <a:lnTo>
                      <a:pt x="102289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F83C1F44-43F6-4ABA-A804-A5F75E702C7E}"/>
                  </a:ext>
                </a:extLst>
              </p:cNvPr>
              <p:cNvSpPr/>
              <p:nvPr/>
            </p:nvSpPr>
            <p:spPr>
              <a:xfrm>
                <a:off x="11186649" y="2352456"/>
                <a:ext cx="7680" cy="966419"/>
              </a:xfrm>
              <a:custGeom>
                <a:avLst/>
                <a:gdLst>
                  <a:gd name="connsiteX0" fmla="*/ 0 w 7680"/>
                  <a:gd name="connsiteY0" fmla="*/ 0 h 966419"/>
                  <a:gd name="connsiteX1" fmla="*/ 7680 w 7680"/>
                  <a:gd name="connsiteY1" fmla="*/ 0 h 966419"/>
                  <a:gd name="connsiteX2" fmla="*/ 7680 w 7680"/>
                  <a:gd name="connsiteY2" fmla="*/ 966420 h 966419"/>
                  <a:gd name="connsiteX3" fmla="*/ 0 w 7680"/>
                  <a:gd name="connsiteY3" fmla="*/ 966420 h 966419"/>
                </a:gdLst>
                <a:ahLst/>
                <a:cxnLst>
                  <a:cxn ang="0">
                    <a:pos x="connsiteX0" y="connsiteY0"/>
                  </a:cxn>
                  <a:cxn ang="0">
                    <a:pos x="connsiteX1" y="connsiteY1"/>
                  </a:cxn>
                  <a:cxn ang="0">
                    <a:pos x="connsiteX2" y="connsiteY2"/>
                  </a:cxn>
                  <a:cxn ang="0">
                    <a:pos x="connsiteX3" y="connsiteY3"/>
                  </a:cxn>
                </a:cxnLst>
                <a:rect l="l" t="t" r="r" b="b"/>
                <a:pathLst>
                  <a:path w="7680" h="966419">
                    <a:moveTo>
                      <a:pt x="0" y="0"/>
                    </a:moveTo>
                    <a:lnTo>
                      <a:pt x="7680" y="0"/>
                    </a:lnTo>
                    <a:lnTo>
                      <a:pt x="7680" y="966420"/>
                    </a:lnTo>
                    <a:lnTo>
                      <a:pt x="0" y="966420"/>
                    </a:lnTo>
                    <a:close/>
                  </a:path>
                </a:pathLst>
              </a:custGeom>
              <a:solidFill>
                <a:srgbClr val="263238"/>
              </a:solidFill>
              <a:ln w="7671"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E7DDE1A0-F3E7-4F7B-F4DB-0E78D1B2C4B7}"/>
                  </a:ext>
                </a:extLst>
              </p:cNvPr>
              <p:cNvSpPr/>
              <p:nvPr/>
            </p:nvSpPr>
            <p:spPr>
              <a:xfrm>
                <a:off x="11175513" y="2354052"/>
                <a:ext cx="7680" cy="663012"/>
              </a:xfrm>
              <a:custGeom>
                <a:avLst/>
                <a:gdLst>
                  <a:gd name="connsiteX0" fmla="*/ 0 w 7680"/>
                  <a:gd name="connsiteY0" fmla="*/ 0 h 663012"/>
                  <a:gd name="connsiteX1" fmla="*/ 7680 w 7680"/>
                  <a:gd name="connsiteY1" fmla="*/ 0 h 663012"/>
                  <a:gd name="connsiteX2" fmla="*/ 7680 w 7680"/>
                  <a:gd name="connsiteY2" fmla="*/ 663012 h 663012"/>
                  <a:gd name="connsiteX3" fmla="*/ 0 w 7680"/>
                  <a:gd name="connsiteY3" fmla="*/ 663012 h 663012"/>
                </a:gdLst>
                <a:ahLst/>
                <a:cxnLst>
                  <a:cxn ang="0">
                    <a:pos x="connsiteX0" y="connsiteY0"/>
                  </a:cxn>
                  <a:cxn ang="0">
                    <a:pos x="connsiteX1" y="connsiteY1"/>
                  </a:cxn>
                  <a:cxn ang="0">
                    <a:pos x="connsiteX2" y="connsiteY2"/>
                  </a:cxn>
                  <a:cxn ang="0">
                    <a:pos x="connsiteX3" y="connsiteY3"/>
                  </a:cxn>
                </a:cxnLst>
                <a:rect l="l" t="t" r="r" b="b"/>
                <a:pathLst>
                  <a:path w="7680" h="663012">
                    <a:moveTo>
                      <a:pt x="0" y="0"/>
                    </a:moveTo>
                    <a:lnTo>
                      <a:pt x="7680" y="0"/>
                    </a:lnTo>
                    <a:lnTo>
                      <a:pt x="7680" y="663012"/>
                    </a:lnTo>
                    <a:lnTo>
                      <a:pt x="0" y="663012"/>
                    </a:lnTo>
                    <a:close/>
                  </a:path>
                </a:pathLst>
              </a:custGeom>
              <a:solidFill>
                <a:srgbClr val="263238"/>
              </a:solidFill>
              <a:ln w="7671"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A752D67F-D5AE-974B-1EA8-5D0975976344}"/>
                  </a:ext>
                </a:extLst>
              </p:cNvPr>
              <p:cNvSpPr/>
              <p:nvPr/>
            </p:nvSpPr>
            <p:spPr>
              <a:xfrm>
                <a:off x="11183961" y="3316776"/>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4376DF10-A0F4-D95B-1E77-E1AAE6B12838}"/>
                  </a:ext>
                </a:extLst>
              </p:cNvPr>
              <p:cNvSpPr/>
              <p:nvPr/>
            </p:nvSpPr>
            <p:spPr>
              <a:xfrm>
                <a:off x="11180198" y="3312575"/>
                <a:ext cx="21427" cy="33012"/>
              </a:xfrm>
              <a:custGeom>
                <a:avLst/>
                <a:gdLst>
                  <a:gd name="connsiteX0" fmla="*/ 21427 w 21427"/>
                  <a:gd name="connsiteY0" fmla="*/ 33012 h 33012"/>
                  <a:gd name="connsiteX1" fmla="*/ 0 w 21427"/>
                  <a:gd name="connsiteY1" fmla="*/ 33012 h 33012"/>
                  <a:gd name="connsiteX2" fmla="*/ 0 w 21427"/>
                  <a:gd name="connsiteY2" fmla="*/ 0 h 33012"/>
                  <a:gd name="connsiteX3" fmla="*/ 21427 w 21427"/>
                  <a:gd name="connsiteY3" fmla="*/ 0 h 33012"/>
                  <a:gd name="connsiteX4" fmla="*/ 7680 w 21427"/>
                  <a:gd name="connsiteY4" fmla="*/ 24612 h 33012"/>
                  <a:gd name="connsiteX5" fmla="*/ 13747 w 21427"/>
                  <a:gd name="connsiteY5" fmla="*/ 24612 h 33012"/>
                  <a:gd name="connsiteX6" fmla="*/ 13747 w 21427"/>
                  <a:gd name="connsiteY6" fmla="*/ 8400 h 33012"/>
                  <a:gd name="connsiteX7" fmla="*/ 7680 w 21427"/>
                  <a:gd name="connsiteY7" fmla="*/ 8400 h 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2">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F27328D2-CEC3-3162-52A7-91DAE0829B29}"/>
                  </a:ext>
                </a:extLst>
              </p:cNvPr>
              <p:cNvSpPr/>
              <p:nvPr/>
            </p:nvSpPr>
            <p:spPr>
              <a:xfrm>
                <a:off x="11171596" y="3011772"/>
                <a:ext cx="13747" cy="24612"/>
              </a:xfrm>
              <a:custGeom>
                <a:avLst/>
                <a:gdLst>
                  <a:gd name="connsiteX0" fmla="*/ 0 w 13747"/>
                  <a:gd name="connsiteY0" fmla="*/ 0 h 24612"/>
                  <a:gd name="connsiteX1" fmla="*/ 13747 w 13747"/>
                  <a:gd name="connsiteY1" fmla="*/ 0 h 24612"/>
                  <a:gd name="connsiteX2" fmla="*/ 13747 w 13747"/>
                  <a:gd name="connsiteY2" fmla="*/ 24612 h 24612"/>
                  <a:gd name="connsiteX3" fmla="*/ 0 w 13747"/>
                  <a:gd name="connsiteY3" fmla="*/ 24612 h 24612"/>
                </a:gdLst>
                <a:ahLst/>
                <a:cxnLst>
                  <a:cxn ang="0">
                    <a:pos x="connsiteX0" y="connsiteY0"/>
                  </a:cxn>
                  <a:cxn ang="0">
                    <a:pos x="connsiteX1" y="connsiteY1"/>
                  </a:cxn>
                  <a:cxn ang="0">
                    <a:pos x="connsiteX2" y="connsiteY2"/>
                  </a:cxn>
                  <a:cxn ang="0">
                    <a:pos x="connsiteX3" y="connsiteY3"/>
                  </a:cxn>
                </a:cxnLst>
                <a:rect l="l" t="t" r="r" b="b"/>
                <a:pathLst>
                  <a:path w="13747" h="24612">
                    <a:moveTo>
                      <a:pt x="0" y="0"/>
                    </a:moveTo>
                    <a:lnTo>
                      <a:pt x="13747" y="0"/>
                    </a:lnTo>
                    <a:lnTo>
                      <a:pt x="13747" y="24612"/>
                    </a:lnTo>
                    <a:lnTo>
                      <a:pt x="0" y="24612"/>
                    </a:lnTo>
                    <a:close/>
                  </a:path>
                </a:pathLst>
              </a:custGeom>
              <a:solidFill>
                <a:srgbClr val="263238"/>
              </a:solidFill>
              <a:ln w="7671"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A32E9F09-9C4C-8EFB-94E3-01D276BB367A}"/>
                  </a:ext>
                </a:extLst>
              </p:cNvPr>
              <p:cNvSpPr/>
              <p:nvPr/>
            </p:nvSpPr>
            <p:spPr>
              <a:xfrm>
                <a:off x="11167756" y="3007572"/>
                <a:ext cx="21427" cy="33011"/>
              </a:xfrm>
              <a:custGeom>
                <a:avLst/>
                <a:gdLst>
                  <a:gd name="connsiteX0" fmla="*/ 21427 w 21427"/>
                  <a:gd name="connsiteY0" fmla="*/ 33012 h 33011"/>
                  <a:gd name="connsiteX1" fmla="*/ 0 w 21427"/>
                  <a:gd name="connsiteY1" fmla="*/ 33012 h 33011"/>
                  <a:gd name="connsiteX2" fmla="*/ 0 w 21427"/>
                  <a:gd name="connsiteY2" fmla="*/ 0 h 33011"/>
                  <a:gd name="connsiteX3" fmla="*/ 21427 w 21427"/>
                  <a:gd name="connsiteY3" fmla="*/ 0 h 33011"/>
                  <a:gd name="connsiteX4" fmla="*/ 7680 w 21427"/>
                  <a:gd name="connsiteY4" fmla="*/ 24612 h 33011"/>
                  <a:gd name="connsiteX5" fmla="*/ 13747 w 21427"/>
                  <a:gd name="connsiteY5" fmla="*/ 24612 h 33011"/>
                  <a:gd name="connsiteX6" fmla="*/ 13747 w 21427"/>
                  <a:gd name="connsiteY6" fmla="*/ 8400 h 33011"/>
                  <a:gd name="connsiteX7" fmla="*/ 7680 w 21427"/>
                  <a:gd name="connsiteY7" fmla="*/ 8400 h 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27" h="33011">
                    <a:moveTo>
                      <a:pt x="21427" y="33012"/>
                    </a:moveTo>
                    <a:lnTo>
                      <a:pt x="0" y="33012"/>
                    </a:lnTo>
                    <a:lnTo>
                      <a:pt x="0" y="0"/>
                    </a:lnTo>
                    <a:lnTo>
                      <a:pt x="21427" y="0"/>
                    </a:lnTo>
                    <a:close/>
                    <a:moveTo>
                      <a:pt x="7680" y="24612"/>
                    </a:moveTo>
                    <a:lnTo>
                      <a:pt x="13747" y="24612"/>
                    </a:lnTo>
                    <a:lnTo>
                      <a:pt x="13747" y="8400"/>
                    </a:lnTo>
                    <a:lnTo>
                      <a:pt x="7680" y="8400"/>
                    </a:lnTo>
                    <a:close/>
                  </a:path>
                </a:pathLst>
              </a:custGeom>
              <a:solidFill>
                <a:srgbClr val="263238"/>
              </a:solidFill>
              <a:ln w="7671" cap="flat">
                <a:noFill/>
                <a:prstDash val="solid"/>
                <a:miter/>
              </a:ln>
            </p:spPr>
            <p:txBody>
              <a:bodyPr rtlCol="0" anchor="ctr"/>
              <a:lstStyle/>
              <a:p>
                <a:endParaRPr lang="zh-CN" altLang="en-US"/>
              </a:p>
            </p:txBody>
          </p:sp>
        </p:grpSp>
        <p:grpSp>
          <p:nvGrpSpPr>
            <p:cNvPr id="211" name="图形 2">
              <a:extLst>
                <a:ext uri="{FF2B5EF4-FFF2-40B4-BE49-F238E27FC236}">
                  <a16:creationId xmlns:a16="http://schemas.microsoft.com/office/drawing/2014/main" id="{F29F64F8-F069-56DC-FBF5-24D14B633CEF}"/>
                </a:ext>
              </a:extLst>
            </p:cNvPr>
            <p:cNvGrpSpPr/>
            <p:nvPr/>
          </p:nvGrpSpPr>
          <p:grpSpPr>
            <a:xfrm>
              <a:off x="6128371" y="1879872"/>
              <a:ext cx="4686028" cy="612948"/>
              <a:chOff x="6128371" y="1879872"/>
              <a:chExt cx="4686028" cy="612948"/>
            </a:xfrm>
            <a:solidFill>
              <a:srgbClr val="263238"/>
            </a:solidFill>
          </p:grpSpPr>
          <p:sp>
            <p:nvSpPr>
              <p:cNvPr id="212" name="任意多边形: 形状 211">
                <a:extLst>
                  <a:ext uri="{FF2B5EF4-FFF2-40B4-BE49-F238E27FC236}">
                    <a16:creationId xmlns:a16="http://schemas.microsoft.com/office/drawing/2014/main" id="{8744BDE8-F94E-2A94-4DB9-6A5F81508A87}"/>
                  </a:ext>
                </a:extLst>
              </p:cNvPr>
              <p:cNvSpPr/>
              <p:nvPr/>
            </p:nvSpPr>
            <p:spPr>
              <a:xfrm>
                <a:off x="10330790" y="2275344"/>
                <a:ext cx="474393" cy="213275"/>
              </a:xfrm>
              <a:custGeom>
                <a:avLst/>
                <a:gdLst>
                  <a:gd name="connsiteX0" fmla="*/ 192614 w 474393"/>
                  <a:gd name="connsiteY0" fmla="*/ 0 h 213275"/>
                  <a:gd name="connsiteX1" fmla="*/ 0 w 474393"/>
                  <a:gd name="connsiteY1" fmla="*/ 213276 h 213275"/>
                  <a:gd name="connsiteX2" fmla="*/ 474393 w 474393"/>
                  <a:gd name="connsiteY2" fmla="*/ 213276 h 213275"/>
                  <a:gd name="connsiteX3" fmla="*/ 281856 w 474393"/>
                  <a:gd name="connsiteY3" fmla="*/ 0 h 213275"/>
                  <a:gd name="connsiteX4" fmla="*/ 192614 w 474393"/>
                  <a:gd name="connsiteY4" fmla="*/ 0 h 21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93" h="213275">
                    <a:moveTo>
                      <a:pt x="192614" y="0"/>
                    </a:moveTo>
                    <a:lnTo>
                      <a:pt x="0" y="213276"/>
                    </a:lnTo>
                    <a:lnTo>
                      <a:pt x="474393" y="213276"/>
                    </a:lnTo>
                    <a:lnTo>
                      <a:pt x="281856" y="0"/>
                    </a:lnTo>
                    <a:lnTo>
                      <a:pt x="192614" y="0"/>
                    </a:lnTo>
                    <a:close/>
                  </a:path>
                </a:pathLst>
              </a:custGeom>
              <a:solidFill>
                <a:srgbClr val="263238"/>
              </a:solidFill>
              <a:ln w="7671"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4F908E05-BDF0-27CF-0E07-3A4A0D4B85D0}"/>
                  </a:ext>
                </a:extLst>
              </p:cNvPr>
              <p:cNvSpPr/>
              <p:nvPr/>
            </p:nvSpPr>
            <p:spPr>
              <a:xfrm>
                <a:off x="10321651" y="2271144"/>
                <a:ext cx="492748" cy="221675"/>
              </a:xfrm>
              <a:custGeom>
                <a:avLst/>
                <a:gdLst>
                  <a:gd name="connsiteX0" fmla="*/ 492749 w 492748"/>
                  <a:gd name="connsiteY0" fmla="*/ 221676 h 221675"/>
                  <a:gd name="connsiteX1" fmla="*/ 0 w 492748"/>
                  <a:gd name="connsiteY1" fmla="*/ 221676 h 221675"/>
                  <a:gd name="connsiteX2" fmla="*/ 200141 w 492748"/>
                  <a:gd name="connsiteY2" fmla="*/ 0 h 221675"/>
                  <a:gd name="connsiteX3" fmla="*/ 292301 w 492748"/>
                  <a:gd name="connsiteY3" fmla="*/ 0 h 221675"/>
                  <a:gd name="connsiteX4" fmla="*/ 293376 w 492748"/>
                  <a:gd name="connsiteY4" fmla="*/ 1176 h 221675"/>
                  <a:gd name="connsiteX5" fmla="*/ 18355 w 492748"/>
                  <a:gd name="connsiteY5" fmla="*/ 213276 h 221675"/>
                  <a:gd name="connsiteX6" fmla="*/ 474393 w 492748"/>
                  <a:gd name="connsiteY6" fmla="*/ 213276 h 221675"/>
                  <a:gd name="connsiteX7" fmla="*/ 289382 w 492748"/>
                  <a:gd name="connsiteY7" fmla="*/ 8400 h 221675"/>
                  <a:gd name="connsiteX8" fmla="*/ 203366 w 492748"/>
                  <a:gd name="connsiteY8" fmla="*/ 8400 h 22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748" h="221675">
                    <a:moveTo>
                      <a:pt x="492749" y="221676"/>
                    </a:moveTo>
                    <a:lnTo>
                      <a:pt x="0" y="221676"/>
                    </a:lnTo>
                    <a:lnTo>
                      <a:pt x="200141" y="0"/>
                    </a:lnTo>
                    <a:lnTo>
                      <a:pt x="292301" y="0"/>
                    </a:lnTo>
                    <a:lnTo>
                      <a:pt x="293376" y="1176"/>
                    </a:lnTo>
                    <a:close/>
                    <a:moveTo>
                      <a:pt x="18355" y="213276"/>
                    </a:moveTo>
                    <a:lnTo>
                      <a:pt x="474393" y="213276"/>
                    </a:lnTo>
                    <a:lnTo>
                      <a:pt x="289382" y="8400"/>
                    </a:lnTo>
                    <a:lnTo>
                      <a:pt x="203366" y="8400"/>
                    </a:lnTo>
                    <a:close/>
                  </a:path>
                </a:pathLst>
              </a:custGeom>
              <a:solidFill>
                <a:srgbClr val="263238"/>
              </a:solidFill>
              <a:ln w="7671"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9D3637B4-16F8-E234-49FF-D229DB4659D0}"/>
                  </a:ext>
                </a:extLst>
              </p:cNvPr>
              <p:cNvSpPr/>
              <p:nvPr/>
            </p:nvSpPr>
            <p:spPr>
              <a:xfrm>
                <a:off x="10523404" y="2246868"/>
                <a:ext cx="88243" cy="28391"/>
              </a:xfrm>
              <a:custGeom>
                <a:avLst/>
                <a:gdLst>
                  <a:gd name="connsiteX0" fmla="*/ 0 w 88243"/>
                  <a:gd name="connsiteY0" fmla="*/ 0 h 28391"/>
                  <a:gd name="connsiteX1" fmla="*/ 88243 w 88243"/>
                  <a:gd name="connsiteY1" fmla="*/ 0 h 28391"/>
                  <a:gd name="connsiteX2" fmla="*/ 88243 w 88243"/>
                  <a:gd name="connsiteY2" fmla="*/ 28392 h 28391"/>
                  <a:gd name="connsiteX3" fmla="*/ 0 w 88243"/>
                  <a:gd name="connsiteY3" fmla="*/ 28392 h 28391"/>
                </a:gdLst>
                <a:ahLst/>
                <a:cxnLst>
                  <a:cxn ang="0">
                    <a:pos x="connsiteX0" y="connsiteY0"/>
                  </a:cxn>
                  <a:cxn ang="0">
                    <a:pos x="connsiteX1" y="connsiteY1"/>
                  </a:cxn>
                  <a:cxn ang="0">
                    <a:pos x="connsiteX2" y="connsiteY2"/>
                  </a:cxn>
                  <a:cxn ang="0">
                    <a:pos x="connsiteX3" y="connsiteY3"/>
                  </a:cxn>
                </a:cxnLst>
                <a:rect l="l" t="t" r="r" b="b"/>
                <a:pathLst>
                  <a:path w="88243" h="28391">
                    <a:moveTo>
                      <a:pt x="0" y="0"/>
                    </a:moveTo>
                    <a:lnTo>
                      <a:pt x="88243" y="0"/>
                    </a:lnTo>
                    <a:lnTo>
                      <a:pt x="88243" y="28392"/>
                    </a:lnTo>
                    <a:lnTo>
                      <a:pt x="0" y="28392"/>
                    </a:lnTo>
                    <a:close/>
                  </a:path>
                </a:pathLst>
              </a:custGeom>
              <a:solidFill>
                <a:srgbClr val="263238"/>
              </a:solidFill>
              <a:ln w="7671"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C0CE34FB-A72C-2844-7D09-F9B71A02D6B4}"/>
                  </a:ext>
                </a:extLst>
              </p:cNvPr>
              <p:cNvSpPr/>
              <p:nvPr/>
            </p:nvSpPr>
            <p:spPr>
              <a:xfrm>
                <a:off x="10519564" y="2242667"/>
                <a:ext cx="95923" cy="36876"/>
              </a:xfrm>
              <a:custGeom>
                <a:avLst/>
                <a:gdLst>
                  <a:gd name="connsiteX0" fmla="*/ 95923 w 95923"/>
                  <a:gd name="connsiteY0" fmla="*/ 36876 h 36876"/>
                  <a:gd name="connsiteX1" fmla="*/ 0 w 95923"/>
                  <a:gd name="connsiteY1" fmla="*/ 36876 h 36876"/>
                  <a:gd name="connsiteX2" fmla="*/ 0 w 95923"/>
                  <a:gd name="connsiteY2" fmla="*/ 0 h 36876"/>
                  <a:gd name="connsiteX3" fmla="*/ 95923 w 95923"/>
                  <a:gd name="connsiteY3" fmla="*/ 0 h 36876"/>
                  <a:gd name="connsiteX4" fmla="*/ 7680 w 95923"/>
                  <a:gd name="connsiteY4" fmla="*/ 28476 h 36876"/>
                  <a:gd name="connsiteX5" fmla="*/ 88243 w 95923"/>
                  <a:gd name="connsiteY5" fmla="*/ 28476 h 36876"/>
                  <a:gd name="connsiteX6" fmla="*/ 88243 w 95923"/>
                  <a:gd name="connsiteY6" fmla="*/ 8400 h 36876"/>
                  <a:gd name="connsiteX7" fmla="*/ 7680 w 95923"/>
                  <a:gd name="connsiteY7" fmla="*/ 8400 h 3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23" h="36876">
                    <a:moveTo>
                      <a:pt x="95923" y="36876"/>
                    </a:moveTo>
                    <a:lnTo>
                      <a:pt x="0" y="36876"/>
                    </a:lnTo>
                    <a:lnTo>
                      <a:pt x="0" y="0"/>
                    </a:lnTo>
                    <a:lnTo>
                      <a:pt x="95923" y="0"/>
                    </a:lnTo>
                    <a:close/>
                    <a:moveTo>
                      <a:pt x="7680" y="28476"/>
                    </a:moveTo>
                    <a:lnTo>
                      <a:pt x="88243" y="28476"/>
                    </a:lnTo>
                    <a:lnTo>
                      <a:pt x="88243"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B8680673-C437-50F8-293E-E905F363854C}"/>
                  </a:ext>
                </a:extLst>
              </p:cNvPr>
              <p:cNvSpPr/>
              <p:nvPr/>
            </p:nvSpPr>
            <p:spPr>
              <a:xfrm>
                <a:off x="10563110" y="1879872"/>
                <a:ext cx="7680" cy="367080"/>
              </a:xfrm>
              <a:custGeom>
                <a:avLst/>
                <a:gdLst>
                  <a:gd name="connsiteX0" fmla="*/ 0 w 7680"/>
                  <a:gd name="connsiteY0" fmla="*/ 0 h 367080"/>
                  <a:gd name="connsiteX1" fmla="*/ 7680 w 7680"/>
                  <a:gd name="connsiteY1" fmla="*/ 0 h 367080"/>
                  <a:gd name="connsiteX2" fmla="*/ 7680 w 7680"/>
                  <a:gd name="connsiteY2" fmla="*/ 367080 h 367080"/>
                  <a:gd name="connsiteX3" fmla="*/ 0 w 7680"/>
                  <a:gd name="connsiteY3" fmla="*/ 367080 h 367080"/>
                </a:gdLst>
                <a:ahLst/>
                <a:cxnLst>
                  <a:cxn ang="0">
                    <a:pos x="connsiteX0" y="connsiteY0"/>
                  </a:cxn>
                  <a:cxn ang="0">
                    <a:pos x="connsiteX1" y="connsiteY1"/>
                  </a:cxn>
                  <a:cxn ang="0">
                    <a:pos x="connsiteX2" y="connsiteY2"/>
                  </a:cxn>
                  <a:cxn ang="0">
                    <a:pos x="connsiteX3" y="connsiteY3"/>
                  </a:cxn>
                </a:cxnLst>
                <a:rect l="l" t="t" r="r" b="b"/>
                <a:pathLst>
                  <a:path w="7680" h="367080">
                    <a:moveTo>
                      <a:pt x="0" y="0"/>
                    </a:moveTo>
                    <a:lnTo>
                      <a:pt x="7680" y="0"/>
                    </a:lnTo>
                    <a:lnTo>
                      <a:pt x="7680" y="367080"/>
                    </a:lnTo>
                    <a:lnTo>
                      <a:pt x="0" y="367080"/>
                    </a:lnTo>
                    <a:close/>
                  </a:path>
                </a:pathLst>
              </a:custGeom>
              <a:solidFill>
                <a:srgbClr val="263238"/>
              </a:solidFill>
              <a:ln w="7671"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5A3CACB8-F400-6BCE-69CF-CA15609E774F}"/>
                  </a:ext>
                </a:extLst>
              </p:cNvPr>
              <p:cNvSpPr/>
              <p:nvPr/>
            </p:nvSpPr>
            <p:spPr>
              <a:xfrm>
                <a:off x="6137510" y="2275344"/>
                <a:ext cx="474393" cy="213275"/>
              </a:xfrm>
              <a:custGeom>
                <a:avLst/>
                <a:gdLst>
                  <a:gd name="connsiteX0" fmla="*/ 192614 w 474393"/>
                  <a:gd name="connsiteY0" fmla="*/ 0 h 213275"/>
                  <a:gd name="connsiteX1" fmla="*/ 0 w 474393"/>
                  <a:gd name="connsiteY1" fmla="*/ 213276 h 213275"/>
                  <a:gd name="connsiteX2" fmla="*/ 474394 w 474393"/>
                  <a:gd name="connsiteY2" fmla="*/ 213276 h 213275"/>
                  <a:gd name="connsiteX3" fmla="*/ 281856 w 474393"/>
                  <a:gd name="connsiteY3" fmla="*/ 0 h 213275"/>
                  <a:gd name="connsiteX4" fmla="*/ 192614 w 474393"/>
                  <a:gd name="connsiteY4" fmla="*/ 0 h 213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93" h="213275">
                    <a:moveTo>
                      <a:pt x="192614" y="0"/>
                    </a:moveTo>
                    <a:lnTo>
                      <a:pt x="0" y="213276"/>
                    </a:lnTo>
                    <a:lnTo>
                      <a:pt x="474394" y="213276"/>
                    </a:lnTo>
                    <a:lnTo>
                      <a:pt x="281856" y="0"/>
                    </a:lnTo>
                    <a:lnTo>
                      <a:pt x="192614" y="0"/>
                    </a:lnTo>
                    <a:close/>
                  </a:path>
                </a:pathLst>
              </a:custGeom>
              <a:solidFill>
                <a:srgbClr val="263238"/>
              </a:solidFill>
              <a:ln w="7671"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00C97470-FE2D-8D2A-03D5-44022C092782}"/>
                  </a:ext>
                </a:extLst>
              </p:cNvPr>
              <p:cNvSpPr/>
              <p:nvPr/>
            </p:nvSpPr>
            <p:spPr>
              <a:xfrm>
                <a:off x="6128371" y="2271144"/>
                <a:ext cx="492748" cy="221675"/>
              </a:xfrm>
              <a:custGeom>
                <a:avLst/>
                <a:gdLst>
                  <a:gd name="connsiteX0" fmla="*/ 492749 w 492748"/>
                  <a:gd name="connsiteY0" fmla="*/ 221676 h 221675"/>
                  <a:gd name="connsiteX1" fmla="*/ 0 w 492748"/>
                  <a:gd name="connsiteY1" fmla="*/ 221676 h 221675"/>
                  <a:gd name="connsiteX2" fmla="*/ 200141 w 492748"/>
                  <a:gd name="connsiteY2" fmla="*/ 0 h 221675"/>
                  <a:gd name="connsiteX3" fmla="*/ 292301 w 492748"/>
                  <a:gd name="connsiteY3" fmla="*/ 0 h 221675"/>
                  <a:gd name="connsiteX4" fmla="*/ 18355 w 492748"/>
                  <a:gd name="connsiteY4" fmla="*/ 213276 h 221675"/>
                  <a:gd name="connsiteX5" fmla="*/ 474394 w 492748"/>
                  <a:gd name="connsiteY5" fmla="*/ 213276 h 221675"/>
                  <a:gd name="connsiteX6" fmla="*/ 289382 w 492748"/>
                  <a:gd name="connsiteY6" fmla="*/ 8400 h 221675"/>
                  <a:gd name="connsiteX7" fmla="*/ 203366 w 492748"/>
                  <a:gd name="connsiteY7" fmla="*/ 8400 h 22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748" h="221675">
                    <a:moveTo>
                      <a:pt x="492749" y="221676"/>
                    </a:moveTo>
                    <a:lnTo>
                      <a:pt x="0" y="221676"/>
                    </a:lnTo>
                    <a:lnTo>
                      <a:pt x="200141" y="0"/>
                    </a:lnTo>
                    <a:lnTo>
                      <a:pt x="292301" y="0"/>
                    </a:lnTo>
                    <a:close/>
                    <a:moveTo>
                      <a:pt x="18355" y="213276"/>
                    </a:moveTo>
                    <a:lnTo>
                      <a:pt x="474394" y="213276"/>
                    </a:lnTo>
                    <a:lnTo>
                      <a:pt x="289382" y="8400"/>
                    </a:lnTo>
                    <a:lnTo>
                      <a:pt x="203366" y="8400"/>
                    </a:lnTo>
                    <a:close/>
                  </a:path>
                </a:pathLst>
              </a:custGeom>
              <a:solidFill>
                <a:srgbClr val="263238"/>
              </a:solidFill>
              <a:ln w="7671"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44C69326-960C-36C1-BFDD-9904D5A91E0B}"/>
                  </a:ext>
                </a:extLst>
              </p:cNvPr>
              <p:cNvSpPr/>
              <p:nvPr/>
            </p:nvSpPr>
            <p:spPr>
              <a:xfrm>
                <a:off x="6330124" y="2246868"/>
                <a:ext cx="88243" cy="28391"/>
              </a:xfrm>
              <a:custGeom>
                <a:avLst/>
                <a:gdLst>
                  <a:gd name="connsiteX0" fmla="*/ 0 w 88243"/>
                  <a:gd name="connsiteY0" fmla="*/ 0 h 28391"/>
                  <a:gd name="connsiteX1" fmla="*/ 88243 w 88243"/>
                  <a:gd name="connsiteY1" fmla="*/ 0 h 28391"/>
                  <a:gd name="connsiteX2" fmla="*/ 88243 w 88243"/>
                  <a:gd name="connsiteY2" fmla="*/ 28392 h 28391"/>
                  <a:gd name="connsiteX3" fmla="*/ 0 w 88243"/>
                  <a:gd name="connsiteY3" fmla="*/ 28392 h 28391"/>
                </a:gdLst>
                <a:ahLst/>
                <a:cxnLst>
                  <a:cxn ang="0">
                    <a:pos x="connsiteX0" y="connsiteY0"/>
                  </a:cxn>
                  <a:cxn ang="0">
                    <a:pos x="connsiteX1" y="connsiteY1"/>
                  </a:cxn>
                  <a:cxn ang="0">
                    <a:pos x="connsiteX2" y="connsiteY2"/>
                  </a:cxn>
                  <a:cxn ang="0">
                    <a:pos x="connsiteX3" y="connsiteY3"/>
                  </a:cxn>
                </a:cxnLst>
                <a:rect l="l" t="t" r="r" b="b"/>
                <a:pathLst>
                  <a:path w="88243" h="28391">
                    <a:moveTo>
                      <a:pt x="0" y="0"/>
                    </a:moveTo>
                    <a:lnTo>
                      <a:pt x="88243" y="0"/>
                    </a:lnTo>
                    <a:lnTo>
                      <a:pt x="88243" y="28392"/>
                    </a:lnTo>
                    <a:lnTo>
                      <a:pt x="0" y="28392"/>
                    </a:lnTo>
                    <a:close/>
                  </a:path>
                </a:pathLst>
              </a:custGeom>
              <a:solidFill>
                <a:srgbClr val="263238"/>
              </a:solidFill>
              <a:ln w="7671"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C8152412-981D-6A9E-877F-6566B759CF9E}"/>
                  </a:ext>
                </a:extLst>
              </p:cNvPr>
              <p:cNvSpPr/>
              <p:nvPr/>
            </p:nvSpPr>
            <p:spPr>
              <a:xfrm>
                <a:off x="6326284" y="2242667"/>
                <a:ext cx="95923" cy="36876"/>
              </a:xfrm>
              <a:custGeom>
                <a:avLst/>
                <a:gdLst>
                  <a:gd name="connsiteX0" fmla="*/ 95923 w 95923"/>
                  <a:gd name="connsiteY0" fmla="*/ 36876 h 36876"/>
                  <a:gd name="connsiteX1" fmla="*/ 0 w 95923"/>
                  <a:gd name="connsiteY1" fmla="*/ 36876 h 36876"/>
                  <a:gd name="connsiteX2" fmla="*/ 0 w 95923"/>
                  <a:gd name="connsiteY2" fmla="*/ 0 h 36876"/>
                  <a:gd name="connsiteX3" fmla="*/ 95923 w 95923"/>
                  <a:gd name="connsiteY3" fmla="*/ 0 h 36876"/>
                  <a:gd name="connsiteX4" fmla="*/ 7680 w 95923"/>
                  <a:gd name="connsiteY4" fmla="*/ 28476 h 36876"/>
                  <a:gd name="connsiteX5" fmla="*/ 88243 w 95923"/>
                  <a:gd name="connsiteY5" fmla="*/ 28476 h 36876"/>
                  <a:gd name="connsiteX6" fmla="*/ 88243 w 95923"/>
                  <a:gd name="connsiteY6" fmla="*/ 8400 h 36876"/>
                  <a:gd name="connsiteX7" fmla="*/ 7680 w 95923"/>
                  <a:gd name="connsiteY7" fmla="*/ 8400 h 3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23" h="36876">
                    <a:moveTo>
                      <a:pt x="95923" y="36876"/>
                    </a:moveTo>
                    <a:lnTo>
                      <a:pt x="0" y="36876"/>
                    </a:lnTo>
                    <a:lnTo>
                      <a:pt x="0" y="0"/>
                    </a:lnTo>
                    <a:lnTo>
                      <a:pt x="95923" y="0"/>
                    </a:lnTo>
                    <a:close/>
                    <a:moveTo>
                      <a:pt x="7680" y="28476"/>
                    </a:moveTo>
                    <a:lnTo>
                      <a:pt x="88243" y="28476"/>
                    </a:lnTo>
                    <a:lnTo>
                      <a:pt x="88243"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E9900283-1A9E-640E-EE53-A78D562BDC20}"/>
                  </a:ext>
                </a:extLst>
              </p:cNvPr>
              <p:cNvSpPr/>
              <p:nvPr/>
            </p:nvSpPr>
            <p:spPr>
              <a:xfrm>
                <a:off x="6369830" y="1879872"/>
                <a:ext cx="7680" cy="367080"/>
              </a:xfrm>
              <a:custGeom>
                <a:avLst/>
                <a:gdLst>
                  <a:gd name="connsiteX0" fmla="*/ 0 w 7680"/>
                  <a:gd name="connsiteY0" fmla="*/ 0 h 367080"/>
                  <a:gd name="connsiteX1" fmla="*/ 7680 w 7680"/>
                  <a:gd name="connsiteY1" fmla="*/ 0 h 367080"/>
                  <a:gd name="connsiteX2" fmla="*/ 7680 w 7680"/>
                  <a:gd name="connsiteY2" fmla="*/ 367080 h 367080"/>
                  <a:gd name="connsiteX3" fmla="*/ 0 w 7680"/>
                  <a:gd name="connsiteY3" fmla="*/ 367080 h 367080"/>
                </a:gdLst>
                <a:ahLst/>
                <a:cxnLst>
                  <a:cxn ang="0">
                    <a:pos x="connsiteX0" y="connsiteY0"/>
                  </a:cxn>
                  <a:cxn ang="0">
                    <a:pos x="connsiteX1" y="connsiteY1"/>
                  </a:cxn>
                  <a:cxn ang="0">
                    <a:pos x="connsiteX2" y="connsiteY2"/>
                  </a:cxn>
                  <a:cxn ang="0">
                    <a:pos x="connsiteX3" y="connsiteY3"/>
                  </a:cxn>
                </a:cxnLst>
                <a:rect l="l" t="t" r="r" b="b"/>
                <a:pathLst>
                  <a:path w="7680" h="367080">
                    <a:moveTo>
                      <a:pt x="0" y="0"/>
                    </a:moveTo>
                    <a:lnTo>
                      <a:pt x="7680" y="0"/>
                    </a:lnTo>
                    <a:lnTo>
                      <a:pt x="7680" y="367080"/>
                    </a:lnTo>
                    <a:lnTo>
                      <a:pt x="0" y="367080"/>
                    </a:lnTo>
                    <a:close/>
                  </a:path>
                </a:pathLst>
              </a:custGeom>
              <a:solidFill>
                <a:srgbClr val="263238"/>
              </a:solidFill>
              <a:ln w="7671" cap="flat">
                <a:noFill/>
                <a:prstDash val="solid"/>
                <a:miter/>
              </a:ln>
            </p:spPr>
            <p:txBody>
              <a:bodyPr rtlCol="0" anchor="ctr"/>
              <a:lstStyle/>
              <a:p>
                <a:endParaRPr lang="zh-CN" altLang="en-US"/>
              </a:p>
            </p:txBody>
          </p:sp>
        </p:grpSp>
        <p:grpSp>
          <p:nvGrpSpPr>
            <p:cNvPr id="222" name="图形 2">
              <a:extLst>
                <a:ext uri="{FF2B5EF4-FFF2-40B4-BE49-F238E27FC236}">
                  <a16:creationId xmlns:a16="http://schemas.microsoft.com/office/drawing/2014/main" id="{831A2C36-782A-0624-30B3-E4A26D7C438A}"/>
                </a:ext>
              </a:extLst>
            </p:cNvPr>
            <p:cNvGrpSpPr/>
            <p:nvPr/>
          </p:nvGrpSpPr>
          <p:grpSpPr>
            <a:xfrm>
              <a:off x="10577548" y="2816388"/>
              <a:ext cx="482541" cy="2271863"/>
              <a:chOff x="10577548" y="2816388"/>
              <a:chExt cx="482541" cy="2271863"/>
            </a:xfrm>
          </p:grpSpPr>
          <p:sp>
            <p:nvSpPr>
              <p:cNvPr id="223" name="任意多边形: 形状 222">
                <a:extLst>
                  <a:ext uri="{FF2B5EF4-FFF2-40B4-BE49-F238E27FC236}">
                    <a16:creationId xmlns:a16="http://schemas.microsoft.com/office/drawing/2014/main" id="{833B194A-56CB-78A2-69DF-537C78E3B6A1}"/>
                  </a:ext>
                </a:extLst>
              </p:cNvPr>
              <p:cNvSpPr/>
              <p:nvPr/>
            </p:nvSpPr>
            <p:spPr>
              <a:xfrm>
                <a:off x="10752115" y="2816388"/>
                <a:ext cx="153983" cy="274931"/>
              </a:xfrm>
              <a:custGeom>
                <a:avLst/>
                <a:gdLst>
                  <a:gd name="connsiteX0" fmla="*/ 128333 w 153983"/>
                  <a:gd name="connsiteY0" fmla="*/ 267456 h 274931"/>
                  <a:gd name="connsiteX1" fmla="*/ 153984 w 153983"/>
                  <a:gd name="connsiteY1" fmla="*/ 190764 h 274931"/>
                  <a:gd name="connsiteX2" fmla="*/ 140237 w 153983"/>
                  <a:gd name="connsiteY2" fmla="*/ 207648 h 274931"/>
                  <a:gd name="connsiteX3" fmla="*/ 140237 w 153983"/>
                  <a:gd name="connsiteY3" fmla="*/ 181440 h 274931"/>
                  <a:gd name="connsiteX4" fmla="*/ 111206 w 153983"/>
                  <a:gd name="connsiteY4" fmla="*/ 230076 h 274931"/>
                  <a:gd name="connsiteX5" fmla="*/ 136858 w 153983"/>
                  <a:gd name="connsiteY5" fmla="*/ 56112 h 274931"/>
                  <a:gd name="connsiteX6" fmla="*/ 102682 w 153983"/>
                  <a:gd name="connsiteY6" fmla="*/ 151536 h 274931"/>
                  <a:gd name="connsiteX7" fmla="*/ 99225 w 153983"/>
                  <a:gd name="connsiteY7" fmla="*/ 67368 h 274931"/>
                  <a:gd name="connsiteX8" fmla="*/ 94080 w 153983"/>
                  <a:gd name="connsiteY8" fmla="*/ 95424 h 274931"/>
                  <a:gd name="connsiteX9" fmla="*/ 87245 w 153983"/>
                  <a:gd name="connsiteY9" fmla="*/ 0 h 274931"/>
                  <a:gd name="connsiteX10" fmla="*/ 75264 w 153983"/>
                  <a:gd name="connsiteY10" fmla="*/ 145908 h 274931"/>
                  <a:gd name="connsiteX11" fmla="*/ 58214 w 153983"/>
                  <a:gd name="connsiteY11" fmla="*/ 95424 h 274931"/>
                  <a:gd name="connsiteX12" fmla="*/ 61593 w 153983"/>
                  <a:gd name="connsiteY12" fmla="*/ 160860 h 274931"/>
                  <a:gd name="connsiteX13" fmla="*/ 15437 w 153983"/>
                  <a:gd name="connsiteY13" fmla="*/ 11172 h 274931"/>
                  <a:gd name="connsiteX14" fmla="*/ 37632 w 153983"/>
                  <a:gd name="connsiteY14" fmla="*/ 198240 h 274931"/>
                  <a:gd name="connsiteX15" fmla="*/ 5145 w 153983"/>
                  <a:gd name="connsiteY15" fmla="*/ 172116 h 274931"/>
                  <a:gd name="connsiteX16" fmla="*/ 23962 w 153983"/>
                  <a:gd name="connsiteY16" fmla="*/ 205716 h 274931"/>
                  <a:gd name="connsiteX17" fmla="*/ 0 w 153983"/>
                  <a:gd name="connsiteY17" fmla="*/ 187068 h 274931"/>
                  <a:gd name="connsiteX18" fmla="*/ 27418 w 153983"/>
                  <a:gd name="connsiteY18" fmla="*/ 273084 h 274931"/>
                  <a:gd name="connsiteX19" fmla="*/ 126566 w 153983"/>
                  <a:gd name="connsiteY19" fmla="*/ 274932 h 274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3983" h="274931">
                    <a:moveTo>
                      <a:pt x="128333" y="267456"/>
                    </a:moveTo>
                    <a:lnTo>
                      <a:pt x="153984" y="190764"/>
                    </a:lnTo>
                    <a:lnTo>
                      <a:pt x="140237" y="207648"/>
                    </a:lnTo>
                    <a:lnTo>
                      <a:pt x="140237" y="181440"/>
                    </a:lnTo>
                    <a:lnTo>
                      <a:pt x="111206" y="230076"/>
                    </a:lnTo>
                    <a:lnTo>
                      <a:pt x="136858" y="56112"/>
                    </a:lnTo>
                    <a:lnTo>
                      <a:pt x="102682" y="151536"/>
                    </a:lnTo>
                    <a:lnTo>
                      <a:pt x="99225" y="67368"/>
                    </a:lnTo>
                    <a:lnTo>
                      <a:pt x="94080" y="95424"/>
                    </a:lnTo>
                    <a:lnTo>
                      <a:pt x="87245" y="0"/>
                    </a:lnTo>
                    <a:lnTo>
                      <a:pt x="75264" y="145908"/>
                    </a:lnTo>
                    <a:lnTo>
                      <a:pt x="58214" y="95424"/>
                    </a:lnTo>
                    <a:lnTo>
                      <a:pt x="61593" y="160860"/>
                    </a:lnTo>
                    <a:lnTo>
                      <a:pt x="15437" y="11172"/>
                    </a:lnTo>
                    <a:lnTo>
                      <a:pt x="37632" y="198240"/>
                    </a:lnTo>
                    <a:lnTo>
                      <a:pt x="5145" y="172116"/>
                    </a:lnTo>
                    <a:lnTo>
                      <a:pt x="23962" y="205716"/>
                    </a:lnTo>
                    <a:lnTo>
                      <a:pt x="0" y="187068"/>
                    </a:lnTo>
                    <a:lnTo>
                      <a:pt x="27418" y="273084"/>
                    </a:lnTo>
                    <a:lnTo>
                      <a:pt x="126566" y="274932"/>
                    </a:lnTo>
                  </a:path>
                </a:pathLst>
              </a:custGeom>
              <a:solidFill>
                <a:schemeClr val="accent1"/>
              </a:solidFill>
              <a:ln w="7671"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38BCE59C-2A69-1DC4-2321-2DB75F78BEA4}"/>
                  </a:ext>
                </a:extLst>
              </p:cNvPr>
              <p:cNvSpPr/>
              <p:nvPr/>
            </p:nvSpPr>
            <p:spPr>
              <a:xfrm>
                <a:off x="10741900" y="3070151"/>
                <a:ext cx="164582" cy="202607"/>
              </a:xfrm>
              <a:custGeom>
                <a:avLst/>
                <a:gdLst>
                  <a:gd name="connsiteX0" fmla="*/ 28800 w 164582"/>
                  <a:gd name="connsiteY0" fmla="*/ 202608 h 202607"/>
                  <a:gd name="connsiteX1" fmla="*/ 135782 w 164582"/>
                  <a:gd name="connsiteY1" fmla="*/ 202608 h 202607"/>
                  <a:gd name="connsiteX2" fmla="*/ 164582 w 164582"/>
                  <a:gd name="connsiteY2" fmla="*/ 0 h 202607"/>
                  <a:gd name="connsiteX3" fmla="*/ 0 w 164582"/>
                  <a:gd name="connsiteY3" fmla="*/ 0 h 202607"/>
                  <a:gd name="connsiteX4" fmla="*/ 28800 w 164582"/>
                  <a:gd name="connsiteY4" fmla="*/ 202608 h 202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582" h="202607">
                    <a:moveTo>
                      <a:pt x="28800" y="202608"/>
                    </a:moveTo>
                    <a:lnTo>
                      <a:pt x="135782" y="202608"/>
                    </a:lnTo>
                    <a:lnTo>
                      <a:pt x="164582" y="0"/>
                    </a:lnTo>
                    <a:lnTo>
                      <a:pt x="0" y="0"/>
                    </a:lnTo>
                    <a:lnTo>
                      <a:pt x="28800" y="202608"/>
                    </a:lnTo>
                    <a:close/>
                  </a:path>
                </a:pathLst>
              </a:custGeom>
              <a:solidFill>
                <a:srgbClr val="263238"/>
              </a:solidFill>
              <a:ln w="7671"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CBEAD8DD-A3E3-F47B-911F-4644C03285B9}"/>
                  </a:ext>
                </a:extLst>
              </p:cNvPr>
              <p:cNvSpPr/>
              <p:nvPr/>
            </p:nvSpPr>
            <p:spPr>
              <a:xfrm>
                <a:off x="10738033" y="3065868"/>
                <a:ext cx="172258" cy="211094"/>
              </a:xfrm>
              <a:custGeom>
                <a:avLst/>
                <a:gdLst>
                  <a:gd name="connsiteX0" fmla="*/ 139649 w 172258"/>
                  <a:gd name="connsiteY0" fmla="*/ 211092 h 211094"/>
                  <a:gd name="connsiteX1" fmla="*/ 32667 w 172258"/>
                  <a:gd name="connsiteY1" fmla="*/ 211092 h 211094"/>
                  <a:gd name="connsiteX2" fmla="*/ 28827 w 172258"/>
                  <a:gd name="connsiteY2" fmla="*/ 207564 h 211094"/>
                  <a:gd name="connsiteX3" fmla="*/ 27 w 172258"/>
                  <a:gd name="connsiteY3" fmla="*/ 4872 h 211094"/>
                  <a:gd name="connsiteX4" fmla="*/ 3529 w 172258"/>
                  <a:gd name="connsiteY4" fmla="*/ 25 h 211094"/>
                  <a:gd name="connsiteX5" fmla="*/ 3867 w 172258"/>
                  <a:gd name="connsiteY5" fmla="*/ 0 h 211094"/>
                  <a:gd name="connsiteX6" fmla="*/ 168449 w 172258"/>
                  <a:gd name="connsiteY6" fmla="*/ 0 h 211094"/>
                  <a:gd name="connsiteX7" fmla="*/ 172259 w 172258"/>
                  <a:gd name="connsiteY7" fmla="*/ 4234 h 211094"/>
                  <a:gd name="connsiteX8" fmla="*/ 172212 w 172258"/>
                  <a:gd name="connsiteY8" fmla="*/ 4872 h 211094"/>
                  <a:gd name="connsiteX9" fmla="*/ 143566 w 172258"/>
                  <a:gd name="connsiteY9" fmla="*/ 207564 h 211094"/>
                  <a:gd name="connsiteX10" fmla="*/ 139649 w 172258"/>
                  <a:gd name="connsiteY10" fmla="*/ 211092 h 211094"/>
                  <a:gd name="connsiteX11" fmla="*/ 35969 w 172258"/>
                  <a:gd name="connsiteY11" fmla="*/ 202692 h 211094"/>
                  <a:gd name="connsiteX12" fmla="*/ 136347 w 172258"/>
                  <a:gd name="connsiteY12" fmla="*/ 202692 h 211094"/>
                  <a:gd name="connsiteX13" fmla="*/ 163918 w 172258"/>
                  <a:gd name="connsiteY13" fmla="*/ 8400 h 211094"/>
                  <a:gd name="connsiteX14" fmla="*/ 8321 w 172258"/>
                  <a:gd name="connsiteY14" fmla="*/ 8400 h 211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258" h="211094">
                    <a:moveTo>
                      <a:pt x="139649" y="211092"/>
                    </a:moveTo>
                    <a:lnTo>
                      <a:pt x="32667" y="211092"/>
                    </a:lnTo>
                    <a:cubicBezTo>
                      <a:pt x="30778" y="211084"/>
                      <a:pt x="29157" y="209597"/>
                      <a:pt x="28827" y="207564"/>
                    </a:cubicBezTo>
                    <a:lnTo>
                      <a:pt x="27" y="4872"/>
                    </a:lnTo>
                    <a:cubicBezTo>
                      <a:pt x="-227" y="2478"/>
                      <a:pt x="1340" y="311"/>
                      <a:pt x="3529" y="25"/>
                    </a:cubicBezTo>
                    <a:cubicBezTo>
                      <a:pt x="3644" y="17"/>
                      <a:pt x="3752" y="0"/>
                      <a:pt x="3867" y="0"/>
                    </a:cubicBezTo>
                    <a:lnTo>
                      <a:pt x="168449" y="0"/>
                    </a:lnTo>
                    <a:cubicBezTo>
                      <a:pt x="170569" y="17"/>
                      <a:pt x="172274" y="1907"/>
                      <a:pt x="172259" y="4234"/>
                    </a:cubicBezTo>
                    <a:cubicBezTo>
                      <a:pt x="172259" y="4444"/>
                      <a:pt x="172243" y="4662"/>
                      <a:pt x="172212" y="4872"/>
                    </a:cubicBezTo>
                    <a:lnTo>
                      <a:pt x="143566" y="207564"/>
                    </a:lnTo>
                    <a:cubicBezTo>
                      <a:pt x="143259" y="209647"/>
                      <a:pt x="141577" y="211159"/>
                      <a:pt x="139649" y="211092"/>
                    </a:cubicBezTo>
                    <a:close/>
                    <a:moveTo>
                      <a:pt x="35969" y="202692"/>
                    </a:moveTo>
                    <a:lnTo>
                      <a:pt x="136347" y="202692"/>
                    </a:lnTo>
                    <a:lnTo>
                      <a:pt x="163918" y="8400"/>
                    </a:lnTo>
                    <a:lnTo>
                      <a:pt x="8321" y="8400"/>
                    </a:lnTo>
                    <a:close/>
                  </a:path>
                </a:pathLst>
              </a:custGeom>
              <a:solidFill>
                <a:srgbClr val="263238"/>
              </a:solidFill>
              <a:ln w="7671"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DAE12A9D-C55C-F5C9-02E7-7D4074BB285B}"/>
                  </a:ext>
                </a:extLst>
              </p:cNvPr>
              <p:cNvSpPr/>
              <p:nvPr/>
            </p:nvSpPr>
            <p:spPr>
              <a:xfrm rot="10800000">
                <a:off x="10581312" y="3271332"/>
                <a:ext cx="474854" cy="1812720"/>
              </a:xfrm>
              <a:custGeom>
                <a:avLst/>
                <a:gdLst>
                  <a:gd name="connsiteX0" fmla="*/ 0 w 474854"/>
                  <a:gd name="connsiteY0" fmla="*/ 0 h 1812720"/>
                  <a:gd name="connsiteX1" fmla="*/ 474854 w 474854"/>
                  <a:gd name="connsiteY1" fmla="*/ 0 h 1812720"/>
                  <a:gd name="connsiteX2" fmla="*/ 474854 w 474854"/>
                  <a:gd name="connsiteY2" fmla="*/ 1812720 h 1812720"/>
                  <a:gd name="connsiteX3" fmla="*/ 0 w 474854"/>
                  <a:gd name="connsiteY3" fmla="*/ 1812720 h 1812720"/>
                </a:gdLst>
                <a:ahLst/>
                <a:cxnLst>
                  <a:cxn ang="0">
                    <a:pos x="connsiteX0" y="connsiteY0"/>
                  </a:cxn>
                  <a:cxn ang="0">
                    <a:pos x="connsiteX1" y="connsiteY1"/>
                  </a:cxn>
                  <a:cxn ang="0">
                    <a:pos x="connsiteX2" y="connsiteY2"/>
                  </a:cxn>
                  <a:cxn ang="0">
                    <a:pos x="connsiteX3" y="connsiteY3"/>
                  </a:cxn>
                </a:cxnLst>
                <a:rect l="l" t="t" r="r" b="b"/>
                <a:pathLst>
                  <a:path w="474854" h="1812720">
                    <a:moveTo>
                      <a:pt x="0" y="0"/>
                    </a:moveTo>
                    <a:lnTo>
                      <a:pt x="474854" y="0"/>
                    </a:lnTo>
                    <a:lnTo>
                      <a:pt x="474854" y="1812720"/>
                    </a:lnTo>
                    <a:lnTo>
                      <a:pt x="0" y="1812720"/>
                    </a:lnTo>
                    <a:close/>
                  </a:path>
                </a:pathLst>
              </a:custGeom>
              <a:solidFill>
                <a:srgbClr val="FFFFFF"/>
              </a:solidFill>
              <a:ln w="7671"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E6AD8D1B-5E6B-102C-FDD5-96652465D6BA}"/>
                  </a:ext>
                </a:extLst>
              </p:cNvPr>
              <p:cNvSpPr/>
              <p:nvPr/>
            </p:nvSpPr>
            <p:spPr>
              <a:xfrm>
                <a:off x="10577548" y="3267216"/>
                <a:ext cx="482541" cy="1821035"/>
              </a:xfrm>
              <a:custGeom>
                <a:avLst/>
                <a:gdLst>
                  <a:gd name="connsiteX0" fmla="*/ 478695 w 482541"/>
                  <a:gd name="connsiteY0" fmla="*/ 1821036 h 1821035"/>
                  <a:gd name="connsiteX1" fmla="*/ 3840 w 482541"/>
                  <a:gd name="connsiteY1" fmla="*/ 1821036 h 1821035"/>
                  <a:gd name="connsiteX2" fmla="*/ 0 w 482541"/>
                  <a:gd name="connsiteY2" fmla="*/ 1816836 h 1821035"/>
                  <a:gd name="connsiteX3" fmla="*/ 0 w 482541"/>
                  <a:gd name="connsiteY3" fmla="*/ 4200 h 1821035"/>
                  <a:gd name="connsiteX4" fmla="*/ 3840 w 482541"/>
                  <a:gd name="connsiteY4" fmla="*/ 0 h 1821035"/>
                  <a:gd name="connsiteX5" fmla="*/ 478695 w 482541"/>
                  <a:gd name="connsiteY5" fmla="*/ 0 h 1821035"/>
                  <a:gd name="connsiteX6" fmla="*/ 482535 w 482541"/>
                  <a:gd name="connsiteY6" fmla="*/ 4200 h 1821035"/>
                  <a:gd name="connsiteX7" fmla="*/ 482535 w 482541"/>
                  <a:gd name="connsiteY7" fmla="*/ 1816584 h 1821035"/>
                  <a:gd name="connsiteX8" fmla="*/ 478933 w 482541"/>
                  <a:gd name="connsiteY8" fmla="*/ 1821028 h 1821035"/>
                  <a:gd name="connsiteX9" fmla="*/ 478695 w 482541"/>
                  <a:gd name="connsiteY9" fmla="*/ 1821036 h 1821035"/>
                  <a:gd name="connsiteX10" fmla="*/ 7680 w 482541"/>
                  <a:gd name="connsiteY10" fmla="*/ 1812636 h 1821035"/>
                  <a:gd name="connsiteX11" fmla="*/ 474855 w 482541"/>
                  <a:gd name="connsiteY11" fmla="*/ 1812636 h 1821035"/>
                  <a:gd name="connsiteX12" fmla="*/ 474855 w 482541"/>
                  <a:gd name="connsiteY12" fmla="*/ 8400 h 1821035"/>
                  <a:gd name="connsiteX13" fmla="*/ 7680 w 482541"/>
                  <a:gd name="connsiteY13" fmla="*/ 8400 h 182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2541" h="1821035">
                    <a:moveTo>
                      <a:pt x="478695" y="1821036"/>
                    </a:moveTo>
                    <a:lnTo>
                      <a:pt x="3840" y="1821036"/>
                    </a:lnTo>
                    <a:cubicBezTo>
                      <a:pt x="1720" y="1821036"/>
                      <a:pt x="0" y="1819154"/>
                      <a:pt x="0" y="1816836"/>
                    </a:cubicBezTo>
                    <a:lnTo>
                      <a:pt x="0" y="4200"/>
                    </a:lnTo>
                    <a:cubicBezTo>
                      <a:pt x="0" y="1882"/>
                      <a:pt x="1720" y="0"/>
                      <a:pt x="3840" y="0"/>
                    </a:cubicBezTo>
                    <a:lnTo>
                      <a:pt x="478695" y="0"/>
                    </a:lnTo>
                    <a:cubicBezTo>
                      <a:pt x="480814" y="0"/>
                      <a:pt x="482535" y="1882"/>
                      <a:pt x="482535" y="4200"/>
                    </a:cubicBezTo>
                    <a:lnTo>
                      <a:pt x="482535" y="1816584"/>
                    </a:lnTo>
                    <a:cubicBezTo>
                      <a:pt x="482665" y="1818902"/>
                      <a:pt x="481052" y="1820893"/>
                      <a:pt x="478933" y="1821028"/>
                    </a:cubicBezTo>
                    <a:cubicBezTo>
                      <a:pt x="478856" y="1821036"/>
                      <a:pt x="478771" y="1821036"/>
                      <a:pt x="478695" y="1821036"/>
                    </a:cubicBezTo>
                    <a:close/>
                    <a:moveTo>
                      <a:pt x="7680" y="1812636"/>
                    </a:moveTo>
                    <a:lnTo>
                      <a:pt x="474855" y="1812636"/>
                    </a:lnTo>
                    <a:lnTo>
                      <a:pt x="474855"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F4169667-9E1F-8EBC-394F-31234D04830B}"/>
                  </a:ext>
                </a:extLst>
              </p:cNvPr>
              <p:cNvSpPr/>
              <p:nvPr/>
            </p:nvSpPr>
            <p:spPr>
              <a:xfrm rot="10800000">
                <a:off x="10613644" y="3330972"/>
                <a:ext cx="414950" cy="436632"/>
              </a:xfrm>
              <a:custGeom>
                <a:avLst/>
                <a:gdLst>
                  <a:gd name="connsiteX0" fmla="*/ 0 w 414950"/>
                  <a:gd name="connsiteY0" fmla="*/ 0 h 436632"/>
                  <a:gd name="connsiteX1" fmla="*/ 414951 w 414950"/>
                  <a:gd name="connsiteY1" fmla="*/ 0 h 436632"/>
                  <a:gd name="connsiteX2" fmla="*/ 414951 w 414950"/>
                  <a:gd name="connsiteY2" fmla="*/ 436632 h 436632"/>
                  <a:gd name="connsiteX3" fmla="*/ 0 w 414950"/>
                  <a:gd name="connsiteY3" fmla="*/ 436632 h 436632"/>
                </a:gdLst>
                <a:ahLst/>
                <a:cxnLst>
                  <a:cxn ang="0">
                    <a:pos x="connsiteX0" y="connsiteY0"/>
                  </a:cxn>
                  <a:cxn ang="0">
                    <a:pos x="connsiteX1" y="connsiteY1"/>
                  </a:cxn>
                  <a:cxn ang="0">
                    <a:pos x="connsiteX2" y="connsiteY2"/>
                  </a:cxn>
                  <a:cxn ang="0">
                    <a:pos x="connsiteX3" y="connsiteY3"/>
                  </a:cxn>
                </a:cxnLst>
                <a:rect l="l" t="t" r="r" b="b"/>
                <a:pathLst>
                  <a:path w="414950" h="436632">
                    <a:moveTo>
                      <a:pt x="0" y="0"/>
                    </a:moveTo>
                    <a:lnTo>
                      <a:pt x="414951" y="0"/>
                    </a:lnTo>
                    <a:lnTo>
                      <a:pt x="414951" y="436632"/>
                    </a:lnTo>
                    <a:lnTo>
                      <a:pt x="0" y="436632"/>
                    </a:lnTo>
                    <a:close/>
                  </a:path>
                </a:pathLst>
              </a:custGeom>
              <a:solidFill>
                <a:srgbClr val="FFFFFF"/>
              </a:solidFill>
              <a:ln w="7671"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2AAC873B-7AC4-E31E-71AE-5F00D6347889}"/>
                  </a:ext>
                </a:extLst>
              </p:cNvPr>
              <p:cNvSpPr/>
              <p:nvPr/>
            </p:nvSpPr>
            <p:spPr>
              <a:xfrm>
                <a:off x="10610035" y="3326520"/>
                <a:ext cx="422400" cy="445199"/>
              </a:xfrm>
              <a:custGeom>
                <a:avLst/>
                <a:gdLst>
                  <a:gd name="connsiteX0" fmla="*/ 418560 w 422400"/>
                  <a:gd name="connsiteY0" fmla="*/ 445200 h 445199"/>
                  <a:gd name="connsiteX1" fmla="*/ 3840 w 422400"/>
                  <a:gd name="connsiteY1" fmla="*/ 445200 h 445199"/>
                  <a:gd name="connsiteX2" fmla="*/ 0 w 422400"/>
                  <a:gd name="connsiteY2" fmla="*/ 441000 h 445199"/>
                  <a:gd name="connsiteX3" fmla="*/ 0 w 422400"/>
                  <a:gd name="connsiteY3" fmla="*/ 4200 h 445199"/>
                  <a:gd name="connsiteX4" fmla="*/ 3840 w 422400"/>
                  <a:gd name="connsiteY4" fmla="*/ 0 h 445199"/>
                  <a:gd name="connsiteX5" fmla="*/ 418560 w 422400"/>
                  <a:gd name="connsiteY5" fmla="*/ 0 h 445199"/>
                  <a:gd name="connsiteX6" fmla="*/ 422400 w 422400"/>
                  <a:gd name="connsiteY6" fmla="*/ 4200 h 445199"/>
                  <a:gd name="connsiteX7" fmla="*/ 422400 w 422400"/>
                  <a:gd name="connsiteY7" fmla="*/ 441000 h 445199"/>
                  <a:gd name="connsiteX8" fmla="*/ 418560 w 422400"/>
                  <a:gd name="connsiteY8" fmla="*/ 445200 h 445199"/>
                  <a:gd name="connsiteX9" fmla="*/ 7449 w 422400"/>
                  <a:gd name="connsiteY9" fmla="*/ 436800 h 445199"/>
                  <a:gd name="connsiteX10" fmla="*/ 414489 w 422400"/>
                  <a:gd name="connsiteY10" fmla="*/ 436800 h 445199"/>
                  <a:gd name="connsiteX11" fmla="*/ 414489 w 422400"/>
                  <a:gd name="connsiteY11" fmla="*/ 8400 h 445199"/>
                  <a:gd name="connsiteX12" fmla="*/ 7449 w 422400"/>
                  <a:gd name="connsiteY12" fmla="*/ 8400 h 44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2400" h="445199">
                    <a:moveTo>
                      <a:pt x="418560" y="445200"/>
                    </a:moveTo>
                    <a:lnTo>
                      <a:pt x="3840" y="445200"/>
                    </a:lnTo>
                    <a:cubicBezTo>
                      <a:pt x="1720" y="445200"/>
                      <a:pt x="0" y="443318"/>
                      <a:pt x="0" y="441000"/>
                    </a:cubicBezTo>
                    <a:lnTo>
                      <a:pt x="0" y="4200"/>
                    </a:lnTo>
                    <a:cubicBezTo>
                      <a:pt x="0" y="1882"/>
                      <a:pt x="1720" y="0"/>
                      <a:pt x="3840" y="0"/>
                    </a:cubicBezTo>
                    <a:lnTo>
                      <a:pt x="418560" y="0"/>
                    </a:lnTo>
                    <a:cubicBezTo>
                      <a:pt x="420664" y="42"/>
                      <a:pt x="422362" y="1898"/>
                      <a:pt x="422400" y="4200"/>
                    </a:cubicBezTo>
                    <a:lnTo>
                      <a:pt x="422400" y="441000"/>
                    </a:lnTo>
                    <a:cubicBezTo>
                      <a:pt x="422400" y="443318"/>
                      <a:pt x="420680" y="445200"/>
                      <a:pt x="418560" y="445200"/>
                    </a:cubicBezTo>
                    <a:close/>
                    <a:moveTo>
                      <a:pt x="7449" y="436800"/>
                    </a:moveTo>
                    <a:lnTo>
                      <a:pt x="414489" y="436800"/>
                    </a:lnTo>
                    <a:lnTo>
                      <a:pt x="414489" y="8400"/>
                    </a:lnTo>
                    <a:lnTo>
                      <a:pt x="7449" y="8400"/>
                    </a:lnTo>
                    <a:close/>
                  </a:path>
                </a:pathLst>
              </a:custGeom>
              <a:solidFill>
                <a:srgbClr val="263238"/>
              </a:solidFill>
              <a:ln w="7671"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8338BF47-C713-D471-6054-BB050B009407}"/>
                  </a:ext>
                </a:extLst>
              </p:cNvPr>
              <p:cNvSpPr/>
              <p:nvPr/>
            </p:nvSpPr>
            <p:spPr>
              <a:xfrm rot="10800000">
                <a:off x="10738137" y="3509556"/>
                <a:ext cx="165964" cy="79379"/>
              </a:xfrm>
              <a:custGeom>
                <a:avLst/>
                <a:gdLst>
                  <a:gd name="connsiteX0" fmla="*/ 0 w 165964"/>
                  <a:gd name="connsiteY0" fmla="*/ 0 h 79379"/>
                  <a:gd name="connsiteX1" fmla="*/ 165965 w 165964"/>
                  <a:gd name="connsiteY1" fmla="*/ 0 h 79379"/>
                  <a:gd name="connsiteX2" fmla="*/ 165965 w 165964"/>
                  <a:gd name="connsiteY2" fmla="*/ 79380 h 79379"/>
                  <a:gd name="connsiteX3" fmla="*/ 0 w 165964"/>
                  <a:gd name="connsiteY3" fmla="*/ 79380 h 79379"/>
                </a:gdLst>
                <a:ahLst/>
                <a:cxnLst>
                  <a:cxn ang="0">
                    <a:pos x="connsiteX0" y="connsiteY0"/>
                  </a:cxn>
                  <a:cxn ang="0">
                    <a:pos x="connsiteX1" y="connsiteY1"/>
                  </a:cxn>
                  <a:cxn ang="0">
                    <a:pos x="connsiteX2" y="connsiteY2"/>
                  </a:cxn>
                  <a:cxn ang="0">
                    <a:pos x="connsiteX3" y="connsiteY3"/>
                  </a:cxn>
                </a:cxnLst>
                <a:rect l="l" t="t" r="r" b="b"/>
                <a:pathLst>
                  <a:path w="165964" h="79379">
                    <a:moveTo>
                      <a:pt x="0" y="0"/>
                    </a:moveTo>
                    <a:lnTo>
                      <a:pt x="165965" y="0"/>
                    </a:lnTo>
                    <a:lnTo>
                      <a:pt x="165965" y="79380"/>
                    </a:lnTo>
                    <a:lnTo>
                      <a:pt x="0" y="79380"/>
                    </a:lnTo>
                    <a:close/>
                  </a:path>
                </a:pathLst>
              </a:custGeom>
              <a:solidFill>
                <a:srgbClr val="263238"/>
              </a:solidFill>
              <a:ln w="7671"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5C8BFE66-5EFC-167A-DC38-49563BF09C5C}"/>
                  </a:ext>
                </a:extLst>
              </p:cNvPr>
              <p:cNvSpPr/>
              <p:nvPr/>
            </p:nvSpPr>
            <p:spPr>
              <a:xfrm rot="10800000">
                <a:off x="10613644" y="3840347"/>
                <a:ext cx="414950" cy="436632"/>
              </a:xfrm>
              <a:custGeom>
                <a:avLst/>
                <a:gdLst>
                  <a:gd name="connsiteX0" fmla="*/ 0 w 414950"/>
                  <a:gd name="connsiteY0" fmla="*/ 0 h 436632"/>
                  <a:gd name="connsiteX1" fmla="*/ 414951 w 414950"/>
                  <a:gd name="connsiteY1" fmla="*/ 0 h 436632"/>
                  <a:gd name="connsiteX2" fmla="*/ 414951 w 414950"/>
                  <a:gd name="connsiteY2" fmla="*/ 436632 h 436632"/>
                  <a:gd name="connsiteX3" fmla="*/ 0 w 414950"/>
                  <a:gd name="connsiteY3" fmla="*/ 436632 h 436632"/>
                </a:gdLst>
                <a:ahLst/>
                <a:cxnLst>
                  <a:cxn ang="0">
                    <a:pos x="connsiteX0" y="connsiteY0"/>
                  </a:cxn>
                  <a:cxn ang="0">
                    <a:pos x="connsiteX1" y="connsiteY1"/>
                  </a:cxn>
                  <a:cxn ang="0">
                    <a:pos x="connsiteX2" y="connsiteY2"/>
                  </a:cxn>
                  <a:cxn ang="0">
                    <a:pos x="connsiteX3" y="connsiteY3"/>
                  </a:cxn>
                </a:cxnLst>
                <a:rect l="l" t="t" r="r" b="b"/>
                <a:pathLst>
                  <a:path w="414950" h="436632">
                    <a:moveTo>
                      <a:pt x="0" y="0"/>
                    </a:moveTo>
                    <a:lnTo>
                      <a:pt x="414951" y="0"/>
                    </a:lnTo>
                    <a:lnTo>
                      <a:pt x="414951" y="436632"/>
                    </a:lnTo>
                    <a:lnTo>
                      <a:pt x="0" y="436632"/>
                    </a:lnTo>
                    <a:close/>
                  </a:path>
                </a:pathLst>
              </a:custGeom>
              <a:solidFill>
                <a:srgbClr val="FFFFFF"/>
              </a:solidFill>
              <a:ln w="7671"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5FB05F23-93EE-9440-A066-A5BF7A01246C}"/>
                  </a:ext>
                </a:extLst>
              </p:cNvPr>
              <p:cNvSpPr/>
              <p:nvPr/>
            </p:nvSpPr>
            <p:spPr>
              <a:xfrm>
                <a:off x="10610035" y="3836400"/>
                <a:ext cx="422400" cy="444780"/>
              </a:xfrm>
              <a:custGeom>
                <a:avLst/>
                <a:gdLst>
                  <a:gd name="connsiteX0" fmla="*/ 418560 w 422400"/>
                  <a:gd name="connsiteY0" fmla="*/ 444780 h 444780"/>
                  <a:gd name="connsiteX1" fmla="*/ 3840 w 422400"/>
                  <a:gd name="connsiteY1" fmla="*/ 444780 h 444780"/>
                  <a:gd name="connsiteX2" fmla="*/ 0 w 422400"/>
                  <a:gd name="connsiteY2" fmla="*/ 440580 h 444780"/>
                  <a:gd name="connsiteX3" fmla="*/ 0 w 422400"/>
                  <a:gd name="connsiteY3" fmla="*/ 4200 h 444780"/>
                  <a:gd name="connsiteX4" fmla="*/ 3840 w 422400"/>
                  <a:gd name="connsiteY4" fmla="*/ 0 h 444780"/>
                  <a:gd name="connsiteX5" fmla="*/ 418560 w 422400"/>
                  <a:gd name="connsiteY5" fmla="*/ 0 h 444780"/>
                  <a:gd name="connsiteX6" fmla="*/ 422400 w 422400"/>
                  <a:gd name="connsiteY6" fmla="*/ 4200 h 444780"/>
                  <a:gd name="connsiteX7" fmla="*/ 422400 w 422400"/>
                  <a:gd name="connsiteY7" fmla="*/ 441000 h 444780"/>
                  <a:gd name="connsiteX8" fmla="*/ 418560 w 422400"/>
                  <a:gd name="connsiteY8" fmla="*/ 444780 h 444780"/>
                  <a:gd name="connsiteX9" fmla="*/ 7449 w 422400"/>
                  <a:gd name="connsiteY9" fmla="*/ 436380 h 444780"/>
                  <a:gd name="connsiteX10" fmla="*/ 414489 w 422400"/>
                  <a:gd name="connsiteY10" fmla="*/ 436380 h 444780"/>
                  <a:gd name="connsiteX11" fmla="*/ 414489 w 422400"/>
                  <a:gd name="connsiteY11" fmla="*/ 7980 h 444780"/>
                  <a:gd name="connsiteX12" fmla="*/ 7449 w 422400"/>
                  <a:gd name="connsiteY12" fmla="*/ 7980 h 4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2400" h="444780">
                    <a:moveTo>
                      <a:pt x="418560" y="444780"/>
                    </a:moveTo>
                    <a:lnTo>
                      <a:pt x="3840" y="444780"/>
                    </a:lnTo>
                    <a:cubicBezTo>
                      <a:pt x="1720" y="444780"/>
                      <a:pt x="0" y="442899"/>
                      <a:pt x="0" y="440580"/>
                    </a:cubicBezTo>
                    <a:lnTo>
                      <a:pt x="0" y="4200"/>
                    </a:lnTo>
                    <a:cubicBezTo>
                      <a:pt x="0" y="1882"/>
                      <a:pt x="1720" y="0"/>
                      <a:pt x="3840" y="0"/>
                    </a:cubicBezTo>
                    <a:lnTo>
                      <a:pt x="418560" y="0"/>
                    </a:lnTo>
                    <a:cubicBezTo>
                      <a:pt x="420680" y="0"/>
                      <a:pt x="422400" y="1882"/>
                      <a:pt x="422400" y="4200"/>
                    </a:cubicBezTo>
                    <a:lnTo>
                      <a:pt x="422400" y="441000"/>
                    </a:lnTo>
                    <a:cubicBezTo>
                      <a:pt x="422169" y="443134"/>
                      <a:pt x="420526" y="444755"/>
                      <a:pt x="418560" y="444780"/>
                    </a:cubicBezTo>
                    <a:close/>
                    <a:moveTo>
                      <a:pt x="7449" y="436380"/>
                    </a:moveTo>
                    <a:lnTo>
                      <a:pt x="414489" y="436380"/>
                    </a:lnTo>
                    <a:lnTo>
                      <a:pt x="414489" y="7980"/>
                    </a:lnTo>
                    <a:lnTo>
                      <a:pt x="7449" y="7980"/>
                    </a:lnTo>
                    <a:close/>
                  </a:path>
                </a:pathLst>
              </a:custGeom>
              <a:solidFill>
                <a:srgbClr val="263238"/>
              </a:solidFill>
              <a:ln w="7671"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44176526-7811-FD34-F4F6-9F974F06102D}"/>
                  </a:ext>
                </a:extLst>
              </p:cNvPr>
              <p:cNvSpPr/>
              <p:nvPr/>
            </p:nvSpPr>
            <p:spPr>
              <a:xfrm rot="10800000">
                <a:off x="10738137" y="4019015"/>
                <a:ext cx="165964" cy="79379"/>
              </a:xfrm>
              <a:custGeom>
                <a:avLst/>
                <a:gdLst>
                  <a:gd name="connsiteX0" fmla="*/ 0 w 165964"/>
                  <a:gd name="connsiteY0" fmla="*/ 0 h 79379"/>
                  <a:gd name="connsiteX1" fmla="*/ 165965 w 165964"/>
                  <a:gd name="connsiteY1" fmla="*/ 0 h 79379"/>
                  <a:gd name="connsiteX2" fmla="*/ 165965 w 165964"/>
                  <a:gd name="connsiteY2" fmla="*/ 79380 h 79379"/>
                  <a:gd name="connsiteX3" fmla="*/ 0 w 165964"/>
                  <a:gd name="connsiteY3" fmla="*/ 79380 h 79379"/>
                </a:gdLst>
                <a:ahLst/>
                <a:cxnLst>
                  <a:cxn ang="0">
                    <a:pos x="connsiteX0" y="connsiteY0"/>
                  </a:cxn>
                  <a:cxn ang="0">
                    <a:pos x="connsiteX1" y="connsiteY1"/>
                  </a:cxn>
                  <a:cxn ang="0">
                    <a:pos x="connsiteX2" y="connsiteY2"/>
                  </a:cxn>
                  <a:cxn ang="0">
                    <a:pos x="connsiteX3" y="connsiteY3"/>
                  </a:cxn>
                </a:cxnLst>
                <a:rect l="l" t="t" r="r" b="b"/>
                <a:pathLst>
                  <a:path w="165964" h="79379">
                    <a:moveTo>
                      <a:pt x="0" y="0"/>
                    </a:moveTo>
                    <a:lnTo>
                      <a:pt x="165965" y="0"/>
                    </a:lnTo>
                    <a:lnTo>
                      <a:pt x="165965" y="79380"/>
                    </a:lnTo>
                    <a:lnTo>
                      <a:pt x="0" y="79380"/>
                    </a:lnTo>
                    <a:close/>
                  </a:path>
                </a:pathLst>
              </a:custGeom>
              <a:solidFill>
                <a:srgbClr val="263238"/>
              </a:solidFill>
              <a:ln w="7671"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5836374A-C41C-B62E-718E-2038F26E1963}"/>
                  </a:ext>
                </a:extLst>
              </p:cNvPr>
              <p:cNvSpPr/>
              <p:nvPr/>
            </p:nvSpPr>
            <p:spPr>
              <a:xfrm rot="10800000">
                <a:off x="10613644" y="4349724"/>
                <a:ext cx="414950" cy="436632"/>
              </a:xfrm>
              <a:custGeom>
                <a:avLst/>
                <a:gdLst>
                  <a:gd name="connsiteX0" fmla="*/ 0 w 414950"/>
                  <a:gd name="connsiteY0" fmla="*/ 0 h 436632"/>
                  <a:gd name="connsiteX1" fmla="*/ 414951 w 414950"/>
                  <a:gd name="connsiteY1" fmla="*/ 0 h 436632"/>
                  <a:gd name="connsiteX2" fmla="*/ 414951 w 414950"/>
                  <a:gd name="connsiteY2" fmla="*/ 436632 h 436632"/>
                  <a:gd name="connsiteX3" fmla="*/ 0 w 414950"/>
                  <a:gd name="connsiteY3" fmla="*/ 436632 h 436632"/>
                </a:gdLst>
                <a:ahLst/>
                <a:cxnLst>
                  <a:cxn ang="0">
                    <a:pos x="connsiteX0" y="connsiteY0"/>
                  </a:cxn>
                  <a:cxn ang="0">
                    <a:pos x="connsiteX1" y="connsiteY1"/>
                  </a:cxn>
                  <a:cxn ang="0">
                    <a:pos x="connsiteX2" y="connsiteY2"/>
                  </a:cxn>
                  <a:cxn ang="0">
                    <a:pos x="connsiteX3" y="connsiteY3"/>
                  </a:cxn>
                </a:cxnLst>
                <a:rect l="l" t="t" r="r" b="b"/>
                <a:pathLst>
                  <a:path w="414950" h="436632">
                    <a:moveTo>
                      <a:pt x="0" y="0"/>
                    </a:moveTo>
                    <a:lnTo>
                      <a:pt x="414951" y="0"/>
                    </a:lnTo>
                    <a:lnTo>
                      <a:pt x="414951" y="436632"/>
                    </a:lnTo>
                    <a:lnTo>
                      <a:pt x="0" y="436632"/>
                    </a:lnTo>
                    <a:close/>
                  </a:path>
                </a:pathLst>
              </a:custGeom>
              <a:solidFill>
                <a:srgbClr val="FFFFFF"/>
              </a:solidFill>
              <a:ln w="7671"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2D4C4567-8AE6-AC9A-74E7-D7CD6285DE39}"/>
                  </a:ext>
                </a:extLst>
              </p:cNvPr>
              <p:cNvSpPr/>
              <p:nvPr/>
            </p:nvSpPr>
            <p:spPr>
              <a:xfrm>
                <a:off x="10610035" y="4345355"/>
                <a:ext cx="422400" cy="445200"/>
              </a:xfrm>
              <a:custGeom>
                <a:avLst/>
                <a:gdLst>
                  <a:gd name="connsiteX0" fmla="*/ 418560 w 422400"/>
                  <a:gd name="connsiteY0" fmla="*/ 445200 h 445200"/>
                  <a:gd name="connsiteX1" fmla="*/ 3840 w 422400"/>
                  <a:gd name="connsiteY1" fmla="*/ 445200 h 445200"/>
                  <a:gd name="connsiteX2" fmla="*/ 0 w 422400"/>
                  <a:gd name="connsiteY2" fmla="*/ 441000 h 445200"/>
                  <a:gd name="connsiteX3" fmla="*/ 0 w 422400"/>
                  <a:gd name="connsiteY3" fmla="*/ 4200 h 445200"/>
                  <a:gd name="connsiteX4" fmla="*/ 3840 w 422400"/>
                  <a:gd name="connsiteY4" fmla="*/ 0 h 445200"/>
                  <a:gd name="connsiteX5" fmla="*/ 418560 w 422400"/>
                  <a:gd name="connsiteY5" fmla="*/ 0 h 445200"/>
                  <a:gd name="connsiteX6" fmla="*/ 422400 w 422400"/>
                  <a:gd name="connsiteY6" fmla="*/ 4200 h 445200"/>
                  <a:gd name="connsiteX7" fmla="*/ 422400 w 422400"/>
                  <a:gd name="connsiteY7" fmla="*/ 441000 h 445200"/>
                  <a:gd name="connsiteX8" fmla="*/ 418560 w 422400"/>
                  <a:gd name="connsiteY8" fmla="*/ 445200 h 445200"/>
                  <a:gd name="connsiteX9" fmla="*/ 7449 w 422400"/>
                  <a:gd name="connsiteY9" fmla="*/ 436800 h 445200"/>
                  <a:gd name="connsiteX10" fmla="*/ 414489 w 422400"/>
                  <a:gd name="connsiteY10" fmla="*/ 436800 h 445200"/>
                  <a:gd name="connsiteX11" fmla="*/ 414489 w 422400"/>
                  <a:gd name="connsiteY11" fmla="*/ 8400 h 445200"/>
                  <a:gd name="connsiteX12" fmla="*/ 7449 w 422400"/>
                  <a:gd name="connsiteY12" fmla="*/ 8400 h 44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2400" h="445200">
                    <a:moveTo>
                      <a:pt x="418560" y="445200"/>
                    </a:moveTo>
                    <a:lnTo>
                      <a:pt x="3840" y="445200"/>
                    </a:lnTo>
                    <a:cubicBezTo>
                      <a:pt x="1720" y="445200"/>
                      <a:pt x="0" y="443318"/>
                      <a:pt x="0" y="441000"/>
                    </a:cubicBezTo>
                    <a:lnTo>
                      <a:pt x="0" y="4200"/>
                    </a:lnTo>
                    <a:cubicBezTo>
                      <a:pt x="0" y="1882"/>
                      <a:pt x="1720" y="0"/>
                      <a:pt x="3840" y="0"/>
                    </a:cubicBezTo>
                    <a:lnTo>
                      <a:pt x="418560" y="0"/>
                    </a:lnTo>
                    <a:cubicBezTo>
                      <a:pt x="420680" y="0"/>
                      <a:pt x="422400" y="1882"/>
                      <a:pt x="422400" y="4200"/>
                    </a:cubicBezTo>
                    <a:lnTo>
                      <a:pt x="422400" y="441000"/>
                    </a:lnTo>
                    <a:cubicBezTo>
                      <a:pt x="422400" y="443318"/>
                      <a:pt x="420680" y="445200"/>
                      <a:pt x="418560" y="445200"/>
                    </a:cubicBezTo>
                    <a:close/>
                    <a:moveTo>
                      <a:pt x="7449" y="436800"/>
                    </a:moveTo>
                    <a:lnTo>
                      <a:pt x="414489" y="436800"/>
                    </a:lnTo>
                    <a:lnTo>
                      <a:pt x="414489" y="8400"/>
                    </a:lnTo>
                    <a:lnTo>
                      <a:pt x="7449" y="8400"/>
                    </a:lnTo>
                    <a:close/>
                  </a:path>
                </a:pathLst>
              </a:custGeom>
              <a:solidFill>
                <a:srgbClr val="263238"/>
              </a:solidFill>
              <a:ln w="7671"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F81DC9F9-0498-B414-170C-7C03A3832E33}"/>
                  </a:ext>
                </a:extLst>
              </p:cNvPr>
              <p:cNvSpPr/>
              <p:nvPr/>
            </p:nvSpPr>
            <p:spPr>
              <a:xfrm rot="10800000">
                <a:off x="10738137" y="4528308"/>
                <a:ext cx="165964" cy="79379"/>
              </a:xfrm>
              <a:custGeom>
                <a:avLst/>
                <a:gdLst>
                  <a:gd name="connsiteX0" fmla="*/ 0 w 165964"/>
                  <a:gd name="connsiteY0" fmla="*/ 0 h 79379"/>
                  <a:gd name="connsiteX1" fmla="*/ 165965 w 165964"/>
                  <a:gd name="connsiteY1" fmla="*/ 0 h 79379"/>
                  <a:gd name="connsiteX2" fmla="*/ 165965 w 165964"/>
                  <a:gd name="connsiteY2" fmla="*/ 79380 h 79379"/>
                  <a:gd name="connsiteX3" fmla="*/ 0 w 165964"/>
                  <a:gd name="connsiteY3" fmla="*/ 79380 h 79379"/>
                </a:gdLst>
                <a:ahLst/>
                <a:cxnLst>
                  <a:cxn ang="0">
                    <a:pos x="connsiteX0" y="connsiteY0"/>
                  </a:cxn>
                  <a:cxn ang="0">
                    <a:pos x="connsiteX1" y="connsiteY1"/>
                  </a:cxn>
                  <a:cxn ang="0">
                    <a:pos x="connsiteX2" y="connsiteY2"/>
                  </a:cxn>
                  <a:cxn ang="0">
                    <a:pos x="connsiteX3" y="connsiteY3"/>
                  </a:cxn>
                </a:cxnLst>
                <a:rect l="l" t="t" r="r" b="b"/>
                <a:pathLst>
                  <a:path w="165964" h="79379">
                    <a:moveTo>
                      <a:pt x="0" y="0"/>
                    </a:moveTo>
                    <a:lnTo>
                      <a:pt x="165965" y="0"/>
                    </a:lnTo>
                    <a:lnTo>
                      <a:pt x="165965" y="79380"/>
                    </a:lnTo>
                    <a:lnTo>
                      <a:pt x="0" y="79380"/>
                    </a:lnTo>
                    <a:close/>
                  </a:path>
                </a:pathLst>
              </a:custGeom>
              <a:solidFill>
                <a:srgbClr val="263238"/>
              </a:solidFill>
              <a:ln w="7671" cap="flat">
                <a:noFill/>
                <a:prstDash val="solid"/>
                <a:miter/>
              </a:ln>
            </p:spPr>
            <p:txBody>
              <a:bodyPr rtlCol="0" anchor="ctr"/>
              <a:lstStyle/>
              <a:p>
                <a:endParaRPr lang="zh-CN" altLang="en-US"/>
              </a:p>
            </p:txBody>
          </p:sp>
        </p:grpSp>
        <p:grpSp>
          <p:nvGrpSpPr>
            <p:cNvPr id="237" name="图形 2">
              <a:extLst>
                <a:ext uri="{FF2B5EF4-FFF2-40B4-BE49-F238E27FC236}">
                  <a16:creationId xmlns:a16="http://schemas.microsoft.com/office/drawing/2014/main" id="{D2C3B1DA-5905-6ACA-29C0-DF69C667B8DE}"/>
                </a:ext>
              </a:extLst>
            </p:cNvPr>
            <p:cNvGrpSpPr/>
            <p:nvPr/>
          </p:nvGrpSpPr>
          <p:grpSpPr>
            <a:xfrm>
              <a:off x="9514905" y="3220344"/>
              <a:ext cx="662438" cy="1883426"/>
              <a:chOff x="9514905" y="3220344"/>
              <a:chExt cx="662438" cy="1883426"/>
            </a:xfrm>
          </p:grpSpPr>
          <p:sp>
            <p:nvSpPr>
              <p:cNvPr id="238" name="任意多边形: 形状 237">
                <a:extLst>
                  <a:ext uri="{FF2B5EF4-FFF2-40B4-BE49-F238E27FC236}">
                    <a16:creationId xmlns:a16="http://schemas.microsoft.com/office/drawing/2014/main" id="{F92C4100-E358-D3E8-5522-FA7B74D28B99}"/>
                  </a:ext>
                </a:extLst>
              </p:cNvPr>
              <p:cNvSpPr/>
              <p:nvPr/>
            </p:nvSpPr>
            <p:spPr>
              <a:xfrm>
                <a:off x="9516463" y="4399679"/>
                <a:ext cx="59092" cy="695292"/>
              </a:xfrm>
              <a:custGeom>
                <a:avLst/>
                <a:gdLst>
                  <a:gd name="connsiteX0" fmla="*/ 15377 w 59092"/>
                  <a:gd name="connsiteY0" fmla="*/ 695293 h 695292"/>
                  <a:gd name="connsiteX1" fmla="*/ 14609 w 59092"/>
                  <a:gd name="connsiteY1" fmla="*/ 695293 h 695292"/>
                  <a:gd name="connsiteX2" fmla="*/ 17 w 59092"/>
                  <a:gd name="connsiteY2" fmla="*/ 677737 h 695292"/>
                  <a:gd name="connsiteX3" fmla="*/ 28356 w 59092"/>
                  <a:gd name="connsiteY3" fmla="*/ 16069 h 695292"/>
                  <a:gd name="connsiteX4" fmla="*/ 44369 w 59092"/>
                  <a:gd name="connsiteY4" fmla="*/ 16 h 695292"/>
                  <a:gd name="connsiteX5" fmla="*/ 44484 w 59092"/>
                  <a:gd name="connsiteY5" fmla="*/ 25 h 695292"/>
                  <a:gd name="connsiteX6" fmla="*/ 59076 w 59092"/>
                  <a:gd name="connsiteY6" fmla="*/ 17581 h 695292"/>
                  <a:gd name="connsiteX7" fmla="*/ 30660 w 59092"/>
                  <a:gd name="connsiteY7" fmla="*/ 679333 h 695292"/>
                  <a:gd name="connsiteX8" fmla="*/ 15377 w 59092"/>
                  <a:gd name="connsiteY8" fmla="*/ 695293 h 69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092" h="695292">
                    <a:moveTo>
                      <a:pt x="15377" y="695293"/>
                    </a:moveTo>
                    <a:lnTo>
                      <a:pt x="14609" y="695293"/>
                    </a:lnTo>
                    <a:cubicBezTo>
                      <a:pt x="6153" y="694839"/>
                      <a:pt x="-375" y="686985"/>
                      <a:pt x="17" y="677737"/>
                    </a:cubicBezTo>
                    <a:lnTo>
                      <a:pt x="28356" y="16069"/>
                    </a:lnTo>
                    <a:cubicBezTo>
                      <a:pt x="28725" y="6795"/>
                      <a:pt x="35898" y="-387"/>
                      <a:pt x="44369" y="16"/>
                    </a:cubicBezTo>
                    <a:cubicBezTo>
                      <a:pt x="44407" y="25"/>
                      <a:pt x="44446" y="25"/>
                      <a:pt x="44484" y="25"/>
                    </a:cubicBezTo>
                    <a:cubicBezTo>
                      <a:pt x="52940" y="478"/>
                      <a:pt x="59468" y="8332"/>
                      <a:pt x="59076" y="17581"/>
                    </a:cubicBezTo>
                    <a:lnTo>
                      <a:pt x="30660" y="679333"/>
                    </a:lnTo>
                    <a:cubicBezTo>
                      <a:pt x="30253" y="688245"/>
                      <a:pt x="23540" y="695259"/>
                      <a:pt x="15377" y="695293"/>
                    </a:cubicBezTo>
                    <a:close/>
                  </a:path>
                </a:pathLst>
              </a:custGeom>
              <a:solidFill>
                <a:srgbClr val="263238"/>
              </a:solidFill>
              <a:ln w="7671"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934E3477-AA3D-07ED-3B3A-0A77F41F257F}"/>
                  </a:ext>
                </a:extLst>
              </p:cNvPr>
              <p:cNvSpPr/>
              <p:nvPr/>
            </p:nvSpPr>
            <p:spPr>
              <a:xfrm>
                <a:off x="9561391" y="4190021"/>
                <a:ext cx="68308" cy="904698"/>
              </a:xfrm>
              <a:custGeom>
                <a:avLst/>
                <a:gdLst>
                  <a:gd name="connsiteX0" fmla="*/ 15377 w 68308"/>
                  <a:gd name="connsiteY0" fmla="*/ 904698 h 904698"/>
                  <a:gd name="connsiteX1" fmla="*/ 14609 w 68308"/>
                  <a:gd name="connsiteY1" fmla="*/ 904698 h 904698"/>
                  <a:gd name="connsiteX2" fmla="*/ 17 w 68308"/>
                  <a:gd name="connsiteY2" fmla="*/ 887142 h 904698"/>
                  <a:gd name="connsiteX3" fmla="*/ 37649 w 68308"/>
                  <a:gd name="connsiteY3" fmla="*/ 15978 h 904698"/>
                  <a:gd name="connsiteX4" fmla="*/ 53700 w 68308"/>
                  <a:gd name="connsiteY4" fmla="*/ 18 h 904698"/>
                  <a:gd name="connsiteX5" fmla="*/ 68292 w 68308"/>
                  <a:gd name="connsiteY5" fmla="*/ 17574 h 904698"/>
                  <a:gd name="connsiteX6" fmla="*/ 30737 w 68308"/>
                  <a:gd name="connsiteY6" fmla="*/ 888738 h 904698"/>
                  <a:gd name="connsiteX7" fmla="*/ 15377 w 68308"/>
                  <a:gd name="connsiteY7" fmla="*/ 904698 h 90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08" h="904698">
                    <a:moveTo>
                      <a:pt x="15377" y="904698"/>
                    </a:moveTo>
                    <a:lnTo>
                      <a:pt x="14609" y="904698"/>
                    </a:lnTo>
                    <a:cubicBezTo>
                      <a:pt x="6153" y="904245"/>
                      <a:pt x="-375" y="896391"/>
                      <a:pt x="17" y="887142"/>
                    </a:cubicBezTo>
                    <a:lnTo>
                      <a:pt x="37649" y="15978"/>
                    </a:lnTo>
                    <a:cubicBezTo>
                      <a:pt x="38063" y="6730"/>
                      <a:pt x="45244" y="-410"/>
                      <a:pt x="53700" y="18"/>
                    </a:cubicBezTo>
                    <a:cubicBezTo>
                      <a:pt x="62156" y="472"/>
                      <a:pt x="68683" y="8326"/>
                      <a:pt x="68292" y="17574"/>
                    </a:cubicBezTo>
                    <a:lnTo>
                      <a:pt x="30737" y="888738"/>
                    </a:lnTo>
                    <a:cubicBezTo>
                      <a:pt x="30330" y="897684"/>
                      <a:pt x="23571" y="904707"/>
                      <a:pt x="15377" y="904698"/>
                    </a:cubicBezTo>
                    <a:close/>
                  </a:path>
                </a:pathLst>
              </a:custGeom>
              <a:solidFill>
                <a:srgbClr val="263238"/>
              </a:solidFill>
              <a:ln w="7671"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76935A0A-EAA1-1523-B31D-8B2FF1CF3496}"/>
                  </a:ext>
                </a:extLst>
              </p:cNvPr>
              <p:cNvSpPr/>
              <p:nvPr/>
            </p:nvSpPr>
            <p:spPr>
              <a:xfrm>
                <a:off x="10046380" y="4200350"/>
                <a:ext cx="71003" cy="894369"/>
              </a:xfrm>
              <a:custGeom>
                <a:avLst/>
                <a:gdLst>
                  <a:gd name="connsiteX0" fmla="*/ 55546 w 71003"/>
                  <a:gd name="connsiteY0" fmla="*/ 894369 h 894369"/>
                  <a:gd name="connsiteX1" fmla="*/ 40186 w 71003"/>
                  <a:gd name="connsiteY1" fmla="*/ 878493 h 894369"/>
                  <a:gd name="connsiteX2" fmla="*/ 19 w 71003"/>
                  <a:gd name="connsiteY2" fmla="*/ 17661 h 894369"/>
                  <a:gd name="connsiteX3" fmla="*/ 14612 w 71003"/>
                  <a:gd name="connsiteY3" fmla="*/ 21 h 894369"/>
                  <a:gd name="connsiteX4" fmla="*/ 30739 w 71003"/>
                  <a:gd name="connsiteY4" fmla="*/ 15981 h 894369"/>
                  <a:gd name="connsiteX5" fmla="*/ 70983 w 71003"/>
                  <a:gd name="connsiteY5" fmla="*/ 876729 h 894369"/>
                  <a:gd name="connsiteX6" fmla="*/ 56429 w 71003"/>
                  <a:gd name="connsiteY6" fmla="*/ 894369 h 894369"/>
                  <a:gd name="connsiteX7" fmla="*/ 56391 w 71003"/>
                  <a:gd name="connsiteY7" fmla="*/ 894369 h 89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003" h="894369">
                    <a:moveTo>
                      <a:pt x="55546" y="894369"/>
                    </a:moveTo>
                    <a:cubicBezTo>
                      <a:pt x="47382" y="894386"/>
                      <a:pt x="40631" y="887406"/>
                      <a:pt x="40186" y="878493"/>
                    </a:cubicBezTo>
                    <a:lnTo>
                      <a:pt x="19" y="17661"/>
                    </a:lnTo>
                    <a:cubicBezTo>
                      <a:pt x="-403" y="8379"/>
                      <a:pt x="6125" y="483"/>
                      <a:pt x="14612" y="21"/>
                    </a:cubicBezTo>
                    <a:cubicBezTo>
                      <a:pt x="23098" y="-441"/>
                      <a:pt x="30317" y="6699"/>
                      <a:pt x="30739" y="15981"/>
                    </a:cubicBezTo>
                    <a:lnTo>
                      <a:pt x="70983" y="876729"/>
                    </a:lnTo>
                    <a:cubicBezTo>
                      <a:pt x="71420" y="885995"/>
                      <a:pt x="64900" y="893891"/>
                      <a:pt x="56429" y="894369"/>
                    </a:cubicBezTo>
                    <a:cubicBezTo>
                      <a:pt x="56414" y="894369"/>
                      <a:pt x="56406" y="894369"/>
                      <a:pt x="56391" y="894369"/>
                    </a:cubicBezTo>
                    <a:close/>
                  </a:path>
                </a:pathLst>
              </a:custGeom>
              <a:solidFill>
                <a:srgbClr val="263238"/>
              </a:solidFill>
              <a:ln w="7671"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19DDEE32-4A42-AA0B-227A-6C60E93A8D27}"/>
                  </a:ext>
                </a:extLst>
              </p:cNvPr>
              <p:cNvSpPr/>
              <p:nvPr/>
            </p:nvSpPr>
            <p:spPr>
              <a:xfrm>
                <a:off x="10098223" y="4399602"/>
                <a:ext cx="59168" cy="695369"/>
              </a:xfrm>
              <a:custGeom>
                <a:avLst/>
                <a:gdLst>
                  <a:gd name="connsiteX0" fmla="*/ 43945 w 59168"/>
                  <a:gd name="connsiteY0" fmla="*/ 695370 h 695369"/>
                  <a:gd name="connsiteX1" fmla="*/ 28585 w 59168"/>
                  <a:gd name="connsiteY1" fmla="*/ 679326 h 695369"/>
                  <a:gd name="connsiteX2" fmla="*/ 16 w 59168"/>
                  <a:gd name="connsiteY2" fmla="*/ 17574 h 695369"/>
                  <a:gd name="connsiteX3" fmla="*/ 14685 w 59168"/>
                  <a:gd name="connsiteY3" fmla="*/ 18 h 695369"/>
                  <a:gd name="connsiteX4" fmla="*/ 30736 w 59168"/>
                  <a:gd name="connsiteY4" fmla="*/ 16062 h 695369"/>
                  <a:gd name="connsiteX5" fmla="*/ 59152 w 59168"/>
                  <a:gd name="connsiteY5" fmla="*/ 677730 h 695369"/>
                  <a:gd name="connsiteX6" fmla="*/ 44514 w 59168"/>
                  <a:gd name="connsiteY6" fmla="*/ 695286 h 695369"/>
                  <a:gd name="connsiteX7" fmla="*/ 44483 w 59168"/>
                  <a:gd name="connsiteY7" fmla="*/ 695286 h 69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68" h="695369">
                    <a:moveTo>
                      <a:pt x="43945" y="695370"/>
                    </a:moveTo>
                    <a:cubicBezTo>
                      <a:pt x="35728" y="695378"/>
                      <a:pt x="28954" y="688305"/>
                      <a:pt x="28585" y="679326"/>
                    </a:cubicBezTo>
                    <a:lnTo>
                      <a:pt x="16" y="17574"/>
                    </a:lnTo>
                    <a:cubicBezTo>
                      <a:pt x="-368" y="8292"/>
                      <a:pt x="6198" y="438"/>
                      <a:pt x="14685" y="18"/>
                    </a:cubicBezTo>
                    <a:cubicBezTo>
                      <a:pt x="23171" y="-402"/>
                      <a:pt x="30352" y="6780"/>
                      <a:pt x="30736" y="16062"/>
                    </a:cubicBezTo>
                    <a:lnTo>
                      <a:pt x="59152" y="677730"/>
                    </a:lnTo>
                    <a:cubicBezTo>
                      <a:pt x="59544" y="686995"/>
                      <a:pt x="52985" y="694857"/>
                      <a:pt x="44514" y="695286"/>
                    </a:cubicBezTo>
                    <a:cubicBezTo>
                      <a:pt x="44506" y="695286"/>
                      <a:pt x="44491" y="695286"/>
                      <a:pt x="44483" y="695286"/>
                    </a:cubicBezTo>
                    <a:close/>
                  </a:path>
                </a:pathLst>
              </a:custGeom>
              <a:solidFill>
                <a:srgbClr val="263238"/>
              </a:solidFill>
              <a:ln w="7671"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8C7B82BF-C00E-F03B-260C-24D95FBA18AC}"/>
                  </a:ext>
                </a:extLst>
              </p:cNvPr>
              <p:cNvSpPr/>
              <p:nvPr/>
            </p:nvSpPr>
            <p:spPr>
              <a:xfrm>
                <a:off x="9581222" y="3735516"/>
                <a:ext cx="506880" cy="503832"/>
              </a:xfrm>
              <a:custGeom>
                <a:avLst/>
                <a:gdLst>
                  <a:gd name="connsiteX0" fmla="*/ 472320 w 506880"/>
                  <a:gd name="connsiteY0" fmla="*/ 0 h 503832"/>
                  <a:gd name="connsiteX1" fmla="*/ 506880 w 506880"/>
                  <a:gd name="connsiteY1" fmla="*/ 0 h 503832"/>
                  <a:gd name="connsiteX2" fmla="*/ 506880 w 506880"/>
                  <a:gd name="connsiteY2" fmla="*/ 503832 h 503832"/>
                  <a:gd name="connsiteX3" fmla="*/ 472320 w 506880"/>
                  <a:gd name="connsiteY3" fmla="*/ 503832 h 503832"/>
                  <a:gd name="connsiteX4" fmla="*/ 34560 w 506880"/>
                  <a:gd name="connsiteY4" fmla="*/ 503832 h 503832"/>
                  <a:gd name="connsiteX5" fmla="*/ 0 w 506880"/>
                  <a:gd name="connsiteY5" fmla="*/ 503832 h 503832"/>
                  <a:gd name="connsiteX6" fmla="*/ 0 w 506880"/>
                  <a:gd name="connsiteY6" fmla="*/ 0 h 503832"/>
                  <a:gd name="connsiteX7" fmla="*/ 34560 w 506880"/>
                  <a:gd name="connsiteY7" fmla="*/ 0 h 50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880" h="503832">
                    <a:moveTo>
                      <a:pt x="472320" y="0"/>
                    </a:moveTo>
                    <a:cubicBezTo>
                      <a:pt x="491407" y="0"/>
                      <a:pt x="506880" y="0"/>
                      <a:pt x="506880" y="0"/>
                    </a:cubicBezTo>
                    <a:lnTo>
                      <a:pt x="506880" y="503832"/>
                    </a:lnTo>
                    <a:cubicBezTo>
                      <a:pt x="506880" y="503832"/>
                      <a:pt x="491407" y="503832"/>
                      <a:pt x="472320" y="503832"/>
                    </a:cubicBezTo>
                    <a:lnTo>
                      <a:pt x="34560" y="503832"/>
                    </a:lnTo>
                    <a:cubicBezTo>
                      <a:pt x="15473" y="503832"/>
                      <a:pt x="0" y="503832"/>
                      <a:pt x="0" y="503832"/>
                    </a:cubicBezTo>
                    <a:lnTo>
                      <a:pt x="0" y="0"/>
                    </a:lnTo>
                    <a:cubicBezTo>
                      <a:pt x="0" y="0"/>
                      <a:pt x="15473" y="0"/>
                      <a:pt x="34560" y="0"/>
                    </a:cubicBezTo>
                    <a:close/>
                  </a:path>
                </a:pathLst>
              </a:custGeom>
              <a:solidFill>
                <a:srgbClr val="C4C4C4"/>
              </a:solidFill>
              <a:ln w="7671"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41398A38-1075-CCB4-AA3C-A4C3FC6D450C}"/>
                  </a:ext>
                </a:extLst>
              </p:cNvPr>
              <p:cNvSpPr/>
              <p:nvPr/>
            </p:nvSpPr>
            <p:spPr>
              <a:xfrm>
                <a:off x="9577382" y="3731400"/>
                <a:ext cx="514560" cy="512400"/>
              </a:xfrm>
              <a:custGeom>
                <a:avLst/>
                <a:gdLst>
                  <a:gd name="connsiteX0" fmla="*/ 476160 w 514560"/>
                  <a:gd name="connsiteY0" fmla="*/ 512400 h 512400"/>
                  <a:gd name="connsiteX1" fmla="*/ 38400 w 514560"/>
                  <a:gd name="connsiteY1" fmla="*/ 512400 h 512400"/>
                  <a:gd name="connsiteX2" fmla="*/ 0 w 514560"/>
                  <a:gd name="connsiteY2" fmla="*/ 470400 h 512400"/>
                  <a:gd name="connsiteX3" fmla="*/ 0 w 514560"/>
                  <a:gd name="connsiteY3" fmla="*/ 42000 h 512400"/>
                  <a:gd name="connsiteX4" fmla="*/ 38400 w 514560"/>
                  <a:gd name="connsiteY4" fmla="*/ 0 h 512400"/>
                  <a:gd name="connsiteX5" fmla="*/ 476160 w 514560"/>
                  <a:gd name="connsiteY5" fmla="*/ 0 h 512400"/>
                  <a:gd name="connsiteX6" fmla="*/ 514560 w 514560"/>
                  <a:gd name="connsiteY6" fmla="*/ 42000 h 512400"/>
                  <a:gd name="connsiteX7" fmla="*/ 514560 w 514560"/>
                  <a:gd name="connsiteY7" fmla="*/ 470400 h 512400"/>
                  <a:gd name="connsiteX8" fmla="*/ 476160 w 514560"/>
                  <a:gd name="connsiteY8" fmla="*/ 512400 h 512400"/>
                  <a:gd name="connsiteX9" fmla="*/ 38400 w 514560"/>
                  <a:gd name="connsiteY9" fmla="*/ 8400 h 512400"/>
                  <a:gd name="connsiteX10" fmla="*/ 7680 w 514560"/>
                  <a:gd name="connsiteY10" fmla="*/ 42000 h 512400"/>
                  <a:gd name="connsiteX11" fmla="*/ 7680 w 514560"/>
                  <a:gd name="connsiteY11" fmla="*/ 470400 h 512400"/>
                  <a:gd name="connsiteX12" fmla="*/ 38400 w 514560"/>
                  <a:gd name="connsiteY12" fmla="*/ 504000 h 512400"/>
                  <a:gd name="connsiteX13" fmla="*/ 476160 w 514560"/>
                  <a:gd name="connsiteY13" fmla="*/ 504000 h 512400"/>
                  <a:gd name="connsiteX14" fmla="*/ 506880 w 514560"/>
                  <a:gd name="connsiteY14" fmla="*/ 470400 h 512400"/>
                  <a:gd name="connsiteX15" fmla="*/ 506880 w 514560"/>
                  <a:gd name="connsiteY15" fmla="*/ 42000 h 512400"/>
                  <a:gd name="connsiteX16" fmla="*/ 476160 w 514560"/>
                  <a:gd name="connsiteY16" fmla="*/ 8400 h 51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4560" h="512400">
                    <a:moveTo>
                      <a:pt x="476160" y="512400"/>
                    </a:moveTo>
                    <a:lnTo>
                      <a:pt x="38400" y="512400"/>
                    </a:lnTo>
                    <a:cubicBezTo>
                      <a:pt x="17196" y="512400"/>
                      <a:pt x="0" y="493592"/>
                      <a:pt x="0" y="470400"/>
                    </a:cubicBezTo>
                    <a:lnTo>
                      <a:pt x="0" y="42000"/>
                    </a:lnTo>
                    <a:cubicBezTo>
                      <a:pt x="0" y="18808"/>
                      <a:pt x="17196" y="0"/>
                      <a:pt x="38400" y="0"/>
                    </a:cubicBezTo>
                    <a:lnTo>
                      <a:pt x="476160" y="0"/>
                    </a:lnTo>
                    <a:cubicBezTo>
                      <a:pt x="497364" y="0"/>
                      <a:pt x="514560" y="18808"/>
                      <a:pt x="514560" y="42000"/>
                    </a:cubicBezTo>
                    <a:lnTo>
                      <a:pt x="514560" y="470400"/>
                    </a:lnTo>
                    <a:cubicBezTo>
                      <a:pt x="514560" y="493592"/>
                      <a:pt x="497364" y="512400"/>
                      <a:pt x="476160" y="512400"/>
                    </a:cubicBezTo>
                    <a:close/>
                    <a:moveTo>
                      <a:pt x="38400" y="8400"/>
                    </a:moveTo>
                    <a:cubicBezTo>
                      <a:pt x="21435" y="8400"/>
                      <a:pt x="7680" y="23444"/>
                      <a:pt x="7680" y="42000"/>
                    </a:cubicBezTo>
                    <a:lnTo>
                      <a:pt x="7680" y="470400"/>
                    </a:lnTo>
                    <a:cubicBezTo>
                      <a:pt x="7680" y="488956"/>
                      <a:pt x="21435" y="504000"/>
                      <a:pt x="38400" y="504000"/>
                    </a:cubicBezTo>
                    <a:lnTo>
                      <a:pt x="476160" y="504000"/>
                    </a:lnTo>
                    <a:cubicBezTo>
                      <a:pt x="493125" y="504000"/>
                      <a:pt x="506880" y="488956"/>
                      <a:pt x="506880" y="470400"/>
                    </a:cubicBezTo>
                    <a:lnTo>
                      <a:pt x="506880" y="42000"/>
                    </a:lnTo>
                    <a:cubicBezTo>
                      <a:pt x="506880" y="23444"/>
                      <a:pt x="493125" y="8400"/>
                      <a:pt x="476160" y="8400"/>
                    </a:cubicBezTo>
                    <a:close/>
                  </a:path>
                </a:pathLst>
              </a:custGeom>
              <a:solidFill>
                <a:srgbClr val="263238"/>
              </a:solidFill>
              <a:ln w="7671"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711224C8-B56D-4A84-D5A9-8F85748F0607}"/>
                  </a:ext>
                </a:extLst>
              </p:cNvPr>
              <p:cNvSpPr/>
              <p:nvPr/>
            </p:nvSpPr>
            <p:spPr>
              <a:xfrm>
                <a:off x="9520089" y="4392480"/>
                <a:ext cx="653414" cy="63000"/>
              </a:xfrm>
              <a:custGeom>
                <a:avLst/>
                <a:gdLst>
                  <a:gd name="connsiteX0" fmla="*/ 624614 w 653414"/>
                  <a:gd name="connsiteY0" fmla="*/ 63000 h 63000"/>
                  <a:gd name="connsiteX1" fmla="*/ 28800 w 653414"/>
                  <a:gd name="connsiteY1" fmla="*/ 63000 h 63000"/>
                  <a:gd name="connsiteX2" fmla="*/ 0 w 653414"/>
                  <a:gd name="connsiteY2" fmla="*/ 31500 h 63000"/>
                  <a:gd name="connsiteX3" fmla="*/ 0 w 653414"/>
                  <a:gd name="connsiteY3" fmla="*/ 31500 h 63000"/>
                  <a:gd name="connsiteX4" fmla="*/ 28800 w 653414"/>
                  <a:gd name="connsiteY4" fmla="*/ 0 h 63000"/>
                  <a:gd name="connsiteX5" fmla="*/ 624614 w 653414"/>
                  <a:gd name="connsiteY5" fmla="*/ 0 h 63000"/>
                  <a:gd name="connsiteX6" fmla="*/ 653414 w 653414"/>
                  <a:gd name="connsiteY6" fmla="*/ 31500 h 63000"/>
                  <a:gd name="connsiteX7" fmla="*/ 653414 w 653414"/>
                  <a:gd name="connsiteY7" fmla="*/ 31500 h 63000"/>
                  <a:gd name="connsiteX8" fmla="*/ 624614 w 653414"/>
                  <a:gd name="connsiteY8" fmla="*/ 63000 h 6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3414" h="63000">
                    <a:moveTo>
                      <a:pt x="624614" y="63000"/>
                    </a:moveTo>
                    <a:lnTo>
                      <a:pt x="28800" y="63000"/>
                    </a:lnTo>
                    <a:cubicBezTo>
                      <a:pt x="12895" y="63000"/>
                      <a:pt x="0" y="48896"/>
                      <a:pt x="0" y="31500"/>
                    </a:cubicBezTo>
                    <a:lnTo>
                      <a:pt x="0" y="31500"/>
                    </a:lnTo>
                    <a:cubicBezTo>
                      <a:pt x="0" y="14103"/>
                      <a:pt x="12895" y="0"/>
                      <a:pt x="28800" y="0"/>
                    </a:cubicBezTo>
                    <a:lnTo>
                      <a:pt x="624614" y="0"/>
                    </a:lnTo>
                    <a:cubicBezTo>
                      <a:pt x="640519" y="0"/>
                      <a:pt x="653414" y="14103"/>
                      <a:pt x="653414" y="31500"/>
                    </a:cubicBezTo>
                    <a:lnTo>
                      <a:pt x="653414" y="31500"/>
                    </a:lnTo>
                    <a:cubicBezTo>
                      <a:pt x="653414" y="48896"/>
                      <a:pt x="640519" y="63000"/>
                      <a:pt x="624614" y="63000"/>
                    </a:cubicBezTo>
                    <a:close/>
                  </a:path>
                </a:pathLst>
              </a:custGeom>
              <a:solidFill>
                <a:srgbClr val="C4C4C4"/>
              </a:solidFill>
              <a:ln w="7671"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863F944C-D0EB-E49F-DCA6-CAA033036213}"/>
                  </a:ext>
                </a:extLst>
              </p:cNvPr>
              <p:cNvSpPr/>
              <p:nvPr/>
            </p:nvSpPr>
            <p:spPr>
              <a:xfrm>
                <a:off x="9516249" y="4388280"/>
                <a:ext cx="661094" cy="71400"/>
              </a:xfrm>
              <a:custGeom>
                <a:avLst/>
                <a:gdLst>
                  <a:gd name="connsiteX0" fmla="*/ 628454 w 661094"/>
                  <a:gd name="connsiteY0" fmla="*/ 71400 h 71400"/>
                  <a:gd name="connsiteX1" fmla="*/ 32640 w 661094"/>
                  <a:gd name="connsiteY1" fmla="*/ 71400 h 71400"/>
                  <a:gd name="connsiteX2" fmla="*/ 0 w 661094"/>
                  <a:gd name="connsiteY2" fmla="*/ 35700 h 71400"/>
                  <a:gd name="connsiteX3" fmla="*/ 32640 w 661094"/>
                  <a:gd name="connsiteY3" fmla="*/ 0 h 71400"/>
                  <a:gd name="connsiteX4" fmla="*/ 628454 w 661094"/>
                  <a:gd name="connsiteY4" fmla="*/ 0 h 71400"/>
                  <a:gd name="connsiteX5" fmla="*/ 661094 w 661094"/>
                  <a:gd name="connsiteY5" fmla="*/ 35700 h 71400"/>
                  <a:gd name="connsiteX6" fmla="*/ 628454 w 661094"/>
                  <a:gd name="connsiteY6" fmla="*/ 71400 h 71400"/>
                  <a:gd name="connsiteX7" fmla="*/ 32640 w 661094"/>
                  <a:gd name="connsiteY7" fmla="*/ 8400 h 71400"/>
                  <a:gd name="connsiteX8" fmla="*/ 7680 w 661094"/>
                  <a:gd name="connsiteY8" fmla="*/ 35700 h 71400"/>
                  <a:gd name="connsiteX9" fmla="*/ 32640 w 661094"/>
                  <a:gd name="connsiteY9" fmla="*/ 63000 h 71400"/>
                  <a:gd name="connsiteX10" fmla="*/ 628454 w 661094"/>
                  <a:gd name="connsiteY10" fmla="*/ 63000 h 71400"/>
                  <a:gd name="connsiteX11" fmla="*/ 653414 w 661094"/>
                  <a:gd name="connsiteY11" fmla="*/ 35700 h 71400"/>
                  <a:gd name="connsiteX12" fmla="*/ 628454 w 661094"/>
                  <a:gd name="connsiteY12" fmla="*/ 8400 h 7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1094" h="71400">
                    <a:moveTo>
                      <a:pt x="628454" y="71400"/>
                    </a:moveTo>
                    <a:lnTo>
                      <a:pt x="32640" y="71400"/>
                    </a:lnTo>
                    <a:cubicBezTo>
                      <a:pt x="14615" y="71400"/>
                      <a:pt x="0" y="55415"/>
                      <a:pt x="0" y="35700"/>
                    </a:cubicBezTo>
                    <a:cubicBezTo>
                      <a:pt x="0" y="15985"/>
                      <a:pt x="14615" y="0"/>
                      <a:pt x="32640" y="0"/>
                    </a:cubicBezTo>
                    <a:lnTo>
                      <a:pt x="628454" y="0"/>
                    </a:lnTo>
                    <a:cubicBezTo>
                      <a:pt x="646479" y="0"/>
                      <a:pt x="661094" y="15985"/>
                      <a:pt x="661094" y="35700"/>
                    </a:cubicBezTo>
                    <a:cubicBezTo>
                      <a:pt x="661094" y="55415"/>
                      <a:pt x="646479" y="71400"/>
                      <a:pt x="628454" y="71400"/>
                    </a:cubicBezTo>
                    <a:close/>
                    <a:moveTo>
                      <a:pt x="32640" y="8400"/>
                    </a:moveTo>
                    <a:cubicBezTo>
                      <a:pt x="18854" y="8400"/>
                      <a:pt x="7680" y="20622"/>
                      <a:pt x="7680" y="35700"/>
                    </a:cubicBezTo>
                    <a:cubicBezTo>
                      <a:pt x="7680" y="50778"/>
                      <a:pt x="18854" y="63000"/>
                      <a:pt x="32640" y="63000"/>
                    </a:cubicBezTo>
                    <a:lnTo>
                      <a:pt x="628454" y="63000"/>
                    </a:lnTo>
                    <a:cubicBezTo>
                      <a:pt x="642240" y="63000"/>
                      <a:pt x="653414" y="50778"/>
                      <a:pt x="653414" y="35700"/>
                    </a:cubicBezTo>
                    <a:cubicBezTo>
                      <a:pt x="653414" y="20622"/>
                      <a:pt x="642240" y="8400"/>
                      <a:pt x="628454" y="8400"/>
                    </a:cubicBezTo>
                    <a:close/>
                  </a:path>
                </a:pathLst>
              </a:custGeom>
              <a:solidFill>
                <a:srgbClr val="263238"/>
              </a:solidFill>
              <a:ln w="7671"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7A5F99F5-036F-B236-D391-EE6650FA79D3}"/>
                  </a:ext>
                </a:extLst>
              </p:cNvPr>
              <p:cNvSpPr/>
              <p:nvPr/>
            </p:nvSpPr>
            <p:spPr>
              <a:xfrm>
                <a:off x="9518813" y="3865128"/>
                <a:ext cx="117551" cy="204923"/>
              </a:xfrm>
              <a:custGeom>
                <a:avLst/>
                <a:gdLst>
                  <a:gd name="connsiteX0" fmla="*/ 117551 w 117551"/>
                  <a:gd name="connsiteY0" fmla="*/ 60564 h 204923"/>
                  <a:gd name="connsiteX1" fmla="*/ 89903 w 117551"/>
                  <a:gd name="connsiteY1" fmla="*/ 184380 h 204923"/>
                  <a:gd name="connsiteX2" fmla="*/ 37065 w 117551"/>
                  <a:gd name="connsiteY2" fmla="*/ 201768 h 204923"/>
                  <a:gd name="connsiteX3" fmla="*/ 124 w 117551"/>
                  <a:gd name="connsiteY3" fmla="*/ 198156 h 204923"/>
                  <a:gd name="connsiteX4" fmla="*/ 45359 w 117551"/>
                  <a:gd name="connsiteY4" fmla="*/ 0 h 204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51" h="204923">
                    <a:moveTo>
                      <a:pt x="117551" y="60564"/>
                    </a:moveTo>
                    <a:lnTo>
                      <a:pt x="89903" y="184380"/>
                    </a:lnTo>
                    <a:cubicBezTo>
                      <a:pt x="72915" y="192251"/>
                      <a:pt x="55205" y="198080"/>
                      <a:pt x="37065" y="201768"/>
                    </a:cubicBezTo>
                    <a:cubicBezTo>
                      <a:pt x="10031" y="207144"/>
                      <a:pt x="-1335" y="205464"/>
                      <a:pt x="124" y="198156"/>
                    </a:cubicBezTo>
                    <a:cubicBezTo>
                      <a:pt x="1583" y="190848"/>
                      <a:pt x="45359" y="0"/>
                      <a:pt x="45359" y="0"/>
                    </a:cubicBezTo>
                    <a:close/>
                  </a:path>
                </a:pathLst>
              </a:custGeom>
              <a:solidFill>
                <a:srgbClr val="C4C4C4"/>
              </a:solidFill>
              <a:ln w="7671"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275DAAD8-5F10-436F-8471-6D7AB9F699FB}"/>
                  </a:ext>
                </a:extLst>
              </p:cNvPr>
              <p:cNvSpPr/>
              <p:nvPr/>
            </p:nvSpPr>
            <p:spPr>
              <a:xfrm>
                <a:off x="9514905" y="3860930"/>
                <a:ext cx="125428" cy="213357"/>
              </a:xfrm>
              <a:custGeom>
                <a:avLst/>
                <a:gdLst>
                  <a:gd name="connsiteX0" fmla="*/ 16013 w 125428"/>
                  <a:gd name="connsiteY0" fmla="*/ 213357 h 213357"/>
                  <a:gd name="connsiteX1" fmla="*/ 1959 w 125428"/>
                  <a:gd name="connsiteY1" fmla="*/ 209157 h 213357"/>
                  <a:gd name="connsiteX2" fmla="*/ 269 w 125428"/>
                  <a:gd name="connsiteY2" fmla="*/ 201345 h 213357"/>
                  <a:gd name="connsiteX3" fmla="*/ 45735 w 125428"/>
                  <a:gd name="connsiteY3" fmla="*/ 3189 h 213357"/>
                  <a:gd name="connsiteX4" fmla="*/ 48193 w 125428"/>
                  <a:gd name="connsiteY4" fmla="*/ 249 h 213357"/>
                  <a:gd name="connsiteX5" fmla="*/ 51802 w 125428"/>
                  <a:gd name="connsiteY5" fmla="*/ 837 h 213357"/>
                  <a:gd name="connsiteX6" fmla="*/ 123917 w 125428"/>
                  <a:gd name="connsiteY6" fmla="*/ 61401 h 213357"/>
                  <a:gd name="connsiteX7" fmla="*/ 125300 w 125428"/>
                  <a:gd name="connsiteY7" fmla="*/ 65769 h 213357"/>
                  <a:gd name="connsiteX8" fmla="*/ 97498 w 125428"/>
                  <a:gd name="connsiteY8" fmla="*/ 189669 h 213357"/>
                  <a:gd name="connsiteX9" fmla="*/ 95348 w 125428"/>
                  <a:gd name="connsiteY9" fmla="*/ 192525 h 213357"/>
                  <a:gd name="connsiteX10" fmla="*/ 41588 w 125428"/>
                  <a:gd name="connsiteY10" fmla="*/ 210333 h 213357"/>
                  <a:gd name="connsiteX11" fmla="*/ 16013 w 125428"/>
                  <a:gd name="connsiteY11" fmla="*/ 213357 h 213357"/>
                  <a:gd name="connsiteX12" fmla="*/ 51572 w 125428"/>
                  <a:gd name="connsiteY12" fmla="*/ 11757 h 213357"/>
                  <a:gd name="connsiteX13" fmla="*/ 7719 w 125428"/>
                  <a:gd name="connsiteY13" fmla="*/ 203697 h 213357"/>
                  <a:gd name="connsiteX14" fmla="*/ 40282 w 125428"/>
                  <a:gd name="connsiteY14" fmla="*/ 202185 h 213357"/>
                  <a:gd name="connsiteX15" fmla="*/ 90509 w 125428"/>
                  <a:gd name="connsiteY15" fmla="*/ 185805 h 213357"/>
                  <a:gd name="connsiteX16" fmla="*/ 117082 w 125428"/>
                  <a:gd name="connsiteY16" fmla="*/ 66777 h 21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428" h="213357">
                    <a:moveTo>
                      <a:pt x="16013" y="213357"/>
                    </a:moveTo>
                    <a:cubicBezTo>
                      <a:pt x="7181" y="213357"/>
                      <a:pt x="3802" y="211257"/>
                      <a:pt x="1959" y="209157"/>
                    </a:cubicBezTo>
                    <a:cubicBezTo>
                      <a:pt x="223" y="207032"/>
                      <a:pt x="-414" y="204092"/>
                      <a:pt x="269" y="201345"/>
                    </a:cubicBezTo>
                    <a:lnTo>
                      <a:pt x="45735" y="3189"/>
                    </a:lnTo>
                    <a:cubicBezTo>
                      <a:pt x="46011" y="1795"/>
                      <a:pt x="46948" y="669"/>
                      <a:pt x="48193" y="249"/>
                    </a:cubicBezTo>
                    <a:cubicBezTo>
                      <a:pt x="49406" y="-229"/>
                      <a:pt x="50765" y="-11"/>
                      <a:pt x="51802" y="837"/>
                    </a:cubicBezTo>
                    <a:lnTo>
                      <a:pt x="123917" y="61401"/>
                    </a:lnTo>
                    <a:cubicBezTo>
                      <a:pt x="125154" y="62409"/>
                      <a:pt x="125699" y="64140"/>
                      <a:pt x="125300" y="65769"/>
                    </a:cubicBezTo>
                    <a:lnTo>
                      <a:pt x="97498" y="189669"/>
                    </a:lnTo>
                    <a:cubicBezTo>
                      <a:pt x="97245" y="190946"/>
                      <a:pt x="96446" y="192013"/>
                      <a:pt x="95348" y="192525"/>
                    </a:cubicBezTo>
                    <a:cubicBezTo>
                      <a:pt x="78083" y="200623"/>
                      <a:pt x="60058" y="206595"/>
                      <a:pt x="41588" y="210333"/>
                    </a:cubicBezTo>
                    <a:cubicBezTo>
                      <a:pt x="33155" y="212123"/>
                      <a:pt x="24599" y="213131"/>
                      <a:pt x="16013" y="213357"/>
                    </a:cubicBezTo>
                    <a:close/>
                    <a:moveTo>
                      <a:pt x="51572" y="11757"/>
                    </a:moveTo>
                    <a:cubicBezTo>
                      <a:pt x="43892" y="44601"/>
                      <a:pt x="9255" y="197145"/>
                      <a:pt x="7719" y="203697"/>
                    </a:cubicBezTo>
                    <a:cubicBezTo>
                      <a:pt x="7719" y="203697"/>
                      <a:pt x="11328" y="207981"/>
                      <a:pt x="40282" y="202185"/>
                    </a:cubicBezTo>
                    <a:cubicBezTo>
                      <a:pt x="57501" y="198666"/>
                      <a:pt x="74335" y="193181"/>
                      <a:pt x="90509" y="185805"/>
                    </a:cubicBezTo>
                    <a:lnTo>
                      <a:pt x="117082" y="66777"/>
                    </a:lnTo>
                    <a:close/>
                  </a:path>
                </a:pathLst>
              </a:custGeom>
              <a:solidFill>
                <a:srgbClr val="263238"/>
              </a:solidFill>
              <a:ln w="7671"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7E1FFFCF-9ACF-029E-1ED4-51ECC60BDD23}"/>
                  </a:ext>
                </a:extLst>
              </p:cNvPr>
              <p:cNvSpPr/>
              <p:nvPr/>
            </p:nvSpPr>
            <p:spPr>
              <a:xfrm>
                <a:off x="9524774" y="3556848"/>
                <a:ext cx="589132" cy="857021"/>
              </a:xfrm>
              <a:custGeom>
                <a:avLst/>
                <a:gdLst>
                  <a:gd name="connsiteX0" fmla="*/ 244915 w 589132"/>
                  <a:gd name="connsiteY0" fmla="*/ 0 h 857021"/>
                  <a:gd name="connsiteX1" fmla="*/ 233165 w 589132"/>
                  <a:gd name="connsiteY1" fmla="*/ 80724 h 857021"/>
                  <a:gd name="connsiteX2" fmla="*/ 145920 w 589132"/>
                  <a:gd name="connsiteY2" fmla="*/ 115752 h 857021"/>
                  <a:gd name="connsiteX3" fmla="*/ 70426 w 589132"/>
                  <a:gd name="connsiteY3" fmla="*/ 165312 h 857021"/>
                  <a:gd name="connsiteX4" fmla="*/ 0 w 589132"/>
                  <a:gd name="connsiteY4" fmla="*/ 347004 h 857021"/>
                  <a:gd name="connsiteX5" fmla="*/ 114048 w 589132"/>
                  <a:gd name="connsiteY5" fmla="*/ 413028 h 857021"/>
                  <a:gd name="connsiteX6" fmla="*/ 129408 w 589132"/>
                  <a:gd name="connsiteY6" fmla="*/ 352464 h 857021"/>
                  <a:gd name="connsiteX7" fmla="*/ 174643 w 589132"/>
                  <a:gd name="connsiteY7" fmla="*/ 436464 h 857021"/>
                  <a:gd name="connsiteX8" fmla="*/ 84096 w 589132"/>
                  <a:gd name="connsiteY8" fmla="*/ 629160 h 857021"/>
                  <a:gd name="connsiteX9" fmla="*/ 99456 w 589132"/>
                  <a:gd name="connsiteY9" fmla="*/ 803460 h 857021"/>
                  <a:gd name="connsiteX10" fmla="*/ 218573 w 589132"/>
                  <a:gd name="connsiteY10" fmla="*/ 854784 h 857021"/>
                  <a:gd name="connsiteX11" fmla="*/ 493747 w 589132"/>
                  <a:gd name="connsiteY11" fmla="*/ 843780 h 857021"/>
                  <a:gd name="connsiteX12" fmla="*/ 559181 w 589132"/>
                  <a:gd name="connsiteY12" fmla="*/ 691488 h 857021"/>
                  <a:gd name="connsiteX13" fmla="*/ 458266 w 589132"/>
                  <a:gd name="connsiteY13" fmla="*/ 440412 h 857021"/>
                  <a:gd name="connsiteX14" fmla="*/ 448205 w 589132"/>
                  <a:gd name="connsiteY14" fmla="*/ 416556 h 857021"/>
                  <a:gd name="connsiteX15" fmla="*/ 461645 w 589132"/>
                  <a:gd name="connsiteY15" fmla="*/ 337596 h 857021"/>
                  <a:gd name="connsiteX16" fmla="*/ 483456 w 589132"/>
                  <a:gd name="connsiteY16" fmla="*/ 394548 h 857021"/>
                  <a:gd name="connsiteX17" fmla="*/ 589133 w 589132"/>
                  <a:gd name="connsiteY17" fmla="*/ 315588 h 857021"/>
                  <a:gd name="connsiteX18" fmla="*/ 508570 w 589132"/>
                  <a:gd name="connsiteY18" fmla="*/ 146832 h 857021"/>
                  <a:gd name="connsiteX19" fmla="*/ 406272 w 589132"/>
                  <a:gd name="connsiteY19" fmla="*/ 102732 h 857021"/>
                  <a:gd name="connsiteX20" fmla="*/ 349210 w 589132"/>
                  <a:gd name="connsiteY20" fmla="*/ 67872 h 857021"/>
                  <a:gd name="connsiteX21" fmla="*/ 339149 w 589132"/>
                  <a:gd name="connsiteY21" fmla="*/ 0 h 85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9132" h="857021">
                    <a:moveTo>
                      <a:pt x="244915" y="0"/>
                    </a:moveTo>
                    <a:cubicBezTo>
                      <a:pt x="244915" y="0"/>
                      <a:pt x="243226" y="62412"/>
                      <a:pt x="233165" y="80724"/>
                    </a:cubicBezTo>
                    <a:cubicBezTo>
                      <a:pt x="223104" y="99036"/>
                      <a:pt x="174106" y="108276"/>
                      <a:pt x="145920" y="115752"/>
                    </a:cubicBezTo>
                    <a:cubicBezTo>
                      <a:pt x="117735" y="123228"/>
                      <a:pt x="87245" y="139608"/>
                      <a:pt x="70426" y="165312"/>
                    </a:cubicBezTo>
                    <a:cubicBezTo>
                      <a:pt x="53606" y="191016"/>
                      <a:pt x="0" y="347004"/>
                      <a:pt x="0" y="347004"/>
                    </a:cubicBezTo>
                    <a:lnTo>
                      <a:pt x="114048" y="413028"/>
                    </a:lnTo>
                    <a:lnTo>
                      <a:pt x="129408" y="352464"/>
                    </a:lnTo>
                    <a:lnTo>
                      <a:pt x="174643" y="436464"/>
                    </a:lnTo>
                    <a:cubicBezTo>
                      <a:pt x="174643" y="436464"/>
                      <a:pt x="107597" y="555744"/>
                      <a:pt x="84096" y="629160"/>
                    </a:cubicBezTo>
                    <a:cubicBezTo>
                      <a:pt x="60595" y="702576"/>
                      <a:pt x="62285" y="759360"/>
                      <a:pt x="99456" y="803460"/>
                    </a:cubicBezTo>
                    <a:cubicBezTo>
                      <a:pt x="136627" y="847560"/>
                      <a:pt x="178330" y="852936"/>
                      <a:pt x="218573" y="854784"/>
                    </a:cubicBezTo>
                    <a:cubicBezTo>
                      <a:pt x="258816" y="856632"/>
                      <a:pt x="450125" y="862176"/>
                      <a:pt x="493747" y="843780"/>
                    </a:cubicBezTo>
                    <a:cubicBezTo>
                      <a:pt x="537370" y="825384"/>
                      <a:pt x="564173" y="786912"/>
                      <a:pt x="559181" y="691488"/>
                    </a:cubicBezTo>
                    <a:cubicBezTo>
                      <a:pt x="554189" y="596064"/>
                      <a:pt x="462950" y="453264"/>
                      <a:pt x="458266" y="440412"/>
                    </a:cubicBezTo>
                    <a:cubicBezTo>
                      <a:pt x="453581" y="427560"/>
                      <a:pt x="448205" y="416556"/>
                      <a:pt x="448205" y="416556"/>
                    </a:cubicBezTo>
                    <a:lnTo>
                      <a:pt x="461645" y="337596"/>
                    </a:lnTo>
                    <a:lnTo>
                      <a:pt x="483456" y="394548"/>
                    </a:lnTo>
                    <a:lnTo>
                      <a:pt x="589133" y="315588"/>
                    </a:lnTo>
                    <a:cubicBezTo>
                      <a:pt x="589133" y="315588"/>
                      <a:pt x="537139" y="179844"/>
                      <a:pt x="508570" y="146832"/>
                    </a:cubicBezTo>
                    <a:cubicBezTo>
                      <a:pt x="480000" y="113820"/>
                      <a:pt x="438144" y="108276"/>
                      <a:pt x="406272" y="102732"/>
                    </a:cubicBezTo>
                    <a:cubicBezTo>
                      <a:pt x="374400" y="97188"/>
                      <a:pt x="360960" y="88116"/>
                      <a:pt x="349210" y="67872"/>
                    </a:cubicBezTo>
                    <a:cubicBezTo>
                      <a:pt x="337459" y="47628"/>
                      <a:pt x="339149" y="0"/>
                      <a:pt x="339149" y="0"/>
                    </a:cubicBezTo>
                    <a:close/>
                  </a:path>
                </a:pathLst>
              </a:custGeom>
              <a:solidFill>
                <a:srgbClr val="C4C4C4"/>
              </a:solidFill>
              <a:ln w="7671"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20B5BF33-E75A-CE68-0611-A047B2003684}"/>
                  </a:ext>
                </a:extLst>
              </p:cNvPr>
              <p:cNvSpPr/>
              <p:nvPr/>
            </p:nvSpPr>
            <p:spPr>
              <a:xfrm>
                <a:off x="9520909" y="3553067"/>
                <a:ext cx="596496" cy="865200"/>
              </a:xfrm>
              <a:custGeom>
                <a:avLst/>
                <a:gdLst>
                  <a:gd name="connsiteX0" fmla="*/ 332953 w 596496"/>
                  <a:gd name="connsiteY0" fmla="*/ 865200 h 865200"/>
                  <a:gd name="connsiteX1" fmla="*/ 221747 w 596496"/>
                  <a:gd name="connsiteY1" fmla="*/ 863016 h 865200"/>
                  <a:gd name="connsiteX2" fmla="*/ 100019 w 596496"/>
                  <a:gd name="connsiteY2" fmla="*/ 810264 h 865200"/>
                  <a:gd name="connsiteX3" fmla="*/ 84121 w 596496"/>
                  <a:gd name="connsiteY3" fmla="*/ 631764 h 865200"/>
                  <a:gd name="connsiteX4" fmla="*/ 173824 w 596496"/>
                  <a:gd name="connsiteY4" fmla="*/ 440496 h 865200"/>
                  <a:gd name="connsiteX5" fmla="*/ 134348 w 596496"/>
                  <a:gd name="connsiteY5" fmla="*/ 366828 h 865200"/>
                  <a:gd name="connsiteX6" fmla="*/ 121599 w 596496"/>
                  <a:gd name="connsiteY6" fmla="*/ 417732 h 865200"/>
                  <a:gd name="connsiteX7" fmla="*/ 119449 w 596496"/>
                  <a:gd name="connsiteY7" fmla="*/ 420504 h 865200"/>
                  <a:gd name="connsiteX8" fmla="*/ 116147 w 596496"/>
                  <a:gd name="connsiteY8" fmla="*/ 420504 h 865200"/>
                  <a:gd name="connsiteX9" fmla="*/ 2022 w 596496"/>
                  <a:gd name="connsiteY9" fmla="*/ 354732 h 865200"/>
                  <a:gd name="connsiteX10" fmla="*/ 255 w 596496"/>
                  <a:gd name="connsiteY10" fmla="*/ 349524 h 865200"/>
                  <a:gd name="connsiteX11" fmla="*/ 71142 w 596496"/>
                  <a:gd name="connsiteY11" fmla="*/ 166908 h 865200"/>
                  <a:gd name="connsiteX12" fmla="*/ 148940 w 596496"/>
                  <a:gd name="connsiteY12" fmla="*/ 115752 h 865200"/>
                  <a:gd name="connsiteX13" fmla="*/ 162073 w 596496"/>
                  <a:gd name="connsiteY13" fmla="*/ 112476 h 865200"/>
                  <a:gd name="connsiteX14" fmla="*/ 233728 w 596496"/>
                  <a:gd name="connsiteY14" fmla="*/ 82824 h 865200"/>
                  <a:gd name="connsiteX15" fmla="*/ 244940 w 596496"/>
                  <a:gd name="connsiteY15" fmla="*/ 4116 h 865200"/>
                  <a:gd name="connsiteX16" fmla="*/ 248780 w 596496"/>
                  <a:gd name="connsiteY16" fmla="*/ 0 h 865200"/>
                  <a:gd name="connsiteX17" fmla="*/ 342707 w 596496"/>
                  <a:gd name="connsiteY17" fmla="*/ 0 h 865200"/>
                  <a:gd name="connsiteX18" fmla="*/ 345471 w 596496"/>
                  <a:gd name="connsiteY18" fmla="*/ 1344 h 865200"/>
                  <a:gd name="connsiteX19" fmla="*/ 346547 w 596496"/>
                  <a:gd name="connsiteY19" fmla="*/ 4368 h 865200"/>
                  <a:gd name="connsiteX20" fmla="*/ 355993 w 596496"/>
                  <a:gd name="connsiteY20" fmla="*/ 69888 h 865200"/>
                  <a:gd name="connsiteX21" fmla="*/ 410444 w 596496"/>
                  <a:gd name="connsiteY21" fmla="*/ 102816 h 865200"/>
                  <a:gd name="connsiteX22" fmla="*/ 415667 w 596496"/>
                  <a:gd name="connsiteY22" fmla="*/ 103740 h 865200"/>
                  <a:gd name="connsiteX23" fmla="*/ 514969 w 596496"/>
                  <a:gd name="connsiteY23" fmla="*/ 148092 h 865200"/>
                  <a:gd name="connsiteX24" fmla="*/ 596224 w 596496"/>
                  <a:gd name="connsiteY24" fmla="*/ 318192 h 865200"/>
                  <a:gd name="connsiteX25" fmla="*/ 594841 w 596496"/>
                  <a:gd name="connsiteY25" fmla="*/ 323316 h 865200"/>
                  <a:gd name="connsiteX26" fmla="*/ 489164 w 596496"/>
                  <a:gd name="connsiteY26" fmla="*/ 402192 h 865200"/>
                  <a:gd name="connsiteX27" fmla="*/ 485862 w 596496"/>
                  <a:gd name="connsiteY27" fmla="*/ 402780 h 865200"/>
                  <a:gd name="connsiteX28" fmla="*/ 483481 w 596496"/>
                  <a:gd name="connsiteY28" fmla="*/ 400344 h 865200"/>
                  <a:gd name="connsiteX29" fmla="*/ 466585 w 596496"/>
                  <a:gd name="connsiteY29" fmla="*/ 356412 h 865200"/>
                  <a:gd name="connsiteX30" fmla="*/ 455756 w 596496"/>
                  <a:gd name="connsiteY30" fmla="*/ 420084 h 865200"/>
                  <a:gd name="connsiteX31" fmla="*/ 465356 w 596496"/>
                  <a:gd name="connsiteY31" fmla="*/ 442932 h 865200"/>
                  <a:gd name="connsiteX32" fmla="*/ 474649 w 596496"/>
                  <a:gd name="connsiteY32" fmla="*/ 460152 h 865200"/>
                  <a:gd name="connsiteX33" fmla="*/ 566271 w 596496"/>
                  <a:gd name="connsiteY33" fmla="*/ 695352 h 865200"/>
                  <a:gd name="connsiteX34" fmla="*/ 498457 w 596496"/>
                  <a:gd name="connsiteY34" fmla="*/ 851844 h 865200"/>
                  <a:gd name="connsiteX35" fmla="*/ 332953 w 596496"/>
                  <a:gd name="connsiteY35" fmla="*/ 865200 h 865200"/>
                  <a:gd name="connsiteX36" fmla="*/ 133273 w 596496"/>
                  <a:gd name="connsiteY36" fmla="*/ 351876 h 865200"/>
                  <a:gd name="connsiteX37" fmla="*/ 136575 w 596496"/>
                  <a:gd name="connsiteY37" fmla="*/ 353976 h 865200"/>
                  <a:gd name="connsiteX38" fmla="*/ 181888 w 596496"/>
                  <a:gd name="connsiteY38" fmla="*/ 437976 h 865200"/>
                  <a:gd name="connsiteX39" fmla="*/ 181888 w 596496"/>
                  <a:gd name="connsiteY39" fmla="*/ 442260 h 865200"/>
                  <a:gd name="connsiteX40" fmla="*/ 91648 w 596496"/>
                  <a:gd name="connsiteY40" fmla="*/ 634116 h 865200"/>
                  <a:gd name="connsiteX41" fmla="*/ 105932 w 596496"/>
                  <a:gd name="connsiteY41" fmla="*/ 804216 h 865200"/>
                  <a:gd name="connsiteX42" fmla="*/ 222361 w 596496"/>
                  <a:gd name="connsiteY42" fmla="*/ 854196 h 865200"/>
                  <a:gd name="connsiteX43" fmla="*/ 495999 w 596496"/>
                  <a:gd name="connsiteY43" fmla="*/ 843528 h 865200"/>
                  <a:gd name="connsiteX44" fmla="*/ 558975 w 596496"/>
                  <a:gd name="connsiteY44" fmla="*/ 695352 h 865200"/>
                  <a:gd name="connsiteX45" fmla="*/ 468121 w 596496"/>
                  <a:gd name="connsiteY45" fmla="*/ 463932 h 865200"/>
                  <a:gd name="connsiteX46" fmla="*/ 458291 w 596496"/>
                  <a:gd name="connsiteY46" fmla="*/ 445620 h 865200"/>
                  <a:gd name="connsiteX47" fmla="*/ 448307 w 596496"/>
                  <a:gd name="connsiteY47" fmla="*/ 422016 h 865200"/>
                  <a:gd name="connsiteX48" fmla="*/ 448307 w 596496"/>
                  <a:gd name="connsiteY48" fmla="*/ 419328 h 865200"/>
                  <a:gd name="connsiteX49" fmla="*/ 461747 w 596496"/>
                  <a:gd name="connsiteY49" fmla="*/ 340452 h 865200"/>
                  <a:gd name="connsiteX50" fmla="*/ 465049 w 596496"/>
                  <a:gd name="connsiteY50" fmla="*/ 337092 h 865200"/>
                  <a:gd name="connsiteX51" fmla="*/ 469043 w 596496"/>
                  <a:gd name="connsiteY51" fmla="*/ 339612 h 865200"/>
                  <a:gd name="connsiteX52" fmla="*/ 489011 w 596496"/>
                  <a:gd name="connsiteY52" fmla="*/ 391776 h 865200"/>
                  <a:gd name="connsiteX53" fmla="*/ 588236 w 596496"/>
                  <a:gd name="connsiteY53" fmla="*/ 317688 h 865200"/>
                  <a:gd name="connsiteX54" fmla="*/ 509670 w 596496"/>
                  <a:gd name="connsiteY54" fmla="*/ 153300 h 865200"/>
                  <a:gd name="connsiteX55" fmla="*/ 414822 w 596496"/>
                  <a:gd name="connsiteY55" fmla="*/ 111300 h 865200"/>
                  <a:gd name="connsiteX56" fmla="*/ 409523 w 596496"/>
                  <a:gd name="connsiteY56" fmla="*/ 110376 h 865200"/>
                  <a:gd name="connsiteX57" fmla="*/ 349849 w 596496"/>
                  <a:gd name="connsiteY57" fmla="*/ 73584 h 865200"/>
                  <a:gd name="connsiteX58" fmla="*/ 339097 w 596496"/>
                  <a:gd name="connsiteY58" fmla="*/ 7644 h 865200"/>
                  <a:gd name="connsiteX59" fmla="*/ 252467 w 596496"/>
                  <a:gd name="connsiteY59" fmla="*/ 7644 h 865200"/>
                  <a:gd name="connsiteX60" fmla="*/ 240332 w 596496"/>
                  <a:gd name="connsiteY60" fmla="*/ 86352 h 865200"/>
                  <a:gd name="connsiteX61" fmla="*/ 163532 w 596496"/>
                  <a:gd name="connsiteY61" fmla="*/ 119952 h 865200"/>
                  <a:gd name="connsiteX62" fmla="*/ 150399 w 596496"/>
                  <a:gd name="connsiteY62" fmla="*/ 123144 h 865200"/>
                  <a:gd name="connsiteX63" fmla="*/ 77209 w 596496"/>
                  <a:gd name="connsiteY63" fmla="*/ 171024 h 865200"/>
                  <a:gd name="connsiteX64" fmla="*/ 8089 w 596496"/>
                  <a:gd name="connsiteY64" fmla="*/ 348264 h 865200"/>
                  <a:gd name="connsiteX65" fmla="*/ 114918 w 596496"/>
                  <a:gd name="connsiteY65" fmla="*/ 410172 h 865200"/>
                  <a:gd name="connsiteX66" fmla="*/ 128742 w 596496"/>
                  <a:gd name="connsiteY66" fmla="*/ 354648 h 865200"/>
                  <a:gd name="connsiteX67" fmla="*/ 131968 w 596496"/>
                  <a:gd name="connsiteY67" fmla="*/ 351624 h 86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96496" h="865200">
                    <a:moveTo>
                      <a:pt x="332953" y="865200"/>
                    </a:moveTo>
                    <a:cubicBezTo>
                      <a:pt x="274124" y="865200"/>
                      <a:pt x="222822" y="863100"/>
                      <a:pt x="221747" y="863016"/>
                    </a:cubicBezTo>
                    <a:cubicBezTo>
                      <a:pt x="180966" y="861168"/>
                      <a:pt x="137958" y="855540"/>
                      <a:pt x="100019" y="810264"/>
                    </a:cubicBezTo>
                    <a:cubicBezTo>
                      <a:pt x="63923" y="767256"/>
                      <a:pt x="58854" y="710556"/>
                      <a:pt x="84121" y="631764"/>
                    </a:cubicBezTo>
                    <a:cubicBezTo>
                      <a:pt x="105702" y="564564"/>
                      <a:pt x="164684" y="456960"/>
                      <a:pt x="173824" y="440496"/>
                    </a:cubicBezTo>
                    <a:lnTo>
                      <a:pt x="134348" y="366828"/>
                    </a:lnTo>
                    <a:lnTo>
                      <a:pt x="121599" y="417732"/>
                    </a:lnTo>
                    <a:cubicBezTo>
                      <a:pt x="121315" y="418967"/>
                      <a:pt x="120524" y="419992"/>
                      <a:pt x="119449" y="420504"/>
                    </a:cubicBezTo>
                    <a:cubicBezTo>
                      <a:pt x="118404" y="421050"/>
                      <a:pt x="117191" y="421050"/>
                      <a:pt x="116147" y="420504"/>
                    </a:cubicBezTo>
                    <a:lnTo>
                      <a:pt x="2022" y="354732"/>
                    </a:lnTo>
                    <a:cubicBezTo>
                      <a:pt x="317" y="353733"/>
                      <a:pt x="-436" y="351498"/>
                      <a:pt x="255" y="349524"/>
                    </a:cubicBezTo>
                    <a:cubicBezTo>
                      <a:pt x="2483" y="343140"/>
                      <a:pt x="54015" y="192780"/>
                      <a:pt x="71142" y="166908"/>
                    </a:cubicBezTo>
                    <a:cubicBezTo>
                      <a:pt x="86502" y="143052"/>
                      <a:pt x="115071" y="124404"/>
                      <a:pt x="148940" y="115752"/>
                    </a:cubicBezTo>
                    <a:cubicBezTo>
                      <a:pt x="152934" y="114660"/>
                      <a:pt x="157388" y="113568"/>
                      <a:pt x="162073" y="112476"/>
                    </a:cubicBezTo>
                    <a:cubicBezTo>
                      <a:pt x="189030" y="105924"/>
                      <a:pt x="225971" y="97020"/>
                      <a:pt x="233728" y="82824"/>
                    </a:cubicBezTo>
                    <a:cubicBezTo>
                      <a:pt x="241484" y="68628"/>
                      <a:pt x="244479" y="21168"/>
                      <a:pt x="244940" y="4116"/>
                    </a:cubicBezTo>
                    <a:cubicBezTo>
                      <a:pt x="245025" y="1848"/>
                      <a:pt x="246707" y="42"/>
                      <a:pt x="248780" y="0"/>
                    </a:cubicBezTo>
                    <a:lnTo>
                      <a:pt x="342707" y="0"/>
                    </a:lnTo>
                    <a:cubicBezTo>
                      <a:pt x="343759" y="-8"/>
                      <a:pt x="344765" y="487"/>
                      <a:pt x="345471" y="1344"/>
                    </a:cubicBezTo>
                    <a:cubicBezTo>
                      <a:pt x="346209" y="2134"/>
                      <a:pt x="346600" y="3234"/>
                      <a:pt x="346547" y="4368"/>
                    </a:cubicBezTo>
                    <a:cubicBezTo>
                      <a:pt x="346547" y="4872"/>
                      <a:pt x="345088" y="50988"/>
                      <a:pt x="355993" y="69888"/>
                    </a:cubicBezTo>
                    <a:cubicBezTo>
                      <a:pt x="366898" y="88788"/>
                      <a:pt x="380799" y="97692"/>
                      <a:pt x="410444" y="102816"/>
                    </a:cubicBezTo>
                    <a:lnTo>
                      <a:pt x="415667" y="103740"/>
                    </a:lnTo>
                    <a:cubicBezTo>
                      <a:pt x="447462" y="109116"/>
                      <a:pt x="487091" y="115836"/>
                      <a:pt x="514969" y="148092"/>
                    </a:cubicBezTo>
                    <a:cubicBezTo>
                      <a:pt x="542848" y="180348"/>
                      <a:pt x="594073" y="312648"/>
                      <a:pt x="596224" y="318192"/>
                    </a:cubicBezTo>
                    <a:cubicBezTo>
                      <a:pt x="596884" y="320049"/>
                      <a:pt x="596316" y="322149"/>
                      <a:pt x="594841" y="323316"/>
                    </a:cubicBezTo>
                    <a:lnTo>
                      <a:pt x="489164" y="402192"/>
                    </a:lnTo>
                    <a:cubicBezTo>
                      <a:pt x="488189" y="402889"/>
                      <a:pt x="486991" y="403099"/>
                      <a:pt x="485862" y="402780"/>
                    </a:cubicBezTo>
                    <a:cubicBezTo>
                      <a:pt x="484779" y="402394"/>
                      <a:pt x="483904" y="401503"/>
                      <a:pt x="483481" y="400344"/>
                    </a:cubicBezTo>
                    <a:lnTo>
                      <a:pt x="466585" y="356412"/>
                    </a:lnTo>
                    <a:lnTo>
                      <a:pt x="455756" y="420084"/>
                    </a:lnTo>
                    <a:cubicBezTo>
                      <a:pt x="457215" y="423444"/>
                      <a:pt x="461286" y="432600"/>
                      <a:pt x="465356" y="442932"/>
                    </a:cubicBezTo>
                    <a:cubicBezTo>
                      <a:pt x="466124" y="444864"/>
                      <a:pt x="469888" y="451332"/>
                      <a:pt x="474649" y="460152"/>
                    </a:cubicBezTo>
                    <a:cubicBezTo>
                      <a:pt x="498611" y="502740"/>
                      <a:pt x="562124" y="615888"/>
                      <a:pt x="566271" y="695352"/>
                    </a:cubicBezTo>
                    <a:cubicBezTo>
                      <a:pt x="570879" y="781872"/>
                      <a:pt x="549913" y="829752"/>
                      <a:pt x="498457" y="851844"/>
                    </a:cubicBezTo>
                    <a:cubicBezTo>
                      <a:pt x="472652" y="862596"/>
                      <a:pt x="398156" y="865200"/>
                      <a:pt x="332953" y="865200"/>
                    </a:cubicBezTo>
                    <a:close/>
                    <a:moveTo>
                      <a:pt x="133273" y="351876"/>
                    </a:moveTo>
                    <a:cubicBezTo>
                      <a:pt x="134640" y="351885"/>
                      <a:pt x="135892" y="352683"/>
                      <a:pt x="136575" y="353976"/>
                    </a:cubicBezTo>
                    <a:lnTo>
                      <a:pt x="181888" y="437976"/>
                    </a:lnTo>
                    <a:cubicBezTo>
                      <a:pt x="182617" y="439295"/>
                      <a:pt x="182617" y="440941"/>
                      <a:pt x="181888" y="442260"/>
                    </a:cubicBezTo>
                    <a:cubicBezTo>
                      <a:pt x="181196" y="443436"/>
                      <a:pt x="114764" y="561960"/>
                      <a:pt x="91648" y="634116"/>
                    </a:cubicBezTo>
                    <a:cubicBezTo>
                      <a:pt x="67455" y="709716"/>
                      <a:pt x="72063" y="763728"/>
                      <a:pt x="105932" y="804216"/>
                    </a:cubicBezTo>
                    <a:cubicBezTo>
                      <a:pt x="141875" y="847140"/>
                      <a:pt x="183193" y="852432"/>
                      <a:pt x="222361" y="854196"/>
                    </a:cubicBezTo>
                    <a:cubicBezTo>
                      <a:pt x="269670" y="856380"/>
                      <a:pt x="454604" y="860916"/>
                      <a:pt x="495999" y="843528"/>
                    </a:cubicBezTo>
                    <a:cubicBezTo>
                      <a:pt x="544537" y="823032"/>
                      <a:pt x="563353" y="778764"/>
                      <a:pt x="558975" y="695352"/>
                    </a:cubicBezTo>
                    <a:cubicBezTo>
                      <a:pt x="554291" y="618072"/>
                      <a:pt x="491775" y="505932"/>
                      <a:pt x="468121" y="463932"/>
                    </a:cubicBezTo>
                    <a:cubicBezTo>
                      <a:pt x="462131" y="453264"/>
                      <a:pt x="459212" y="448056"/>
                      <a:pt x="458291" y="445620"/>
                    </a:cubicBezTo>
                    <a:cubicBezTo>
                      <a:pt x="453375" y="433104"/>
                      <a:pt x="448384" y="422100"/>
                      <a:pt x="448307" y="422016"/>
                    </a:cubicBezTo>
                    <a:cubicBezTo>
                      <a:pt x="448038" y="421143"/>
                      <a:pt x="448038" y="420202"/>
                      <a:pt x="448307" y="419328"/>
                    </a:cubicBezTo>
                    <a:lnTo>
                      <a:pt x="461747" y="340452"/>
                    </a:lnTo>
                    <a:cubicBezTo>
                      <a:pt x="462046" y="338655"/>
                      <a:pt x="463390" y="337285"/>
                      <a:pt x="465049" y="337092"/>
                    </a:cubicBezTo>
                    <a:cubicBezTo>
                      <a:pt x="466746" y="336865"/>
                      <a:pt x="468374" y="337890"/>
                      <a:pt x="469043" y="339612"/>
                    </a:cubicBezTo>
                    <a:lnTo>
                      <a:pt x="489011" y="391776"/>
                    </a:lnTo>
                    <a:lnTo>
                      <a:pt x="588236" y="317688"/>
                    </a:lnTo>
                    <a:cubicBezTo>
                      <a:pt x="580556" y="297192"/>
                      <a:pt x="535014" y="182616"/>
                      <a:pt x="509670" y="153300"/>
                    </a:cubicBezTo>
                    <a:cubicBezTo>
                      <a:pt x="484326" y="123984"/>
                      <a:pt x="445465" y="116592"/>
                      <a:pt x="414822" y="111300"/>
                    </a:cubicBezTo>
                    <a:lnTo>
                      <a:pt x="409523" y="110376"/>
                    </a:lnTo>
                    <a:cubicBezTo>
                      <a:pt x="377651" y="104832"/>
                      <a:pt x="362598" y="95592"/>
                      <a:pt x="349849" y="73584"/>
                    </a:cubicBezTo>
                    <a:cubicBezTo>
                      <a:pt x="339635" y="56028"/>
                      <a:pt x="339020" y="20160"/>
                      <a:pt x="339097" y="7644"/>
                    </a:cubicBezTo>
                    <a:lnTo>
                      <a:pt x="252467" y="7644"/>
                    </a:lnTo>
                    <a:cubicBezTo>
                      <a:pt x="251852" y="22092"/>
                      <a:pt x="249318" y="69888"/>
                      <a:pt x="240332" y="86352"/>
                    </a:cubicBezTo>
                    <a:cubicBezTo>
                      <a:pt x="231347" y="102816"/>
                      <a:pt x="193638" y="112644"/>
                      <a:pt x="163532" y="119952"/>
                    </a:cubicBezTo>
                    <a:lnTo>
                      <a:pt x="150399" y="123144"/>
                    </a:lnTo>
                    <a:cubicBezTo>
                      <a:pt x="118374" y="131544"/>
                      <a:pt x="91648" y="148848"/>
                      <a:pt x="77209" y="171024"/>
                    </a:cubicBezTo>
                    <a:cubicBezTo>
                      <a:pt x="62771" y="193200"/>
                      <a:pt x="16383" y="325164"/>
                      <a:pt x="8089" y="348264"/>
                    </a:cubicBezTo>
                    <a:lnTo>
                      <a:pt x="114918" y="410172"/>
                    </a:lnTo>
                    <a:lnTo>
                      <a:pt x="128742" y="354648"/>
                    </a:lnTo>
                    <a:cubicBezTo>
                      <a:pt x="129164" y="353019"/>
                      <a:pt x="130431" y="351834"/>
                      <a:pt x="131968" y="351624"/>
                    </a:cubicBezTo>
                    <a:close/>
                  </a:path>
                </a:pathLst>
              </a:custGeom>
              <a:solidFill>
                <a:srgbClr val="263238"/>
              </a:solidFill>
              <a:ln w="7671"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8CB1FA39-65C2-1FC4-71B2-183E0B86687A}"/>
                  </a:ext>
                </a:extLst>
              </p:cNvPr>
              <p:cNvSpPr/>
              <p:nvPr/>
            </p:nvSpPr>
            <p:spPr>
              <a:xfrm>
                <a:off x="9765619" y="3556848"/>
                <a:ext cx="40627" cy="45275"/>
              </a:xfrm>
              <a:custGeom>
                <a:avLst/>
                <a:gdLst>
                  <a:gd name="connsiteX0" fmla="*/ 0 w 40627"/>
                  <a:gd name="connsiteY0" fmla="*/ 45276 h 45275"/>
                  <a:gd name="connsiteX1" fmla="*/ 40627 w 40627"/>
                  <a:gd name="connsiteY1" fmla="*/ 28224 h 45275"/>
                  <a:gd name="connsiteX2" fmla="*/ 4070 w 40627"/>
                  <a:gd name="connsiteY2" fmla="*/ 0 h 45275"/>
                  <a:gd name="connsiteX3" fmla="*/ 0 w 40627"/>
                  <a:gd name="connsiteY3" fmla="*/ 45276 h 45275"/>
                </a:gdLst>
                <a:ahLst/>
                <a:cxnLst>
                  <a:cxn ang="0">
                    <a:pos x="connsiteX0" y="connsiteY0"/>
                  </a:cxn>
                  <a:cxn ang="0">
                    <a:pos x="connsiteX1" y="connsiteY1"/>
                  </a:cxn>
                  <a:cxn ang="0">
                    <a:pos x="connsiteX2" y="connsiteY2"/>
                  </a:cxn>
                  <a:cxn ang="0">
                    <a:pos x="connsiteX3" y="connsiteY3"/>
                  </a:cxn>
                </a:cxnLst>
                <a:rect l="l" t="t" r="r" b="b"/>
                <a:pathLst>
                  <a:path w="40627" h="45275">
                    <a:moveTo>
                      <a:pt x="0" y="45276"/>
                    </a:moveTo>
                    <a:lnTo>
                      <a:pt x="40627" y="28224"/>
                    </a:lnTo>
                    <a:lnTo>
                      <a:pt x="4070" y="0"/>
                    </a:lnTo>
                    <a:lnTo>
                      <a:pt x="0" y="45276"/>
                    </a:lnTo>
                    <a:close/>
                  </a:path>
                </a:pathLst>
              </a:custGeom>
              <a:solidFill>
                <a:srgbClr val="263238"/>
              </a:solidFill>
              <a:ln w="7671"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E8D7A288-3D7A-39C4-9F6E-CDB30A138E22}"/>
                  </a:ext>
                </a:extLst>
              </p:cNvPr>
              <p:cNvSpPr/>
              <p:nvPr/>
            </p:nvSpPr>
            <p:spPr>
              <a:xfrm>
                <a:off x="9761764" y="3552507"/>
                <a:ext cx="48349" cy="53819"/>
              </a:xfrm>
              <a:custGeom>
                <a:avLst/>
                <a:gdLst>
                  <a:gd name="connsiteX0" fmla="*/ 3854 w 48349"/>
                  <a:gd name="connsiteY0" fmla="*/ 53817 h 53819"/>
                  <a:gd name="connsiteX1" fmla="*/ 1550 w 48349"/>
                  <a:gd name="connsiteY1" fmla="*/ 52977 h 53819"/>
                  <a:gd name="connsiteX2" fmla="*/ 14 w 48349"/>
                  <a:gd name="connsiteY2" fmla="*/ 49197 h 53819"/>
                  <a:gd name="connsiteX3" fmla="*/ 4085 w 48349"/>
                  <a:gd name="connsiteY3" fmla="*/ 3921 h 53819"/>
                  <a:gd name="connsiteX4" fmla="*/ 6312 w 48349"/>
                  <a:gd name="connsiteY4" fmla="*/ 561 h 53819"/>
                  <a:gd name="connsiteX5" fmla="*/ 10152 w 48349"/>
                  <a:gd name="connsiteY5" fmla="*/ 561 h 53819"/>
                  <a:gd name="connsiteX6" fmla="*/ 46709 w 48349"/>
                  <a:gd name="connsiteY6" fmla="*/ 28785 h 53819"/>
                  <a:gd name="connsiteX7" fmla="*/ 48321 w 48349"/>
                  <a:gd name="connsiteY7" fmla="*/ 32733 h 53819"/>
                  <a:gd name="connsiteX8" fmla="*/ 45864 w 48349"/>
                  <a:gd name="connsiteY8" fmla="*/ 36093 h 53819"/>
                  <a:gd name="connsiteX9" fmla="*/ 5237 w 48349"/>
                  <a:gd name="connsiteY9" fmla="*/ 52893 h 53819"/>
                  <a:gd name="connsiteX10" fmla="*/ 11074 w 48349"/>
                  <a:gd name="connsiteY10" fmla="*/ 11817 h 53819"/>
                  <a:gd name="connsiteX11" fmla="*/ 8309 w 48349"/>
                  <a:gd name="connsiteY11" fmla="*/ 43149 h 53819"/>
                  <a:gd name="connsiteX12" fmla="*/ 36418 w 48349"/>
                  <a:gd name="connsiteY12" fmla="*/ 31389 h 5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349" h="53819">
                    <a:moveTo>
                      <a:pt x="3854" y="53817"/>
                    </a:moveTo>
                    <a:cubicBezTo>
                      <a:pt x="3017" y="53850"/>
                      <a:pt x="2203" y="53556"/>
                      <a:pt x="1550" y="52977"/>
                    </a:cubicBezTo>
                    <a:cubicBezTo>
                      <a:pt x="483" y="52086"/>
                      <a:pt x="-101" y="50658"/>
                      <a:pt x="14" y="49197"/>
                    </a:cubicBezTo>
                    <a:lnTo>
                      <a:pt x="4085" y="3921"/>
                    </a:lnTo>
                    <a:cubicBezTo>
                      <a:pt x="4246" y="2459"/>
                      <a:pt x="5091" y="1191"/>
                      <a:pt x="6312" y="561"/>
                    </a:cubicBezTo>
                    <a:cubicBezTo>
                      <a:pt x="7502" y="-187"/>
                      <a:pt x="8961" y="-187"/>
                      <a:pt x="10152" y="561"/>
                    </a:cubicBezTo>
                    <a:lnTo>
                      <a:pt x="46709" y="28785"/>
                    </a:lnTo>
                    <a:cubicBezTo>
                      <a:pt x="47876" y="29675"/>
                      <a:pt x="48491" y="31195"/>
                      <a:pt x="48321" y="32733"/>
                    </a:cubicBezTo>
                    <a:cubicBezTo>
                      <a:pt x="48114" y="34253"/>
                      <a:pt x="47177" y="35538"/>
                      <a:pt x="45864" y="36093"/>
                    </a:cubicBezTo>
                    <a:lnTo>
                      <a:pt x="5237" y="52893"/>
                    </a:lnTo>
                    <a:close/>
                    <a:moveTo>
                      <a:pt x="11074" y="11817"/>
                    </a:moveTo>
                    <a:lnTo>
                      <a:pt x="8309" y="43149"/>
                    </a:lnTo>
                    <a:lnTo>
                      <a:pt x="36418" y="31389"/>
                    </a:lnTo>
                    <a:close/>
                  </a:path>
                </a:pathLst>
              </a:custGeom>
              <a:solidFill>
                <a:srgbClr val="263238"/>
              </a:solidFill>
              <a:ln w="7671"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D4F289FA-F33B-0900-A797-9AE05B5B4E7B}"/>
                  </a:ext>
                </a:extLst>
              </p:cNvPr>
              <p:cNvSpPr/>
              <p:nvPr/>
            </p:nvSpPr>
            <p:spPr>
              <a:xfrm>
                <a:off x="10017983" y="3865128"/>
                <a:ext cx="118415" cy="254972"/>
              </a:xfrm>
              <a:custGeom>
                <a:avLst/>
                <a:gdLst>
                  <a:gd name="connsiteX0" fmla="*/ 0 w 118415"/>
                  <a:gd name="connsiteY0" fmla="*/ 60564 h 254972"/>
                  <a:gd name="connsiteX1" fmla="*/ 41856 w 118415"/>
                  <a:gd name="connsiteY1" fmla="*/ 233016 h 254972"/>
                  <a:gd name="connsiteX2" fmla="*/ 93850 w 118415"/>
                  <a:gd name="connsiteY2" fmla="*/ 253176 h 254972"/>
                  <a:gd name="connsiteX3" fmla="*/ 117351 w 118415"/>
                  <a:gd name="connsiteY3" fmla="*/ 198156 h 254972"/>
                  <a:gd name="connsiteX4" fmla="*/ 72038 w 118415"/>
                  <a:gd name="connsiteY4" fmla="*/ 0 h 254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415" h="254972">
                    <a:moveTo>
                      <a:pt x="0" y="60564"/>
                    </a:moveTo>
                    <a:lnTo>
                      <a:pt x="41856" y="233016"/>
                    </a:lnTo>
                    <a:cubicBezTo>
                      <a:pt x="41856" y="233016"/>
                      <a:pt x="65357" y="262416"/>
                      <a:pt x="93850" y="253176"/>
                    </a:cubicBezTo>
                    <a:cubicBezTo>
                      <a:pt x="122342" y="243936"/>
                      <a:pt x="119040" y="205464"/>
                      <a:pt x="117351" y="198156"/>
                    </a:cubicBezTo>
                    <a:lnTo>
                      <a:pt x="72038" y="0"/>
                    </a:lnTo>
                    <a:close/>
                  </a:path>
                </a:pathLst>
              </a:custGeom>
              <a:solidFill>
                <a:srgbClr val="C4C4C4"/>
              </a:solidFill>
              <a:ln w="7671"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9B72B1D6-BEA3-7A98-52A6-F744805CDA28}"/>
                  </a:ext>
                </a:extLst>
              </p:cNvPr>
              <p:cNvSpPr/>
              <p:nvPr/>
            </p:nvSpPr>
            <p:spPr>
              <a:xfrm>
                <a:off x="10014095" y="3860930"/>
                <a:ext cx="126243" cy="263421"/>
              </a:xfrm>
              <a:custGeom>
                <a:avLst/>
                <a:gdLst>
                  <a:gd name="connsiteX0" fmla="*/ 86448 w 126243"/>
                  <a:gd name="connsiteY0" fmla="*/ 263421 h 263421"/>
                  <a:gd name="connsiteX1" fmla="*/ 42903 w 126243"/>
                  <a:gd name="connsiteY1" fmla="*/ 239985 h 263421"/>
                  <a:gd name="connsiteX2" fmla="*/ 42058 w 126243"/>
                  <a:gd name="connsiteY2" fmla="*/ 238305 h 263421"/>
                  <a:gd name="connsiteX3" fmla="*/ 125 w 126243"/>
                  <a:gd name="connsiteY3" fmla="*/ 65853 h 263421"/>
                  <a:gd name="connsiteX4" fmla="*/ 1508 w 126243"/>
                  <a:gd name="connsiteY4" fmla="*/ 61401 h 263421"/>
                  <a:gd name="connsiteX5" fmla="*/ 73623 w 126243"/>
                  <a:gd name="connsiteY5" fmla="*/ 837 h 263421"/>
                  <a:gd name="connsiteX6" fmla="*/ 77232 w 126243"/>
                  <a:gd name="connsiteY6" fmla="*/ 249 h 263421"/>
                  <a:gd name="connsiteX7" fmla="*/ 79690 w 126243"/>
                  <a:gd name="connsiteY7" fmla="*/ 3189 h 263421"/>
                  <a:gd name="connsiteX8" fmla="*/ 125002 w 126243"/>
                  <a:gd name="connsiteY8" fmla="*/ 201345 h 263421"/>
                  <a:gd name="connsiteX9" fmla="*/ 98890 w 126243"/>
                  <a:gd name="connsiteY9" fmla="*/ 261405 h 263421"/>
                  <a:gd name="connsiteX10" fmla="*/ 86448 w 126243"/>
                  <a:gd name="connsiteY10" fmla="*/ 263421 h 263421"/>
                  <a:gd name="connsiteX11" fmla="*/ 49277 w 126243"/>
                  <a:gd name="connsiteY11" fmla="*/ 235113 h 263421"/>
                  <a:gd name="connsiteX12" fmla="*/ 96740 w 126243"/>
                  <a:gd name="connsiteY12" fmla="*/ 253341 h 263421"/>
                  <a:gd name="connsiteX13" fmla="*/ 117552 w 126243"/>
                  <a:gd name="connsiteY13" fmla="*/ 203361 h 263421"/>
                  <a:gd name="connsiteX14" fmla="*/ 73700 w 126243"/>
                  <a:gd name="connsiteY14" fmla="*/ 11421 h 263421"/>
                  <a:gd name="connsiteX15" fmla="*/ 8266 w 126243"/>
                  <a:gd name="connsiteY15" fmla="*/ 66357 h 26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6243" h="263421">
                    <a:moveTo>
                      <a:pt x="86448" y="263421"/>
                    </a:moveTo>
                    <a:cubicBezTo>
                      <a:pt x="61949" y="263421"/>
                      <a:pt x="43825" y="241077"/>
                      <a:pt x="42903" y="239985"/>
                    </a:cubicBezTo>
                    <a:cubicBezTo>
                      <a:pt x="42519" y="239498"/>
                      <a:pt x="42235" y="238919"/>
                      <a:pt x="42058" y="238305"/>
                    </a:cubicBezTo>
                    <a:lnTo>
                      <a:pt x="125" y="65853"/>
                    </a:lnTo>
                    <a:cubicBezTo>
                      <a:pt x="-267" y="64198"/>
                      <a:pt x="279" y="62451"/>
                      <a:pt x="1508" y="61401"/>
                    </a:cubicBezTo>
                    <a:lnTo>
                      <a:pt x="73623" y="837"/>
                    </a:lnTo>
                    <a:cubicBezTo>
                      <a:pt x="74660" y="-11"/>
                      <a:pt x="76019" y="-229"/>
                      <a:pt x="77232" y="249"/>
                    </a:cubicBezTo>
                    <a:cubicBezTo>
                      <a:pt x="78477" y="669"/>
                      <a:pt x="79413" y="1795"/>
                      <a:pt x="79690" y="3189"/>
                    </a:cubicBezTo>
                    <a:lnTo>
                      <a:pt x="125002" y="201345"/>
                    </a:lnTo>
                    <a:cubicBezTo>
                      <a:pt x="127306" y="211509"/>
                      <a:pt x="129764" y="251745"/>
                      <a:pt x="98890" y="261405"/>
                    </a:cubicBezTo>
                    <a:cubicBezTo>
                      <a:pt x="94858" y="262749"/>
                      <a:pt x="90665" y="263430"/>
                      <a:pt x="86448" y="263421"/>
                    </a:cubicBezTo>
                    <a:close/>
                    <a:moveTo>
                      <a:pt x="49277" y="235113"/>
                    </a:moveTo>
                    <a:cubicBezTo>
                      <a:pt x="52887" y="239313"/>
                      <a:pt x="73316" y="260901"/>
                      <a:pt x="96740" y="253341"/>
                    </a:cubicBezTo>
                    <a:cubicBezTo>
                      <a:pt x="124541" y="244437"/>
                      <a:pt x="117629" y="203781"/>
                      <a:pt x="117552" y="203361"/>
                    </a:cubicBezTo>
                    <a:cubicBezTo>
                      <a:pt x="116093" y="196809"/>
                      <a:pt x="81226" y="44265"/>
                      <a:pt x="73700" y="11421"/>
                    </a:cubicBezTo>
                    <a:lnTo>
                      <a:pt x="8266" y="66357"/>
                    </a:lnTo>
                    <a:close/>
                  </a:path>
                </a:pathLst>
              </a:custGeom>
              <a:solidFill>
                <a:srgbClr val="263238"/>
              </a:solidFill>
              <a:ln w="7671"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D8DFF274-8B46-5B9A-B71C-C8C4AF83BC10}"/>
                  </a:ext>
                </a:extLst>
              </p:cNvPr>
              <p:cNvSpPr/>
              <p:nvPr/>
            </p:nvSpPr>
            <p:spPr>
              <a:xfrm>
                <a:off x="9524774" y="3664871"/>
                <a:ext cx="588825" cy="748829"/>
              </a:xfrm>
              <a:custGeom>
                <a:avLst/>
                <a:gdLst>
                  <a:gd name="connsiteX0" fmla="*/ 558643 w 588825"/>
                  <a:gd name="connsiteY0" fmla="*/ 583716 h 748829"/>
                  <a:gd name="connsiteX1" fmla="*/ 457959 w 588825"/>
                  <a:gd name="connsiteY1" fmla="*/ 332388 h 748829"/>
                  <a:gd name="connsiteX2" fmla="*/ 447898 w 588825"/>
                  <a:gd name="connsiteY2" fmla="*/ 308532 h 748829"/>
                  <a:gd name="connsiteX3" fmla="*/ 461338 w 588825"/>
                  <a:gd name="connsiteY3" fmla="*/ 229572 h 748829"/>
                  <a:gd name="connsiteX4" fmla="*/ 483149 w 588825"/>
                  <a:gd name="connsiteY4" fmla="*/ 286524 h 748829"/>
                  <a:gd name="connsiteX5" fmla="*/ 588826 w 588825"/>
                  <a:gd name="connsiteY5" fmla="*/ 207564 h 748829"/>
                  <a:gd name="connsiteX6" fmla="*/ 508263 w 588825"/>
                  <a:gd name="connsiteY6" fmla="*/ 38808 h 748829"/>
                  <a:gd name="connsiteX7" fmla="*/ 434765 w 588825"/>
                  <a:gd name="connsiteY7" fmla="*/ 0 h 748829"/>
                  <a:gd name="connsiteX8" fmla="*/ 402586 w 588825"/>
                  <a:gd name="connsiteY8" fmla="*/ 137844 h 748829"/>
                  <a:gd name="connsiteX9" fmla="*/ 194611 w 588825"/>
                  <a:gd name="connsiteY9" fmla="*/ 137844 h 748829"/>
                  <a:gd name="connsiteX10" fmla="*/ 154675 w 588825"/>
                  <a:gd name="connsiteY10" fmla="*/ 5376 h 748829"/>
                  <a:gd name="connsiteX11" fmla="*/ 145920 w 588825"/>
                  <a:gd name="connsiteY11" fmla="*/ 7560 h 748829"/>
                  <a:gd name="connsiteX12" fmla="*/ 70426 w 588825"/>
                  <a:gd name="connsiteY12" fmla="*/ 57120 h 748829"/>
                  <a:gd name="connsiteX13" fmla="*/ 0 w 588825"/>
                  <a:gd name="connsiteY13" fmla="*/ 238812 h 748829"/>
                  <a:gd name="connsiteX14" fmla="*/ 114048 w 588825"/>
                  <a:gd name="connsiteY14" fmla="*/ 304836 h 748829"/>
                  <a:gd name="connsiteX15" fmla="*/ 129408 w 588825"/>
                  <a:gd name="connsiteY15" fmla="*/ 244272 h 748829"/>
                  <a:gd name="connsiteX16" fmla="*/ 174643 w 588825"/>
                  <a:gd name="connsiteY16" fmla="*/ 328272 h 748829"/>
                  <a:gd name="connsiteX17" fmla="*/ 84096 w 588825"/>
                  <a:gd name="connsiteY17" fmla="*/ 520968 h 748829"/>
                  <a:gd name="connsiteX18" fmla="*/ 99456 w 588825"/>
                  <a:gd name="connsiteY18" fmla="*/ 695268 h 748829"/>
                  <a:gd name="connsiteX19" fmla="*/ 218573 w 588825"/>
                  <a:gd name="connsiteY19" fmla="*/ 746592 h 748829"/>
                  <a:gd name="connsiteX20" fmla="*/ 493747 w 588825"/>
                  <a:gd name="connsiteY20" fmla="*/ 735588 h 748829"/>
                  <a:gd name="connsiteX21" fmla="*/ 558643 w 588825"/>
                  <a:gd name="connsiteY21" fmla="*/ 583716 h 74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8825" h="748829">
                    <a:moveTo>
                      <a:pt x="558643" y="583716"/>
                    </a:moveTo>
                    <a:cubicBezTo>
                      <a:pt x="553574" y="488292"/>
                      <a:pt x="462950" y="345240"/>
                      <a:pt x="457959" y="332388"/>
                    </a:cubicBezTo>
                    <a:cubicBezTo>
                      <a:pt x="452967" y="319536"/>
                      <a:pt x="447898" y="308532"/>
                      <a:pt x="447898" y="308532"/>
                    </a:cubicBezTo>
                    <a:lnTo>
                      <a:pt x="461338" y="229572"/>
                    </a:lnTo>
                    <a:lnTo>
                      <a:pt x="483149" y="286524"/>
                    </a:lnTo>
                    <a:lnTo>
                      <a:pt x="588826" y="207564"/>
                    </a:lnTo>
                    <a:cubicBezTo>
                      <a:pt x="588826" y="207564"/>
                      <a:pt x="536832" y="71820"/>
                      <a:pt x="508263" y="38808"/>
                    </a:cubicBezTo>
                    <a:cubicBezTo>
                      <a:pt x="487834" y="15036"/>
                      <a:pt x="460416" y="5208"/>
                      <a:pt x="434765" y="0"/>
                    </a:cubicBezTo>
                    <a:lnTo>
                      <a:pt x="402586" y="137844"/>
                    </a:lnTo>
                    <a:lnTo>
                      <a:pt x="194611" y="137844"/>
                    </a:lnTo>
                    <a:lnTo>
                      <a:pt x="154675" y="5376"/>
                    </a:lnTo>
                    <a:lnTo>
                      <a:pt x="145920" y="7560"/>
                    </a:lnTo>
                    <a:cubicBezTo>
                      <a:pt x="117427" y="14952"/>
                      <a:pt x="87245" y="31416"/>
                      <a:pt x="70426" y="57120"/>
                    </a:cubicBezTo>
                    <a:cubicBezTo>
                      <a:pt x="53606" y="82824"/>
                      <a:pt x="0" y="238812"/>
                      <a:pt x="0" y="238812"/>
                    </a:cubicBezTo>
                    <a:lnTo>
                      <a:pt x="114048" y="304836"/>
                    </a:lnTo>
                    <a:lnTo>
                      <a:pt x="129408" y="244272"/>
                    </a:lnTo>
                    <a:lnTo>
                      <a:pt x="174643" y="328272"/>
                    </a:lnTo>
                    <a:cubicBezTo>
                      <a:pt x="174643" y="328272"/>
                      <a:pt x="107597" y="447552"/>
                      <a:pt x="84096" y="520968"/>
                    </a:cubicBezTo>
                    <a:cubicBezTo>
                      <a:pt x="60595" y="594384"/>
                      <a:pt x="62285" y="651168"/>
                      <a:pt x="99456" y="695268"/>
                    </a:cubicBezTo>
                    <a:cubicBezTo>
                      <a:pt x="136627" y="739368"/>
                      <a:pt x="178330" y="744744"/>
                      <a:pt x="218573" y="746592"/>
                    </a:cubicBezTo>
                    <a:cubicBezTo>
                      <a:pt x="258816" y="748440"/>
                      <a:pt x="450125" y="753984"/>
                      <a:pt x="493747" y="735588"/>
                    </a:cubicBezTo>
                    <a:cubicBezTo>
                      <a:pt x="537370" y="717192"/>
                      <a:pt x="563635" y="679140"/>
                      <a:pt x="558643" y="583716"/>
                    </a:cubicBezTo>
                    <a:close/>
                  </a:path>
                </a:pathLst>
              </a:custGeom>
              <a:solidFill>
                <a:schemeClr val="accent1"/>
              </a:solidFill>
              <a:ln w="7671"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03825A1D-6E36-A926-667F-DDB33ED67C83}"/>
                  </a:ext>
                </a:extLst>
              </p:cNvPr>
              <p:cNvSpPr/>
              <p:nvPr/>
            </p:nvSpPr>
            <p:spPr>
              <a:xfrm>
                <a:off x="9520909" y="3661028"/>
                <a:ext cx="596265" cy="757239"/>
              </a:xfrm>
              <a:custGeom>
                <a:avLst/>
                <a:gdLst>
                  <a:gd name="connsiteX0" fmla="*/ 332953 w 596265"/>
                  <a:gd name="connsiteY0" fmla="*/ 757239 h 757239"/>
                  <a:gd name="connsiteX1" fmla="*/ 221747 w 596265"/>
                  <a:gd name="connsiteY1" fmla="*/ 755056 h 757239"/>
                  <a:gd name="connsiteX2" fmla="*/ 100019 w 596265"/>
                  <a:gd name="connsiteY2" fmla="*/ 702304 h 757239"/>
                  <a:gd name="connsiteX3" fmla="*/ 84121 w 596265"/>
                  <a:gd name="connsiteY3" fmla="*/ 523804 h 757239"/>
                  <a:gd name="connsiteX4" fmla="*/ 173824 w 596265"/>
                  <a:gd name="connsiteY4" fmla="*/ 332535 h 757239"/>
                  <a:gd name="connsiteX5" fmla="*/ 134348 w 596265"/>
                  <a:gd name="connsiteY5" fmla="*/ 258868 h 757239"/>
                  <a:gd name="connsiteX6" fmla="*/ 121599 w 596265"/>
                  <a:gd name="connsiteY6" fmla="*/ 309772 h 757239"/>
                  <a:gd name="connsiteX7" fmla="*/ 119449 w 596265"/>
                  <a:gd name="connsiteY7" fmla="*/ 312543 h 757239"/>
                  <a:gd name="connsiteX8" fmla="*/ 116147 w 596265"/>
                  <a:gd name="connsiteY8" fmla="*/ 312543 h 757239"/>
                  <a:gd name="connsiteX9" fmla="*/ 2022 w 596265"/>
                  <a:gd name="connsiteY9" fmla="*/ 246772 h 757239"/>
                  <a:gd name="connsiteX10" fmla="*/ 255 w 596265"/>
                  <a:gd name="connsiteY10" fmla="*/ 241564 h 757239"/>
                  <a:gd name="connsiteX11" fmla="*/ 71142 w 596265"/>
                  <a:gd name="connsiteY11" fmla="*/ 58948 h 757239"/>
                  <a:gd name="connsiteX12" fmla="*/ 148940 w 596265"/>
                  <a:gd name="connsiteY12" fmla="*/ 7791 h 757239"/>
                  <a:gd name="connsiteX13" fmla="*/ 157695 w 596265"/>
                  <a:gd name="connsiteY13" fmla="*/ 5608 h 757239"/>
                  <a:gd name="connsiteX14" fmla="*/ 162227 w 596265"/>
                  <a:gd name="connsiteY14" fmla="*/ 8379 h 757239"/>
                  <a:gd name="connsiteX15" fmla="*/ 201011 w 596265"/>
                  <a:gd name="connsiteY15" fmla="*/ 137572 h 757239"/>
                  <a:gd name="connsiteX16" fmla="*/ 403225 w 596265"/>
                  <a:gd name="connsiteY16" fmla="*/ 137572 h 757239"/>
                  <a:gd name="connsiteX17" fmla="*/ 434713 w 596265"/>
                  <a:gd name="connsiteY17" fmla="*/ 3172 h 757239"/>
                  <a:gd name="connsiteX18" fmla="*/ 439168 w 596265"/>
                  <a:gd name="connsiteY18" fmla="*/ 64 h 757239"/>
                  <a:gd name="connsiteX19" fmla="*/ 514738 w 596265"/>
                  <a:gd name="connsiteY19" fmla="*/ 40048 h 757239"/>
                  <a:gd name="connsiteX20" fmla="*/ 595993 w 596265"/>
                  <a:gd name="connsiteY20" fmla="*/ 210148 h 757239"/>
                  <a:gd name="connsiteX21" fmla="*/ 594611 w 596265"/>
                  <a:gd name="connsiteY21" fmla="*/ 215272 h 757239"/>
                  <a:gd name="connsiteX22" fmla="*/ 488934 w 596265"/>
                  <a:gd name="connsiteY22" fmla="*/ 294148 h 757239"/>
                  <a:gd name="connsiteX23" fmla="*/ 485631 w 596265"/>
                  <a:gd name="connsiteY23" fmla="*/ 294735 h 757239"/>
                  <a:gd name="connsiteX24" fmla="*/ 483251 w 596265"/>
                  <a:gd name="connsiteY24" fmla="*/ 292300 h 757239"/>
                  <a:gd name="connsiteX25" fmla="*/ 466355 w 596265"/>
                  <a:gd name="connsiteY25" fmla="*/ 248368 h 757239"/>
                  <a:gd name="connsiteX26" fmla="*/ 455526 w 596265"/>
                  <a:gd name="connsiteY26" fmla="*/ 312039 h 757239"/>
                  <a:gd name="connsiteX27" fmla="*/ 465126 w 596265"/>
                  <a:gd name="connsiteY27" fmla="*/ 334887 h 757239"/>
                  <a:gd name="connsiteX28" fmla="*/ 474418 w 596265"/>
                  <a:gd name="connsiteY28" fmla="*/ 352108 h 757239"/>
                  <a:gd name="connsiteX29" fmla="*/ 566041 w 596265"/>
                  <a:gd name="connsiteY29" fmla="*/ 587308 h 757239"/>
                  <a:gd name="connsiteX30" fmla="*/ 498227 w 596265"/>
                  <a:gd name="connsiteY30" fmla="*/ 743800 h 757239"/>
                  <a:gd name="connsiteX31" fmla="*/ 332953 w 596265"/>
                  <a:gd name="connsiteY31" fmla="*/ 757239 h 757239"/>
                  <a:gd name="connsiteX32" fmla="*/ 133273 w 596265"/>
                  <a:gd name="connsiteY32" fmla="*/ 243916 h 757239"/>
                  <a:gd name="connsiteX33" fmla="*/ 136575 w 596265"/>
                  <a:gd name="connsiteY33" fmla="*/ 246016 h 757239"/>
                  <a:gd name="connsiteX34" fmla="*/ 181888 w 596265"/>
                  <a:gd name="connsiteY34" fmla="*/ 330016 h 757239"/>
                  <a:gd name="connsiteX35" fmla="*/ 181888 w 596265"/>
                  <a:gd name="connsiteY35" fmla="*/ 334300 h 757239"/>
                  <a:gd name="connsiteX36" fmla="*/ 91648 w 596265"/>
                  <a:gd name="connsiteY36" fmla="*/ 526156 h 757239"/>
                  <a:gd name="connsiteX37" fmla="*/ 105932 w 596265"/>
                  <a:gd name="connsiteY37" fmla="*/ 696256 h 757239"/>
                  <a:gd name="connsiteX38" fmla="*/ 222361 w 596265"/>
                  <a:gd name="connsiteY38" fmla="*/ 746235 h 757239"/>
                  <a:gd name="connsiteX39" fmla="*/ 495999 w 596265"/>
                  <a:gd name="connsiteY39" fmla="*/ 735568 h 757239"/>
                  <a:gd name="connsiteX40" fmla="*/ 558975 w 596265"/>
                  <a:gd name="connsiteY40" fmla="*/ 587391 h 757239"/>
                  <a:gd name="connsiteX41" fmla="*/ 468121 w 596265"/>
                  <a:gd name="connsiteY41" fmla="*/ 355972 h 757239"/>
                  <a:gd name="connsiteX42" fmla="*/ 458291 w 596265"/>
                  <a:gd name="connsiteY42" fmla="*/ 337660 h 757239"/>
                  <a:gd name="connsiteX43" fmla="*/ 448307 w 596265"/>
                  <a:gd name="connsiteY43" fmla="*/ 314056 h 757239"/>
                  <a:gd name="connsiteX44" fmla="*/ 448307 w 596265"/>
                  <a:gd name="connsiteY44" fmla="*/ 311368 h 757239"/>
                  <a:gd name="connsiteX45" fmla="*/ 461747 w 596265"/>
                  <a:gd name="connsiteY45" fmla="*/ 232491 h 757239"/>
                  <a:gd name="connsiteX46" fmla="*/ 465049 w 596265"/>
                  <a:gd name="connsiteY46" fmla="*/ 229131 h 757239"/>
                  <a:gd name="connsiteX47" fmla="*/ 469043 w 596265"/>
                  <a:gd name="connsiteY47" fmla="*/ 231652 h 757239"/>
                  <a:gd name="connsiteX48" fmla="*/ 489011 w 596265"/>
                  <a:gd name="connsiteY48" fmla="*/ 283816 h 757239"/>
                  <a:gd name="connsiteX49" fmla="*/ 588236 w 596265"/>
                  <a:gd name="connsiteY49" fmla="*/ 209727 h 757239"/>
                  <a:gd name="connsiteX50" fmla="*/ 509670 w 596265"/>
                  <a:gd name="connsiteY50" fmla="*/ 45339 h 757239"/>
                  <a:gd name="connsiteX51" fmla="*/ 441778 w 596265"/>
                  <a:gd name="connsiteY51" fmla="*/ 8631 h 757239"/>
                  <a:gd name="connsiteX52" fmla="*/ 410521 w 596265"/>
                  <a:gd name="connsiteY52" fmla="*/ 142612 h 757239"/>
                  <a:gd name="connsiteX53" fmla="*/ 406758 w 596265"/>
                  <a:gd name="connsiteY53" fmla="*/ 145720 h 757239"/>
                  <a:gd name="connsiteX54" fmla="*/ 198476 w 596265"/>
                  <a:gd name="connsiteY54" fmla="*/ 145720 h 757239"/>
                  <a:gd name="connsiteX55" fmla="*/ 194790 w 596265"/>
                  <a:gd name="connsiteY55" fmla="*/ 142864 h 757239"/>
                  <a:gd name="connsiteX56" fmla="*/ 156006 w 596265"/>
                  <a:gd name="connsiteY56" fmla="*/ 14008 h 757239"/>
                  <a:gd name="connsiteX57" fmla="*/ 150630 w 596265"/>
                  <a:gd name="connsiteY57" fmla="*/ 15352 h 757239"/>
                  <a:gd name="connsiteX58" fmla="*/ 77439 w 596265"/>
                  <a:gd name="connsiteY58" fmla="*/ 63231 h 757239"/>
                  <a:gd name="connsiteX59" fmla="*/ 8319 w 596265"/>
                  <a:gd name="connsiteY59" fmla="*/ 240472 h 757239"/>
                  <a:gd name="connsiteX60" fmla="*/ 115148 w 596265"/>
                  <a:gd name="connsiteY60" fmla="*/ 302379 h 757239"/>
                  <a:gd name="connsiteX61" fmla="*/ 128972 w 596265"/>
                  <a:gd name="connsiteY61" fmla="*/ 246856 h 757239"/>
                  <a:gd name="connsiteX62" fmla="*/ 132198 w 596265"/>
                  <a:gd name="connsiteY62" fmla="*/ 243831 h 75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96265" h="757239">
                    <a:moveTo>
                      <a:pt x="332953" y="757239"/>
                    </a:moveTo>
                    <a:cubicBezTo>
                      <a:pt x="274048" y="757239"/>
                      <a:pt x="222822" y="755139"/>
                      <a:pt x="221747" y="755056"/>
                    </a:cubicBezTo>
                    <a:cubicBezTo>
                      <a:pt x="180966" y="753208"/>
                      <a:pt x="137958" y="747579"/>
                      <a:pt x="100019" y="702304"/>
                    </a:cubicBezTo>
                    <a:cubicBezTo>
                      <a:pt x="63923" y="659295"/>
                      <a:pt x="58854" y="602595"/>
                      <a:pt x="84121" y="523804"/>
                    </a:cubicBezTo>
                    <a:cubicBezTo>
                      <a:pt x="105702" y="456604"/>
                      <a:pt x="164684" y="349000"/>
                      <a:pt x="173824" y="332535"/>
                    </a:cubicBezTo>
                    <a:lnTo>
                      <a:pt x="134348" y="258868"/>
                    </a:lnTo>
                    <a:lnTo>
                      <a:pt x="121599" y="309772"/>
                    </a:lnTo>
                    <a:cubicBezTo>
                      <a:pt x="121315" y="311006"/>
                      <a:pt x="120524" y="312031"/>
                      <a:pt x="119449" y="312543"/>
                    </a:cubicBezTo>
                    <a:cubicBezTo>
                      <a:pt x="118404" y="313089"/>
                      <a:pt x="117191" y="313089"/>
                      <a:pt x="116147" y="312543"/>
                    </a:cubicBezTo>
                    <a:lnTo>
                      <a:pt x="2022" y="246772"/>
                    </a:lnTo>
                    <a:cubicBezTo>
                      <a:pt x="317" y="245772"/>
                      <a:pt x="-436" y="243537"/>
                      <a:pt x="255" y="241564"/>
                    </a:cubicBezTo>
                    <a:cubicBezTo>
                      <a:pt x="2483" y="235179"/>
                      <a:pt x="54015" y="84820"/>
                      <a:pt x="71142" y="58948"/>
                    </a:cubicBezTo>
                    <a:cubicBezTo>
                      <a:pt x="86502" y="35091"/>
                      <a:pt x="115071" y="16443"/>
                      <a:pt x="148940" y="7791"/>
                    </a:cubicBezTo>
                    <a:lnTo>
                      <a:pt x="157695" y="5608"/>
                    </a:lnTo>
                    <a:cubicBezTo>
                      <a:pt x="159631" y="5104"/>
                      <a:pt x="161605" y="6313"/>
                      <a:pt x="162227" y="8379"/>
                    </a:cubicBezTo>
                    <a:lnTo>
                      <a:pt x="201011" y="137572"/>
                    </a:lnTo>
                    <a:lnTo>
                      <a:pt x="403225" y="137572"/>
                    </a:lnTo>
                    <a:lnTo>
                      <a:pt x="434713" y="3172"/>
                    </a:lnTo>
                    <a:cubicBezTo>
                      <a:pt x="435243" y="1029"/>
                      <a:pt x="437171" y="-315"/>
                      <a:pt x="439168" y="64"/>
                    </a:cubicBezTo>
                    <a:cubicBezTo>
                      <a:pt x="462591" y="5187"/>
                      <a:pt x="492390" y="14260"/>
                      <a:pt x="514738" y="40048"/>
                    </a:cubicBezTo>
                    <a:cubicBezTo>
                      <a:pt x="543385" y="73648"/>
                      <a:pt x="593843" y="204604"/>
                      <a:pt x="595993" y="210148"/>
                    </a:cubicBezTo>
                    <a:cubicBezTo>
                      <a:pt x="596653" y="212004"/>
                      <a:pt x="596085" y="214104"/>
                      <a:pt x="594611" y="215272"/>
                    </a:cubicBezTo>
                    <a:lnTo>
                      <a:pt x="488934" y="294148"/>
                    </a:lnTo>
                    <a:cubicBezTo>
                      <a:pt x="487958" y="294845"/>
                      <a:pt x="486760" y="295055"/>
                      <a:pt x="485631" y="294735"/>
                    </a:cubicBezTo>
                    <a:cubicBezTo>
                      <a:pt x="484549" y="294349"/>
                      <a:pt x="483673" y="293459"/>
                      <a:pt x="483251" y="292300"/>
                    </a:cubicBezTo>
                    <a:lnTo>
                      <a:pt x="466355" y="248368"/>
                    </a:lnTo>
                    <a:lnTo>
                      <a:pt x="455526" y="312039"/>
                    </a:lnTo>
                    <a:cubicBezTo>
                      <a:pt x="456985" y="315400"/>
                      <a:pt x="461055" y="324556"/>
                      <a:pt x="465126" y="334887"/>
                    </a:cubicBezTo>
                    <a:cubicBezTo>
                      <a:pt x="465894" y="336820"/>
                      <a:pt x="469657" y="343287"/>
                      <a:pt x="474418" y="352108"/>
                    </a:cubicBezTo>
                    <a:cubicBezTo>
                      <a:pt x="498380" y="394695"/>
                      <a:pt x="561894" y="507843"/>
                      <a:pt x="566041" y="587308"/>
                    </a:cubicBezTo>
                    <a:cubicBezTo>
                      <a:pt x="570649" y="673828"/>
                      <a:pt x="549683" y="721708"/>
                      <a:pt x="498227" y="743800"/>
                    </a:cubicBezTo>
                    <a:cubicBezTo>
                      <a:pt x="472652" y="754635"/>
                      <a:pt x="398156" y="757239"/>
                      <a:pt x="332953" y="757239"/>
                    </a:cubicBezTo>
                    <a:close/>
                    <a:moveTo>
                      <a:pt x="133273" y="243916"/>
                    </a:moveTo>
                    <a:cubicBezTo>
                      <a:pt x="134640" y="243924"/>
                      <a:pt x="135892" y="244722"/>
                      <a:pt x="136575" y="246016"/>
                    </a:cubicBezTo>
                    <a:lnTo>
                      <a:pt x="181888" y="330016"/>
                    </a:lnTo>
                    <a:cubicBezTo>
                      <a:pt x="182617" y="331334"/>
                      <a:pt x="182617" y="332981"/>
                      <a:pt x="181888" y="334300"/>
                    </a:cubicBezTo>
                    <a:cubicBezTo>
                      <a:pt x="181196" y="335475"/>
                      <a:pt x="114764" y="454000"/>
                      <a:pt x="91648" y="526156"/>
                    </a:cubicBezTo>
                    <a:cubicBezTo>
                      <a:pt x="67455" y="601756"/>
                      <a:pt x="72063" y="655768"/>
                      <a:pt x="105932" y="696256"/>
                    </a:cubicBezTo>
                    <a:cubicBezTo>
                      <a:pt x="141875" y="739179"/>
                      <a:pt x="183193" y="744472"/>
                      <a:pt x="222361" y="746235"/>
                    </a:cubicBezTo>
                    <a:cubicBezTo>
                      <a:pt x="269670" y="748420"/>
                      <a:pt x="454604" y="752956"/>
                      <a:pt x="495999" y="735568"/>
                    </a:cubicBezTo>
                    <a:cubicBezTo>
                      <a:pt x="544537" y="715072"/>
                      <a:pt x="563353" y="670804"/>
                      <a:pt x="558975" y="587391"/>
                    </a:cubicBezTo>
                    <a:cubicBezTo>
                      <a:pt x="554291" y="510112"/>
                      <a:pt x="491775" y="397972"/>
                      <a:pt x="468121" y="355972"/>
                    </a:cubicBezTo>
                    <a:cubicBezTo>
                      <a:pt x="462131" y="345304"/>
                      <a:pt x="459212" y="340095"/>
                      <a:pt x="458291" y="337660"/>
                    </a:cubicBezTo>
                    <a:cubicBezTo>
                      <a:pt x="453375" y="325143"/>
                      <a:pt x="448384" y="314139"/>
                      <a:pt x="448307" y="314056"/>
                    </a:cubicBezTo>
                    <a:cubicBezTo>
                      <a:pt x="448038" y="313182"/>
                      <a:pt x="448038" y="312241"/>
                      <a:pt x="448307" y="311368"/>
                    </a:cubicBezTo>
                    <a:lnTo>
                      <a:pt x="461747" y="232491"/>
                    </a:lnTo>
                    <a:cubicBezTo>
                      <a:pt x="462046" y="230694"/>
                      <a:pt x="463390" y="229325"/>
                      <a:pt x="465049" y="229131"/>
                    </a:cubicBezTo>
                    <a:cubicBezTo>
                      <a:pt x="466746" y="228905"/>
                      <a:pt x="468374" y="229929"/>
                      <a:pt x="469043" y="231652"/>
                    </a:cubicBezTo>
                    <a:lnTo>
                      <a:pt x="489011" y="283816"/>
                    </a:lnTo>
                    <a:lnTo>
                      <a:pt x="588236" y="209727"/>
                    </a:lnTo>
                    <a:cubicBezTo>
                      <a:pt x="580556" y="189231"/>
                      <a:pt x="535014" y="74656"/>
                      <a:pt x="509670" y="45339"/>
                    </a:cubicBezTo>
                    <a:cubicBezTo>
                      <a:pt x="489932" y="22491"/>
                      <a:pt x="463590" y="13587"/>
                      <a:pt x="441778" y="8631"/>
                    </a:cubicBezTo>
                    <a:lnTo>
                      <a:pt x="410521" y="142612"/>
                    </a:lnTo>
                    <a:cubicBezTo>
                      <a:pt x="410068" y="144468"/>
                      <a:pt x="408516" y="145745"/>
                      <a:pt x="406758" y="145720"/>
                    </a:cubicBezTo>
                    <a:lnTo>
                      <a:pt x="198476" y="145720"/>
                    </a:lnTo>
                    <a:cubicBezTo>
                      <a:pt x="196817" y="145720"/>
                      <a:pt x="195343" y="144569"/>
                      <a:pt x="194790" y="142864"/>
                    </a:cubicBezTo>
                    <a:lnTo>
                      <a:pt x="156006" y="14008"/>
                    </a:lnTo>
                    <a:lnTo>
                      <a:pt x="150630" y="15352"/>
                    </a:lnTo>
                    <a:cubicBezTo>
                      <a:pt x="118604" y="23752"/>
                      <a:pt x="91878" y="41056"/>
                      <a:pt x="77439" y="63231"/>
                    </a:cubicBezTo>
                    <a:cubicBezTo>
                      <a:pt x="63001" y="85408"/>
                      <a:pt x="16614" y="217372"/>
                      <a:pt x="8319" y="240472"/>
                    </a:cubicBezTo>
                    <a:lnTo>
                      <a:pt x="115148" y="302379"/>
                    </a:lnTo>
                    <a:lnTo>
                      <a:pt x="128972" y="246856"/>
                    </a:lnTo>
                    <a:cubicBezTo>
                      <a:pt x="129395" y="245226"/>
                      <a:pt x="130662" y="244041"/>
                      <a:pt x="132198" y="243831"/>
                    </a:cubicBezTo>
                    <a:close/>
                  </a:path>
                </a:pathLst>
              </a:custGeom>
              <a:solidFill>
                <a:srgbClr val="263238"/>
              </a:solidFill>
              <a:ln w="7671"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55B656C0-5011-7149-887E-A951B8AB5CE1}"/>
                  </a:ext>
                </a:extLst>
              </p:cNvPr>
              <p:cNvSpPr/>
              <p:nvPr/>
            </p:nvSpPr>
            <p:spPr>
              <a:xfrm>
                <a:off x="9752934" y="3953600"/>
                <a:ext cx="135533" cy="30652"/>
              </a:xfrm>
              <a:custGeom>
                <a:avLst/>
                <a:gdLst>
                  <a:gd name="connsiteX0" fmla="*/ 4160 w 135533"/>
                  <a:gd name="connsiteY0" fmla="*/ 30639 h 30652"/>
                  <a:gd name="connsiteX1" fmla="*/ 12 w 135533"/>
                  <a:gd name="connsiteY1" fmla="*/ 26775 h 30652"/>
                  <a:gd name="connsiteX2" fmla="*/ 3545 w 135533"/>
                  <a:gd name="connsiteY2" fmla="*/ 22239 h 30652"/>
                  <a:gd name="connsiteX3" fmla="*/ 131110 w 135533"/>
                  <a:gd name="connsiteY3" fmla="*/ 63 h 30652"/>
                  <a:gd name="connsiteX4" fmla="*/ 135472 w 135533"/>
                  <a:gd name="connsiteY4" fmla="*/ 3398 h 30652"/>
                  <a:gd name="connsiteX5" fmla="*/ 135488 w 135533"/>
                  <a:gd name="connsiteY5" fmla="*/ 3507 h 30652"/>
                  <a:gd name="connsiteX6" fmla="*/ 132339 w 135533"/>
                  <a:gd name="connsiteY6" fmla="*/ 8295 h 30652"/>
                  <a:gd name="connsiteX7" fmla="*/ 4774 w 135533"/>
                  <a:gd name="connsiteY7" fmla="*/ 30555 h 3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533" h="30652">
                    <a:moveTo>
                      <a:pt x="4160" y="30639"/>
                    </a:moveTo>
                    <a:cubicBezTo>
                      <a:pt x="2040" y="30824"/>
                      <a:pt x="182" y="29094"/>
                      <a:pt x="12" y="26775"/>
                    </a:cubicBezTo>
                    <a:cubicBezTo>
                      <a:pt x="-156" y="24457"/>
                      <a:pt x="1426" y="22424"/>
                      <a:pt x="3545" y="22239"/>
                    </a:cubicBezTo>
                    <a:lnTo>
                      <a:pt x="131110" y="63"/>
                    </a:lnTo>
                    <a:cubicBezTo>
                      <a:pt x="133153" y="-332"/>
                      <a:pt x="135111" y="1164"/>
                      <a:pt x="135472" y="3398"/>
                    </a:cubicBezTo>
                    <a:cubicBezTo>
                      <a:pt x="135480" y="3432"/>
                      <a:pt x="135480" y="3474"/>
                      <a:pt x="135488" y="3507"/>
                    </a:cubicBezTo>
                    <a:cubicBezTo>
                      <a:pt x="135810" y="5775"/>
                      <a:pt x="134405" y="7909"/>
                      <a:pt x="132339" y="8295"/>
                    </a:cubicBezTo>
                    <a:lnTo>
                      <a:pt x="4774" y="30555"/>
                    </a:lnTo>
                    <a:close/>
                  </a:path>
                </a:pathLst>
              </a:custGeom>
              <a:solidFill>
                <a:srgbClr val="263238"/>
              </a:solidFill>
              <a:ln w="7671"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DBB865AA-432B-08D1-8B51-6D0729EE12D7}"/>
                  </a:ext>
                </a:extLst>
              </p:cNvPr>
              <p:cNvSpPr/>
              <p:nvPr/>
            </p:nvSpPr>
            <p:spPr>
              <a:xfrm>
                <a:off x="9799042" y="3969690"/>
                <a:ext cx="93236" cy="28745"/>
              </a:xfrm>
              <a:custGeom>
                <a:avLst/>
                <a:gdLst>
                  <a:gd name="connsiteX0" fmla="*/ 4285 w 93236"/>
                  <a:gd name="connsiteY0" fmla="*/ 28662 h 28745"/>
                  <a:gd name="connsiteX1" fmla="*/ 23 w 93236"/>
                  <a:gd name="connsiteY1" fmla="*/ 24924 h 28745"/>
                  <a:gd name="connsiteX2" fmla="*/ 3441 w 93236"/>
                  <a:gd name="connsiteY2" fmla="*/ 20262 h 28745"/>
                  <a:gd name="connsiteX3" fmla="*/ 88458 w 93236"/>
                  <a:gd name="connsiteY3" fmla="*/ 102 h 28745"/>
                  <a:gd name="connsiteX4" fmla="*/ 93143 w 93236"/>
                  <a:gd name="connsiteY4" fmla="*/ 3378 h 28745"/>
                  <a:gd name="connsiteX5" fmla="*/ 90148 w 93236"/>
                  <a:gd name="connsiteY5" fmla="*/ 8502 h 28745"/>
                  <a:gd name="connsiteX6" fmla="*/ 5130 w 93236"/>
                  <a:gd name="connsiteY6" fmla="*/ 28746 h 28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236" h="28745">
                    <a:moveTo>
                      <a:pt x="4285" y="28662"/>
                    </a:moveTo>
                    <a:cubicBezTo>
                      <a:pt x="2166" y="28914"/>
                      <a:pt x="254" y="27242"/>
                      <a:pt x="23" y="24924"/>
                    </a:cubicBezTo>
                    <a:cubicBezTo>
                      <a:pt x="-207" y="22605"/>
                      <a:pt x="1321" y="20514"/>
                      <a:pt x="3441" y="20262"/>
                    </a:cubicBezTo>
                    <a:lnTo>
                      <a:pt x="88458" y="102"/>
                    </a:lnTo>
                    <a:cubicBezTo>
                      <a:pt x="90578" y="-410"/>
                      <a:pt x="92675" y="1059"/>
                      <a:pt x="93143" y="3378"/>
                    </a:cubicBezTo>
                    <a:cubicBezTo>
                      <a:pt x="93612" y="5696"/>
                      <a:pt x="92268" y="7990"/>
                      <a:pt x="90148" y="8502"/>
                    </a:cubicBezTo>
                    <a:lnTo>
                      <a:pt x="5130" y="28746"/>
                    </a:lnTo>
                    <a:close/>
                  </a:path>
                </a:pathLst>
              </a:custGeom>
              <a:solidFill>
                <a:srgbClr val="263238"/>
              </a:solidFill>
              <a:ln w="7671"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2AAE4D8C-6D47-A50B-C6EF-0982C02105E1}"/>
                  </a:ext>
                </a:extLst>
              </p:cNvPr>
              <p:cNvSpPr/>
              <p:nvPr/>
            </p:nvSpPr>
            <p:spPr>
              <a:xfrm>
                <a:off x="9963972" y="3799904"/>
                <a:ext cx="25923" cy="98739"/>
              </a:xfrm>
              <a:custGeom>
                <a:avLst/>
                <a:gdLst>
                  <a:gd name="connsiteX0" fmla="*/ 22140 w 25923"/>
                  <a:gd name="connsiteY0" fmla="*/ 98740 h 98739"/>
                  <a:gd name="connsiteX1" fmla="*/ 18376 w 25923"/>
                  <a:gd name="connsiteY1" fmla="*/ 95464 h 98739"/>
                  <a:gd name="connsiteX2" fmla="*/ 98 w 25923"/>
                  <a:gd name="connsiteY2" fmla="*/ 5164 h 98739"/>
                  <a:gd name="connsiteX3" fmla="*/ 2986 w 25923"/>
                  <a:gd name="connsiteY3" fmla="*/ 132 h 98739"/>
                  <a:gd name="connsiteX4" fmla="*/ 3016 w 25923"/>
                  <a:gd name="connsiteY4" fmla="*/ 124 h 98739"/>
                  <a:gd name="connsiteX5" fmla="*/ 7494 w 25923"/>
                  <a:gd name="connsiteY5" fmla="*/ 3047 h 98739"/>
                  <a:gd name="connsiteX6" fmla="*/ 7548 w 25923"/>
                  <a:gd name="connsiteY6" fmla="*/ 3316 h 98739"/>
                  <a:gd name="connsiteX7" fmla="*/ 25826 w 25923"/>
                  <a:gd name="connsiteY7" fmla="*/ 93700 h 98739"/>
                  <a:gd name="connsiteX8" fmla="*/ 23000 w 25923"/>
                  <a:gd name="connsiteY8" fmla="*/ 98631 h 98739"/>
                  <a:gd name="connsiteX9" fmla="*/ 22908 w 25923"/>
                  <a:gd name="connsiteY9" fmla="*/ 98656 h 9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23" h="98739">
                    <a:moveTo>
                      <a:pt x="22140" y="98740"/>
                    </a:moveTo>
                    <a:cubicBezTo>
                      <a:pt x="20335" y="98748"/>
                      <a:pt x="18776" y="97387"/>
                      <a:pt x="18376" y="95464"/>
                    </a:cubicBezTo>
                    <a:lnTo>
                      <a:pt x="98" y="5164"/>
                    </a:lnTo>
                    <a:cubicBezTo>
                      <a:pt x="-378" y="2904"/>
                      <a:pt x="920" y="653"/>
                      <a:pt x="2986" y="132"/>
                    </a:cubicBezTo>
                    <a:cubicBezTo>
                      <a:pt x="2993" y="132"/>
                      <a:pt x="3009" y="124"/>
                      <a:pt x="3016" y="124"/>
                    </a:cubicBezTo>
                    <a:cubicBezTo>
                      <a:pt x="4990" y="-422"/>
                      <a:pt x="6995" y="888"/>
                      <a:pt x="7494" y="3047"/>
                    </a:cubicBezTo>
                    <a:cubicBezTo>
                      <a:pt x="7517" y="3131"/>
                      <a:pt x="7532" y="3223"/>
                      <a:pt x="7548" y="3316"/>
                    </a:cubicBezTo>
                    <a:lnTo>
                      <a:pt x="25826" y="93700"/>
                    </a:lnTo>
                    <a:cubicBezTo>
                      <a:pt x="26295" y="95917"/>
                      <a:pt x="25028" y="98127"/>
                      <a:pt x="23000" y="98631"/>
                    </a:cubicBezTo>
                    <a:cubicBezTo>
                      <a:pt x="22969" y="98639"/>
                      <a:pt x="22939" y="98647"/>
                      <a:pt x="22908" y="98656"/>
                    </a:cubicBezTo>
                    <a:close/>
                  </a:path>
                </a:pathLst>
              </a:custGeom>
              <a:solidFill>
                <a:srgbClr val="263238"/>
              </a:solidFill>
              <a:ln w="7671"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CB53689A-B23C-A8ED-D7DB-CD87A5B8745C}"/>
                  </a:ext>
                </a:extLst>
              </p:cNvPr>
              <p:cNvSpPr/>
              <p:nvPr/>
            </p:nvSpPr>
            <p:spPr>
              <a:xfrm>
                <a:off x="9691020" y="4262008"/>
                <a:ext cx="151191" cy="837466"/>
              </a:xfrm>
              <a:custGeom>
                <a:avLst/>
                <a:gdLst>
                  <a:gd name="connsiteX0" fmla="*/ 80359 w 151191"/>
                  <a:gd name="connsiteY0" fmla="*/ 608012 h 837466"/>
                  <a:gd name="connsiteX1" fmla="*/ 180 w 151191"/>
                  <a:gd name="connsiteY1" fmla="*/ 94856 h 837466"/>
                  <a:gd name="connsiteX2" fmla="*/ 72295 w 151191"/>
                  <a:gd name="connsiteY2" fmla="*/ 1280 h 837466"/>
                  <a:gd name="connsiteX3" fmla="*/ 149095 w 151191"/>
                  <a:gd name="connsiteY3" fmla="*/ 69152 h 837466"/>
                  <a:gd name="connsiteX4" fmla="*/ 150861 w 151191"/>
                  <a:gd name="connsiteY4" fmla="*/ 600872 h 837466"/>
                  <a:gd name="connsiteX5" fmla="*/ 144948 w 151191"/>
                  <a:gd name="connsiteY5" fmla="*/ 665132 h 837466"/>
                  <a:gd name="connsiteX6" fmla="*/ 137268 w 151191"/>
                  <a:gd name="connsiteY6" fmla="*/ 708980 h 837466"/>
                  <a:gd name="connsiteX7" fmla="*/ 115457 w 151191"/>
                  <a:gd name="connsiteY7" fmla="*/ 804404 h 837466"/>
                  <a:gd name="connsiteX8" fmla="*/ 55092 w 151191"/>
                  <a:gd name="connsiteY8" fmla="*/ 819020 h 837466"/>
                  <a:gd name="connsiteX9" fmla="*/ 61774 w 151191"/>
                  <a:gd name="connsiteY9" fmla="*/ 705284 h 837466"/>
                  <a:gd name="connsiteX10" fmla="*/ 78593 w 151191"/>
                  <a:gd name="connsiteY10" fmla="*/ 655724 h 83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191" h="837466">
                    <a:moveTo>
                      <a:pt x="80359" y="608012"/>
                    </a:moveTo>
                    <a:cubicBezTo>
                      <a:pt x="80359" y="608012"/>
                      <a:pt x="3175" y="148028"/>
                      <a:pt x="180" y="94856"/>
                    </a:cubicBezTo>
                    <a:cubicBezTo>
                      <a:pt x="-2816" y="41684"/>
                      <a:pt x="32052" y="10856"/>
                      <a:pt x="72295" y="1280"/>
                    </a:cubicBezTo>
                    <a:cubicBezTo>
                      <a:pt x="112538" y="-8296"/>
                      <a:pt x="146177" y="37988"/>
                      <a:pt x="149095" y="69152"/>
                    </a:cubicBezTo>
                    <a:cubicBezTo>
                      <a:pt x="151937" y="95612"/>
                      <a:pt x="151168" y="484952"/>
                      <a:pt x="150861" y="600872"/>
                    </a:cubicBezTo>
                    <a:cubicBezTo>
                      <a:pt x="150854" y="622452"/>
                      <a:pt x="148872" y="643981"/>
                      <a:pt x="144948" y="665132"/>
                    </a:cubicBezTo>
                    <a:cubicBezTo>
                      <a:pt x="141722" y="682688"/>
                      <a:pt x="138266" y="702344"/>
                      <a:pt x="137268" y="708980"/>
                    </a:cubicBezTo>
                    <a:cubicBezTo>
                      <a:pt x="135655" y="721832"/>
                      <a:pt x="135655" y="775004"/>
                      <a:pt x="115457" y="804404"/>
                    </a:cubicBezTo>
                    <a:cubicBezTo>
                      <a:pt x="95258" y="833804"/>
                      <a:pt x="65153" y="853880"/>
                      <a:pt x="55092" y="819020"/>
                    </a:cubicBezTo>
                    <a:cubicBezTo>
                      <a:pt x="45031" y="784160"/>
                      <a:pt x="53402" y="732836"/>
                      <a:pt x="61774" y="705284"/>
                    </a:cubicBezTo>
                    <a:cubicBezTo>
                      <a:pt x="70144" y="677732"/>
                      <a:pt x="78593" y="655724"/>
                      <a:pt x="78593" y="655724"/>
                    </a:cubicBezTo>
                    <a:close/>
                  </a:path>
                </a:pathLst>
              </a:custGeom>
              <a:solidFill>
                <a:srgbClr val="C4C4C4"/>
              </a:solidFill>
              <a:ln w="7671"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E60FA7DB-B5D5-DEA0-CD40-D14885FC9599}"/>
                  </a:ext>
                </a:extLst>
              </p:cNvPr>
              <p:cNvSpPr/>
              <p:nvPr/>
            </p:nvSpPr>
            <p:spPr>
              <a:xfrm>
                <a:off x="9686739" y="4258324"/>
                <a:ext cx="159311" cy="845446"/>
              </a:xfrm>
              <a:custGeom>
                <a:avLst/>
                <a:gdLst>
                  <a:gd name="connsiteX0" fmla="*/ 77727 w 159311"/>
                  <a:gd name="connsiteY0" fmla="*/ 845383 h 845446"/>
                  <a:gd name="connsiteX1" fmla="*/ 74118 w 159311"/>
                  <a:gd name="connsiteY1" fmla="*/ 845383 h 845446"/>
                  <a:gd name="connsiteX2" fmla="*/ 55763 w 159311"/>
                  <a:gd name="connsiteY2" fmla="*/ 824299 h 845446"/>
                  <a:gd name="connsiteX3" fmla="*/ 62521 w 159311"/>
                  <a:gd name="connsiteY3" fmla="*/ 707959 h 845446"/>
                  <a:gd name="connsiteX4" fmla="*/ 79110 w 159311"/>
                  <a:gd name="connsiteY4" fmla="*/ 658819 h 845446"/>
                  <a:gd name="connsiteX5" fmla="*/ 80723 w 159311"/>
                  <a:gd name="connsiteY5" fmla="*/ 612367 h 845446"/>
                  <a:gd name="connsiteX6" fmla="*/ 236 w 159311"/>
                  <a:gd name="connsiteY6" fmla="*/ 99127 h 845446"/>
                  <a:gd name="connsiteX7" fmla="*/ 75423 w 159311"/>
                  <a:gd name="connsiteY7" fmla="*/ 1183 h 845446"/>
                  <a:gd name="connsiteX8" fmla="*/ 123039 w 159311"/>
                  <a:gd name="connsiteY8" fmla="*/ 13615 h 845446"/>
                  <a:gd name="connsiteX9" fmla="*/ 157216 w 159311"/>
                  <a:gd name="connsiteY9" fmla="*/ 72415 h 845446"/>
                  <a:gd name="connsiteX10" fmla="*/ 158982 w 159311"/>
                  <a:gd name="connsiteY10" fmla="*/ 604639 h 845446"/>
                  <a:gd name="connsiteX11" fmla="*/ 152992 w 159311"/>
                  <a:gd name="connsiteY11" fmla="*/ 669739 h 845446"/>
                  <a:gd name="connsiteX12" fmla="*/ 145312 w 159311"/>
                  <a:gd name="connsiteY12" fmla="*/ 713335 h 845446"/>
                  <a:gd name="connsiteX13" fmla="*/ 144467 w 159311"/>
                  <a:gd name="connsiteY13" fmla="*/ 722911 h 845446"/>
                  <a:gd name="connsiteX14" fmla="*/ 122732 w 159311"/>
                  <a:gd name="connsiteY14" fmla="*/ 810691 h 845446"/>
                  <a:gd name="connsiteX15" fmla="*/ 77727 w 159311"/>
                  <a:gd name="connsiteY15" fmla="*/ 845383 h 845446"/>
                  <a:gd name="connsiteX16" fmla="*/ 86713 w 159311"/>
                  <a:gd name="connsiteY16" fmla="*/ 7987 h 845446"/>
                  <a:gd name="connsiteX17" fmla="*/ 77036 w 159311"/>
                  <a:gd name="connsiteY17" fmla="*/ 9079 h 845446"/>
                  <a:gd name="connsiteX18" fmla="*/ 7916 w 159311"/>
                  <a:gd name="connsiteY18" fmla="*/ 98287 h 845446"/>
                  <a:gd name="connsiteX19" fmla="*/ 88403 w 159311"/>
                  <a:gd name="connsiteY19" fmla="*/ 610687 h 845446"/>
                  <a:gd name="connsiteX20" fmla="*/ 88403 w 159311"/>
                  <a:gd name="connsiteY20" fmla="*/ 611611 h 845446"/>
                  <a:gd name="connsiteX21" fmla="*/ 86713 w 159311"/>
                  <a:gd name="connsiteY21" fmla="*/ 659323 h 845446"/>
                  <a:gd name="connsiteX22" fmla="*/ 86713 w 159311"/>
                  <a:gd name="connsiteY22" fmla="*/ 660752 h 845446"/>
                  <a:gd name="connsiteX23" fmla="*/ 70047 w 159311"/>
                  <a:gd name="connsiteY23" fmla="*/ 710059 h 845446"/>
                  <a:gd name="connsiteX24" fmla="*/ 63366 w 159311"/>
                  <a:gd name="connsiteY24" fmla="*/ 821191 h 845446"/>
                  <a:gd name="connsiteX25" fmla="*/ 75654 w 159311"/>
                  <a:gd name="connsiteY25" fmla="*/ 836479 h 845446"/>
                  <a:gd name="connsiteX26" fmla="*/ 116972 w 159311"/>
                  <a:gd name="connsiteY26" fmla="*/ 805315 h 845446"/>
                  <a:gd name="connsiteX27" fmla="*/ 137247 w 159311"/>
                  <a:gd name="connsiteY27" fmla="*/ 721904 h 845446"/>
                  <a:gd name="connsiteX28" fmla="*/ 138092 w 159311"/>
                  <a:gd name="connsiteY28" fmla="*/ 711823 h 845446"/>
                  <a:gd name="connsiteX29" fmla="*/ 145772 w 159311"/>
                  <a:gd name="connsiteY29" fmla="*/ 667723 h 845446"/>
                  <a:gd name="connsiteX30" fmla="*/ 151609 w 159311"/>
                  <a:gd name="connsiteY30" fmla="*/ 604304 h 845446"/>
                  <a:gd name="connsiteX31" fmla="*/ 149919 w 159311"/>
                  <a:gd name="connsiteY31" fmla="*/ 73087 h 845446"/>
                  <a:gd name="connsiteX32" fmla="*/ 119199 w 159311"/>
                  <a:gd name="connsiteY32" fmla="*/ 19831 h 845446"/>
                  <a:gd name="connsiteX33" fmla="*/ 86713 w 159311"/>
                  <a:gd name="connsiteY33" fmla="*/ 7987 h 84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9311" h="845446">
                    <a:moveTo>
                      <a:pt x="77727" y="845383"/>
                    </a:moveTo>
                    <a:cubicBezTo>
                      <a:pt x="76522" y="845467"/>
                      <a:pt x="75324" y="845467"/>
                      <a:pt x="74118" y="845383"/>
                    </a:cubicBezTo>
                    <a:cubicBezTo>
                      <a:pt x="68204" y="844291"/>
                      <a:pt x="60217" y="839756"/>
                      <a:pt x="55763" y="824299"/>
                    </a:cubicBezTo>
                    <a:cubicBezTo>
                      <a:pt x="44703" y="785995"/>
                      <a:pt x="55763" y="731479"/>
                      <a:pt x="62521" y="707959"/>
                    </a:cubicBezTo>
                    <a:cubicBezTo>
                      <a:pt x="69279" y="684439"/>
                      <a:pt x="77881" y="662852"/>
                      <a:pt x="79110" y="658819"/>
                    </a:cubicBezTo>
                    <a:lnTo>
                      <a:pt x="80723" y="612367"/>
                    </a:lnTo>
                    <a:cubicBezTo>
                      <a:pt x="76652" y="587839"/>
                      <a:pt x="3923" y="151627"/>
                      <a:pt x="236" y="99127"/>
                    </a:cubicBezTo>
                    <a:cubicBezTo>
                      <a:pt x="-3450" y="40327"/>
                      <a:pt x="36639" y="10003"/>
                      <a:pt x="75423" y="1183"/>
                    </a:cubicBezTo>
                    <a:cubicBezTo>
                      <a:pt x="92189" y="-2370"/>
                      <a:pt x="109546" y="2166"/>
                      <a:pt x="123039" y="13615"/>
                    </a:cubicBezTo>
                    <a:cubicBezTo>
                      <a:pt x="140919" y="27685"/>
                      <a:pt x="153153" y="48744"/>
                      <a:pt x="157216" y="72415"/>
                    </a:cubicBezTo>
                    <a:cubicBezTo>
                      <a:pt x="160057" y="99211"/>
                      <a:pt x="159289" y="486619"/>
                      <a:pt x="158982" y="604639"/>
                    </a:cubicBezTo>
                    <a:cubicBezTo>
                      <a:pt x="158951" y="626505"/>
                      <a:pt x="156947" y="648311"/>
                      <a:pt x="152992" y="669739"/>
                    </a:cubicBezTo>
                    <a:cubicBezTo>
                      <a:pt x="148691" y="693427"/>
                      <a:pt x="146156" y="708043"/>
                      <a:pt x="145312" y="713335"/>
                    </a:cubicBezTo>
                    <a:cubicBezTo>
                      <a:pt x="145312" y="715435"/>
                      <a:pt x="144774" y="718795"/>
                      <a:pt x="144467" y="722911"/>
                    </a:cubicBezTo>
                    <a:cubicBezTo>
                      <a:pt x="143084" y="743156"/>
                      <a:pt x="140089" y="785323"/>
                      <a:pt x="122732" y="810691"/>
                    </a:cubicBezTo>
                    <a:cubicBezTo>
                      <a:pt x="111059" y="827911"/>
                      <a:pt x="93395" y="845383"/>
                      <a:pt x="77727" y="845383"/>
                    </a:cubicBezTo>
                    <a:close/>
                    <a:moveTo>
                      <a:pt x="86713" y="7987"/>
                    </a:moveTo>
                    <a:cubicBezTo>
                      <a:pt x="83464" y="7987"/>
                      <a:pt x="80216" y="8349"/>
                      <a:pt x="77036" y="9079"/>
                    </a:cubicBezTo>
                    <a:cubicBezTo>
                      <a:pt x="41401" y="17479"/>
                      <a:pt x="4537" y="44863"/>
                      <a:pt x="7916" y="98287"/>
                    </a:cubicBezTo>
                    <a:cubicBezTo>
                      <a:pt x="11296" y="151711"/>
                      <a:pt x="87635" y="606404"/>
                      <a:pt x="88403" y="610687"/>
                    </a:cubicBezTo>
                    <a:cubicBezTo>
                      <a:pt x="88403" y="610687"/>
                      <a:pt x="88403" y="611359"/>
                      <a:pt x="88403" y="611611"/>
                    </a:cubicBezTo>
                    <a:lnTo>
                      <a:pt x="86713" y="659323"/>
                    </a:lnTo>
                    <a:cubicBezTo>
                      <a:pt x="86759" y="659802"/>
                      <a:pt x="86759" y="660273"/>
                      <a:pt x="86713" y="660752"/>
                    </a:cubicBezTo>
                    <a:cubicBezTo>
                      <a:pt x="86713" y="660752"/>
                      <a:pt x="78265" y="683011"/>
                      <a:pt x="70047" y="710059"/>
                    </a:cubicBezTo>
                    <a:cubicBezTo>
                      <a:pt x="63136" y="732656"/>
                      <a:pt x="52844" y="784987"/>
                      <a:pt x="63366" y="821191"/>
                    </a:cubicBezTo>
                    <a:cubicBezTo>
                      <a:pt x="65977" y="830347"/>
                      <a:pt x="70124" y="835471"/>
                      <a:pt x="75654" y="836479"/>
                    </a:cubicBezTo>
                    <a:cubicBezTo>
                      <a:pt x="86252" y="838495"/>
                      <a:pt x="102841" y="825895"/>
                      <a:pt x="116972" y="805315"/>
                    </a:cubicBezTo>
                    <a:cubicBezTo>
                      <a:pt x="133023" y="781963"/>
                      <a:pt x="135865" y="741391"/>
                      <a:pt x="137247" y="721904"/>
                    </a:cubicBezTo>
                    <a:cubicBezTo>
                      <a:pt x="137247" y="717535"/>
                      <a:pt x="137785" y="714091"/>
                      <a:pt x="138092" y="711823"/>
                    </a:cubicBezTo>
                    <a:cubicBezTo>
                      <a:pt x="138783" y="706279"/>
                      <a:pt x="141318" y="691915"/>
                      <a:pt x="145772" y="667723"/>
                    </a:cubicBezTo>
                    <a:cubicBezTo>
                      <a:pt x="149635" y="646849"/>
                      <a:pt x="151586" y="625606"/>
                      <a:pt x="151609" y="604304"/>
                    </a:cubicBezTo>
                    <a:cubicBezTo>
                      <a:pt x="152300" y="361207"/>
                      <a:pt x="152147" y="94003"/>
                      <a:pt x="149919" y="73087"/>
                    </a:cubicBezTo>
                    <a:cubicBezTo>
                      <a:pt x="146302" y="51684"/>
                      <a:pt x="135304" y="32616"/>
                      <a:pt x="119199" y="19831"/>
                    </a:cubicBezTo>
                    <a:cubicBezTo>
                      <a:pt x="109807" y="12187"/>
                      <a:pt x="98417" y="8038"/>
                      <a:pt x="86713" y="7987"/>
                    </a:cubicBezTo>
                    <a:close/>
                  </a:path>
                </a:pathLst>
              </a:custGeom>
              <a:solidFill>
                <a:srgbClr val="263238"/>
              </a:solidFill>
              <a:ln w="7671"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7594AC8F-5585-2570-B169-27936A61759F}"/>
                  </a:ext>
                </a:extLst>
              </p:cNvPr>
              <p:cNvSpPr/>
              <p:nvPr/>
            </p:nvSpPr>
            <p:spPr>
              <a:xfrm>
                <a:off x="9741587" y="4914876"/>
                <a:ext cx="96454" cy="184576"/>
              </a:xfrm>
              <a:custGeom>
                <a:avLst/>
                <a:gdLst>
                  <a:gd name="connsiteX0" fmla="*/ 85165 w 96454"/>
                  <a:gd name="connsiteY0" fmla="*/ 30408 h 184576"/>
                  <a:gd name="connsiteX1" fmla="*/ 39853 w 96454"/>
                  <a:gd name="connsiteY1" fmla="*/ 90972 h 184576"/>
                  <a:gd name="connsiteX2" fmla="*/ 11283 w 96454"/>
                  <a:gd name="connsiteY2" fmla="*/ 52416 h 184576"/>
                  <a:gd name="connsiteX3" fmla="*/ 4601 w 96454"/>
                  <a:gd name="connsiteY3" fmla="*/ 166152 h 184576"/>
                  <a:gd name="connsiteX4" fmla="*/ 64967 w 96454"/>
                  <a:gd name="connsiteY4" fmla="*/ 151536 h 184576"/>
                  <a:gd name="connsiteX5" fmla="*/ 86777 w 96454"/>
                  <a:gd name="connsiteY5" fmla="*/ 56112 h 184576"/>
                  <a:gd name="connsiteX6" fmla="*/ 94457 w 96454"/>
                  <a:gd name="connsiteY6" fmla="*/ 12264 h 184576"/>
                  <a:gd name="connsiteX7" fmla="*/ 96454 w 96454"/>
                  <a:gd name="connsiteY7" fmla="*/ 0 h 184576"/>
                  <a:gd name="connsiteX8" fmla="*/ 85165 w 96454"/>
                  <a:gd name="connsiteY8" fmla="*/ 30408 h 1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454" h="184576">
                    <a:moveTo>
                      <a:pt x="85165" y="30408"/>
                    </a:moveTo>
                    <a:cubicBezTo>
                      <a:pt x="73414" y="63420"/>
                      <a:pt x="64967" y="89208"/>
                      <a:pt x="39853" y="90972"/>
                    </a:cubicBezTo>
                    <a:cubicBezTo>
                      <a:pt x="14739" y="92736"/>
                      <a:pt x="11283" y="52416"/>
                      <a:pt x="11283" y="52416"/>
                    </a:cubicBezTo>
                    <a:cubicBezTo>
                      <a:pt x="2912" y="79968"/>
                      <a:pt x="-5459" y="131292"/>
                      <a:pt x="4601" y="166152"/>
                    </a:cubicBezTo>
                    <a:cubicBezTo>
                      <a:pt x="14662" y="201012"/>
                      <a:pt x="44845" y="180852"/>
                      <a:pt x="64967" y="151536"/>
                    </a:cubicBezTo>
                    <a:cubicBezTo>
                      <a:pt x="85088" y="122220"/>
                      <a:pt x="85165" y="68964"/>
                      <a:pt x="86777" y="56112"/>
                    </a:cubicBezTo>
                    <a:cubicBezTo>
                      <a:pt x="87699" y="49476"/>
                      <a:pt x="91155" y="29820"/>
                      <a:pt x="94457" y="12264"/>
                    </a:cubicBezTo>
                    <a:cubicBezTo>
                      <a:pt x="95226" y="8232"/>
                      <a:pt x="95840" y="3864"/>
                      <a:pt x="96454" y="0"/>
                    </a:cubicBezTo>
                    <a:cubicBezTo>
                      <a:pt x="92461" y="10248"/>
                      <a:pt x="88544" y="20832"/>
                      <a:pt x="85165" y="30408"/>
                    </a:cubicBezTo>
                    <a:close/>
                  </a:path>
                </a:pathLst>
              </a:custGeom>
              <a:solidFill>
                <a:srgbClr val="263238"/>
              </a:solidFill>
              <a:ln w="7671"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9ADA1E38-55A2-D244-982C-D6A0E61AF255}"/>
                  </a:ext>
                </a:extLst>
              </p:cNvPr>
              <p:cNvSpPr/>
              <p:nvPr/>
            </p:nvSpPr>
            <p:spPr>
              <a:xfrm>
                <a:off x="9737806" y="4880519"/>
                <a:ext cx="109220" cy="223251"/>
              </a:xfrm>
              <a:custGeom>
                <a:avLst/>
                <a:gdLst>
                  <a:gd name="connsiteX0" fmla="*/ 26661 w 109220"/>
                  <a:gd name="connsiteY0" fmla="*/ 223188 h 223251"/>
                  <a:gd name="connsiteX1" fmla="*/ 23051 w 109220"/>
                  <a:gd name="connsiteY1" fmla="*/ 223188 h 223251"/>
                  <a:gd name="connsiteX2" fmla="*/ 4696 w 109220"/>
                  <a:gd name="connsiteY2" fmla="*/ 202104 h 223251"/>
                  <a:gd name="connsiteX3" fmla="*/ 11455 w 109220"/>
                  <a:gd name="connsiteY3" fmla="*/ 85764 h 223251"/>
                  <a:gd name="connsiteX4" fmla="*/ 17215 w 109220"/>
                  <a:gd name="connsiteY4" fmla="*/ 66864 h 223251"/>
                  <a:gd name="connsiteX5" fmla="*/ 18904 w 109220"/>
                  <a:gd name="connsiteY5" fmla="*/ 86688 h 223251"/>
                  <a:gd name="connsiteX6" fmla="*/ 43327 w 109220"/>
                  <a:gd name="connsiteY6" fmla="*/ 121464 h 223251"/>
                  <a:gd name="connsiteX7" fmla="*/ 84338 w 109220"/>
                  <a:gd name="connsiteY7" fmla="*/ 66360 h 223251"/>
                  <a:gd name="connsiteX8" fmla="*/ 85336 w 109220"/>
                  <a:gd name="connsiteY8" fmla="*/ 63588 h 223251"/>
                  <a:gd name="connsiteX9" fmla="*/ 96626 w 109220"/>
                  <a:gd name="connsiteY9" fmla="*/ 33096 h 223251"/>
                  <a:gd name="connsiteX10" fmla="*/ 109221 w 109220"/>
                  <a:gd name="connsiteY10" fmla="*/ 0 h 223251"/>
                  <a:gd name="connsiteX11" fmla="*/ 103922 w 109220"/>
                  <a:gd name="connsiteY11" fmla="*/ 35280 h 223251"/>
                  <a:gd name="connsiteX12" fmla="*/ 101925 w 109220"/>
                  <a:gd name="connsiteY12" fmla="*/ 47712 h 223251"/>
                  <a:gd name="connsiteX13" fmla="*/ 94245 w 109220"/>
                  <a:gd name="connsiteY13" fmla="*/ 91308 h 223251"/>
                  <a:gd name="connsiteX14" fmla="*/ 93400 w 109220"/>
                  <a:gd name="connsiteY14" fmla="*/ 100884 h 223251"/>
                  <a:gd name="connsiteX15" fmla="*/ 71666 w 109220"/>
                  <a:gd name="connsiteY15" fmla="*/ 188664 h 223251"/>
                  <a:gd name="connsiteX16" fmla="*/ 26661 w 109220"/>
                  <a:gd name="connsiteY16" fmla="*/ 223188 h 223251"/>
                  <a:gd name="connsiteX17" fmla="*/ 14834 w 109220"/>
                  <a:gd name="connsiteY17" fmla="*/ 103740 h 223251"/>
                  <a:gd name="connsiteX18" fmla="*/ 12222 w 109220"/>
                  <a:gd name="connsiteY18" fmla="*/ 199248 h 223251"/>
                  <a:gd name="connsiteX19" fmla="*/ 24511 w 109220"/>
                  <a:gd name="connsiteY19" fmla="*/ 214536 h 223251"/>
                  <a:gd name="connsiteX20" fmla="*/ 65829 w 109220"/>
                  <a:gd name="connsiteY20" fmla="*/ 183372 h 223251"/>
                  <a:gd name="connsiteX21" fmla="*/ 86104 w 109220"/>
                  <a:gd name="connsiteY21" fmla="*/ 99960 h 223251"/>
                  <a:gd name="connsiteX22" fmla="*/ 86949 w 109220"/>
                  <a:gd name="connsiteY22" fmla="*/ 89880 h 223251"/>
                  <a:gd name="connsiteX23" fmla="*/ 89176 w 109220"/>
                  <a:gd name="connsiteY23" fmla="*/ 76104 h 223251"/>
                  <a:gd name="connsiteX24" fmla="*/ 44018 w 109220"/>
                  <a:gd name="connsiteY24" fmla="*/ 129528 h 223251"/>
                  <a:gd name="connsiteX25" fmla="*/ 14834 w 109220"/>
                  <a:gd name="connsiteY25" fmla="*/ 103740 h 22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220" h="223251">
                    <a:moveTo>
                      <a:pt x="26661" y="223188"/>
                    </a:moveTo>
                    <a:cubicBezTo>
                      <a:pt x="25455" y="223272"/>
                      <a:pt x="24257" y="223272"/>
                      <a:pt x="23051" y="223188"/>
                    </a:cubicBezTo>
                    <a:cubicBezTo>
                      <a:pt x="17138" y="222096"/>
                      <a:pt x="9151" y="217560"/>
                      <a:pt x="4696" y="202104"/>
                    </a:cubicBezTo>
                    <a:cubicBezTo>
                      <a:pt x="-6363" y="163800"/>
                      <a:pt x="4696" y="109284"/>
                      <a:pt x="11455" y="85764"/>
                    </a:cubicBezTo>
                    <a:lnTo>
                      <a:pt x="17215" y="66864"/>
                    </a:lnTo>
                    <a:lnTo>
                      <a:pt x="18904" y="86688"/>
                    </a:lnTo>
                    <a:cubicBezTo>
                      <a:pt x="18904" y="87108"/>
                      <a:pt x="22283" y="122808"/>
                      <a:pt x="43327" y="121464"/>
                    </a:cubicBezTo>
                    <a:cubicBezTo>
                      <a:pt x="64370" y="120120"/>
                      <a:pt x="73278" y="97440"/>
                      <a:pt x="84338" y="66360"/>
                    </a:cubicBezTo>
                    <a:lnTo>
                      <a:pt x="85336" y="63588"/>
                    </a:lnTo>
                    <a:cubicBezTo>
                      <a:pt x="88715" y="54012"/>
                      <a:pt x="93016" y="43428"/>
                      <a:pt x="96626" y="33096"/>
                    </a:cubicBezTo>
                    <a:lnTo>
                      <a:pt x="109221" y="0"/>
                    </a:lnTo>
                    <a:lnTo>
                      <a:pt x="103922" y="35280"/>
                    </a:lnTo>
                    <a:cubicBezTo>
                      <a:pt x="103308" y="39480"/>
                      <a:pt x="102693" y="43680"/>
                      <a:pt x="101925" y="47712"/>
                    </a:cubicBezTo>
                    <a:cubicBezTo>
                      <a:pt x="97624" y="71400"/>
                      <a:pt x="95090" y="86016"/>
                      <a:pt x="94245" y="91308"/>
                    </a:cubicBezTo>
                    <a:cubicBezTo>
                      <a:pt x="94245" y="93408"/>
                      <a:pt x="93708" y="96768"/>
                      <a:pt x="93400" y="100884"/>
                    </a:cubicBezTo>
                    <a:cubicBezTo>
                      <a:pt x="92018" y="121128"/>
                      <a:pt x="89022" y="163296"/>
                      <a:pt x="71666" y="188664"/>
                    </a:cubicBezTo>
                    <a:cubicBezTo>
                      <a:pt x="59992" y="205716"/>
                      <a:pt x="42328" y="223188"/>
                      <a:pt x="26661" y="223188"/>
                    </a:cubicBezTo>
                    <a:close/>
                    <a:moveTo>
                      <a:pt x="14834" y="103740"/>
                    </a:moveTo>
                    <a:cubicBezTo>
                      <a:pt x="8843" y="129780"/>
                      <a:pt x="3698" y="169848"/>
                      <a:pt x="12222" y="199248"/>
                    </a:cubicBezTo>
                    <a:cubicBezTo>
                      <a:pt x="14834" y="208404"/>
                      <a:pt x="18981" y="213528"/>
                      <a:pt x="24511" y="214536"/>
                    </a:cubicBezTo>
                    <a:cubicBezTo>
                      <a:pt x="35109" y="216552"/>
                      <a:pt x="51698" y="203952"/>
                      <a:pt x="65829" y="183372"/>
                    </a:cubicBezTo>
                    <a:cubicBezTo>
                      <a:pt x="81880" y="160020"/>
                      <a:pt x="84722" y="119448"/>
                      <a:pt x="86104" y="99960"/>
                    </a:cubicBezTo>
                    <a:cubicBezTo>
                      <a:pt x="86104" y="95592"/>
                      <a:pt x="86642" y="92148"/>
                      <a:pt x="86949" y="89880"/>
                    </a:cubicBezTo>
                    <a:cubicBezTo>
                      <a:pt x="87256" y="87612"/>
                      <a:pt x="88024" y="82740"/>
                      <a:pt x="89176" y="76104"/>
                    </a:cubicBezTo>
                    <a:cubicBezTo>
                      <a:pt x="78655" y="105336"/>
                      <a:pt x="68978" y="127680"/>
                      <a:pt x="44018" y="129528"/>
                    </a:cubicBezTo>
                    <a:cubicBezTo>
                      <a:pt x="27967" y="130788"/>
                      <a:pt x="19058" y="117180"/>
                      <a:pt x="14834" y="103740"/>
                    </a:cubicBezTo>
                    <a:close/>
                  </a:path>
                </a:pathLst>
              </a:custGeom>
              <a:solidFill>
                <a:srgbClr val="263238"/>
              </a:solidFill>
              <a:ln w="7671"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9460A701-6BCE-EEB2-F20D-3196219F3887}"/>
                  </a:ext>
                </a:extLst>
              </p:cNvPr>
              <p:cNvSpPr/>
              <p:nvPr/>
            </p:nvSpPr>
            <p:spPr>
              <a:xfrm>
                <a:off x="9851996" y="4262008"/>
                <a:ext cx="151361" cy="837466"/>
              </a:xfrm>
              <a:custGeom>
                <a:avLst/>
                <a:gdLst>
                  <a:gd name="connsiteX0" fmla="*/ 70525 w 151361"/>
                  <a:gd name="connsiteY0" fmla="*/ 608012 h 837466"/>
                  <a:gd name="connsiteX1" fmla="*/ 151088 w 151361"/>
                  <a:gd name="connsiteY1" fmla="*/ 94856 h 837466"/>
                  <a:gd name="connsiteX2" fmla="*/ 78896 w 151361"/>
                  <a:gd name="connsiteY2" fmla="*/ 1280 h 837466"/>
                  <a:gd name="connsiteX3" fmla="*/ 2096 w 151361"/>
                  <a:gd name="connsiteY3" fmla="*/ 69152 h 837466"/>
                  <a:gd name="connsiteX4" fmla="*/ 330 w 151361"/>
                  <a:gd name="connsiteY4" fmla="*/ 600872 h 837466"/>
                  <a:gd name="connsiteX5" fmla="*/ 6243 w 151361"/>
                  <a:gd name="connsiteY5" fmla="*/ 665132 h 837466"/>
                  <a:gd name="connsiteX6" fmla="*/ 13923 w 151361"/>
                  <a:gd name="connsiteY6" fmla="*/ 708980 h 837466"/>
                  <a:gd name="connsiteX7" fmla="*/ 35735 w 151361"/>
                  <a:gd name="connsiteY7" fmla="*/ 804404 h 837466"/>
                  <a:gd name="connsiteX8" fmla="*/ 96176 w 151361"/>
                  <a:gd name="connsiteY8" fmla="*/ 819020 h 837466"/>
                  <a:gd name="connsiteX9" fmla="*/ 89418 w 151361"/>
                  <a:gd name="connsiteY9" fmla="*/ 705284 h 837466"/>
                  <a:gd name="connsiteX10" fmla="*/ 72675 w 151361"/>
                  <a:gd name="connsiteY10" fmla="*/ 655724 h 83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361" h="837466">
                    <a:moveTo>
                      <a:pt x="70525" y="608012"/>
                    </a:moveTo>
                    <a:cubicBezTo>
                      <a:pt x="70525" y="608012"/>
                      <a:pt x="147325" y="148028"/>
                      <a:pt x="151088" y="94856"/>
                    </a:cubicBezTo>
                    <a:cubicBezTo>
                      <a:pt x="154851" y="41684"/>
                      <a:pt x="119216" y="10856"/>
                      <a:pt x="78896" y="1280"/>
                    </a:cubicBezTo>
                    <a:cubicBezTo>
                      <a:pt x="38576" y="-8296"/>
                      <a:pt x="5091" y="37988"/>
                      <a:pt x="2096" y="69152"/>
                    </a:cubicBezTo>
                    <a:cubicBezTo>
                      <a:pt x="-745" y="95612"/>
                      <a:pt x="22" y="484952"/>
                      <a:pt x="330" y="600872"/>
                    </a:cubicBezTo>
                    <a:cubicBezTo>
                      <a:pt x="337" y="622452"/>
                      <a:pt x="2319" y="643981"/>
                      <a:pt x="6243" y="665132"/>
                    </a:cubicBezTo>
                    <a:cubicBezTo>
                      <a:pt x="9392" y="682688"/>
                      <a:pt x="12925" y="702344"/>
                      <a:pt x="13923" y="708980"/>
                    </a:cubicBezTo>
                    <a:cubicBezTo>
                      <a:pt x="15613" y="721832"/>
                      <a:pt x="15613" y="775004"/>
                      <a:pt x="35735" y="804404"/>
                    </a:cubicBezTo>
                    <a:cubicBezTo>
                      <a:pt x="55856" y="833804"/>
                      <a:pt x="86115" y="853880"/>
                      <a:pt x="96176" y="819020"/>
                    </a:cubicBezTo>
                    <a:cubicBezTo>
                      <a:pt x="106237" y="784160"/>
                      <a:pt x="97866" y="732836"/>
                      <a:pt x="89418" y="705284"/>
                    </a:cubicBezTo>
                    <a:cubicBezTo>
                      <a:pt x="80970" y="677732"/>
                      <a:pt x="72675" y="655724"/>
                      <a:pt x="72675" y="655724"/>
                    </a:cubicBezTo>
                    <a:close/>
                  </a:path>
                </a:pathLst>
              </a:custGeom>
              <a:solidFill>
                <a:srgbClr val="C4C4C4"/>
              </a:solidFill>
              <a:ln w="7671"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2C5CBD75-2989-0769-1C2A-9DEDE773CEDE}"/>
                  </a:ext>
                </a:extLst>
              </p:cNvPr>
              <p:cNvSpPr/>
              <p:nvPr/>
            </p:nvSpPr>
            <p:spPr>
              <a:xfrm>
                <a:off x="9847647" y="4258235"/>
                <a:ext cx="159204" cy="845503"/>
              </a:xfrm>
              <a:custGeom>
                <a:avLst/>
                <a:gdLst>
                  <a:gd name="connsiteX0" fmla="*/ 81632 w 159204"/>
                  <a:gd name="connsiteY0" fmla="*/ 845473 h 845503"/>
                  <a:gd name="connsiteX1" fmla="*/ 36397 w 159204"/>
                  <a:gd name="connsiteY1" fmla="*/ 810697 h 845503"/>
                  <a:gd name="connsiteX2" fmla="*/ 14663 w 159204"/>
                  <a:gd name="connsiteY2" fmla="*/ 722917 h 845503"/>
                  <a:gd name="connsiteX3" fmla="*/ 13894 w 159204"/>
                  <a:gd name="connsiteY3" fmla="*/ 713341 h 845503"/>
                  <a:gd name="connsiteX4" fmla="*/ 6214 w 159204"/>
                  <a:gd name="connsiteY4" fmla="*/ 669745 h 845503"/>
                  <a:gd name="connsiteX5" fmla="*/ 224 w 159204"/>
                  <a:gd name="connsiteY5" fmla="*/ 604645 h 845503"/>
                  <a:gd name="connsiteX6" fmla="*/ 1991 w 159204"/>
                  <a:gd name="connsiteY6" fmla="*/ 72421 h 845503"/>
                  <a:gd name="connsiteX7" fmla="*/ 36167 w 159204"/>
                  <a:gd name="connsiteY7" fmla="*/ 13621 h 845503"/>
                  <a:gd name="connsiteX8" fmla="*/ 83783 w 159204"/>
                  <a:gd name="connsiteY8" fmla="*/ 1189 h 845503"/>
                  <a:gd name="connsiteX9" fmla="*/ 158970 w 159204"/>
                  <a:gd name="connsiteY9" fmla="*/ 99133 h 845503"/>
                  <a:gd name="connsiteX10" fmla="*/ 78407 w 159204"/>
                  <a:gd name="connsiteY10" fmla="*/ 612373 h 845503"/>
                  <a:gd name="connsiteX11" fmla="*/ 80096 w 159204"/>
                  <a:gd name="connsiteY11" fmla="*/ 658825 h 845503"/>
                  <a:gd name="connsiteX12" fmla="*/ 96992 w 159204"/>
                  <a:gd name="connsiteY12" fmla="*/ 707965 h 845503"/>
                  <a:gd name="connsiteX13" fmla="*/ 103751 w 159204"/>
                  <a:gd name="connsiteY13" fmla="*/ 824305 h 845503"/>
                  <a:gd name="connsiteX14" fmla="*/ 85395 w 159204"/>
                  <a:gd name="connsiteY14" fmla="*/ 845389 h 845503"/>
                  <a:gd name="connsiteX15" fmla="*/ 81632 w 159204"/>
                  <a:gd name="connsiteY15" fmla="*/ 845473 h 845503"/>
                  <a:gd name="connsiteX16" fmla="*/ 72647 w 159204"/>
                  <a:gd name="connsiteY16" fmla="*/ 8077 h 845503"/>
                  <a:gd name="connsiteX17" fmla="*/ 40774 w 159204"/>
                  <a:gd name="connsiteY17" fmla="*/ 20173 h 845503"/>
                  <a:gd name="connsiteX18" fmla="*/ 10054 w 159204"/>
                  <a:gd name="connsiteY18" fmla="*/ 73429 h 845503"/>
                  <a:gd name="connsiteX19" fmla="*/ 8365 w 159204"/>
                  <a:gd name="connsiteY19" fmla="*/ 604645 h 845503"/>
                  <a:gd name="connsiteX20" fmla="*/ 14201 w 159204"/>
                  <a:gd name="connsiteY20" fmla="*/ 668065 h 845503"/>
                  <a:gd name="connsiteX21" fmla="*/ 21881 w 159204"/>
                  <a:gd name="connsiteY21" fmla="*/ 712165 h 845503"/>
                  <a:gd name="connsiteX22" fmla="*/ 22727 w 159204"/>
                  <a:gd name="connsiteY22" fmla="*/ 722245 h 845503"/>
                  <a:gd name="connsiteX23" fmla="*/ 42925 w 159204"/>
                  <a:gd name="connsiteY23" fmla="*/ 805657 h 845503"/>
                  <a:gd name="connsiteX24" fmla="*/ 84320 w 159204"/>
                  <a:gd name="connsiteY24" fmla="*/ 836821 h 845503"/>
                  <a:gd name="connsiteX25" fmla="*/ 96608 w 159204"/>
                  <a:gd name="connsiteY25" fmla="*/ 821533 h 845503"/>
                  <a:gd name="connsiteX26" fmla="*/ 89927 w 159204"/>
                  <a:gd name="connsiteY26" fmla="*/ 710401 h 845503"/>
                  <a:gd name="connsiteX27" fmla="*/ 73261 w 159204"/>
                  <a:gd name="connsiteY27" fmla="*/ 661093 h 845503"/>
                  <a:gd name="connsiteX28" fmla="*/ 73261 w 159204"/>
                  <a:gd name="connsiteY28" fmla="*/ 659665 h 845503"/>
                  <a:gd name="connsiteX29" fmla="*/ 71571 w 159204"/>
                  <a:gd name="connsiteY29" fmla="*/ 611953 h 845503"/>
                  <a:gd name="connsiteX30" fmla="*/ 71571 w 159204"/>
                  <a:gd name="connsiteY30" fmla="*/ 611029 h 845503"/>
                  <a:gd name="connsiteX31" fmla="*/ 152058 w 159204"/>
                  <a:gd name="connsiteY31" fmla="*/ 98629 h 845503"/>
                  <a:gd name="connsiteX32" fmla="*/ 82938 w 159204"/>
                  <a:gd name="connsiteY32" fmla="*/ 9421 h 845503"/>
                  <a:gd name="connsiteX33" fmla="*/ 72800 w 159204"/>
                  <a:gd name="connsiteY33" fmla="*/ 8077 h 84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9204" h="845503">
                    <a:moveTo>
                      <a:pt x="81632" y="845473"/>
                    </a:moveTo>
                    <a:cubicBezTo>
                      <a:pt x="66272" y="845473"/>
                      <a:pt x="48301" y="828001"/>
                      <a:pt x="36397" y="810697"/>
                    </a:cubicBezTo>
                    <a:cubicBezTo>
                      <a:pt x="19117" y="785497"/>
                      <a:pt x="16121" y="743497"/>
                      <a:pt x="14663" y="722917"/>
                    </a:cubicBezTo>
                    <a:cubicBezTo>
                      <a:pt x="14663" y="718801"/>
                      <a:pt x="14201" y="715441"/>
                      <a:pt x="13894" y="713341"/>
                    </a:cubicBezTo>
                    <a:cubicBezTo>
                      <a:pt x="13204" y="708049"/>
                      <a:pt x="10515" y="692593"/>
                      <a:pt x="6214" y="669745"/>
                    </a:cubicBezTo>
                    <a:cubicBezTo>
                      <a:pt x="2267" y="648316"/>
                      <a:pt x="263" y="626510"/>
                      <a:pt x="224" y="604645"/>
                    </a:cubicBezTo>
                    <a:cubicBezTo>
                      <a:pt x="224" y="486541"/>
                      <a:pt x="-928" y="99133"/>
                      <a:pt x="1991" y="72421"/>
                    </a:cubicBezTo>
                    <a:cubicBezTo>
                      <a:pt x="6053" y="48750"/>
                      <a:pt x="18288" y="27691"/>
                      <a:pt x="36167" y="13621"/>
                    </a:cubicBezTo>
                    <a:cubicBezTo>
                      <a:pt x="49653" y="2155"/>
                      <a:pt x="67017" y="-2373"/>
                      <a:pt x="83783" y="1189"/>
                    </a:cubicBezTo>
                    <a:cubicBezTo>
                      <a:pt x="122183" y="10009"/>
                      <a:pt x="162656" y="40417"/>
                      <a:pt x="158970" y="99133"/>
                    </a:cubicBezTo>
                    <a:cubicBezTo>
                      <a:pt x="155591" y="151633"/>
                      <a:pt x="82170" y="587845"/>
                      <a:pt x="78407" y="612373"/>
                    </a:cubicBezTo>
                    <a:lnTo>
                      <a:pt x="80096" y="658825"/>
                    </a:lnTo>
                    <a:cubicBezTo>
                      <a:pt x="81632" y="662605"/>
                      <a:pt x="89312" y="682765"/>
                      <a:pt x="96992" y="707965"/>
                    </a:cubicBezTo>
                    <a:cubicBezTo>
                      <a:pt x="104672" y="733165"/>
                      <a:pt x="114733" y="786085"/>
                      <a:pt x="103751" y="824305"/>
                    </a:cubicBezTo>
                    <a:cubicBezTo>
                      <a:pt x="99296" y="839761"/>
                      <a:pt x="91309" y="844297"/>
                      <a:pt x="85395" y="845389"/>
                    </a:cubicBezTo>
                    <a:cubicBezTo>
                      <a:pt x="84144" y="845506"/>
                      <a:pt x="82884" y="845532"/>
                      <a:pt x="81632" y="845473"/>
                    </a:cubicBezTo>
                    <a:close/>
                    <a:moveTo>
                      <a:pt x="72647" y="8077"/>
                    </a:moveTo>
                    <a:cubicBezTo>
                      <a:pt x="61127" y="8354"/>
                      <a:pt x="49975" y="12588"/>
                      <a:pt x="40774" y="20173"/>
                    </a:cubicBezTo>
                    <a:cubicBezTo>
                      <a:pt x="24662" y="32949"/>
                      <a:pt x="13664" y="52017"/>
                      <a:pt x="10054" y="73429"/>
                    </a:cubicBezTo>
                    <a:cubicBezTo>
                      <a:pt x="7213" y="99637"/>
                      <a:pt x="8058" y="486709"/>
                      <a:pt x="8365" y="604645"/>
                    </a:cubicBezTo>
                    <a:cubicBezTo>
                      <a:pt x="8388" y="625947"/>
                      <a:pt x="10346" y="647191"/>
                      <a:pt x="14201" y="668065"/>
                    </a:cubicBezTo>
                    <a:cubicBezTo>
                      <a:pt x="17120" y="684361"/>
                      <a:pt x="20884" y="705193"/>
                      <a:pt x="21881" y="712165"/>
                    </a:cubicBezTo>
                    <a:cubicBezTo>
                      <a:pt x="21881" y="714433"/>
                      <a:pt x="22419" y="717877"/>
                      <a:pt x="22727" y="722245"/>
                    </a:cubicBezTo>
                    <a:cubicBezTo>
                      <a:pt x="24109" y="741733"/>
                      <a:pt x="26951" y="782305"/>
                      <a:pt x="42925" y="805657"/>
                    </a:cubicBezTo>
                    <a:cubicBezTo>
                      <a:pt x="57133" y="826237"/>
                      <a:pt x="73645" y="838837"/>
                      <a:pt x="84320" y="836821"/>
                    </a:cubicBezTo>
                    <a:cubicBezTo>
                      <a:pt x="89850" y="835813"/>
                      <a:pt x="93997" y="830689"/>
                      <a:pt x="96608" y="821533"/>
                    </a:cubicBezTo>
                    <a:cubicBezTo>
                      <a:pt x="107053" y="785329"/>
                      <a:pt x="96608" y="732997"/>
                      <a:pt x="89927" y="710401"/>
                    </a:cubicBezTo>
                    <a:cubicBezTo>
                      <a:pt x="81709" y="683353"/>
                      <a:pt x="73338" y="661345"/>
                      <a:pt x="73261" y="661093"/>
                    </a:cubicBezTo>
                    <a:cubicBezTo>
                      <a:pt x="73184" y="660622"/>
                      <a:pt x="73184" y="660135"/>
                      <a:pt x="73261" y="659665"/>
                    </a:cubicBezTo>
                    <a:lnTo>
                      <a:pt x="71571" y="611953"/>
                    </a:lnTo>
                    <a:cubicBezTo>
                      <a:pt x="71533" y="611642"/>
                      <a:pt x="71533" y="611340"/>
                      <a:pt x="71571" y="611029"/>
                    </a:cubicBezTo>
                    <a:cubicBezTo>
                      <a:pt x="72339" y="606493"/>
                      <a:pt x="148371" y="150709"/>
                      <a:pt x="152058" y="98629"/>
                    </a:cubicBezTo>
                    <a:cubicBezTo>
                      <a:pt x="155744" y="46549"/>
                      <a:pt x="118573" y="17485"/>
                      <a:pt x="82938" y="9421"/>
                    </a:cubicBezTo>
                    <a:cubicBezTo>
                      <a:pt x="79612" y="8581"/>
                      <a:pt x="76210" y="8127"/>
                      <a:pt x="72800" y="8077"/>
                    </a:cubicBezTo>
                    <a:close/>
                  </a:path>
                </a:pathLst>
              </a:custGeom>
              <a:solidFill>
                <a:srgbClr val="263238"/>
              </a:solidFill>
              <a:ln w="7671"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08EF6676-462F-2A15-D0E0-69D5D0540624}"/>
                  </a:ext>
                </a:extLst>
              </p:cNvPr>
              <p:cNvSpPr/>
              <p:nvPr/>
            </p:nvSpPr>
            <p:spPr>
              <a:xfrm>
                <a:off x="9855782" y="4914876"/>
                <a:ext cx="96528" cy="184576"/>
              </a:xfrm>
              <a:custGeom>
                <a:avLst/>
                <a:gdLst>
                  <a:gd name="connsiteX0" fmla="*/ 11366 w 96528"/>
                  <a:gd name="connsiteY0" fmla="*/ 30408 h 184576"/>
                  <a:gd name="connsiteX1" fmla="*/ 56678 w 96528"/>
                  <a:gd name="connsiteY1" fmla="*/ 90972 h 184576"/>
                  <a:gd name="connsiteX2" fmla="*/ 85171 w 96528"/>
                  <a:gd name="connsiteY2" fmla="*/ 52416 h 184576"/>
                  <a:gd name="connsiteX3" fmla="*/ 91930 w 96528"/>
                  <a:gd name="connsiteY3" fmla="*/ 166152 h 184576"/>
                  <a:gd name="connsiteX4" fmla="*/ 31488 w 96528"/>
                  <a:gd name="connsiteY4" fmla="*/ 151536 h 184576"/>
                  <a:gd name="connsiteX5" fmla="*/ 9677 w 96528"/>
                  <a:gd name="connsiteY5" fmla="*/ 56112 h 184576"/>
                  <a:gd name="connsiteX6" fmla="*/ 1997 w 96528"/>
                  <a:gd name="connsiteY6" fmla="*/ 12264 h 184576"/>
                  <a:gd name="connsiteX7" fmla="*/ 0 w 96528"/>
                  <a:gd name="connsiteY7" fmla="*/ 0 h 184576"/>
                  <a:gd name="connsiteX8" fmla="*/ 11366 w 96528"/>
                  <a:gd name="connsiteY8" fmla="*/ 30408 h 18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528" h="184576">
                    <a:moveTo>
                      <a:pt x="11366" y="30408"/>
                    </a:moveTo>
                    <a:cubicBezTo>
                      <a:pt x="23117" y="63420"/>
                      <a:pt x="31488" y="89208"/>
                      <a:pt x="56678" y="90972"/>
                    </a:cubicBezTo>
                    <a:cubicBezTo>
                      <a:pt x="81869" y="92736"/>
                      <a:pt x="85171" y="52416"/>
                      <a:pt x="85171" y="52416"/>
                    </a:cubicBezTo>
                    <a:cubicBezTo>
                      <a:pt x="93619" y="79968"/>
                      <a:pt x="101991" y="131292"/>
                      <a:pt x="91930" y="166152"/>
                    </a:cubicBezTo>
                    <a:cubicBezTo>
                      <a:pt x="81869" y="201012"/>
                      <a:pt x="51686" y="180852"/>
                      <a:pt x="31488" y="151536"/>
                    </a:cubicBezTo>
                    <a:cubicBezTo>
                      <a:pt x="11290" y="122220"/>
                      <a:pt x="11366" y="68964"/>
                      <a:pt x="9677" y="56112"/>
                    </a:cubicBezTo>
                    <a:cubicBezTo>
                      <a:pt x="8832" y="49476"/>
                      <a:pt x="5299" y="29820"/>
                      <a:pt x="1997" y="12264"/>
                    </a:cubicBezTo>
                    <a:cubicBezTo>
                      <a:pt x="1229" y="8232"/>
                      <a:pt x="615" y="3864"/>
                      <a:pt x="0" y="0"/>
                    </a:cubicBezTo>
                    <a:cubicBezTo>
                      <a:pt x="4378" y="10248"/>
                      <a:pt x="7987" y="20832"/>
                      <a:pt x="11366" y="30408"/>
                    </a:cubicBezTo>
                    <a:close/>
                  </a:path>
                </a:pathLst>
              </a:custGeom>
              <a:solidFill>
                <a:srgbClr val="263238"/>
              </a:solidFill>
              <a:ln w="7671"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CF31E820-0D2A-EEA0-5AA8-CC7C6C9AB3CB}"/>
                  </a:ext>
                </a:extLst>
              </p:cNvPr>
              <p:cNvSpPr/>
              <p:nvPr/>
            </p:nvSpPr>
            <p:spPr>
              <a:xfrm>
                <a:off x="9846720" y="4880436"/>
                <a:ext cx="109416" cy="223302"/>
              </a:xfrm>
              <a:custGeom>
                <a:avLst/>
                <a:gdLst>
                  <a:gd name="connsiteX0" fmla="*/ 82560 w 109416"/>
                  <a:gd name="connsiteY0" fmla="*/ 223272 h 223302"/>
                  <a:gd name="connsiteX1" fmla="*/ 37325 w 109416"/>
                  <a:gd name="connsiteY1" fmla="*/ 188496 h 223302"/>
                  <a:gd name="connsiteX2" fmla="*/ 15591 w 109416"/>
                  <a:gd name="connsiteY2" fmla="*/ 100716 h 223302"/>
                  <a:gd name="connsiteX3" fmla="*/ 14822 w 109416"/>
                  <a:gd name="connsiteY3" fmla="*/ 91140 h 223302"/>
                  <a:gd name="connsiteX4" fmla="*/ 7142 w 109416"/>
                  <a:gd name="connsiteY4" fmla="*/ 47544 h 223302"/>
                  <a:gd name="connsiteX5" fmla="*/ 5145 w 109416"/>
                  <a:gd name="connsiteY5" fmla="*/ 35112 h 223302"/>
                  <a:gd name="connsiteX6" fmla="*/ 0 w 109416"/>
                  <a:gd name="connsiteY6" fmla="*/ 0 h 223302"/>
                  <a:gd name="connsiteX7" fmla="*/ 12442 w 109416"/>
                  <a:gd name="connsiteY7" fmla="*/ 32844 h 223302"/>
                  <a:gd name="connsiteX8" fmla="*/ 23731 w 109416"/>
                  <a:gd name="connsiteY8" fmla="*/ 63336 h 223302"/>
                  <a:gd name="connsiteX9" fmla="*/ 24729 w 109416"/>
                  <a:gd name="connsiteY9" fmla="*/ 66192 h 223302"/>
                  <a:gd name="connsiteX10" fmla="*/ 65664 w 109416"/>
                  <a:gd name="connsiteY10" fmla="*/ 121212 h 223302"/>
                  <a:gd name="connsiteX11" fmla="*/ 90163 w 109416"/>
                  <a:gd name="connsiteY11" fmla="*/ 86436 h 223302"/>
                  <a:gd name="connsiteX12" fmla="*/ 91853 w 109416"/>
                  <a:gd name="connsiteY12" fmla="*/ 66612 h 223302"/>
                  <a:gd name="connsiteX13" fmla="*/ 97920 w 109416"/>
                  <a:gd name="connsiteY13" fmla="*/ 85764 h 223302"/>
                  <a:gd name="connsiteX14" fmla="*/ 104678 w 109416"/>
                  <a:gd name="connsiteY14" fmla="*/ 202104 h 223302"/>
                  <a:gd name="connsiteX15" fmla="*/ 86323 w 109416"/>
                  <a:gd name="connsiteY15" fmla="*/ 223188 h 223302"/>
                  <a:gd name="connsiteX16" fmla="*/ 82560 w 109416"/>
                  <a:gd name="connsiteY16" fmla="*/ 223272 h 223302"/>
                  <a:gd name="connsiteX17" fmla="*/ 20198 w 109416"/>
                  <a:gd name="connsiteY17" fmla="*/ 76188 h 223302"/>
                  <a:gd name="connsiteX18" fmla="*/ 22425 w 109416"/>
                  <a:gd name="connsiteY18" fmla="*/ 89964 h 223302"/>
                  <a:gd name="connsiteX19" fmla="*/ 23271 w 109416"/>
                  <a:gd name="connsiteY19" fmla="*/ 100044 h 223302"/>
                  <a:gd name="connsiteX20" fmla="*/ 43469 w 109416"/>
                  <a:gd name="connsiteY20" fmla="*/ 183456 h 223302"/>
                  <a:gd name="connsiteX21" fmla="*/ 84864 w 109416"/>
                  <a:gd name="connsiteY21" fmla="*/ 214620 h 223302"/>
                  <a:gd name="connsiteX22" fmla="*/ 97152 w 109416"/>
                  <a:gd name="connsiteY22" fmla="*/ 199332 h 223302"/>
                  <a:gd name="connsiteX23" fmla="*/ 94541 w 109416"/>
                  <a:gd name="connsiteY23" fmla="*/ 103740 h 223302"/>
                  <a:gd name="connsiteX24" fmla="*/ 65357 w 109416"/>
                  <a:gd name="connsiteY24" fmla="*/ 129612 h 223302"/>
                  <a:gd name="connsiteX25" fmla="*/ 20352 w 109416"/>
                  <a:gd name="connsiteY25" fmla="*/ 76188 h 223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416" h="223302">
                    <a:moveTo>
                      <a:pt x="82560" y="223272"/>
                    </a:moveTo>
                    <a:cubicBezTo>
                      <a:pt x="67200" y="223272"/>
                      <a:pt x="49229" y="205800"/>
                      <a:pt x="37325" y="188496"/>
                    </a:cubicBezTo>
                    <a:cubicBezTo>
                      <a:pt x="20045" y="163296"/>
                      <a:pt x="17049" y="121296"/>
                      <a:pt x="15591" y="100716"/>
                    </a:cubicBezTo>
                    <a:cubicBezTo>
                      <a:pt x="15591" y="96600"/>
                      <a:pt x="15129" y="93240"/>
                      <a:pt x="14822" y="91140"/>
                    </a:cubicBezTo>
                    <a:cubicBezTo>
                      <a:pt x="14131" y="85848"/>
                      <a:pt x="11443" y="70392"/>
                      <a:pt x="7142" y="47544"/>
                    </a:cubicBezTo>
                    <a:cubicBezTo>
                      <a:pt x="6375" y="43428"/>
                      <a:pt x="5760" y="39144"/>
                      <a:pt x="5145" y="35112"/>
                    </a:cubicBezTo>
                    <a:lnTo>
                      <a:pt x="0" y="0"/>
                    </a:lnTo>
                    <a:lnTo>
                      <a:pt x="12442" y="32844"/>
                    </a:lnTo>
                    <a:cubicBezTo>
                      <a:pt x="16358" y="43176"/>
                      <a:pt x="20122" y="53760"/>
                      <a:pt x="23731" y="63336"/>
                    </a:cubicBezTo>
                    <a:lnTo>
                      <a:pt x="24729" y="66192"/>
                    </a:lnTo>
                    <a:cubicBezTo>
                      <a:pt x="35789" y="97188"/>
                      <a:pt x="43699" y="119616"/>
                      <a:pt x="65664" y="121212"/>
                    </a:cubicBezTo>
                    <a:cubicBezTo>
                      <a:pt x="87629" y="122808"/>
                      <a:pt x="90086" y="86856"/>
                      <a:pt x="90163" y="86436"/>
                    </a:cubicBezTo>
                    <a:lnTo>
                      <a:pt x="91853" y="66612"/>
                    </a:lnTo>
                    <a:lnTo>
                      <a:pt x="97920" y="85764"/>
                    </a:lnTo>
                    <a:cubicBezTo>
                      <a:pt x="105062" y="109284"/>
                      <a:pt x="115661" y="163884"/>
                      <a:pt x="104678" y="202104"/>
                    </a:cubicBezTo>
                    <a:cubicBezTo>
                      <a:pt x="100224" y="217560"/>
                      <a:pt x="92237" y="222096"/>
                      <a:pt x="86323" y="223188"/>
                    </a:cubicBezTo>
                    <a:cubicBezTo>
                      <a:pt x="85072" y="223305"/>
                      <a:pt x="83812" y="223331"/>
                      <a:pt x="82560" y="223272"/>
                    </a:cubicBezTo>
                    <a:close/>
                    <a:moveTo>
                      <a:pt x="20198" y="76188"/>
                    </a:moveTo>
                    <a:cubicBezTo>
                      <a:pt x="21274" y="82152"/>
                      <a:pt x="22042" y="87192"/>
                      <a:pt x="22425" y="89964"/>
                    </a:cubicBezTo>
                    <a:cubicBezTo>
                      <a:pt x="22809" y="92736"/>
                      <a:pt x="22963" y="95676"/>
                      <a:pt x="23271" y="100044"/>
                    </a:cubicBezTo>
                    <a:cubicBezTo>
                      <a:pt x="24653" y="119532"/>
                      <a:pt x="27495" y="160104"/>
                      <a:pt x="43469" y="183456"/>
                    </a:cubicBezTo>
                    <a:cubicBezTo>
                      <a:pt x="57677" y="204036"/>
                      <a:pt x="74189" y="216636"/>
                      <a:pt x="84864" y="214620"/>
                    </a:cubicBezTo>
                    <a:cubicBezTo>
                      <a:pt x="90394" y="213612"/>
                      <a:pt x="94541" y="208488"/>
                      <a:pt x="97152" y="199332"/>
                    </a:cubicBezTo>
                    <a:cubicBezTo>
                      <a:pt x="105677" y="169932"/>
                      <a:pt x="100455" y="129864"/>
                      <a:pt x="94541" y="103740"/>
                    </a:cubicBezTo>
                    <a:cubicBezTo>
                      <a:pt x="90163" y="117264"/>
                      <a:pt x="81024" y="130704"/>
                      <a:pt x="65357" y="129612"/>
                    </a:cubicBezTo>
                    <a:cubicBezTo>
                      <a:pt x="40551" y="127764"/>
                      <a:pt x="30874" y="105420"/>
                      <a:pt x="20352" y="76188"/>
                    </a:cubicBezTo>
                    <a:close/>
                  </a:path>
                </a:pathLst>
              </a:custGeom>
              <a:solidFill>
                <a:srgbClr val="263238"/>
              </a:solidFill>
              <a:ln w="7671"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60AA122D-393F-96CA-9FB2-98CE61196242}"/>
                  </a:ext>
                </a:extLst>
              </p:cNvPr>
              <p:cNvSpPr/>
              <p:nvPr/>
            </p:nvSpPr>
            <p:spPr>
              <a:xfrm>
                <a:off x="9651417" y="3224544"/>
                <a:ext cx="326707" cy="340031"/>
              </a:xfrm>
              <a:custGeom>
                <a:avLst/>
                <a:gdLst>
                  <a:gd name="connsiteX0" fmla="*/ 326707 w 326707"/>
                  <a:gd name="connsiteY0" fmla="*/ 170016 h 340031"/>
                  <a:gd name="connsiteX1" fmla="*/ 163353 w 326707"/>
                  <a:gd name="connsiteY1" fmla="*/ 340032 h 340031"/>
                  <a:gd name="connsiteX2" fmla="*/ 0 w 326707"/>
                  <a:gd name="connsiteY2" fmla="*/ 170016 h 340031"/>
                  <a:gd name="connsiteX3" fmla="*/ 163353 w 326707"/>
                  <a:gd name="connsiteY3" fmla="*/ 0 h 340031"/>
                  <a:gd name="connsiteX4" fmla="*/ 326707 w 326707"/>
                  <a:gd name="connsiteY4" fmla="*/ 170016 h 34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07" h="340031">
                    <a:moveTo>
                      <a:pt x="326707" y="170016"/>
                    </a:moveTo>
                    <a:cubicBezTo>
                      <a:pt x="326707" y="263913"/>
                      <a:pt x="253571" y="340032"/>
                      <a:pt x="163353" y="340032"/>
                    </a:cubicBezTo>
                    <a:cubicBezTo>
                      <a:pt x="73136" y="340032"/>
                      <a:pt x="0" y="263913"/>
                      <a:pt x="0" y="170016"/>
                    </a:cubicBezTo>
                    <a:cubicBezTo>
                      <a:pt x="0" y="76119"/>
                      <a:pt x="73136" y="0"/>
                      <a:pt x="163353" y="0"/>
                    </a:cubicBezTo>
                    <a:cubicBezTo>
                      <a:pt x="253571" y="0"/>
                      <a:pt x="326707" y="76118"/>
                      <a:pt x="326707" y="170016"/>
                    </a:cubicBezTo>
                    <a:close/>
                  </a:path>
                </a:pathLst>
              </a:custGeom>
              <a:solidFill>
                <a:srgbClr val="263238"/>
              </a:solidFill>
              <a:ln w="7671"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D2E7D74E-4E4F-738F-3DAB-2CE3E09E46BE}"/>
                  </a:ext>
                </a:extLst>
              </p:cNvPr>
              <p:cNvSpPr/>
              <p:nvPr/>
            </p:nvSpPr>
            <p:spPr>
              <a:xfrm>
                <a:off x="9647654" y="3220344"/>
                <a:ext cx="334310" cy="348432"/>
              </a:xfrm>
              <a:custGeom>
                <a:avLst/>
                <a:gdLst>
                  <a:gd name="connsiteX0" fmla="*/ 167117 w 334310"/>
                  <a:gd name="connsiteY0" fmla="*/ 348432 h 348432"/>
                  <a:gd name="connsiteX1" fmla="*/ 0 w 334310"/>
                  <a:gd name="connsiteY1" fmla="*/ 174216 h 348432"/>
                  <a:gd name="connsiteX2" fmla="*/ 167117 w 334310"/>
                  <a:gd name="connsiteY2" fmla="*/ 0 h 348432"/>
                  <a:gd name="connsiteX3" fmla="*/ 334310 w 334310"/>
                  <a:gd name="connsiteY3" fmla="*/ 174216 h 348432"/>
                  <a:gd name="connsiteX4" fmla="*/ 167117 w 334310"/>
                  <a:gd name="connsiteY4" fmla="*/ 348432 h 348432"/>
                  <a:gd name="connsiteX5" fmla="*/ 167117 w 334310"/>
                  <a:gd name="connsiteY5" fmla="*/ 8400 h 348432"/>
                  <a:gd name="connsiteX6" fmla="*/ 7680 w 334310"/>
                  <a:gd name="connsiteY6" fmla="*/ 174216 h 348432"/>
                  <a:gd name="connsiteX7" fmla="*/ 167117 w 334310"/>
                  <a:gd name="connsiteY7" fmla="*/ 340032 h 348432"/>
                  <a:gd name="connsiteX8" fmla="*/ 326630 w 334310"/>
                  <a:gd name="connsiteY8" fmla="*/ 174216 h 348432"/>
                  <a:gd name="connsiteX9" fmla="*/ 167117 w 334310"/>
                  <a:gd name="connsiteY9" fmla="*/ 8400 h 34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10" h="348432">
                    <a:moveTo>
                      <a:pt x="167117" y="348432"/>
                    </a:moveTo>
                    <a:cubicBezTo>
                      <a:pt x="74957" y="348432"/>
                      <a:pt x="0" y="270312"/>
                      <a:pt x="0" y="174216"/>
                    </a:cubicBezTo>
                    <a:cubicBezTo>
                      <a:pt x="0" y="78120"/>
                      <a:pt x="74957" y="0"/>
                      <a:pt x="167117" y="0"/>
                    </a:cubicBezTo>
                    <a:cubicBezTo>
                      <a:pt x="259277" y="0"/>
                      <a:pt x="334310" y="78120"/>
                      <a:pt x="334310" y="174216"/>
                    </a:cubicBezTo>
                    <a:cubicBezTo>
                      <a:pt x="334310" y="270312"/>
                      <a:pt x="259277" y="348432"/>
                      <a:pt x="167117" y="348432"/>
                    </a:cubicBezTo>
                    <a:close/>
                    <a:moveTo>
                      <a:pt x="167117" y="8400"/>
                    </a:moveTo>
                    <a:cubicBezTo>
                      <a:pt x="79181" y="8400"/>
                      <a:pt x="7680" y="82824"/>
                      <a:pt x="7680" y="174216"/>
                    </a:cubicBezTo>
                    <a:cubicBezTo>
                      <a:pt x="7680" y="265608"/>
                      <a:pt x="79181" y="340032"/>
                      <a:pt x="167117" y="340032"/>
                    </a:cubicBezTo>
                    <a:cubicBezTo>
                      <a:pt x="255053" y="340032"/>
                      <a:pt x="326630" y="265692"/>
                      <a:pt x="326630" y="174216"/>
                    </a:cubicBezTo>
                    <a:cubicBezTo>
                      <a:pt x="326630" y="82740"/>
                      <a:pt x="255053" y="8400"/>
                      <a:pt x="167117" y="8400"/>
                    </a:cubicBezTo>
                    <a:close/>
                  </a:path>
                </a:pathLst>
              </a:custGeom>
              <a:solidFill>
                <a:srgbClr val="263238"/>
              </a:solidFill>
              <a:ln w="7671"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5030D81B-6B79-C069-9DA0-9A5974C8B666}"/>
                  </a:ext>
                </a:extLst>
              </p:cNvPr>
              <p:cNvSpPr/>
              <p:nvPr/>
            </p:nvSpPr>
            <p:spPr>
              <a:xfrm>
                <a:off x="9698503" y="3431021"/>
                <a:ext cx="29940" cy="59464"/>
              </a:xfrm>
              <a:custGeom>
                <a:avLst/>
                <a:gdLst>
                  <a:gd name="connsiteX0" fmla="*/ 27948 w 29940"/>
                  <a:gd name="connsiteY0" fmla="*/ 7387 h 59464"/>
                  <a:gd name="connsiteX1" fmla="*/ 1913 w 29940"/>
                  <a:gd name="connsiteY1" fmla="*/ 8311 h 59464"/>
                  <a:gd name="connsiteX2" fmla="*/ 28716 w 29940"/>
                  <a:gd name="connsiteY2" fmla="*/ 58711 h 59464"/>
                  <a:gd name="connsiteX3" fmla="*/ 27948 w 29940"/>
                  <a:gd name="connsiteY3" fmla="*/ 7387 h 59464"/>
                </a:gdLst>
                <a:ahLst/>
                <a:cxnLst>
                  <a:cxn ang="0">
                    <a:pos x="connsiteX0" y="connsiteY0"/>
                  </a:cxn>
                  <a:cxn ang="0">
                    <a:pos x="connsiteX1" y="connsiteY1"/>
                  </a:cxn>
                  <a:cxn ang="0">
                    <a:pos x="connsiteX2" y="connsiteY2"/>
                  </a:cxn>
                  <a:cxn ang="0">
                    <a:pos x="connsiteX3" y="connsiteY3"/>
                  </a:cxn>
                </a:cxnLst>
                <a:rect l="l" t="t" r="r" b="b"/>
                <a:pathLst>
                  <a:path w="29940" h="59464">
                    <a:moveTo>
                      <a:pt x="27948" y="7387"/>
                    </a:moveTo>
                    <a:cubicBezTo>
                      <a:pt x="27948" y="7387"/>
                      <a:pt x="12128" y="-9833"/>
                      <a:pt x="1913" y="8311"/>
                    </a:cubicBezTo>
                    <a:cubicBezTo>
                      <a:pt x="-8302" y="26455"/>
                      <a:pt x="25568" y="65347"/>
                      <a:pt x="28716" y="58711"/>
                    </a:cubicBezTo>
                    <a:cubicBezTo>
                      <a:pt x="31865" y="52075"/>
                      <a:pt x="27948" y="7387"/>
                      <a:pt x="27948" y="7387"/>
                    </a:cubicBezTo>
                    <a:close/>
                  </a:path>
                </a:pathLst>
              </a:custGeom>
              <a:solidFill>
                <a:srgbClr val="C4C4C4"/>
              </a:solidFill>
              <a:ln w="7671"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04A52848-A681-DE37-ED81-2D78903EB21F}"/>
                  </a:ext>
                </a:extLst>
              </p:cNvPr>
              <p:cNvSpPr/>
              <p:nvPr/>
            </p:nvSpPr>
            <p:spPr>
              <a:xfrm>
                <a:off x="9694700" y="3426898"/>
                <a:ext cx="37487" cy="67537"/>
              </a:xfrm>
              <a:custGeom>
                <a:avLst/>
                <a:gdLst>
                  <a:gd name="connsiteX0" fmla="*/ 31213 w 37487"/>
                  <a:gd name="connsiteY0" fmla="*/ 67538 h 67537"/>
                  <a:gd name="connsiteX1" fmla="*/ 6023 w 37487"/>
                  <a:gd name="connsiteY1" fmla="*/ 41162 h 67537"/>
                  <a:gd name="connsiteX2" fmla="*/ 2413 w 37487"/>
                  <a:gd name="connsiteY2" fmla="*/ 10166 h 67537"/>
                  <a:gd name="connsiteX3" fmla="*/ 15546 w 37487"/>
                  <a:gd name="connsiteY3" fmla="*/ 2 h 67537"/>
                  <a:gd name="connsiteX4" fmla="*/ 34439 w 37487"/>
                  <a:gd name="connsiteY4" fmla="*/ 8402 h 67537"/>
                  <a:gd name="connsiteX5" fmla="*/ 35591 w 37487"/>
                  <a:gd name="connsiteY5" fmla="*/ 11006 h 67537"/>
                  <a:gd name="connsiteX6" fmla="*/ 35591 w 37487"/>
                  <a:gd name="connsiteY6" fmla="*/ 64262 h 67537"/>
                  <a:gd name="connsiteX7" fmla="*/ 31060 w 37487"/>
                  <a:gd name="connsiteY7" fmla="*/ 67370 h 67537"/>
                  <a:gd name="connsiteX8" fmla="*/ 17389 w 37487"/>
                  <a:gd name="connsiteY8" fmla="*/ 8318 h 67537"/>
                  <a:gd name="connsiteX9" fmla="*/ 16391 w 37487"/>
                  <a:gd name="connsiteY9" fmla="*/ 8318 h 67537"/>
                  <a:gd name="connsiteX10" fmla="*/ 8711 w 37487"/>
                  <a:gd name="connsiteY10" fmla="*/ 14534 h 67537"/>
                  <a:gd name="connsiteX11" fmla="*/ 9940 w 37487"/>
                  <a:gd name="connsiteY11" fmla="*/ 31334 h 67537"/>
                  <a:gd name="connsiteX12" fmla="*/ 29370 w 37487"/>
                  <a:gd name="connsiteY12" fmla="*/ 58046 h 67537"/>
                  <a:gd name="connsiteX13" fmla="*/ 27834 w 37487"/>
                  <a:gd name="connsiteY13" fmla="*/ 13442 h 67537"/>
                  <a:gd name="connsiteX14" fmla="*/ 17389 w 37487"/>
                  <a:gd name="connsiteY14" fmla="*/ 8318 h 67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87" h="67537">
                    <a:moveTo>
                      <a:pt x="31213" y="67538"/>
                    </a:moveTo>
                    <a:cubicBezTo>
                      <a:pt x="23994" y="67538"/>
                      <a:pt x="11706" y="51998"/>
                      <a:pt x="6023" y="41162"/>
                    </a:cubicBezTo>
                    <a:cubicBezTo>
                      <a:pt x="-659" y="28478"/>
                      <a:pt x="-1657" y="17810"/>
                      <a:pt x="2413" y="10166"/>
                    </a:cubicBezTo>
                    <a:cubicBezTo>
                      <a:pt x="5071" y="4697"/>
                      <a:pt x="9947" y="926"/>
                      <a:pt x="15546" y="2"/>
                    </a:cubicBezTo>
                    <a:cubicBezTo>
                      <a:pt x="22619" y="-82"/>
                      <a:pt x="29432" y="2942"/>
                      <a:pt x="34439" y="8402"/>
                    </a:cubicBezTo>
                    <a:cubicBezTo>
                      <a:pt x="35115" y="9074"/>
                      <a:pt x="35529" y="10006"/>
                      <a:pt x="35591" y="11006"/>
                    </a:cubicBezTo>
                    <a:cubicBezTo>
                      <a:pt x="36512" y="21590"/>
                      <a:pt x="39354" y="56786"/>
                      <a:pt x="35591" y="64262"/>
                    </a:cubicBezTo>
                    <a:cubicBezTo>
                      <a:pt x="34707" y="66118"/>
                      <a:pt x="32972" y="67302"/>
                      <a:pt x="31060" y="67370"/>
                    </a:cubicBezTo>
                    <a:close/>
                    <a:moveTo>
                      <a:pt x="17389" y="8318"/>
                    </a:moveTo>
                    <a:lnTo>
                      <a:pt x="16391" y="8318"/>
                    </a:lnTo>
                    <a:cubicBezTo>
                      <a:pt x="13065" y="8914"/>
                      <a:pt x="10201" y="11224"/>
                      <a:pt x="8711" y="14534"/>
                    </a:cubicBezTo>
                    <a:cubicBezTo>
                      <a:pt x="6760" y="20044"/>
                      <a:pt x="7213" y="26235"/>
                      <a:pt x="9940" y="31334"/>
                    </a:cubicBezTo>
                    <a:cubicBezTo>
                      <a:pt x="14363" y="41817"/>
                      <a:pt x="21029" y="50973"/>
                      <a:pt x="29370" y="58046"/>
                    </a:cubicBezTo>
                    <a:cubicBezTo>
                      <a:pt x="29907" y="43152"/>
                      <a:pt x="29393" y="28242"/>
                      <a:pt x="27834" y="13442"/>
                    </a:cubicBezTo>
                    <a:cubicBezTo>
                      <a:pt x="24931" y="10577"/>
                      <a:pt x="21275" y="8788"/>
                      <a:pt x="17389" y="8318"/>
                    </a:cubicBezTo>
                    <a:close/>
                  </a:path>
                </a:pathLst>
              </a:custGeom>
              <a:solidFill>
                <a:srgbClr val="263238"/>
              </a:solidFill>
              <a:ln w="7671"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BAA0E4D4-2EE3-F347-9E7B-04728E1F147B}"/>
                  </a:ext>
                </a:extLst>
              </p:cNvPr>
              <p:cNvSpPr/>
              <p:nvPr/>
            </p:nvSpPr>
            <p:spPr>
              <a:xfrm>
                <a:off x="9896567" y="3431021"/>
                <a:ext cx="29940" cy="59464"/>
              </a:xfrm>
              <a:custGeom>
                <a:avLst/>
                <a:gdLst>
                  <a:gd name="connsiteX0" fmla="*/ 1993 w 29940"/>
                  <a:gd name="connsiteY0" fmla="*/ 7387 h 59464"/>
                  <a:gd name="connsiteX1" fmla="*/ 28028 w 29940"/>
                  <a:gd name="connsiteY1" fmla="*/ 8311 h 59464"/>
                  <a:gd name="connsiteX2" fmla="*/ 1225 w 29940"/>
                  <a:gd name="connsiteY2" fmla="*/ 58711 h 59464"/>
                  <a:gd name="connsiteX3" fmla="*/ 1993 w 29940"/>
                  <a:gd name="connsiteY3" fmla="*/ 7387 h 59464"/>
                </a:gdLst>
                <a:ahLst/>
                <a:cxnLst>
                  <a:cxn ang="0">
                    <a:pos x="connsiteX0" y="connsiteY0"/>
                  </a:cxn>
                  <a:cxn ang="0">
                    <a:pos x="connsiteX1" y="connsiteY1"/>
                  </a:cxn>
                  <a:cxn ang="0">
                    <a:pos x="connsiteX2" y="connsiteY2"/>
                  </a:cxn>
                  <a:cxn ang="0">
                    <a:pos x="connsiteX3" y="connsiteY3"/>
                  </a:cxn>
                </a:cxnLst>
                <a:rect l="l" t="t" r="r" b="b"/>
                <a:pathLst>
                  <a:path w="29940" h="59464">
                    <a:moveTo>
                      <a:pt x="1993" y="7387"/>
                    </a:moveTo>
                    <a:cubicBezTo>
                      <a:pt x="1993" y="7387"/>
                      <a:pt x="17814" y="-9833"/>
                      <a:pt x="28028" y="8311"/>
                    </a:cubicBezTo>
                    <a:cubicBezTo>
                      <a:pt x="38242" y="26455"/>
                      <a:pt x="4374" y="65347"/>
                      <a:pt x="1225" y="58711"/>
                    </a:cubicBezTo>
                    <a:cubicBezTo>
                      <a:pt x="-1924" y="52075"/>
                      <a:pt x="1993" y="7387"/>
                      <a:pt x="1993" y="7387"/>
                    </a:cubicBezTo>
                    <a:close/>
                  </a:path>
                </a:pathLst>
              </a:custGeom>
              <a:solidFill>
                <a:srgbClr val="C4C4C4"/>
              </a:solidFill>
              <a:ln w="7671"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EBDC836E-C89D-9002-DD52-6D0D9DCCD5AE}"/>
                  </a:ext>
                </a:extLst>
              </p:cNvPr>
              <p:cNvSpPr/>
              <p:nvPr/>
            </p:nvSpPr>
            <p:spPr>
              <a:xfrm>
                <a:off x="9893014" y="3427066"/>
                <a:ext cx="37319" cy="67369"/>
              </a:xfrm>
              <a:custGeom>
                <a:avLst/>
                <a:gdLst>
                  <a:gd name="connsiteX0" fmla="*/ 6237 w 37319"/>
                  <a:gd name="connsiteY0" fmla="*/ 67369 h 67369"/>
                  <a:gd name="connsiteX1" fmla="*/ 6237 w 37319"/>
                  <a:gd name="connsiteY1" fmla="*/ 67369 h 67369"/>
                  <a:gd name="connsiteX2" fmla="*/ 1629 w 37319"/>
                  <a:gd name="connsiteY2" fmla="*/ 64261 h 67369"/>
                  <a:gd name="connsiteX3" fmla="*/ 1629 w 37319"/>
                  <a:gd name="connsiteY3" fmla="*/ 11005 h 67369"/>
                  <a:gd name="connsiteX4" fmla="*/ 2781 w 37319"/>
                  <a:gd name="connsiteY4" fmla="*/ 8401 h 67369"/>
                  <a:gd name="connsiteX5" fmla="*/ 21673 w 37319"/>
                  <a:gd name="connsiteY5" fmla="*/ 1 h 67369"/>
                  <a:gd name="connsiteX6" fmla="*/ 34806 w 37319"/>
                  <a:gd name="connsiteY6" fmla="*/ 10165 h 67369"/>
                  <a:gd name="connsiteX7" fmla="*/ 31197 w 37319"/>
                  <a:gd name="connsiteY7" fmla="*/ 41161 h 67369"/>
                  <a:gd name="connsiteX8" fmla="*/ 6237 w 37319"/>
                  <a:gd name="connsiteY8" fmla="*/ 67369 h 67369"/>
                  <a:gd name="connsiteX9" fmla="*/ 8387 w 37319"/>
                  <a:gd name="connsiteY9" fmla="*/ 60481 h 67369"/>
                  <a:gd name="connsiteX10" fmla="*/ 8387 w 37319"/>
                  <a:gd name="connsiteY10" fmla="*/ 60481 h 67369"/>
                  <a:gd name="connsiteX11" fmla="*/ 9386 w 37319"/>
                  <a:gd name="connsiteY11" fmla="*/ 13441 h 67369"/>
                  <a:gd name="connsiteX12" fmla="*/ 7849 w 37319"/>
                  <a:gd name="connsiteY12" fmla="*/ 58045 h 67369"/>
                  <a:gd name="connsiteX13" fmla="*/ 27280 w 37319"/>
                  <a:gd name="connsiteY13" fmla="*/ 31333 h 67369"/>
                  <a:gd name="connsiteX14" fmla="*/ 28509 w 37319"/>
                  <a:gd name="connsiteY14" fmla="*/ 14533 h 67369"/>
                  <a:gd name="connsiteX15" fmla="*/ 20829 w 37319"/>
                  <a:gd name="connsiteY15" fmla="*/ 8317 h 67369"/>
                  <a:gd name="connsiteX16" fmla="*/ 9386 w 37319"/>
                  <a:gd name="connsiteY16" fmla="*/ 13441 h 6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319" h="67369">
                    <a:moveTo>
                      <a:pt x="6237" y="67369"/>
                    </a:moveTo>
                    <a:lnTo>
                      <a:pt x="6237" y="67369"/>
                    </a:lnTo>
                    <a:cubicBezTo>
                      <a:pt x="4293" y="67336"/>
                      <a:pt x="2527" y="66143"/>
                      <a:pt x="1629" y="64261"/>
                    </a:cubicBezTo>
                    <a:cubicBezTo>
                      <a:pt x="-1751" y="56785"/>
                      <a:pt x="1091" y="21589"/>
                      <a:pt x="1629" y="11005"/>
                    </a:cubicBezTo>
                    <a:cubicBezTo>
                      <a:pt x="1690" y="10005"/>
                      <a:pt x="2105" y="9073"/>
                      <a:pt x="2781" y="8401"/>
                    </a:cubicBezTo>
                    <a:cubicBezTo>
                      <a:pt x="7803" y="2958"/>
                      <a:pt x="14600" y="-66"/>
                      <a:pt x="21673" y="1"/>
                    </a:cubicBezTo>
                    <a:cubicBezTo>
                      <a:pt x="27272" y="925"/>
                      <a:pt x="32149" y="4697"/>
                      <a:pt x="34806" y="10165"/>
                    </a:cubicBezTo>
                    <a:cubicBezTo>
                      <a:pt x="39107" y="17809"/>
                      <a:pt x="37878" y="28477"/>
                      <a:pt x="31197" y="41161"/>
                    </a:cubicBezTo>
                    <a:cubicBezTo>
                      <a:pt x="25667" y="51829"/>
                      <a:pt x="13226" y="67369"/>
                      <a:pt x="6237" y="67369"/>
                    </a:cubicBezTo>
                    <a:close/>
                    <a:moveTo>
                      <a:pt x="8387" y="60481"/>
                    </a:moveTo>
                    <a:lnTo>
                      <a:pt x="8387" y="60481"/>
                    </a:lnTo>
                    <a:close/>
                    <a:moveTo>
                      <a:pt x="9386" y="13441"/>
                    </a:moveTo>
                    <a:cubicBezTo>
                      <a:pt x="7826" y="28242"/>
                      <a:pt x="7312" y="43152"/>
                      <a:pt x="7849" y="58045"/>
                    </a:cubicBezTo>
                    <a:cubicBezTo>
                      <a:pt x="16190" y="50972"/>
                      <a:pt x="22856" y="41816"/>
                      <a:pt x="27280" y="31333"/>
                    </a:cubicBezTo>
                    <a:cubicBezTo>
                      <a:pt x="30006" y="26234"/>
                      <a:pt x="30460" y="20044"/>
                      <a:pt x="28509" y="14533"/>
                    </a:cubicBezTo>
                    <a:cubicBezTo>
                      <a:pt x="27019" y="11223"/>
                      <a:pt x="24154" y="8913"/>
                      <a:pt x="20829" y="8317"/>
                    </a:cubicBezTo>
                    <a:cubicBezTo>
                      <a:pt x="16566" y="8435"/>
                      <a:pt x="12496" y="10257"/>
                      <a:pt x="9386" y="13441"/>
                    </a:cubicBezTo>
                    <a:close/>
                  </a:path>
                </a:pathLst>
              </a:custGeom>
              <a:solidFill>
                <a:srgbClr val="263238"/>
              </a:solidFill>
              <a:ln w="7671"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727F338F-8560-DB84-93D0-7E84AD71A515}"/>
                  </a:ext>
                </a:extLst>
              </p:cNvPr>
              <p:cNvSpPr/>
              <p:nvPr/>
            </p:nvSpPr>
            <p:spPr>
              <a:xfrm>
                <a:off x="9723314" y="3302738"/>
                <a:ext cx="180737" cy="293474"/>
              </a:xfrm>
              <a:custGeom>
                <a:avLst/>
                <a:gdLst>
                  <a:gd name="connsiteX0" fmla="*/ 180698 w 180737"/>
                  <a:gd name="connsiteY0" fmla="*/ 100473 h 293474"/>
                  <a:gd name="connsiteX1" fmla="*/ 94114 w 180737"/>
                  <a:gd name="connsiteY1" fmla="*/ 43 h 293474"/>
                  <a:gd name="connsiteX2" fmla="*/ 2292 w 180737"/>
                  <a:gd name="connsiteY2" fmla="*/ 94744 h 293474"/>
                  <a:gd name="connsiteX3" fmla="*/ 2292 w 180737"/>
                  <a:gd name="connsiteY3" fmla="*/ 100473 h 293474"/>
                  <a:gd name="connsiteX4" fmla="*/ 2292 w 180737"/>
                  <a:gd name="connsiteY4" fmla="*/ 107613 h 293474"/>
                  <a:gd name="connsiteX5" fmla="*/ 2292 w 180737"/>
                  <a:gd name="connsiteY5" fmla="*/ 107613 h 293474"/>
                  <a:gd name="connsiteX6" fmla="*/ 4903 w 180737"/>
                  <a:gd name="connsiteY6" fmla="*/ 200853 h 293474"/>
                  <a:gd name="connsiteX7" fmla="*/ 76634 w 180737"/>
                  <a:gd name="connsiteY7" fmla="*/ 289473 h 293474"/>
                  <a:gd name="connsiteX8" fmla="*/ 115034 w 180737"/>
                  <a:gd name="connsiteY8" fmla="*/ 284097 h 293474"/>
                  <a:gd name="connsiteX9" fmla="*/ 175322 w 180737"/>
                  <a:gd name="connsiteY9" fmla="*/ 195141 h 293474"/>
                  <a:gd name="connsiteX10" fmla="*/ 179162 w 180737"/>
                  <a:gd name="connsiteY10" fmla="*/ 118197 h 293474"/>
                  <a:gd name="connsiteX11" fmla="*/ 180698 w 180737"/>
                  <a:gd name="connsiteY11" fmla="*/ 100473 h 29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737" h="293474">
                    <a:moveTo>
                      <a:pt x="180698" y="100473"/>
                    </a:moveTo>
                    <a:cubicBezTo>
                      <a:pt x="182142" y="46587"/>
                      <a:pt x="143381" y="1622"/>
                      <a:pt x="94114" y="43"/>
                    </a:cubicBezTo>
                    <a:cubicBezTo>
                      <a:pt x="44847" y="-1537"/>
                      <a:pt x="3736" y="40867"/>
                      <a:pt x="2292" y="94744"/>
                    </a:cubicBezTo>
                    <a:cubicBezTo>
                      <a:pt x="2238" y="96651"/>
                      <a:pt x="2238" y="98566"/>
                      <a:pt x="2292" y="100473"/>
                    </a:cubicBezTo>
                    <a:cubicBezTo>
                      <a:pt x="2292" y="102825"/>
                      <a:pt x="2292" y="105261"/>
                      <a:pt x="2292" y="107613"/>
                    </a:cubicBezTo>
                    <a:lnTo>
                      <a:pt x="2292" y="107613"/>
                    </a:lnTo>
                    <a:cubicBezTo>
                      <a:pt x="2292" y="107613"/>
                      <a:pt x="-4313" y="176493"/>
                      <a:pt x="4903" y="200853"/>
                    </a:cubicBezTo>
                    <a:cubicBezTo>
                      <a:pt x="14119" y="225213"/>
                      <a:pt x="64807" y="283761"/>
                      <a:pt x="76634" y="289473"/>
                    </a:cubicBezTo>
                    <a:cubicBezTo>
                      <a:pt x="89245" y="296353"/>
                      <a:pt x="104413" y="294236"/>
                      <a:pt x="115034" y="284097"/>
                    </a:cubicBezTo>
                    <a:cubicBezTo>
                      <a:pt x="119872" y="278553"/>
                      <a:pt x="172711" y="229581"/>
                      <a:pt x="175322" y="195141"/>
                    </a:cubicBezTo>
                    <a:cubicBezTo>
                      <a:pt x="177549" y="166245"/>
                      <a:pt x="178855" y="129369"/>
                      <a:pt x="179162" y="118197"/>
                    </a:cubicBezTo>
                    <a:cubicBezTo>
                      <a:pt x="180138" y="112351"/>
                      <a:pt x="180652" y="106420"/>
                      <a:pt x="180698" y="100473"/>
                    </a:cubicBezTo>
                    <a:close/>
                  </a:path>
                </a:pathLst>
              </a:custGeom>
              <a:solidFill>
                <a:srgbClr val="C4C4C4"/>
              </a:solidFill>
              <a:ln w="7671"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064F83C0-4761-96BE-032C-265E2131BF91}"/>
                  </a:ext>
                </a:extLst>
              </p:cNvPr>
              <p:cNvSpPr/>
              <p:nvPr/>
            </p:nvSpPr>
            <p:spPr>
              <a:xfrm>
                <a:off x="9719408" y="3298480"/>
                <a:ext cx="188484" cy="301814"/>
              </a:xfrm>
              <a:custGeom>
                <a:avLst/>
                <a:gdLst>
                  <a:gd name="connsiteX0" fmla="*/ 97206 w 188484"/>
                  <a:gd name="connsiteY0" fmla="*/ 301796 h 301814"/>
                  <a:gd name="connsiteX1" fmla="*/ 78927 w 188484"/>
                  <a:gd name="connsiteY1" fmla="*/ 297596 h 301814"/>
                  <a:gd name="connsiteX2" fmla="*/ 5276 w 188484"/>
                  <a:gd name="connsiteY2" fmla="*/ 206708 h 301814"/>
                  <a:gd name="connsiteX3" fmla="*/ 2357 w 188484"/>
                  <a:gd name="connsiteY3" fmla="*/ 111452 h 301814"/>
                  <a:gd name="connsiteX4" fmla="*/ 2357 w 188484"/>
                  <a:gd name="connsiteY4" fmla="*/ 110612 h 301814"/>
                  <a:gd name="connsiteX5" fmla="*/ 2357 w 188484"/>
                  <a:gd name="connsiteY5" fmla="*/ 104732 h 301814"/>
                  <a:gd name="connsiteX6" fmla="*/ 92728 w 188484"/>
                  <a:gd name="connsiteY6" fmla="*/ 43 h 301814"/>
                  <a:gd name="connsiteX7" fmla="*/ 188444 w 188484"/>
                  <a:gd name="connsiteY7" fmla="*/ 98886 h 301814"/>
                  <a:gd name="connsiteX8" fmla="*/ 188444 w 188484"/>
                  <a:gd name="connsiteY8" fmla="*/ 104732 h 301814"/>
                  <a:gd name="connsiteX9" fmla="*/ 186908 w 188484"/>
                  <a:gd name="connsiteY9" fmla="*/ 123128 h 301814"/>
                  <a:gd name="connsiteX10" fmla="*/ 183145 w 188484"/>
                  <a:gd name="connsiteY10" fmla="*/ 199736 h 301814"/>
                  <a:gd name="connsiteX11" fmla="*/ 125391 w 188484"/>
                  <a:gd name="connsiteY11" fmla="*/ 287516 h 301814"/>
                  <a:gd name="connsiteX12" fmla="*/ 121782 w 188484"/>
                  <a:gd name="connsiteY12" fmla="*/ 291296 h 301814"/>
                  <a:gd name="connsiteX13" fmla="*/ 97206 w 188484"/>
                  <a:gd name="connsiteY13" fmla="*/ 301796 h 301814"/>
                  <a:gd name="connsiteX14" fmla="*/ 10191 w 188484"/>
                  <a:gd name="connsiteY14" fmla="*/ 113720 h 301814"/>
                  <a:gd name="connsiteX15" fmla="*/ 12649 w 188484"/>
                  <a:gd name="connsiteY15" fmla="*/ 203516 h 301814"/>
                  <a:gd name="connsiteX16" fmla="*/ 82383 w 188484"/>
                  <a:gd name="connsiteY16" fmla="*/ 289868 h 301814"/>
                  <a:gd name="connsiteX17" fmla="*/ 116559 w 188484"/>
                  <a:gd name="connsiteY17" fmla="*/ 285416 h 301814"/>
                  <a:gd name="connsiteX18" fmla="*/ 120476 w 188484"/>
                  <a:gd name="connsiteY18" fmla="*/ 281384 h 301814"/>
                  <a:gd name="connsiteX19" fmla="*/ 175849 w 188484"/>
                  <a:gd name="connsiteY19" fmla="*/ 199064 h 301814"/>
                  <a:gd name="connsiteX20" fmla="*/ 179612 w 188484"/>
                  <a:gd name="connsiteY20" fmla="*/ 122288 h 301814"/>
                  <a:gd name="connsiteX21" fmla="*/ 181071 w 188484"/>
                  <a:gd name="connsiteY21" fmla="*/ 104732 h 301814"/>
                  <a:gd name="connsiteX22" fmla="*/ 98266 w 188484"/>
                  <a:gd name="connsiteY22" fmla="*/ 8569 h 301814"/>
                  <a:gd name="connsiteX23" fmla="*/ 10345 w 188484"/>
                  <a:gd name="connsiteY23" fmla="*/ 99129 h 301814"/>
                  <a:gd name="connsiteX24" fmla="*/ 10345 w 188484"/>
                  <a:gd name="connsiteY24" fmla="*/ 104732 h 301814"/>
                  <a:gd name="connsiteX25" fmla="*/ 10345 w 188484"/>
                  <a:gd name="connsiteY25" fmla="*/ 111620 h 301814"/>
                  <a:gd name="connsiteX26" fmla="*/ 10191 w 188484"/>
                  <a:gd name="connsiteY26" fmla="*/ 113720 h 30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8484" h="301814">
                    <a:moveTo>
                      <a:pt x="97206" y="301796"/>
                    </a:moveTo>
                    <a:cubicBezTo>
                      <a:pt x="90916" y="301779"/>
                      <a:pt x="84695" y="300343"/>
                      <a:pt x="78927" y="297596"/>
                    </a:cubicBezTo>
                    <a:cubicBezTo>
                      <a:pt x="65948" y="291212"/>
                      <a:pt x="14876" y="232328"/>
                      <a:pt x="5276" y="206708"/>
                    </a:cubicBezTo>
                    <a:cubicBezTo>
                      <a:pt x="-4324" y="181088"/>
                      <a:pt x="2050" y="114308"/>
                      <a:pt x="2357" y="111452"/>
                    </a:cubicBezTo>
                    <a:cubicBezTo>
                      <a:pt x="2311" y="111175"/>
                      <a:pt x="2311" y="110889"/>
                      <a:pt x="2357" y="110612"/>
                    </a:cubicBezTo>
                    <a:cubicBezTo>
                      <a:pt x="2357" y="108680"/>
                      <a:pt x="2357" y="106664"/>
                      <a:pt x="2357" y="104732"/>
                    </a:cubicBezTo>
                    <a:cubicBezTo>
                      <a:pt x="883" y="48528"/>
                      <a:pt x="41341" y="1656"/>
                      <a:pt x="92728" y="43"/>
                    </a:cubicBezTo>
                    <a:cubicBezTo>
                      <a:pt x="144115" y="-1570"/>
                      <a:pt x="186969" y="42681"/>
                      <a:pt x="188444" y="98886"/>
                    </a:cubicBezTo>
                    <a:cubicBezTo>
                      <a:pt x="188498" y="100834"/>
                      <a:pt x="188498" y="102783"/>
                      <a:pt x="188444" y="104732"/>
                    </a:cubicBezTo>
                    <a:cubicBezTo>
                      <a:pt x="188421" y="110898"/>
                      <a:pt x="187914" y="117055"/>
                      <a:pt x="186908" y="123128"/>
                    </a:cubicBezTo>
                    <a:cubicBezTo>
                      <a:pt x="186908" y="133292"/>
                      <a:pt x="185372" y="170504"/>
                      <a:pt x="183145" y="199736"/>
                    </a:cubicBezTo>
                    <a:cubicBezTo>
                      <a:pt x="180764" y="231572"/>
                      <a:pt x="139062" y="273656"/>
                      <a:pt x="125391" y="287516"/>
                    </a:cubicBezTo>
                    <a:cubicBezTo>
                      <a:pt x="123625" y="289364"/>
                      <a:pt x="122319" y="290624"/>
                      <a:pt x="121782" y="291296"/>
                    </a:cubicBezTo>
                    <a:cubicBezTo>
                      <a:pt x="115246" y="298318"/>
                      <a:pt x="106368" y="302115"/>
                      <a:pt x="97206" y="301796"/>
                    </a:cubicBezTo>
                    <a:close/>
                    <a:moveTo>
                      <a:pt x="10191" y="113720"/>
                    </a:moveTo>
                    <a:cubicBezTo>
                      <a:pt x="9270" y="123800"/>
                      <a:pt x="4662" y="182264"/>
                      <a:pt x="12649" y="203516"/>
                    </a:cubicBezTo>
                    <a:cubicBezTo>
                      <a:pt x="21865" y="227960"/>
                      <a:pt x="72015" y="284828"/>
                      <a:pt x="82383" y="289868"/>
                    </a:cubicBezTo>
                    <a:cubicBezTo>
                      <a:pt x="93534" y="296160"/>
                      <a:pt x="107067" y="294396"/>
                      <a:pt x="116559" y="285416"/>
                    </a:cubicBezTo>
                    <a:lnTo>
                      <a:pt x="120476" y="281384"/>
                    </a:lnTo>
                    <a:cubicBezTo>
                      <a:pt x="155727" y="245684"/>
                      <a:pt x="174236" y="218048"/>
                      <a:pt x="175849" y="199064"/>
                    </a:cubicBezTo>
                    <a:cubicBezTo>
                      <a:pt x="177999" y="170000"/>
                      <a:pt x="179305" y="132956"/>
                      <a:pt x="179612" y="122288"/>
                    </a:cubicBezTo>
                    <a:cubicBezTo>
                      <a:pt x="180564" y="116492"/>
                      <a:pt x="181056" y="110620"/>
                      <a:pt x="181071" y="104732"/>
                    </a:cubicBezTo>
                    <a:cubicBezTo>
                      <a:pt x="182484" y="53164"/>
                      <a:pt x="145413" y="10114"/>
                      <a:pt x="98266" y="8569"/>
                    </a:cubicBezTo>
                    <a:cubicBezTo>
                      <a:pt x="51126" y="7015"/>
                      <a:pt x="11758" y="47570"/>
                      <a:pt x="10345" y="99129"/>
                    </a:cubicBezTo>
                    <a:cubicBezTo>
                      <a:pt x="10291" y="100994"/>
                      <a:pt x="10291" y="102867"/>
                      <a:pt x="10345" y="104732"/>
                    </a:cubicBezTo>
                    <a:cubicBezTo>
                      <a:pt x="10345" y="107000"/>
                      <a:pt x="10345" y="109352"/>
                      <a:pt x="10345" y="111620"/>
                    </a:cubicBezTo>
                    <a:cubicBezTo>
                      <a:pt x="10452" y="112326"/>
                      <a:pt x="10398" y="113048"/>
                      <a:pt x="10191" y="113720"/>
                    </a:cubicBezTo>
                    <a:close/>
                  </a:path>
                </a:pathLst>
              </a:custGeom>
              <a:solidFill>
                <a:srgbClr val="263238"/>
              </a:solidFill>
              <a:ln w="7671"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60D9BA67-8B20-AB09-E2C1-A94051062321}"/>
                  </a:ext>
                </a:extLst>
              </p:cNvPr>
              <p:cNvSpPr/>
              <p:nvPr/>
            </p:nvSpPr>
            <p:spPr>
              <a:xfrm>
                <a:off x="9791414" y="3468807"/>
                <a:ext cx="45013" cy="29216"/>
              </a:xfrm>
              <a:custGeom>
                <a:avLst/>
                <a:gdLst>
                  <a:gd name="connsiteX0" fmla="*/ 24279 w 45013"/>
                  <a:gd name="connsiteY0" fmla="*/ 29156 h 29216"/>
                  <a:gd name="connsiteX1" fmla="*/ 3159 w 45013"/>
                  <a:gd name="connsiteY1" fmla="*/ 19832 h 29216"/>
                  <a:gd name="connsiteX2" fmla="*/ 931 w 45013"/>
                  <a:gd name="connsiteY2" fmla="*/ 3620 h 29216"/>
                  <a:gd name="connsiteX3" fmla="*/ 5785 w 45013"/>
                  <a:gd name="connsiteY3" fmla="*/ 949 h 29216"/>
                  <a:gd name="connsiteX4" fmla="*/ 8227 w 45013"/>
                  <a:gd name="connsiteY4" fmla="*/ 6249 h 29216"/>
                  <a:gd name="connsiteX5" fmla="*/ 8150 w 45013"/>
                  <a:gd name="connsiteY5" fmla="*/ 6476 h 29216"/>
                  <a:gd name="connsiteX6" fmla="*/ 8150 w 45013"/>
                  <a:gd name="connsiteY6" fmla="*/ 6476 h 29216"/>
                  <a:gd name="connsiteX7" fmla="*/ 9072 w 45013"/>
                  <a:gd name="connsiteY7" fmla="*/ 14456 h 29216"/>
                  <a:gd name="connsiteX8" fmla="*/ 24432 w 45013"/>
                  <a:gd name="connsiteY8" fmla="*/ 20756 h 29216"/>
                  <a:gd name="connsiteX9" fmla="*/ 34186 w 45013"/>
                  <a:gd name="connsiteY9" fmla="*/ 17144 h 29216"/>
                  <a:gd name="connsiteX10" fmla="*/ 37181 w 45013"/>
                  <a:gd name="connsiteY10" fmla="*/ 4376 h 29216"/>
                  <a:gd name="connsiteX11" fmla="*/ 40860 w 45013"/>
                  <a:gd name="connsiteY11" fmla="*/ 8 h 29216"/>
                  <a:gd name="connsiteX12" fmla="*/ 40867 w 45013"/>
                  <a:gd name="connsiteY12" fmla="*/ 8 h 29216"/>
                  <a:gd name="connsiteX13" fmla="*/ 44853 w 45013"/>
                  <a:gd name="connsiteY13" fmla="*/ 3864 h 29216"/>
                  <a:gd name="connsiteX14" fmla="*/ 44861 w 45013"/>
                  <a:gd name="connsiteY14" fmla="*/ 3956 h 29216"/>
                  <a:gd name="connsiteX15" fmla="*/ 39715 w 45013"/>
                  <a:gd name="connsiteY15" fmla="*/ 22940 h 29216"/>
                  <a:gd name="connsiteX16" fmla="*/ 24279 w 45013"/>
                  <a:gd name="connsiteY16" fmla="*/ 29156 h 2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13" h="29216">
                    <a:moveTo>
                      <a:pt x="24279" y="29156"/>
                    </a:moveTo>
                    <a:cubicBezTo>
                      <a:pt x="16307" y="29719"/>
                      <a:pt x="8534" y="26292"/>
                      <a:pt x="3159" y="19832"/>
                    </a:cubicBezTo>
                    <a:cubicBezTo>
                      <a:pt x="-29" y="15179"/>
                      <a:pt x="-866" y="9089"/>
                      <a:pt x="931" y="3620"/>
                    </a:cubicBezTo>
                    <a:cubicBezTo>
                      <a:pt x="1600" y="1419"/>
                      <a:pt x="3765" y="218"/>
                      <a:pt x="5785" y="949"/>
                    </a:cubicBezTo>
                    <a:cubicBezTo>
                      <a:pt x="7797" y="1671"/>
                      <a:pt x="8888" y="4049"/>
                      <a:pt x="8227" y="6249"/>
                    </a:cubicBezTo>
                    <a:cubicBezTo>
                      <a:pt x="8204" y="6325"/>
                      <a:pt x="8181" y="6401"/>
                      <a:pt x="8150" y="6476"/>
                    </a:cubicBezTo>
                    <a:lnTo>
                      <a:pt x="8150" y="6476"/>
                    </a:lnTo>
                    <a:cubicBezTo>
                      <a:pt x="7290" y="9147"/>
                      <a:pt x="7636" y="12104"/>
                      <a:pt x="9072" y="14456"/>
                    </a:cubicBezTo>
                    <a:cubicBezTo>
                      <a:pt x="13089" y="18933"/>
                      <a:pt x="18710" y="21235"/>
                      <a:pt x="24432" y="20756"/>
                    </a:cubicBezTo>
                    <a:cubicBezTo>
                      <a:pt x="27995" y="21059"/>
                      <a:pt x="31521" y="19748"/>
                      <a:pt x="34186" y="17144"/>
                    </a:cubicBezTo>
                    <a:cubicBezTo>
                      <a:pt x="36735" y="13515"/>
                      <a:pt x="37811" y="8904"/>
                      <a:pt x="37181" y="4376"/>
                    </a:cubicBezTo>
                    <a:cubicBezTo>
                      <a:pt x="37097" y="2058"/>
                      <a:pt x="38740" y="101"/>
                      <a:pt x="40860" y="8"/>
                    </a:cubicBezTo>
                    <a:cubicBezTo>
                      <a:pt x="40860" y="8"/>
                      <a:pt x="40867" y="8"/>
                      <a:pt x="40867" y="8"/>
                    </a:cubicBezTo>
                    <a:cubicBezTo>
                      <a:pt x="42941" y="-135"/>
                      <a:pt x="44730" y="1596"/>
                      <a:pt x="44853" y="3864"/>
                    </a:cubicBezTo>
                    <a:cubicBezTo>
                      <a:pt x="44861" y="3889"/>
                      <a:pt x="44861" y="3923"/>
                      <a:pt x="44861" y="3956"/>
                    </a:cubicBezTo>
                    <a:cubicBezTo>
                      <a:pt x="45583" y="10785"/>
                      <a:pt x="43724" y="17648"/>
                      <a:pt x="39715" y="22940"/>
                    </a:cubicBezTo>
                    <a:cubicBezTo>
                      <a:pt x="35622" y="27333"/>
                      <a:pt x="30000" y="29593"/>
                      <a:pt x="24279" y="29156"/>
                    </a:cubicBezTo>
                    <a:close/>
                  </a:path>
                </a:pathLst>
              </a:custGeom>
              <a:solidFill>
                <a:srgbClr val="263238"/>
              </a:solidFill>
              <a:ln w="7671"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E46FB168-590B-727E-7BD5-D08B67C0522F}"/>
                  </a:ext>
                </a:extLst>
              </p:cNvPr>
              <p:cNvSpPr/>
              <p:nvPr/>
            </p:nvSpPr>
            <p:spPr>
              <a:xfrm>
                <a:off x="9775449" y="3507540"/>
                <a:ext cx="81254" cy="33585"/>
              </a:xfrm>
              <a:custGeom>
                <a:avLst/>
                <a:gdLst>
                  <a:gd name="connsiteX0" fmla="*/ 42624 w 81254"/>
                  <a:gd name="connsiteY0" fmla="*/ 0 h 33585"/>
                  <a:gd name="connsiteX1" fmla="*/ 23655 w 81254"/>
                  <a:gd name="connsiteY1" fmla="*/ 3444 h 33585"/>
                  <a:gd name="connsiteX2" fmla="*/ 0 w 81254"/>
                  <a:gd name="connsiteY2" fmla="*/ 8652 h 33585"/>
                  <a:gd name="connsiteX3" fmla="*/ 26035 w 81254"/>
                  <a:gd name="connsiteY3" fmla="*/ 30240 h 33585"/>
                  <a:gd name="connsiteX4" fmla="*/ 56755 w 81254"/>
                  <a:gd name="connsiteY4" fmla="*/ 30240 h 33585"/>
                  <a:gd name="connsiteX5" fmla="*/ 81255 w 81254"/>
                  <a:gd name="connsiteY5" fmla="*/ 6888 h 33585"/>
                  <a:gd name="connsiteX6" fmla="*/ 58215 w 81254"/>
                  <a:gd name="connsiteY6" fmla="*/ 2604 h 33585"/>
                  <a:gd name="connsiteX7" fmla="*/ 42624 w 81254"/>
                  <a:gd name="connsiteY7" fmla="*/ 0 h 3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4" h="33585">
                    <a:moveTo>
                      <a:pt x="42624" y="0"/>
                    </a:moveTo>
                    <a:cubicBezTo>
                      <a:pt x="36250" y="764"/>
                      <a:pt x="29914" y="1915"/>
                      <a:pt x="23655" y="3444"/>
                    </a:cubicBezTo>
                    <a:cubicBezTo>
                      <a:pt x="13364" y="6048"/>
                      <a:pt x="0" y="8652"/>
                      <a:pt x="0" y="8652"/>
                    </a:cubicBezTo>
                    <a:cubicBezTo>
                      <a:pt x="6490" y="18555"/>
                      <a:pt x="15568" y="26074"/>
                      <a:pt x="26035" y="30240"/>
                    </a:cubicBezTo>
                    <a:cubicBezTo>
                      <a:pt x="35866" y="34700"/>
                      <a:pt x="46925" y="34700"/>
                      <a:pt x="56755" y="30240"/>
                    </a:cubicBezTo>
                    <a:cubicBezTo>
                      <a:pt x="65849" y="23696"/>
                      <a:pt x="74089" y="15842"/>
                      <a:pt x="81255" y="6888"/>
                    </a:cubicBezTo>
                    <a:cubicBezTo>
                      <a:pt x="73475" y="6199"/>
                      <a:pt x="65764" y="4763"/>
                      <a:pt x="58215" y="2604"/>
                    </a:cubicBezTo>
                    <a:cubicBezTo>
                      <a:pt x="53161" y="924"/>
                      <a:pt x="47908" y="50"/>
                      <a:pt x="42624" y="0"/>
                    </a:cubicBezTo>
                    <a:close/>
                  </a:path>
                </a:pathLst>
              </a:custGeom>
              <a:solidFill>
                <a:srgbClr val="9E9E9E"/>
              </a:solidFill>
              <a:ln w="7671"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CF34B6E9-9C69-83B6-1508-2B34D2AC03AB}"/>
                  </a:ext>
                </a:extLst>
              </p:cNvPr>
              <p:cNvSpPr/>
              <p:nvPr/>
            </p:nvSpPr>
            <p:spPr>
              <a:xfrm>
                <a:off x="9771791" y="3503340"/>
                <a:ext cx="88836" cy="41915"/>
              </a:xfrm>
              <a:custGeom>
                <a:avLst/>
                <a:gdLst>
                  <a:gd name="connsiteX0" fmla="*/ 46589 w 88836"/>
                  <a:gd name="connsiteY0" fmla="*/ 41916 h 41915"/>
                  <a:gd name="connsiteX1" fmla="*/ 28618 w 88836"/>
                  <a:gd name="connsiteY1" fmla="*/ 38472 h 41915"/>
                  <a:gd name="connsiteX2" fmla="*/ 432 w 88836"/>
                  <a:gd name="connsiteY2" fmla="*/ 15204 h 41915"/>
                  <a:gd name="connsiteX3" fmla="*/ 432 w 88836"/>
                  <a:gd name="connsiteY3" fmla="*/ 11256 h 41915"/>
                  <a:gd name="connsiteX4" fmla="*/ 3351 w 88836"/>
                  <a:gd name="connsiteY4" fmla="*/ 8736 h 41915"/>
                  <a:gd name="connsiteX5" fmla="*/ 26851 w 88836"/>
                  <a:gd name="connsiteY5" fmla="*/ 3612 h 41915"/>
                  <a:gd name="connsiteX6" fmla="*/ 46282 w 88836"/>
                  <a:gd name="connsiteY6" fmla="*/ 0 h 41915"/>
                  <a:gd name="connsiteX7" fmla="*/ 46282 w 88836"/>
                  <a:gd name="connsiteY7" fmla="*/ 0 h 41915"/>
                  <a:gd name="connsiteX8" fmla="*/ 63408 w 88836"/>
                  <a:gd name="connsiteY8" fmla="*/ 2856 h 41915"/>
                  <a:gd name="connsiteX9" fmla="*/ 85373 w 88836"/>
                  <a:gd name="connsiteY9" fmla="*/ 6972 h 41915"/>
                  <a:gd name="connsiteX10" fmla="*/ 88599 w 88836"/>
                  <a:gd name="connsiteY10" fmla="*/ 9660 h 41915"/>
                  <a:gd name="connsiteX11" fmla="*/ 87831 w 88836"/>
                  <a:gd name="connsiteY11" fmla="*/ 13944 h 41915"/>
                  <a:gd name="connsiteX12" fmla="*/ 61949 w 88836"/>
                  <a:gd name="connsiteY12" fmla="*/ 38388 h 41915"/>
                  <a:gd name="connsiteX13" fmla="*/ 46589 w 88836"/>
                  <a:gd name="connsiteY13" fmla="*/ 41916 h 41915"/>
                  <a:gd name="connsiteX14" fmla="*/ 10723 w 88836"/>
                  <a:gd name="connsiteY14" fmla="*/ 15708 h 41915"/>
                  <a:gd name="connsiteX15" fmla="*/ 30768 w 88836"/>
                  <a:gd name="connsiteY15" fmla="*/ 30408 h 41915"/>
                  <a:gd name="connsiteX16" fmla="*/ 59107 w 88836"/>
                  <a:gd name="connsiteY16" fmla="*/ 30408 h 41915"/>
                  <a:gd name="connsiteX17" fmla="*/ 76848 w 88836"/>
                  <a:gd name="connsiteY17" fmla="*/ 14196 h 41915"/>
                  <a:gd name="connsiteX18" fmla="*/ 60720 w 88836"/>
                  <a:gd name="connsiteY18" fmla="*/ 10584 h 41915"/>
                  <a:gd name="connsiteX19" fmla="*/ 46435 w 88836"/>
                  <a:gd name="connsiteY19" fmla="*/ 8232 h 41915"/>
                  <a:gd name="connsiteX20" fmla="*/ 28157 w 88836"/>
                  <a:gd name="connsiteY20" fmla="*/ 11592 h 41915"/>
                  <a:gd name="connsiteX21" fmla="*/ 10723 w 88836"/>
                  <a:gd name="connsiteY21" fmla="*/ 15708 h 4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8836" h="41915">
                    <a:moveTo>
                      <a:pt x="46589" y="41916"/>
                    </a:moveTo>
                    <a:cubicBezTo>
                      <a:pt x="40476" y="41740"/>
                      <a:pt x="34424" y="40580"/>
                      <a:pt x="28618" y="38472"/>
                    </a:cubicBezTo>
                    <a:cubicBezTo>
                      <a:pt x="17274" y="34037"/>
                      <a:pt x="7444" y="25922"/>
                      <a:pt x="432" y="15204"/>
                    </a:cubicBezTo>
                    <a:cubicBezTo>
                      <a:pt x="-144" y="13961"/>
                      <a:pt x="-144" y="12499"/>
                      <a:pt x="432" y="11256"/>
                    </a:cubicBezTo>
                    <a:cubicBezTo>
                      <a:pt x="954" y="9929"/>
                      <a:pt x="2053" y="8988"/>
                      <a:pt x="3351" y="8736"/>
                    </a:cubicBezTo>
                    <a:cubicBezTo>
                      <a:pt x="3351" y="8736"/>
                      <a:pt x="16791" y="6132"/>
                      <a:pt x="26851" y="3612"/>
                    </a:cubicBezTo>
                    <a:cubicBezTo>
                      <a:pt x="33256" y="1991"/>
                      <a:pt x="39746" y="781"/>
                      <a:pt x="46282" y="0"/>
                    </a:cubicBezTo>
                    <a:lnTo>
                      <a:pt x="46282" y="0"/>
                    </a:lnTo>
                    <a:cubicBezTo>
                      <a:pt x="52088" y="50"/>
                      <a:pt x="57855" y="1008"/>
                      <a:pt x="63408" y="2856"/>
                    </a:cubicBezTo>
                    <a:cubicBezTo>
                      <a:pt x="70604" y="4931"/>
                      <a:pt x="77954" y="6308"/>
                      <a:pt x="85373" y="6972"/>
                    </a:cubicBezTo>
                    <a:cubicBezTo>
                      <a:pt x="86817" y="7157"/>
                      <a:pt x="88053" y="8190"/>
                      <a:pt x="88599" y="9660"/>
                    </a:cubicBezTo>
                    <a:cubicBezTo>
                      <a:pt x="89098" y="11130"/>
                      <a:pt x="88798" y="12785"/>
                      <a:pt x="87831" y="13944"/>
                    </a:cubicBezTo>
                    <a:cubicBezTo>
                      <a:pt x="80312" y="23402"/>
                      <a:pt x="71595" y="31634"/>
                      <a:pt x="61949" y="38388"/>
                    </a:cubicBezTo>
                    <a:cubicBezTo>
                      <a:pt x="57095" y="40664"/>
                      <a:pt x="51873" y="41866"/>
                      <a:pt x="46589" y="41916"/>
                    </a:cubicBezTo>
                    <a:close/>
                    <a:moveTo>
                      <a:pt x="10723" y="15708"/>
                    </a:moveTo>
                    <a:cubicBezTo>
                      <a:pt x="16130" y="22420"/>
                      <a:pt x="23034" y="27485"/>
                      <a:pt x="30768" y="30408"/>
                    </a:cubicBezTo>
                    <a:cubicBezTo>
                      <a:pt x="39831" y="34557"/>
                      <a:pt x="50045" y="34557"/>
                      <a:pt x="59107" y="30408"/>
                    </a:cubicBezTo>
                    <a:cubicBezTo>
                      <a:pt x="65682" y="25939"/>
                      <a:pt x="71656" y="20479"/>
                      <a:pt x="76848" y="14196"/>
                    </a:cubicBezTo>
                    <a:cubicBezTo>
                      <a:pt x="71388" y="13524"/>
                      <a:pt x="65989" y="12314"/>
                      <a:pt x="60720" y="10584"/>
                    </a:cubicBezTo>
                    <a:cubicBezTo>
                      <a:pt x="56089" y="9047"/>
                      <a:pt x="51274" y="8257"/>
                      <a:pt x="46435" y="8232"/>
                    </a:cubicBezTo>
                    <a:cubicBezTo>
                      <a:pt x="40291" y="8996"/>
                      <a:pt x="34193" y="10122"/>
                      <a:pt x="28157" y="11592"/>
                    </a:cubicBezTo>
                    <a:cubicBezTo>
                      <a:pt x="22397" y="13188"/>
                      <a:pt x="15639" y="14700"/>
                      <a:pt x="10723" y="15708"/>
                    </a:cubicBezTo>
                    <a:close/>
                  </a:path>
                </a:pathLst>
              </a:custGeom>
              <a:solidFill>
                <a:srgbClr val="263238"/>
              </a:solidFill>
              <a:ln w="7671"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0AF759AE-459F-0C05-C520-11DD661EB4A5}"/>
                  </a:ext>
                </a:extLst>
              </p:cNvPr>
              <p:cNvSpPr/>
              <p:nvPr/>
            </p:nvSpPr>
            <p:spPr>
              <a:xfrm>
                <a:off x="9775449" y="3507540"/>
                <a:ext cx="81331" cy="15845"/>
              </a:xfrm>
              <a:custGeom>
                <a:avLst/>
                <a:gdLst>
                  <a:gd name="connsiteX0" fmla="*/ 42624 w 81331"/>
                  <a:gd name="connsiteY0" fmla="*/ 0 h 15845"/>
                  <a:gd name="connsiteX1" fmla="*/ 23655 w 81331"/>
                  <a:gd name="connsiteY1" fmla="*/ 3444 h 15845"/>
                  <a:gd name="connsiteX2" fmla="*/ 0 w 81331"/>
                  <a:gd name="connsiteY2" fmla="*/ 8652 h 15845"/>
                  <a:gd name="connsiteX3" fmla="*/ 81331 w 81331"/>
                  <a:gd name="connsiteY3" fmla="*/ 6888 h 15845"/>
                  <a:gd name="connsiteX4" fmla="*/ 58291 w 81331"/>
                  <a:gd name="connsiteY4" fmla="*/ 2604 h 15845"/>
                  <a:gd name="connsiteX5" fmla="*/ 42624 w 81331"/>
                  <a:gd name="connsiteY5" fmla="*/ 0 h 1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331" h="15845">
                    <a:moveTo>
                      <a:pt x="42624" y="0"/>
                    </a:moveTo>
                    <a:cubicBezTo>
                      <a:pt x="36250" y="764"/>
                      <a:pt x="29914" y="1915"/>
                      <a:pt x="23655" y="3444"/>
                    </a:cubicBezTo>
                    <a:cubicBezTo>
                      <a:pt x="13364" y="6048"/>
                      <a:pt x="0" y="8652"/>
                      <a:pt x="0" y="8652"/>
                    </a:cubicBezTo>
                    <a:cubicBezTo>
                      <a:pt x="0" y="8652"/>
                      <a:pt x="47386" y="25956"/>
                      <a:pt x="81331" y="6888"/>
                    </a:cubicBezTo>
                    <a:cubicBezTo>
                      <a:pt x="73552" y="6199"/>
                      <a:pt x="65841" y="4763"/>
                      <a:pt x="58291" y="2604"/>
                    </a:cubicBezTo>
                    <a:cubicBezTo>
                      <a:pt x="53207" y="916"/>
                      <a:pt x="47931" y="42"/>
                      <a:pt x="42624" y="0"/>
                    </a:cubicBezTo>
                    <a:close/>
                  </a:path>
                </a:pathLst>
              </a:custGeom>
              <a:solidFill>
                <a:srgbClr val="9E9E9E"/>
              </a:solidFill>
              <a:ln w="7671"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25D42082-31AD-B6A2-8782-5A75089419E8}"/>
                  </a:ext>
                </a:extLst>
              </p:cNvPr>
              <p:cNvSpPr/>
              <p:nvPr/>
            </p:nvSpPr>
            <p:spPr>
              <a:xfrm>
                <a:off x="9771598" y="3503340"/>
                <a:ext cx="88623" cy="24296"/>
              </a:xfrm>
              <a:custGeom>
                <a:avLst/>
                <a:gdLst>
                  <a:gd name="connsiteX0" fmla="*/ 46552 w 88623"/>
                  <a:gd name="connsiteY0" fmla="*/ 24276 h 24296"/>
                  <a:gd name="connsiteX1" fmla="*/ 2622 w 88623"/>
                  <a:gd name="connsiteY1" fmla="*/ 16884 h 24296"/>
                  <a:gd name="connsiteX2" fmla="*/ 11 w 88623"/>
                  <a:gd name="connsiteY2" fmla="*/ 12516 h 24296"/>
                  <a:gd name="connsiteX3" fmla="*/ 3160 w 88623"/>
                  <a:gd name="connsiteY3" fmla="*/ 8736 h 24296"/>
                  <a:gd name="connsiteX4" fmla="*/ 26661 w 88623"/>
                  <a:gd name="connsiteY4" fmla="*/ 3612 h 24296"/>
                  <a:gd name="connsiteX5" fmla="*/ 46091 w 88623"/>
                  <a:gd name="connsiteY5" fmla="*/ 0 h 24296"/>
                  <a:gd name="connsiteX6" fmla="*/ 46091 w 88623"/>
                  <a:gd name="connsiteY6" fmla="*/ 0 h 24296"/>
                  <a:gd name="connsiteX7" fmla="*/ 63217 w 88623"/>
                  <a:gd name="connsiteY7" fmla="*/ 2856 h 24296"/>
                  <a:gd name="connsiteX8" fmla="*/ 85182 w 88623"/>
                  <a:gd name="connsiteY8" fmla="*/ 6972 h 24296"/>
                  <a:gd name="connsiteX9" fmla="*/ 88561 w 88623"/>
                  <a:gd name="connsiteY9" fmla="*/ 10332 h 24296"/>
                  <a:gd name="connsiteX10" fmla="*/ 86564 w 88623"/>
                  <a:gd name="connsiteY10" fmla="*/ 14868 h 24296"/>
                  <a:gd name="connsiteX11" fmla="*/ 46552 w 88623"/>
                  <a:gd name="connsiteY11" fmla="*/ 24276 h 24296"/>
                  <a:gd name="connsiteX12" fmla="*/ 21976 w 88623"/>
                  <a:gd name="connsiteY12" fmla="*/ 13272 h 24296"/>
                  <a:gd name="connsiteX13" fmla="*/ 69361 w 88623"/>
                  <a:gd name="connsiteY13" fmla="*/ 13272 h 24296"/>
                  <a:gd name="connsiteX14" fmla="*/ 60914 w 88623"/>
                  <a:gd name="connsiteY14" fmla="*/ 11004 h 24296"/>
                  <a:gd name="connsiteX15" fmla="*/ 46628 w 88623"/>
                  <a:gd name="connsiteY15" fmla="*/ 8652 h 24296"/>
                  <a:gd name="connsiteX16" fmla="*/ 28350 w 88623"/>
                  <a:gd name="connsiteY16" fmla="*/ 12012 h 2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623" h="24296">
                    <a:moveTo>
                      <a:pt x="46552" y="24276"/>
                    </a:moveTo>
                    <a:cubicBezTo>
                      <a:pt x="31660" y="24133"/>
                      <a:pt x="16861" y="21647"/>
                      <a:pt x="2622" y="16884"/>
                    </a:cubicBezTo>
                    <a:cubicBezTo>
                      <a:pt x="948" y="16246"/>
                      <a:pt x="-120" y="14448"/>
                      <a:pt x="11" y="12516"/>
                    </a:cubicBezTo>
                    <a:cubicBezTo>
                      <a:pt x="134" y="10609"/>
                      <a:pt x="1432" y="9047"/>
                      <a:pt x="3160" y="8736"/>
                    </a:cubicBezTo>
                    <a:cubicBezTo>
                      <a:pt x="3160" y="8736"/>
                      <a:pt x="16600" y="6132"/>
                      <a:pt x="26661" y="3612"/>
                    </a:cubicBezTo>
                    <a:cubicBezTo>
                      <a:pt x="33066" y="1991"/>
                      <a:pt x="39555" y="781"/>
                      <a:pt x="46091" y="0"/>
                    </a:cubicBezTo>
                    <a:lnTo>
                      <a:pt x="46091" y="0"/>
                    </a:lnTo>
                    <a:cubicBezTo>
                      <a:pt x="51897" y="50"/>
                      <a:pt x="57665" y="1008"/>
                      <a:pt x="63217" y="2856"/>
                    </a:cubicBezTo>
                    <a:cubicBezTo>
                      <a:pt x="70414" y="4931"/>
                      <a:pt x="77763" y="6308"/>
                      <a:pt x="85182" y="6972"/>
                    </a:cubicBezTo>
                    <a:cubicBezTo>
                      <a:pt x="86872" y="7132"/>
                      <a:pt x="88254" y="8509"/>
                      <a:pt x="88561" y="10332"/>
                    </a:cubicBezTo>
                    <a:cubicBezTo>
                      <a:pt x="88861" y="12155"/>
                      <a:pt x="88055" y="13986"/>
                      <a:pt x="86564" y="14868"/>
                    </a:cubicBezTo>
                    <a:cubicBezTo>
                      <a:pt x="74077" y="21361"/>
                      <a:pt x="60376" y="24587"/>
                      <a:pt x="46552" y="24276"/>
                    </a:cubicBezTo>
                    <a:close/>
                    <a:moveTo>
                      <a:pt x="21976" y="13272"/>
                    </a:moveTo>
                    <a:cubicBezTo>
                      <a:pt x="37604" y="16800"/>
                      <a:pt x="53733" y="16800"/>
                      <a:pt x="69361" y="13272"/>
                    </a:cubicBezTo>
                    <a:cubicBezTo>
                      <a:pt x="66489" y="12776"/>
                      <a:pt x="63670" y="12012"/>
                      <a:pt x="60914" y="11004"/>
                    </a:cubicBezTo>
                    <a:cubicBezTo>
                      <a:pt x="56282" y="9467"/>
                      <a:pt x="51467" y="8677"/>
                      <a:pt x="46628" y="8652"/>
                    </a:cubicBezTo>
                    <a:cubicBezTo>
                      <a:pt x="40484" y="9416"/>
                      <a:pt x="34387" y="10542"/>
                      <a:pt x="28350" y="12012"/>
                    </a:cubicBezTo>
                    <a:close/>
                  </a:path>
                </a:pathLst>
              </a:custGeom>
              <a:solidFill>
                <a:srgbClr val="263238"/>
              </a:solidFill>
              <a:ln w="7671"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8BE242DB-5BEF-7D4B-F1EE-8FB0F7DF93E1}"/>
                  </a:ext>
                </a:extLst>
              </p:cNvPr>
              <p:cNvSpPr/>
              <p:nvPr/>
            </p:nvSpPr>
            <p:spPr>
              <a:xfrm>
                <a:off x="9767308" y="3429588"/>
                <a:ext cx="13440" cy="19823"/>
              </a:xfrm>
              <a:custGeom>
                <a:avLst/>
                <a:gdLst>
                  <a:gd name="connsiteX0" fmla="*/ 13440 w 13440"/>
                  <a:gd name="connsiteY0" fmla="*/ 9912 h 19823"/>
                  <a:gd name="connsiteX1" fmla="*/ 6682 w 13440"/>
                  <a:gd name="connsiteY1" fmla="*/ 19824 h 19823"/>
                  <a:gd name="connsiteX2" fmla="*/ 0 w 13440"/>
                  <a:gd name="connsiteY2" fmla="*/ 9912 h 19823"/>
                  <a:gd name="connsiteX3" fmla="*/ 6682 w 13440"/>
                  <a:gd name="connsiteY3" fmla="*/ 0 h 19823"/>
                  <a:gd name="connsiteX4" fmla="*/ 13440 w 13440"/>
                  <a:gd name="connsiteY4" fmla="*/ 9912 h 1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0" h="19823">
                    <a:moveTo>
                      <a:pt x="13440" y="9912"/>
                    </a:moveTo>
                    <a:cubicBezTo>
                      <a:pt x="13440" y="15372"/>
                      <a:pt x="10445" y="19824"/>
                      <a:pt x="6682" y="19824"/>
                    </a:cubicBezTo>
                    <a:cubicBezTo>
                      <a:pt x="2918" y="19824"/>
                      <a:pt x="0" y="15372"/>
                      <a:pt x="0" y="9912"/>
                    </a:cubicBezTo>
                    <a:cubicBezTo>
                      <a:pt x="0" y="4452"/>
                      <a:pt x="2995" y="0"/>
                      <a:pt x="6682" y="0"/>
                    </a:cubicBezTo>
                    <a:cubicBezTo>
                      <a:pt x="10368" y="0"/>
                      <a:pt x="13440" y="4452"/>
                      <a:pt x="13440" y="9912"/>
                    </a:cubicBezTo>
                    <a:close/>
                  </a:path>
                </a:pathLst>
              </a:custGeom>
              <a:solidFill>
                <a:srgbClr val="263238"/>
              </a:solidFill>
              <a:ln w="7671"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E5674E2A-FB00-E66E-F96F-CB6B44CA59FF}"/>
                  </a:ext>
                </a:extLst>
              </p:cNvPr>
              <p:cNvSpPr/>
              <p:nvPr/>
            </p:nvSpPr>
            <p:spPr>
              <a:xfrm>
                <a:off x="9842342" y="3429588"/>
                <a:ext cx="13440" cy="19823"/>
              </a:xfrm>
              <a:custGeom>
                <a:avLst/>
                <a:gdLst>
                  <a:gd name="connsiteX0" fmla="*/ 13440 w 13440"/>
                  <a:gd name="connsiteY0" fmla="*/ 9912 h 19823"/>
                  <a:gd name="connsiteX1" fmla="*/ 6758 w 13440"/>
                  <a:gd name="connsiteY1" fmla="*/ 19824 h 19823"/>
                  <a:gd name="connsiteX2" fmla="*/ 0 w 13440"/>
                  <a:gd name="connsiteY2" fmla="*/ 9912 h 19823"/>
                  <a:gd name="connsiteX3" fmla="*/ 6758 w 13440"/>
                  <a:gd name="connsiteY3" fmla="*/ 0 h 19823"/>
                  <a:gd name="connsiteX4" fmla="*/ 13440 w 13440"/>
                  <a:gd name="connsiteY4" fmla="*/ 9912 h 1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0" h="19823">
                    <a:moveTo>
                      <a:pt x="13440" y="9912"/>
                    </a:moveTo>
                    <a:cubicBezTo>
                      <a:pt x="13440" y="15372"/>
                      <a:pt x="10445" y="19824"/>
                      <a:pt x="6758" y="19824"/>
                    </a:cubicBezTo>
                    <a:cubicBezTo>
                      <a:pt x="3072" y="19824"/>
                      <a:pt x="0" y="15372"/>
                      <a:pt x="0" y="9912"/>
                    </a:cubicBezTo>
                    <a:cubicBezTo>
                      <a:pt x="0" y="4452"/>
                      <a:pt x="3072" y="0"/>
                      <a:pt x="6758" y="0"/>
                    </a:cubicBezTo>
                    <a:cubicBezTo>
                      <a:pt x="10445" y="0"/>
                      <a:pt x="13440" y="4452"/>
                      <a:pt x="13440" y="9912"/>
                    </a:cubicBezTo>
                    <a:close/>
                  </a:path>
                </a:pathLst>
              </a:custGeom>
              <a:solidFill>
                <a:srgbClr val="263238"/>
              </a:solidFill>
              <a:ln w="7671"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9046EBC6-D35C-DB80-3CD9-65E99405E5BC}"/>
                  </a:ext>
                </a:extLst>
              </p:cNvPr>
              <p:cNvSpPr/>
              <p:nvPr/>
            </p:nvSpPr>
            <p:spPr>
              <a:xfrm>
                <a:off x="9728217" y="3389351"/>
                <a:ext cx="81868" cy="89544"/>
              </a:xfrm>
              <a:custGeom>
                <a:avLst/>
                <a:gdLst>
                  <a:gd name="connsiteX0" fmla="*/ 40858 w 81868"/>
                  <a:gd name="connsiteY0" fmla="*/ 89544 h 89544"/>
                  <a:gd name="connsiteX1" fmla="*/ 0 w 81868"/>
                  <a:gd name="connsiteY1" fmla="*/ 44688 h 89544"/>
                  <a:gd name="connsiteX2" fmla="*/ 41011 w 81868"/>
                  <a:gd name="connsiteY2" fmla="*/ 0 h 89544"/>
                  <a:gd name="connsiteX3" fmla="*/ 81869 w 81868"/>
                  <a:gd name="connsiteY3" fmla="*/ 44772 h 89544"/>
                  <a:gd name="connsiteX4" fmla="*/ 40935 w 81868"/>
                  <a:gd name="connsiteY4" fmla="*/ 89544 h 89544"/>
                  <a:gd name="connsiteX5" fmla="*/ 40858 w 81868"/>
                  <a:gd name="connsiteY5" fmla="*/ 89544 h 89544"/>
                  <a:gd name="connsiteX6" fmla="*/ 40858 w 81868"/>
                  <a:gd name="connsiteY6" fmla="*/ 8400 h 89544"/>
                  <a:gd name="connsiteX7" fmla="*/ 7680 w 81868"/>
                  <a:gd name="connsiteY7" fmla="*/ 44856 h 89544"/>
                  <a:gd name="connsiteX8" fmla="*/ 41011 w 81868"/>
                  <a:gd name="connsiteY8" fmla="*/ 81144 h 89544"/>
                  <a:gd name="connsiteX9" fmla="*/ 74189 w 81868"/>
                  <a:gd name="connsiteY9" fmla="*/ 44772 h 89544"/>
                  <a:gd name="connsiteX10" fmla="*/ 40935 w 81868"/>
                  <a:gd name="connsiteY10" fmla="*/ 8400 h 89544"/>
                  <a:gd name="connsiteX11" fmla="*/ 40858 w 81868"/>
                  <a:gd name="connsiteY11" fmla="*/ 8400 h 8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868" h="89544">
                    <a:moveTo>
                      <a:pt x="40858" y="89544"/>
                    </a:moveTo>
                    <a:cubicBezTo>
                      <a:pt x="18248" y="89494"/>
                      <a:pt x="-38" y="69418"/>
                      <a:pt x="0" y="44688"/>
                    </a:cubicBezTo>
                    <a:cubicBezTo>
                      <a:pt x="46" y="19959"/>
                      <a:pt x="18401" y="-50"/>
                      <a:pt x="41011" y="0"/>
                    </a:cubicBezTo>
                    <a:cubicBezTo>
                      <a:pt x="63590" y="50"/>
                      <a:pt x="81869" y="20076"/>
                      <a:pt x="81869" y="44772"/>
                    </a:cubicBezTo>
                    <a:cubicBezTo>
                      <a:pt x="81869" y="69502"/>
                      <a:pt x="63544" y="89544"/>
                      <a:pt x="40935" y="89544"/>
                    </a:cubicBezTo>
                    <a:cubicBezTo>
                      <a:pt x="40911" y="89544"/>
                      <a:pt x="40881" y="89544"/>
                      <a:pt x="40858" y="89544"/>
                    </a:cubicBezTo>
                    <a:close/>
                    <a:moveTo>
                      <a:pt x="40858" y="8400"/>
                    </a:moveTo>
                    <a:cubicBezTo>
                      <a:pt x="22495" y="8450"/>
                      <a:pt x="7642" y="24772"/>
                      <a:pt x="7680" y="44856"/>
                    </a:cubicBezTo>
                    <a:cubicBezTo>
                      <a:pt x="7726" y="64941"/>
                      <a:pt x="22648" y="81186"/>
                      <a:pt x="41011" y="81144"/>
                    </a:cubicBezTo>
                    <a:cubicBezTo>
                      <a:pt x="59343" y="81094"/>
                      <a:pt x="74189" y="64823"/>
                      <a:pt x="74189" y="44772"/>
                    </a:cubicBezTo>
                    <a:cubicBezTo>
                      <a:pt x="74189" y="24688"/>
                      <a:pt x="59297" y="8400"/>
                      <a:pt x="40935" y="8400"/>
                    </a:cubicBezTo>
                    <a:cubicBezTo>
                      <a:pt x="40911" y="8400"/>
                      <a:pt x="40881" y="8400"/>
                      <a:pt x="40858" y="8400"/>
                    </a:cubicBezTo>
                    <a:close/>
                  </a:path>
                </a:pathLst>
              </a:custGeom>
              <a:solidFill>
                <a:srgbClr val="263238"/>
              </a:solidFill>
              <a:ln w="7671"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BABE6091-58B8-9934-D5AC-91487FC89FA6}"/>
                  </a:ext>
                </a:extLst>
              </p:cNvPr>
              <p:cNvSpPr/>
              <p:nvPr/>
            </p:nvSpPr>
            <p:spPr>
              <a:xfrm>
                <a:off x="9816691" y="3389351"/>
                <a:ext cx="81868" cy="89544"/>
              </a:xfrm>
              <a:custGeom>
                <a:avLst/>
                <a:gdLst>
                  <a:gd name="connsiteX0" fmla="*/ 40857 w 81868"/>
                  <a:gd name="connsiteY0" fmla="*/ 89544 h 89544"/>
                  <a:gd name="connsiteX1" fmla="*/ 0 w 81868"/>
                  <a:gd name="connsiteY1" fmla="*/ 44688 h 89544"/>
                  <a:gd name="connsiteX2" fmla="*/ 41011 w 81868"/>
                  <a:gd name="connsiteY2" fmla="*/ 0 h 89544"/>
                  <a:gd name="connsiteX3" fmla="*/ 81869 w 81868"/>
                  <a:gd name="connsiteY3" fmla="*/ 44772 h 89544"/>
                  <a:gd name="connsiteX4" fmla="*/ 40934 w 81868"/>
                  <a:gd name="connsiteY4" fmla="*/ 89544 h 89544"/>
                  <a:gd name="connsiteX5" fmla="*/ 40857 w 81868"/>
                  <a:gd name="connsiteY5" fmla="*/ 89544 h 89544"/>
                  <a:gd name="connsiteX6" fmla="*/ 40857 w 81868"/>
                  <a:gd name="connsiteY6" fmla="*/ 8400 h 89544"/>
                  <a:gd name="connsiteX7" fmla="*/ 7680 w 81868"/>
                  <a:gd name="connsiteY7" fmla="*/ 44856 h 89544"/>
                  <a:gd name="connsiteX8" fmla="*/ 41011 w 81868"/>
                  <a:gd name="connsiteY8" fmla="*/ 81144 h 89544"/>
                  <a:gd name="connsiteX9" fmla="*/ 74189 w 81868"/>
                  <a:gd name="connsiteY9" fmla="*/ 44772 h 89544"/>
                  <a:gd name="connsiteX10" fmla="*/ 40934 w 81868"/>
                  <a:gd name="connsiteY10" fmla="*/ 8400 h 89544"/>
                  <a:gd name="connsiteX11" fmla="*/ 40857 w 81868"/>
                  <a:gd name="connsiteY11" fmla="*/ 8400 h 8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868" h="89544">
                    <a:moveTo>
                      <a:pt x="40857" y="89544"/>
                    </a:moveTo>
                    <a:cubicBezTo>
                      <a:pt x="18248" y="89494"/>
                      <a:pt x="-46" y="69418"/>
                      <a:pt x="0" y="44688"/>
                    </a:cubicBezTo>
                    <a:cubicBezTo>
                      <a:pt x="38" y="19959"/>
                      <a:pt x="18401" y="-50"/>
                      <a:pt x="41011" y="0"/>
                    </a:cubicBezTo>
                    <a:cubicBezTo>
                      <a:pt x="63590" y="50"/>
                      <a:pt x="81869" y="20076"/>
                      <a:pt x="81869" y="44772"/>
                    </a:cubicBezTo>
                    <a:cubicBezTo>
                      <a:pt x="81869" y="69502"/>
                      <a:pt x="63544" y="89544"/>
                      <a:pt x="40934" y="89544"/>
                    </a:cubicBezTo>
                    <a:cubicBezTo>
                      <a:pt x="40911" y="89544"/>
                      <a:pt x="40881" y="89544"/>
                      <a:pt x="40857" y="89544"/>
                    </a:cubicBezTo>
                    <a:close/>
                    <a:moveTo>
                      <a:pt x="40857" y="8400"/>
                    </a:moveTo>
                    <a:cubicBezTo>
                      <a:pt x="22494" y="8450"/>
                      <a:pt x="7634" y="24772"/>
                      <a:pt x="7680" y="44856"/>
                    </a:cubicBezTo>
                    <a:cubicBezTo>
                      <a:pt x="7718" y="64941"/>
                      <a:pt x="22648" y="81186"/>
                      <a:pt x="41011" y="81144"/>
                    </a:cubicBezTo>
                    <a:cubicBezTo>
                      <a:pt x="59343" y="81094"/>
                      <a:pt x="74189" y="64823"/>
                      <a:pt x="74189" y="44772"/>
                    </a:cubicBezTo>
                    <a:cubicBezTo>
                      <a:pt x="74189" y="24688"/>
                      <a:pt x="59297" y="8400"/>
                      <a:pt x="40934" y="8400"/>
                    </a:cubicBezTo>
                    <a:cubicBezTo>
                      <a:pt x="40911" y="8400"/>
                      <a:pt x="40881" y="8400"/>
                      <a:pt x="40857" y="8400"/>
                    </a:cubicBezTo>
                    <a:close/>
                  </a:path>
                </a:pathLst>
              </a:custGeom>
              <a:solidFill>
                <a:srgbClr val="263238"/>
              </a:solidFill>
              <a:ln w="7671"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89504015-2078-862E-0B2A-412D5B504D6F}"/>
                  </a:ext>
                </a:extLst>
              </p:cNvPr>
              <p:cNvSpPr/>
              <p:nvPr/>
            </p:nvSpPr>
            <p:spPr>
              <a:xfrm>
                <a:off x="9720460" y="3429924"/>
                <a:ext cx="15360" cy="8400"/>
              </a:xfrm>
              <a:custGeom>
                <a:avLst/>
                <a:gdLst>
                  <a:gd name="connsiteX0" fmla="*/ 11520 w 15360"/>
                  <a:gd name="connsiteY0" fmla="*/ 8400 h 8400"/>
                  <a:gd name="connsiteX1" fmla="*/ 3840 w 15360"/>
                  <a:gd name="connsiteY1" fmla="*/ 8400 h 8400"/>
                  <a:gd name="connsiteX2" fmla="*/ 0 w 15360"/>
                  <a:gd name="connsiteY2" fmla="*/ 4200 h 8400"/>
                  <a:gd name="connsiteX3" fmla="*/ 3840 w 15360"/>
                  <a:gd name="connsiteY3" fmla="*/ 0 h 8400"/>
                  <a:gd name="connsiteX4" fmla="*/ 11520 w 15360"/>
                  <a:gd name="connsiteY4" fmla="*/ 0 h 8400"/>
                  <a:gd name="connsiteX5" fmla="*/ 15360 w 15360"/>
                  <a:gd name="connsiteY5" fmla="*/ 4200 h 8400"/>
                  <a:gd name="connsiteX6" fmla="*/ 11520 w 15360"/>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0" h="8400">
                    <a:moveTo>
                      <a:pt x="11520" y="8400"/>
                    </a:moveTo>
                    <a:lnTo>
                      <a:pt x="3840" y="8400"/>
                    </a:lnTo>
                    <a:cubicBezTo>
                      <a:pt x="1720" y="8400"/>
                      <a:pt x="0" y="6518"/>
                      <a:pt x="0" y="4200"/>
                    </a:cubicBezTo>
                    <a:cubicBezTo>
                      <a:pt x="0" y="1882"/>
                      <a:pt x="1720" y="0"/>
                      <a:pt x="3840" y="0"/>
                    </a:cubicBezTo>
                    <a:lnTo>
                      <a:pt x="11520" y="0"/>
                    </a:lnTo>
                    <a:cubicBezTo>
                      <a:pt x="13640" y="0"/>
                      <a:pt x="15360" y="1882"/>
                      <a:pt x="15360" y="4200"/>
                    </a:cubicBezTo>
                    <a:cubicBezTo>
                      <a:pt x="15360" y="6518"/>
                      <a:pt x="13640" y="8400"/>
                      <a:pt x="11520" y="8400"/>
                    </a:cubicBezTo>
                    <a:close/>
                  </a:path>
                </a:pathLst>
              </a:custGeom>
              <a:solidFill>
                <a:srgbClr val="263238"/>
              </a:solidFill>
              <a:ln w="7671"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2D025A97-D809-D97A-B6BE-FAB29480C113}"/>
                  </a:ext>
                </a:extLst>
              </p:cNvPr>
              <p:cNvSpPr/>
              <p:nvPr/>
            </p:nvSpPr>
            <p:spPr>
              <a:xfrm>
                <a:off x="9805785" y="3429924"/>
                <a:ext cx="15360" cy="8400"/>
              </a:xfrm>
              <a:custGeom>
                <a:avLst/>
                <a:gdLst>
                  <a:gd name="connsiteX0" fmla="*/ 11520 w 15360"/>
                  <a:gd name="connsiteY0" fmla="*/ 8400 h 8400"/>
                  <a:gd name="connsiteX1" fmla="*/ 3840 w 15360"/>
                  <a:gd name="connsiteY1" fmla="*/ 8400 h 8400"/>
                  <a:gd name="connsiteX2" fmla="*/ 0 w 15360"/>
                  <a:gd name="connsiteY2" fmla="*/ 4200 h 8400"/>
                  <a:gd name="connsiteX3" fmla="*/ 3840 w 15360"/>
                  <a:gd name="connsiteY3" fmla="*/ 0 h 8400"/>
                  <a:gd name="connsiteX4" fmla="*/ 11520 w 15360"/>
                  <a:gd name="connsiteY4" fmla="*/ 0 h 8400"/>
                  <a:gd name="connsiteX5" fmla="*/ 15360 w 15360"/>
                  <a:gd name="connsiteY5" fmla="*/ 4200 h 8400"/>
                  <a:gd name="connsiteX6" fmla="*/ 11520 w 15360"/>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0" h="8400">
                    <a:moveTo>
                      <a:pt x="11520" y="8400"/>
                    </a:moveTo>
                    <a:lnTo>
                      <a:pt x="3840" y="8400"/>
                    </a:lnTo>
                    <a:cubicBezTo>
                      <a:pt x="1720" y="8400"/>
                      <a:pt x="0" y="6518"/>
                      <a:pt x="0" y="4200"/>
                    </a:cubicBezTo>
                    <a:cubicBezTo>
                      <a:pt x="0" y="1882"/>
                      <a:pt x="1720" y="0"/>
                      <a:pt x="3840" y="0"/>
                    </a:cubicBezTo>
                    <a:lnTo>
                      <a:pt x="11520" y="0"/>
                    </a:lnTo>
                    <a:cubicBezTo>
                      <a:pt x="13640" y="0"/>
                      <a:pt x="15360" y="1882"/>
                      <a:pt x="15360" y="4200"/>
                    </a:cubicBezTo>
                    <a:cubicBezTo>
                      <a:pt x="15360" y="6518"/>
                      <a:pt x="13640" y="8400"/>
                      <a:pt x="11520" y="8400"/>
                    </a:cubicBezTo>
                    <a:close/>
                  </a:path>
                </a:pathLst>
              </a:custGeom>
              <a:solidFill>
                <a:srgbClr val="263238"/>
              </a:solidFill>
              <a:ln w="7671"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9E0AF642-F5F8-D228-A9C2-4C6737350A12}"/>
                  </a:ext>
                </a:extLst>
              </p:cNvPr>
              <p:cNvSpPr/>
              <p:nvPr/>
            </p:nvSpPr>
            <p:spPr>
              <a:xfrm>
                <a:off x="9891033" y="3429924"/>
                <a:ext cx="15360" cy="8400"/>
              </a:xfrm>
              <a:custGeom>
                <a:avLst/>
                <a:gdLst>
                  <a:gd name="connsiteX0" fmla="*/ 11520 w 15360"/>
                  <a:gd name="connsiteY0" fmla="*/ 8400 h 8400"/>
                  <a:gd name="connsiteX1" fmla="*/ 3840 w 15360"/>
                  <a:gd name="connsiteY1" fmla="*/ 8400 h 8400"/>
                  <a:gd name="connsiteX2" fmla="*/ 0 w 15360"/>
                  <a:gd name="connsiteY2" fmla="*/ 4200 h 8400"/>
                  <a:gd name="connsiteX3" fmla="*/ 3840 w 15360"/>
                  <a:gd name="connsiteY3" fmla="*/ 0 h 8400"/>
                  <a:gd name="connsiteX4" fmla="*/ 11520 w 15360"/>
                  <a:gd name="connsiteY4" fmla="*/ 0 h 8400"/>
                  <a:gd name="connsiteX5" fmla="*/ 15360 w 15360"/>
                  <a:gd name="connsiteY5" fmla="*/ 4200 h 8400"/>
                  <a:gd name="connsiteX6" fmla="*/ 11520 w 15360"/>
                  <a:gd name="connsiteY6" fmla="*/ 8400 h 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0" h="8400">
                    <a:moveTo>
                      <a:pt x="11520" y="8400"/>
                    </a:moveTo>
                    <a:lnTo>
                      <a:pt x="3840" y="8400"/>
                    </a:lnTo>
                    <a:cubicBezTo>
                      <a:pt x="1720" y="8400"/>
                      <a:pt x="0" y="6518"/>
                      <a:pt x="0" y="4200"/>
                    </a:cubicBezTo>
                    <a:cubicBezTo>
                      <a:pt x="0" y="1882"/>
                      <a:pt x="1720" y="0"/>
                      <a:pt x="3840" y="0"/>
                    </a:cubicBezTo>
                    <a:lnTo>
                      <a:pt x="11520" y="0"/>
                    </a:lnTo>
                    <a:cubicBezTo>
                      <a:pt x="13640" y="0"/>
                      <a:pt x="15360" y="1882"/>
                      <a:pt x="15360" y="4200"/>
                    </a:cubicBezTo>
                    <a:cubicBezTo>
                      <a:pt x="15360" y="6518"/>
                      <a:pt x="13640" y="8400"/>
                      <a:pt x="11520" y="8400"/>
                    </a:cubicBezTo>
                    <a:close/>
                  </a:path>
                </a:pathLst>
              </a:custGeom>
              <a:solidFill>
                <a:srgbClr val="263238"/>
              </a:solidFill>
              <a:ln w="7671"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81B92C7B-D012-88EA-57E7-4E136F421334}"/>
                  </a:ext>
                </a:extLst>
              </p:cNvPr>
              <p:cNvSpPr/>
              <p:nvPr/>
            </p:nvSpPr>
            <p:spPr>
              <a:xfrm>
                <a:off x="9737653" y="3380371"/>
                <a:ext cx="50528" cy="18220"/>
              </a:xfrm>
              <a:custGeom>
                <a:avLst/>
                <a:gdLst>
                  <a:gd name="connsiteX0" fmla="*/ 3773 w 50528"/>
                  <a:gd name="connsiteY0" fmla="*/ 18220 h 18220"/>
                  <a:gd name="connsiteX1" fmla="*/ 3 w 50528"/>
                  <a:gd name="connsiteY1" fmla="*/ 13785 h 18220"/>
                  <a:gd name="connsiteX2" fmla="*/ 932 w 50528"/>
                  <a:gd name="connsiteY2" fmla="*/ 11164 h 18220"/>
                  <a:gd name="connsiteX3" fmla="*/ 48164 w 50528"/>
                  <a:gd name="connsiteY3" fmla="*/ 5956 h 18220"/>
                  <a:gd name="connsiteX4" fmla="*/ 50230 w 50528"/>
                  <a:gd name="connsiteY4" fmla="*/ 11450 h 18220"/>
                  <a:gd name="connsiteX5" fmla="*/ 45214 w 50528"/>
                  <a:gd name="connsiteY5" fmla="*/ 13709 h 18220"/>
                  <a:gd name="connsiteX6" fmla="*/ 44708 w 50528"/>
                  <a:gd name="connsiteY6" fmla="*/ 13432 h 18220"/>
                  <a:gd name="connsiteX7" fmla="*/ 6308 w 50528"/>
                  <a:gd name="connsiteY7" fmla="*/ 16876 h 18220"/>
                  <a:gd name="connsiteX8" fmla="*/ 3773 w 50528"/>
                  <a:gd name="connsiteY8" fmla="*/ 18220 h 1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528" h="18220">
                    <a:moveTo>
                      <a:pt x="3773" y="18220"/>
                    </a:moveTo>
                    <a:cubicBezTo>
                      <a:pt x="1608" y="18136"/>
                      <a:pt x="-74" y="16145"/>
                      <a:pt x="3" y="13785"/>
                    </a:cubicBezTo>
                    <a:cubicBezTo>
                      <a:pt x="33" y="12819"/>
                      <a:pt x="363" y="11895"/>
                      <a:pt x="932" y="11164"/>
                    </a:cubicBezTo>
                    <a:cubicBezTo>
                      <a:pt x="932" y="11164"/>
                      <a:pt x="19057" y="-10004"/>
                      <a:pt x="48164" y="5956"/>
                    </a:cubicBezTo>
                    <a:cubicBezTo>
                      <a:pt x="50122" y="6846"/>
                      <a:pt x="51051" y="9308"/>
                      <a:pt x="50230" y="11450"/>
                    </a:cubicBezTo>
                    <a:cubicBezTo>
                      <a:pt x="49415" y="13592"/>
                      <a:pt x="47165" y="14600"/>
                      <a:pt x="45214" y="13709"/>
                    </a:cubicBezTo>
                    <a:cubicBezTo>
                      <a:pt x="45038" y="13634"/>
                      <a:pt x="44869" y="13541"/>
                      <a:pt x="44708" y="13432"/>
                    </a:cubicBezTo>
                    <a:cubicBezTo>
                      <a:pt x="20977" y="496"/>
                      <a:pt x="7229" y="16204"/>
                      <a:pt x="6308" y="16876"/>
                    </a:cubicBezTo>
                    <a:cubicBezTo>
                      <a:pt x="5640" y="17649"/>
                      <a:pt x="4741" y="18128"/>
                      <a:pt x="3773" y="18220"/>
                    </a:cubicBezTo>
                    <a:close/>
                  </a:path>
                </a:pathLst>
              </a:custGeom>
              <a:solidFill>
                <a:srgbClr val="263238"/>
              </a:solidFill>
              <a:ln w="7671"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4D45AD51-AB69-FFD8-4ED8-3ECFD9A0A701}"/>
                  </a:ext>
                </a:extLst>
              </p:cNvPr>
              <p:cNvSpPr/>
              <p:nvPr/>
            </p:nvSpPr>
            <p:spPr>
              <a:xfrm>
                <a:off x="9832393" y="3383894"/>
                <a:ext cx="52795" cy="16462"/>
              </a:xfrm>
              <a:custGeom>
                <a:avLst/>
                <a:gdLst>
                  <a:gd name="connsiteX0" fmla="*/ 48886 w 52795"/>
                  <a:gd name="connsiteY0" fmla="*/ 16462 h 16462"/>
                  <a:gd name="connsiteX1" fmla="*/ 46659 w 52795"/>
                  <a:gd name="connsiteY1" fmla="*/ 15706 h 16462"/>
                  <a:gd name="connsiteX2" fmla="*/ 5879 w 52795"/>
                  <a:gd name="connsiteY2" fmla="*/ 14026 h 16462"/>
                  <a:gd name="connsiteX3" fmla="*/ 579 w 52795"/>
                  <a:gd name="connsiteY3" fmla="*/ 12766 h 16462"/>
                  <a:gd name="connsiteX4" fmla="*/ 1731 w 52795"/>
                  <a:gd name="connsiteY4" fmla="*/ 6970 h 16462"/>
                  <a:gd name="connsiteX5" fmla="*/ 51037 w 52795"/>
                  <a:gd name="connsiteY5" fmla="*/ 8734 h 16462"/>
                  <a:gd name="connsiteX6" fmla="*/ 52181 w 52795"/>
                  <a:gd name="connsiteY6" fmla="*/ 14538 h 16462"/>
                  <a:gd name="connsiteX7" fmla="*/ 48886 w 52795"/>
                  <a:gd name="connsiteY7" fmla="*/ 16462 h 1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5" h="16462">
                    <a:moveTo>
                      <a:pt x="48886" y="16462"/>
                    </a:moveTo>
                    <a:cubicBezTo>
                      <a:pt x="48095" y="16462"/>
                      <a:pt x="47320" y="16193"/>
                      <a:pt x="46659" y="15706"/>
                    </a:cubicBezTo>
                    <a:cubicBezTo>
                      <a:pt x="34532" y="6474"/>
                      <a:pt x="18604" y="5819"/>
                      <a:pt x="5879" y="14026"/>
                    </a:cubicBezTo>
                    <a:cubicBezTo>
                      <a:pt x="4097" y="15277"/>
                      <a:pt x="1724" y="14714"/>
                      <a:pt x="579" y="12766"/>
                    </a:cubicBezTo>
                    <a:cubicBezTo>
                      <a:pt x="-519" y="10808"/>
                      <a:pt x="-12" y="8255"/>
                      <a:pt x="1731" y="6970"/>
                    </a:cubicBezTo>
                    <a:cubicBezTo>
                      <a:pt x="17091" y="-2926"/>
                      <a:pt x="36299" y="-2237"/>
                      <a:pt x="51037" y="8734"/>
                    </a:cubicBezTo>
                    <a:cubicBezTo>
                      <a:pt x="52819" y="9994"/>
                      <a:pt x="53333" y="12589"/>
                      <a:pt x="52181" y="14538"/>
                    </a:cubicBezTo>
                    <a:cubicBezTo>
                      <a:pt x="51459" y="15764"/>
                      <a:pt x="50215" y="16487"/>
                      <a:pt x="48886" y="16462"/>
                    </a:cubicBezTo>
                    <a:close/>
                  </a:path>
                </a:pathLst>
              </a:custGeom>
              <a:solidFill>
                <a:srgbClr val="263238"/>
              </a:solidFill>
              <a:ln w="7671"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CB0A5FB6-B0DF-A61D-623D-AE3961B73059}"/>
                  </a:ext>
                </a:extLst>
              </p:cNvPr>
              <p:cNvSpPr/>
              <p:nvPr/>
            </p:nvSpPr>
            <p:spPr>
              <a:xfrm>
                <a:off x="9949862" y="4019940"/>
                <a:ext cx="186768" cy="66219"/>
              </a:xfrm>
              <a:custGeom>
                <a:avLst/>
                <a:gdLst>
                  <a:gd name="connsiteX0" fmla="*/ 134246 w 186768"/>
                  <a:gd name="connsiteY0" fmla="*/ 0 h 66219"/>
                  <a:gd name="connsiteX1" fmla="*/ 72806 w 186768"/>
                  <a:gd name="connsiteY1" fmla="*/ 29568 h 66219"/>
                  <a:gd name="connsiteX2" fmla="*/ 28570 w 186768"/>
                  <a:gd name="connsiteY2" fmla="*/ 17472 h 66219"/>
                  <a:gd name="connsiteX3" fmla="*/ 0 w 186768"/>
                  <a:gd name="connsiteY3" fmla="*/ 37464 h 66219"/>
                  <a:gd name="connsiteX4" fmla="*/ 40858 w 186768"/>
                  <a:gd name="connsiteY4" fmla="*/ 56364 h 66219"/>
                  <a:gd name="connsiteX5" fmla="*/ 87552 w 186768"/>
                  <a:gd name="connsiteY5" fmla="*/ 65772 h 66219"/>
                  <a:gd name="connsiteX6" fmla="*/ 182170 w 186768"/>
                  <a:gd name="connsiteY6" fmla="*/ 65772 h 66219"/>
                  <a:gd name="connsiteX7" fmla="*/ 185549 w 186768"/>
                  <a:gd name="connsiteY7" fmla="*/ 43344 h 66219"/>
                  <a:gd name="connsiteX8" fmla="*/ 172339 w 186768"/>
                  <a:gd name="connsiteY8" fmla="*/ 4032 h 66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68" h="66219">
                    <a:moveTo>
                      <a:pt x="134246" y="0"/>
                    </a:moveTo>
                    <a:cubicBezTo>
                      <a:pt x="118272" y="4032"/>
                      <a:pt x="72806" y="29568"/>
                      <a:pt x="72806" y="29568"/>
                    </a:cubicBezTo>
                    <a:lnTo>
                      <a:pt x="28570" y="17472"/>
                    </a:lnTo>
                    <a:lnTo>
                      <a:pt x="0" y="37464"/>
                    </a:lnTo>
                    <a:cubicBezTo>
                      <a:pt x="12734" y="45839"/>
                      <a:pt x="26489" y="52206"/>
                      <a:pt x="40858" y="56364"/>
                    </a:cubicBezTo>
                    <a:cubicBezTo>
                      <a:pt x="59290" y="60396"/>
                      <a:pt x="83865" y="64764"/>
                      <a:pt x="87552" y="65772"/>
                    </a:cubicBezTo>
                    <a:cubicBezTo>
                      <a:pt x="91238" y="66780"/>
                      <a:pt x="182170" y="65772"/>
                      <a:pt x="182170" y="65772"/>
                    </a:cubicBezTo>
                    <a:cubicBezTo>
                      <a:pt x="186716" y="59413"/>
                      <a:pt x="187991" y="50963"/>
                      <a:pt x="185549" y="43344"/>
                    </a:cubicBezTo>
                    <a:cubicBezTo>
                      <a:pt x="181962" y="29929"/>
                      <a:pt x="177546" y="16792"/>
                      <a:pt x="172339" y="4032"/>
                    </a:cubicBezTo>
                  </a:path>
                </a:pathLst>
              </a:custGeom>
              <a:solidFill>
                <a:srgbClr val="C4C4C4"/>
              </a:solidFill>
              <a:ln w="7671"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180B5AE4-CD8B-E8E6-C0A5-9FA2D928F8B2}"/>
                  </a:ext>
                </a:extLst>
              </p:cNvPr>
              <p:cNvSpPr/>
              <p:nvPr/>
            </p:nvSpPr>
            <p:spPr>
              <a:xfrm>
                <a:off x="9945712" y="4015728"/>
                <a:ext cx="194711" cy="74972"/>
              </a:xfrm>
              <a:custGeom>
                <a:avLst/>
                <a:gdLst>
                  <a:gd name="connsiteX0" fmla="*/ 120886 w 194711"/>
                  <a:gd name="connsiteY0" fmla="*/ 74855 h 74972"/>
                  <a:gd name="connsiteX1" fmla="*/ 90166 w 194711"/>
                  <a:gd name="connsiteY1" fmla="*/ 74015 h 74972"/>
                  <a:gd name="connsiteX2" fmla="*/ 71811 w 194711"/>
                  <a:gd name="connsiteY2" fmla="*/ 70235 h 74972"/>
                  <a:gd name="connsiteX3" fmla="*/ 44009 w 194711"/>
                  <a:gd name="connsiteY3" fmla="*/ 64691 h 74972"/>
                  <a:gd name="connsiteX4" fmla="*/ 1846 w 194711"/>
                  <a:gd name="connsiteY4" fmla="*/ 45287 h 74972"/>
                  <a:gd name="connsiteX5" fmla="*/ 3 w 194711"/>
                  <a:gd name="connsiteY5" fmla="*/ 41759 h 74972"/>
                  <a:gd name="connsiteX6" fmla="*/ 1769 w 194711"/>
                  <a:gd name="connsiteY6" fmla="*/ 38148 h 74972"/>
                  <a:gd name="connsiteX7" fmla="*/ 30339 w 194711"/>
                  <a:gd name="connsiteY7" fmla="*/ 18071 h 74972"/>
                  <a:gd name="connsiteX8" fmla="*/ 33334 w 194711"/>
                  <a:gd name="connsiteY8" fmla="*/ 17567 h 74972"/>
                  <a:gd name="connsiteX9" fmla="*/ 76188 w 194711"/>
                  <a:gd name="connsiteY9" fmla="*/ 29243 h 74972"/>
                  <a:gd name="connsiteX10" fmla="*/ 137245 w 194711"/>
                  <a:gd name="connsiteY10" fmla="*/ 95 h 74972"/>
                  <a:gd name="connsiteX11" fmla="*/ 141852 w 194711"/>
                  <a:gd name="connsiteY11" fmla="*/ 3203 h 74972"/>
                  <a:gd name="connsiteX12" fmla="*/ 138965 w 194711"/>
                  <a:gd name="connsiteY12" fmla="*/ 8235 h 74972"/>
                  <a:gd name="connsiteX13" fmla="*/ 138934 w 194711"/>
                  <a:gd name="connsiteY13" fmla="*/ 8243 h 74972"/>
                  <a:gd name="connsiteX14" fmla="*/ 78416 w 194711"/>
                  <a:gd name="connsiteY14" fmla="*/ 37475 h 74972"/>
                  <a:gd name="connsiteX15" fmla="*/ 75728 w 194711"/>
                  <a:gd name="connsiteY15" fmla="*/ 37475 h 74972"/>
                  <a:gd name="connsiteX16" fmla="*/ 33411 w 194711"/>
                  <a:gd name="connsiteY16" fmla="*/ 26471 h 74972"/>
                  <a:gd name="connsiteX17" fmla="*/ 11600 w 194711"/>
                  <a:gd name="connsiteY17" fmla="*/ 41843 h 74972"/>
                  <a:gd name="connsiteX18" fmla="*/ 45776 w 194711"/>
                  <a:gd name="connsiteY18" fmla="*/ 56795 h 74972"/>
                  <a:gd name="connsiteX19" fmla="*/ 73424 w 194711"/>
                  <a:gd name="connsiteY19" fmla="*/ 62339 h 74972"/>
                  <a:gd name="connsiteX20" fmla="*/ 92931 w 194711"/>
                  <a:gd name="connsiteY20" fmla="*/ 66371 h 74972"/>
                  <a:gd name="connsiteX21" fmla="*/ 184400 w 194711"/>
                  <a:gd name="connsiteY21" fmla="*/ 66371 h 74972"/>
                  <a:gd name="connsiteX22" fmla="*/ 185936 w 194711"/>
                  <a:gd name="connsiteY22" fmla="*/ 49067 h 74972"/>
                  <a:gd name="connsiteX23" fmla="*/ 172956 w 194711"/>
                  <a:gd name="connsiteY23" fmla="*/ 10427 h 74972"/>
                  <a:gd name="connsiteX24" fmla="*/ 174930 w 194711"/>
                  <a:gd name="connsiteY24" fmla="*/ 4892 h 74972"/>
                  <a:gd name="connsiteX25" fmla="*/ 174953 w 194711"/>
                  <a:gd name="connsiteY25" fmla="*/ 4883 h 74972"/>
                  <a:gd name="connsiteX26" fmla="*/ 180022 w 194711"/>
                  <a:gd name="connsiteY26" fmla="*/ 6983 h 74972"/>
                  <a:gd name="connsiteX27" fmla="*/ 193385 w 194711"/>
                  <a:gd name="connsiteY27" fmla="*/ 47051 h 74972"/>
                  <a:gd name="connsiteX28" fmla="*/ 189008 w 194711"/>
                  <a:gd name="connsiteY28" fmla="*/ 73511 h 74972"/>
                  <a:gd name="connsiteX29" fmla="*/ 186320 w 194711"/>
                  <a:gd name="connsiteY29" fmla="*/ 74687 h 74972"/>
                  <a:gd name="connsiteX30" fmla="*/ 120886 w 194711"/>
                  <a:gd name="connsiteY30" fmla="*/ 74855 h 7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4711" h="74972">
                    <a:moveTo>
                      <a:pt x="120886" y="74855"/>
                    </a:moveTo>
                    <a:cubicBezTo>
                      <a:pt x="110641" y="75158"/>
                      <a:pt x="100388" y="74872"/>
                      <a:pt x="90166" y="74015"/>
                    </a:cubicBezTo>
                    <a:cubicBezTo>
                      <a:pt x="88553" y="73427"/>
                      <a:pt x="80028" y="71831"/>
                      <a:pt x="71811" y="70235"/>
                    </a:cubicBezTo>
                    <a:cubicBezTo>
                      <a:pt x="63593" y="68639"/>
                      <a:pt x="52841" y="66707"/>
                      <a:pt x="44009" y="64691"/>
                    </a:cubicBezTo>
                    <a:cubicBezTo>
                      <a:pt x="29179" y="60458"/>
                      <a:pt x="14979" y="53923"/>
                      <a:pt x="1846" y="45287"/>
                    </a:cubicBezTo>
                    <a:cubicBezTo>
                      <a:pt x="709" y="44548"/>
                      <a:pt x="10" y="43204"/>
                      <a:pt x="3" y="41759"/>
                    </a:cubicBezTo>
                    <a:cubicBezTo>
                      <a:pt x="-51" y="40289"/>
                      <a:pt x="625" y="38912"/>
                      <a:pt x="1769" y="38148"/>
                    </a:cubicBezTo>
                    <a:lnTo>
                      <a:pt x="30339" y="18071"/>
                    </a:lnTo>
                    <a:cubicBezTo>
                      <a:pt x="31245" y="17500"/>
                      <a:pt x="32313" y="17315"/>
                      <a:pt x="33334" y="17567"/>
                    </a:cubicBezTo>
                    <a:lnTo>
                      <a:pt x="76188" y="29243"/>
                    </a:lnTo>
                    <a:cubicBezTo>
                      <a:pt x="83868" y="25043"/>
                      <a:pt x="122268" y="4043"/>
                      <a:pt x="137245" y="95"/>
                    </a:cubicBezTo>
                    <a:cubicBezTo>
                      <a:pt x="139295" y="-383"/>
                      <a:pt x="141323" y="986"/>
                      <a:pt x="141852" y="3203"/>
                    </a:cubicBezTo>
                    <a:cubicBezTo>
                      <a:pt x="142329" y="5463"/>
                      <a:pt x="141031" y="7714"/>
                      <a:pt x="138965" y="8235"/>
                    </a:cubicBezTo>
                    <a:cubicBezTo>
                      <a:pt x="138957" y="8235"/>
                      <a:pt x="138942" y="8243"/>
                      <a:pt x="138934" y="8243"/>
                    </a:cubicBezTo>
                    <a:cubicBezTo>
                      <a:pt x="123574" y="12107"/>
                      <a:pt x="78876" y="37223"/>
                      <a:pt x="78416" y="37475"/>
                    </a:cubicBezTo>
                    <a:cubicBezTo>
                      <a:pt x="77555" y="37853"/>
                      <a:pt x="76588" y="37853"/>
                      <a:pt x="75728" y="37475"/>
                    </a:cubicBezTo>
                    <a:lnTo>
                      <a:pt x="33411" y="26471"/>
                    </a:lnTo>
                    <a:lnTo>
                      <a:pt x="11600" y="41843"/>
                    </a:lnTo>
                    <a:cubicBezTo>
                      <a:pt x="22313" y="48513"/>
                      <a:pt x="33810" y="53545"/>
                      <a:pt x="45776" y="56795"/>
                    </a:cubicBezTo>
                    <a:cubicBezTo>
                      <a:pt x="54608" y="58727"/>
                      <a:pt x="64822" y="60659"/>
                      <a:pt x="73424" y="62339"/>
                    </a:cubicBezTo>
                    <a:cubicBezTo>
                      <a:pt x="84790" y="64439"/>
                      <a:pt x="90857" y="65615"/>
                      <a:pt x="92931" y="66371"/>
                    </a:cubicBezTo>
                    <a:cubicBezTo>
                      <a:pt x="96925" y="67127"/>
                      <a:pt x="150377" y="66371"/>
                      <a:pt x="184400" y="66371"/>
                    </a:cubicBezTo>
                    <a:cubicBezTo>
                      <a:pt x="187042" y="61071"/>
                      <a:pt x="187602" y="54821"/>
                      <a:pt x="185936" y="49067"/>
                    </a:cubicBezTo>
                    <a:cubicBezTo>
                      <a:pt x="182411" y="35879"/>
                      <a:pt x="178071" y="22977"/>
                      <a:pt x="172956" y="10427"/>
                    </a:cubicBezTo>
                    <a:cubicBezTo>
                      <a:pt x="172104" y="8302"/>
                      <a:pt x="172987" y="5824"/>
                      <a:pt x="174930" y="4892"/>
                    </a:cubicBezTo>
                    <a:cubicBezTo>
                      <a:pt x="174938" y="4892"/>
                      <a:pt x="174946" y="4883"/>
                      <a:pt x="174953" y="4883"/>
                    </a:cubicBezTo>
                    <a:cubicBezTo>
                      <a:pt x="176889" y="3985"/>
                      <a:pt x="179124" y="4909"/>
                      <a:pt x="180022" y="6983"/>
                    </a:cubicBezTo>
                    <a:cubicBezTo>
                      <a:pt x="185321" y="19987"/>
                      <a:pt x="189783" y="33376"/>
                      <a:pt x="193385" y="47051"/>
                    </a:cubicBezTo>
                    <a:cubicBezTo>
                      <a:pt x="196166" y="56107"/>
                      <a:pt x="194514" y="66094"/>
                      <a:pt x="189008" y="73511"/>
                    </a:cubicBezTo>
                    <a:cubicBezTo>
                      <a:pt x="188286" y="74276"/>
                      <a:pt x="187318" y="74696"/>
                      <a:pt x="186320" y="74687"/>
                    </a:cubicBezTo>
                    <a:cubicBezTo>
                      <a:pt x="167427" y="74519"/>
                      <a:pt x="141161" y="74855"/>
                      <a:pt x="120886" y="74855"/>
                    </a:cubicBezTo>
                    <a:close/>
                  </a:path>
                </a:pathLst>
              </a:custGeom>
              <a:solidFill>
                <a:srgbClr val="263238"/>
              </a:solidFill>
              <a:ln w="7671"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A5CA50FD-6DD0-9185-2130-310344DF0863}"/>
                  </a:ext>
                </a:extLst>
              </p:cNvPr>
              <p:cNvSpPr/>
              <p:nvPr/>
            </p:nvSpPr>
            <p:spPr>
              <a:xfrm>
                <a:off x="9518847" y="3993900"/>
                <a:ext cx="182950" cy="93240"/>
              </a:xfrm>
              <a:custGeom>
                <a:avLst/>
                <a:gdLst>
                  <a:gd name="connsiteX0" fmla="*/ 44711 w 182950"/>
                  <a:gd name="connsiteY0" fmla="*/ 19068 h 93240"/>
                  <a:gd name="connsiteX1" fmla="*/ 123046 w 182950"/>
                  <a:gd name="connsiteY1" fmla="*/ 24696 h 93240"/>
                  <a:gd name="connsiteX2" fmla="*/ 151539 w 182950"/>
                  <a:gd name="connsiteY2" fmla="*/ 15708 h 93240"/>
                  <a:gd name="connsiteX3" fmla="*/ 182951 w 182950"/>
                  <a:gd name="connsiteY3" fmla="*/ 29904 h 93240"/>
                  <a:gd name="connsiteX4" fmla="*/ 145779 w 182950"/>
                  <a:gd name="connsiteY4" fmla="*/ 56448 h 93240"/>
                  <a:gd name="connsiteX5" fmla="*/ 101389 w 182950"/>
                  <a:gd name="connsiteY5" fmla="*/ 74760 h 93240"/>
                  <a:gd name="connsiteX6" fmla="*/ 8307 w 182950"/>
                  <a:gd name="connsiteY6" fmla="*/ 93240 h 93240"/>
                  <a:gd name="connsiteX7" fmla="*/ 90 w 182950"/>
                  <a:gd name="connsiteY7" fmla="*/ 69384 h 93240"/>
                  <a:gd name="connsiteX8" fmla="*/ 16218 w 182950"/>
                  <a:gd name="connsiteY8" fmla="*/ 0 h 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950" h="93240">
                    <a:moveTo>
                      <a:pt x="44711" y="19068"/>
                    </a:moveTo>
                    <a:cubicBezTo>
                      <a:pt x="61069" y="19992"/>
                      <a:pt x="123046" y="24696"/>
                      <a:pt x="123046" y="24696"/>
                    </a:cubicBezTo>
                    <a:lnTo>
                      <a:pt x="151539" y="15708"/>
                    </a:lnTo>
                    <a:lnTo>
                      <a:pt x="182951" y="29904"/>
                    </a:lnTo>
                    <a:cubicBezTo>
                      <a:pt x="171768" y="40622"/>
                      <a:pt x="159250" y="49560"/>
                      <a:pt x="145779" y="56448"/>
                    </a:cubicBezTo>
                    <a:cubicBezTo>
                      <a:pt x="128269" y="64008"/>
                      <a:pt x="104768" y="72744"/>
                      <a:pt x="101389" y="74760"/>
                    </a:cubicBezTo>
                    <a:cubicBezTo>
                      <a:pt x="98010" y="76776"/>
                      <a:pt x="8307" y="93240"/>
                      <a:pt x="8307" y="93240"/>
                    </a:cubicBezTo>
                    <a:cubicBezTo>
                      <a:pt x="2440" y="87032"/>
                      <a:pt x="-571" y="78280"/>
                      <a:pt x="90" y="69384"/>
                    </a:cubicBezTo>
                    <a:cubicBezTo>
                      <a:pt x="934" y="53844"/>
                      <a:pt x="16218" y="0"/>
                      <a:pt x="16218" y="0"/>
                    </a:cubicBezTo>
                  </a:path>
                </a:pathLst>
              </a:custGeom>
              <a:solidFill>
                <a:srgbClr val="C4C4C4"/>
              </a:solidFill>
              <a:ln w="7671"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E2F14D3-A03F-67A3-C89A-E9501ED3065B}"/>
                  </a:ext>
                </a:extLst>
              </p:cNvPr>
              <p:cNvSpPr/>
              <p:nvPr/>
            </p:nvSpPr>
            <p:spPr>
              <a:xfrm>
                <a:off x="9514992" y="3989688"/>
                <a:ext cx="190633" cy="101651"/>
              </a:xfrm>
              <a:custGeom>
                <a:avLst/>
                <a:gdLst>
                  <a:gd name="connsiteX0" fmla="*/ 12163 w 190633"/>
                  <a:gd name="connsiteY0" fmla="*/ 101651 h 101651"/>
                  <a:gd name="connsiteX1" fmla="*/ 9706 w 190633"/>
                  <a:gd name="connsiteY1" fmla="*/ 100643 h 101651"/>
                  <a:gd name="connsiteX2" fmla="*/ 106 w 190633"/>
                  <a:gd name="connsiteY2" fmla="*/ 73343 h 101651"/>
                  <a:gd name="connsiteX3" fmla="*/ 16387 w 190633"/>
                  <a:gd name="connsiteY3" fmla="*/ 2951 h 101651"/>
                  <a:gd name="connsiteX4" fmla="*/ 21226 w 190633"/>
                  <a:gd name="connsiteY4" fmla="*/ 179 h 101651"/>
                  <a:gd name="connsiteX5" fmla="*/ 23760 w 190633"/>
                  <a:gd name="connsiteY5" fmla="*/ 5471 h 101651"/>
                  <a:gd name="connsiteX6" fmla="*/ 7786 w 190633"/>
                  <a:gd name="connsiteY6" fmla="*/ 73847 h 101651"/>
                  <a:gd name="connsiteX7" fmla="*/ 13469 w 190633"/>
                  <a:gd name="connsiteY7" fmla="*/ 92915 h 101651"/>
                  <a:gd name="connsiteX8" fmla="*/ 103632 w 190633"/>
                  <a:gd name="connsiteY8" fmla="*/ 75191 h 101651"/>
                  <a:gd name="connsiteX9" fmla="*/ 121987 w 190633"/>
                  <a:gd name="connsiteY9" fmla="*/ 67547 h 101651"/>
                  <a:gd name="connsiteX10" fmla="*/ 148253 w 190633"/>
                  <a:gd name="connsiteY10" fmla="*/ 56795 h 101651"/>
                  <a:gd name="connsiteX11" fmla="*/ 179433 w 190633"/>
                  <a:gd name="connsiteY11" fmla="*/ 35291 h 101651"/>
                  <a:gd name="connsiteX12" fmla="*/ 155165 w 190633"/>
                  <a:gd name="connsiteY12" fmla="*/ 24371 h 101651"/>
                  <a:gd name="connsiteX13" fmla="*/ 127901 w 190633"/>
                  <a:gd name="connsiteY13" fmla="*/ 32771 h 101651"/>
                  <a:gd name="connsiteX14" fmla="*/ 126595 w 190633"/>
                  <a:gd name="connsiteY14" fmla="*/ 32771 h 101651"/>
                  <a:gd name="connsiteX15" fmla="*/ 48413 w 190633"/>
                  <a:gd name="connsiteY15" fmla="*/ 27143 h 101651"/>
                  <a:gd name="connsiteX16" fmla="*/ 44726 w 190633"/>
                  <a:gd name="connsiteY16" fmla="*/ 22784 h 101651"/>
                  <a:gd name="connsiteX17" fmla="*/ 44726 w 190633"/>
                  <a:gd name="connsiteY17" fmla="*/ 22775 h 101651"/>
                  <a:gd name="connsiteX18" fmla="*/ 48466 w 190633"/>
                  <a:gd name="connsiteY18" fmla="*/ 18802 h 101651"/>
                  <a:gd name="connsiteX19" fmla="*/ 48797 w 190633"/>
                  <a:gd name="connsiteY19" fmla="*/ 18827 h 101651"/>
                  <a:gd name="connsiteX20" fmla="*/ 126441 w 190633"/>
                  <a:gd name="connsiteY20" fmla="*/ 24287 h 101651"/>
                  <a:gd name="connsiteX21" fmla="*/ 154320 w 190633"/>
                  <a:gd name="connsiteY21" fmla="*/ 15887 h 101651"/>
                  <a:gd name="connsiteX22" fmla="*/ 156854 w 190633"/>
                  <a:gd name="connsiteY22" fmla="*/ 15887 h 101651"/>
                  <a:gd name="connsiteX23" fmla="*/ 188266 w 190633"/>
                  <a:gd name="connsiteY23" fmla="*/ 29999 h 101651"/>
                  <a:gd name="connsiteX24" fmla="*/ 190569 w 190633"/>
                  <a:gd name="connsiteY24" fmla="*/ 33191 h 101651"/>
                  <a:gd name="connsiteX25" fmla="*/ 189341 w 190633"/>
                  <a:gd name="connsiteY25" fmla="*/ 37055 h 101651"/>
                  <a:gd name="connsiteX26" fmla="*/ 150941 w 190633"/>
                  <a:gd name="connsiteY26" fmla="*/ 64439 h 101651"/>
                  <a:gd name="connsiteX27" fmla="*/ 124521 w 190633"/>
                  <a:gd name="connsiteY27" fmla="*/ 75275 h 101651"/>
                  <a:gd name="connsiteX28" fmla="*/ 107011 w 190633"/>
                  <a:gd name="connsiteY28" fmla="*/ 82499 h 101651"/>
                  <a:gd name="connsiteX29" fmla="*/ 12701 w 190633"/>
                  <a:gd name="connsiteY29" fmla="*/ 101399 h 10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0633" h="101651">
                    <a:moveTo>
                      <a:pt x="12163" y="101651"/>
                    </a:moveTo>
                    <a:cubicBezTo>
                      <a:pt x="11257" y="101668"/>
                      <a:pt x="10381" y="101307"/>
                      <a:pt x="9706" y="100643"/>
                    </a:cubicBezTo>
                    <a:cubicBezTo>
                      <a:pt x="2862" y="93621"/>
                      <a:pt x="-670" y="83566"/>
                      <a:pt x="106" y="73343"/>
                    </a:cubicBezTo>
                    <a:cubicBezTo>
                      <a:pt x="950" y="57467"/>
                      <a:pt x="15466" y="5219"/>
                      <a:pt x="16387" y="2951"/>
                    </a:cubicBezTo>
                    <a:cubicBezTo>
                      <a:pt x="17048" y="751"/>
                      <a:pt x="19190" y="-484"/>
                      <a:pt x="21226" y="179"/>
                    </a:cubicBezTo>
                    <a:cubicBezTo>
                      <a:pt x="23238" y="902"/>
                      <a:pt x="24367" y="3245"/>
                      <a:pt x="23760" y="5471"/>
                    </a:cubicBezTo>
                    <a:cubicBezTo>
                      <a:pt x="23760" y="5975"/>
                      <a:pt x="8400" y="58979"/>
                      <a:pt x="7786" y="73847"/>
                    </a:cubicBezTo>
                    <a:cubicBezTo>
                      <a:pt x="7256" y="80777"/>
                      <a:pt x="9306" y="87657"/>
                      <a:pt x="13469" y="92915"/>
                    </a:cubicBezTo>
                    <a:cubicBezTo>
                      <a:pt x="47030" y="86783"/>
                      <a:pt x="99561" y="76871"/>
                      <a:pt x="103632" y="75191"/>
                    </a:cubicBezTo>
                    <a:cubicBezTo>
                      <a:pt x="105321" y="74183"/>
                      <a:pt x="111312" y="71831"/>
                      <a:pt x="121987" y="67547"/>
                    </a:cubicBezTo>
                    <a:cubicBezTo>
                      <a:pt x="130205" y="64271"/>
                      <a:pt x="139881" y="60323"/>
                      <a:pt x="148253" y="56795"/>
                    </a:cubicBezTo>
                    <a:cubicBezTo>
                      <a:pt x="159481" y="51192"/>
                      <a:pt x="169972" y="43960"/>
                      <a:pt x="179433" y="35291"/>
                    </a:cubicBezTo>
                    <a:lnTo>
                      <a:pt x="155165" y="24371"/>
                    </a:lnTo>
                    <a:lnTo>
                      <a:pt x="127901" y="32771"/>
                    </a:lnTo>
                    <a:lnTo>
                      <a:pt x="126595" y="32771"/>
                    </a:lnTo>
                    <a:cubicBezTo>
                      <a:pt x="125981" y="32771"/>
                      <a:pt x="64541" y="27983"/>
                      <a:pt x="48413" y="27143"/>
                    </a:cubicBezTo>
                    <a:cubicBezTo>
                      <a:pt x="46293" y="27051"/>
                      <a:pt x="44642" y="25102"/>
                      <a:pt x="44726" y="22784"/>
                    </a:cubicBezTo>
                    <a:cubicBezTo>
                      <a:pt x="44726" y="22784"/>
                      <a:pt x="44726" y="22775"/>
                      <a:pt x="44726" y="22775"/>
                    </a:cubicBezTo>
                    <a:cubicBezTo>
                      <a:pt x="44757" y="20549"/>
                      <a:pt x="46431" y="18769"/>
                      <a:pt x="48466" y="18802"/>
                    </a:cubicBezTo>
                    <a:cubicBezTo>
                      <a:pt x="48582" y="18811"/>
                      <a:pt x="48689" y="18819"/>
                      <a:pt x="48797" y="18827"/>
                    </a:cubicBezTo>
                    <a:cubicBezTo>
                      <a:pt x="64157" y="19583"/>
                      <a:pt x="119683" y="23783"/>
                      <a:pt x="126441" y="24287"/>
                    </a:cubicBezTo>
                    <a:lnTo>
                      <a:pt x="154320" y="15887"/>
                    </a:lnTo>
                    <a:cubicBezTo>
                      <a:pt x="155142" y="15593"/>
                      <a:pt x="156032" y="15593"/>
                      <a:pt x="156854" y="15887"/>
                    </a:cubicBezTo>
                    <a:lnTo>
                      <a:pt x="188266" y="29999"/>
                    </a:lnTo>
                    <a:cubicBezTo>
                      <a:pt x="189479" y="30571"/>
                      <a:pt x="190339" y="31772"/>
                      <a:pt x="190569" y="33191"/>
                    </a:cubicBezTo>
                    <a:cubicBezTo>
                      <a:pt x="190815" y="34628"/>
                      <a:pt x="190347" y="36098"/>
                      <a:pt x="189341" y="37055"/>
                    </a:cubicBezTo>
                    <a:cubicBezTo>
                      <a:pt x="177821" y="48169"/>
                      <a:pt x="164888" y="57392"/>
                      <a:pt x="150941" y="64439"/>
                    </a:cubicBezTo>
                    <a:cubicBezTo>
                      <a:pt x="142569" y="68051"/>
                      <a:pt x="132816" y="71915"/>
                      <a:pt x="124521" y="75275"/>
                    </a:cubicBezTo>
                    <a:cubicBezTo>
                      <a:pt x="116227" y="78635"/>
                      <a:pt x="108547" y="81659"/>
                      <a:pt x="107011" y="82499"/>
                    </a:cubicBezTo>
                    <a:cubicBezTo>
                      <a:pt x="103555" y="84599"/>
                      <a:pt x="46416" y="95267"/>
                      <a:pt x="12701" y="101399"/>
                    </a:cubicBezTo>
                    <a:close/>
                  </a:path>
                </a:pathLst>
              </a:custGeom>
              <a:solidFill>
                <a:srgbClr val="263238"/>
              </a:solidFill>
              <a:ln w="7671"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B0D47711-ABDF-93CF-FE7A-37DCBDB9CA99}"/>
                  </a:ext>
                </a:extLst>
              </p:cNvPr>
              <p:cNvSpPr/>
              <p:nvPr/>
            </p:nvSpPr>
            <p:spPr>
              <a:xfrm>
                <a:off x="9866966" y="4020704"/>
                <a:ext cx="82895" cy="44557"/>
              </a:xfrm>
              <a:custGeom>
                <a:avLst/>
                <a:gdLst>
                  <a:gd name="connsiteX0" fmla="*/ 50947 w 82895"/>
                  <a:gd name="connsiteY0" fmla="*/ 8476 h 44557"/>
                  <a:gd name="connsiteX1" fmla="*/ 25142 w 82895"/>
                  <a:gd name="connsiteY1" fmla="*/ 76 h 44557"/>
                  <a:gd name="connsiteX2" fmla="*/ 2102 w 82895"/>
                  <a:gd name="connsiteY2" fmla="*/ 29644 h 44557"/>
                  <a:gd name="connsiteX3" fmla="*/ 8246 w 82895"/>
                  <a:gd name="connsiteY3" fmla="*/ 44428 h 44557"/>
                  <a:gd name="connsiteX4" fmla="*/ 31286 w 82895"/>
                  <a:gd name="connsiteY4" fmla="*/ 26367 h 44557"/>
                  <a:gd name="connsiteX5" fmla="*/ 82895 w 82895"/>
                  <a:gd name="connsiteY5" fmla="*/ 36363 h 44557"/>
                  <a:gd name="connsiteX6" fmla="*/ 50947 w 82895"/>
                  <a:gd name="connsiteY6" fmla="*/ 8476 h 4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95" h="44557">
                    <a:moveTo>
                      <a:pt x="50947" y="8476"/>
                    </a:moveTo>
                    <a:cubicBezTo>
                      <a:pt x="50947" y="8476"/>
                      <a:pt x="28828" y="-933"/>
                      <a:pt x="25142" y="76"/>
                    </a:cubicBezTo>
                    <a:cubicBezTo>
                      <a:pt x="21455" y="1084"/>
                      <a:pt x="6710" y="22924"/>
                      <a:pt x="2102" y="29644"/>
                    </a:cubicBezTo>
                    <a:cubicBezTo>
                      <a:pt x="-2506" y="36363"/>
                      <a:pt x="873" y="45772"/>
                      <a:pt x="8246" y="44428"/>
                    </a:cubicBezTo>
                    <a:cubicBezTo>
                      <a:pt x="15619" y="43084"/>
                      <a:pt x="31286" y="26367"/>
                      <a:pt x="31286" y="26367"/>
                    </a:cubicBezTo>
                    <a:cubicBezTo>
                      <a:pt x="31286" y="26367"/>
                      <a:pt x="82895" y="40396"/>
                      <a:pt x="82895" y="36363"/>
                    </a:cubicBezTo>
                    <a:cubicBezTo>
                      <a:pt x="82895" y="32332"/>
                      <a:pt x="50947" y="8476"/>
                      <a:pt x="50947" y="8476"/>
                    </a:cubicBezTo>
                    <a:close/>
                  </a:path>
                </a:pathLst>
              </a:custGeom>
              <a:solidFill>
                <a:srgbClr val="C4C4C4"/>
              </a:solidFill>
              <a:ln w="7671"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E155BC58-96D7-8371-2247-E732E10A412D}"/>
                  </a:ext>
                </a:extLst>
              </p:cNvPr>
              <p:cNvSpPr/>
              <p:nvPr/>
            </p:nvSpPr>
            <p:spPr>
              <a:xfrm>
                <a:off x="9862714" y="4016954"/>
                <a:ext cx="90988" cy="52944"/>
              </a:xfrm>
              <a:custGeom>
                <a:avLst/>
                <a:gdLst>
                  <a:gd name="connsiteX0" fmla="*/ 10809 w 90988"/>
                  <a:gd name="connsiteY0" fmla="*/ 52882 h 52944"/>
                  <a:gd name="connsiteX1" fmla="*/ 1593 w 90988"/>
                  <a:gd name="connsiteY1" fmla="*/ 47086 h 52944"/>
                  <a:gd name="connsiteX2" fmla="*/ 3052 w 90988"/>
                  <a:gd name="connsiteY2" fmla="*/ 31126 h 52944"/>
                  <a:gd name="connsiteX3" fmla="*/ 6431 w 90988"/>
                  <a:gd name="connsiteY3" fmla="*/ 26422 h 52944"/>
                  <a:gd name="connsiteX4" fmla="*/ 28166 w 90988"/>
                  <a:gd name="connsiteY4" fmla="*/ 214 h 52944"/>
                  <a:gd name="connsiteX5" fmla="*/ 56582 w 90988"/>
                  <a:gd name="connsiteY5" fmla="*/ 8614 h 52944"/>
                  <a:gd name="connsiteX6" fmla="*/ 57350 w 90988"/>
                  <a:gd name="connsiteY6" fmla="*/ 9034 h 52944"/>
                  <a:gd name="connsiteX7" fmla="*/ 90988 w 90988"/>
                  <a:gd name="connsiteY7" fmla="*/ 40702 h 52944"/>
                  <a:gd name="connsiteX8" fmla="*/ 89299 w 90988"/>
                  <a:gd name="connsiteY8" fmla="*/ 44398 h 52944"/>
                  <a:gd name="connsiteX9" fmla="*/ 36614 w 90988"/>
                  <a:gd name="connsiteY9" fmla="*/ 35326 h 52944"/>
                  <a:gd name="connsiteX10" fmla="*/ 12806 w 90988"/>
                  <a:gd name="connsiteY10" fmla="*/ 52882 h 52944"/>
                  <a:gd name="connsiteX11" fmla="*/ 10809 w 90988"/>
                  <a:gd name="connsiteY11" fmla="*/ 52882 h 52944"/>
                  <a:gd name="connsiteX12" fmla="*/ 30470 w 90988"/>
                  <a:gd name="connsiteY12" fmla="*/ 8446 h 52944"/>
                  <a:gd name="connsiteX13" fmla="*/ 30470 w 90988"/>
                  <a:gd name="connsiteY13" fmla="*/ 8446 h 52944"/>
                  <a:gd name="connsiteX14" fmla="*/ 12729 w 90988"/>
                  <a:gd name="connsiteY14" fmla="*/ 31798 h 52944"/>
                  <a:gd name="connsiteX15" fmla="*/ 9273 w 90988"/>
                  <a:gd name="connsiteY15" fmla="*/ 36586 h 52944"/>
                  <a:gd name="connsiteX16" fmla="*/ 8428 w 90988"/>
                  <a:gd name="connsiteY16" fmla="*/ 43054 h 52944"/>
                  <a:gd name="connsiteX17" fmla="*/ 11807 w 90988"/>
                  <a:gd name="connsiteY17" fmla="*/ 44566 h 52944"/>
                  <a:gd name="connsiteX18" fmla="*/ 33081 w 90988"/>
                  <a:gd name="connsiteY18" fmla="*/ 27766 h 52944"/>
                  <a:gd name="connsiteX19" fmla="*/ 36691 w 90988"/>
                  <a:gd name="connsiteY19" fmla="*/ 26674 h 52944"/>
                  <a:gd name="connsiteX20" fmla="*/ 78470 w 90988"/>
                  <a:gd name="connsiteY20" fmla="*/ 36586 h 52944"/>
                  <a:gd name="connsiteX21" fmla="*/ 53587 w 90988"/>
                  <a:gd name="connsiteY21" fmla="*/ 16342 h 52944"/>
                  <a:gd name="connsiteX22" fmla="*/ 30470 w 90988"/>
                  <a:gd name="connsiteY22" fmla="*/ 8446 h 5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988" h="52944">
                    <a:moveTo>
                      <a:pt x="10809" y="52882"/>
                    </a:moveTo>
                    <a:cubicBezTo>
                      <a:pt x="7000" y="52932"/>
                      <a:pt x="3467" y="50715"/>
                      <a:pt x="1593" y="47086"/>
                    </a:cubicBezTo>
                    <a:cubicBezTo>
                      <a:pt x="-980" y="41945"/>
                      <a:pt x="-396" y="35603"/>
                      <a:pt x="3052" y="31126"/>
                    </a:cubicBezTo>
                    <a:lnTo>
                      <a:pt x="6431" y="26422"/>
                    </a:lnTo>
                    <a:cubicBezTo>
                      <a:pt x="20102" y="7270"/>
                      <a:pt x="24940" y="1222"/>
                      <a:pt x="28166" y="214"/>
                    </a:cubicBezTo>
                    <a:cubicBezTo>
                      <a:pt x="31391" y="-794"/>
                      <a:pt x="41068" y="1726"/>
                      <a:pt x="56582" y="8614"/>
                    </a:cubicBezTo>
                    <a:lnTo>
                      <a:pt x="57350" y="9034"/>
                    </a:lnTo>
                    <a:cubicBezTo>
                      <a:pt x="90988" y="34234"/>
                      <a:pt x="90988" y="38518"/>
                      <a:pt x="90988" y="40702"/>
                    </a:cubicBezTo>
                    <a:cubicBezTo>
                      <a:pt x="90904" y="42130"/>
                      <a:pt x="90297" y="43465"/>
                      <a:pt x="89299" y="44398"/>
                    </a:cubicBezTo>
                    <a:cubicBezTo>
                      <a:pt x="87840" y="45658"/>
                      <a:pt x="84691" y="48346"/>
                      <a:pt x="36614" y="35326"/>
                    </a:cubicBezTo>
                    <a:cubicBezTo>
                      <a:pt x="31929" y="40114"/>
                      <a:pt x="19948" y="51622"/>
                      <a:pt x="12806" y="52882"/>
                    </a:cubicBezTo>
                    <a:cubicBezTo>
                      <a:pt x="12145" y="52966"/>
                      <a:pt x="11469" y="52966"/>
                      <a:pt x="10809" y="52882"/>
                    </a:cubicBezTo>
                    <a:close/>
                    <a:moveTo>
                      <a:pt x="30470" y="8446"/>
                    </a:moveTo>
                    <a:lnTo>
                      <a:pt x="30470" y="8446"/>
                    </a:lnTo>
                    <a:cubicBezTo>
                      <a:pt x="24149" y="15846"/>
                      <a:pt x="18220" y="23641"/>
                      <a:pt x="12729" y="31798"/>
                    </a:cubicBezTo>
                    <a:lnTo>
                      <a:pt x="9273" y="36586"/>
                    </a:lnTo>
                    <a:cubicBezTo>
                      <a:pt x="7799" y="38350"/>
                      <a:pt x="7468" y="40912"/>
                      <a:pt x="8428" y="43054"/>
                    </a:cubicBezTo>
                    <a:cubicBezTo>
                      <a:pt x="9127" y="44314"/>
                      <a:pt x="10502" y="44927"/>
                      <a:pt x="11807" y="44566"/>
                    </a:cubicBezTo>
                    <a:cubicBezTo>
                      <a:pt x="19764" y="40408"/>
                      <a:pt x="26968" y="34713"/>
                      <a:pt x="33081" y="27766"/>
                    </a:cubicBezTo>
                    <a:cubicBezTo>
                      <a:pt x="34033" y="26758"/>
                      <a:pt x="35393" y="26346"/>
                      <a:pt x="36691" y="26674"/>
                    </a:cubicBezTo>
                    <a:cubicBezTo>
                      <a:pt x="52051" y="30874"/>
                      <a:pt x="68870" y="35074"/>
                      <a:pt x="78470" y="36586"/>
                    </a:cubicBezTo>
                    <a:cubicBezTo>
                      <a:pt x="72557" y="31210"/>
                      <a:pt x="62649" y="23146"/>
                      <a:pt x="53587" y="16342"/>
                    </a:cubicBezTo>
                    <a:cubicBezTo>
                      <a:pt x="46145" y="12864"/>
                      <a:pt x="38395" y="10218"/>
                      <a:pt x="30470" y="8446"/>
                    </a:cubicBezTo>
                    <a:close/>
                  </a:path>
                </a:pathLst>
              </a:custGeom>
              <a:solidFill>
                <a:srgbClr val="263238"/>
              </a:solidFill>
              <a:ln w="7671"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88A9ED42-7299-D11A-CE6A-11F0B82321C6}"/>
                  </a:ext>
                </a:extLst>
              </p:cNvPr>
              <p:cNvSpPr/>
              <p:nvPr/>
            </p:nvSpPr>
            <p:spPr>
              <a:xfrm>
                <a:off x="9898252" y="3998519"/>
                <a:ext cx="51148" cy="58971"/>
              </a:xfrm>
              <a:custGeom>
                <a:avLst/>
                <a:gdLst>
                  <a:gd name="connsiteX0" fmla="*/ 51149 w 51148"/>
                  <a:gd name="connsiteY0" fmla="*/ 5964 h 58971"/>
                  <a:gd name="connsiteX1" fmla="*/ 24115 w 51148"/>
                  <a:gd name="connsiteY1" fmla="*/ 0 h 58971"/>
                  <a:gd name="connsiteX2" fmla="*/ 0 w 51148"/>
                  <a:gd name="connsiteY2" fmla="*/ 48888 h 58971"/>
                  <a:gd name="connsiteX3" fmla="*/ 9669 w 51148"/>
                  <a:gd name="connsiteY3" fmla="*/ 58968 h 58971"/>
                  <a:gd name="connsiteX4" fmla="*/ 17049 w 51148"/>
                  <a:gd name="connsiteY4" fmla="*/ 54768 h 58971"/>
                  <a:gd name="connsiteX5" fmla="*/ 31258 w 51148"/>
                  <a:gd name="connsiteY5" fmla="*/ 20748 h 5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8" h="58971">
                    <a:moveTo>
                      <a:pt x="51149" y="5964"/>
                    </a:moveTo>
                    <a:cubicBezTo>
                      <a:pt x="42563" y="2125"/>
                      <a:pt x="33392" y="101"/>
                      <a:pt x="24115" y="0"/>
                    </a:cubicBezTo>
                    <a:cubicBezTo>
                      <a:pt x="14208" y="1512"/>
                      <a:pt x="0" y="38472"/>
                      <a:pt x="0" y="48888"/>
                    </a:cubicBezTo>
                    <a:cubicBezTo>
                      <a:pt x="123" y="54592"/>
                      <a:pt x="4454" y="59102"/>
                      <a:pt x="9669" y="58968"/>
                    </a:cubicBezTo>
                    <a:cubicBezTo>
                      <a:pt x="12595" y="58893"/>
                      <a:pt x="15314" y="57339"/>
                      <a:pt x="17049" y="54768"/>
                    </a:cubicBezTo>
                    <a:cubicBezTo>
                      <a:pt x="22886" y="44016"/>
                      <a:pt x="27648" y="32609"/>
                      <a:pt x="31258" y="20748"/>
                    </a:cubicBezTo>
                  </a:path>
                </a:pathLst>
              </a:custGeom>
              <a:solidFill>
                <a:srgbClr val="C4C4C4"/>
              </a:solidFill>
              <a:ln w="7671"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E67999F3-EFA4-FE80-2349-8896C0014A6E}"/>
                  </a:ext>
                </a:extLst>
              </p:cNvPr>
              <p:cNvSpPr/>
              <p:nvPr/>
            </p:nvSpPr>
            <p:spPr>
              <a:xfrm>
                <a:off x="9894407" y="3994403"/>
                <a:ext cx="58800" cy="67207"/>
              </a:xfrm>
              <a:custGeom>
                <a:avLst/>
                <a:gdLst>
                  <a:gd name="connsiteX0" fmla="*/ 12908 w 58800"/>
                  <a:gd name="connsiteY0" fmla="*/ 67200 h 67207"/>
                  <a:gd name="connsiteX1" fmla="*/ 8300 w 58800"/>
                  <a:gd name="connsiteY1" fmla="*/ 66360 h 67207"/>
                  <a:gd name="connsiteX2" fmla="*/ 6 w 58800"/>
                  <a:gd name="connsiteY2" fmla="*/ 53004 h 67207"/>
                  <a:gd name="connsiteX3" fmla="*/ 27500 w 58800"/>
                  <a:gd name="connsiteY3" fmla="*/ 0 h 67207"/>
                  <a:gd name="connsiteX4" fmla="*/ 56377 w 58800"/>
                  <a:gd name="connsiteY4" fmla="*/ 6132 h 67207"/>
                  <a:gd name="connsiteX5" fmla="*/ 58527 w 58800"/>
                  <a:gd name="connsiteY5" fmla="*/ 11584 h 67207"/>
                  <a:gd name="connsiteX6" fmla="*/ 58527 w 58800"/>
                  <a:gd name="connsiteY6" fmla="*/ 11592 h 67207"/>
                  <a:gd name="connsiteX7" fmla="*/ 53543 w 58800"/>
                  <a:gd name="connsiteY7" fmla="*/ 13944 h 67207"/>
                  <a:gd name="connsiteX8" fmla="*/ 53535 w 58800"/>
                  <a:gd name="connsiteY8" fmla="*/ 13944 h 67207"/>
                  <a:gd name="connsiteX9" fmla="*/ 28498 w 58800"/>
                  <a:gd name="connsiteY9" fmla="*/ 8316 h 67207"/>
                  <a:gd name="connsiteX10" fmla="*/ 7686 w 58800"/>
                  <a:gd name="connsiteY10" fmla="*/ 53004 h 67207"/>
                  <a:gd name="connsiteX11" fmla="*/ 10911 w 58800"/>
                  <a:gd name="connsiteY11" fmla="*/ 58464 h 67207"/>
                  <a:gd name="connsiteX12" fmla="*/ 17900 w 58800"/>
                  <a:gd name="connsiteY12" fmla="*/ 56196 h 67207"/>
                  <a:gd name="connsiteX13" fmla="*/ 31417 w 58800"/>
                  <a:gd name="connsiteY13" fmla="*/ 23520 h 67207"/>
                  <a:gd name="connsiteX14" fmla="*/ 36524 w 58800"/>
                  <a:gd name="connsiteY14" fmla="*/ 20706 h 67207"/>
                  <a:gd name="connsiteX15" fmla="*/ 39097 w 58800"/>
                  <a:gd name="connsiteY15" fmla="*/ 26292 h 67207"/>
                  <a:gd name="connsiteX16" fmla="*/ 24197 w 58800"/>
                  <a:gd name="connsiteY16" fmla="*/ 61572 h 67207"/>
                  <a:gd name="connsiteX17" fmla="*/ 12908 w 58800"/>
                  <a:gd name="connsiteY17" fmla="*/ 67200 h 6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800" h="67207">
                    <a:moveTo>
                      <a:pt x="12908" y="67200"/>
                    </a:moveTo>
                    <a:cubicBezTo>
                      <a:pt x="11341" y="67217"/>
                      <a:pt x="9782" y="66932"/>
                      <a:pt x="8300" y="66360"/>
                    </a:cubicBezTo>
                    <a:cubicBezTo>
                      <a:pt x="3193" y="64336"/>
                      <a:pt x="-156" y="58951"/>
                      <a:pt x="6" y="53004"/>
                    </a:cubicBezTo>
                    <a:cubicBezTo>
                      <a:pt x="6" y="42672"/>
                      <a:pt x="13983" y="2016"/>
                      <a:pt x="27500" y="0"/>
                    </a:cubicBezTo>
                    <a:cubicBezTo>
                      <a:pt x="37399" y="-25"/>
                      <a:pt x="47207" y="2058"/>
                      <a:pt x="56377" y="6132"/>
                    </a:cubicBezTo>
                    <a:cubicBezTo>
                      <a:pt x="58350" y="6989"/>
                      <a:pt x="59310" y="9425"/>
                      <a:pt x="58527" y="11584"/>
                    </a:cubicBezTo>
                    <a:cubicBezTo>
                      <a:pt x="58527" y="11584"/>
                      <a:pt x="58527" y="11592"/>
                      <a:pt x="58527" y="11592"/>
                    </a:cubicBezTo>
                    <a:cubicBezTo>
                      <a:pt x="57744" y="13751"/>
                      <a:pt x="55516" y="14801"/>
                      <a:pt x="53543" y="13944"/>
                    </a:cubicBezTo>
                    <a:cubicBezTo>
                      <a:pt x="53543" y="13944"/>
                      <a:pt x="53535" y="13944"/>
                      <a:pt x="53535" y="13944"/>
                    </a:cubicBezTo>
                    <a:cubicBezTo>
                      <a:pt x="45601" y="10324"/>
                      <a:pt x="37100" y="8409"/>
                      <a:pt x="28498" y="8316"/>
                    </a:cubicBezTo>
                    <a:cubicBezTo>
                      <a:pt x="22124" y="9240"/>
                      <a:pt x="7686" y="42336"/>
                      <a:pt x="7686" y="53004"/>
                    </a:cubicBezTo>
                    <a:cubicBezTo>
                      <a:pt x="7516" y="55407"/>
                      <a:pt x="8837" y="57641"/>
                      <a:pt x="10911" y="58464"/>
                    </a:cubicBezTo>
                    <a:cubicBezTo>
                      <a:pt x="13446" y="59380"/>
                      <a:pt x="16233" y="58481"/>
                      <a:pt x="17900" y="56196"/>
                    </a:cubicBezTo>
                    <a:cubicBezTo>
                      <a:pt x="23491" y="45881"/>
                      <a:pt x="28030" y="34927"/>
                      <a:pt x="31417" y="23520"/>
                    </a:cubicBezTo>
                    <a:cubicBezTo>
                      <a:pt x="32115" y="21202"/>
                      <a:pt x="34404" y="19942"/>
                      <a:pt x="36524" y="20706"/>
                    </a:cubicBezTo>
                    <a:cubicBezTo>
                      <a:pt x="38644" y="21471"/>
                      <a:pt x="39795" y="23974"/>
                      <a:pt x="39097" y="26292"/>
                    </a:cubicBezTo>
                    <a:cubicBezTo>
                      <a:pt x="35395" y="38640"/>
                      <a:pt x="30395" y="50484"/>
                      <a:pt x="24197" y="61572"/>
                    </a:cubicBezTo>
                    <a:cubicBezTo>
                      <a:pt x="21433" y="65260"/>
                      <a:pt x="17262" y="67343"/>
                      <a:pt x="12908" y="67200"/>
                    </a:cubicBezTo>
                    <a:close/>
                  </a:path>
                </a:pathLst>
              </a:custGeom>
              <a:solidFill>
                <a:srgbClr val="263238"/>
              </a:solidFill>
              <a:ln w="7671"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5C005193-384E-2851-F0B5-0194A494A67E}"/>
                  </a:ext>
                </a:extLst>
              </p:cNvPr>
              <p:cNvSpPr/>
              <p:nvPr/>
            </p:nvSpPr>
            <p:spPr>
              <a:xfrm>
                <a:off x="9922839" y="4001415"/>
                <a:ext cx="35312" cy="69618"/>
              </a:xfrm>
              <a:custGeom>
                <a:avLst/>
                <a:gdLst>
                  <a:gd name="connsiteX0" fmla="*/ 33090 w 35312"/>
                  <a:gd name="connsiteY0" fmla="*/ 4832 h 69618"/>
                  <a:gd name="connsiteX1" fmla="*/ 10050 w 35312"/>
                  <a:gd name="connsiteY1" fmla="*/ 15584 h 69618"/>
                  <a:gd name="connsiteX2" fmla="*/ 3446 w 35312"/>
                  <a:gd name="connsiteY2" fmla="*/ 69429 h 69618"/>
                  <a:gd name="connsiteX3" fmla="*/ 26486 w 35312"/>
                  <a:gd name="connsiteY3" fmla="*/ 44229 h 69618"/>
                  <a:gd name="connsiteX4" fmla="*/ 33090 w 35312"/>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 h="69618">
                    <a:moveTo>
                      <a:pt x="33090" y="4832"/>
                    </a:moveTo>
                    <a:cubicBezTo>
                      <a:pt x="33090" y="4832"/>
                      <a:pt x="16656" y="-11379"/>
                      <a:pt x="10050" y="15584"/>
                    </a:cubicBezTo>
                    <a:cubicBezTo>
                      <a:pt x="3446" y="42548"/>
                      <a:pt x="-4772" y="67665"/>
                      <a:pt x="3446" y="69429"/>
                    </a:cubicBezTo>
                    <a:cubicBezTo>
                      <a:pt x="11663" y="71192"/>
                      <a:pt x="23183" y="60525"/>
                      <a:pt x="26486" y="44229"/>
                    </a:cubicBezTo>
                    <a:cubicBezTo>
                      <a:pt x="29788" y="27932"/>
                      <a:pt x="39696" y="22808"/>
                      <a:pt x="33090" y="4832"/>
                    </a:cubicBezTo>
                    <a:close/>
                  </a:path>
                </a:pathLst>
              </a:custGeom>
              <a:solidFill>
                <a:srgbClr val="C4C4C4"/>
              </a:solidFill>
              <a:ln w="7671"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E423DD17-1BD7-1205-F273-0608053A4749}"/>
                  </a:ext>
                </a:extLst>
              </p:cNvPr>
              <p:cNvSpPr/>
              <p:nvPr/>
            </p:nvSpPr>
            <p:spPr>
              <a:xfrm>
                <a:off x="9919125" y="3997845"/>
                <a:ext cx="42792" cy="77513"/>
              </a:xfrm>
              <a:custGeom>
                <a:avLst/>
                <a:gdLst>
                  <a:gd name="connsiteX0" fmla="*/ 9156 w 42792"/>
                  <a:gd name="connsiteY0" fmla="*/ 77451 h 77513"/>
                  <a:gd name="connsiteX1" fmla="*/ 6545 w 42792"/>
                  <a:gd name="connsiteY1" fmla="*/ 77451 h 77513"/>
                  <a:gd name="connsiteX2" fmla="*/ 1553 w 42792"/>
                  <a:gd name="connsiteY2" fmla="*/ 73671 h 77513"/>
                  <a:gd name="connsiteX3" fmla="*/ 6775 w 42792"/>
                  <a:gd name="connsiteY3" fmla="*/ 31671 h 77513"/>
                  <a:gd name="connsiteX4" fmla="*/ 10154 w 42792"/>
                  <a:gd name="connsiteY4" fmla="*/ 18399 h 77513"/>
                  <a:gd name="connsiteX5" fmla="*/ 22596 w 42792"/>
                  <a:gd name="connsiteY5" fmla="*/ 339 h 77513"/>
                  <a:gd name="connsiteX6" fmla="*/ 39415 w 42792"/>
                  <a:gd name="connsiteY6" fmla="*/ 5631 h 77513"/>
                  <a:gd name="connsiteX7" fmla="*/ 40414 w 42792"/>
                  <a:gd name="connsiteY7" fmla="*/ 7143 h 77513"/>
                  <a:gd name="connsiteX8" fmla="*/ 38417 w 42792"/>
                  <a:gd name="connsiteY8" fmla="*/ 36375 h 77513"/>
                  <a:gd name="connsiteX9" fmla="*/ 33962 w 42792"/>
                  <a:gd name="connsiteY9" fmla="*/ 49143 h 77513"/>
                  <a:gd name="connsiteX10" fmla="*/ 9156 w 42792"/>
                  <a:gd name="connsiteY10" fmla="*/ 77451 h 77513"/>
                  <a:gd name="connsiteX11" fmla="*/ 26436 w 42792"/>
                  <a:gd name="connsiteY11" fmla="*/ 7815 h 77513"/>
                  <a:gd name="connsiteX12" fmla="*/ 24747 w 42792"/>
                  <a:gd name="connsiteY12" fmla="*/ 7815 h 77513"/>
                  <a:gd name="connsiteX13" fmla="*/ 17527 w 42792"/>
                  <a:gd name="connsiteY13" fmla="*/ 19995 h 77513"/>
                  <a:gd name="connsiteX14" fmla="*/ 14148 w 42792"/>
                  <a:gd name="connsiteY14" fmla="*/ 33351 h 77513"/>
                  <a:gd name="connsiteX15" fmla="*/ 8157 w 42792"/>
                  <a:gd name="connsiteY15" fmla="*/ 68799 h 77513"/>
                  <a:gd name="connsiteX16" fmla="*/ 26513 w 42792"/>
                  <a:gd name="connsiteY16" fmla="*/ 46707 h 77513"/>
                  <a:gd name="connsiteX17" fmla="*/ 31505 w 42792"/>
                  <a:gd name="connsiteY17" fmla="*/ 32175 h 77513"/>
                  <a:gd name="connsiteX18" fmla="*/ 33578 w 42792"/>
                  <a:gd name="connsiteY18" fmla="*/ 10671 h 77513"/>
                  <a:gd name="connsiteX19" fmla="*/ 26436 w 42792"/>
                  <a:gd name="connsiteY19" fmla="*/ 7815 h 7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792" h="77513">
                    <a:moveTo>
                      <a:pt x="9156" y="77451"/>
                    </a:moveTo>
                    <a:cubicBezTo>
                      <a:pt x="8288" y="77535"/>
                      <a:pt x="7413" y="77535"/>
                      <a:pt x="6545" y="77451"/>
                    </a:cubicBezTo>
                    <a:cubicBezTo>
                      <a:pt x="4479" y="76997"/>
                      <a:pt x="2674" y="75628"/>
                      <a:pt x="1553" y="73671"/>
                    </a:cubicBezTo>
                    <a:cubicBezTo>
                      <a:pt x="-2057" y="67119"/>
                      <a:pt x="1015" y="54015"/>
                      <a:pt x="6775" y="31671"/>
                    </a:cubicBezTo>
                    <a:lnTo>
                      <a:pt x="10154" y="18399"/>
                    </a:lnTo>
                    <a:cubicBezTo>
                      <a:pt x="12612" y="8319"/>
                      <a:pt x="16759" y="2187"/>
                      <a:pt x="22596" y="339"/>
                    </a:cubicBezTo>
                    <a:cubicBezTo>
                      <a:pt x="28648" y="-846"/>
                      <a:pt x="34861" y="1112"/>
                      <a:pt x="39415" y="5631"/>
                    </a:cubicBezTo>
                    <a:cubicBezTo>
                      <a:pt x="39830" y="6059"/>
                      <a:pt x="40168" y="6572"/>
                      <a:pt x="40414" y="7143"/>
                    </a:cubicBezTo>
                    <a:cubicBezTo>
                      <a:pt x="44185" y="16652"/>
                      <a:pt x="43439" y="27580"/>
                      <a:pt x="38417" y="36375"/>
                    </a:cubicBezTo>
                    <a:cubicBezTo>
                      <a:pt x="36474" y="40424"/>
                      <a:pt x="34984" y="44708"/>
                      <a:pt x="33962" y="49143"/>
                    </a:cubicBezTo>
                    <a:cubicBezTo>
                      <a:pt x="30737" y="64935"/>
                      <a:pt x="19601" y="77451"/>
                      <a:pt x="9156" y="77451"/>
                    </a:cubicBezTo>
                    <a:close/>
                    <a:moveTo>
                      <a:pt x="26436" y="7815"/>
                    </a:moveTo>
                    <a:cubicBezTo>
                      <a:pt x="25875" y="7731"/>
                      <a:pt x="25307" y="7731"/>
                      <a:pt x="24747" y="7815"/>
                    </a:cubicBezTo>
                    <a:cubicBezTo>
                      <a:pt x="20983" y="9075"/>
                      <a:pt x="18756" y="15123"/>
                      <a:pt x="17527" y="19995"/>
                    </a:cubicBezTo>
                    <a:cubicBezTo>
                      <a:pt x="16298" y="24867"/>
                      <a:pt x="15300" y="28983"/>
                      <a:pt x="14148" y="33351"/>
                    </a:cubicBezTo>
                    <a:cubicBezTo>
                      <a:pt x="10846" y="46203"/>
                      <a:pt x="5854" y="65691"/>
                      <a:pt x="8157" y="68799"/>
                    </a:cubicBezTo>
                    <a:cubicBezTo>
                      <a:pt x="13457" y="69807"/>
                      <a:pt x="23517" y="61659"/>
                      <a:pt x="26513" y="46707"/>
                    </a:cubicBezTo>
                    <a:cubicBezTo>
                      <a:pt x="27642" y="41667"/>
                      <a:pt x="29316" y="36786"/>
                      <a:pt x="31505" y="32175"/>
                    </a:cubicBezTo>
                    <a:cubicBezTo>
                      <a:pt x="35421" y="25833"/>
                      <a:pt x="36197" y="17769"/>
                      <a:pt x="33578" y="10671"/>
                    </a:cubicBezTo>
                    <a:cubicBezTo>
                      <a:pt x="31505" y="8966"/>
                      <a:pt x="29024" y="7975"/>
                      <a:pt x="26436" y="7815"/>
                    </a:cubicBezTo>
                    <a:close/>
                  </a:path>
                </a:pathLst>
              </a:custGeom>
              <a:solidFill>
                <a:srgbClr val="263238"/>
              </a:solidFill>
              <a:ln w="7671"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011E3AD8-C78A-DF2E-428D-266B6DAB9D50}"/>
                  </a:ext>
                </a:extLst>
              </p:cNvPr>
              <p:cNvSpPr/>
              <p:nvPr/>
            </p:nvSpPr>
            <p:spPr>
              <a:xfrm>
                <a:off x="9944957" y="4006791"/>
                <a:ext cx="35312" cy="69618"/>
              </a:xfrm>
              <a:custGeom>
                <a:avLst/>
                <a:gdLst>
                  <a:gd name="connsiteX0" fmla="*/ 33090 w 35312"/>
                  <a:gd name="connsiteY0" fmla="*/ 4832 h 69618"/>
                  <a:gd name="connsiteX1" fmla="*/ 10050 w 35312"/>
                  <a:gd name="connsiteY1" fmla="*/ 15585 h 69618"/>
                  <a:gd name="connsiteX2" fmla="*/ 3446 w 35312"/>
                  <a:gd name="connsiteY2" fmla="*/ 69428 h 69618"/>
                  <a:gd name="connsiteX3" fmla="*/ 26486 w 35312"/>
                  <a:gd name="connsiteY3" fmla="*/ 44228 h 69618"/>
                  <a:gd name="connsiteX4" fmla="*/ 33090 w 35312"/>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 h="69618">
                    <a:moveTo>
                      <a:pt x="33090" y="4832"/>
                    </a:moveTo>
                    <a:cubicBezTo>
                      <a:pt x="33090" y="4832"/>
                      <a:pt x="16656" y="-11379"/>
                      <a:pt x="10050" y="15585"/>
                    </a:cubicBezTo>
                    <a:cubicBezTo>
                      <a:pt x="3446" y="42549"/>
                      <a:pt x="-4772" y="67665"/>
                      <a:pt x="3446" y="69428"/>
                    </a:cubicBezTo>
                    <a:cubicBezTo>
                      <a:pt x="11663" y="71193"/>
                      <a:pt x="23183" y="60524"/>
                      <a:pt x="26486" y="44228"/>
                    </a:cubicBezTo>
                    <a:cubicBezTo>
                      <a:pt x="29788" y="27932"/>
                      <a:pt x="39696" y="22809"/>
                      <a:pt x="33090" y="4832"/>
                    </a:cubicBezTo>
                    <a:close/>
                  </a:path>
                </a:pathLst>
              </a:custGeom>
              <a:solidFill>
                <a:srgbClr val="C4C4C4"/>
              </a:solidFill>
              <a:ln w="7671"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56317797-D4CB-208A-2866-FA60AA1D7CBA}"/>
                  </a:ext>
                </a:extLst>
              </p:cNvPr>
              <p:cNvSpPr/>
              <p:nvPr/>
            </p:nvSpPr>
            <p:spPr>
              <a:xfrm>
                <a:off x="9941244" y="4003221"/>
                <a:ext cx="42792" cy="77539"/>
              </a:xfrm>
              <a:custGeom>
                <a:avLst/>
                <a:gdLst>
                  <a:gd name="connsiteX0" fmla="*/ 9156 w 42792"/>
                  <a:gd name="connsiteY0" fmla="*/ 77451 h 77539"/>
                  <a:gd name="connsiteX1" fmla="*/ 6468 w 42792"/>
                  <a:gd name="connsiteY1" fmla="*/ 77451 h 77539"/>
                  <a:gd name="connsiteX2" fmla="*/ 1553 w 42792"/>
                  <a:gd name="connsiteY2" fmla="*/ 73671 h 77539"/>
                  <a:gd name="connsiteX3" fmla="*/ 6775 w 42792"/>
                  <a:gd name="connsiteY3" fmla="*/ 31671 h 77539"/>
                  <a:gd name="connsiteX4" fmla="*/ 10077 w 42792"/>
                  <a:gd name="connsiteY4" fmla="*/ 18399 h 77539"/>
                  <a:gd name="connsiteX5" fmla="*/ 22596 w 42792"/>
                  <a:gd name="connsiteY5" fmla="*/ 339 h 77539"/>
                  <a:gd name="connsiteX6" fmla="*/ 39415 w 42792"/>
                  <a:gd name="connsiteY6" fmla="*/ 5631 h 77539"/>
                  <a:gd name="connsiteX7" fmla="*/ 40414 w 42792"/>
                  <a:gd name="connsiteY7" fmla="*/ 7143 h 77539"/>
                  <a:gd name="connsiteX8" fmla="*/ 38417 w 42792"/>
                  <a:gd name="connsiteY8" fmla="*/ 36375 h 77539"/>
                  <a:gd name="connsiteX9" fmla="*/ 33962 w 42792"/>
                  <a:gd name="connsiteY9" fmla="*/ 49143 h 77539"/>
                  <a:gd name="connsiteX10" fmla="*/ 9156 w 42792"/>
                  <a:gd name="connsiteY10" fmla="*/ 77451 h 77539"/>
                  <a:gd name="connsiteX11" fmla="*/ 26436 w 42792"/>
                  <a:gd name="connsiteY11" fmla="*/ 7815 h 77539"/>
                  <a:gd name="connsiteX12" fmla="*/ 24747 w 42792"/>
                  <a:gd name="connsiteY12" fmla="*/ 7815 h 77539"/>
                  <a:gd name="connsiteX13" fmla="*/ 17527 w 42792"/>
                  <a:gd name="connsiteY13" fmla="*/ 19995 h 77539"/>
                  <a:gd name="connsiteX14" fmla="*/ 14148 w 42792"/>
                  <a:gd name="connsiteY14" fmla="*/ 33435 h 77539"/>
                  <a:gd name="connsiteX15" fmla="*/ 8157 w 42792"/>
                  <a:gd name="connsiteY15" fmla="*/ 68799 h 77539"/>
                  <a:gd name="connsiteX16" fmla="*/ 26513 w 42792"/>
                  <a:gd name="connsiteY16" fmla="*/ 46707 h 77539"/>
                  <a:gd name="connsiteX17" fmla="*/ 31504 w 42792"/>
                  <a:gd name="connsiteY17" fmla="*/ 32175 h 77539"/>
                  <a:gd name="connsiteX18" fmla="*/ 33578 w 42792"/>
                  <a:gd name="connsiteY18" fmla="*/ 10671 h 77539"/>
                  <a:gd name="connsiteX19" fmla="*/ 26436 w 42792"/>
                  <a:gd name="connsiteY19" fmla="*/ 7815 h 7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792" h="77539">
                    <a:moveTo>
                      <a:pt x="9156" y="77451"/>
                    </a:moveTo>
                    <a:cubicBezTo>
                      <a:pt x="8265" y="77568"/>
                      <a:pt x="7359" y="77568"/>
                      <a:pt x="6468" y="77451"/>
                    </a:cubicBezTo>
                    <a:cubicBezTo>
                      <a:pt x="4425" y="76972"/>
                      <a:pt x="2651" y="75611"/>
                      <a:pt x="1553" y="73671"/>
                    </a:cubicBezTo>
                    <a:cubicBezTo>
                      <a:pt x="-2057" y="67203"/>
                      <a:pt x="1015" y="54183"/>
                      <a:pt x="6775" y="31671"/>
                    </a:cubicBezTo>
                    <a:cubicBezTo>
                      <a:pt x="7850" y="27387"/>
                      <a:pt x="9002" y="23271"/>
                      <a:pt x="10077" y="18399"/>
                    </a:cubicBezTo>
                    <a:cubicBezTo>
                      <a:pt x="12612" y="8319"/>
                      <a:pt x="16759" y="2187"/>
                      <a:pt x="22596" y="339"/>
                    </a:cubicBezTo>
                    <a:cubicBezTo>
                      <a:pt x="28648" y="-845"/>
                      <a:pt x="34861" y="1112"/>
                      <a:pt x="39415" y="5631"/>
                    </a:cubicBezTo>
                    <a:cubicBezTo>
                      <a:pt x="39830" y="6059"/>
                      <a:pt x="40168" y="6572"/>
                      <a:pt x="40414" y="7143"/>
                    </a:cubicBezTo>
                    <a:cubicBezTo>
                      <a:pt x="44184" y="16652"/>
                      <a:pt x="43439" y="27580"/>
                      <a:pt x="38417" y="36375"/>
                    </a:cubicBezTo>
                    <a:cubicBezTo>
                      <a:pt x="36474" y="40424"/>
                      <a:pt x="34984" y="44708"/>
                      <a:pt x="33962" y="49143"/>
                    </a:cubicBezTo>
                    <a:cubicBezTo>
                      <a:pt x="30737" y="64935"/>
                      <a:pt x="19601" y="77451"/>
                      <a:pt x="9156" y="77451"/>
                    </a:cubicBezTo>
                    <a:close/>
                    <a:moveTo>
                      <a:pt x="26436" y="7815"/>
                    </a:moveTo>
                    <a:cubicBezTo>
                      <a:pt x="25875" y="7689"/>
                      <a:pt x="25307" y="7689"/>
                      <a:pt x="24747" y="7815"/>
                    </a:cubicBezTo>
                    <a:cubicBezTo>
                      <a:pt x="20907" y="9075"/>
                      <a:pt x="18756" y="15123"/>
                      <a:pt x="17527" y="19995"/>
                    </a:cubicBezTo>
                    <a:cubicBezTo>
                      <a:pt x="16298" y="24867"/>
                      <a:pt x="15300" y="29067"/>
                      <a:pt x="14148" y="33435"/>
                    </a:cubicBezTo>
                    <a:cubicBezTo>
                      <a:pt x="10845" y="46287"/>
                      <a:pt x="5854" y="65691"/>
                      <a:pt x="8157" y="68799"/>
                    </a:cubicBezTo>
                    <a:cubicBezTo>
                      <a:pt x="13303" y="69807"/>
                      <a:pt x="23517" y="61659"/>
                      <a:pt x="26513" y="46707"/>
                    </a:cubicBezTo>
                    <a:cubicBezTo>
                      <a:pt x="27642" y="41667"/>
                      <a:pt x="29316" y="36787"/>
                      <a:pt x="31504" y="32175"/>
                    </a:cubicBezTo>
                    <a:cubicBezTo>
                      <a:pt x="35421" y="25833"/>
                      <a:pt x="36197" y="17769"/>
                      <a:pt x="33578" y="10671"/>
                    </a:cubicBezTo>
                    <a:cubicBezTo>
                      <a:pt x="31504" y="8982"/>
                      <a:pt x="29016" y="7991"/>
                      <a:pt x="26436" y="7815"/>
                    </a:cubicBezTo>
                    <a:close/>
                  </a:path>
                </a:pathLst>
              </a:custGeom>
              <a:solidFill>
                <a:srgbClr val="263238"/>
              </a:solidFill>
              <a:ln w="7671"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EBD5E118-AA8E-A9FC-1099-D310DD6BAE64}"/>
                  </a:ext>
                </a:extLst>
              </p:cNvPr>
              <p:cNvSpPr/>
              <p:nvPr/>
            </p:nvSpPr>
            <p:spPr>
              <a:xfrm>
                <a:off x="9968262" y="4016260"/>
                <a:ext cx="26725" cy="52210"/>
              </a:xfrm>
              <a:custGeom>
                <a:avLst/>
                <a:gdLst>
                  <a:gd name="connsiteX0" fmla="*/ 25068 w 26725"/>
                  <a:gd name="connsiteY0" fmla="*/ 3511 h 52210"/>
                  <a:gd name="connsiteX1" fmla="*/ 7635 w 26725"/>
                  <a:gd name="connsiteY1" fmla="*/ 11911 h 52210"/>
                  <a:gd name="connsiteX2" fmla="*/ 2642 w 26725"/>
                  <a:gd name="connsiteY2" fmla="*/ 52063 h 52210"/>
                  <a:gd name="connsiteX3" fmla="*/ 20076 w 26725"/>
                  <a:gd name="connsiteY3" fmla="*/ 33331 h 52210"/>
                  <a:gd name="connsiteX4" fmla="*/ 25068 w 26725"/>
                  <a:gd name="connsiteY4" fmla="*/ 3511 h 5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25" h="52210">
                    <a:moveTo>
                      <a:pt x="25068" y="3511"/>
                    </a:moveTo>
                    <a:cubicBezTo>
                      <a:pt x="25068" y="3511"/>
                      <a:pt x="12626" y="-8501"/>
                      <a:pt x="7635" y="11911"/>
                    </a:cubicBezTo>
                    <a:cubicBezTo>
                      <a:pt x="2642" y="32323"/>
                      <a:pt x="-3655" y="50719"/>
                      <a:pt x="2642" y="52063"/>
                    </a:cubicBezTo>
                    <a:cubicBezTo>
                      <a:pt x="8940" y="53407"/>
                      <a:pt x="18002" y="45427"/>
                      <a:pt x="20076" y="33331"/>
                    </a:cubicBezTo>
                    <a:cubicBezTo>
                      <a:pt x="22150" y="21235"/>
                      <a:pt x="30137" y="16951"/>
                      <a:pt x="25068" y="3511"/>
                    </a:cubicBezTo>
                    <a:close/>
                  </a:path>
                </a:pathLst>
              </a:custGeom>
              <a:solidFill>
                <a:srgbClr val="C4C4C4"/>
              </a:solidFill>
              <a:ln w="7671"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39FA550B-94C9-54CA-ECA5-CD284ECF5FF1}"/>
                  </a:ext>
                </a:extLst>
              </p:cNvPr>
              <p:cNvSpPr/>
              <p:nvPr/>
            </p:nvSpPr>
            <p:spPr>
              <a:xfrm>
                <a:off x="9964410" y="4012358"/>
                <a:ext cx="34427" cy="60060"/>
              </a:xfrm>
              <a:custGeom>
                <a:avLst/>
                <a:gdLst>
                  <a:gd name="connsiteX0" fmla="*/ 7877 w 34427"/>
                  <a:gd name="connsiteY0" fmla="*/ 59997 h 60060"/>
                  <a:gd name="connsiteX1" fmla="*/ 5727 w 34427"/>
                  <a:gd name="connsiteY1" fmla="*/ 59997 h 60060"/>
                  <a:gd name="connsiteX2" fmla="*/ 1349 w 34427"/>
                  <a:gd name="connsiteY2" fmla="*/ 56721 h 60060"/>
                  <a:gd name="connsiteX3" fmla="*/ 5189 w 34427"/>
                  <a:gd name="connsiteY3" fmla="*/ 24465 h 60060"/>
                  <a:gd name="connsiteX4" fmla="*/ 7724 w 34427"/>
                  <a:gd name="connsiteY4" fmla="*/ 14637 h 60060"/>
                  <a:gd name="connsiteX5" fmla="*/ 17785 w 34427"/>
                  <a:gd name="connsiteY5" fmla="*/ 357 h 60060"/>
                  <a:gd name="connsiteX6" fmla="*/ 31455 w 34427"/>
                  <a:gd name="connsiteY6" fmla="*/ 4557 h 60060"/>
                  <a:gd name="connsiteX7" fmla="*/ 32453 w 34427"/>
                  <a:gd name="connsiteY7" fmla="*/ 6069 h 60060"/>
                  <a:gd name="connsiteX8" fmla="*/ 30994 w 34427"/>
                  <a:gd name="connsiteY8" fmla="*/ 28833 h 60060"/>
                  <a:gd name="connsiteX9" fmla="*/ 27692 w 34427"/>
                  <a:gd name="connsiteY9" fmla="*/ 38073 h 60060"/>
                  <a:gd name="connsiteX10" fmla="*/ 7877 w 34427"/>
                  <a:gd name="connsiteY10" fmla="*/ 59997 h 60060"/>
                  <a:gd name="connsiteX11" fmla="*/ 7877 w 34427"/>
                  <a:gd name="connsiteY11" fmla="*/ 51597 h 60060"/>
                  <a:gd name="connsiteX12" fmla="*/ 7877 w 34427"/>
                  <a:gd name="connsiteY12" fmla="*/ 51597 h 60060"/>
                  <a:gd name="connsiteX13" fmla="*/ 20165 w 34427"/>
                  <a:gd name="connsiteY13" fmla="*/ 35973 h 60060"/>
                  <a:gd name="connsiteX14" fmla="*/ 24082 w 34427"/>
                  <a:gd name="connsiteY14" fmla="*/ 24885 h 60060"/>
                  <a:gd name="connsiteX15" fmla="*/ 25695 w 34427"/>
                  <a:gd name="connsiteY15" fmla="*/ 10017 h 60060"/>
                  <a:gd name="connsiteX16" fmla="*/ 20012 w 34427"/>
                  <a:gd name="connsiteY16" fmla="*/ 8169 h 60060"/>
                  <a:gd name="connsiteX17" fmla="*/ 15173 w 34427"/>
                  <a:gd name="connsiteY17" fmla="*/ 16569 h 60060"/>
                  <a:gd name="connsiteX18" fmla="*/ 12562 w 34427"/>
                  <a:gd name="connsiteY18" fmla="*/ 26565 h 60060"/>
                  <a:gd name="connsiteX19" fmla="*/ 7724 w 34427"/>
                  <a:gd name="connsiteY19" fmla="*/ 51597 h 6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427" h="60060">
                    <a:moveTo>
                      <a:pt x="7877" y="59997"/>
                    </a:moveTo>
                    <a:cubicBezTo>
                      <a:pt x="7163" y="60081"/>
                      <a:pt x="6441" y="60081"/>
                      <a:pt x="5727" y="59997"/>
                    </a:cubicBezTo>
                    <a:cubicBezTo>
                      <a:pt x="3899" y="59661"/>
                      <a:pt x="2294" y="58468"/>
                      <a:pt x="1349" y="56721"/>
                    </a:cubicBezTo>
                    <a:cubicBezTo>
                      <a:pt x="-1646" y="51429"/>
                      <a:pt x="658" y="42021"/>
                      <a:pt x="5189" y="24465"/>
                    </a:cubicBezTo>
                    <a:cubicBezTo>
                      <a:pt x="6034" y="21273"/>
                      <a:pt x="6956" y="17997"/>
                      <a:pt x="7724" y="14637"/>
                    </a:cubicBezTo>
                    <a:cubicBezTo>
                      <a:pt x="8569" y="8287"/>
                      <a:pt x="12386" y="2869"/>
                      <a:pt x="17785" y="357"/>
                    </a:cubicBezTo>
                    <a:cubicBezTo>
                      <a:pt x="22692" y="-768"/>
                      <a:pt x="27799" y="802"/>
                      <a:pt x="31455" y="4557"/>
                    </a:cubicBezTo>
                    <a:cubicBezTo>
                      <a:pt x="31893" y="4960"/>
                      <a:pt x="32238" y="5481"/>
                      <a:pt x="32453" y="6069"/>
                    </a:cubicBezTo>
                    <a:cubicBezTo>
                      <a:pt x="35533" y="13436"/>
                      <a:pt x="34980" y="22004"/>
                      <a:pt x="30994" y="28833"/>
                    </a:cubicBezTo>
                    <a:cubicBezTo>
                      <a:pt x="29535" y="31748"/>
                      <a:pt x="28422" y="34848"/>
                      <a:pt x="27692" y="38073"/>
                    </a:cubicBezTo>
                    <a:cubicBezTo>
                      <a:pt x="25081" y="50337"/>
                      <a:pt x="16249" y="59997"/>
                      <a:pt x="7877" y="59997"/>
                    </a:cubicBezTo>
                    <a:close/>
                    <a:moveTo>
                      <a:pt x="7877" y="51597"/>
                    </a:moveTo>
                    <a:lnTo>
                      <a:pt x="7877" y="51597"/>
                    </a:lnTo>
                    <a:cubicBezTo>
                      <a:pt x="11794" y="51597"/>
                      <a:pt x="18169" y="45549"/>
                      <a:pt x="20165" y="35973"/>
                    </a:cubicBezTo>
                    <a:cubicBezTo>
                      <a:pt x="21049" y="32118"/>
                      <a:pt x="22370" y="28388"/>
                      <a:pt x="24082" y="24885"/>
                    </a:cubicBezTo>
                    <a:cubicBezTo>
                      <a:pt x="26847" y="20526"/>
                      <a:pt x="27446" y="14956"/>
                      <a:pt x="25695" y="10017"/>
                    </a:cubicBezTo>
                    <a:cubicBezTo>
                      <a:pt x="24105" y="8598"/>
                      <a:pt x="22055" y="7926"/>
                      <a:pt x="20012" y="8169"/>
                    </a:cubicBezTo>
                    <a:cubicBezTo>
                      <a:pt x="18092" y="8841"/>
                      <a:pt x="16325" y="11781"/>
                      <a:pt x="15173" y="16569"/>
                    </a:cubicBezTo>
                    <a:cubicBezTo>
                      <a:pt x="14329" y="19929"/>
                      <a:pt x="13484" y="23289"/>
                      <a:pt x="12562" y="26565"/>
                    </a:cubicBezTo>
                    <a:cubicBezTo>
                      <a:pt x="9935" y="34638"/>
                      <a:pt x="8308" y="43054"/>
                      <a:pt x="7724" y="51597"/>
                    </a:cubicBezTo>
                    <a:close/>
                  </a:path>
                </a:pathLst>
              </a:custGeom>
              <a:solidFill>
                <a:srgbClr val="263238"/>
              </a:solidFill>
              <a:ln w="7671"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26164C07-2E69-1650-2DF8-94F4BCB98773}"/>
                  </a:ext>
                </a:extLst>
              </p:cNvPr>
              <p:cNvSpPr/>
              <p:nvPr/>
            </p:nvSpPr>
            <p:spPr>
              <a:xfrm>
                <a:off x="9664473" y="4020704"/>
                <a:ext cx="82895" cy="44557"/>
              </a:xfrm>
              <a:custGeom>
                <a:avLst/>
                <a:gdLst>
                  <a:gd name="connsiteX0" fmla="*/ 31949 w 82895"/>
                  <a:gd name="connsiteY0" fmla="*/ 8476 h 44557"/>
                  <a:gd name="connsiteX1" fmla="*/ 57754 w 82895"/>
                  <a:gd name="connsiteY1" fmla="*/ 76 h 44557"/>
                  <a:gd name="connsiteX2" fmla="*/ 80794 w 82895"/>
                  <a:gd name="connsiteY2" fmla="*/ 29644 h 44557"/>
                  <a:gd name="connsiteX3" fmla="*/ 74650 w 82895"/>
                  <a:gd name="connsiteY3" fmla="*/ 44428 h 44557"/>
                  <a:gd name="connsiteX4" fmla="*/ 51610 w 82895"/>
                  <a:gd name="connsiteY4" fmla="*/ 26367 h 44557"/>
                  <a:gd name="connsiteX5" fmla="*/ 0 w 82895"/>
                  <a:gd name="connsiteY5" fmla="*/ 36363 h 44557"/>
                  <a:gd name="connsiteX6" fmla="*/ 31949 w 82895"/>
                  <a:gd name="connsiteY6" fmla="*/ 8476 h 4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95" h="44557">
                    <a:moveTo>
                      <a:pt x="31949" y="8476"/>
                    </a:moveTo>
                    <a:cubicBezTo>
                      <a:pt x="31949" y="8476"/>
                      <a:pt x="54067" y="-933"/>
                      <a:pt x="57754" y="76"/>
                    </a:cubicBezTo>
                    <a:cubicBezTo>
                      <a:pt x="61440" y="1084"/>
                      <a:pt x="76186" y="22924"/>
                      <a:pt x="80794" y="29644"/>
                    </a:cubicBezTo>
                    <a:cubicBezTo>
                      <a:pt x="85402" y="36363"/>
                      <a:pt x="82023" y="45772"/>
                      <a:pt x="74650" y="44428"/>
                    </a:cubicBezTo>
                    <a:cubicBezTo>
                      <a:pt x="67277" y="43084"/>
                      <a:pt x="51610" y="26367"/>
                      <a:pt x="51610" y="26367"/>
                    </a:cubicBezTo>
                    <a:cubicBezTo>
                      <a:pt x="51610" y="26367"/>
                      <a:pt x="0" y="40396"/>
                      <a:pt x="0" y="36363"/>
                    </a:cubicBezTo>
                    <a:cubicBezTo>
                      <a:pt x="0" y="32332"/>
                      <a:pt x="31949" y="8476"/>
                      <a:pt x="31949" y="8476"/>
                    </a:cubicBezTo>
                    <a:close/>
                  </a:path>
                </a:pathLst>
              </a:custGeom>
              <a:solidFill>
                <a:srgbClr val="C4C4C4"/>
              </a:solidFill>
              <a:ln w="7671"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65294074-A697-DF35-B814-8AA0E308594C}"/>
                  </a:ext>
                </a:extLst>
              </p:cNvPr>
              <p:cNvSpPr/>
              <p:nvPr/>
            </p:nvSpPr>
            <p:spPr>
              <a:xfrm>
                <a:off x="9660633" y="4016991"/>
                <a:ext cx="90988" cy="52907"/>
              </a:xfrm>
              <a:custGeom>
                <a:avLst/>
                <a:gdLst>
                  <a:gd name="connsiteX0" fmla="*/ 80179 w 90988"/>
                  <a:gd name="connsiteY0" fmla="*/ 52845 h 52907"/>
                  <a:gd name="connsiteX1" fmla="*/ 78183 w 90988"/>
                  <a:gd name="connsiteY1" fmla="*/ 52845 h 52907"/>
                  <a:gd name="connsiteX2" fmla="*/ 54374 w 90988"/>
                  <a:gd name="connsiteY2" fmla="*/ 35289 h 52907"/>
                  <a:gd name="connsiteX3" fmla="*/ 1690 w 90988"/>
                  <a:gd name="connsiteY3" fmla="*/ 44361 h 52907"/>
                  <a:gd name="connsiteX4" fmla="*/ 0 w 90988"/>
                  <a:gd name="connsiteY4" fmla="*/ 40665 h 52907"/>
                  <a:gd name="connsiteX5" fmla="*/ 33639 w 90988"/>
                  <a:gd name="connsiteY5" fmla="*/ 8997 h 52907"/>
                  <a:gd name="connsiteX6" fmla="*/ 34406 w 90988"/>
                  <a:gd name="connsiteY6" fmla="*/ 8577 h 52907"/>
                  <a:gd name="connsiteX7" fmla="*/ 62823 w 90988"/>
                  <a:gd name="connsiteY7" fmla="*/ 177 h 52907"/>
                  <a:gd name="connsiteX8" fmla="*/ 84557 w 90988"/>
                  <a:gd name="connsiteY8" fmla="*/ 26301 h 52907"/>
                  <a:gd name="connsiteX9" fmla="*/ 87936 w 90988"/>
                  <a:gd name="connsiteY9" fmla="*/ 31089 h 52907"/>
                  <a:gd name="connsiteX10" fmla="*/ 89395 w 90988"/>
                  <a:gd name="connsiteY10" fmla="*/ 47049 h 52907"/>
                  <a:gd name="connsiteX11" fmla="*/ 80179 w 90988"/>
                  <a:gd name="connsiteY11" fmla="*/ 52845 h 52907"/>
                  <a:gd name="connsiteX12" fmla="*/ 55450 w 90988"/>
                  <a:gd name="connsiteY12" fmla="*/ 26217 h 52907"/>
                  <a:gd name="connsiteX13" fmla="*/ 58138 w 90988"/>
                  <a:gd name="connsiteY13" fmla="*/ 27393 h 52907"/>
                  <a:gd name="connsiteX14" fmla="*/ 79411 w 90988"/>
                  <a:gd name="connsiteY14" fmla="*/ 44193 h 52907"/>
                  <a:gd name="connsiteX15" fmla="*/ 82790 w 90988"/>
                  <a:gd name="connsiteY15" fmla="*/ 42681 h 52907"/>
                  <a:gd name="connsiteX16" fmla="*/ 81946 w 90988"/>
                  <a:gd name="connsiteY16" fmla="*/ 36213 h 52907"/>
                  <a:gd name="connsiteX17" fmla="*/ 78490 w 90988"/>
                  <a:gd name="connsiteY17" fmla="*/ 31341 h 52907"/>
                  <a:gd name="connsiteX18" fmla="*/ 60134 w 90988"/>
                  <a:gd name="connsiteY18" fmla="*/ 7905 h 52907"/>
                  <a:gd name="connsiteX19" fmla="*/ 60134 w 90988"/>
                  <a:gd name="connsiteY19" fmla="*/ 7905 h 52907"/>
                  <a:gd name="connsiteX20" fmla="*/ 37632 w 90988"/>
                  <a:gd name="connsiteY20" fmla="*/ 15801 h 52907"/>
                  <a:gd name="connsiteX21" fmla="*/ 12749 w 90988"/>
                  <a:gd name="connsiteY21" fmla="*/ 36045 h 52907"/>
                  <a:gd name="connsiteX22" fmla="*/ 54528 w 90988"/>
                  <a:gd name="connsiteY22" fmla="*/ 26133 h 5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988" h="52907">
                    <a:moveTo>
                      <a:pt x="80179" y="52845"/>
                    </a:moveTo>
                    <a:cubicBezTo>
                      <a:pt x="79519" y="52929"/>
                      <a:pt x="78843" y="52929"/>
                      <a:pt x="78183" y="52845"/>
                    </a:cubicBezTo>
                    <a:cubicBezTo>
                      <a:pt x="71040" y="51585"/>
                      <a:pt x="59136" y="40077"/>
                      <a:pt x="54374" y="35289"/>
                    </a:cubicBezTo>
                    <a:cubicBezTo>
                      <a:pt x="6298" y="48309"/>
                      <a:pt x="3226" y="45621"/>
                      <a:pt x="1690" y="44361"/>
                    </a:cubicBezTo>
                    <a:cubicBezTo>
                      <a:pt x="691" y="43428"/>
                      <a:pt x="85" y="42093"/>
                      <a:pt x="0" y="40665"/>
                    </a:cubicBezTo>
                    <a:cubicBezTo>
                      <a:pt x="0" y="38481"/>
                      <a:pt x="0" y="34449"/>
                      <a:pt x="33639" y="8997"/>
                    </a:cubicBezTo>
                    <a:lnTo>
                      <a:pt x="34406" y="8577"/>
                    </a:lnTo>
                    <a:cubicBezTo>
                      <a:pt x="49766" y="1941"/>
                      <a:pt x="59443" y="-747"/>
                      <a:pt x="62823" y="177"/>
                    </a:cubicBezTo>
                    <a:cubicBezTo>
                      <a:pt x="66202" y="1101"/>
                      <a:pt x="70503" y="7233"/>
                      <a:pt x="84557" y="26301"/>
                    </a:cubicBezTo>
                    <a:lnTo>
                      <a:pt x="87936" y="31089"/>
                    </a:lnTo>
                    <a:cubicBezTo>
                      <a:pt x="91384" y="35566"/>
                      <a:pt x="91968" y="41908"/>
                      <a:pt x="89395" y="47049"/>
                    </a:cubicBezTo>
                    <a:cubicBezTo>
                      <a:pt x="87521" y="50678"/>
                      <a:pt x="83989" y="52895"/>
                      <a:pt x="80179" y="52845"/>
                    </a:cubicBezTo>
                    <a:close/>
                    <a:moveTo>
                      <a:pt x="55450" y="26217"/>
                    </a:moveTo>
                    <a:cubicBezTo>
                      <a:pt x="56448" y="26208"/>
                      <a:pt x="57416" y="26628"/>
                      <a:pt x="58138" y="27393"/>
                    </a:cubicBezTo>
                    <a:cubicBezTo>
                      <a:pt x="64266" y="34323"/>
                      <a:pt x="71470" y="40009"/>
                      <a:pt x="79411" y="44193"/>
                    </a:cubicBezTo>
                    <a:cubicBezTo>
                      <a:pt x="80717" y="44554"/>
                      <a:pt x="82091" y="43941"/>
                      <a:pt x="82790" y="42681"/>
                    </a:cubicBezTo>
                    <a:cubicBezTo>
                      <a:pt x="83797" y="40547"/>
                      <a:pt x="83459" y="37951"/>
                      <a:pt x="81946" y="36213"/>
                    </a:cubicBezTo>
                    <a:lnTo>
                      <a:pt x="78490" y="31341"/>
                    </a:lnTo>
                    <a:cubicBezTo>
                      <a:pt x="72929" y="23025"/>
                      <a:pt x="66793" y="15187"/>
                      <a:pt x="60134" y="7905"/>
                    </a:cubicBezTo>
                    <a:lnTo>
                      <a:pt x="60134" y="7905"/>
                    </a:lnTo>
                    <a:cubicBezTo>
                      <a:pt x="52454" y="9887"/>
                      <a:pt x="44928" y="12525"/>
                      <a:pt x="37632" y="15801"/>
                    </a:cubicBezTo>
                    <a:cubicBezTo>
                      <a:pt x="28570" y="22605"/>
                      <a:pt x="18739" y="30669"/>
                      <a:pt x="12749" y="36045"/>
                    </a:cubicBezTo>
                    <a:cubicBezTo>
                      <a:pt x="22349" y="34365"/>
                      <a:pt x="39245" y="30333"/>
                      <a:pt x="54528" y="26133"/>
                    </a:cubicBezTo>
                    <a:close/>
                  </a:path>
                </a:pathLst>
              </a:custGeom>
              <a:solidFill>
                <a:srgbClr val="263238"/>
              </a:solidFill>
              <a:ln w="7671"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73BD36B9-BC2C-BBBD-980D-4D307850E807}"/>
                  </a:ext>
                </a:extLst>
              </p:cNvPr>
              <p:cNvSpPr/>
              <p:nvPr/>
            </p:nvSpPr>
            <p:spPr>
              <a:xfrm>
                <a:off x="9665011" y="3998519"/>
                <a:ext cx="51071" cy="58971"/>
              </a:xfrm>
              <a:custGeom>
                <a:avLst/>
                <a:gdLst>
                  <a:gd name="connsiteX0" fmla="*/ 0 w 51071"/>
                  <a:gd name="connsiteY0" fmla="*/ 5964 h 58971"/>
                  <a:gd name="connsiteX1" fmla="*/ 26957 w 51071"/>
                  <a:gd name="connsiteY1" fmla="*/ 0 h 58971"/>
                  <a:gd name="connsiteX2" fmla="*/ 51072 w 51071"/>
                  <a:gd name="connsiteY2" fmla="*/ 48888 h 58971"/>
                  <a:gd name="connsiteX3" fmla="*/ 41403 w 51071"/>
                  <a:gd name="connsiteY3" fmla="*/ 58968 h 58971"/>
                  <a:gd name="connsiteX4" fmla="*/ 34023 w 51071"/>
                  <a:gd name="connsiteY4" fmla="*/ 54768 h 58971"/>
                  <a:gd name="connsiteX5" fmla="*/ 19891 w 51071"/>
                  <a:gd name="connsiteY5" fmla="*/ 20748 h 5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71" h="58971">
                    <a:moveTo>
                      <a:pt x="0" y="5964"/>
                    </a:moveTo>
                    <a:cubicBezTo>
                      <a:pt x="8563" y="2134"/>
                      <a:pt x="17710" y="109"/>
                      <a:pt x="26957" y="0"/>
                    </a:cubicBezTo>
                    <a:cubicBezTo>
                      <a:pt x="36864" y="1512"/>
                      <a:pt x="51072" y="38472"/>
                      <a:pt x="51072" y="48888"/>
                    </a:cubicBezTo>
                    <a:cubicBezTo>
                      <a:pt x="50949" y="54592"/>
                      <a:pt x="46617" y="59102"/>
                      <a:pt x="41403" y="58968"/>
                    </a:cubicBezTo>
                    <a:cubicBezTo>
                      <a:pt x="38477" y="58893"/>
                      <a:pt x="35758" y="57339"/>
                      <a:pt x="34023" y="54768"/>
                    </a:cubicBezTo>
                    <a:cubicBezTo>
                      <a:pt x="28201" y="44016"/>
                      <a:pt x="23470" y="32609"/>
                      <a:pt x="19891" y="20748"/>
                    </a:cubicBezTo>
                  </a:path>
                </a:pathLst>
              </a:custGeom>
              <a:solidFill>
                <a:srgbClr val="C4C4C4"/>
              </a:solidFill>
              <a:ln w="7671"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DB069EA0-0AB4-7CBC-BF57-AAF06DBDBF76}"/>
                  </a:ext>
                </a:extLst>
              </p:cNvPr>
              <p:cNvSpPr/>
              <p:nvPr/>
            </p:nvSpPr>
            <p:spPr>
              <a:xfrm>
                <a:off x="9661148" y="3994403"/>
                <a:ext cx="58780" cy="67200"/>
              </a:xfrm>
              <a:custGeom>
                <a:avLst/>
                <a:gdLst>
                  <a:gd name="connsiteX0" fmla="*/ 45872 w 58780"/>
                  <a:gd name="connsiteY0" fmla="*/ 67200 h 67200"/>
                  <a:gd name="connsiteX1" fmla="*/ 34967 w 58780"/>
                  <a:gd name="connsiteY1" fmla="*/ 61572 h 67200"/>
                  <a:gd name="connsiteX2" fmla="*/ 20068 w 58780"/>
                  <a:gd name="connsiteY2" fmla="*/ 26292 h 67200"/>
                  <a:gd name="connsiteX3" fmla="*/ 22449 w 58780"/>
                  <a:gd name="connsiteY3" fmla="*/ 20916 h 67200"/>
                  <a:gd name="connsiteX4" fmla="*/ 27364 w 58780"/>
                  <a:gd name="connsiteY4" fmla="*/ 23520 h 67200"/>
                  <a:gd name="connsiteX5" fmla="*/ 40880 w 58780"/>
                  <a:gd name="connsiteY5" fmla="*/ 56196 h 67200"/>
                  <a:gd name="connsiteX6" fmla="*/ 47869 w 58780"/>
                  <a:gd name="connsiteY6" fmla="*/ 58464 h 67200"/>
                  <a:gd name="connsiteX7" fmla="*/ 51095 w 58780"/>
                  <a:gd name="connsiteY7" fmla="*/ 53004 h 67200"/>
                  <a:gd name="connsiteX8" fmla="*/ 30282 w 58780"/>
                  <a:gd name="connsiteY8" fmla="*/ 8316 h 67200"/>
                  <a:gd name="connsiteX9" fmla="*/ 5245 w 58780"/>
                  <a:gd name="connsiteY9" fmla="*/ 13944 h 67200"/>
                  <a:gd name="connsiteX10" fmla="*/ 253 w 58780"/>
                  <a:gd name="connsiteY10" fmla="*/ 11601 h 67200"/>
                  <a:gd name="connsiteX11" fmla="*/ 253 w 58780"/>
                  <a:gd name="connsiteY11" fmla="*/ 11592 h 67200"/>
                  <a:gd name="connsiteX12" fmla="*/ 2404 w 58780"/>
                  <a:gd name="connsiteY12" fmla="*/ 6132 h 67200"/>
                  <a:gd name="connsiteX13" fmla="*/ 31357 w 58780"/>
                  <a:gd name="connsiteY13" fmla="*/ 0 h 67200"/>
                  <a:gd name="connsiteX14" fmla="*/ 58775 w 58780"/>
                  <a:gd name="connsiteY14" fmla="*/ 53004 h 67200"/>
                  <a:gd name="connsiteX15" fmla="*/ 50480 w 58780"/>
                  <a:gd name="connsiteY15" fmla="*/ 66360 h 67200"/>
                  <a:gd name="connsiteX16" fmla="*/ 45872 w 58780"/>
                  <a:gd name="connsiteY16" fmla="*/ 67200 h 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780" h="67200">
                    <a:moveTo>
                      <a:pt x="45872" y="67200"/>
                    </a:moveTo>
                    <a:cubicBezTo>
                      <a:pt x="41649" y="67209"/>
                      <a:pt x="37647" y="65142"/>
                      <a:pt x="34967" y="61572"/>
                    </a:cubicBezTo>
                    <a:cubicBezTo>
                      <a:pt x="28800" y="50467"/>
                      <a:pt x="23800" y="38632"/>
                      <a:pt x="20068" y="26292"/>
                    </a:cubicBezTo>
                    <a:cubicBezTo>
                      <a:pt x="19369" y="24092"/>
                      <a:pt x="20436" y="21681"/>
                      <a:pt x="22449" y="20916"/>
                    </a:cubicBezTo>
                    <a:cubicBezTo>
                      <a:pt x="24460" y="20152"/>
                      <a:pt x="26665" y="21319"/>
                      <a:pt x="27364" y="23520"/>
                    </a:cubicBezTo>
                    <a:cubicBezTo>
                      <a:pt x="30751" y="34927"/>
                      <a:pt x="35289" y="45881"/>
                      <a:pt x="40880" y="56196"/>
                    </a:cubicBezTo>
                    <a:cubicBezTo>
                      <a:pt x="42547" y="58481"/>
                      <a:pt x="45335" y="59380"/>
                      <a:pt x="47869" y="58464"/>
                    </a:cubicBezTo>
                    <a:cubicBezTo>
                      <a:pt x="49943" y="57641"/>
                      <a:pt x="51264" y="55407"/>
                      <a:pt x="51095" y="53004"/>
                    </a:cubicBezTo>
                    <a:cubicBezTo>
                      <a:pt x="51095" y="42336"/>
                      <a:pt x="36656" y="9240"/>
                      <a:pt x="30282" y="8316"/>
                    </a:cubicBezTo>
                    <a:cubicBezTo>
                      <a:pt x="21680" y="8417"/>
                      <a:pt x="13186" y="10332"/>
                      <a:pt x="5245" y="13944"/>
                    </a:cubicBezTo>
                    <a:cubicBezTo>
                      <a:pt x="3279" y="14801"/>
                      <a:pt x="1044" y="13751"/>
                      <a:pt x="253" y="11601"/>
                    </a:cubicBezTo>
                    <a:cubicBezTo>
                      <a:pt x="253" y="11601"/>
                      <a:pt x="253" y="11592"/>
                      <a:pt x="253" y="11592"/>
                    </a:cubicBezTo>
                    <a:cubicBezTo>
                      <a:pt x="-492" y="9434"/>
                      <a:pt x="461" y="7023"/>
                      <a:pt x="2404" y="6132"/>
                    </a:cubicBezTo>
                    <a:cubicBezTo>
                      <a:pt x="11604" y="2058"/>
                      <a:pt x="21435" y="-25"/>
                      <a:pt x="31357" y="0"/>
                    </a:cubicBezTo>
                    <a:cubicBezTo>
                      <a:pt x="44490" y="1932"/>
                      <a:pt x="58775" y="42924"/>
                      <a:pt x="58775" y="53004"/>
                    </a:cubicBezTo>
                    <a:cubicBezTo>
                      <a:pt x="58936" y="58951"/>
                      <a:pt x="55588" y="64336"/>
                      <a:pt x="50480" y="66360"/>
                    </a:cubicBezTo>
                    <a:cubicBezTo>
                      <a:pt x="48998" y="66932"/>
                      <a:pt x="47439" y="67217"/>
                      <a:pt x="45872" y="67200"/>
                    </a:cubicBezTo>
                    <a:close/>
                  </a:path>
                </a:pathLst>
              </a:custGeom>
              <a:solidFill>
                <a:srgbClr val="263238"/>
              </a:solidFill>
              <a:ln w="7671"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6F79D9A2-9608-F5A1-B0C4-91102F87E9A7}"/>
                  </a:ext>
                </a:extLst>
              </p:cNvPr>
              <p:cNvSpPr/>
              <p:nvPr/>
            </p:nvSpPr>
            <p:spPr>
              <a:xfrm>
                <a:off x="9656184" y="4001415"/>
                <a:ext cx="35312" cy="69618"/>
              </a:xfrm>
              <a:custGeom>
                <a:avLst/>
                <a:gdLst>
                  <a:gd name="connsiteX0" fmla="*/ 2222 w 35312"/>
                  <a:gd name="connsiteY0" fmla="*/ 4832 h 69618"/>
                  <a:gd name="connsiteX1" fmla="*/ 25262 w 35312"/>
                  <a:gd name="connsiteY1" fmla="*/ 15584 h 69618"/>
                  <a:gd name="connsiteX2" fmla="*/ 31867 w 35312"/>
                  <a:gd name="connsiteY2" fmla="*/ 69429 h 69618"/>
                  <a:gd name="connsiteX3" fmla="*/ 8827 w 35312"/>
                  <a:gd name="connsiteY3" fmla="*/ 44229 h 69618"/>
                  <a:gd name="connsiteX4" fmla="*/ 2222 w 35312"/>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 h="69618">
                    <a:moveTo>
                      <a:pt x="2222" y="4832"/>
                    </a:moveTo>
                    <a:cubicBezTo>
                      <a:pt x="2222" y="4832"/>
                      <a:pt x="18657" y="-11379"/>
                      <a:pt x="25262" y="15584"/>
                    </a:cubicBezTo>
                    <a:cubicBezTo>
                      <a:pt x="31867" y="42548"/>
                      <a:pt x="40084" y="67665"/>
                      <a:pt x="31867" y="69429"/>
                    </a:cubicBezTo>
                    <a:cubicBezTo>
                      <a:pt x="23649" y="71192"/>
                      <a:pt x="12129" y="60525"/>
                      <a:pt x="8827" y="44229"/>
                    </a:cubicBezTo>
                    <a:cubicBezTo>
                      <a:pt x="5524" y="27932"/>
                      <a:pt x="-4383" y="22808"/>
                      <a:pt x="2222" y="4832"/>
                    </a:cubicBezTo>
                    <a:close/>
                  </a:path>
                </a:pathLst>
              </a:custGeom>
              <a:solidFill>
                <a:srgbClr val="C4C4C4"/>
              </a:solidFill>
              <a:ln w="7671"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34F822AD-F7DB-7D0B-F791-38ABD2B78767}"/>
                  </a:ext>
                </a:extLst>
              </p:cNvPr>
              <p:cNvSpPr/>
              <p:nvPr/>
            </p:nvSpPr>
            <p:spPr>
              <a:xfrm>
                <a:off x="9652430" y="3997509"/>
                <a:ext cx="42813" cy="77786"/>
              </a:xfrm>
              <a:custGeom>
                <a:avLst/>
                <a:gdLst>
                  <a:gd name="connsiteX0" fmla="*/ 33624 w 42813"/>
                  <a:gd name="connsiteY0" fmla="*/ 77787 h 77786"/>
                  <a:gd name="connsiteX1" fmla="*/ 8817 w 42813"/>
                  <a:gd name="connsiteY1" fmla="*/ 49143 h 77786"/>
                  <a:gd name="connsiteX2" fmla="*/ 4363 w 42813"/>
                  <a:gd name="connsiteY2" fmla="*/ 36375 h 77786"/>
                  <a:gd name="connsiteX3" fmla="*/ 2443 w 42813"/>
                  <a:gd name="connsiteY3" fmla="*/ 7143 h 77786"/>
                  <a:gd name="connsiteX4" fmla="*/ 3441 w 42813"/>
                  <a:gd name="connsiteY4" fmla="*/ 5631 h 77786"/>
                  <a:gd name="connsiteX5" fmla="*/ 20184 w 42813"/>
                  <a:gd name="connsiteY5" fmla="*/ 339 h 77786"/>
                  <a:gd name="connsiteX6" fmla="*/ 32702 w 42813"/>
                  <a:gd name="connsiteY6" fmla="*/ 18399 h 77786"/>
                  <a:gd name="connsiteX7" fmla="*/ 36005 w 42813"/>
                  <a:gd name="connsiteY7" fmla="*/ 31755 h 77786"/>
                  <a:gd name="connsiteX8" fmla="*/ 41227 w 42813"/>
                  <a:gd name="connsiteY8" fmla="*/ 73755 h 77786"/>
                  <a:gd name="connsiteX9" fmla="*/ 36312 w 42813"/>
                  <a:gd name="connsiteY9" fmla="*/ 77535 h 77786"/>
                  <a:gd name="connsiteX10" fmla="*/ 9201 w 42813"/>
                  <a:gd name="connsiteY10" fmla="*/ 11091 h 77786"/>
                  <a:gd name="connsiteX11" fmla="*/ 11275 w 42813"/>
                  <a:gd name="connsiteY11" fmla="*/ 32595 h 77786"/>
                  <a:gd name="connsiteX12" fmla="*/ 16267 w 42813"/>
                  <a:gd name="connsiteY12" fmla="*/ 47127 h 77786"/>
                  <a:gd name="connsiteX13" fmla="*/ 34776 w 42813"/>
                  <a:gd name="connsiteY13" fmla="*/ 69051 h 77786"/>
                  <a:gd name="connsiteX14" fmla="*/ 28632 w 42813"/>
                  <a:gd name="connsiteY14" fmla="*/ 33855 h 77786"/>
                  <a:gd name="connsiteX15" fmla="*/ 25252 w 42813"/>
                  <a:gd name="connsiteY15" fmla="*/ 20415 h 77786"/>
                  <a:gd name="connsiteX16" fmla="*/ 17572 w 42813"/>
                  <a:gd name="connsiteY16" fmla="*/ 8151 h 77786"/>
                  <a:gd name="connsiteX17" fmla="*/ 9201 w 42813"/>
                  <a:gd name="connsiteY17" fmla="*/ 11091 h 7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13" h="77786">
                    <a:moveTo>
                      <a:pt x="33624" y="77787"/>
                    </a:moveTo>
                    <a:cubicBezTo>
                      <a:pt x="23179" y="77787"/>
                      <a:pt x="12043" y="65271"/>
                      <a:pt x="8817" y="49143"/>
                    </a:cubicBezTo>
                    <a:cubicBezTo>
                      <a:pt x="7796" y="44708"/>
                      <a:pt x="6306" y="40424"/>
                      <a:pt x="4363" y="36375"/>
                    </a:cubicBezTo>
                    <a:cubicBezTo>
                      <a:pt x="-675" y="27580"/>
                      <a:pt x="-1397" y="16635"/>
                      <a:pt x="2443" y="7143"/>
                    </a:cubicBezTo>
                    <a:cubicBezTo>
                      <a:pt x="2627" y="6538"/>
                      <a:pt x="2980" y="6017"/>
                      <a:pt x="3441" y="5631"/>
                    </a:cubicBezTo>
                    <a:cubicBezTo>
                      <a:pt x="7965" y="1112"/>
                      <a:pt x="14155" y="-845"/>
                      <a:pt x="20184" y="339"/>
                    </a:cubicBezTo>
                    <a:cubicBezTo>
                      <a:pt x="26021" y="2187"/>
                      <a:pt x="30245" y="8319"/>
                      <a:pt x="32702" y="18399"/>
                    </a:cubicBezTo>
                    <a:cubicBezTo>
                      <a:pt x="33777" y="22935"/>
                      <a:pt x="34929" y="27387"/>
                      <a:pt x="36005" y="31755"/>
                    </a:cubicBezTo>
                    <a:cubicBezTo>
                      <a:pt x="41765" y="54183"/>
                      <a:pt x="44913" y="67203"/>
                      <a:pt x="41227" y="73755"/>
                    </a:cubicBezTo>
                    <a:cubicBezTo>
                      <a:pt x="40129" y="75695"/>
                      <a:pt x="38354" y="77056"/>
                      <a:pt x="36312" y="77535"/>
                    </a:cubicBezTo>
                    <a:close/>
                    <a:moveTo>
                      <a:pt x="9201" y="11091"/>
                    </a:moveTo>
                    <a:cubicBezTo>
                      <a:pt x="6582" y="18189"/>
                      <a:pt x="7358" y="26253"/>
                      <a:pt x="11275" y="32595"/>
                    </a:cubicBezTo>
                    <a:cubicBezTo>
                      <a:pt x="13495" y="37190"/>
                      <a:pt x="15169" y="42070"/>
                      <a:pt x="16267" y="47127"/>
                    </a:cubicBezTo>
                    <a:cubicBezTo>
                      <a:pt x="19339" y="62079"/>
                      <a:pt x="29476" y="70227"/>
                      <a:pt x="34776" y="69051"/>
                    </a:cubicBezTo>
                    <a:cubicBezTo>
                      <a:pt x="36926" y="66111"/>
                      <a:pt x="31934" y="46707"/>
                      <a:pt x="28632" y="33855"/>
                    </a:cubicBezTo>
                    <a:cubicBezTo>
                      <a:pt x="27556" y="29487"/>
                      <a:pt x="26328" y="24951"/>
                      <a:pt x="25252" y="20415"/>
                    </a:cubicBezTo>
                    <a:cubicBezTo>
                      <a:pt x="24177" y="15879"/>
                      <a:pt x="21796" y="9411"/>
                      <a:pt x="17572" y="8151"/>
                    </a:cubicBezTo>
                    <a:cubicBezTo>
                      <a:pt x="14531" y="7865"/>
                      <a:pt x="11521" y="8924"/>
                      <a:pt x="9201" y="11091"/>
                    </a:cubicBezTo>
                    <a:close/>
                  </a:path>
                </a:pathLst>
              </a:custGeom>
              <a:solidFill>
                <a:srgbClr val="263238"/>
              </a:solidFill>
              <a:ln w="7671"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E3A6F6EB-9BD7-283F-7032-AA67D6C8A0B1}"/>
                  </a:ext>
                </a:extLst>
              </p:cNvPr>
              <p:cNvSpPr/>
              <p:nvPr/>
            </p:nvSpPr>
            <p:spPr>
              <a:xfrm>
                <a:off x="9634098" y="4006791"/>
                <a:ext cx="35280" cy="69618"/>
              </a:xfrm>
              <a:custGeom>
                <a:avLst/>
                <a:gdLst>
                  <a:gd name="connsiteX0" fmla="*/ 2190 w 35280"/>
                  <a:gd name="connsiteY0" fmla="*/ 4832 h 69618"/>
                  <a:gd name="connsiteX1" fmla="*/ 25230 w 35280"/>
                  <a:gd name="connsiteY1" fmla="*/ 15585 h 69618"/>
                  <a:gd name="connsiteX2" fmla="*/ 31835 w 35280"/>
                  <a:gd name="connsiteY2" fmla="*/ 69428 h 69618"/>
                  <a:gd name="connsiteX3" fmla="*/ 8795 w 35280"/>
                  <a:gd name="connsiteY3" fmla="*/ 44228 h 69618"/>
                  <a:gd name="connsiteX4" fmla="*/ 2190 w 35280"/>
                  <a:gd name="connsiteY4" fmla="*/ 4832 h 6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80" h="69618">
                    <a:moveTo>
                      <a:pt x="2190" y="4832"/>
                    </a:moveTo>
                    <a:cubicBezTo>
                      <a:pt x="2190" y="4832"/>
                      <a:pt x="18625" y="-11379"/>
                      <a:pt x="25230" y="15585"/>
                    </a:cubicBezTo>
                    <a:cubicBezTo>
                      <a:pt x="31835" y="42549"/>
                      <a:pt x="40052" y="67665"/>
                      <a:pt x="31835" y="69428"/>
                    </a:cubicBezTo>
                    <a:cubicBezTo>
                      <a:pt x="23617" y="71193"/>
                      <a:pt x="12097" y="60524"/>
                      <a:pt x="8795" y="44228"/>
                    </a:cubicBezTo>
                    <a:cubicBezTo>
                      <a:pt x="5492" y="27932"/>
                      <a:pt x="-4338" y="22809"/>
                      <a:pt x="2190" y="4832"/>
                    </a:cubicBezTo>
                    <a:close/>
                  </a:path>
                </a:pathLst>
              </a:custGeom>
              <a:solidFill>
                <a:srgbClr val="C4C4C4"/>
              </a:solidFill>
              <a:ln w="7671"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911DC5E8-4B0B-103E-CFF7-63AEFC6DEB65}"/>
                  </a:ext>
                </a:extLst>
              </p:cNvPr>
              <p:cNvSpPr/>
              <p:nvPr/>
            </p:nvSpPr>
            <p:spPr>
              <a:xfrm>
                <a:off x="9630312" y="4002885"/>
                <a:ext cx="42813" cy="77788"/>
              </a:xfrm>
              <a:custGeom>
                <a:avLst/>
                <a:gdLst>
                  <a:gd name="connsiteX0" fmla="*/ 33624 w 42813"/>
                  <a:gd name="connsiteY0" fmla="*/ 77787 h 77788"/>
                  <a:gd name="connsiteX1" fmla="*/ 8817 w 42813"/>
                  <a:gd name="connsiteY1" fmla="*/ 49143 h 77788"/>
                  <a:gd name="connsiteX2" fmla="*/ 4363 w 42813"/>
                  <a:gd name="connsiteY2" fmla="*/ 36375 h 77788"/>
                  <a:gd name="connsiteX3" fmla="*/ 2443 w 42813"/>
                  <a:gd name="connsiteY3" fmla="*/ 7143 h 77788"/>
                  <a:gd name="connsiteX4" fmla="*/ 3441 w 42813"/>
                  <a:gd name="connsiteY4" fmla="*/ 5631 h 77788"/>
                  <a:gd name="connsiteX5" fmla="*/ 20184 w 42813"/>
                  <a:gd name="connsiteY5" fmla="*/ 339 h 77788"/>
                  <a:gd name="connsiteX6" fmla="*/ 32702 w 42813"/>
                  <a:gd name="connsiteY6" fmla="*/ 18399 h 77788"/>
                  <a:gd name="connsiteX7" fmla="*/ 36004 w 42813"/>
                  <a:gd name="connsiteY7" fmla="*/ 31671 h 77788"/>
                  <a:gd name="connsiteX8" fmla="*/ 41227 w 42813"/>
                  <a:gd name="connsiteY8" fmla="*/ 73671 h 77788"/>
                  <a:gd name="connsiteX9" fmla="*/ 36311 w 42813"/>
                  <a:gd name="connsiteY9" fmla="*/ 77451 h 77788"/>
                  <a:gd name="connsiteX10" fmla="*/ 33624 w 42813"/>
                  <a:gd name="connsiteY10" fmla="*/ 77787 h 77788"/>
                  <a:gd name="connsiteX11" fmla="*/ 9201 w 42813"/>
                  <a:gd name="connsiteY11" fmla="*/ 11259 h 77788"/>
                  <a:gd name="connsiteX12" fmla="*/ 11275 w 42813"/>
                  <a:gd name="connsiteY12" fmla="*/ 32763 h 77788"/>
                  <a:gd name="connsiteX13" fmla="*/ 16267 w 42813"/>
                  <a:gd name="connsiteY13" fmla="*/ 47295 h 77788"/>
                  <a:gd name="connsiteX14" fmla="*/ 34776 w 42813"/>
                  <a:gd name="connsiteY14" fmla="*/ 69219 h 77788"/>
                  <a:gd name="connsiteX15" fmla="*/ 28631 w 42813"/>
                  <a:gd name="connsiteY15" fmla="*/ 33939 h 77788"/>
                  <a:gd name="connsiteX16" fmla="*/ 25252 w 42813"/>
                  <a:gd name="connsiteY16" fmla="*/ 20583 h 77788"/>
                  <a:gd name="connsiteX17" fmla="*/ 18033 w 42813"/>
                  <a:gd name="connsiteY17" fmla="*/ 8403 h 77788"/>
                  <a:gd name="connsiteX18" fmla="*/ 9201 w 42813"/>
                  <a:gd name="connsiteY18" fmla="*/ 11259 h 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13" h="77788">
                    <a:moveTo>
                      <a:pt x="33624" y="77787"/>
                    </a:moveTo>
                    <a:cubicBezTo>
                      <a:pt x="23256" y="77787"/>
                      <a:pt x="12043" y="65271"/>
                      <a:pt x="8817" y="49143"/>
                    </a:cubicBezTo>
                    <a:cubicBezTo>
                      <a:pt x="7796" y="44708"/>
                      <a:pt x="6306" y="40424"/>
                      <a:pt x="4363" y="36375"/>
                    </a:cubicBezTo>
                    <a:cubicBezTo>
                      <a:pt x="-675" y="27580"/>
                      <a:pt x="-1397" y="16635"/>
                      <a:pt x="2443" y="7143"/>
                    </a:cubicBezTo>
                    <a:cubicBezTo>
                      <a:pt x="2658" y="6555"/>
                      <a:pt x="3004" y="6043"/>
                      <a:pt x="3441" y="5631"/>
                    </a:cubicBezTo>
                    <a:cubicBezTo>
                      <a:pt x="7965" y="1112"/>
                      <a:pt x="14155" y="-845"/>
                      <a:pt x="20184" y="339"/>
                    </a:cubicBezTo>
                    <a:cubicBezTo>
                      <a:pt x="26020" y="2187"/>
                      <a:pt x="30244" y="8319"/>
                      <a:pt x="32702" y="18399"/>
                    </a:cubicBezTo>
                    <a:cubicBezTo>
                      <a:pt x="33777" y="22935"/>
                      <a:pt x="34929" y="27387"/>
                      <a:pt x="36004" y="31671"/>
                    </a:cubicBezTo>
                    <a:cubicBezTo>
                      <a:pt x="41764" y="54183"/>
                      <a:pt x="44913" y="67203"/>
                      <a:pt x="41227" y="73671"/>
                    </a:cubicBezTo>
                    <a:cubicBezTo>
                      <a:pt x="40129" y="75611"/>
                      <a:pt x="38354" y="76972"/>
                      <a:pt x="36311" y="77451"/>
                    </a:cubicBezTo>
                    <a:cubicBezTo>
                      <a:pt x="35428" y="77686"/>
                      <a:pt x="34530" y="77804"/>
                      <a:pt x="33624" y="77787"/>
                    </a:cubicBezTo>
                    <a:close/>
                    <a:moveTo>
                      <a:pt x="9201" y="11259"/>
                    </a:moveTo>
                    <a:cubicBezTo>
                      <a:pt x="6582" y="18357"/>
                      <a:pt x="7358" y="26421"/>
                      <a:pt x="11275" y="32763"/>
                    </a:cubicBezTo>
                    <a:cubicBezTo>
                      <a:pt x="13494" y="37358"/>
                      <a:pt x="15169" y="42238"/>
                      <a:pt x="16267" y="47295"/>
                    </a:cubicBezTo>
                    <a:cubicBezTo>
                      <a:pt x="19339" y="62247"/>
                      <a:pt x="29400" y="70395"/>
                      <a:pt x="34776" y="69219"/>
                    </a:cubicBezTo>
                    <a:cubicBezTo>
                      <a:pt x="36926" y="66279"/>
                      <a:pt x="31934" y="46875"/>
                      <a:pt x="28631" y="33939"/>
                    </a:cubicBezTo>
                    <a:cubicBezTo>
                      <a:pt x="27556" y="29571"/>
                      <a:pt x="26328" y="25119"/>
                      <a:pt x="25252" y="20583"/>
                    </a:cubicBezTo>
                    <a:cubicBezTo>
                      <a:pt x="24177" y="16047"/>
                      <a:pt x="21873" y="9663"/>
                      <a:pt x="18033" y="8403"/>
                    </a:cubicBezTo>
                    <a:cubicBezTo>
                      <a:pt x="14854" y="7958"/>
                      <a:pt x="11651" y="8999"/>
                      <a:pt x="9201" y="11259"/>
                    </a:cubicBezTo>
                    <a:close/>
                  </a:path>
                </a:pathLst>
              </a:custGeom>
              <a:solidFill>
                <a:srgbClr val="263238"/>
              </a:solidFill>
              <a:ln w="7671"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43A487CD-3DA5-D5C6-8F52-E3D3152D7EC4}"/>
                  </a:ext>
                </a:extLst>
              </p:cNvPr>
              <p:cNvSpPr/>
              <p:nvPr/>
            </p:nvSpPr>
            <p:spPr>
              <a:xfrm>
                <a:off x="9619320" y="4016260"/>
                <a:ext cx="26769" cy="52210"/>
              </a:xfrm>
              <a:custGeom>
                <a:avLst/>
                <a:gdLst>
                  <a:gd name="connsiteX0" fmla="*/ 1684 w 26769"/>
                  <a:gd name="connsiteY0" fmla="*/ 3511 h 52210"/>
                  <a:gd name="connsiteX1" fmla="*/ 19195 w 26769"/>
                  <a:gd name="connsiteY1" fmla="*/ 11911 h 52210"/>
                  <a:gd name="connsiteX2" fmla="*/ 24110 w 26769"/>
                  <a:gd name="connsiteY2" fmla="*/ 52063 h 52210"/>
                  <a:gd name="connsiteX3" fmla="*/ 6676 w 26769"/>
                  <a:gd name="connsiteY3" fmla="*/ 33331 h 52210"/>
                  <a:gd name="connsiteX4" fmla="*/ 1684 w 26769"/>
                  <a:gd name="connsiteY4" fmla="*/ 3511 h 5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9" h="52210">
                    <a:moveTo>
                      <a:pt x="1684" y="3511"/>
                    </a:moveTo>
                    <a:cubicBezTo>
                      <a:pt x="1684" y="3511"/>
                      <a:pt x="14203" y="-8501"/>
                      <a:pt x="19195" y="11911"/>
                    </a:cubicBezTo>
                    <a:cubicBezTo>
                      <a:pt x="24187" y="32323"/>
                      <a:pt x="30408" y="50719"/>
                      <a:pt x="24110" y="52063"/>
                    </a:cubicBezTo>
                    <a:cubicBezTo>
                      <a:pt x="17812" y="53407"/>
                      <a:pt x="9211" y="45427"/>
                      <a:pt x="6676" y="33331"/>
                    </a:cubicBezTo>
                    <a:cubicBezTo>
                      <a:pt x="4142" y="21235"/>
                      <a:pt x="-3308" y="16951"/>
                      <a:pt x="1684" y="3511"/>
                    </a:cubicBezTo>
                    <a:close/>
                  </a:path>
                </a:pathLst>
              </a:custGeom>
              <a:solidFill>
                <a:srgbClr val="C4C4C4"/>
              </a:solidFill>
              <a:ln w="7671"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04AAC3A2-1B4D-AEAA-0778-4FCCD73E146C}"/>
                  </a:ext>
                </a:extLst>
              </p:cNvPr>
              <p:cNvSpPr/>
              <p:nvPr/>
            </p:nvSpPr>
            <p:spPr>
              <a:xfrm>
                <a:off x="9615562" y="4012139"/>
                <a:ext cx="34363" cy="60216"/>
              </a:xfrm>
              <a:custGeom>
                <a:avLst/>
                <a:gdLst>
                  <a:gd name="connsiteX0" fmla="*/ 26486 w 34363"/>
                  <a:gd name="connsiteY0" fmla="*/ 60217 h 60216"/>
                  <a:gd name="connsiteX1" fmla="*/ 6671 w 34363"/>
                  <a:gd name="connsiteY1" fmla="*/ 38041 h 60216"/>
                  <a:gd name="connsiteX2" fmla="*/ 3446 w 34363"/>
                  <a:gd name="connsiteY2" fmla="*/ 28801 h 60216"/>
                  <a:gd name="connsiteX3" fmla="*/ 1910 w 34363"/>
                  <a:gd name="connsiteY3" fmla="*/ 6037 h 60216"/>
                  <a:gd name="connsiteX4" fmla="*/ 2908 w 34363"/>
                  <a:gd name="connsiteY4" fmla="*/ 4525 h 60216"/>
                  <a:gd name="connsiteX5" fmla="*/ 16579 w 34363"/>
                  <a:gd name="connsiteY5" fmla="*/ 325 h 60216"/>
                  <a:gd name="connsiteX6" fmla="*/ 26639 w 34363"/>
                  <a:gd name="connsiteY6" fmla="*/ 14605 h 60216"/>
                  <a:gd name="connsiteX7" fmla="*/ 29174 w 34363"/>
                  <a:gd name="connsiteY7" fmla="*/ 24433 h 60216"/>
                  <a:gd name="connsiteX8" fmla="*/ 33014 w 34363"/>
                  <a:gd name="connsiteY8" fmla="*/ 56689 h 60216"/>
                  <a:gd name="connsiteX9" fmla="*/ 28636 w 34363"/>
                  <a:gd name="connsiteY9" fmla="*/ 59965 h 60216"/>
                  <a:gd name="connsiteX10" fmla="*/ 26486 w 34363"/>
                  <a:gd name="connsiteY10" fmla="*/ 60217 h 60216"/>
                  <a:gd name="connsiteX11" fmla="*/ 8668 w 34363"/>
                  <a:gd name="connsiteY11" fmla="*/ 10237 h 60216"/>
                  <a:gd name="connsiteX12" fmla="*/ 10281 w 34363"/>
                  <a:gd name="connsiteY12" fmla="*/ 25105 h 60216"/>
                  <a:gd name="connsiteX13" fmla="*/ 14198 w 34363"/>
                  <a:gd name="connsiteY13" fmla="*/ 36193 h 60216"/>
                  <a:gd name="connsiteX14" fmla="*/ 26639 w 34363"/>
                  <a:gd name="connsiteY14" fmla="*/ 51817 h 60216"/>
                  <a:gd name="connsiteX15" fmla="*/ 21801 w 34363"/>
                  <a:gd name="connsiteY15" fmla="*/ 26617 h 60216"/>
                  <a:gd name="connsiteX16" fmla="*/ 19190 w 34363"/>
                  <a:gd name="connsiteY16" fmla="*/ 16621 h 60216"/>
                  <a:gd name="connsiteX17" fmla="*/ 14351 w 34363"/>
                  <a:gd name="connsiteY17" fmla="*/ 8221 h 60216"/>
                  <a:gd name="connsiteX18" fmla="*/ 8668 w 34363"/>
                  <a:gd name="connsiteY18" fmla="*/ 10237 h 6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363" h="60216">
                    <a:moveTo>
                      <a:pt x="26486" y="60217"/>
                    </a:moveTo>
                    <a:cubicBezTo>
                      <a:pt x="18191" y="60217"/>
                      <a:pt x="9282" y="50557"/>
                      <a:pt x="6671" y="38041"/>
                    </a:cubicBezTo>
                    <a:cubicBezTo>
                      <a:pt x="5965" y="34823"/>
                      <a:pt x="4882" y="31715"/>
                      <a:pt x="3446" y="28801"/>
                    </a:cubicBezTo>
                    <a:cubicBezTo>
                      <a:pt x="-525" y="21971"/>
                      <a:pt x="-1101" y="13429"/>
                      <a:pt x="1910" y="6037"/>
                    </a:cubicBezTo>
                    <a:cubicBezTo>
                      <a:pt x="2125" y="5449"/>
                      <a:pt x="2470" y="4936"/>
                      <a:pt x="2908" y="4525"/>
                    </a:cubicBezTo>
                    <a:cubicBezTo>
                      <a:pt x="6595" y="829"/>
                      <a:pt x="11671" y="-734"/>
                      <a:pt x="16579" y="325"/>
                    </a:cubicBezTo>
                    <a:cubicBezTo>
                      <a:pt x="21978" y="2836"/>
                      <a:pt x="25795" y="8254"/>
                      <a:pt x="26639" y="14605"/>
                    </a:cubicBezTo>
                    <a:cubicBezTo>
                      <a:pt x="27507" y="17965"/>
                      <a:pt x="28352" y="21241"/>
                      <a:pt x="29174" y="24433"/>
                    </a:cubicBezTo>
                    <a:cubicBezTo>
                      <a:pt x="33705" y="41989"/>
                      <a:pt x="36009" y="51397"/>
                      <a:pt x="33014" y="56689"/>
                    </a:cubicBezTo>
                    <a:cubicBezTo>
                      <a:pt x="32069" y="58436"/>
                      <a:pt x="30464" y="59629"/>
                      <a:pt x="28636" y="59965"/>
                    </a:cubicBezTo>
                    <a:cubicBezTo>
                      <a:pt x="27930" y="60133"/>
                      <a:pt x="27208" y="60217"/>
                      <a:pt x="26486" y="60217"/>
                    </a:cubicBezTo>
                    <a:close/>
                    <a:moveTo>
                      <a:pt x="8668" y="10237"/>
                    </a:moveTo>
                    <a:cubicBezTo>
                      <a:pt x="6917" y="15176"/>
                      <a:pt x="7516" y="20745"/>
                      <a:pt x="10281" y="25105"/>
                    </a:cubicBezTo>
                    <a:cubicBezTo>
                      <a:pt x="12032" y="28591"/>
                      <a:pt x="13345" y="32320"/>
                      <a:pt x="14198" y="36193"/>
                    </a:cubicBezTo>
                    <a:cubicBezTo>
                      <a:pt x="16195" y="45937"/>
                      <a:pt x="22799" y="51817"/>
                      <a:pt x="26639" y="51817"/>
                    </a:cubicBezTo>
                    <a:cubicBezTo>
                      <a:pt x="26071" y="43215"/>
                      <a:pt x="24443" y="34740"/>
                      <a:pt x="21801" y="26617"/>
                    </a:cubicBezTo>
                    <a:cubicBezTo>
                      <a:pt x="20956" y="23341"/>
                      <a:pt x="20035" y="19981"/>
                      <a:pt x="19190" y="16621"/>
                    </a:cubicBezTo>
                    <a:cubicBezTo>
                      <a:pt x="18038" y="11833"/>
                      <a:pt x="16348" y="8893"/>
                      <a:pt x="14351" y="8221"/>
                    </a:cubicBezTo>
                    <a:cubicBezTo>
                      <a:pt x="12285" y="8028"/>
                      <a:pt x="10235" y="8750"/>
                      <a:pt x="8668" y="10237"/>
                    </a:cubicBezTo>
                    <a:close/>
                  </a:path>
                </a:pathLst>
              </a:custGeom>
              <a:solidFill>
                <a:srgbClr val="263238"/>
              </a:solidFill>
              <a:ln w="7671" cap="flat">
                <a:noFill/>
                <a:prstDash val="solid"/>
                <a:miter/>
              </a:ln>
            </p:spPr>
            <p:txBody>
              <a:bodyPr rtlCol="0" anchor="ctr"/>
              <a:lstStyle/>
              <a:p>
                <a:endParaRPr lang="zh-CN" altLang="en-US"/>
              </a:p>
            </p:txBody>
          </p:sp>
        </p:grpSp>
        <p:grpSp>
          <p:nvGrpSpPr>
            <p:cNvPr id="313" name="图形 2">
              <a:extLst>
                <a:ext uri="{FF2B5EF4-FFF2-40B4-BE49-F238E27FC236}">
                  <a16:creationId xmlns:a16="http://schemas.microsoft.com/office/drawing/2014/main" id="{CCC819A1-F25A-8BE6-F726-0F625EA0D7D6}"/>
                </a:ext>
              </a:extLst>
            </p:cNvPr>
            <p:cNvGrpSpPr/>
            <p:nvPr/>
          </p:nvGrpSpPr>
          <p:grpSpPr>
            <a:xfrm>
              <a:off x="8918054" y="3578267"/>
              <a:ext cx="1514265" cy="1512536"/>
              <a:chOff x="8918054" y="3578267"/>
              <a:chExt cx="1514265" cy="1512536"/>
            </a:xfrm>
          </p:grpSpPr>
          <p:sp>
            <p:nvSpPr>
              <p:cNvPr id="314" name="任意多边形: 形状 313">
                <a:extLst>
                  <a:ext uri="{FF2B5EF4-FFF2-40B4-BE49-F238E27FC236}">
                    <a16:creationId xmlns:a16="http://schemas.microsoft.com/office/drawing/2014/main" id="{5ECBAB1C-48F3-4E7A-6346-254B1F021BB8}"/>
                  </a:ext>
                </a:extLst>
              </p:cNvPr>
              <p:cNvSpPr/>
              <p:nvPr/>
            </p:nvSpPr>
            <p:spPr>
              <a:xfrm rot="-389999">
                <a:off x="10241870" y="3841660"/>
                <a:ext cx="18278" cy="203784"/>
              </a:xfrm>
              <a:custGeom>
                <a:avLst/>
                <a:gdLst>
                  <a:gd name="connsiteX0" fmla="*/ 0 w 18278"/>
                  <a:gd name="connsiteY0" fmla="*/ 0 h 203784"/>
                  <a:gd name="connsiteX1" fmla="*/ 18278 w 18278"/>
                  <a:gd name="connsiteY1" fmla="*/ 0 h 203784"/>
                  <a:gd name="connsiteX2" fmla="*/ 18278 w 18278"/>
                  <a:gd name="connsiteY2" fmla="*/ 203784 h 203784"/>
                  <a:gd name="connsiteX3" fmla="*/ 0 w 18278"/>
                  <a:gd name="connsiteY3" fmla="*/ 203784 h 203784"/>
                </a:gdLst>
                <a:ahLst/>
                <a:cxnLst>
                  <a:cxn ang="0">
                    <a:pos x="connsiteX0" y="connsiteY0"/>
                  </a:cxn>
                  <a:cxn ang="0">
                    <a:pos x="connsiteX1" y="connsiteY1"/>
                  </a:cxn>
                  <a:cxn ang="0">
                    <a:pos x="connsiteX2" y="connsiteY2"/>
                  </a:cxn>
                  <a:cxn ang="0">
                    <a:pos x="connsiteX3" y="connsiteY3"/>
                  </a:cxn>
                </a:cxnLst>
                <a:rect l="l" t="t" r="r" b="b"/>
                <a:pathLst>
                  <a:path w="18278" h="203784">
                    <a:moveTo>
                      <a:pt x="0" y="0"/>
                    </a:moveTo>
                    <a:lnTo>
                      <a:pt x="18278" y="0"/>
                    </a:lnTo>
                    <a:lnTo>
                      <a:pt x="18278" y="203784"/>
                    </a:lnTo>
                    <a:lnTo>
                      <a:pt x="0" y="203784"/>
                    </a:lnTo>
                    <a:close/>
                  </a:path>
                </a:pathLst>
              </a:custGeom>
              <a:solidFill>
                <a:srgbClr val="FFFFFF"/>
              </a:solidFill>
              <a:ln w="7671"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14CE01B5-307C-4A98-379D-23F7ACBFA012}"/>
                  </a:ext>
                </a:extLst>
              </p:cNvPr>
              <p:cNvSpPr/>
              <p:nvPr/>
            </p:nvSpPr>
            <p:spPr>
              <a:xfrm>
                <a:off x="10227624" y="3836643"/>
                <a:ext cx="47277" cy="213201"/>
              </a:xfrm>
              <a:custGeom>
                <a:avLst/>
                <a:gdLst>
                  <a:gd name="connsiteX0" fmla="*/ 24983 w 47277"/>
                  <a:gd name="connsiteY0" fmla="*/ 213201 h 213201"/>
                  <a:gd name="connsiteX1" fmla="*/ 22602 w 47277"/>
                  <a:gd name="connsiteY1" fmla="*/ 212277 h 213201"/>
                  <a:gd name="connsiteX2" fmla="*/ 21143 w 47277"/>
                  <a:gd name="connsiteY2" fmla="*/ 209421 h 213201"/>
                  <a:gd name="connsiteX3" fmla="*/ 23 w 47277"/>
                  <a:gd name="connsiteY3" fmla="*/ 6980 h 213201"/>
                  <a:gd name="connsiteX4" fmla="*/ 3402 w 47277"/>
                  <a:gd name="connsiteY4" fmla="*/ 2277 h 213201"/>
                  <a:gd name="connsiteX5" fmla="*/ 21604 w 47277"/>
                  <a:gd name="connsiteY5" fmla="*/ 9 h 213201"/>
                  <a:gd name="connsiteX6" fmla="*/ 24446 w 47277"/>
                  <a:gd name="connsiteY6" fmla="*/ 933 h 213201"/>
                  <a:gd name="connsiteX7" fmla="*/ 25828 w 47277"/>
                  <a:gd name="connsiteY7" fmla="*/ 3705 h 213201"/>
                  <a:gd name="connsiteX8" fmla="*/ 47255 w 47277"/>
                  <a:gd name="connsiteY8" fmla="*/ 206229 h 213201"/>
                  <a:gd name="connsiteX9" fmla="*/ 43876 w 47277"/>
                  <a:gd name="connsiteY9" fmla="*/ 210849 h 213201"/>
                  <a:gd name="connsiteX10" fmla="*/ 25675 w 47277"/>
                  <a:gd name="connsiteY10" fmla="*/ 213117 h 213201"/>
                  <a:gd name="connsiteX11" fmla="*/ 8088 w 47277"/>
                  <a:gd name="connsiteY11" fmla="*/ 10173 h 213201"/>
                  <a:gd name="connsiteX12" fmla="*/ 28362 w 47277"/>
                  <a:gd name="connsiteY12" fmla="*/ 204297 h 213201"/>
                  <a:gd name="connsiteX13" fmla="*/ 38884 w 47277"/>
                  <a:gd name="connsiteY13" fmla="*/ 202953 h 213201"/>
                  <a:gd name="connsiteX14" fmla="*/ 18686 w 47277"/>
                  <a:gd name="connsiteY14" fmla="*/ 8829 h 21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277" h="213201">
                    <a:moveTo>
                      <a:pt x="24983" y="213201"/>
                    </a:moveTo>
                    <a:cubicBezTo>
                      <a:pt x="24116" y="213217"/>
                      <a:pt x="23271" y="212890"/>
                      <a:pt x="22602" y="212277"/>
                    </a:cubicBezTo>
                    <a:cubicBezTo>
                      <a:pt x="21804" y="211563"/>
                      <a:pt x="21282" y="210538"/>
                      <a:pt x="21143" y="209421"/>
                    </a:cubicBezTo>
                    <a:lnTo>
                      <a:pt x="23" y="6980"/>
                    </a:lnTo>
                    <a:cubicBezTo>
                      <a:pt x="-207" y="4671"/>
                      <a:pt x="1298" y="2579"/>
                      <a:pt x="3402" y="2277"/>
                    </a:cubicBezTo>
                    <a:lnTo>
                      <a:pt x="21604" y="9"/>
                    </a:lnTo>
                    <a:cubicBezTo>
                      <a:pt x="22618" y="-59"/>
                      <a:pt x="23632" y="269"/>
                      <a:pt x="24446" y="933"/>
                    </a:cubicBezTo>
                    <a:cubicBezTo>
                      <a:pt x="25229" y="1613"/>
                      <a:pt x="25729" y="2613"/>
                      <a:pt x="25828" y="3705"/>
                    </a:cubicBezTo>
                    <a:lnTo>
                      <a:pt x="47255" y="206229"/>
                    </a:lnTo>
                    <a:cubicBezTo>
                      <a:pt x="47478" y="208522"/>
                      <a:pt x="45973" y="210588"/>
                      <a:pt x="43876" y="210849"/>
                    </a:cubicBezTo>
                    <a:lnTo>
                      <a:pt x="25675" y="213117"/>
                    </a:lnTo>
                    <a:close/>
                    <a:moveTo>
                      <a:pt x="8088" y="10173"/>
                    </a:moveTo>
                    <a:lnTo>
                      <a:pt x="28362" y="204297"/>
                    </a:lnTo>
                    <a:lnTo>
                      <a:pt x="38884" y="202953"/>
                    </a:lnTo>
                    <a:lnTo>
                      <a:pt x="18686" y="8829"/>
                    </a:lnTo>
                    <a:close/>
                  </a:path>
                </a:pathLst>
              </a:custGeom>
              <a:solidFill>
                <a:srgbClr val="263238"/>
              </a:solidFill>
              <a:ln w="7671"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92474D37-8B6F-7064-7FE5-2B916D5DB4D4}"/>
                  </a:ext>
                </a:extLst>
              </p:cNvPr>
              <p:cNvSpPr/>
              <p:nvPr/>
            </p:nvSpPr>
            <p:spPr>
              <a:xfrm rot="-389999">
                <a:off x="10241870" y="3841660"/>
                <a:ext cx="18278" cy="203784"/>
              </a:xfrm>
              <a:custGeom>
                <a:avLst/>
                <a:gdLst>
                  <a:gd name="connsiteX0" fmla="*/ 0 w 18278"/>
                  <a:gd name="connsiteY0" fmla="*/ 0 h 203784"/>
                  <a:gd name="connsiteX1" fmla="*/ 18278 w 18278"/>
                  <a:gd name="connsiteY1" fmla="*/ 0 h 203784"/>
                  <a:gd name="connsiteX2" fmla="*/ 18278 w 18278"/>
                  <a:gd name="connsiteY2" fmla="*/ 203784 h 203784"/>
                  <a:gd name="connsiteX3" fmla="*/ 0 w 18278"/>
                  <a:gd name="connsiteY3" fmla="*/ 203784 h 203784"/>
                </a:gdLst>
                <a:ahLst/>
                <a:cxnLst>
                  <a:cxn ang="0">
                    <a:pos x="connsiteX0" y="connsiteY0"/>
                  </a:cxn>
                  <a:cxn ang="0">
                    <a:pos x="connsiteX1" y="connsiteY1"/>
                  </a:cxn>
                  <a:cxn ang="0">
                    <a:pos x="connsiteX2" y="connsiteY2"/>
                  </a:cxn>
                  <a:cxn ang="0">
                    <a:pos x="connsiteX3" y="connsiteY3"/>
                  </a:cxn>
                </a:cxnLst>
                <a:rect l="l" t="t" r="r" b="b"/>
                <a:pathLst>
                  <a:path w="18278" h="203784">
                    <a:moveTo>
                      <a:pt x="0" y="0"/>
                    </a:moveTo>
                    <a:lnTo>
                      <a:pt x="18278" y="0"/>
                    </a:lnTo>
                    <a:lnTo>
                      <a:pt x="18278" y="203784"/>
                    </a:lnTo>
                    <a:lnTo>
                      <a:pt x="0" y="203784"/>
                    </a:lnTo>
                    <a:close/>
                  </a:path>
                </a:pathLst>
              </a:custGeom>
              <a:solidFill>
                <a:srgbClr val="FFFFFF"/>
              </a:solidFill>
              <a:ln w="7671"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CE2F8438-C807-3303-B510-4ED3CD723E42}"/>
                  </a:ext>
                </a:extLst>
              </p:cNvPr>
              <p:cNvSpPr/>
              <p:nvPr/>
            </p:nvSpPr>
            <p:spPr>
              <a:xfrm>
                <a:off x="10227624" y="3836643"/>
                <a:ext cx="47277" cy="213201"/>
              </a:xfrm>
              <a:custGeom>
                <a:avLst/>
                <a:gdLst>
                  <a:gd name="connsiteX0" fmla="*/ 24983 w 47277"/>
                  <a:gd name="connsiteY0" fmla="*/ 213201 h 213201"/>
                  <a:gd name="connsiteX1" fmla="*/ 22602 w 47277"/>
                  <a:gd name="connsiteY1" fmla="*/ 212277 h 213201"/>
                  <a:gd name="connsiteX2" fmla="*/ 21143 w 47277"/>
                  <a:gd name="connsiteY2" fmla="*/ 209421 h 213201"/>
                  <a:gd name="connsiteX3" fmla="*/ 23 w 47277"/>
                  <a:gd name="connsiteY3" fmla="*/ 6980 h 213201"/>
                  <a:gd name="connsiteX4" fmla="*/ 3402 w 47277"/>
                  <a:gd name="connsiteY4" fmla="*/ 2277 h 213201"/>
                  <a:gd name="connsiteX5" fmla="*/ 21604 w 47277"/>
                  <a:gd name="connsiteY5" fmla="*/ 9 h 213201"/>
                  <a:gd name="connsiteX6" fmla="*/ 24446 w 47277"/>
                  <a:gd name="connsiteY6" fmla="*/ 933 h 213201"/>
                  <a:gd name="connsiteX7" fmla="*/ 25828 w 47277"/>
                  <a:gd name="connsiteY7" fmla="*/ 3705 h 213201"/>
                  <a:gd name="connsiteX8" fmla="*/ 47255 w 47277"/>
                  <a:gd name="connsiteY8" fmla="*/ 206229 h 213201"/>
                  <a:gd name="connsiteX9" fmla="*/ 43876 w 47277"/>
                  <a:gd name="connsiteY9" fmla="*/ 210849 h 213201"/>
                  <a:gd name="connsiteX10" fmla="*/ 25675 w 47277"/>
                  <a:gd name="connsiteY10" fmla="*/ 213117 h 213201"/>
                  <a:gd name="connsiteX11" fmla="*/ 8088 w 47277"/>
                  <a:gd name="connsiteY11" fmla="*/ 10173 h 213201"/>
                  <a:gd name="connsiteX12" fmla="*/ 28362 w 47277"/>
                  <a:gd name="connsiteY12" fmla="*/ 204297 h 213201"/>
                  <a:gd name="connsiteX13" fmla="*/ 38884 w 47277"/>
                  <a:gd name="connsiteY13" fmla="*/ 202953 h 213201"/>
                  <a:gd name="connsiteX14" fmla="*/ 18686 w 47277"/>
                  <a:gd name="connsiteY14" fmla="*/ 8829 h 21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277" h="213201">
                    <a:moveTo>
                      <a:pt x="24983" y="213201"/>
                    </a:moveTo>
                    <a:cubicBezTo>
                      <a:pt x="24116" y="213217"/>
                      <a:pt x="23271" y="212890"/>
                      <a:pt x="22602" y="212277"/>
                    </a:cubicBezTo>
                    <a:cubicBezTo>
                      <a:pt x="21804" y="211563"/>
                      <a:pt x="21282" y="210538"/>
                      <a:pt x="21143" y="209421"/>
                    </a:cubicBezTo>
                    <a:lnTo>
                      <a:pt x="23" y="6980"/>
                    </a:lnTo>
                    <a:cubicBezTo>
                      <a:pt x="-207" y="4671"/>
                      <a:pt x="1298" y="2579"/>
                      <a:pt x="3402" y="2277"/>
                    </a:cubicBezTo>
                    <a:lnTo>
                      <a:pt x="21604" y="9"/>
                    </a:lnTo>
                    <a:cubicBezTo>
                      <a:pt x="22618" y="-59"/>
                      <a:pt x="23632" y="269"/>
                      <a:pt x="24446" y="933"/>
                    </a:cubicBezTo>
                    <a:cubicBezTo>
                      <a:pt x="25229" y="1613"/>
                      <a:pt x="25729" y="2613"/>
                      <a:pt x="25828" y="3705"/>
                    </a:cubicBezTo>
                    <a:lnTo>
                      <a:pt x="47255" y="206229"/>
                    </a:lnTo>
                    <a:cubicBezTo>
                      <a:pt x="47478" y="208522"/>
                      <a:pt x="45973" y="210588"/>
                      <a:pt x="43876" y="210849"/>
                    </a:cubicBezTo>
                    <a:lnTo>
                      <a:pt x="25675" y="213117"/>
                    </a:lnTo>
                    <a:close/>
                    <a:moveTo>
                      <a:pt x="8088" y="10173"/>
                    </a:moveTo>
                    <a:lnTo>
                      <a:pt x="28362" y="204297"/>
                    </a:lnTo>
                    <a:lnTo>
                      <a:pt x="38884" y="202953"/>
                    </a:lnTo>
                    <a:lnTo>
                      <a:pt x="18686" y="8829"/>
                    </a:lnTo>
                    <a:close/>
                  </a:path>
                </a:pathLst>
              </a:custGeom>
              <a:solidFill>
                <a:srgbClr val="263238"/>
              </a:solidFill>
              <a:ln w="7671"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9EA27F78-4AD8-5693-1B66-71BD38D4813E}"/>
                  </a:ext>
                </a:extLst>
              </p:cNvPr>
              <p:cNvSpPr/>
              <p:nvPr/>
            </p:nvSpPr>
            <p:spPr>
              <a:xfrm rot="-389999">
                <a:off x="10232664" y="3842038"/>
                <a:ext cx="18278" cy="25200"/>
              </a:xfrm>
              <a:custGeom>
                <a:avLst/>
                <a:gdLst>
                  <a:gd name="connsiteX0" fmla="*/ 0 w 18278"/>
                  <a:gd name="connsiteY0" fmla="*/ 0 h 25200"/>
                  <a:gd name="connsiteX1" fmla="*/ 18279 w 18278"/>
                  <a:gd name="connsiteY1" fmla="*/ 0 h 25200"/>
                  <a:gd name="connsiteX2" fmla="*/ 18279 w 18278"/>
                  <a:gd name="connsiteY2" fmla="*/ 25200 h 25200"/>
                  <a:gd name="connsiteX3" fmla="*/ 0 w 18278"/>
                  <a:gd name="connsiteY3" fmla="*/ 25200 h 25200"/>
                </a:gdLst>
                <a:ahLst/>
                <a:cxnLst>
                  <a:cxn ang="0">
                    <a:pos x="connsiteX0" y="connsiteY0"/>
                  </a:cxn>
                  <a:cxn ang="0">
                    <a:pos x="connsiteX1" y="connsiteY1"/>
                  </a:cxn>
                  <a:cxn ang="0">
                    <a:pos x="connsiteX2" y="connsiteY2"/>
                  </a:cxn>
                  <a:cxn ang="0">
                    <a:pos x="connsiteX3" y="connsiteY3"/>
                  </a:cxn>
                </a:cxnLst>
                <a:rect l="l" t="t" r="r" b="b"/>
                <a:pathLst>
                  <a:path w="18278" h="25200">
                    <a:moveTo>
                      <a:pt x="0" y="0"/>
                    </a:moveTo>
                    <a:lnTo>
                      <a:pt x="18279" y="0"/>
                    </a:lnTo>
                    <a:lnTo>
                      <a:pt x="18279" y="25200"/>
                    </a:lnTo>
                    <a:lnTo>
                      <a:pt x="0" y="25200"/>
                    </a:lnTo>
                    <a:close/>
                  </a:path>
                </a:pathLst>
              </a:custGeom>
              <a:solidFill>
                <a:schemeClr val="accent1"/>
              </a:solidFill>
              <a:ln w="7671"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B289ED56-A80A-2ACC-4800-C67B3CA3BAF0}"/>
                  </a:ext>
                </a:extLst>
              </p:cNvPr>
              <p:cNvSpPr/>
              <p:nvPr/>
            </p:nvSpPr>
            <p:spPr>
              <a:xfrm>
                <a:off x="10227624" y="3836475"/>
                <a:ext cx="28474" cy="35876"/>
              </a:xfrm>
              <a:custGeom>
                <a:avLst/>
                <a:gdLst>
                  <a:gd name="connsiteX0" fmla="*/ 6475 w 28474"/>
                  <a:gd name="connsiteY0" fmla="*/ 35877 h 35876"/>
                  <a:gd name="connsiteX1" fmla="*/ 2635 w 28474"/>
                  <a:gd name="connsiteY1" fmla="*/ 32180 h 35876"/>
                  <a:gd name="connsiteX2" fmla="*/ 23 w 28474"/>
                  <a:gd name="connsiteY2" fmla="*/ 6980 h 35876"/>
                  <a:gd name="connsiteX3" fmla="*/ 3402 w 28474"/>
                  <a:gd name="connsiteY3" fmla="*/ 2277 h 35876"/>
                  <a:gd name="connsiteX4" fmla="*/ 21604 w 28474"/>
                  <a:gd name="connsiteY4" fmla="*/ 9 h 35876"/>
                  <a:gd name="connsiteX5" fmla="*/ 24446 w 28474"/>
                  <a:gd name="connsiteY5" fmla="*/ 932 h 35876"/>
                  <a:gd name="connsiteX6" fmla="*/ 25828 w 28474"/>
                  <a:gd name="connsiteY6" fmla="*/ 3705 h 35876"/>
                  <a:gd name="connsiteX7" fmla="*/ 28439 w 28474"/>
                  <a:gd name="connsiteY7" fmla="*/ 28905 h 35876"/>
                  <a:gd name="connsiteX8" fmla="*/ 27672 w 28474"/>
                  <a:gd name="connsiteY8" fmla="*/ 31929 h 35876"/>
                  <a:gd name="connsiteX9" fmla="*/ 25060 w 28474"/>
                  <a:gd name="connsiteY9" fmla="*/ 33525 h 35876"/>
                  <a:gd name="connsiteX10" fmla="*/ 6935 w 28474"/>
                  <a:gd name="connsiteY10" fmla="*/ 35792 h 35876"/>
                  <a:gd name="connsiteX11" fmla="*/ 8088 w 28474"/>
                  <a:gd name="connsiteY11" fmla="*/ 10677 h 35876"/>
                  <a:gd name="connsiteX12" fmla="*/ 9854 w 28474"/>
                  <a:gd name="connsiteY12" fmla="*/ 27477 h 35876"/>
                  <a:gd name="connsiteX13" fmla="*/ 20375 w 28474"/>
                  <a:gd name="connsiteY13" fmla="*/ 26132 h 35876"/>
                  <a:gd name="connsiteX14" fmla="*/ 18686 w 28474"/>
                  <a:gd name="connsiteY14" fmla="*/ 9332 h 3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474" h="35876">
                    <a:moveTo>
                      <a:pt x="6475" y="35877"/>
                    </a:moveTo>
                    <a:cubicBezTo>
                      <a:pt x="4532" y="35851"/>
                      <a:pt x="2903" y="34281"/>
                      <a:pt x="2635" y="32180"/>
                    </a:cubicBezTo>
                    <a:lnTo>
                      <a:pt x="23" y="6980"/>
                    </a:lnTo>
                    <a:cubicBezTo>
                      <a:pt x="-207" y="4671"/>
                      <a:pt x="1298" y="2579"/>
                      <a:pt x="3402" y="2277"/>
                    </a:cubicBezTo>
                    <a:lnTo>
                      <a:pt x="21604" y="9"/>
                    </a:lnTo>
                    <a:cubicBezTo>
                      <a:pt x="22618" y="-59"/>
                      <a:pt x="23632" y="269"/>
                      <a:pt x="24446" y="932"/>
                    </a:cubicBezTo>
                    <a:cubicBezTo>
                      <a:pt x="25229" y="1613"/>
                      <a:pt x="25729" y="2613"/>
                      <a:pt x="25828" y="3705"/>
                    </a:cubicBezTo>
                    <a:lnTo>
                      <a:pt x="28439" y="28905"/>
                    </a:lnTo>
                    <a:cubicBezTo>
                      <a:pt x="28578" y="29988"/>
                      <a:pt x="28301" y="31080"/>
                      <a:pt x="27672" y="31929"/>
                    </a:cubicBezTo>
                    <a:cubicBezTo>
                      <a:pt x="27042" y="32836"/>
                      <a:pt x="26097" y="33407"/>
                      <a:pt x="25060" y="33525"/>
                    </a:cubicBezTo>
                    <a:lnTo>
                      <a:pt x="6935" y="35792"/>
                    </a:lnTo>
                    <a:close/>
                    <a:moveTo>
                      <a:pt x="8088" y="10677"/>
                    </a:moveTo>
                    <a:lnTo>
                      <a:pt x="9854" y="27477"/>
                    </a:lnTo>
                    <a:lnTo>
                      <a:pt x="20375" y="26132"/>
                    </a:lnTo>
                    <a:lnTo>
                      <a:pt x="18686" y="9332"/>
                    </a:lnTo>
                    <a:close/>
                  </a:path>
                </a:pathLst>
              </a:custGeom>
              <a:solidFill>
                <a:srgbClr val="263238"/>
              </a:solidFill>
              <a:ln w="7671"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300E3B07-FEA6-E365-EA40-285E166AB662}"/>
                  </a:ext>
                </a:extLst>
              </p:cNvPr>
              <p:cNvSpPr/>
              <p:nvPr/>
            </p:nvSpPr>
            <p:spPr>
              <a:xfrm rot="286800">
                <a:off x="10272201" y="3861301"/>
                <a:ext cx="16511" cy="184127"/>
              </a:xfrm>
              <a:custGeom>
                <a:avLst/>
                <a:gdLst>
                  <a:gd name="connsiteX0" fmla="*/ 0 w 16511"/>
                  <a:gd name="connsiteY0" fmla="*/ 0 h 184127"/>
                  <a:gd name="connsiteX1" fmla="*/ 16512 w 16511"/>
                  <a:gd name="connsiteY1" fmla="*/ 0 h 184127"/>
                  <a:gd name="connsiteX2" fmla="*/ 16512 w 16511"/>
                  <a:gd name="connsiteY2" fmla="*/ 184128 h 184127"/>
                  <a:gd name="connsiteX3" fmla="*/ 0 w 16511"/>
                  <a:gd name="connsiteY3" fmla="*/ 184128 h 184127"/>
                </a:gdLst>
                <a:ahLst/>
                <a:cxnLst>
                  <a:cxn ang="0">
                    <a:pos x="connsiteX0" y="connsiteY0"/>
                  </a:cxn>
                  <a:cxn ang="0">
                    <a:pos x="connsiteX1" y="connsiteY1"/>
                  </a:cxn>
                  <a:cxn ang="0">
                    <a:pos x="connsiteX2" y="connsiteY2"/>
                  </a:cxn>
                  <a:cxn ang="0">
                    <a:pos x="connsiteX3" y="connsiteY3"/>
                  </a:cxn>
                </a:cxnLst>
                <a:rect l="l" t="t" r="r" b="b"/>
                <a:pathLst>
                  <a:path w="16511" h="184127">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BFDFD69E-43DA-26F7-DFCD-A88732DE513A}"/>
                  </a:ext>
                </a:extLst>
              </p:cNvPr>
              <p:cNvSpPr/>
              <p:nvPr/>
            </p:nvSpPr>
            <p:spPr>
              <a:xfrm>
                <a:off x="10261966" y="3856375"/>
                <a:ext cx="38123" cy="193315"/>
              </a:xfrm>
              <a:custGeom>
                <a:avLst/>
                <a:gdLst>
                  <a:gd name="connsiteX0" fmla="*/ 19979 w 38123"/>
                  <a:gd name="connsiteY0" fmla="*/ 193301 h 193315"/>
                  <a:gd name="connsiteX1" fmla="*/ 19979 w 38123"/>
                  <a:gd name="connsiteY1" fmla="*/ 193301 h 193315"/>
                  <a:gd name="connsiteX2" fmla="*/ 3468 w 38123"/>
                  <a:gd name="connsiteY2" fmla="*/ 191873 h 193315"/>
                  <a:gd name="connsiteX3" fmla="*/ 856 w 38123"/>
                  <a:gd name="connsiteY3" fmla="*/ 190361 h 193315"/>
                  <a:gd name="connsiteX4" fmla="*/ 12 w 38123"/>
                  <a:gd name="connsiteY4" fmla="*/ 187336 h 193315"/>
                  <a:gd name="connsiteX5" fmla="*/ 13989 w 38123"/>
                  <a:gd name="connsiteY5" fmla="*/ 3881 h 193315"/>
                  <a:gd name="connsiteX6" fmla="*/ 15372 w 38123"/>
                  <a:gd name="connsiteY6" fmla="*/ 1025 h 193315"/>
                  <a:gd name="connsiteX7" fmla="*/ 18136 w 38123"/>
                  <a:gd name="connsiteY7" fmla="*/ 17 h 193315"/>
                  <a:gd name="connsiteX8" fmla="*/ 34649 w 38123"/>
                  <a:gd name="connsiteY8" fmla="*/ 1529 h 193315"/>
                  <a:gd name="connsiteX9" fmla="*/ 38112 w 38123"/>
                  <a:gd name="connsiteY9" fmla="*/ 5947 h 193315"/>
                  <a:gd name="connsiteX10" fmla="*/ 38105 w 38123"/>
                  <a:gd name="connsiteY10" fmla="*/ 6065 h 193315"/>
                  <a:gd name="connsiteX11" fmla="*/ 24127 w 38123"/>
                  <a:gd name="connsiteY11" fmla="*/ 189521 h 193315"/>
                  <a:gd name="connsiteX12" fmla="*/ 19979 w 38123"/>
                  <a:gd name="connsiteY12" fmla="*/ 193301 h 193315"/>
                  <a:gd name="connsiteX13" fmla="*/ 7692 w 38123"/>
                  <a:gd name="connsiteY13" fmla="*/ 183725 h 193315"/>
                  <a:gd name="connsiteX14" fmla="*/ 16447 w 38123"/>
                  <a:gd name="connsiteY14" fmla="*/ 184565 h 193315"/>
                  <a:gd name="connsiteX15" fmla="*/ 29810 w 38123"/>
                  <a:gd name="connsiteY15" fmla="*/ 9425 h 193315"/>
                  <a:gd name="connsiteX16" fmla="*/ 21055 w 38123"/>
                  <a:gd name="connsiteY16" fmla="*/ 8669 h 19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23" h="193315">
                    <a:moveTo>
                      <a:pt x="19979" y="193301"/>
                    </a:moveTo>
                    <a:lnTo>
                      <a:pt x="19979" y="193301"/>
                    </a:lnTo>
                    <a:lnTo>
                      <a:pt x="3468" y="191873"/>
                    </a:lnTo>
                    <a:cubicBezTo>
                      <a:pt x="2461" y="191713"/>
                      <a:pt x="1540" y="191184"/>
                      <a:pt x="856" y="190361"/>
                    </a:cubicBezTo>
                    <a:cubicBezTo>
                      <a:pt x="242" y="189504"/>
                      <a:pt x="-65" y="188429"/>
                      <a:pt x="12" y="187336"/>
                    </a:cubicBezTo>
                    <a:lnTo>
                      <a:pt x="13989" y="3881"/>
                    </a:lnTo>
                    <a:cubicBezTo>
                      <a:pt x="14066" y="2763"/>
                      <a:pt x="14565" y="1722"/>
                      <a:pt x="15372" y="1025"/>
                    </a:cubicBezTo>
                    <a:cubicBezTo>
                      <a:pt x="16124" y="277"/>
                      <a:pt x="17122" y="-84"/>
                      <a:pt x="18136" y="17"/>
                    </a:cubicBezTo>
                    <a:lnTo>
                      <a:pt x="34649" y="1529"/>
                    </a:lnTo>
                    <a:cubicBezTo>
                      <a:pt x="36722" y="1705"/>
                      <a:pt x="38273" y="3679"/>
                      <a:pt x="38112" y="5947"/>
                    </a:cubicBezTo>
                    <a:cubicBezTo>
                      <a:pt x="38112" y="5989"/>
                      <a:pt x="38112" y="6023"/>
                      <a:pt x="38105" y="6065"/>
                    </a:cubicBezTo>
                    <a:lnTo>
                      <a:pt x="24127" y="189521"/>
                    </a:lnTo>
                    <a:cubicBezTo>
                      <a:pt x="23927" y="191814"/>
                      <a:pt x="22076" y="193494"/>
                      <a:pt x="19979" y="193301"/>
                    </a:cubicBezTo>
                    <a:close/>
                    <a:moveTo>
                      <a:pt x="7692" y="183725"/>
                    </a:moveTo>
                    <a:lnTo>
                      <a:pt x="16447" y="184565"/>
                    </a:lnTo>
                    <a:lnTo>
                      <a:pt x="29810" y="9425"/>
                    </a:lnTo>
                    <a:lnTo>
                      <a:pt x="21055" y="8669"/>
                    </a:lnTo>
                    <a:close/>
                  </a:path>
                </a:pathLst>
              </a:custGeom>
              <a:solidFill>
                <a:srgbClr val="263238"/>
              </a:solidFill>
              <a:ln w="7671"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89D4DC8D-966A-F87D-D3FF-BEC35DF52626}"/>
                  </a:ext>
                </a:extLst>
              </p:cNvPr>
              <p:cNvSpPr/>
              <p:nvPr/>
            </p:nvSpPr>
            <p:spPr>
              <a:xfrm rot="286800">
                <a:off x="10272201" y="3861301"/>
                <a:ext cx="16511" cy="184127"/>
              </a:xfrm>
              <a:custGeom>
                <a:avLst/>
                <a:gdLst>
                  <a:gd name="connsiteX0" fmla="*/ 0 w 16511"/>
                  <a:gd name="connsiteY0" fmla="*/ 0 h 184127"/>
                  <a:gd name="connsiteX1" fmla="*/ 16512 w 16511"/>
                  <a:gd name="connsiteY1" fmla="*/ 0 h 184127"/>
                  <a:gd name="connsiteX2" fmla="*/ 16512 w 16511"/>
                  <a:gd name="connsiteY2" fmla="*/ 184128 h 184127"/>
                  <a:gd name="connsiteX3" fmla="*/ 0 w 16511"/>
                  <a:gd name="connsiteY3" fmla="*/ 184128 h 184127"/>
                </a:gdLst>
                <a:ahLst/>
                <a:cxnLst>
                  <a:cxn ang="0">
                    <a:pos x="connsiteX0" y="connsiteY0"/>
                  </a:cxn>
                  <a:cxn ang="0">
                    <a:pos x="connsiteX1" y="connsiteY1"/>
                  </a:cxn>
                  <a:cxn ang="0">
                    <a:pos x="connsiteX2" y="connsiteY2"/>
                  </a:cxn>
                  <a:cxn ang="0">
                    <a:pos x="connsiteX3" y="connsiteY3"/>
                  </a:cxn>
                </a:cxnLst>
                <a:rect l="l" t="t" r="r" b="b"/>
                <a:pathLst>
                  <a:path w="16511" h="184127">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8E366AA5-AF5F-03A1-7F3C-EE5E0A636B4C}"/>
                  </a:ext>
                </a:extLst>
              </p:cNvPr>
              <p:cNvSpPr/>
              <p:nvPr/>
            </p:nvSpPr>
            <p:spPr>
              <a:xfrm>
                <a:off x="10261966" y="3856375"/>
                <a:ext cx="38123" cy="193315"/>
              </a:xfrm>
              <a:custGeom>
                <a:avLst/>
                <a:gdLst>
                  <a:gd name="connsiteX0" fmla="*/ 19979 w 38123"/>
                  <a:gd name="connsiteY0" fmla="*/ 193301 h 193315"/>
                  <a:gd name="connsiteX1" fmla="*/ 19979 w 38123"/>
                  <a:gd name="connsiteY1" fmla="*/ 193301 h 193315"/>
                  <a:gd name="connsiteX2" fmla="*/ 3468 w 38123"/>
                  <a:gd name="connsiteY2" fmla="*/ 191873 h 193315"/>
                  <a:gd name="connsiteX3" fmla="*/ 856 w 38123"/>
                  <a:gd name="connsiteY3" fmla="*/ 190361 h 193315"/>
                  <a:gd name="connsiteX4" fmla="*/ 12 w 38123"/>
                  <a:gd name="connsiteY4" fmla="*/ 187336 h 193315"/>
                  <a:gd name="connsiteX5" fmla="*/ 13989 w 38123"/>
                  <a:gd name="connsiteY5" fmla="*/ 3881 h 193315"/>
                  <a:gd name="connsiteX6" fmla="*/ 15372 w 38123"/>
                  <a:gd name="connsiteY6" fmla="*/ 1025 h 193315"/>
                  <a:gd name="connsiteX7" fmla="*/ 18136 w 38123"/>
                  <a:gd name="connsiteY7" fmla="*/ 17 h 193315"/>
                  <a:gd name="connsiteX8" fmla="*/ 34649 w 38123"/>
                  <a:gd name="connsiteY8" fmla="*/ 1529 h 193315"/>
                  <a:gd name="connsiteX9" fmla="*/ 38112 w 38123"/>
                  <a:gd name="connsiteY9" fmla="*/ 5947 h 193315"/>
                  <a:gd name="connsiteX10" fmla="*/ 38105 w 38123"/>
                  <a:gd name="connsiteY10" fmla="*/ 6065 h 193315"/>
                  <a:gd name="connsiteX11" fmla="*/ 24127 w 38123"/>
                  <a:gd name="connsiteY11" fmla="*/ 189521 h 193315"/>
                  <a:gd name="connsiteX12" fmla="*/ 19979 w 38123"/>
                  <a:gd name="connsiteY12" fmla="*/ 193301 h 193315"/>
                  <a:gd name="connsiteX13" fmla="*/ 7692 w 38123"/>
                  <a:gd name="connsiteY13" fmla="*/ 183725 h 193315"/>
                  <a:gd name="connsiteX14" fmla="*/ 16447 w 38123"/>
                  <a:gd name="connsiteY14" fmla="*/ 184565 h 193315"/>
                  <a:gd name="connsiteX15" fmla="*/ 29810 w 38123"/>
                  <a:gd name="connsiteY15" fmla="*/ 9425 h 193315"/>
                  <a:gd name="connsiteX16" fmla="*/ 21055 w 38123"/>
                  <a:gd name="connsiteY16" fmla="*/ 8669 h 19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23" h="193315">
                    <a:moveTo>
                      <a:pt x="19979" y="193301"/>
                    </a:moveTo>
                    <a:lnTo>
                      <a:pt x="19979" y="193301"/>
                    </a:lnTo>
                    <a:lnTo>
                      <a:pt x="3468" y="191873"/>
                    </a:lnTo>
                    <a:cubicBezTo>
                      <a:pt x="2461" y="191713"/>
                      <a:pt x="1540" y="191184"/>
                      <a:pt x="856" y="190361"/>
                    </a:cubicBezTo>
                    <a:cubicBezTo>
                      <a:pt x="242" y="189504"/>
                      <a:pt x="-65" y="188429"/>
                      <a:pt x="12" y="187336"/>
                    </a:cubicBezTo>
                    <a:lnTo>
                      <a:pt x="13989" y="3881"/>
                    </a:lnTo>
                    <a:cubicBezTo>
                      <a:pt x="14066" y="2763"/>
                      <a:pt x="14565" y="1722"/>
                      <a:pt x="15372" y="1025"/>
                    </a:cubicBezTo>
                    <a:cubicBezTo>
                      <a:pt x="16124" y="277"/>
                      <a:pt x="17122" y="-84"/>
                      <a:pt x="18136" y="17"/>
                    </a:cubicBezTo>
                    <a:lnTo>
                      <a:pt x="34649" y="1529"/>
                    </a:lnTo>
                    <a:cubicBezTo>
                      <a:pt x="36722" y="1705"/>
                      <a:pt x="38273" y="3679"/>
                      <a:pt x="38112" y="5947"/>
                    </a:cubicBezTo>
                    <a:cubicBezTo>
                      <a:pt x="38112" y="5989"/>
                      <a:pt x="38112" y="6023"/>
                      <a:pt x="38105" y="6065"/>
                    </a:cubicBezTo>
                    <a:lnTo>
                      <a:pt x="24127" y="189521"/>
                    </a:lnTo>
                    <a:cubicBezTo>
                      <a:pt x="23927" y="191814"/>
                      <a:pt x="22076" y="193494"/>
                      <a:pt x="19979" y="193301"/>
                    </a:cubicBezTo>
                    <a:close/>
                    <a:moveTo>
                      <a:pt x="7692" y="183725"/>
                    </a:moveTo>
                    <a:lnTo>
                      <a:pt x="16447" y="184565"/>
                    </a:lnTo>
                    <a:lnTo>
                      <a:pt x="29810" y="9425"/>
                    </a:lnTo>
                    <a:lnTo>
                      <a:pt x="21055" y="8669"/>
                    </a:lnTo>
                    <a:close/>
                  </a:path>
                </a:pathLst>
              </a:custGeom>
              <a:solidFill>
                <a:srgbClr val="263238"/>
              </a:solidFill>
              <a:ln w="7671"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E1847C2A-95D9-7735-59AA-966EA236D6FF}"/>
                  </a:ext>
                </a:extLst>
              </p:cNvPr>
              <p:cNvSpPr/>
              <p:nvPr/>
            </p:nvSpPr>
            <p:spPr>
              <a:xfrm rot="-5113200">
                <a:off x="10276757" y="3863814"/>
                <a:ext cx="20812" cy="18059"/>
              </a:xfrm>
              <a:custGeom>
                <a:avLst/>
                <a:gdLst>
                  <a:gd name="connsiteX0" fmla="*/ 0 w 20812"/>
                  <a:gd name="connsiteY0" fmla="*/ 0 h 18059"/>
                  <a:gd name="connsiteX1" fmla="*/ 20813 w 20812"/>
                  <a:gd name="connsiteY1" fmla="*/ 0 h 18059"/>
                  <a:gd name="connsiteX2" fmla="*/ 20813 w 20812"/>
                  <a:gd name="connsiteY2" fmla="*/ 18060 h 18059"/>
                  <a:gd name="connsiteX3" fmla="*/ 0 w 20812"/>
                  <a:gd name="connsiteY3" fmla="*/ 18060 h 18059"/>
                </a:gdLst>
                <a:ahLst/>
                <a:cxnLst>
                  <a:cxn ang="0">
                    <a:pos x="connsiteX0" y="connsiteY0"/>
                  </a:cxn>
                  <a:cxn ang="0">
                    <a:pos x="connsiteX1" y="connsiteY1"/>
                  </a:cxn>
                  <a:cxn ang="0">
                    <a:pos x="connsiteX2" y="connsiteY2"/>
                  </a:cxn>
                  <a:cxn ang="0">
                    <a:pos x="connsiteX3" y="connsiteY3"/>
                  </a:cxn>
                </a:cxnLst>
                <a:rect l="l" t="t" r="r" b="b"/>
                <a:pathLst>
                  <a:path w="20812" h="18059">
                    <a:moveTo>
                      <a:pt x="0" y="0"/>
                    </a:moveTo>
                    <a:lnTo>
                      <a:pt x="20813" y="0"/>
                    </a:lnTo>
                    <a:lnTo>
                      <a:pt x="20813" y="18060"/>
                    </a:lnTo>
                    <a:lnTo>
                      <a:pt x="0" y="18060"/>
                    </a:lnTo>
                    <a:close/>
                  </a:path>
                </a:pathLst>
              </a:custGeom>
              <a:solidFill>
                <a:schemeClr val="accent1"/>
              </a:solidFill>
              <a:ln w="7671"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0DEBB638-F412-90B1-631D-4722BBB0D69E}"/>
                  </a:ext>
                </a:extLst>
              </p:cNvPr>
              <p:cNvSpPr/>
              <p:nvPr/>
            </p:nvSpPr>
            <p:spPr>
              <a:xfrm>
                <a:off x="10274241" y="3856291"/>
                <a:ext cx="25847" cy="32620"/>
              </a:xfrm>
              <a:custGeom>
                <a:avLst/>
                <a:gdLst>
                  <a:gd name="connsiteX0" fmla="*/ 19992 w 25847"/>
                  <a:gd name="connsiteY0" fmla="*/ 32609 h 32620"/>
                  <a:gd name="connsiteX1" fmla="*/ 19992 w 25847"/>
                  <a:gd name="connsiteY1" fmla="*/ 32609 h 32620"/>
                  <a:gd name="connsiteX2" fmla="*/ 3480 w 25847"/>
                  <a:gd name="connsiteY2" fmla="*/ 31097 h 32620"/>
                  <a:gd name="connsiteX3" fmla="*/ 869 w 25847"/>
                  <a:gd name="connsiteY3" fmla="*/ 29585 h 32620"/>
                  <a:gd name="connsiteX4" fmla="*/ 24 w 25847"/>
                  <a:gd name="connsiteY4" fmla="*/ 26561 h 32620"/>
                  <a:gd name="connsiteX5" fmla="*/ 1713 w 25847"/>
                  <a:gd name="connsiteY5" fmla="*/ 3881 h 32620"/>
                  <a:gd name="connsiteX6" fmla="*/ 3096 w 25847"/>
                  <a:gd name="connsiteY6" fmla="*/ 1025 h 32620"/>
                  <a:gd name="connsiteX7" fmla="*/ 5861 w 25847"/>
                  <a:gd name="connsiteY7" fmla="*/ 17 h 32620"/>
                  <a:gd name="connsiteX8" fmla="*/ 22373 w 25847"/>
                  <a:gd name="connsiteY8" fmla="*/ 1529 h 32620"/>
                  <a:gd name="connsiteX9" fmla="*/ 25836 w 25847"/>
                  <a:gd name="connsiteY9" fmla="*/ 5947 h 32620"/>
                  <a:gd name="connsiteX10" fmla="*/ 25829 w 25847"/>
                  <a:gd name="connsiteY10" fmla="*/ 6065 h 32620"/>
                  <a:gd name="connsiteX11" fmla="*/ 24139 w 25847"/>
                  <a:gd name="connsiteY11" fmla="*/ 28745 h 32620"/>
                  <a:gd name="connsiteX12" fmla="*/ 20015 w 25847"/>
                  <a:gd name="connsiteY12" fmla="*/ 32609 h 32620"/>
                  <a:gd name="connsiteX13" fmla="*/ 19992 w 25847"/>
                  <a:gd name="connsiteY13" fmla="*/ 32609 h 32620"/>
                  <a:gd name="connsiteX14" fmla="*/ 7627 w 25847"/>
                  <a:gd name="connsiteY14" fmla="*/ 23032 h 32620"/>
                  <a:gd name="connsiteX15" fmla="*/ 16459 w 25847"/>
                  <a:gd name="connsiteY15" fmla="*/ 23873 h 32620"/>
                  <a:gd name="connsiteX16" fmla="*/ 17534 w 25847"/>
                  <a:gd name="connsiteY16" fmla="*/ 9509 h 32620"/>
                  <a:gd name="connsiteX17" fmla="*/ 8779 w 25847"/>
                  <a:gd name="connsiteY17" fmla="*/ 8753 h 3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47" h="32620">
                    <a:moveTo>
                      <a:pt x="19992" y="32609"/>
                    </a:moveTo>
                    <a:lnTo>
                      <a:pt x="19992" y="32609"/>
                    </a:lnTo>
                    <a:lnTo>
                      <a:pt x="3480" y="31097"/>
                    </a:lnTo>
                    <a:cubicBezTo>
                      <a:pt x="2466" y="30979"/>
                      <a:pt x="1529" y="30433"/>
                      <a:pt x="869" y="29585"/>
                    </a:cubicBezTo>
                    <a:cubicBezTo>
                      <a:pt x="216" y="28753"/>
                      <a:pt x="-91" y="27653"/>
                      <a:pt x="24" y="26561"/>
                    </a:cubicBezTo>
                    <a:lnTo>
                      <a:pt x="1713" y="3881"/>
                    </a:lnTo>
                    <a:cubicBezTo>
                      <a:pt x="1790" y="2763"/>
                      <a:pt x="2290" y="1722"/>
                      <a:pt x="3096" y="1025"/>
                    </a:cubicBezTo>
                    <a:cubicBezTo>
                      <a:pt x="3849" y="277"/>
                      <a:pt x="4847" y="-84"/>
                      <a:pt x="5861" y="17"/>
                    </a:cubicBezTo>
                    <a:lnTo>
                      <a:pt x="22373" y="1529"/>
                    </a:lnTo>
                    <a:cubicBezTo>
                      <a:pt x="24446" y="1705"/>
                      <a:pt x="25998" y="3679"/>
                      <a:pt x="25836" y="5947"/>
                    </a:cubicBezTo>
                    <a:cubicBezTo>
                      <a:pt x="25836" y="5989"/>
                      <a:pt x="25836" y="6023"/>
                      <a:pt x="25829" y="6065"/>
                    </a:cubicBezTo>
                    <a:lnTo>
                      <a:pt x="24139" y="28745"/>
                    </a:lnTo>
                    <a:cubicBezTo>
                      <a:pt x="23978" y="31055"/>
                      <a:pt x="22135" y="32785"/>
                      <a:pt x="20015" y="32609"/>
                    </a:cubicBezTo>
                    <a:cubicBezTo>
                      <a:pt x="20007" y="32609"/>
                      <a:pt x="19999" y="32609"/>
                      <a:pt x="19992" y="32609"/>
                    </a:cubicBezTo>
                    <a:close/>
                    <a:moveTo>
                      <a:pt x="7627" y="23032"/>
                    </a:moveTo>
                    <a:lnTo>
                      <a:pt x="16459" y="23873"/>
                    </a:lnTo>
                    <a:lnTo>
                      <a:pt x="17534" y="9509"/>
                    </a:lnTo>
                    <a:lnTo>
                      <a:pt x="8779" y="8753"/>
                    </a:lnTo>
                    <a:close/>
                  </a:path>
                </a:pathLst>
              </a:custGeom>
              <a:solidFill>
                <a:srgbClr val="263238"/>
              </a:solidFill>
              <a:ln w="7671"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DF53E2CC-ACE8-D73A-1028-AC4BE1AD6341}"/>
                  </a:ext>
                </a:extLst>
              </p:cNvPr>
              <p:cNvSpPr/>
              <p:nvPr/>
            </p:nvSpPr>
            <p:spPr>
              <a:xfrm rot="286200">
                <a:off x="10300828" y="3839767"/>
                <a:ext cx="16512" cy="184128"/>
              </a:xfrm>
              <a:custGeom>
                <a:avLst/>
                <a:gdLst>
                  <a:gd name="connsiteX0" fmla="*/ 0 w 16512"/>
                  <a:gd name="connsiteY0" fmla="*/ 0 h 184128"/>
                  <a:gd name="connsiteX1" fmla="*/ 16512 w 16512"/>
                  <a:gd name="connsiteY1" fmla="*/ 0 h 184128"/>
                  <a:gd name="connsiteX2" fmla="*/ 16512 w 16512"/>
                  <a:gd name="connsiteY2" fmla="*/ 184128 h 184128"/>
                  <a:gd name="connsiteX3" fmla="*/ 0 w 16512"/>
                  <a:gd name="connsiteY3" fmla="*/ 184128 h 184128"/>
                </a:gdLst>
                <a:ahLst/>
                <a:cxnLst>
                  <a:cxn ang="0">
                    <a:pos x="connsiteX0" y="connsiteY0"/>
                  </a:cxn>
                  <a:cxn ang="0">
                    <a:pos x="connsiteX1" y="connsiteY1"/>
                  </a:cxn>
                  <a:cxn ang="0">
                    <a:pos x="connsiteX2" y="connsiteY2"/>
                  </a:cxn>
                  <a:cxn ang="0">
                    <a:pos x="connsiteX3" y="connsiteY3"/>
                  </a:cxn>
                </a:cxnLst>
                <a:rect l="l" t="t" r="r" b="b"/>
                <a:pathLst>
                  <a:path w="16512" h="184128">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DB947A01-4DE4-CD77-87C5-6250FB29151B}"/>
                  </a:ext>
                </a:extLst>
              </p:cNvPr>
              <p:cNvSpPr/>
              <p:nvPr/>
            </p:nvSpPr>
            <p:spPr>
              <a:xfrm>
                <a:off x="10290151" y="3835382"/>
                <a:ext cx="38133" cy="193300"/>
              </a:xfrm>
              <a:custGeom>
                <a:avLst/>
                <a:gdLst>
                  <a:gd name="connsiteX0" fmla="*/ 19980 w 38133"/>
                  <a:gd name="connsiteY0" fmla="*/ 193294 h 193300"/>
                  <a:gd name="connsiteX1" fmla="*/ 19980 w 38133"/>
                  <a:gd name="connsiteY1" fmla="*/ 193294 h 193300"/>
                  <a:gd name="connsiteX2" fmla="*/ 3544 w 38133"/>
                  <a:gd name="connsiteY2" fmla="*/ 191781 h 193300"/>
                  <a:gd name="connsiteX3" fmla="*/ 11 w 38133"/>
                  <a:gd name="connsiteY3" fmla="*/ 187271 h 193300"/>
                  <a:gd name="connsiteX4" fmla="*/ 11 w 38133"/>
                  <a:gd name="connsiteY4" fmla="*/ 187246 h 193300"/>
                  <a:gd name="connsiteX5" fmla="*/ 13989 w 38133"/>
                  <a:gd name="connsiteY5" fmla="*/ 3789 h 193300"/>
                  <a:gd name="connsiteX6" fmla="*/ 18136 w 38133"/>
                  <a:gd name="connsiteY6" fmla="*/ 10 h 193300"/>
                  <a:gd name="connsiteX7" fmla="*/ 34648 w 38133"/>
                  <a:gd name="connsiteY7" fmla="*/ 1521 h 193300"/>
                  <a:gd name="connsiteX8" fmla="*/ 37260 w 38133"/>
                  <a:gd name="connsiteY8" fmla="*/ 2950 h 193300"/>
                  <a:gd name="connsiteX9" fmla="*/ 38104 w 38133"/>
                  <a:gd name="connsiteY9" fmla="*/ 6058 h 193300"/>
                  <a:gd name="connsiteX10" fmla="*/ 24127 w 38133"/>
                  <a:gd name="connsiteY10" fmla="*/ 189514 h 193300"/>
                  <a:gd name="connsiteX11" fmla="*/ 22821 w 38133"/>
                  <a:gd name="connsiteY11" fmla="*/ 192370 h 193300"/>
                  <a:gd name="connsiteX12" fmla="*/ 19980 w 38133"/>
                  <a:gd name="connsiteY12" fmla="*/ 193294 h 193300"/>
                  <a:gd name="connsiteX13" fmla="*/ 7691 w 38133"/>
                  <a:gd name="connsiteY13" fmla="*/ 183802 h 193300"/>
                  <a:gd name="connsiteX14" fmla="*/ 16447 w 38133"/>
                  <a:gd name="connsiteY14" fmla="*/ 184558 h 193300"/>
                  <a:gd name="connsiteX15" fmla="*/ 29887 w 38133"/>
                  <a:gd name="connsiteY15" fmla="*/ 9502 h 193300"/>
                  <a:gd name="connsiteX16" fmla="*/ 21054 w 38133"/>
                  <a:gd name="connsiteY16" fmla="*/ 8746 h 19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33" h="193300">
                    <a:moveTo>
                      <a:pt x="19980" y="193294"/>
                    </a:moveTo>
                    <a:lnTo>
                      <a:pt x="19980" y="193294"/>
                    </a:lnTo>
                    <a:lnTo>
                      <a:pt x="3544" y="191781"/>
                    </a:lnTo>
                    <a:cubicBezTo>
                      <a:pt x="1432" y="191605"/>
                      <a:pt x="-150" y="189589"/>
                      <a:pt x="11" y="187271"/>
                    </a:cubicBezTo>
                    <a:cubicBezTo>
                      <a:pt x="11" y="187262"/>
                      <a:pt x="11" y="187254"/>
                      <a:pt x="11" y="187246"/>
                    </a:cubicBezTo>
                    <a:lnTo>
                      <a:pt x="13989" y="3789"/>
                    </a:lnTo>
                    <a:cubicBezTo>
                      <a:pt x="14227" y="1521"/>
                      <a:pt x="16055" y="-142"/>
                      <a:pt x="18136" y="10"/>
                    </a:cubicBezTo>
                    <a:lnTo>
                      <a:pt x="34648" y="1521"/>
                    </a:lnTo>
                    <a:cubicBezTo>
                      <a:pt x="35654" y="1614"/>
                      <a:pt x="36591" y="2126"/>
                      <a:pt x="37260" y="2950"/>
                    </a:cubicBezTo>
                    <a:cubicBezTo>
                      <a:pt x="37928" y="3815"/>
                      <a:pt x="38235" y="4940"/>
                      <a:pt x="38104" y="6058"/>
                    </a:cubicBezTo>
                    <a:lnTo>
                      <a:pt x="24127" y="189514"/>
                    </a:lnTo>
                    <a:cubicBezTo>
                      <a:pt x="24042" y="190614"/>
                      <a:pt x="23573" y="191639"/>
                      <a:pt x="22821" y="192370"/>
                    </a:cubicBezTo>
                    <a:cubicBezTo>
                      <a:pt x="21999" y="193033"/>
                      <a:pt x="20993" y="193352"/>
                      <a:pt x="19980" y="193294"/>
                    </a:cubicBezTo>
                    <a:close/>
                    <a:moveTo>
                      <a:pt x="7691" y="183802"/>
                    </a:moveTo>
                    <a:lnTo>
                      <a:pt x="16447" y="184558"/>
                    </a:lnTo>
                    <a:lnTo>
                      <a:pt x="29887" y="9502"/>
                    </a:lnTo>
                    <a:lnTo>
                      <a:pt x="21054" y="8746"/>
                    </a:lnTo>
                    <a:close/>
                  </a:path>
                </a:pathLst>
              </a:custGeom>
              <a:solidFill>
                <a:srgbClr val="263238"/>
              </a:solidFill>
              <a:ln w="7671"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7F0E07BE-5CC0-0CEC-4AEA-96E04B2071D3}"/>
                  </a:ext>
                </a:extLst>
              </p:cNvPr>
              <p:cNvSpPr/>
              <p:nvPr/>
            </p:nvSpPr>
            <p:spPr>
              <a:xfrm rot="286200">
                <a:off x="10300828" y="3839767"/>
                <a:ext cx="16512" cy="184128"/>
              </a:xfrm>
              <a:custGeom>
                <a:avLst/>
                <a:gdLst>
                  <a:gd name="connsiteX0" fmla="*/ 0 w 16512"/>
                  <a:gd name="connsiteY0" fmla="*/ 0 h 184128"/>
                  <a:gd name="connsiteX1" fmla="*/ 16512 w 16512"/>
                  <a:gd name="connsiteY1" fmla="*/ 0 h 184128"/>
                  <a:gd name="connsiteX2" fmla="*/ 16512 w 16512"/>
                  <a:gd name="connsiteY2" fmla="*/ 184128 h 184128"/>
                  <a:gd name="connsiteX3" fmla="*/ 0 w 16512"/>
                  <a:gd name="connsiteY3" fmla="*/ 184128 h 184128"/>
                </a:gdLst>
                <a:ahLst/>
                <a:cxnLst>
                  <a:cxn ang="0">
                    <a:pos x="connsiteX0" y="connsiteY0"/>
                  </a:cxn>
                  <a:cxn ang="0">
                    <a:pos x="connsiteX1" y="connsiteY1"/>
                  </a:cxn>
                  <a:cxn ang="0">
                    <a:pos x="connsiteX2" y="connsiteY2"/>
                  </a:cxn>
                  <a:cxn ang="0">
                    <a:pos x="connsiteX3" y="connsiteY3"/>
                  </a:cxn>
                </a:cxnLst>
                <a:rect l="l" t="t" r="r" b="b"/>
                <a:pathLst>
                  <a:path w="16512" h="184128">
                    <a:moveTo>
                      <a:pt x="0" y="0"/>
                    </a:moveTo>
                    <a:lnTo>
                      <a:pt x="16512" y="0"/>
                    </a:lnTo>
                    <a:lnTo>
                      <a:pt x="16512" y="184128"/>
                    </a:lnTo>
                    <a:lnTo>
                      <a:pt x="0" y="184128"/>
                    </a:lnTo>
                    <a:close/>
                  </a:path>
                </a:pathLst>
              </a:custGeom>
              <a:solidFill>
                <a:srgbClr val="FFFFFF"/>
              </a:solidFill>
              <a:ln w="7671"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B2441B36-CBF4-F59C-85DF-97528215A9F5}"/>
                  </a:ext>
                </a:extLst>
              </p:cNvPr>
              <p:cNvSpPr/>
              <p:nvPr/>
            </p:nvSpPr>
            <p:spPr>
              <a:xfrm>
                <a:off x="10290151" y="3835382"/>
                <a:ext cx="38133" cy="193300"/>
              </a:xfrm>
              <a:custGeom>
                <a:avLst/>
                <a:gdLst>
                  <a:gd name="connsiteX0" fmla="*/ 19980 w 38133"/>
                  <a:gd name="connsiteY0" fmla="*/ 193294 h 193300"/>
                  <a:gd name="connsiteX1" fmla="*/ 19980 w 38133"/>
                  <a:gd name="connsiteY1" fmla="*/ 193294 h 193300"/>
                  <a:gd name="connsiteX2" fmla="*/ 3544 w 38133"/>
                  <a:gd name="connsiteY2" fmla="*/ 191781 h 193300"/>
                  <a:gd name="connsiteX3" fmla="*/ 11 w 38133"/>
                  <a:gd name="connsiteY3" fmla="*/ 187271 h 193300"/>
                  <a:gd name="connsiteX4" fmla="*/ 11 w 38133"/>
                  <a:gd name="connsiteY4" fmla="*/ 187246 h 193300"/>
                  <a:gd name="connsiteX5" fmla="*/ 13989 w 38133"/>
                  <a:gd name="connsiteY5" fmla="*/ 3789 h 193300"/>
                  <a:gd name="connsiteX6" fmla="*/ 18136 w 38133"/>
                  <a:gd name="connsiteY6" fmla="*/ 10 h 193300"/>
                  <a:gd name="connsiteX7" fmla="*/ 34648 w 38133"/>
                  <a:gd name="connsiteY7" fmla="*/ 1521 h 193300"/>
                  <a:gd name="connsiteX8" fmla="*/ 37260 w 38133"/>
                  <a:gd name="connsiteY8" fmla="*/ 2950 h 193300"/>
                  <a:gd name="connsiteX9" fmla="*/ 38104 w 38133"/>
                  <a:gd name="connsiteY9" fmla="*/ 6058 h 193300"/>
                  <a:gd name="connsiteX10" fmla="*/ 24127 w 38133"/>
                  <a:gd name="connsiteY10" fmla="*/ 189514 h 193300"/>
                  <a:gd name="connsiteX11" fmla="*/ 22821 w 38133"/>
                  <a:gd name="connsiteY11" fmla="*/ 192370 h 193300"/>
                  <a:gd name="connsiteX12" fmla="*/ 19980 w 38133"/>
                  <a:gd name="connsiteY12" fmla="*/ 193294 h 193300"/>
                  <a:gd name="connsiteX13" fmla="*/ 7691 w 38133"/>
                  <a:gd name="connsiteY13" fmla="*/ 183802 h 193300"/>
                  <a:gd name="connsiteX14" fmla="*/ 16447 w 38133"/>
                  <a:gd name="connsiteY14" fmla="*/ 184558 h 193300"/>
                  <a:gd name="connsiteX15" fmla="*/ 29887 w 38133"/>
                  <a:gd name="connsiteY15" fmla="*/ 9502 h 193300"/>
                  <a:gd name="connsiteX16" fmla="*/ 21054 w 38133"/>
                  <a:gd name="connsiteY16" fmla="*/ 8746 h 19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133" h="193300">
                    <a:moveTo>
                      <a:pt x="19980" y="193294"/>
                    </a:moveTo>
                    <a:lnTo>
                      <a:pt x="19980" y="193294"/>
                    </a:lnTo>
                    <a:lnTo>
                      <a:pt x="3544" y="191781"/>
                    </a:lnTo>
                    <a:cubicBezTo>
                      <a:pt x="1432" y="191605"/>
                      <a:pt x="-150" y="189589"/>
                      <a:pt x="11" y="187271"/>
                    </a:cubicBezTo>
                    <a:cubicBezTo>
                      <a:pt x="11" y="187262"/>
                      <a:pt x="11" y="187254"/>
                      <a:pt x="11" y="187246"/>
                    </a:cubicBezTo>
                    <a:lnTo>
                      <a:pt x="13989" y="3789"/>
                    </a:lnTo>
                    <a:cubicBezTo>
                      <a:pt x="14227" y="1521"/>
                      <a:pt x="16055" y="-142"/>
                      <a:pt x="18136" y="10"/>
                    </a:cubicBezTo>
                    <a:lnTo>
                      <a:pt x="34648" y="1521"/>
                    </a:lnTo>
                    <a:cubicBezTo>
                      <a:pt x="35654" y="1614"/>
                      <a:pt x="36591" y="2126"/>
                      <a:pt x="37260" y="2950"/>
                    </a:cubicBezTo>
                    <a:cubicBezTo>
                      <a:pt x="37928" y="3815"/>
                      <a:pt x="38235" y="4940"/>
                      <a:pt x="38104" y="6058"/>
                    </a:cubicBezTo>
                    <a:lnTo>
                      <a:pt x="24127" y="189514"/>
                    </a:lnTo>
                    <a:cubicBezTo>
                      <a:pt x="24042" y="190614"/>
                      <a:pt x="23573" y="191639"/>
                      <a:pt x="22821" y="192370"/>
                    </a:cubicBezTo>
                    <a:cubicBezTo>
                      <a:pt x="21999" y="193033"/>
                      <a:pt x="20993" y="193352"/>
                      <a:pt x="19980" y="193294"/>
                    </a:cubicBezTo>
                    <a:close/>
                    <a:moveTo>
                      <a:pt x="7691" y="183802"/>
                    </a:moveTo>
                    <a:lnTo>
                      <a:pt x="16447" y="184558"/>
                    </a:lnTo>
                    <a:lnTo>
                      <a:pt x="29887" y="9502"/>
                    </a:lnTo>
                    <a:lnTo>
                      <a:pt x="21054" y="8746"/>
                    </a:lnTo>
                    <a:close/>
                  </a:path>
                </a:pathLst>
              </a:custGeom>
              <a:solidFill>
                <a:srgbClr val="263238"/>
              </a:solidFill>
              <a:ln w="7671"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1BADDF51-9045-A6F9-0E50-2576DB7F752F}"/>
                  </a:ext>
                </a:extLst>
              </p:cNvPr>
              <p:cNvSpPr/>
              <p:nvPr/>
            </p:nvSpPr>
            <p:spPr>
              <a:xfrm rot="-5113200">
                <a:off x="10304983" y="3842859"/>
                <a:ext cx="20812" cy="18059"/>
              </a:xfrm>
              <a:custGeom>
                <a:avLst/>
                <a:gdLst>
                  <a:gd name="connsiteX0" fmla="*/ 0 w 20812"/>
                  <a:gd name="connsiteY0" fmla="*/ 0 h 18059"/>
                  <a:gd name="connsiteX1" fmla="*/ 20813 w 20812"/>
                  <a:gd name="connsiteY1" fmla="*/ 0 h 18059"/>
                  <a:gd name="connsiteX2" fmla="*/ 20813 w 20812"/>
                  <a:gd name="connsiteY2" fmla="*/ 18060 h 18059"/>
                  <a:gd name="connsiteX3" fmla="*/ 0 w 20812"/>
                  <a:gd name="connsiteY3" fmla="*/ 18060 h 18059"/>
                </a:gdLst>
                <a:ahLst/>
                <a:cxnLst>
                  <a:cxn ang="0">
                    <a:pos x="connsiteX0" y="connsiteY0"/>
                  </a:cxn>
                  <a:cxn ang="0">
                    <a:pos x="connsiteX1" y="connsiteY1"/>
                  </a:cxn>
                  <a:cxn ang="0">
                    <a:pos x="connsiteX2" y="connsiteY2"/>
                  </a:cxn>
                  <a:cxn ang="0">
                    <a:pos x="connsiteX3" y="connsiteY3"/>
                  </a:cxn>
                </a:cxnLst>
                <a:rect l="l" t="t" r="r" b="b"/>
                <a:pathLst>
                  <a:path w="20812" h="18059">
                    <a:moveTo>
                      <a:pt x="0" y="0"/>
                    </a:moveTo>
                    <a:lnTo>
                      <a:pt x="20813" y="0"/>
                    </a:lnTo>
                    <a:lnTo>
                      <a:pt x="20813" y="18060"/>
                    </a:lnTo>
                    <a:lnTo>
                      <a:pt x="0" y="18060"/>
                    </a:lnTo>
                    <a:close/>
                  </a:path>
                </a:pathLst>
              </a:custGeom>
              <a:solidFill>
                <a:schemeClr val="accent1"/>
              </a:solidFill>
              <a:ln w="7671"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B9501B8E-A516-2800-646A-B5E20E60CEC5}"/>
                  </a:ext>
                </a:extLst>
              </p:cNvPr>
              <p:cNvSpPr/>
              <p:nvPr/>
            </p:nvSpPr>
            <p:spPr>
              <a:xfrm>
                <a:off x="10302437" y="3835466"/>
                <a:ext cx="25847" cy="32527"/>
              </a:xfrm>
              <a:custGeom>
                <a:avLst/>
                <a:gdLst>
                  <a:gd name="connsiteX0" fmla="*/ 19982 w 25847"/>
                  <a:gd name="connsiteY0" fmla="*/ 32518 h 32527"/>
                  <a:gd name="connsiteX1" fmla="*/ 19982 w 25847"/>
                  <a:gd name="connsiteY1" fmla="*/ 32518 h 32527"/>
                  <a:gd name="connsiteX2" fmla="*/ 3469 w 25847"/>
                  <a:gd name="connsiteY2" fmla="*/ 31089 h 32527"/>
                  <a:gd name="connsiteX3" fmla="*/ 14 w 25847"/>
                  <a:gd name="connsiteY3" fmla="*/ 26553 h 32527"/>
                  <a:gd name="connsiteX4" fmla="*/ 1703 w 25847"/>
                  <a:gd name="connsiteY4" fmla="*/ 3789 h 32527"/>
                  <a:gd name="connsiteX5" fmla="*/ 5850 w 25847"/>
                  <a:gd name="connsiteY5" fmla="*/ 10 h 32527"/>
                  <a:gd name="connsiteX6" fmla="*/ 22362 w 25847"/>
                  <a:gd name="connsiteY6" fmla="*/ 1521 h 32527"/>
                  <a:gd name="connsiteX7" fmla="*/ 24974 w 25847"/>
                  <a:gd name="connsiteY7" fmla="*/ 2949 h 32527"/>
                  <a:gd name="connsiteX8" fmla="*/ 25819 w 25847"/>
                  <a:gd name="connsiteY8" fmla="*/ 6057 h 32527"/>
                  <a:gd name="connsiteX9" fmla="*/ 24129 w 25847"/>
                  <a:gd name="connsiteY9" fmla="*/ 28737 h 32527"/>
                  <a:gd name="connsiteX10" fmla="*/ 22746 w 25847"/>
                  <a:gd name="connsiteY10" fmla="*/ 31593 h 32527"/>
                  <a:gd name="connsiteX11" fmla="*/ 19982 w 25847"/>
                  <a:gd name="connsiteY11" fmla="*/ 32518 h 32527"/>
                  <a:gd name="connsiteX12" fmla="*/ 7694 w 25847"/>
                  <a:gd name="connsiteY12" fmla="*/ 22941 h 32527"/>
                  <a:gd name="connsiteX13" fmla="*/ 16449 w 25847"/>
                  <a:gd name="connsiteY13" fmla="*/ 23781 h 32527"/>
                  <a:gd name="connsiteX14" fmla="*/ 17601 w 25847"/>
                  <a:gd name="connsiteY14" fmla="*/ 9418 h 32527"/>
                  <a:gd name="connsiteX15" fmla="*/ 8769 w 25847"/>
                  <a:gd name="connsiteY15" fmla="*/ 8662 h 3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47" h="32527">
                    <a:moveTo>
                      <a:pt x="19982" y="32518"/>
                    </a:moveTo>
                    <a:lnTo>
                      <a:pt x="19982" y="32518"/>
                    </a:lnTo>
                    <a:lnTo>
                      <a:pt x="3469" y="31089"/>
                    </a:lnTo>
                    <a:cubicBezTo>
                      <a:pt x="1373" y="30871"/>
                      <a:pt x="-163" y="28847"/>
                      <a:pt x="14" y="26553"/>
                    </a:cubicBezTo>
                    <a:lnTo>
                      <a:pt x="1703" y="3789"/>
                    </a:lnTo>
                    <a:cubicBezTo>
                      <a:pt x="1941" y="1521"/>
                      <a:pt x="3769" y="-142"/>
                      <a:pt x="5850" y="10"/>
                    </a:cubicBezTo>
                    <a:lnTo>
                      <a:pt x="22362" y="1521"/>
                    </a:lnTo>
                    <a:cubicBezTo>
                      <a:pt x="23368" y="1614"/>
                      <a:pt x="24305" y="2126"/>
                      <a:pt x="24974" y="2949"/>
                    </a:cubicBezTo>
                    <a:cubicBezTo>
                      <a:pt x="25642" y="3815"/>
                      <a:pt x="25949" y="4940"/>
                      <a:pt x="25819" y="6057"/>
                    </a:cubicBezTo>
                    <a:lnTo>
                      <a:pt x="24129" y="28737"/>
                    </a:lnTo>
                    <a:cubicBezTo>
                      <a:pt x="24021" y="29846"/>
                      <a:pt x="23522" y="30871"/>
                      <a:pt x="22746" y="31593"/>
                    </a:cubicBezTo>
                    <a:cubicBezTo>
                      <a:pt x="21963" y="32257"/>
                      <a:pt x="20972" y="32593"/>
                      <a:pt x="19982" y="32518"/>
                    </a:cubicBezTo>
                    <a:close/>
                    <a:moveTo>
                      <a:pt x="7694" y="22941"/>
                    </a:moveTo>
                    <a:lnTo>
                      <a:pt x="16449" y="23781"/>
                    </a:lnTo>
                    <a:lnTo>
                      <a:pt x="17601" y="9418"/>
                    </a:lnTo>
                    <a:lnTo>
                      <a:pt x="8769" y="8662"/>
                    </a:lnTo>
                    <a:close/>
                  </a:path>
                </a:pathLst>
              </a:custGeom>
              <a:solidFill>
                <a:srgbClr val="263238"/>
              </a:solidFill>
              <a:ln w="7671"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4220921C-8BBD-7BBC-0849-BB8DD4481A6A}"/>
                  </a:ext>
                </a:extLst>
              </p:cNvPr>
              <p:cNvSpPr/>
              <p:nvPr/>
            </p:nvSpPr>
            <p:spPr>
              <a:xfrm>
                <a:off x="10225036" y="3923844"/>
                <a:ext cx="99840" cy="129191"/>
              </a:xfrm>
              <a:custGeom>
                <a:avLst/>
                <a:gdLst>
                  <a:gd name="connsiteX0" fmla="*/ 0 w 99840"/>
                  <a:gd name="connsiteY0" fmla="*/ 0 h 129191"/>
                  <a:gd name="connsiteX1" fmla="*/ 99840 w 99840"/>
                  <a:gd name="connsiteY1" fmla="*/ 0 h 129191"/>
                  <a:gd name="connsiteX2" fmla="*/ 99840 w 99840"/>
                  <a:gd name="connsiteY2" fmla="*/ 129192 h 129191"/>
                  <a:gd name="connsiteX3" fmla="*/ 0 w 99840"/>
                  <a:gd name="connsiteY3" fmla="*/ 129192 h 129191"/>
                </a:gdLst>
                <a:ahLst/>
                <a:cxnLst>
                  <a:cxn ang="0">
                    <a:pos x="connsiteX0" y="connsiteY0"/>
                  </a:cxn>
                  <a:cxn ang="0">
                    <a:pos x="connsiteX1" y="connsiteY1"/>
                  </a:cxn>
                  <a:cxn ang="0">
                    <a:pos x="connsiteX2" y="connsiteY2"/>
                  </a:cxn>
                  <a:cxn ang="0">
                    <a:pos x="connsiteX3" y="connsiteY3"/>
                  </a:cxn>
                </a:cxnLst>
                <a:rect l="l" t="t" r="r" b="b"/>
                <a:pathLst>
                  <a:path w="99840" h="129191">
                    <a:moveTo>
                      <a:pt x="0" y="0"/>
                    </a:moveTo>
                    <a:lnTo>
                      <a:pt x="99840" y="0"/>
                    </a:lnTo>
                    <a:lnTo>
                      <a:pt x="99840" y="129192"/>
                    </a:lnTo>
                    <a:lnTo>
                      <a:pt x="0" y="129192"/>
                    </a:lnTo>
                    <a:close/>
                  </a:path>
                </a:pathLst>
              </a:custGeom>
              <a:solidFill>
                <a:srgbClr val="263238"/>
              </a:solidFill>
              <a:ln w="7671"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2DBCF6F6-412A-421A-2A28-EED907DAAE17}"/>
                  </a:ext>
                </a:extLst>
              </p:cNvPr>
              <p:cNvSpPr/>
              <p:nvPr/>
            </p:nvSpPr>
            <p:spPr>
              <a:xfrm>
                <a:off x="10221196" y="3919644"/>
                <a:ext cx="107520" cy="137592"/>
              </a:xfrm>
              <a:custGeom>
                <a:avLst/>
                <a:gdLst>
                  <a:gd name="connsiteX0" fmla="*/ 103680 w 107520"/>
                  <a:gd name="connsiteY0" fmla="*/ 137592 h 137592"/>
                  <a:gd name="connsiteX1" fmla="*/ 3840 w 107520"/>
                  <a:gd name="connsiteY1" fmla="*/ 137592 h 137592"/>
                  <a:gd name="connsiteX2" fmla="*/ 0 w 107520"/>
                  <a:gd name="connsiteY2" fmla="*/ 133392 h 137592"/>
                  <a:gd name="connsiteX3" fmla="*/ 0 w 107520"/>
                  <a:gd name="connsiteY3" fmla="*/ 4200 h 137592"/>
                  <a:gd name="connsiteX4" fmla="*/ 3840 w 107520"/>
                  <a:gd name="connsiteY4" fmla="*/ 0 h 137592"/>
                  <a:gd name="connsiteX5" fmla="*/ 103680 w 107520"/>
                  <a:gd name="connsiteY5" fmla="*/ 0 h 137592"/>
                  <a:gd name="connsiteX6" fmla="*/ 107520 w 107520"/>
                  <a:gd name="connsiteY6" fmla="*/ 4200 h 137592"/>
                  <a:gd name="connsiteX7" fmla="*/ 107520 w 107520"/>
                  <a:gd name="connsiteY7" fmla="*/ 133392 h 137592"/>
                  <a:gd name="connsiteX8" fmla="*/ 103680 w 107520"/>
                  <a:gd name="connsiteY8" fmla="*/ 137592 h 137592"/>
                  <a:gd name="connsiteX9" fmla="*/ 7680 w 107520"/>
                  <a:gd name="connsiteY9" fmla="*/ 129192 h 137592"/>
                  <a:gd name="connsiteX10" fmla="*/ 99840 w 107520"/>
                  <a:gd name="connsiteY10" fmla="*/ 129192 h 137592"/>
                  <a:gd name="connsiteX11" fmla="*/ 99840 w 107520"/>
                  <a:gd name="connsiteY11" fmla="*/ 8400 h 137592"/>
                  <a:gd name="connsiteX12" fmla="*/ 7603 w 107520"/>
                  <a:gd name="connsiteY12" fmla="*/ 8400 h 137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520" h="137592">
                    <a:moveTo>
                      <a:pt x="103680" y="137592"/>
                    </a:moveTo>
                    <a:lnTo>
                      <a:pt x="3840" y="137592"/>
                    </a:lnTo>
                    <a:cubicBezTo>
                      <a:pt x="1736" y="137550"/>
                      <a:pt x="38" y="135694"/>
                      <a:pt x="0" y="133392"/>
                    </a:cubicBezTo>
                    <a:lnTo>
                      <a:pt x="0" y="4200"/>
                    </a:lnTo>
                    <a:cubicBezTo>
                      <a:pt x="0" y="1882"/>
                      <a:pt x="1720" y="0"/>
                      <a:pt x="3840" y="0"/>
                    </a:cubicBezTo>
                    <a:lnTo>
                      <a:pt x="103680" y="0"/>
                    </a:lnTo>
                    <a:cubicBezTo>
                      <a:pt x="105800" y="0"/>
                      <a:pt x="107520" y="1882"/>
                      <a:pt x="107520" y="4200"/>
                    </a:cubicBezTo>
                    <a:lnTo>
                      <a:pt x="107520" y="133392"/>
                    </a:lnTo>
                    <a:cubicBezTo>
                      <a:pt x="107520" y="135710"/>
                      <a:pt x="105800" y="137592"/>
                      <a:pt x="103680" y="137592"/>
                    </a:cubicBezTo>
                    <a:close/>
                    <a:moveTo>
                      <a:pt x="7680" y="129192"/>
                    </a:moveTo>
                    <a:lnTo>
                      <a:pt x="99840" y="129192"/>
                    </a:lnTo>
                    <a:lnTo>
                      <a:pt x="99840" y="8400"/>
                    </a:lnTo>
                    <a:lnTo>
                      <a:pt x="7603" y="8400"/>
                    </a:lnTo>
                    <a:close/>
                  </a:path>
                </a:pathLst>
              </a:custGeom>
              <a:solidFill>
                <a:srgbClr val="263238"/>
              </a:solidFill>
              <a:ln w="7671"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A014745F-F3E6-E754-2FDD-A29B3D619FFD}"/>
                  </a:ext>
                </a:extLst>
              </p:cNvPr>
              <p:cNvSpPr/>
              <p:nvPr/>
            </p:nvSpPr>
            <p:spPr>
              <a:xfrm>
                <a:off x="9242457" y="3932580"/>
                <a:ext cx="50150" cy="101891"/>
              </a:xfrm>
              <a:custGeom>
                <a:avLst/>
                <a:gdLst>
                  <a:gd name="connsiteX0" fmla="*/ 20198 w 50150"/>
                  <a:gd name="connsiteY0" fmla="*/ 101892 h 101891"/>
                  <a:gd name="connsiteX1" fmla="*/ 10445 w 50150"/>
                  <a:gd name="connsiteY1" fmla="*/ 101892 h 101891"/>
                  <a:gd name="connsiteX2" fmla="*/ 2765 w 50150"/>
                  <a:gd name="connsiteY2" fmla="*/ 93492 h 101891"/>
                  <a:gd name="connsiteX3" fmla="*/ 10445 w 50150"/>
                  <a:gd name="connsiteY3" fmla="*/ 85092 h 101891"/>
                  <a:gd name="connsiteX4" fmla="*/ 20198 w 50150"/>
                  <a:gd name="connsiteY4" fmla="*/ 85092 h 101891"/>
                  <a:gd name="connsiteX5" fmla="*/ 34790 w 50150"/>
                  <a:gd name="connsiteY5" fmla="*/ 69216 h 101891"/>
                  <a:gd name="connsiteX6" fmla="*/ 34790 w 50150"/>
                  <a:gd name="connsiteY6" fmla="*/ 32676 h 101891"/>
                  <a:gd name="connsiteX7" fmla="*/ 20198 w 50150"/>
                  <a:gd name="connsiteY7" fmla="*/ 16800 h 101891"/>
                  <a:gd name="connsiteX8" fmla="*/ 7680 w 50150"/>
                  <a:gd name="connsiteY8" fmla="*/ 16800 h 101891"/>
                  <a:gd name="connsiteX9" fmla="*/ 0 w 50150"/>
                  <a:gd name="connsiteY9" fmla="*/ 8400 h 101891"/>
                  <a:gd name="connsiteX10" fmla="*/ 7680 w 50150"/>
                  <a:gd name="connsiteY10" fmla="*/ 0 h 101891"/>
                  <a:gd name="connsiteX11" fmla="*/ 20198 w 50150"/>
                  <a:gd name="connsiteY11" fmla="*/ 0 h 101891"/>
                  <a:gd name="connsiteX12" fmla="*/ 50150 w 50150"/>
                  <a:gd name="connsiteY12" fmla="*/ 32676 h 101891"/>
                  <a:gd name="connsiteX13" fmla="*/ 50150 w 50150"/>
                  <a:gd name="connsiteY13" fmla="*/ 69216 h 101891"/>
                  <a:gd name="connsiteX14" fmla="*/ 20198 w 50150"/>
                  <a:gd name="connsiteY14" fmla="*/ 101892 h 10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50" h="101891">
                    <a:moveTo>
                      <a:pt x="20198" y="101892"/>
                    </a:moveTo>
                    <a:lnTo>
                      <a:pt x="10445" y="101892"/>
                    </a:lnTo>
                    <a:cubicBezTo>
                      <a:pt x="6205" y="101892"/>
                      <a:pt x="2765" y="98129"/>
                      <a:pt x="2765" y="93492"/>
                    </a:cubicBezTo>
                    <a:cubicBezTo>
                      <a:pt x="2765" y="88855"/>
                      <a:pt x="6205" y="85092"/>
                      <a:pt x="10445" y="85092"/>
                    </a:cubicBezTo>
                    <a:lnTo>
                      <a:pt x="20198" y="85092"/>
                    </a:lnTo>
                    <a:cubicBezTo>
                      <a:pt x="28224" y="85092"/>
                      <a:pt x="34752" y="77994"/>
                      <a:pt x="34790" y="69216"/>
                    </a:cubicBezTo>
                    <a:lnTo>
                      <a:pt x="34790" y="32676"/>
                    </a:lnTo>
                    <a:cubicBezTo>
                      <a:pt x="34752" y="23898"/>
                      <a:pt x="28224" y="16800"/>
                      <a:pt x="20198" y="16800"/>
                    </a:cubicBezTo>
                    <a:lnTo>
                      <a:pt x="7680" y="16800"/>
                    </a:lnTo>
                    <a:cubicBezTo>
                      <a:pt x="3441" y="16800"/>
                      <a:pt x="0" y="13037"/>
                      <a:pt x="0" y="8400"/>
                    </a:cubicBezTo>
                    <a:cubicBezTo>
                      <a:pt x="0" y="3763"/>
                      <a:pt x="3441" y="0"/>
                      <a:pt x="7680" y="0"/>
                    </a:cubicBezTo>
                    <a:lnTo>
                      <a:pt x="20198" y="0"/>
                    </a:lnTo>
                    <a:cubicBezTo>
                      <a:pt x="36710" y="0"/>
                      <a:pt x="50112" y="14616"/>
                      <a:pt x="50150" y="32676"/>
                    </a:cubicBezTo>
                    <a:lnTo>
                      <a:pt x="50150" y="69216"/>
                    </a:lnTo>
                    <a:cubicBezTo>
                      <a:pt x="50104" y="87276"/>
                      <a:pt x="36710" y="101892"/>
                      <a:pt x="20198" y="101892"/>
                    </a:cubicBezTo>
                    <a:close/>
                  </a:path>
                </a:pathLst>
              </a:custGeom>
              <a:solidFill>
                <a:srgbClr val="FFFFFF"/>
              </a:solidFill>
              <a:ln w="7671"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ABB8776C-F565-0D38-859E-B068DC5F36FC}"/>
                  </a:ext>
                </a:extLst>
              </p:cNvPr>
              <p:cNvSpPr/>
              <p:nvPr/>
            </p:nvSpPr>
            <p:spPr>
              <a:xfrm>
                <a:off x="9238617" y="3928380"/>
                <a:ext cx="57830" cy="110291"/>
              </a:xfrm>
              <a:custGeom>
                <a:avLst/>
                <a:gdLst>
                  <a:gd name="connsiteX0" fmla="*/ 24038 w 57830"/>
                  <a:gd name="connsiteY0" fmla="*/ 110292 h 110291"/>
                  <a:gd name="connsiteX1" fmla="*/ 14285 w 57830"/>
                  <a:gd name="connsiteY1" fmla="*/ 110292 h 110291"/>
                  <a:gd name="connsiteX2" fmla="*/ 2765 w 57830"/>
                  <a:gd name="connsiteY2" fmla="*/ 97692 h 110291"/>
                  <a:gd name="connsiteX3" fmla="*/ 14285 w 57830"/>
                  <a:gd name="connsiteY3" fmla="*/ 85092 h 110291"/>
                  <a:gd name="connsiteX4" fmla="*/ 24038 w 57830"/>
                  <a:gd name="connsiteY4" fmla="*/ 85092 h 110291"/>
                  <a:gd name="connsiteX5" fmla="*/ 34790 w 57830"/>
                  <a:gd name="connsiteY5" fmla="*/ 73416 h 110291"/>
                  <a:gd name="connsiteX6" fmla="*/ 34790 w 57830"/>
                  <a:gd name="connsiteY6" fmla="*/ 36876 h 110291"/>
                  <a:gd name="connsiteX7" fmla="*/ 24038 w 57830"/>
                  <a:gd name="connsiteY7" fmla="*/ 25200 h 110291"/>
                  <a:gd name="connsiteX8" fmla="*/ 11520 w 57830"/>
                  <a:gd name="connsiteY8" fmla="*/ 25200 h 110291"/>
                  <a:gd name="connsiteX9" fmla="*/ 0 w 57830"/>
                  <a:gd name="connsiteY9" fmla="*/ 12600 h 110291"/>
                  <a:gd name="connsiteX10" fmla="*/ 11520 w 57830"/>
                  <a:gd name="connsiteY10" fmla="*/ 0 h 110291"/>
                  <a:gd name="connsiteX11" fmla="*/ 24038 w 57830"/>
                  <a:gd name="connsiteY11" fmla="*/ 0 h 110291"/>
                  <a:gd name="connsiteX12" fmla="*/ 57830 w 57830"/>
                  <a:gd name="connsiteY12" fmla="*/ 36876 h 110291"/>
                  <a:gd name="connsiteX13" fmla="*/ 57830 w 57830"/>
                  <a:gd name="connsiteY13" fmla="*/ 73416 h 110291"/>
                  <a:gd name="connsiteX14" fmla="*/ 24038 w 57830"/>
                  <a:gd name="connsiteY14" fmla="*/ 110292 h 110291"/>
                  <a:gd name="connsiteX15" fmla="*/ 14285 w 57830"/>
                  <a:gd name="connsiteY15" fmla="*/ 93492 h 110291"/>
                  <a:gd name="connsiteX16" fmla="*/ 10445 w 57830"/>
                  <a:gd name="connsiteY16" fmla="*/ 97692 h 110291"/>
                  <a:gd name="connsiteX17" fmla="*/ 14285 w 57830"/>
                  <a:gd name="connsiteY17" fmla="*/ 101892 h 110291"/>
                  <a:gd name="connsiteX18" fmla="*/ 24038 w 57830"/>
                  <a:gd name="connsiteY18" fmla="*/ 101892 h 110291"/>
                  <a:gd name="connsiteX19" fmla="*/ 50150 w 57830"/>
                  <a:gd name="connsiteY19" fmla="*/ 73416 h 110291"/>
                  <a:gd name="connsiteX20" fmla="*/ 50150 w 57830"/>
                  <a:gd name="connsiteY20" fmla="*/ 36876 h 110291"/>
                  <a:gd name="connsiteX21" fmla="*/ 24038 w 57830"/>
                  <a:gd name="connsiteY21" fmla="*/ 8400 h 110291"/>
                  <a:gd name="connsiteX22" fmla="*/ 11520 w 57830"/>
                  <a:gd name="connsiteY22" fmla="*/ 8400 h 110291"/>
                  <a:gd name="connsiteX23" fmla="*/ 7680 w 57830"/>
                  <a:gd name="connsiteY23" fmla="*/ 12600 h 110291"/>
                  <a:gd name="connsiteX24" fmla="*/ 11520 w 57830"/>
                  <a:gd name="connsiteY24" fmla="*/ 16800 h 110291"/>
                  <a:gd name="connsiteX25" fmla="*/ 24038 w 57830"/>
                  <a:gd name="connsiteY25" fmla="*/ 16800 h 110291"/>
                  <a:gd name="connsiteX26" fmla="*/ 42470 w 57830"/>
                  <a:gd name="connsiteY26" fmla="*/ 36876 h 110291"/>
                  <a:gd name="connsiteX27" fmla="*/ 42470 w 57830"/>
                  <a:gd name="connsiteY27" fmla="*/ 73416 h 110291"/>
                  <a:gd name="connsiteX28" fmla="*/ 24038 w 57830"/>
                  <a:gd name="connsiteY28" fmla="*/ 93492 h 11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830" h="110291">
                    <a:moveTo>
                      <a:pt x="24038" y="110292"/>
                    </a:moveTo>
                    <a:lnTo>
                      <a:pt x="14285" y="110292"/>
                    </a:lnTo>
                    <a:cubicBezTo>
                      <a:pt x="7926" y="110292"/>
                      <a:pt x="2765" y="104647"/>
                      <a:pt x="2765" y="97692"/>
                    </a:cubicBezTo>
                    <a:cubicBezTo>
                      <a:pt x="2765" y="90737"/>
                      <a:pt x="7926" y="85092"/>
                      <a:pt x="14285" y="85092"/>
                    </a:cubicBezTo>
                    <a:lnTo>
                      <a:pt x="24038" y="85092"/>
                    </a:lnTo>
                    <a:cubicBezTo>
                      <a:pt x="29944" y="85092"/>
                      <a:pt x="34752" y="79876"/>
                      <a:pt x="34790" y="73416"/>
                    </a:cubicBezTo>
                    <a:lnTo>
                      <a:pt x="34790" y="36876"/>
                    </a:lnTo>
                    <a:cubicBezTo>
                      <a:pt x="34752" y="30416"/>
                      <a:pt x="29944" y="25200"/>
                      <a:pt x="24038" y="25200"/>
                    </a:cubicBezTo>
                    <a:lnTo>
                      <a:pt x="11520" y="25200"/>
                    </a:lnTo>
                    <a:cubicBezTo>
                      <a:pt x="5161" y="25200"/>
                      <a:pt x="0" y="19555"/>
                      <a:pt x="0" y="12600"/>
                    </a:cubicBezTo>
                    <a:cubicBezTo>
                      <a:pt x="0" y="5645"/>
                      <a:pt x="5161" y="0"/>
                      <a:pt x="11520" y="0"/>
                    </a:cubicBezTo>
                    <a:lnTo>
                      <a:pt x="24038" y="0"/>
                    </a:lnTo>
                    <a:cubicBezTo>
                      <a:pt x="42670" y="0"/>
                      <a:pt x="57792" y="16498"/>
                      <a:pt x="57830" y="36876"/>
                    </a:cubicBezTo>
                    <a:lnTo>
                      <a:pt x="57830" y="73416"/>
                    </a:lnTo>
                    <a:cubicBezTo>
                      <a:pt x="57784" y="93794"/>
                      <a:pt x="42670" y="110292"/>
                      <a:pt x="24038" y="110292"/>
                    </a:cubicBezTo>
                    <a:close/>
                    <a:moveTo>
                      <a:pt x="14285" y="93492"/>
                    </a:moveTo>
                    <a:cubicBezTo>
                      <a:pt x="12180" y="93534"/>
                      <a:pt x="10483" y="95390"/>
                      <a:pt x="10445" y="97692"/>
                    </a:cubicBezTo>
                    <a:cubicBezTo>
                      <a:pt x="10445" y="100010"/>
                      <a:pt x="12165" y="101892"/>
                      <a:pt x="14285" y="101892"/>
                    </a:cubicBezTo>
                    <a:lnTo>
                      <a:pt x="24038" y="101892"/>
                    </a:lnTo>
                    <a:cubicBezTo>
                      <a:pt x="38431" y="101892"/>
                      <a:pt x="50112" y="89157"/>
                      <a:pt x="50150" y="73416"/>
                    </a:cubicBezTo>
                    <a:lnTo>
                      <a:pt x="50150" y="36876"/>
                    </a:lnTo>
                    <a:cubicBezTo>
                      <a:pt x="50104" y="21134"/>
                      <a:pt x="38431" y="8400"/>
                      <a:pt x="24038" y="8400"/>
                    </a:cubicBezTo>
                    <a:lnTo>
                      <a:pt x="11520" y="8400"/>
                    </a:lnTo>
                    <a:cubicBezTo>
                      <a:pt x="9400" y="8400"/>
                      <a:pt x="7680" y="10282"/>
                      <a:pt x="7680" y="12600"/>
                    </a:cubicBezTo>
                    <a:cubicBezTo>
                      <a:pt x="7718" y="14901"/>
                      <a:pt x="9416" y="16758"/>
                      <a:pt x="11520" y="16800"/>
                    </a:cubicBezTo>
                    <a:lnTo>
                      <a:pt x="24038" y="16800"/>
                    </a:lnTo>
                    <a:cubicBezTo>
                      <a:pt x="34191" y="16800"/>
                      <a:pt x="42432" y="25771"/>
                      <a:pt x="42470" y="36876"/>
                    </a:cubicBezTo>
                    <a:lnTo>
                      <a:pt x="42470" y="73416"/>
                    </a:lnTo>
                    <a:cubicBezTo>
                      <a:pt x="42432" y="84521"/>
                      <a:pt x="34191" y="93492"/>
                      <a:pt x="24038" y="93492"/>
                    </a:cubicBezTo>
                    <a:close/>
                  </a:path>
                </a:pathLst>
              </a:custGeom>
              <a:solidFill>
                <a:srgbClr val="263238"/>
              </a:solidFill>
              <a:ln w="7671"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31EA6AA7-A881-A0D4-4660-A9E3CD139F24}"/>
                  </a:ext>
                </a:extLst>
              </p:cNvPr>
              <p:cNvSpPr/>
              <p:nvPr/>
            </p:nvSpPr>
            <p:spPr>
              <a:xfrm>
                <a:off x="9173721" y="3904524"/>
                <a:ext cx="93158" cy="150528"/>
              </a:xfrm>
              <a:custGeom>
                <a:avLst/>
                <a:gdLst>
                  <a:gd name="connsiteX0" fmla="*/ 0 w 93158"/>
                  <a:gd name="connsiteY0" fmla="*/ 0 h 150528"/>
                  <a:gd name="connsiteX1" fmla="*/ 93158 w 93158"/>
                  <a:gd name="connsiteY1" fmla="*/ 0 h 150528"/>
                  <a:gd name="connsiteX2" fmla="*/ 93158 w 93158"/>
                  <a:gd name="connsiteY2" fmla="*/ 150528 h 150528"/>
                  <a:gd name="connsiteX3" fmla="*/ 0 w 93158"/>
                  <a:gd name="connsiteY3" fmla="*/ 150528 h 150528"/>
                </a:gdLst>
                <a:ahLst/>
                <a:cxnLst>
                  <a:cxn ang="0">
                    <a:pos x="connsiteX0" y="connsiteY0"/>
                  </a:cxn>
                  <a:cxn ang="0">
                    <a:pos x="connsiteX1" y="connsiteY1"/>
                  </a:cxn>
                  <a:cxn ang="0">
                    <a:pos x="connsiteX2" y="connsiteY2"/>
                  </a:cxn>
                  <a:cxn ang="0">
                    <a:pos x="connsiteX3" y="connsiteY3"/>
                  </a:cxn>
                </a:cxnLst>
                <a:rect l="l" t="t" r="r" b="b"/>
                <a:pathLst>
                  <a:path w="93158" h="150528">
                    <a:moveTo>
                      <a:pt x="0" y="0"/>
                    </a:moveTo>
                    <a:lnTo>
                      <a:pt x="93158" y="0"/>
                    </a:lnTo>
                    <a:lnTo>
                      <a:pt x="93158" y="150528"/>
                    </a:lnTo>
                    <a:lnTo>
                      <a:pt x="0" y="150528"/>
                    </a:lnTo>
                    <a:close/>
                  </a:path>
                </a:pathLst>
              </a:custGeom>
              <a:solidFill>
                <a:srgbClr val="FFFFFF"/>
              </a:solidFill>
              <a:ln w="7671"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A36B6570-E7E5-0121-F21E-953794FD7E83}"/>
                  </a:ext>
                </a:extLst>
              </p:cNvPr>
              <p:cNvSpPr/>
              <p:nvPr/>
            </p:nvSpPr>
            <p:spPr>
              <a:xfrm>
                <a:off x="9169881" y="3900323"/>
                <a:ext cx="100761" cy="158676"/>
              </a:xfrm>
              <a:custGeom>
                <a:avLst/>
                <a:gdLst>
                  <a:gd name="connsiteX0" fmla="*/ 96922 w 100761"/>
                  <a:gd name="connsiteY0" fmla="*/ 158676 h 158676"/>
                  <a:gd name="connsiteX1" fmla="*/ 3840 w 100761"/>
                  <a:gd name="connsiteY1" fmla="*/ 158676 h 158676"/>
                  <a:gd name="connsiteX2" fmla="*/ 0 w 100761"/>
                  <a:gd name="connsiteY2" fmla="*/ 154476 h 158676"/>
                  <a:gd name="connsiteX3" fmla="*/ 0 w 100761"/>
                  <a:gd name="connsiteY3" fmla="*/ 4200 h 158676"/>
                  <a:gd name="connsiteX4" fmla="*/ 3840 w 100761"/>
                  <a:gd name="connsiteY4" fmla="*/ 0 h 158676"/>
                  <a:gd name="connsiteX5" fmla="*/ 96922 w 100761"/>
                  <a:gd name="connsiteY5" fmla="*/ 0 h 158676"/>
                  <a:gd name="connsiteX6" fmla="*/ 100762 w 100761"/>
                  <a:gd name="connsiteY6" fmla="*/ 4200 h 158676"/>
                  <a:gd name="connsiteX7" fmla="*/ 100762 w 100761"/>
                  <a:gd name="connsiteY7" fmla="*/ 154644 h 158676"/>
                  <a:gd name="connsiteX8" fmla="*/ 96922 w 100761"/>
                  <a:gd name="connsiteY8" fmla="*/ 158676 h 158676"/>
                  <a:gd name="connsiteX9" fmla="*/ 7680 w 100761"/>
                  <a:gd name="connsiteY9" fmla="*/ 150276 h 158676"/>
                  <a:gd name="connsiteX10" fmla="*/ 93082 w 100761"/>
                  <a:gd name="connsiteY10" fmla="*/ 150276 h 158676"/>
                  <a:gd name="connsiteX11" fmla="*/ 93082 w 100761"/>
                  <a:gd name="connsiteY11" fmla="*/ 8400 h 158676"/>
                  <a:gd name="connsiteX12" fmla="*/ 7680 w 100761"/>
                  <a:gd name="connsiteY12" fmla="*/ 8400 h 1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61" h="158676">
                    <a:moveTo>
                      <a:pt x="96922" y="158676"/>
                    </a:moveTo>
                    <a:lnTo>
                      <a:pt x="3840" y="158676"/>
                    </a:lnTo>
                    <a:cubicBezTo>
                      <a:pt x="1720" y="158676"/>
                      <a:pt x="0" y="156795"/>
                      <a:pt x="0" y="154476"/>
                    </a:cubicBezTo>
                    <a:lnTo>
                      <a:pt x="0" y="4200"/>
                    </a:lnTo>
                    <a:cubicBezTo>
                      <a:pt x="0" y="1882"/>
                      <a:pt x="1720" y="0"/>
                      <a:pt x="3840" y="0"/>
                    </a:cubicBezTo>
                    <a:lnTo>
                      <a:pt x="96922" y="0"/>
                    </a:lnTo>
                    <a:cubicBezTo>
                      <a:pt x="99041" y="0"/>
                      <a:pt x="100762" y="1882"/>
                      <a:pt x="100762" y="4200"/>
                    </a:cubicBezTo>
                    <a:lnTo>
                      <a:pt x="100762" y="154644"/>
                    </a:lnTo>
                    <a:cubicBezTo>
                      <a:pt x="100677" y="156895"/>
                      <a:pt x="98988" y="158676"/>
                      <a:pt x="96922" y="158676"/>
                    </a:cubicBezTo>
                    <a:close/>
                    <a:moveTo>
                      <a:pt x="7680" y="150276"/>
                    </a:moveTo>
                    <a:lnTo>
                      <a:pt x="93082" y="150276"/>
                    </a:lnTo>
                    <a:lnTo>
                      <a:pt x="93082"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98BE0E1B-222A-2A75-9321-9371A9495A8B}"/>
                  </a:ext>
                </a:extLst>
              </p:cNvPr>
              <p:cNvSpPr/>
              <p:nvPr/>
            </p:nvSpPr>
            <p:spPr>
              <a:xfrm>
                <a:off x="9609024" y="4036656"/>
                <a:ext cx="411187" cy="19908"/>
              </a:xfrm>
              <a:custGeom>
                <a:avLst/>
                <a:gdLst>
                  <a:gd name="connsiteX0" fmla="*/ 0 w 411187"/>
                  <a:gd name="connsiteY0" fmla="*/ 0 h 19908"/>
                  <a:gd name="connsiteX1" fmla="*/ 411187 w 411187"/>
                  <a:gd name="connsiteY1" fmla="*/ 0 h 19908"/>
                  <a:gd name="connsiteX2" fmla="*/ 411187 w 411187"/>
                  <a:gd name="connsiteY2" fmla="*/ 19908 h 19908"/>
                  <a:gd name="connsiteX3" fmla="*/ 0 w 411187"/>
                  <a:gd name="connsiteY3" fmla="*/ 19908 h 19908"/>
                </a:gdLst>
                <a:ahLst/>
                <a:cxnLst>
                  <a:cxn ang="0">
                    <a:pos x="connsiteX0" y="connsiteY0"/>
                  </a:cxn>
                  <a:cxn ang="0">
                    <a:pos x="connsiteX1" y="connsiteY1"/>
                  </a:cxn>
                  <a:cxn ang="0">
                    <a:pos x="connsiteX2" y="connsiteY2"/>
                  </a:cxn>
                  <a:cxn ang="0">
                    <a:pos x="connsiteX3" y="connsiteY3"/>
                  </a:cxn>
                </a:cxnLst>
                <a:rect l="l" t="t" r="r" b="b"/>
                <a:pathLst>
                  <a:path w="411187" h="19908">
                    <a:moveTo>
                      <a:pt x="0" y="0"/>
                    </a:moveTo>
                    <a:lnTo>
                      <a:pt x="411187" y="0"/>
                    </a:lnTo>
                    <a:lnTo>
                      <a:pt x="411187" y="19908"/>
                    </a:lnTo>
                    <a:lnTo>
                      <a:pt x="0" y="19908"/>
                    </a:lnTo>
                    <a:close/>
                  </a:path>
                </a:pathLst>
              </a:custGeom>
              <a:solidFill>
                <a:srgbClr val="FFFFFF"/>
              </a:solidFill>
              <a:ln w="7671"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E9F1434C-C746-27DD-34D5-6ED08D8A9229}"/>
                  </a:ext>
                </a:extLst>
              </p:cNvPr>
              <p:cNvSpPr/>
              <p:nvPr/>
            </p:nvSpPr>
            <p:spPr>
              <a:xfrm>
                <a:off x="9605183" y="4032455"/>
                <a:ext cx="418867" cy="28307"/>
              </a:xfrm>
              <a:custGeom>
                <a:avLst/>
                <a:gdLst>
                  <a:gd name="connsiteX0" fmla="*/ 415028 w 418867"/>
                  <a:gd name="connsiteY0" fmla="*/ 28308 h 28307"/>
                  <a:gd name="connsiteX1" fmla="*/ 3840 w 418867"/>
                  <a:gd name="connsiteY1" fmla="*/ 28308 h 28307"/>
                  <a:gd name="connsiteX2" fmla="*/ 0 w 418867"/>
                  <a:gd name="connsiteY2" fmla="*/ 24108 h 28307"/>
                  <a:gd name="connsiteX3" fmla="*/ 0 w 418867"/>
                  <a:gd name="connsiteY3" fmla="*/ 4200 h 28307"/>
                  <a:gd name="connsiteX4" fmla="*/ 3840 w 418867"/>
                  <a:gd name="connsiteY4" fmla="*/ 0 h 28307"/>
                  <a:gd name="connsiteX5" fmla="*/ 415028 w 418867"/>
                  <a:gd name="connsiteY5" fmla="*/ 0 h 28307"/>
                  <a:gd name="connsiteX6" fmla="*/ 418868 w 418867"/>
                  <a:gd name="connsiteY6" fmla="*/ 4200 h 28307"/>
                  <a:gd name="connsiteX7" fmla="*/ 418868 w 418867"/>
                  <a:gd name="connsiteY7" fmla="*/ 24108 h 28307"/>
                  <a:gd name="connsiteX8" fmla="*/ 415028 w 418867"/>
                  <a:gd name="connsiteY8" fmla="*/ 28308 h 28307"/>
                  <a:gd name="connsiteX9" fmla="*/ 7987 w 418867"/>
                  <a:gd name="connsiteY9" fmla="*/ 19908 h 28307"/>
                  <a:gd name="connsiteX10" fmla="*/ 411495 w 418867"/>
                  <a:gd name="connsiteY10" fmla="*/ 19908 h 28307"/>
                  <a:gd name="connsiteX11" fmla="*/ 411495 w 418867"/>
                  <a:gd name="connsiteY11" fmla="*/ 8400 h 28307"/>
                  <a:gd name="connsiteX12" fmla="*/ 7680 w 418867"/>
                  <a:gd name="connsiteY12" fmla="*/ 8400 h 2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8867" h="28307">
                    <a:moveTo>
                      <a:pt x="415028" y="28308"/>
                    </a:moveTo>
                    <a:lnTo>
                      <a:pt x="3840" y="28308"/>
                    </a:lnTo>
                    <a:cubicBezTo>
                      <a:pt x="1720" y="28308"/>
                      <a:pt x="0" y="26426"/>
                      <a:pt x="0" y="24108"/>
                    </a:cubicBezTo>
                    <a:lnTo>
                      <a:pt x="0" y="4200"/>
                    </a:lnTo>
                    <a:cubicBezTo>
                      <a:pt x="0" y="1882"/>
                      <a:pt x="1720" y="0"/>
                      <a:pt x="3840" y="0"/>
                    </a:cubicBezTo>
                    <a:lnTo>
                      <a:pt x="415028" y="0"/>
                    </a:lnTo>
                    <a:cubicBezTo>
                      <a:pt x="417147" y="0"/>
                      <a:pt x="418868" y="1882"/>
                      <a:pt x="418868" y="4200"/>
                    </a:cubicBezTo>
                    <a:lnTo>
                      <a:pt x="418868" y="24108"/>
                    </a:lnTo>
                    <a:cubicBezTo>
                      <a:pt x="418868" y="26426"/>
                      <a:pt x="417147" y="28308"/>
                      <a:pt x="415028" y="28308"/>
                    </a:cubicBezTo>
                    <a:close/>
                    <a:moveTo>
                      <a:pt x="7987" y="19908"/>
                    </a:moveTo>
                    <a:lnTo>
                      <a:pt x="411495" y="19908"/>
                    </a:lnTo>
                    <a:lnTo>
                      <a:pt x="411495"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223093E4-3EA2-FF3C-94C9-A13E8D485084}"/>
                  </a:ext>
                </a:extLst>
              </p:cNvPr>
              <p:cNvSpPr/>
              <p:nvPr/>
            </p:nvSpPr>
            <p:spPr>
              <a:xfrm>
                <a:off x="9240537" y="3582468"/>
                <a:ext cx="445286" cy="374640"/>
              </a:xfrm>
              <a:custGeom>
                <a:avLst/>
                <a:gdLst>
                  <a:gd name="connsiteX0" fmla="*/ 0 w 445286"/>
                  <a:gd name="connsiteY0" fmla="*/ 0 h 374640"/>
                  <a:gd name="connsiteX1" fmla="*/ 445286 w 445286"/>
                  <a:gd name="connsiteY1" fmla="*/ 0 h 374640"/>
                  <a:gd name="connsiteX2" fmla="*/ 445286 w 445286"/>
                  <a:gd name="connsiteY2" fmla="*/ 374640 h 374640"/>
                  <a:gd name="connsiteX3" fmla="*/ 0 w 445286"/>
                  <a:gd name="connsiteY3" fmla="*/ 374640 h 374640"/>
                </a:gdLst>
                <a:ahLst/>
                <a:cxnLst>
                  <a:cxn ang="0">
                    <a:pos x="connsiteX0" y="connsiteY0"/>
                  </a:cxn>
                  <a:cxn ang="0">
                    <a:pos x="connsiteX1" y="connsiteY1"/>
                  </a:cxn>
                  <a:cxn ang="0">
                    <a:pos x="connsiteX2" y="connsiteY2"/>
                  </a:cxn>
                  <a:cxn ang="0">
                    <a:pos x="connsiteX3" y="connsiteY3"/>
                  </a:cxn>
                </a:cxnLst>
                <a:rect l="l" t="t" r="r" b="b"/>
                <a:pathLst>
                  <a:path w="445286" h="374640">
                    <a:moveTo>
                      <a:pt x="0" y="0"/>
                    </a:moveTo>
                    <a:lnTo>
                      <a:pt x="445286" y="0"/>
                    </a:lnTo>
                    <a:lnTo>
                      <a:pt x="445286" y="374640"/>
                    </a:lnTo>
                    <a:lnTo>
                      <a:pt x="0" y="374640"/>
                    </a:lnTo>
                    <a:close/>
                  </a:path>
                </a:pathLst>
              </a:custGeom>
              <a:solidFill>
                <a:srgbClr val="FFFFFF"/>
              </a:solidFill>
              <a:ln w="7671"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4B4B90A9-C9FA-4BB2-5D61-3B60E077D76C}"/>
                  </a:ext>
                </a:extLst>
              </p:cNvPr>
              <p:cNvSpPr/>
              <p:nvPr/>
            </p:nvSpPr>
            <p:spPr>
              <a:xfrm>
                <a:off x="9236543" y="3578267"/>
                <a:ext cx="453120" cy="383040"/>
              </a:xfrm>
              <a:custGeom>
                <a:avLst/>
                <a:gdLst>
                  <a:gd name="connsiteX0" fmla="*/ 449280 w 453120"/>
                  <a:gd name="connsiteY0" fmla="*/ 383040 h 383040"/>
                  <a:gd name="connsiteX1" fmla="*/ 3840 w 453120"/>
                  <a:gd name="connsiteY1" fmla="*/ 383040 h 383040"/>
                  <a:gd name="connsiteX2" fmla="*/ 0 w 453120"/>
                  <a:gd name="connsiteY2" fmla="*/ 378840 h 383040"/>
                  <a:gd name="connsiteX3" fmla="*/ 0 w 453120"/>
                  <a:gd name="connsiteY3" fmla="*/ 4200 h 383040"/>
                  <a:gd name="connsiteX4" fmla="*/ 3840 w 453120"/>
                  <a:gd name="connsiteY4" fmla="*/ 0 h 383040"/>
                  <a:gd name="connsiteX5" fmla="*/ 449280 w 453120"/>
                  <a:gd name="connsiteY5" fmla="*/ 0 h 383040"/>
                  <a:gd name="connsiteX6" fmla="*/ 453120 w 453120"/>
                  <a:gd name="connsiteY6" fmla="*/ 4200 h 383040"/>
                  <a:gd name="connsiteX7" fmla="*/ 453120 w 453120"/>
                  <a:gd name="connsiteY7" fmla="*/ 378840 h 383040"/>
                  <a:gd name="connsiteX8" fmla="*/ 449280 w 453120"/>
                  <a:gd name="connsiteY8" fmla="*/ 383040 h 383040"/>
                  <a:gd name="connsiteX9" fmla="*/ 7834 w 453120"/>
                  <a:gd name="connsiteY9" fmla="*/ 374640 h 383040"/>
                  <a:gd name="connsiteX10" fmla="*/ 445594 w 453120"/>
                  <a:gd name="connsiteY10" fmla="*/ 374640 h 383040"/>
                  <a:gd name="connsiteX11" fmla="*/ 445594 w 453120"/>
                  <a:gd name="connsiteY11" fmla="*/ 8400 h 383040"/>
                  <a:gd name="connsiteX12" fmla="*/ 7834 w 453120"/>
                  <a:gd name="connsiteY12" fmla="*/ 8400 h 38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120" h="383040">
                    <a:moveTo>
                      <a:pt x="449280" y="383040"/>
                    </a:moveTo>
                    <a:lnTo>
                      <a:pt x="3840" y="383040"/>
                    </a:lnTo>
                    <a:cubicBezTo>
                      <a:pt x="1736" y="382998"/>
                      <a:pt x="38" y="381142"/>
                      <a:pt x="0" y="378840"/>
                    </a:cubicBezTo>
                    <a:lnTo>
                      <a:pt x="0" y="4200"/>
                    </a:lnTo>
                    <a:cubicBezTo>
                      <a:pt x="0" y="1882"/>
                      <a:pt x="1720" y="0"/>
                      <a:pt x="3840" y="0"/>
                    </a:cubicBezTo>
                    <a:lnTo>
                      <a:pt x="449280" y="0"/>
                    </a:lnTo>
                    <a:cubicBezTo>
                      <a:pt x="451400" y="0"/>
                      <a:pt x="453120" y="1882"/>
                      <a:pt x="453120" y="4200"/>
                    </a:cubicBezTo>
                    <a:lnTo>
                      <a:pt x="453120" y="378840"/>
                    </a:lnTo>
                    <a:cubicBezTo>
                      <a:pt x="453120" y="381158"/>
                      <a:pt x="451400" y="383040"/>
                      <a:pt x="449280" y="383040"/>
                    </a:cubicBezTo>
                    <a:close/>
                    <a:moveTo>
                      <a:pt x="7834" y="374640"/>
                    </a:moveTo>
                    <a:lnTo>
                      <a:pt x="445594" y="374640"/>
                    </a:lnTo>
                    <a:lnTo>
                      <a:pt x="445594" y="8400"/>
                    </a:lnTo>
                    <a:lnTo>
                      <a:pt x="7834" y="8400"/>
                    </a:lnTo>
                    <a:close/>
                  </a:path>
                </a:pathLst>
              </a:custGeom>
              <a:solidFill>
                <a:srgbClr val="263238"/>
              </a:solidFill>
              <a:ln w="7671"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8755D46D-CE43-F172-B228-551E8E29BB88}"/>
                  </a:ext>
                </a:extLst>
              </p:cNvPr>
              <p:cNvSpPr/>
              <p:nvPr/>
            </p:nvSpPr>
            <p:spPr>
              <a:xfrm>
                <a:off x="9229324" y="3582468"/>
                <a:ext cx="445286" cy="374640"/>
              </a:xfrm>
              <a:custGeom>
                <a:avLst/>
                <a:gdLst>
                  <a:gd name="connsiteX0" fmla="*/ 0 w 445286"/>
                  <a:gd name="connsiteY0" fmla="*/ 0 h 374640"/>
                  <a:gd name="connsiteX1" fmla="*/ 445286 w 445286"/>
                  <a:gd name="connsiteY1" fmla="*/ 0 h 374640"/>
                  <a:gd name="connsiteX2" fmla="*/ 445286 w 445286"/>
                  <a:gd name="connsiteY2" fmla="*/ 374640 h 374640"/>
                  <a:gd name="connsiteX3" fmla="*/ 0 w 445286"/>
                  <a:gd name="connsiteY3" fmla="*/ 374640 h 374640"/>
                </a:gdLst>
                <a:ahLst/>
                <a:cxnLst>
                  <a:cxn ang="0">
                    <a:pos x="connsiteX0" y="connsiteY0"/>
                  </a:cxn>
                  <a:cxn ang="0">
                    <a:pos x="connsiteX1" y="connsiteY1"/>
                  </a:cxn>
                  <a:cxn ang="0">
                    <a:pos x="connsiteX2" y="connsiteY2"/>
                  </a:cxn>
                  <a:cxn ang="0">
                    <a:pos x="connsiteX3" y="connsiteY3"/>
                  </a:cxn>
                </a:cxnLst>
                <a:rect l="l" t="t" r="r" b="b"/>
                <a:pathLst>
                  <a:path w="445286" h="374640">
                    <a:moveTo>
                      <a:pt x="0" y="0"/>
                    </a:moveTo>
                    <a:lnTo>
                      <a:pt x="445286" y="0"/>
                    </a:lnTo>
                    <a:lnTo>
                      <a:pt x="445286" y="374640"/>
                    </a:lnTo>
                    <a:lnTo>
                      <a:pt x="0" y="374640"/>
                    </a:lnTo>
                    <a:close/>
                  </a:path>
                </a:pathLst>
              </a:custGeom>
              <a:solidFill>
                <a:srgbClr val="FFFFFF"/>
              </a:solidFill>
              <a:ln w="7671"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BAE2171A-B321-345F-6031-4DA7BC987FC2}"/>
                  </a:ext>
                </a:extLst>
              </p:cNvPr>
              <p:cNvSpPr/>
              <p:nvPr/>
            </p:nvSpPr>
            <p:spPr>
              <a:xfrm>
                <a:off x="9225331" y="3578267"/>
                <a:ext cx="453120" cy="383040"/>
              </a:xfrm>
              <a:custGeom>
                <a:avLst/>
                <a:gdLst>
                  <a:gd name="connsiteX0" fmla="*/ 449280 w 453120"/>
                  <a:gd name="connsiteY0" fmla="*/ 383040 h 383040"/>
                  <a:gd name="connsiteX1" fmla="*/ 3840 w 453120"/>
                  <a:gd name="connsiteY1" fmla="*/ 383040 h 383040"/>
                  <a:gd name="connsiteX2" fmla="*/ 0 w 453120"/>
                  <a:gd name="connsiteY2" fmla="*/ 378840 h 383040"/>
                  <a:gd name="connsiteX3" fmla="*/ 0 w 453120"/>
                  <a:gd name="connsiteY3" fmla="*/ 4200 h 383040"/>
                  <a:gd name="connsiteX4" fmla="*/ 3840 w 453120"/>
                  <a:gd name="connsiteY4" fmla="*/ 0 h 383040"/>
                  <a:gd name="connsiteX5" fmla="*/ 449280 w 453120"/>
                  <a:gd name="connsiteY5" fmla="*/ 0 h 383040"/>
                  <a:gd name="connsiteX6" fmla="*/ 453120 w 453120"/>
                  <a:gd name="connsiteY6" fmla="*/ 4200 h 383040"/>
                  <a:gd name="connsiteX7" fmla="*/ 453120 w 453120"/>
                  <a:gd name="connsiteY7" fmla="*/ 378840 h 383040"/>
                  <a:gd name="connsiteX8" fmla="*/ 449280 w 453120"/>
                  <a:gd name="connsiteY8" fmla="*/ 383040 h 383040"/>
                  <a:gd name="connsiteX9" fmla="*/ 7834 w 453120"/>
                  <a:gd name="connsiteY9" fmla="*/ 374640 h 383040"/>
                  <a:gd name="connsiteX10" fmla="*/ 445594 w 453120"/>
                  <a:gd name="connsiteY10" fmla="*/ 374640 h 383040"/>
                  <a:gd name="connsiteX11" fmla="*/ 445594 w 453120"/>
                  <a:gd name="connsiteY11" fmla="*/ 8400 h 383040"/>
                  <a:gd name="connsiteX12" fmla="*/ 7834 w 453120"/>
                  <a:gd name="connsiteY12" fmla="*/ 8400 h 38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120" h="383040">
                    <a:moveTo>
                      <a:pt x="449280" y="383040"/>
                    </a:moveTo>
                    <a:lnTo>
                      <a:pt x="3840" y="383040"/>
                    </a:lnTo>
                    <a:cubicBezTo>
                      <a:pt x="1720" y="383040"/>
                      <a:pt x="0" y="381158"/>
                      <a:pt x="0" y="378840"/>
                    </a:cubicBezTo>
                    <a:lnTo>
                      <a:pt x="0" y="4200"/>
                    </a:lnTo>
                    <a:cubicBezTo>
                      <a:pt x="0" y="1882"/>
                      <a:pt x="1720" y="0"/>
                      <a:pt x="3840" y="0"/>
                    </a:cubicBezTo>
                    <a:lnTo>
                      <a:pt x="449280" y="0"/>
                    </a:lnTo>
                    <a:cubicBezTo>
                      <a:pt x="451400" y="0"/>
                      <a:pt x="453120" y="1882"/>
                      <a:pt x="453120" y="4200"/>
                    </a:cubicBezTo>
                    <a:lnTo>
                      <a:pt x="453120" y="378840"/>
                    </a:lnTo>
                    <a:cubicBezTo>
                      <a:pt x="453082" y="381142"/>
                      <a:pt x="451384" y="382998"/>
                      <a:pt x="449280" y="383040"/>
                    </a:cubicBezTo>
                    <a:close/>
                    <a:moveTo>
                      <a:pt x="7834" y="374640"/>
                    </a:moveTo>
                    <a:lnTo>
                      <a:pt x="445594" y="374640"/>
                    </a:lnTo>
                    <a:lnTo>
                      <a:pt x="445594" y="8400"/>
                    </a:lnTo>
                    <a:lnTo>
                      <a:pt x="7834" y="8400"/>
                    </a:lnTo>
                    <a:close/>
                  </a:path>
                </a:pathLst>
              </a:custGeom>
              <a:solidFill>
                <a:srgbClr val="263238"/>
              </a:solidFill>
              <a:ln w="7671"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EAAC53C9-6A8E-2DC6-F015-D90AF134192C}"/>
                  </a:ext>
                </a:extLst>
              </p:cNvPr>
              <p:cNvSpPr/>
              <p:nvPr/>
            </p:nvSpPr>
            <p:spPr>
              <a:xfrm>
                <a:off x="9408499" y="4034640"/>
                <a:ext cx="141465" cy="19151"/>
              </a:xfrm>
              <a:custGeom>
                <a:avLst/>
                <a:gdLst>
                  <a:gd name="connsiteX0" fmla="*/ 141465 w 141465"/>
                  <a:gd name="connsiteY0" fmla="*/ 0 h 19151"/>
                  <a:gd name="connsiteX1" fmla="*/ 30950 w 141465"/>
                  <a:gd name="connsiteY1" fmla="*/ 0 h 19151"/>
                  <a:gd name="connsiteX2" fmla="*/ 0 w 141465"/>
                  <a:gd name="connsiteY2" fmla="*/ 19152 h 19151"/>
                  <a:gd name="connsiteX3" fmla="*/ 141465 w 141465"/>
                  <a:gd name="connsiteY3" fmla="*/ 19152 h 19151"/>
                  <a:gd name="connsiteX4" fmla="*/ 141465 w 141465"/>
                  <a:gd name="connsiteY4" fmla="*/ 0 h 19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65" h="19151">
                    <a:moveTo>
                      <a:pt x="141465" y="0"/>
                    </a:moveTo>
                    <a:lnTo>
                      <a:pt x="30950" y="0"/>
                    </a:lnTo>
                    <a:lnTo>
                      <a:pt x="0" y="19152"/>
                    </a:lnTo>
                    <a:lnTo>
                      <a:pt x="141465" y="19152"/>
                    </a:lnTo>
                    <a:lnTo>
                      <a:pt x="141465" y="0"/>
                    </a:lnTo>
                    <a:close/>
                  </a:path>
                </a:pathLst>
              </a:custGeom>
              <a:solidFill>
                <a:srgbClr val="C7C7C7"/>
              </a:solidFill>
              <a:ln w="7671"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1B46189D-8BDE-7BCE-6F6B-474241FBAFCD}"/>
                  </a:ext>
                </a:extLst>
              </p:cNvPr>
              <p:cNvSpPr/>
              <p:nvPr/>
            </p:nvSpPr>
            <p:spPr>
              <a:xfrm>
                <a:off x="9404692" y="4030440"/>
                <a:ext cx="148958" cy="27551"/>
              </a:xfrm>
              <a:custGeom>
                <a:avLst/>
                <a:gdLst>
                  <a:gd name="connsiteX0" fmla="*/ 145272 w 148958"/>
                  <a:gd name="connsiteY0" fmla="*/ 27552 h 27551"/>
                  <a:gd name="connsiteX1" fmla="*/ 3806 w 148958"/>
                  <a:gd name="connsiteY1" fmla="*/ 27552 h 27551"/>
                  <a:gd name="connsiteX2" fmla="*/ 120 w 148958"/>
                  <a:gd name="connsiteY2" fmla="*/ 24360 h 27551"/>
                  <a:gd name="connsiteX3" fmla="*/ 1963 w 148958"/>
                  <a:gd name="connsiteY3" fmla="*/ 19656 h 27551"/>
                  <a:gd name="connsiteX4" fmla="*/ 32683 w 148958"/>
                  <a:gd name="connsiteY4" fmla="*/ 504 h 27551"/>
                  <a:gd name="connsiteX5" fmla="*/ 34603 w 148958"/>
                  <a:gd name="connsiteY5" fmla="*/ 0 h 27551"/>
                  <a:gd name="connsiteX6" fmla="*/ 145118 w 148958"/>
                  <a:gd name="connsiteY6" fmla="*/ 0 h 27551"/>
                  <a:gd name="connsiteX7" fmla="*/ 148958 w 148958"/>
                  <a:gd name="connsiteY7" fmla="*/ 4200 h 27551"/>
                  <a:gd name="connsiteX8" fmla="*/ 148958 w 148958"/>
                  <a:gd name="connsiteY8" fmla="*/ 23352 h 27551"/>
                  <a:gd name="connsiteX9" fmla="*/ 145272 w 148958"/>
                  <a:gd name="connsiteY9" fmla="*/ 27552 h 27551"/>
                  <a:gd name="connsiteX10" fmla="*/ 18398 w 148958"/>
                  <a:gd name="connsiteY10" fmla="*/ 19152 h 27551"/>
                  <a:gd name="connsiteX11" fmla="*/ 141278 w 148958"/>
                  <a:gd name="connsiteY11" fmla="*/ 19152 h 27551"/>
                  <a:gd name="connsiteX12" fmla="*/ 141278 w 148958"/>
                  <a:gd name="connsiteY12" fmla="*/ 8400 h 27551"/>
                  <a:gd name="connsiteX13" fmla="*/ 35755 w 148958"/>
                  <a:gd name="connsiteY13" fmla="*/ 8400 h 2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958" h="27551">
                    <a:moveTo>
                      <a:pt x="145272" y="27552"/>
                    </a:moveTo>
                    <a:lnTo>
                      <a:pt x="3806" y="27552"/>
                    </a:lnTo>
                    <a:cubicBezTo>
                      <a:pt x="2063" y="27501"/>
                      <a:pt x="565" y="26200"/>
                      <a:pt x="120" y="24360"/>
                    </a:cubicBezTo>
                    <a:cubicBezTo>
                      <a:pt x="-310" y="22520"/>
                      <a:pt x="443" y="20588"/>
                      <a:pt x="1963" y="19656"/>
                    </a:cubicBezTo>
                    <a:lnTo>
                      <a:pt x="32683" y="504"/>
                    </a:lnTo>
                    <a:cubicBezTo>
                      <a:pt x="33275" y="168"/>
                      <a:pt x="33935" y="0"/>
                      <a:pt x="34603" y="0"/>
                    </a:cubicBezTo>
                    <a:lnTo>
                      <a:pt x="145118" y="0"/>
                    </a:lnTo>
                    <a:cubicBezTo>
                      <a:pt x="147238" y="0"/>
                      <a:pt x="148958" y="1882"/>
                      <a:pt x="148958" y="4200"/>
                    </a:cubicBezTo>
                    <a:lnTo>
                      <a:pt x="148958" y="23352"/>
                    </a:lnTo>
                    <a:cubicBezTo>
                      <a:pt x="148920" y="25586"/>
                      <a:pt x="147315" y="27418"/>
                      <a:pt x="145272" y="27552"/>
                    </a:cubicBezTo>
                    <a:close/>
                    <a:moveTo>
                      <a:pt x="18398" y="19152"/>
                    </a:moveTo>
                    <a:lnTo>
                      <a:pt x="141278" y="19152"/>
                    </a:lnTo>
                    <a:lnTo>
                      <a:pt x="141278" y="8400"/>
                    </a:lnTo>
                    <a:lnTo>
                      <a:pt x="35755" y="8400"/>
                    </a:lnTo>
                    <a:close/>
                  </a:path>
                </a:pathLst>
              </a:custGeom>
              <a:solidFill>
                <a:srgbClr val="263238"/>
              </a:solidFill>
              <a:ln w="7671"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D585C7BB-8AD9-8EF5-EED8-BF6557CBC474}"/>
                  </a:ext>
                </a:extLst>
              </p:cNvPr>
              <p:cNvSpPr/>
              <p:nvPr/>
            </p:nvSpPr>
            <p:spPr>
              <a:xfrm>
                <a:off x="9378393" y="3716196"/>
                <a:ext cx="138700" cy="337596"/>
              </a:xfrm>
              <a:custGeom>
                <a:avLst/>
                <a:gdLst>
                  <a:gd name="connsiteX0" fmla="*/ 107750 w 138700"/>
                  <a:gd name="connsiteY0" fmla="*/ 337596 h 337596"/>
                  <a:gd name="connsiteX1" fmla="*/ 0 w 138700"/>
                  <a:gd name="connsiteY1" fmla="*/ 337596 h 337596"/>
                  <a:gd name="connsiteX2" fmla="*/ 30950 w 138700"/>
                  <a:gd name="connsiteY2" fmla="*/ 0 h 337596"/>
                  <a:gd name="connsiteX3" fmla="*/ 138701 w 138700"/>
                  <a:gd name="connsiteY3" fmla="*/ 0 h 337596"/>
                  <a:gd name="connsiteX4" fmla="*/ 107750 w 138700"/>
                  <a:gd name="connsiteY4" fmla="*/ 337596 h 337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00" h="337596">
                    <a:moveTo>
                      <a:pt x="107750" y="337596"/>
                    </a:moveTo>
                    <a:lnTo>
                      <a:pt x="0" y="337596"/>
                    </a:lnTo>
                    <a:lnTo>
                      <a:pt x="30950" y="0"/>
                    </a:lnTo>
                    <a:lnTo>
                      <a:pt x="138701" y="0"/>
                    </a:lnTo>
                    <a:lnTo>
                      <a:pt x="107750" y="337596"/>
                    </a:lnTo>
                    <a:close/>
                  </a:path>
                </a:pathLst>
              </a:custGeom>
              <a:solidFill>
                <a:srgbClr val="C7C7C7"/>
              </a:solidFill>
              <a:ln w="7671"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BC1FDB6E-B278-A095-7DB3-CA96F523AB68}"/>
                  </a:ext>
                </a:extLst>
              </p:cNvPr>
              <p:cNvSpPr/>
              <p:nvPr/>
            </p:nvSpPr>
            <p:spPr>
              <a:xfrm>
                <a:off x="9374830" y="3711911"/>
                <a:ext cx="145903" cy="346080"/>
              </a:xfrm>
              <a:custGeom>
                <a:avLst/>
                <a:gdLst>
                  <a:gd name="connsiteX0" fmla="*/ 111314 w 145903"/>
                  <a:gd name="connsiteY0" fmla="*/ 346080 h 346080"/>
                  <a:gd name="connsiteX1" fmla="*/ 3794 w 145903"/>
                  <a:gd name="connsiteY1" fmla="*/ 346080 h 346080"/>
                  <a:gd name="connsiteX2" fmla="*/ 952 w 145903"/>
                  <a:gd name="connsiteY2" fmla="*/ 344652 h 346080"/>
                  <a:gd name="connsiteX3" fmla="*/ 30 w 145903"/>
                  <a:gd name="connsiteY3" fmla="*/ 341460 h 346080"/>
                  <a:gd name="connsiteX4" fmla="*/ 30750 w 145903"/>
                  <a:gd name="connsiteY4" fmla="*/ 3780 h 346080"/>
                  <a:gd name="connsiteX5" fmla="*/ 34590 w 145903"/>
                  <a:gd name="connsiteY5" fmla="*/ 0 h 346080"/>
                  <a:gd name="connsiteX6" fmla="*/ 142110 w 145903"/>
                  <a:gd name="connsiteY6" fmla="*/ 0 h 346080"/>
                  <a:gd name="connsiteX7" fmla="*/ 144952 w 145903"/>
                  <a:gd name="connsiteY7" fmla="*/ 1428 h 346080"/>
                  <a:gd name="connsiteX8" fmla="*/ 145874 w 145903"/>
                  <a:gd name="connsiteY8" fmla="*/ 4620 h 346080"/>
                  <a:gd name="connsiteX9" fmla="*/ 115154 w 145903"/>
                  <a:gd name="connsiteY9" fmla="*/ 342300 h 346080"/>
                  <a:gd name="connsiteX10" fmla="*/ 111314 w 145903"/>
                  <a:gd name="connsiteY10" fmla="*/ 346080 h 346080"/>
                  <a:gd name="connsiteX11" fmla="*/ 7864 w 145903"/>
                  <a:gd name="connsiteY11" fmla="*/ 337680 h 346080"/>
                  <a:gd name="connsiteX12" fmla="*/ 107704 w 145903"/>
                  <a:gd name="connsiteY12" fmla="*/ 337680 h 346080"/>
                  <a:gd name="connsiteX13" fmla="*/ 137810 w 145903"/>
                  <a:gd name="connsiteY13" fmla="*/ 8400 h 346080"/>
                  <a:gd name="connsiteX14" fmla="*/ 37970 w 145903"/>
                  <a:gd name="connsiteY14" fmla="*/ 8400 h 34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903" h="346080">
                    <a:moveTo>
                      <a:pt x="111314" y="346080"/>
                    </a:moveTo>
                    <a:lnTo>
                      <a:pt x="3794" y="346080"/>
                    </a:lnTo>
                    <a:cubicBezTo>
                      <a:pt x="2703" y="346063"/>
                      <a:pt x="1674" y="345551"/>
                      <a:pt x="952" y="344652"/>
                    </a:cubicBezTo>
                    <a:cubicBezTo>
                      <a:pt x="230" y="343787"/>
                      <a:pt x="-108" y="342619"/>
                      <a:pt x="30" y="341460"/>
                    </a:cubicBezTo>
                    <a:lnTo>
                      <a:pt x="30750" y="3780"/>
                    </a:lnTo>
                    <a:cubicBezTo>
                      <a:pt x="30981" y="1647"/>
                      <a:pt x="32624" y="25"/>
                      <a:pt x="34590" y="0"/>
                    </a:cubicBezTo>
                    <a:lnTo>
                      <a:pt x="142110" y="0"/>
                    </a:lnTo>
                    <a:cubicBezTo>
                      <a:pt x="143201" y="17"/>
                      <a:pt x="144230" y="529"/>
                      <a:pt x="144952" y="1428"/>
                    </a:cubicBezTo>
                    <a:cubicBezTo>
                      <a:pt x="145674" y="2293"/>
                      <a:pt x="146012" y="3461"/>
                      <a:pt x="145874" y="4620"/>
                    </a:cubicBezTo>
                    <a:lnTo>
                      <a:pt x="115154" y="342300"/>
                    </a:lnTo>
                    <a:cubicBezTo>
                      <a:pt x="114923" y="344434"/>
                      <a:pt x="113280" y="346055"/>
                      <a:pt x="111314" y="346080"/>
                    </a:cubicBezTo>
                    <a:close/>
                    <a:moveTo>
                      <a:pt x="7864" y="337680"/>
                    </a:moveTo>
                    <a:lnTo>
                      <a:pt x="107704" y="337680"/>
                    </a:lnTo>
                    <a:lnTo>
                      <a:pt x="137810" y="8400"/>
                    </a:lnTo>
                    <a:lnTo>
                      <a:pt x="37970" y="8400"/>
                    </a:lnTo>
                    <a:close/>
                  </a:path>
                </a:pathLst>
              </a:custGeom>
              <a:solidFill>
                <a:srgbClr val="263238"/>
              </a:solidFill>
              <a:ln w="7671"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35DD6D3F-637E-6E8F-17EB-D31530618282}"/>
                  </a:ext>
                </a:extLst>
              </p:cNvPr>
              <p:cNvSpPr/>
              <p:nvPr/>
            </p:nvSpPr>
            <p:spPr>
              <a:xfrm>
                <a:off x="10303065" y="4133423"/>
                <a:ext cx="90635" cy="949290"/>
              </a:xfrm>
              <a:custGeom>
                <a:avLst/>
                <a:gdLst>
                  <a:gd name="connsiteX0" fmla="*/ 0 w 90635"/>
                  <a:gd name="connsiteY0" fmla="*/ 168 h 949290"/>
                  <a:gd name="connsiteX1" fmla="*/ 72346 w 90635"/>
                  <a:gd name="connsiteY1" fmla="*/ 940968 h 949290"/>
                  <a:gd name="connsiteX2" fmla="*/ 83029 w 90635"/>
                  <a:gd name="connsiteY2" fmla="*/ 949133 h 949290"/>
                  <a:gd name="connsiteX3" fmla="*/ 90624 w 90635"/>
                  <a:gd name="connsiteY3" fmla="*/ 938700 h 949290"/>
                  <a:gd name="connsiteX4" fmla="*/ 41395 w 90635"/>
                  <a:gd name="connsiteY4" fmla="*/ 0 h 949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35" h="949290">
                    <a:moveTo>
                      <a:pt x="0" y="168"/>
                    </a:moveTo>
                    <a:lnTo>
                      <a:pt x="72346" y="940968"/>
                    </a:lnTo>
                    <a:cubicBezTo>
                      <a:pt x="73237" y="946453"/>
                      <a:pt x="78021" y="950107"/>
                      <a:pt x="83029" y="949133"/>
                    </a:cubicBezTo>
                    <a:cubicBezTo>
                      <a:pt x="87606" y="948243"/>
                      <a:pt x="90855" y="943774"/>
                      <a:pt x="90624" y="938700"/>
                    </a:cubicBezTo>
                    <a:lnTo>
                      <a:pt x="41395" y="0"/>
                    </a:lnTo>
                    <a:close/>
                  </a:path>
                </a:pathLst>
              </a:custGeom>
              <a:solidFill>
                <a:srgbClr val="263238"/>
              </a:solidFill>
              <a:ln w="7671"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BF601CD3-BD05-B00B-F892-123BD4C1ECD3}"/>
                  </a:ext>
                </a:extLst>
              </p:cNvPr>
              <p:cNvSpPr/>
              <p:nvPr/>
            </p:nvSpPr>
            <p:spPr>
              <a:xfrm>
                <a:off x="10298981" y="4129728"/>
                <a:ext cx="98834" cy="957860"/>
              </a:xfrm>
              <a:custGeom>
                <a:avLst/>
                <a:gdLst>
                  <a:gd name="connsiteX0" fmla="*/ 85646 w 98834"/>
                  <a:gd name="connsiteY0" fmla="*/ 957852 h 957860"/>
                  <a:gd name="connsiteX1" fmla="*/ 77966 w 98834"/>
                  <a:gd name="connsiteY1" fmla="*/ 955416 h 957860"/>
                  <a:gd name="connsiteX2" fmla="*/ 72283 w 98834"/>
                  <a:gd name="connsiteY2" fmla="*/ 945420 h 957860"/>
                  <a:gd name="connsiteX3" fmla="*/ 14 w 98834"/>
                  <a:gd name="connsiteY3" fmla="*/ 4620 h 957860"/>
                  <a:gd name="connsiteX4" fmla="*/ 1013 w 98834"/>
                  <a:gd name="connsiteY4" fmla="*/ 1344 h 957860"/>
                  <a:gd name="connsiteX5" fmla="*/ 3777 w 98834"/>
                  <a:gd name="connsiteY5" fmla="*/ 0 h 957860"/>
                  <a:gd name="connsiteX6" fmla="*/ 45173 w 98834"/>
                  <a:gd name="connsiteY6" fmla="*/ 0 h 957860"/>
                  <a:gd name="connsiteX7" fmla="*/ 49013 w 98834"/>
                  <a:gd name="connsiteY7" fmla="*/ 4032 h 957860"/>
                  <a:gd name="connsiteX8" fmla="*/ 98779 w 98834"/>
                  <a:gd name="connsiteY8" fmla="*/ 942312 h 957860"/>
                  <a:gd name="connsiteX9" fmla="*/ 88795 w 98834"/>
                  <a:gd name="connsiteY9" fmla="*/ 957516 h 957860"/>
                  <a:gd name="connsiteX10" fmla="*/ 85646 w 98834"/>
                  <a:gd name="connsiteY10" fmla="*/ 957852 h 957860"/>
                  <a:gd name="connsiteX11" fmla="*/ 8308 w 98834"/>
                  <a:gd name="connsiteY11" fmla="*/ 8064 h 957860"/>
                  <a:gd name="connsiteX12" fmla="*/ 80270 w 98834"/>
                  <a:gd name="connsiteY12" fmla="*/ 944496 h 957860"/>
                  <a:gd name="connsiteX13" fmla="*/ 82651 w 98834"/>
                  <a:gd name="connsiteY13" fmla="*/ 948444 h 957860"/>
                  <a:gd name="connsiteX14" fmla="*/ 86875 w 98834"/>
                  <a:gd name="connsiteY14" fmla="*/ 949284 h 957860"/>
                  <a:gd name="connsiteX15" fmla="*/ 90868 w 98834"/>
                  <a:gd name="connsiteY15" fmla="*/ 942984 h 957860"/>
                  <a:gd name="connsiteX16" fmla="*/ 41870 w 98834"/>
                  <a:gd name="connsiteY16" fmla="*/ 8064 h 95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834" h="957860">
                    <a:moveTo>
                      <a:pt x="85646" y="957852"/>
                    </a:moveTo>
                    <a:cubicBezTo>
                      <a:pt x="82920" y="957919"/>
                      <a:pt x="80239" y="957062"/>
                      <a:pt x="77966" y="955416"/>
                    </a:cubicBezTo>
                    <a:cubicBezTo>
                      <a:pt x="74894" y="953081"/>
                      <a:pt x="72836" y="949469"/>
                      <a:pt x="72283" y="945420"/>
                    </a:cubicBezTo>
                    <a:lnTo>
                      <a:pt x="14" y="4620"/>
                    </a:lnTo>
                    <a:cubicBezTo>
                      <a:pt x="-78" y="3427"/>
                      <a:pt x="283" y="2243"/>
                      <a:pt x="1013" y="1344"/>
                    </a:cubicBezTo>
                    <a:cubicBezTo>
                      <a:pt x="1727" y="504"/>
                      <a:pt x="2725" y="17"/>
                      <a:pt x="3777" y="0"/>
                    </a:cubicBezTo>
                    <a:lnTo>
                      <a:pt x="45173" y="0"/>
                    </a:lnTo>
                    <a:cubicBezTo>
                      <a:pt x="47238" y="0"/>
                      <a:pt x="48928" y="1781"/>
                      <a:pt x="49013" y="4032"/>
                    </a:cubicBezTo>
                    <a:lnTo>
                      <a:pt x="98779" y="942312"/>
                    </a:lnTo>
                    <a:cubicBezTo>
                      <a:pt x="99378" y="949393"/>
                      <a:pt x="95116" y="955869"/>
                      <a:pt x="88795" y="957516"/>
                    </a:cubicBezTo>
                    <a:cubicBezTo>
                      <a:pt x="87766" y="957776"/>
                      <a:pt x="86706" y="957894"/>
                      <a:pt x="85646" y="957852"/>
                    </a:cubicBezTo>
                    <a:close/>
                    <a:moveTo>
                      <a:pt x="8308" y="8064"/>
                    </a:moveTo>
                    <a:lnTo>
                      <a:pt x="80270" y="944496"/>
                    </a:lnTo>
                    <a:cubicBezTo>
                      <a:pt x="80508" y="946125"/>
                      <a:pt x="81376" y="947562"/>
                      <a:pt x="82651" y="948444"/>
                    </a:cubicBezTo>
                    <a:cubicBezTo>
                      <a:pt x="83880" y="949393"/>
                      <a:pt x="85423" y="949704"/>
                      <a:pt x="86875" y="949284"/>
                    </a:cubicBezTo>
                    <a:cubicBezTo>
                      <a:pt x="89471" y="948587"/>
                      <a:pt x="91176" y="945882"/>
                      <a:pt x="90868" y="942984"/>
                    </a:cubicBezTo>
                    <a:lnTo>
                      <a:pt x="41870" y="8064"/>
                    </a:lnTo>
                    <a:close/>
                  </a:path>
                </a:pathLst>
              </a:custGeom>
              <a:solidFill>
                <a:srgbClr val="263238"/>
              </a:solidFill>
              <a:ln w="7671"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A8BB6E25-D064-5F61-705D-40A4616B84D5}"/>
                  </a:ext>
                </a:extLst>
              </p:cNvPr>
              <p:cNvSpPr/>
              <p:nvPr/>
            </p:nvSpPr>
            <p:spPr>
              <a:xfrm>
                <a:off x="10255910" y="4133340"/>
                <a:ext cx="91059" cy="952974"/>
              </a:xfrm>
              <a:custGeom>
                <a:avLst/>
                <a:gdLst>
                  <a:gd name="connsiteX0" fmla="*/ 0 w 91059"/>
                  <a:gd name="connsiteY0" fmla="*/ 252 h 952974"/>
                  <a:gd name="connsiteX1" fmla="*/ 72729 w 91059"/>
                  <a:gd name="connsiteY1" fmla="*/ 944328 h 952974"/>
                  <a:gd name="connsiteX2" fmla="*/ 83451 w 91059"/>
                  <a:gd name="connsiteY2" fmla="*/ 952846 h 952974"/>
                  <a:gd name="connsiteX3" fmla="*/ 84019 w 91059"/>
                  <a:gd name="connsiteY3" fmla="*/ 952728 h 952974"/>
                  <a:gd name="connsiteX4" fmla="*/ 91008 w 91059"/>
                  <a:gd name="connsiteY4" fmla="*/ 941808 h 952974"/>
                  <a:gd name="connsiteX5" fmla="*/ 41625 w 91059"/>
                  <a:gd name="connsiteY5" fmla="*/ 0 h 95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59" h="952974">
                    <a:moveTo>
                      <a:pt x="0" y="252"/>
                    </a:moveTo>
                    <a:lnTo>
                      <a:pt x="72729" y="944328"/>
                    </a:lnTo>
                    <a:cubicBezTo>
                      <a:pt x="73536" y="949914"/>
                      <a:pt x="78336" y="953736"/>
                      <a:pt x="83451" y="952846"/>
                    </a:cubicBezTo>
                    <a:cubicBezTo>
                      <a:pt x="83643" y="952812"/>
                      <a:pt x="83827" y="952770"/>
                      <a:pt x="84019" y="952728"/>
                    </a:cubicBezTo>
                    <a:cubicBezTo>
                      <a:pt x="88512" y="951502"/>
                      <a:pt x="91492" y="946840"/>
                      <a:pt x="91008" y="941808"/>
                    </a:cubicBezTo>
                    <a:lnTo>
                      <a:pt x="41625" y="0"/>
                    </a:lnTo>
                    <a:close/>
                  </a:path>
                </a:pathLst>
              </a:custGeom>
              <a:solidFill>
                <a:srgbClr val="263238"/>
              </a:solidFill>
              <a:ln w="7671"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775F6CF7-EACA-3565-C8D3-345157034A3D}"/>
                  </a:ext>
                </a:extLst>
              </p:cNvPr>
              <p:cNvSpPr/>
              <p:nvPr/>
            </p:nvSpPr>
            <p:spPr>
              <a:xfrm>
                <a:off x="10251833" y="4129392"/>
                <a:ext cx="98827" cy="961411"/>
              </a:xfrm>
              <a:custGeom>
                <a:avLst/>
                <a:gdLst>
                  <a:gd name="connsiteX0" fmla="*/ 85869 w 98827"/>
                  <a:gd name="connsiteY0" fmla="*/ 961380 h 961411"/>
                  <a:gd name="connsiteX1" fmla="*/ 78189 w 98827"/>
                  <a:gd name="connsiteY1" fmla="*/ 958860 h 961411"/>
                  <a:gd name="connsiteX2" fmla="*/ 72506 w 98827"/>
                  <a:gd name="connsiteY2" fmla="*/ 948864 h 961411"/>
                  <a:gd name="connsiteX3" fmla="*/ 7 w 98827"/>
                  <a:gd name="connsiteY3" fmla="*/ 4620 h 961411"/>
                  <a:gd name="connsiteX4" fmla="*/ 1005 w 98827"/>
                  <a:gd name="connsiteY4" fmla="*/ 1344 h 961411"/>
                  <a:gd name="connsiteX5" fmla="*/ 3847 w 98827"/>
                  <a:gd name="connsiteY5" fmla="*/ 0 h 961411"/>
                  <a:gd name="connsiteX6" fmla="*/ 45319 w 98827"/>
                  <a:gd name="connsiteY6" fmla="*/ 0 h 961411"/>
                  <a:gd name="connsiteX7" fmla="*/ 49159 w 98827"/>
                  <a:gd name="connsiteY7" fmla="*/ 4032 h 961411"/>
                  <a:gd name="connsiteX8" fmla="*/ 98771 w 98827"/>
                  <a:gd name="connsiteY8" fmla="*/ 946008 h 961411"/>
                  <a:gd name="connsiteX9" fmla="*/ 88788 w 98827"/>
                  <a:gd name="connsiteY9" fmla="*/ 961212 h 961411"/>
                  <a:gd name="connsiteX10" fmla="*/ 85869 w 98827"/>
                  <a:gd name="connsiteY10" fmla="*/ 961380 h 961411"/>
                  <a:gd name="connsiteX11" fmla="*/ 8301 w 98827"/>
                  <a:gd name="connsiteY11" fmla="*/ 8400 h 961411"/>
                  <a:gd name="connsiteX12" fmla="*/ 80416 w 98827"/>
                  <a:gd name="connsiteY12" fmla="*/ 947940 h 961411"/>
                  <a:gd name="connsiteX13" fmla="*/ 82874 w 98827"/>
                  <a:gd name="connsiteY13" fmla="*/ 951888 h 961411"/>
                  <a:gd name="connsiteX14" fmla="*/ 87021 w 98827"/>
                  <a:gd name="connsiteY14" fmla="*/ 952812 h 961411"/>
                  <a:gd name="connsiteX15" fmla="*/ 91091 w 98827"/>
                  <a:gd name="connsiteY15" fmla="*/ 946428 h 961411"/>
                  <a:gd name="connsiteX16" fmla="*/ 41940 w 98827"/>
                  <a:gd name="connsiteY16" fmla="*/ 840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827" h="961411">
                    <a:moveTo>
                      <a:pt x="85869" y="961380"/>
                    </a:moveTo>
                    <a:cubicBezTo>
                      <a:pt x="83135" y="961414"/>
                      <a:pt x="80455" y="960532"/>
                      <a:pt x="78189" y="958860"/>
                    </a:cubicBezTo>
                    <a:cubicBezTo>
                      <a:pt x="75094" y="956550"/>
                      <a:pt x="73028" y="952921"/>
                      <a:pt x="72506" y="948864"/>
                    </a:cubicBezTo>
                    <a:lnTo>
                      <a:pt x="7" y="4620"/>
                    </a:lnTo>
                    <a:cubicBezTo>
                      <a:pt x="-55" y="3427"/>
                      <a:pt x="306" y="2259"/>
                      <a:pt x="1005" y="1344"/>
                    </a:cubicBezTo>
                    <a:cubicBezTo>
                      <a:pt x="1750" y="496"/>
                      <a:pt x="2771" y="8"/>
                      <a:pt x="3847" y="0"/>
                    </a:cubicBezTo>
                    <a:lnTo>
                      <a:pt x="45319" y="0"/>
                    </a:lnTo>
                    <a:cubicBezTo>
                      <a:pt x="47369" y="42"/>
                      <a:pt x="49036" y="1798"/>
                      <a:pt x="49159" y="4032"/>
                    </a:cubicBezTo>
                    <a:lnTo>
                      <a:pt x="98771" y="946008"/>
                    </a:lnTo>
                    <a:cubicBezTo>
                      <a:pt x="99370" y="953089"/>
                      <a:pt x="95108" y="959566"/>
                      <a:pt x="88788" y="961212"/>
                    </a:cubicBezTo>
                    <a:cubicBezTo>
                      <a:pt x="87828" y="961397"/>
                      <a:pt x="86845" y="961456"/>
                      <a:pt x="85869" y="961380"/>
                    </a:cubicBezTo>
                    <a:close/>
                    <a:moveTo>
                      <a:pt x="8301" y="8400"/>
                    </a:moveTo>
                    <a:lnTo>
                      <a:pt x="80416" y="947940"/>
                    </a:lnTo>
                    <a:cubicBezTo>
                      <a:pt x="80731" y="949561"/>
                      <a:pt x="81614" y="950972"/>
                      <a:pt x="82874" y="951888"/>
                    </a:cubicBezTo>
                    <a:cubicBezTo>
                      <a:pt x="84064" y="952846"/>
                      <a:pt x="85585" y="953182"/>
                      <a:pt x="87021" y="952812"/>
                    </a:cubicBezTo>
                    <a:cubicBezTo>
                      <a:pt x="89655" y="952115"/>
                      <a:pt x="91399" y="949376"/>
                      <a:pt x="91091" y="946428"/>
                    </a:cubicBezTo>
                    <a:lnTo>
                      <a:pt x="41940" y="8400"/>
                    </a:lnTo>
                    <a:close/>
                  </a:path>
                </a:pathLst>
              </a:custGeom>
              <a:solidFill>
                <a:srgbClr val="263238"/>
              </a:solidFill>
              <a:ln w="7671"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6CFF3E24-3D3C-8F34-29C0-4F43DB48B177}"/>
                  </a:ext>
                </a:extLst>
              </p:cNvPr>
              <p:cNvSpPr/>
              <p:nvPr/>
            </p:nvSpPr>
            <p:spPr>
              <a:xfrm>
                <a:off x="8990900" y="4133255"/>
                <a:ext cx="79755" cy="943961"/>
              </a:xfrm>
              <a:custGeom>
                <a:avLst/>
                <a:gdLst>
                  <a:gd name="connsiteX0" fmla="*/ 38437 w 79755"/>
                  <a:gd name="connsiteY0" fmla="*/ 336 h 943961"/>
                  <a:gd name="connsiteX1" fmla="*/ 37 w 79755"/>
                  <a:gd name="connsiteY1" fmla="*/ 932736 h 943961"/>
                  <a:gd name="connsiteX2" fmla="*/ 7103 w 79755"/>
                  <a:gd name="connsiteY2" fmla="*/ 943656 h 943961"/>
                  <a:gd name="connsiteX3" fmla="*/ 7103 w 79755"/>
                  <a:gd name="connsiteY3" fmla="*/ 943656 h 943961"/>
                  <a:gd name="connsiteX4" fmla="*/ 18108 w 79755"/>
                  <a:gd name="connsiteY4" fmla="*/ 936474 h 943961"/>
                  <a:gd name="connsiteX5" fmla="*/ 18315 w 79755"/>
                  <a:gd name="connsiteY5" fmla="*/ 935256 h 943961"/>
                  <a:gd name="connsiteX6" fmla="*/ 79755 w 79755"/>
                  <a:gd name="connsiteY6" fmla="*/ 0 h 94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55" h="943961">
                    <a:moveTo>
                      <a:pt x="38437" y="336"/>
                    </a:moveTo>
                    <a:lnTo>
                      <a:pt x="37" y="932736"/>
                    </a:lnTo>
                    <a:cubicBezTo>
                      <a:pt x="-370" y="937776"/>
                      <a:pt x="2618" y="942396"/>
                      <a:pt x="7103" y="943656"/>
                    </a:cubicBezTo>
                    <a:lnTo>
                      <a:pt x="7103" y="943656"/>
                    </a:lnTo>
                    <a:cubicBezTo>
                      <a:pt x="11956" y="945000"/>
                      <a:pt x="16879" y="941783"/>
                      <a:pt x="18108" y="936474"/>
                    </a:cubicBezTo>
                    <a:cubicBezTo>
                      <a:pt x="18200" y="936071"/>
                      <a:pt x="18269" y="935668"/>
                      <a:pt x="18315" y="935256"/>
                    </a:cubicBezTo>
                    <a:lnTo>
                      <a:pt x="79755" y="0"/>
                    </a:lnTo>
                    <a:close/>
                  </a:path>
                </a:pathLst>
              </a:custGeom>
              <a:solidFill>
                <a:srgbClr val="263238"/>
              </a:solidFill>
              <a:ln w="7671"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E2101E56-FF76-09BA-4D5C-38756D9FB567}"/>
                  </a:ext>
                </a:extLst>
              </p:cNvPr>
              <p:cNvSpPr/>
              <p:nvPr/>
            </p:nvSpPr>
            <p:spPr>
              <a:xfrm>
                <a:off x="8987279" y="4129476"/>
                <a:ext cx="87385" cy="952391"/>
              </a:xfrm>
              <a:custGeom>
                <a:avLst/>
                <a:gdLst>
                  <a:gd name="connsiteX0" fmla="*/ 13181 w 87385"/>
                  <a:gd name="connsiteY0" fmla="*/ 952308 h 952391"/>
                  <a:gd name="connsiteX1" fmla="*/ 10033 w 87385"/>
                  <a:gd name="connsiteY1" fmla="*/ 951888 h 952391"/>
                  <a:gd name="connsiteX2" fmla="*/ 49 w 87385"/>
                  <a:gd name="connsiteY2" fmla="*/ 936432 h 952391"/>
                  <a:gd name="connsiteX3" fmla="*/ 38449 w 87385"/>
                  <a:gd name="connsiteY3" fmla="*/ 4032 h 952391"/>
                  <a:gd name="connsiteX4" fmla="*/ 42289 w 87385"/>
                  <a:gd name="connsiteY4" fmla="*/ 0 h 952391"/>
                  <a:gd name="connsiteX5" fmla="*/ 83530 w 87385"/>
                  <a:gd name="connsiteY5" fmla="*/ 0 h 952391"/>
                  <a:gd name="connsiteX6" fmla="*/ 87385 w 87385"/>
                  <a:gd name="connsiteY6" fmla="*/ 4183 h 952391"/>
                  <a:gd name="connsiteX7" fmla="*/ 87370 w 87385"/>
                  <a:gd name="connsiteY7" fmla="*/ 4536 h 952391"/>
                  <a:gd name="connsiteX8" fmla="*/ 25930 w 87385"/>
                  <a:gd name="connsiteY8" fmla="*/ 939708 h 952391"/>
                  <a:gd name="connsiteX9" fmla="*/ 13104 w 87385"/>
                  <a:gd name="connsiteY9" fmla="*/ 952392 h 952391"/>
                  <a:gd name="connsiteX10" fmla="*/ 45668 w 87385"/>
                  <a:gd name="connsiteY10" fmla="*/ 8316 h 952391"/>
                  <a:gd name="connsiteX11" fmla="*/ 7729 w 87385"/>
                  <a:gd name="connsiteY11" fmla="*/ 937020 h 952391"/>
                  <a:gd name="connsiteX12" fmla="*/ 11876 w 87385"/>
                  <a:gd name="connsiteY12" fmla="*/ 943740 h 952391"/>
                  <a:gd name="connsiteX13" fmla="*/ 16100 w 87385"/>
                  <a:gd name="connsiteY13" fmla="*/ 942900 h 952391"/>
                  <a:gd name="connsiteX14" fmla="*/ 18404 w 87385"/>
                  <a:gd name="connsiteY14" fmla="*/ 938784 h 952391"/>
                  <a:gd name="connsiteX15" fmla="*/ 79153 w 87385"/>
                  <a:gd name="connsiteY15" fmla="*/ 8316 h 95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385" h="952391">
                    <a:moveTo>
                      <a:pt x="13181" y="952308"/>
                    </a:moveTo>
                    <a:cubicBezTo>
                      <a:pt x="12121" y="952291"/>
                      <a:pt x="11062" y="952148"/>
                      <a:pt x="10033" y="951888"/>
                    </a:cubicBezTo>
                    <a:cubicBezTo>
                      <a:pt x="3712" y="950073"/>
                      <a:pt x="-504" y="943555"/>
                      <a:pt x="49" y="936432"/>
                    </a:cubicBezTo>
                    <a:lnTo>
                      <a:pt x="38449" y="4032"/>
                    </a:lnTo>
                    <a:cubicBezTo>
                      <a:pt x="38533" y="1781"/>
                      <a:pt x="40223" y="0"/>
                      <a:pt x="42289" y="0"/>
                    </a:cubicBezTo>
                    <a:lnTo>
                      <a:pt x="83530" y="0"/>
                    </a:lnTo>
                    <a:cubicBezTo>
                      <a:pt x="85650" y="-8"/>
                      <a:pt x="87378" y="1865"/>
                      <a:pt x="87385" y="4183"/>
                    </a:cubicBezTo>
                    <a:cubicBezTo>
                      <a:pt x="87385" y="4301"/>
                      <a:pt x="87378" y="4418"/>
                      <a:pt x="87370" y="4536"/>
                    </a:cubicBezTo>
                    <a:lnTo>
                      <a:pt x="25930" y="939708"/>
                    </a:lnTo>
                    <a:cubicBezTo>
                      <a:pt x="25262" y="946907"/>
                      <a:pt x="19717" y="952384"/>
                      <a:pt x="13104" y="952392"/>
                    </a:cubicBezTo>
                    <a:close/>
                    <a:moveTo>
                      <a:pt x="45668" y="8316"/>
                    </a:moveTo>
                    <a:lnTo>
                      <a:pt x="7729" y="937020"/>
                    </a:lnTo>
                    <a:cubicBezTo>
                      <a:pt x="7398" y="940077"/>
                      <a:pt x="9165" y="942934"/>
                      <a:pt x="11876" y="943740"/>
                    </a:cubicBezTo>
                    <a:cubicBezTo>
                      <a:pt x="13327" y="944101"/>
                      <a:pt x="14856" y="943799"/>
                      <a:pt x="16100" y="942900"/>
                    </a:cubicBezTo>
                    <a:cubicBezTo>
                      <a:pt x="17375" y="941959"/>
                      <a:pt x="18219" y="940456"/>
                      <a:pt x="18404" y="938784"/>
                    </a:cubicBezTo>
                    <a:lnTo>
                      <a:pt x="79153" y="8316"/>
                    </a:lnTo>
                    <a:close/>
                  </a:path>
                </a:pathLst>
              </a:custGeom>
              <a:solidFill>
                <a:srgbClr val="263238"/>
              </a:solidFill>
              <a:ln w="7671"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40EFC228-C2D2-8B31-B509-05A86F63CF36}"/>
                  </a:ext>
                </a:extLst>
              </p:cNvPr>
              <p:cNvSpPr/>
              <p:nvPr/>
            </p:nvSpPr>
            <p:spPr>
              <a:xfrm>
                <a:off x="8933747" y="4133340"/>
                <a:ext cx="79231" cy="941084"/>
              </a:xfrm>
              <a:custGeom>
                <a:avLst/>
                <a:gdLst>
                  <a:gd name="connsiteX0" fmla="*/ 38067 w 79231"/>
                  <a:gd name="connsiteY0" fmla="*/ 252 h 941084"/>
                  <a:gd name="connsiteX1" fmla="*/ 51 w 79231"/>
                  <a:gd name="connsiteY1" fmla="*/ 929796 h 941084"/>
                  <a:gd name="connsiteX2" fmla="*/ 7116 w 79231"/>
                  <a:gd name="connsiteY2" fmla="*/ 940800 h 941084"/>
                  <a:gd name="connsiteX3" fmla="*/ 18153 w 79231"/>
                  <a:gd name="connsiteY3" fmla="*/ 933442 h 941084"/>
                  <a:gd name="connsiteX4" fmla="*/ 18329 w 79231"/>
                  <a:gd name="connsiteY4" fmla="*/ 932400 h 941084"/>
                  <a:gd name="connsiteX5" fmla="*/ 79232 w 79231"/>
                  <a:gd name="connsiteY5" fmla="*/ 0 h 94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31" h="941084">
                    <a:moveTo>
                      <a:pt x="38067" y="252"/>
                    </a:moveTo>
                    <a:lnTo>
                      <a:pt x="51" y="929796"/>
                    </a:lnTo>
                    <a:cubicBezTo>
                      <a:pt x="-433" y="934878"/>
                      <a:pt x="2585" y="939574"/>
                      <a:pt x="7116" y="940800"/>
                    </a:cubicBezTo>
                    <a:cubicBezTo>
                      <a:pt x="12024" y="942102"/>
                      <a:pt x="16962" y="938809"/>
                      <a:pt x="18153" y="933442"/>
                    </a:cubicBezTo>
                    <a:cubicBezTo>
                      <a:pt x="18229" y="933097"/>
                      <a:pt x="18291" y="932753"/>
                      <a:pt x="18329" y="932400"/>
                    </a:cubicBezTo>
                    <a:lnTo>
                      <a:pt x="79232" y="0"/>
                    </a:lnTo>
                    <a:close/>
                  </a:path>
                </a:pathLst>
              </a:custGeom>
              <a:solidFill>
                <a:srgbClr val="263238"/>
              </a:solidFill>
              <a:ln w="7671"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1E0E83FA-47C6-950C-87C4-4D1BEA8CDE04}"/>
                  </a:ext>
                </a:extLst>
              </p:cNvPr>
              <p:cNvSpPr/>
              <p:nvPr/>
            </p:nvSpPr>
            <p:spPr>
              <a:xfrm>
                <a:off x="8929911" y="4129392"/>
                <a:ext cx="86923" cy="949207"/>
              </a:xfrm>
              <a:custGeom>
                <a:avLst/>
                <a:gdLst>
                  <a:gd name="connsiteX0" fmla="*/ 13180 w 86923"/>
                  <a:gd name="connsiteY0" fmla="*/ 949200 h 949207"/>
                  <a:gd name="connsiteX1" fmla="*/ 10031 w 86923"/>
                  <a:gd name="connsiteY1" fmla="*/ 948780 h 949207"/>
                  <a:gd name="connsiteX2" fmla="*/ 47 w 86923"/>
                  <a:gd name="connsiteY2" fmla="*/ 933408 h 949207"/>
                  <a:gd name="connsiteX3" fmla="*/ 38063 w 86923"/>
                  <a:gd name="connsiteY3" fmla="*/ 4032 h 949207"/>
                  <a:gd name="connsiteX4" fmla="*/ 41903 w 86923"/>
                  <a:gd name="connsiteY4" fmla="*/ 0 h 949207"/>
                  <a:gd name="connsiteX5" fmla="*/ 83068 w 86923"/>
                  <a:gd name="connsiteY5" fmla="*/ 0 h 949207"/>
                  <a:gd name="connsiteX6" fmla="*/ 86923 w 86923"/>
                  <a:gd name="connsiteY6" fmla="*/ 4183 h 949207"/>
                  <a:gd name="connsiteX7" fmla="*/ 86908 w 86923"/>
                  <a:gd name="connsiteY7" fmla="*/ 4536 h 949207"/>
                  <a:gd name="connsiteX8" fmla="*/ 26006 w 86923"/>
                  <a:gd name="connsiteY8" fmla="*/ 936936 h 949207"/>
                  <a:gd name="connsiteX9" fmla="*/ 20399 w 86923"/>
                  <a:gd name="connsiteY9" fmla="*/ 947100 h 949207"/>
                  <a:gd name="connsiteX10" fmla="*/ 13180 w 86923"/>
                  <a:gd name="connsiteY10" fmla="*/ 949200 h 949207"/>
                  <a:gd name="connsiteX11" fmla="*/ 45590 w 86923"/>
                  <a:gd name="connsiteY11" fmla="*/ 8400 h 949207"/>
                  <a:gd name="connsiteX12" fmla="*/ 7727 w 86923"/>
                  <a:gd name="connsiteY12" fmla="*/ 933996 h 949207"/>
                  <a:gd name="connsiteX13" fmla="*/ 11875 w 86923"/>
                  <a:gd name="connsiteY13" fmla="*/ 940632 h 949207"/>
                  <a:gd name="connsiteX14" fmla="*/ 16098 w 86923"/>
                  <a:gd name="connsiteY14" fmla="*/ 939876 h 949207"/>
                  <a:gd name="connsiteX15" fmla="*/ 18402 w 86923"/>
                  <a:gd name="connsiteY15" fmla="*/ 935760 h 949207"/>
                  <a:gd name="connsiteX16" fmla="*/ 78998 w 86923"/>
                  <a:gd name="connsiteY16" fmla="*/ 8400 h 94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923" h="949207">
                    <a:moveTo>
                      <a:pt x="13180" y="949200"/>
                    </a:moveTo>
                    <a:cubicBezTo>
                      <a:pt x="12120" y="949225"/>
                      <a:pt x="11060" y="949082"/>
                      <a:pt x="10031" y="948780"/>
                    </a:cubicBezTo>
                    <a:cubicBezTo>
                      <a:pt x="3726" y="946999"/>
                      <a:pt x="-498" y="940506"/>
                      <a:pt x="47" y="933408"/>
                    </a:cubicBezTo>
                    <a:lnTo>
                      <a:pt x="38063" y="4032"/>
                    </a:lnTo>
                    <a:cubicBezTo>
                      <a:pt x="38148" y="1781"/>
                      <a:pt x="39837" y="0"/>
                      <a:pt x="41903" y="0"/>
                    </a:cubicBezTo>
                    <a:lnTo>
                      <a:pt x="83068" y="0"/>
                    </a:lnTo>
                    <a:cubicBezTo>
                      <a:pt x="85188" y="-8"/>
                      <a:pt x="86916" y="1865"/>
                      <a:pt x="86923" y="4183"/>
                    </a:cubicBezTo>
                    <a:cubicBezTo>
                      <a:pt x="86923" y="4301"/>
                      <a:pt x="86916" y="4418"/>
                      <a:pt x="86908" y="4536"/>
                    </a:cubicBezTo>
                    <a:lnTo>
                      <a:pt x="26006" y="936936"/>
                    </a:lnTo>
                    <a:cubicBezTo>
                      <a:pt x="25568" y="941052"/>
                      <a:pt x="23517" y="944757"/>
                      <a:pt x="20399" y="947100"/>
                    </a:cubicBezTo>
                    <a:cubicBezTo>
                      <a:pt x="18233" y="948561"/>
                      <a:pt x="15722" y="949292"/>
                      <a:pt x="13180" y="949200"/>
                    </a:cubicBezTo>
                    <a:close/>
                    <a:moveTo>
                      <a:pt x="45590" y="8400"/>
                    </a:moveTo>
                    <a:lnTo>
                      <a:pt x="7727" y="933996"/>
                    </a:lnTo>
                    <a:cubicBezTo>
                      <a:pt x="7374" y="937037"/>
                      <a:pt x="9156" y="939893"/>
                      <a:pt x="11875" y="940632"/>
                    </a:cubicBezTo>
                    <a:cubicBezTo>
                      <a:pt x="13318" y="941077"/>
                      <a:pt x="14862" y="940800"/>
                      <a:pt x="16098" y="939876"/>
                    </a:cubicBezTo>
                    <a:cubicBezTo>
                      <a:pt x="17335" y="938893"/>
                      <a:pt x="18164" y="937415"/>
                      <a:pt x="18402" y="935760"/>
                    </a:cubicBezTo>
                    <a:lnTo>
                      <a:pt x="78998" y="8400"/>
                    </a:lnTo>
                    <a:close/>
                  </a:path>
                </a:pathLst>
              </a:custGeom>
              <a:solidFill>
                <a:srgbClr val="263238"/>
              </a:solidFill>
              <a:ln w="7671"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79482B83-A3DF-D855-F1D5-90A60EF115B2}"/>
                  </a:ext>
                </a:extLst>
              </p:cNvPr>
              <p:cNvSpPr/>
              <p:nvPr/>
            </p:nvSpPr>
            <p:spPr>
              <a:xfrm>
                <a:off x="8944857" y="4081512"/>
                <a:ext cx="1460889" cy="80808"/>
              </a:xfrm>
              <a:custGeom>
                <a:avLst/>
                <a:gdLst>
                  <a:gd name="connsiteX0" fmla="*/ 0 w 1460889"/>
                  <a:gd name="connsiteY0" fmla="*/ 0 h 80808"/>
                  <a:gd name="connsiteX1" fmla="*/ 1460889 w 1460889"/>
                  <a:gd name="connsiteY1" fmla="*/ 0 h 80808"/>
                  <a:gd name="connsiteX2" fmla="*/ 1460889 w 1460889"/>
                  <a:gd name="connsiteY2" fmla="*/ 80808 h 80808"/>
                  <a:gd name="connsiteX3" fmla="*/ 0 w 1460889"/>
                  <a:gd name="connsiteY3" fmla="*/ 80808 h 80808"/>
                </a:gdLst>
                <a:ahLst/>
                <a:cxnLst>
                  <a:cxn ang="0">
                    <a:pos x="connsiteX0" y="connsiteY0"/>
                  </a:cxn>
                  <a:cxn ang="0">
                    <a:pos x="connsiteX1" y="connsiteY1"/>
                  </a:cxn>
                  <a:cxn ang="0">
                    <a:pos x="connsiteX2" y="connsiteY2"/>
                  </a:cxn>
                  <a:cxn ang="0">
                    <a:pos x="connsiteX3" y="connsiteY3"/>
                  </a:cxn>
                </a:cxnLst>
                <a:rect l="l" t="t" r="r" b="b"/>
                <a:pathLst>
                  <a:path w="1460889" h="80808">
                    <a:moveTo>
                      <a:pt x="0" y="0"/>
                    </a:moveTo>
                    <a:lnTo>
                      <a:pt x="1460889" y="0"/>
                    </a:lnTo>
                    <a:lnTo>
                      <a:pt x="1460889" y="80808"/>
                    </a:lnTo>
                    <a:lnTo>
                      <a:pt x="0" y="80808"/>
                    </a:lnTo>
                    <a:close/>
                  </a:path>
                </a:pathLst>
              </a:custGeom>
              <a:solidFill>
                <a:srgbClr val="FFFFFF"/>
              </a:solidFill>
              <a:ln w="7671"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C3FB138E-59B4-D496-3F1A-36149AC8AEDE}"/>
                  </a:ext>
                </a:extLst>
              </p:cNvPr>
              <p:cNvSpPr/>
              <p:nvPr/>
            </p:nvSpPr>
            <p:spPr>
              <a:xfrm>
                <a:off x="8941017" y="4077311"/>
                <a:ext cx="1468262" cy="89207"/>
              </a:xfrm>
              <a:custGeom>
                <a:avLst/>
                <a:gdLst>
                  <a:gd name="connsiteX0" fmla="*/ 1464422 w 1468262"/>
                  <a:gd name="connsiteY0" fmla="*/ 89208 h 89207"/>
                  <a:gd name="connsiteX1" fmla="*/ 3840 w 1468262"/>
                  <a:gd name="connsiteY1" fmla="*/ 89208 h 89207"/>
                  <a:gd name="connsiteX2" fmla="*/ 0 w 1468262"/>
                  <a:gd name="connsiteY2" fmla="*/ 85008 h 89207"/>
                  <a:gd name="connsiteX3" fmla="*/ 0 w 1468262"/>
                  <a:gd name="connsiteY3" fmla="*/ 4200 h 89207"/>
                  <a:gd name="connsiteX4" fmla="*/ 3840 w 1468262"/>
                  <a:gd name="connsiteY4" fmla="*/ 0 h 89207"/>
                  <a:gd name="connsiteX5" fmla="*/ 1464422 w 1468262"/>
                  <a:gd name="connsiteY5" fmla="*/ 0 h 89207"/>
                  <a:gd name="connsiteX6" fmla="*/ 1468262 w 1468262"/>
                  <a:gd name="connsiteY6" fmla="*/ 4200 h 89207"/>
                  <a:gd name="connsiteX7" fmla="*/ 1468262 w 1468262"/>
                  <a:gd name="connsiteY7" fmla="*/ 85008 h 89207"/>
                  <a:gd name="connsiteX8" fmla="*/ 1464422 w 1468262"/>
                  <a:gd name="connsiteY8" fmla="*/ 89208 h 89207"/>
                  <a:gd name="connsiteX9" fmla="*/ 7373 w 1468262"/>
                  <a:gd name="connsiteY9" fmla="*/ 80808 h 89207"/>
                  <a:gd name="connsiteX10" fmla="*/ 1460889 w 1468262"/>
                  <a:gd name="connsiteY10" fmla="*/ 80808 h 89207"/>
                  <a:gd name="connsiteX11" fmla="*/ 1460889 w 1468262"/>
                  <a:gd name="connsiteY11" fmla="*/ 8400 h 89207"/>
                  <a:gd name="connsiteX12" fmla="*/ 7680 w 1468262"/>
                  <a:gd name="connsiteY12" fmla="*/ 8400 h 8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262" h="89207">
                    <a:moveTo>
                      <a:pt x="1464422" y="89208"/>
                    </a:moveTo>
                    <a:lnTo>
                      <a:pt x="3840" y="89208"/>
                    </a:lnTo>
                    <a:cubicBezTo>
                      <a:pt x="1720" y="89208"/>
                      <a:pt x="0" y="87326"/>
                      <a:pt x="0" y="85008"/>
                    </a:cubicBezTo>
                    <a:lnTo>
                      <a:pt x="0" y="4200"/>
                    </a:lnTo>
                    <a:cubicBezTo>
                      <a:pt x="0" y="1882"/>
                      <a:pt x="1720" y="0"/>
                      <a:pt x="3840" y="0"/>
                    </a:cubicBezTo>
                    <a:lnTo>
                      <a:pt x="1464422" y="0"/>
                    </a:lnTo>
                    <a:cubicBezTo>
                      <a:pt x="1466542" y="0"/>
                      <a:pt x="1468262" y="1882"/>
                      <a:pt x="1468262" y="4200"/>
                    </a:cubicBezTo>
                    <a:lnTo>
                      <a:pt x="1468262" y="85008"/>
                    </a:lnTo>
                    <a:cubicBezTo>
                      <a:pt x="1468224" y="87310"/>
                      <a:pt x="1466527" y="89166"/>
                      <a:pt x="1464422" y="89208"/>
                    </a:cubicBezTo>
                    <a:close/>
                    <a:moveTo>
                      <a:pt x="7373" y="80808"/>
                    </a:moveTo>
                    <a:lnTo>
                      <a:pt x="1460889" y="80808"/>
                    </a:lnTo>
                    <a:lnTo>
                      <a:pt x="146088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369C470B-5D8F-A41C-5D08-48A5593B0C87}"/>
                  </a:ext>
                </a:extLst>
              </p:cNvPr>
              <p:cNvSpPr/>
              <p:nvPr/>
            </p:nvSpPr>
            <p:spPr>
              <a:xfrm>
                <a:off x="8944857" y="4081512"/>
                <a:ext cx="1460889" cy="27720"/>
              </a:xfrm>
              <a:custGeom>
                <a:avLst/>
                <a:gdLst>
                  <a:gd name="connsiteX0" fmla="*/ 0 w 1460889"/>
                  <a:gd name="connsiteY0" fmla="*/ 0 h 27720"/>
                  <a:gd name="connsiteX1" fmla="*/ 1460889 w 1460889"/>
                  <a:gd name="connsiteY1" fmla="*/ 0 h 27720"/>
                  <a:gd name="connsiteX2" fmla="*/ 1460889 w 1460889"/>
                  <a:gd name="connsiteY2" fmla="*/ 27720 h 27720"/>
                  <a:gd name="connsiteX3" fmla="*/ 0 w 1460889"/>
                  <a:gd name="connsiteY3" fmla="*/ 27720 h 27720"/>
                </a:gdLst>
                <a:ahLst/>
                <a:cxnLst>
                  <a:cxn ang="0">
                    <a:pos x="connsiteX0" y="connsiteY0"/>
                  </a:cxn>
                  <a:cxn ang="0">
                    <a:pos x="connsiteX1" y="connsiteY1"/>
                  </a:cxn>
                  <a:cxn ang="0">
                    <a:pos x="connsiteX2" y="connsiteY2"/>
                  </a:cxn>
                  <a:cxn ang="0">
                    <a:pos x="connsiteX3" y="connsiteY3"/>
                  </a:cxn>
                </a:cxnLst>
                <a:rect l="l" t="t" r="r" b="b"/>
                <a:pathLst>
                  <a:path w="1460889" h="27720">
                    <a:moveTo>
                      <a:pt x="0" y="0"/>
                    </a:moveTo>
                    <a:lnTo>
                      <a:pt x="1460889" y="0"/>
                    </a:lnTo>
                    <a:lnTo>
                      <a:pt x="1460889" y="27720"/>
                    </a:lnTo>
                    <a:lnTo>
                      <a:pt x="0" y="27720"/>
                    </a:lnTo>
                    <a:close/>
                  </a:path>
                </a:pathLst>
              </a:custGeom>
              <a:solidFill>
                <a:srgbClr val="263238"/>
              </a:solidFill>
              <a:ln w="7671"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D992FECC-919E-D7A0-AD86-420F96915FFB}"/>
                  </a:ext>
                </a:extLst>
              </p:cNvPr>
              <p:cNvSpPr/>
              <p:nvPr/>
            </p:nvSpPr>
            <p:spPr>
              <a:xfrm>
                <a:off x="8941017" y="4077311"/>
                <a:ext cx="1468262" cy="36120"/>
              </a:xfrm>
              <a:custGeom>
                <a:avLst/>
                <a:gdLst>
                  <a:gd name="connsiteX0" fmla="*/ 1464422 w 1468262"/>
                  <a:gd name="connsiteY0" fmla="*/ 36120 h 36120"/>
                  <a:gd name="connsiteX1" fmla="*/ 3840 w 1468262"/>
                  <a:gd name="connsiteY1" fmla="*/ 36120 h 36120"/>
                  <a:gd name="connsiteX2" fmla="*/ 0 w 1468262"/>
                  <a:gd name="connsiteY2" fmla="*/ 31920 h 36120"/>
                  <a:gd name="connsiteX3" fmla="*/ 0 w 1468262"/>
                  <a:gd name="connsiteY3" fmla="*/ 4200 h 36120"/>
                  <a:gd name="connsiteX4" fmla="*/ 3840 w 1468262"/>
                  <a:gd name="connsiteY4" fmla="*/ 0 h 36120"/>
                  <a:gd name="connsiteX5" fmla="*/ 1464422 w 1468262"/>
                  <a:gd name="connsiteY5" fmla="*/ 0 h 36120"/>
                  <a:gd name="connsiteX6" fmla="*/ 1468262 w 1468262"/>
                  <a:gd name="connsiteY6" fmla="*/ 4200 h 36120"/>
                  <a:gd name="connsiteX7" fmla="*/ 1468262 w 1468262"/>
                  <a:gd name="connsiteY7" fmla="*/ 32088 h 36120"/>
                  <a:gd name="connsiteX8" fmla="*/ 1464422 w 1468262"/>
                  <a:gd name="connsiteY8" fmla="*/ 36120 h 36120"/>
                  <a:gd name="connsiteX9" fmla="*/ 7373 w 1468262"/>
                  <a:gd name="connsiteY9" fmla="*/ 27720 h 36120"/>
                  <a:gd name="connsiteX10" fmla="*/ 1460889 w 1468262"/>
                  <a:gd name="connsiteY10" fmla="*/ 27720 h 36120"/>
                  <a:gd name="connsiteX11" fmla="*/ 1460889 w 1468262"/>
                  <a:gd name="connsiteY11" fmla="*/ 8400 h 36120"/>
                  <a:gd name="connsiteX12" fmla="*/ 7680 w 1468262"/>
                  <a:gd name="connsiteY12" fmla="*/ 8400 h 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262" h="36120">
                    <a:moveTo>
                      <a:pt x="1464422" y="36120"/>
                    </a:moveTo>
                    <a:lnTo>
                      <a:pt x="3840" y="36120"/>
                    </a:lnTo>
                    <a:cubicBezTo>
                      <a:pt x="1720" y="36120"/>
                      <a:pt x="0" y="34239"/>
                      <a:pt x="0" y="31920"/>
                    </a:cubicBezTo>
                    <a:lnTo>
                      <a:pt x="0" y="4200"/>
                    </a:lnTo>
                    <a:cubicBezTo>
                      <a:pt x="0" y="1882"/>
                      <a:pt x="1720" y="0"/>
                      <a:pt x="3840" y="0"/>
                    </a:cubicBezTo>
                    <a:lnTo>
                      <a:pt x="1464422" y="0"/>
                    </a:lnTo>
                    <a:cubicBezTo>
                      <a:pt x="1466542" y="0"/>
                      <a:pt x="1468262" y="1882"/>
                      <a:pt x="1468262" y="4200"/>
                    </a:cubicBezTo>
                    <a:lnTo>
                      <a:pt x="1468262" y="32088"/>
                    </a:lnTo>
                    <a:cubicBezTo>
                      <a:pt x="1468140" y="34322"/>
                      <a:pt x="1466465" y="36078"/>
                      <a:pt x="1464422" y="36120"/>
                    </a:cubicBezTo>
                    <a:close/>
                    <a:moveTo>
                      <a:pt x="7373" y="27720"/>
                    </a:moveTo>
                    <a:lnTo>
                      <a:pt x="1460889" y="27720"/>
                    </a:lnTo>
                    <a:lnTo>
                      <a:pt x="1460889"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FF861189-9465-D8FD-5CCB-CE775EBA55C6}"/>
                  </a:ext>
                </a:extLst>
              </p:cNvPr>
              <p:cNvSpPr/>
              <p:nvPr/>
            </p:nvSpPr>
            <p:spPr>
              <a:xfrm>
                <a:off x="8921894" y="4054632"/>
                <a:ext cx="1506739" cy="30828"/>
              </a:xfrm>
              <a:custGeom>
                <a:avLst/>
                <a:gdLst>
                  <a:gd name="connsiteX0" fmla="*/ 0 w 1506739"/>
                  <a:gd name="connsiteY0" fmla="*/ 0 h 30828"/>
                  <a:gd name="connsiteX1" fmla="*/ 1506739 w 1506739"/>
                  <a:gd name="connsiteY1" fmla="*/ 0 h 30828"/>
                  <a:gd name="connsiteX2" fmla="*/ 1506739 w 1506739"/>
                  <a:gd name="connsiteY2" fmla="*/ 30828 h 30828"/>
                  <a:gd name="connsiteX3" fmla="*/ 0 w 1506739"/>
                  <a:gd name="connsiteY3" fmla="*/ 30828 h 30828"/>
                </a:gdLst>
                <a:ahLst/>
                <a:cxnLst>
                  <a:cxn ang="0">
                    <a:pos x="connsiteX0" y="connsiteY0"/>
                  </a:cxn>
                  <a:cxn ang="0">
                    <a:pos x="connsiteX1" y="connsiteY1"/>
                  </a:cxn>
                  <a:cxn ang="0">
                    <a:pos x="connsiteX2" y="connsiteY2"/>
                  </a:cxn>
                  <a:cxn ang="0">
                    <a:pos x="connsiteX3" y="connsiteY3"/>
                  </a:cxn>
                </a:cxnLst>
                <a:rect l="l" t="t" r="r" b="b"/>
                <a:pathLst>
                  <a:path w="1506739" h="30828">
                    <a:moveTo>
                      <a:pt x="0" y="0"/>
                    </a:moveTo>
                    <a:lnTo>
                      <a:pt x="1506739" y="0"/>
                    </a:lnTo>
                    <a:lnTo>
                      <a:pt x="1506739" y="30828"/>
                    </a:lnTo>
                    <a:lnTo>
                      <a:pt x="0" y="30828"/>
                    </a:lnTo>
                    <a:close/>
                  </a:path>
                </a:pathLst>
              </a:custGeom>
              <a:solidFill>
                <a:srgbClr val="FFFFFF"/>
              </a:solidFill>
              <a:ln w="7671"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E93005C1-A8A0-9DD4-E90B-2A96125993CC}"/>
                  </a:ext>
                </a:extLst>
              </p:cNvPr>
              <p:cNvSpPr/>
              <p:nvPr/>
            </p:nvSpPr>
            <p:spPr>
              <a:xfrm>
                <a:off x="8918054" y="4050432"/>
                <a:ext cx="1514265" cy="39227"/>
              </a:xfrm>
              <a:custGeom>
                <a:avLst/>
                <a:gdLst>
                  <a:gd name="connsiteX0" fmla="*/ 1510426 w 1514265"/>
                  <a:gd name="connsiteY0" fmla="*/ 39228 h 39227"/>
                  <a:gd name="connsiteX1" fmla="*/ 3840 w 1514265"/>
                  <a:gd name="connsiteY1" fmla="*/ 39228 h 39227"/>
                  <a:gd name="connsiteX2" fmla="*/ 0 w 1514265"/>
                  <a:gd name="connsiteY2" fmla="*/ 35028 h 39227"/>
                  <a:gd name="connsiteX3" fmla="*/ 0 w 1514265"/>
                  <a:gd name="connsiteY3" fmla="*/ 4200 h 39227"/>
                  <a:gd name="connsiteX4" fmla="*/ 3840 w 1514265"/>
                  <a:gd name="connsiteY4" fmla="*/ 0 h 39227"/>
                  <a:gd name="connsiteX5" fmla="*/ 1510426 w 1514265"/>
                  <a:gd name="connsiteY5" fmla="*/ 0 h 39227"/>
                  <a:gd name="connsiteX6" fmla="*/ 1514266 w 1514265"/>
                  <a:gd name="connsiteY6" fmla="*/ 4200 h 39227"/>
                  <a:gd name="connsiteX7" fmla="*/ 1514266 w 1514265"/>
                  <a:gd name="connsiteY7" fmla="*/ 35028 h 39227"/>
                  <a:gd name="connsiteX8" fmla="*/ 1510426 w 1514265"/>
                  <a:gd name="connsiteY8" fmla="*/ 39228 h 39227"/>
                  <a:gd name="connsiteX9" fmla="*/ 7526 w 1514265"/>
                  <a:gd name="connsiteY9" fmla="*/ 30828 h 39227"/>
                  <a:gd name="connsiteX10" fmla="*/ 1506740 w 1514265"/>
                  <a:gd name="connsiteY10" fmla="*/ 30828 h 39227"/>
                  <a:gd name="connsiteX11" fmla="*/ 1506740 w 1514265"/>
                  <a:gd name="connsiteY11" fmla="*/ 8568 h 39227"/>
                  <a:gd name="connsiteX12" fmla="*/ 7680 w 1514265"/>
                  <a:gd name="connsiteY12" fmla="*/ 8568 h 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4265" h="39227">
                    <a:moveTo>
                      <a:pt x="1510426" y="39228"/>
                    </a:moveTo>
                    <a:lnTo>
                      <a:pt x="3840" y="39228"/>
                    </a:lnTo>
                    <a:cubicBezTo>
                      <a:pt x="1720" y="39228"/>
                      <a:pt x="0" y="37346"/>
                      <a:pt x="0" y="35028"/>
                    </a:cubicBezTo>
                    <a:lnTo>
                      <a:pt x="0" y="4200"/>
                    </a:lnTo>
                    <a:cubicBezTo>
                      <a:pt x="0" y="1882"/>
                      <a:pt x="1720" y="0"/>
                      <a:pt x="3840" y="0"/>
                    </a:cubicBezTo>
                    <a:lnTo>
                      <a:pt x="1510426" y="0"/>
                    </a:lnTo>
                    <a:cubicBezTo>
                      <a:pt x="1512545" y="0"/>
                      <a:pt x="1514266" y="1882"/>
                      <a:pt x="1514266" y="4200"/>
                    </a:cubicBezTo>
                    <a:lnTo>
                      <a:pt x="1514266" y="35028"/>
                    </a:lnTo>
                    <a:cubicBezTo>
                      <a:pt x="1514266" y="37346"/>
                      <a:pt x="1512545" y="39228"/>
                      <a:pt x="1510426" y="39228"/>
                    </a:cubicBezTo>
                    <a:close/>
                    <a:moveTo>
                      <a:pt x="7526" y="30828"/>
                    </a:moveTo>
                    <a:lnTo>
                      <a:pt x="1506740" y="30828"/>
                    </a:lnTo>
                    <a:lnTo>
                      <a:pt x="1506740" y="8568"/>
                    </a:lnTo>
                    <a:lnTo>
                      <a:pt x="7680" y="8568"/>
                    </a:lnTo>
                    <a:close/>
                  </a:path>
                </a:pathLst>
              </a:custGeom>
              <a:solidFill>
                <a:srgbClr val="263238"/>
              </a:solidFill>
              <a:ln w="7671" cap="flat">
                <a:noFill/>
                <a:prstDash val="solid"/>
                <a:miter/>
              </a:ln>
            </p:spPr>
            <p:txBody>
              <a:bodyPr rtlCol="0" anchor="ctr"/>
              <a:lstStyle/>
              <a:p>
                <a:endParaRPr lang="zh-CN" altLang="en-US"/>
              </a:p>
            </p:txBody>
          </p:sp>
        </p:grpSp>
        <p:grpSp>
          <p:nvGrpSpPr>
            <p:cNvPr id="362" name="图形 2">
              <a:extLst>
                <a:ext uri="{FF2B5EF4-FFF2-40B4-BE49-F238E27FC236}">
                  <a16:creationId xmlns:a16="http://schemas.microsoft.com/office/drawing/2014/main" id="{03F08A86-F826-648F-2971-8EF9E92E8B3D}"/>
                </a:ext>
              </a:extLst>
            </p:cNvPr>
            <p:cNvGrpSpPr/>
            <p:nvPr/>
          </p:nvGrpSpPr>
          <p:grpSpPr>
            <a:xfrm>
              <a:off x="6769574" y="3578267"/>
              <a:ext cx="1884057" cy="1512536"/>
              <a:chOff x="6769574" y="3578267"/>
              <a:chExt cx="1884057" cy="1512536"/>
            </a:xfrm>
          </p:grpSpPr>
          <p:sp>
            <p:nvSpPr>
              <p:cNvPr id="363" name="任意多边形: 形状 362">
                <a:extLst>
                  <a:ext uri="{FF2B5EF4-FFF2-40B4-BE49-F238E27FC236}">
                    <a16:creationId xmlns:a16="http://schemas.microsoft.com/office/drawing/2014/main" id="{354257FE-81D0-631D-F8D0-E10B05ACEB75}"/>
                  </a:ext>
                </a:extLst>
              </p:cNvPr>
              <p:cNvSpPr/>
              <p:nvPr/>
            </p:nvSpPr>
            <p:spPr>
              <a:xfrm>
                <a:off x="7798848" y="3909396"/>
                <a:ext cx="129484" cy="143807"/>
              </a:xfrm>
              <a:custGeom>
                <a:avLst/>
                <a:gdLst>
                  <a:gd name="connsiteX0" fmla="*/ 129485 w 129484"/>
                  <a:gd name="connsiteY0" fmla="*/ 143808 h 143807"/>
                  <a:gd name="connsiteX1" fmla="*/ 26035 w 129484"/>
                  <a:gd name="connsiteY1" fmla="*/ 143808 h 143807"/>
                  <a:gd name="connsiteX2" fmla="*/ 0 w 129484"/>
                  <a:gd name="connsiteY2" fmla="*/ 0 h 143807"/>
                  <a:gd name="connsiteX3" fmla="*/ 103450 w 129484"/>
                  <a:gd name="connsiteY3" fmla="*/ 0 h 143807"/>
                  <a:gd name="connsiteX4" fmla="*/ 129485 w 129484"/>
                  <a:gd name="connsiteY4" fmla="*/ 143808 h 14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84" h="143807">
                    <a:moveTo>
                      <a:pt x="129485" y="143808"/>
                    </a:moveTo>
                    <a:lnTo>
                      <a:pt x="26035" y="143808"/>
                    </a:lnTo>
                    <a:lnTo>
                      <a:pt x="0" y="0"/>
                    </a:lnTo>
                    <a:lnTo>
                      <a:pt x="103450" y="0"/>
                    </a:lnTo>
                    <a:lnTo>
                      <a:pt x="129485" y="143808"/>
                    </a:lnTo>
                    <a:close/>
                  </a:path>
                </a:pathLst>
              </a:custGeom>
              <a:solidFill>
                <a:srgbClr val="C7C7C7"/>
              </a:solidFill>
              <a:ln w="7671"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08AFC6F7-6C7C-EE78-91CF-C0C6DE4EFCA4}"/>
                  </a:ext>
                </a:extLst>
              </p:cNvPr>
              <p:cNvSpPr/>
              <p:nvPr/>
            </p:nvSpPr>
            <p:spPr>
              <a:xfrm>
                <a:off x="7795091" y="3905196"/>
                <a:ext cx="137467" cy="152222"/>
              </a:xfrm>
              <a:custGeom>
                <a:avLst/>
                <a:gdLst>
                  <a:gd name="connsiteX0" fmla="*/ 133241 w 137467"/>
                  <a:gd name="connsiteY0" fmla="*/ 152208 h 152222"/>
                  <a:gd name="connsiteX1" fmla="*/ 29869 w 137467"/>
                  <a:gd name="connsiteY1" fmla="*/ 152208 h 152222"/>
                  <a:gd name="connsiteX2" fmla="*/ 26106 w 137467"/>
                  <a:gd name="connsiteY2" fmla="*/ 148764 h 152222"/>
                  <a:gd name="connsiteX3" fmla="*/ 70 w 137467"/>
                  <a:gd name="connsiteY3" fmla="*/ 5040 h 152222"/>
                  <a:gd name="connsiteX4" fmla="*/ 838 w 137467"/>
                  <a:gd name="connsiteY4" fmla="*/ 1512 h 152222"/>
                  <a:gd name="connsiteX5" fmla="*/ 3833 w 137467"/>
                  <a:gd name="connsiteY5" fmla="*/ 0 h 152222"/>
                  <a:gd name="connsiteX6" fmla="*/ 107283 w 137467"/>
                  <a:gd name="connsiteY6" fmla="*/ 0 h 152222"/>
                  <a:gd name="connsiteX7" fmla="*/ 111046 w 137467"/>
                  <a:gd name="connsiteY7" fmla="*/ 3360 h 152222"/>
                  <a:gd name="connsiteX8" fmla="*/ 137389 w 137467"/>
                  <a:gd name="connsiteY8" fmla="*/ 147168 h 152222"/>
                  <a:gd name="connsiteX9" fmla="*/ 136621 w 137467"/>
                  <a:gd name="connsiteY9" fmla="*/ 150612 h 152222"/>
                  <a:gd name="connsiteX10" fmla="*/ 133241 w 137467"/>
                  <a:gd name="connsiteY10" fmla="*/ 152208 h 152222"/>
                  <a:gd name="connsiteX11" fmla="*/ 32941 w 137467"/>
                  <a:gd name="connsiteY11" fmla="*/ 143808 h 152222"/>
                  <a:gd name="connsiteX12" fmla="*/ 128557 w 137467"/>
                  <a:gd name="connsiteY12" fmla="*/ 143808 h 152222"/>
                  <a:gd name="connsiteX13" fmla="*/ 104058 w 137467"/>
                  <a:gd name="connsiteY13" fmla="*/ 8400 h 152222"/>
                  <a:gd name="connsiteX14" fmla="*/ 8441 w 137467"/>
                  <a:gd name="connsiteY14" fmla="*/ 8400 h 152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467" h="152222">
                    <a:moveTo>
                      <a:pt x="133241" y="152208"/>
                    </a:moveTo>
                    <a:lnTo>
                      <a:pt x="29869" y="152208"/>
                    </a:lnTo>
                    <a:cubicBezTo>
                      <a:pt x="28018" y="152200"/>
                      <a:pt x="26436" y="150755"/>
                      <a:pt x="26106" y="148764"/>
                    </a:cubicBezTo>
                    <a:lnTo>
                      <a:pt x="70" y="5040"/>
                    </a:lnTo>
                    <a:cubicBezTo>
                      <a:pt x="-145" y="3797"/>
                      <a:pt x="139" y="2512"/>
                      <a:pt x="838" y="1512"/>
                    </a:cubicBezTo>
                    <a:cubicBezTo>
                      <a:pt x="1599" y="571"/>
                      <a:pt x="2681" y="17"/>
                      <a:pt x="3833" y="0"/>
                    </a:cubicBezTo>
                    <a:lnTo>
                      <a:pt x="107283" y="0"/>
                    </a:lnTo>
                    <a:cubicBezTo>
                      <a:pt x="109111" y="0"/>
                      <a:pt x="110678" y="1403"/>
                      <a:pt x="111046" y="3360"/>
                    </a:cubicBezTo>
                    <a:lnTo>
                      <a:pt x="137389" y="147168"/>
                    </a:lnTo>
                    <a:cubicBezTo>
                      <a:pt x="137619" y="148386"/>
                      <a:pt x="137335" y="149646"/>
                      <a:pt x="136621" y="150612"/>
                    </a:cubicBezTo>
                    <a:cubicBezTo>
                      <a:pt x="135807" y="151729"/>
                      <a:pt x="134539" y="152326"/>
                      <a:pt x="133241" y="152208"/>
                    </a:cubicBezTo>
                    <a:close/>
                    <a:moveTo>
                      <a:pt x="32941" y="143808"/>
                    </a:moveTo>
                    <a:lnTo>
                      <a:pt x="128557" y="143808"/>
                    </a:lnTo>
                    <a:lnTo>
                      <a:pt x="104058" y="8400"/>
                    </a:lnTo>
                    <a:lnTo>
                      <a:pt x="8441" y="8400"/>
                    </a:lnTo>
                    <a:close/>
                  </a:path>
                </a:pathLst>
              </a:custGeom>
              <a:solidFill>
                <a:srgbClr val="263238"/>
              </a:solidFill>
              <a:ln w="7671"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158DF260-22F4-C3CE-61D3-56BD7DFD76FA}"/>
                  </a:ext>
                </a:extLst>
              </p:cNvPr>
              <p:cNvSpPr/>
              <p:nvPr/>
            </p:nvSpPr>
            <p:spPr>
              <a:xfrm>
                <a:off x="7640947" y="3582468"/>
                <a:ext cx="445286" cy="374640"/>
              </a:xfrm>
              <a:custGeom>
                <a:avLst/>
                <a:gdLst>
                  <a:gd name="connsiteX0" fmla="*/ 0 w 445286"/>
                  <a:gd name="connsiteY0" fmla="*/ 0 h 374640"/>
                  <a:gd name="connsiteX1" fmla="*/ 445286 w 445286"/>
                  <a:gd name="connsiteY1" fmla="*/ 0 h 374640"/>
                  <a:gd name="connsiteX2" fmla="*/ 445286 w 445286"/>
                  <a:gd name="connsiteY2" fmla="*/ 374640 h 374640"/>
                  <a:gd name="connsiteX3" fmla="*/ 0 w 445286"/>
                  <a:gd name="connsiteY3" fmla="*/ 374640 h 374640"/>
                </a:gdLst>
                <a:ahLst/>
                <a:cxnLst>
                  <a:cxn ang="0">
                    <a:pos x="connsiteX0" y="connsiteY0"/>
                  </a:cxn>
                  <a:cxn ang="0">
                    <a:pos x="connsiteX1" y="connsiteY1"/>
                  </a:cxn>
                  <a:cxn ang="0">
                    <a:pos x="connsiteX2" y="connsiteY2"/>
                  </a:cxn>
                  <a:cxn ang="0">
                    <a:pos x="connsiteX3" y="connsiteY3"/>
                  </a:cxn>
                </a:cxnLst>
                <a:rect l="l" t="t" r="r" b="b"/>
                <a:pathLst>
                  <a:path w="445286" h="374640">
                    <a:moveTo>
                      <a:pt x="0" y="0"/>
                    </a:moveTo>
                    <a:lnTo>
                      <a:pt x="445286" y="0"/>
                    </a:lnTo>
                    <a:lnTo>
                      <a:pt x="445286" y="374640"/>
                    </a:lnTo>
                    <a:lnTo>
                      <a:pt x="0" y="374640"/>
                    </a:lnTo>
                    <a:close/>
                  </a:path>
                </a:pathLst>
              </a:custGeom>
              <a:solidFill>
                <a:srgbClr val="FFFFFF"/>
              </a:solidFill>
              <a:ln w="7671"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E78A9062-33B4-E1F4-EB74-51912873C88F}"/>
                  </a:ext>
                </a:extLst>
              </p:cNvPr>
              <p:cNvSpPr/>
              <p:nvPr/>
            </p:nvSpPr>
            <p:spPr>
              <a:xfrm>
                <a:off x="7636800" y="3578267"/>
                <a:ext cx="453120" cy="383040"/>
              </a:xfrm>
              <a:custGeom>
                <a:avLst/>
                <a:gdLst>
                  <a:gd name="connsiteX0" fmla="*/ 449280 w 453120"/>
                  <a:gd name="connsiteY0" fmla="*/ 383040 h 383040"/>
                  <a:gd name="connsiteX1" fmla="*/ 3840 w 453120"/>
                  <a:gd name="connsiteY1" fmla="*/ 383040 h 383040"/>
                  <a:gd name="connsiteX2" fmla="*/ 0 w 453120"/>
                  <a:gd name="connsiteY2" fmla="*/ 378840 h 383040"/>
                  <a:gd name="connsiteX3" fmla="*/ 0 w 453120"/>
                  <a:gd name="connsiteY3" fmla="*/ 4200 h 383040"/>
                  <a:gd name="connsiteX4" fmla="*/ 3840 w 453120"/>
                  <a:gd name="connsiteY4" fmla="*/ 0 h 383040"/>
                  <a:gd name="connsiteX5" fmla="*/ 449280 w 453120"/>
                  <a:gd name="connsiteY5" fmla="*/ 0 h 383040"/>
                  <a:gd name="connsiteX6" fmla="*/ 453120 w 453120"/>
                  <a:gd name="connsiteY6" fmla="*/ 4200 h 383040"/>
                  <a:gd name="connsiteX7" fmla="*/ 453120 w 453120"/>
                  <a:gd name="connsiteY7" fmla="*/ 378840 h 383040"/>
                  <a:gd name="connsiteX8" fmla="*/ 449280 w 453120"/>
                  <a:gd name="connsiteY8" fmla="*/ 383040 h 383040"/>
                  <a:gd name="connsiteX9" fmla="*/ 7834 w 453120"/>
                  <a:gd name="connsiteY9" fmla="*/ 374640 h 383040"/>
                  <a:gd name="connsiteX10" fmla="*/ 445594 w 453120"/>
                  <a:gd name="connsiteY10" fmla="*/ 374640 h 383040"/>
                  <a:gd name="connsiteX11" fmla="*/ 445594 w 453120"/>
                  <a:gd name="connsiteY11" fmla="*/ 8400 h 383040"/>
                  <a:gd name="connsiteX12" fmla="*/ 7834 w 453120"/>
                  <a:gd name="connsiteY12" fmla="*/ 8400 h 38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120" h="383040">
                    <a:moveTo>
                      <a:pt x="449280" y="383040"/>
                    </a:moveTo>
                    <a:lnTo>
                      <a:pt x="3840" y="383040"/>
                    </a:lnTo>
                    <a:cubicBezTo>
                      <a:pt x="1736" y="382998"/>
                      <a:pt x="38" y="381142"/>
                      <a:pt x="0" y="378840"/>
                    </a:cubicBezTo>
                    <a:lnTo>
                      <a:pt x="0" y="4200"/>
                    </a:lnTo>
                    <a:cubicBezTo>
                      <a:pt x="0" y="1882"/>
                      <a:pt x="1720" y="0"/>
                      <a:pt x="3840" y="0"/>
                    </a:cubicBezTo>
                    <a:lnTo>
                      <a:pt x="449280" y="0"/>
                    </a:lnTo>
                    <a:cubicBezTo>
                      <a:pt x="451400" y="0"/>
                      <a:pt x="453120" y="1882"/>
                      <a:pt x="453120" y="4200"/>
                    </a:cubicBezTo>
                    <a:lnTo>
                      <a:pt x="453120" y="378840"/>
                    </a:lnTo>
                    <a:cubicBezTo>
                      <a:pt x="453120" y="381158"/>
                      <a:pt x="451400" y="383040"/>
                      <a:pt x="449280" y="383040"/>
                    </a:cubicBezTo>
                    <a:close/>
                    <a:moveTo>
                      <a:pt x="7834" y="374640"/>
                    </a:moveTo>
                    <a:lnTo>
                      <a:pt x="445594" y="374640"/>
                    </a:lnTo>
                    <a:lnTo>
                      <a:pt x="445594" y="8400"/>
                    </a:lnTo>
                    <a:lnTo>
                      <a:pt x="7834" y="8400"/>
                    </a:lnTo>
                    <a:close/>
                  </a:path>
                </a:pathLst>
              </a:custGeom>
              <a:solidFill>
                <a:srgbClr val="263238"/>
              </a:solidFill>
              <a:ln w="7671"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A199BD0F-5669-BFD2-7DF1-B733978DA5A4}"/>
                  </a:ext>
                </a:extLst>
              </p:cNvPr>
              <p:cNvSpPr/>
              <p:nvPr/>
            </p:nvSpPr>
            <p:spPr>
              <a:xfrm>
                <a:off x="7667750" y="3611868"/>
                <a:ext cx="391756" cy="315756"/>
              </a:xfrm>
              <a:custGeom>
                <a:avLst/>
                <a:gdLst>
                  <a:gd name="connsiteX0" fmla="*/ 0 w 391756"/>
                  <a:gd name="connsiteY0" fmla="*/ 0 h 315756"/>
                  <a:gd name="connsiteX1" fmla="*/ 391757 w 391756"/>
                  <a:gd name="connsiteY1" fmla="*/ 0 h 315756"/>
                  <a:gd name="connsiteX2" fmla="*/ 391757 w 391756"/>
                  <a:gd name="connsiteY2" fmla="*/ 315756 h 315756"/>
                  <a:gd name="connsiteX3" fmla="*/ 0 w 391756"/>
                  <a:gd name="connsiteY3" fmla="*/ 315756 h 315756"/>
                </a:gdLst>
                <a:ahLst/>
                <a:cxnLst>
                  <a:cxn ang="0">
                    <a:pos x="connsiteX0" y="connsiteY0"/>
                  </a:cxn>
                  <a:cxn ang="0">
                    <a:pos x="connsiteX1" y="connsiteY1"/>
                  </a:cxn>
                  <a:cxn ang="0">
                    <a:pos x="connsiteX2" y="connsiteY2"/>
                  </a:cxn>
                  <a:cxn ang="0">
                    <a:pos x="connsiteX3" y="connsiteY3"/>
                  </a:cxn>
                </a:cxnLst>
                <a:rect l="l" t="t" r="r" b="b"/>
                <a:pathLst>
                  <a:path w="391756" h="315756">
                    <a:moveTo>
                      <a:pt x="0" y="0"/>
                    </a:moveTo>
                    <a:lnTo>
                      <a:pt x="391757" y="0"/>
                    </a:lnTo>
                    <a:lnTo>
                      <a:pt x="391757" y="315756"/>
                    </a:lnTo>
                    <a:lnTo>
                      <a:pt x="0" y="315756"/>
                    </a:lnTo>
                    <a:close/>
                  </a:path>
                </a:pathLst>
              </a:custGeom>
              <a:solidFill>
                <a:schemeClr val="accent1"/>
              </a:solidFill>
              <a:ln w="7671"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45EF9AED-C8F9-0C44-B66E-265B9B71C65D}"/>
                  </a:ext>
                </a:extLst>
              </p:cNvPr>
              <p:cNvSpPr/>
              <p:nvPr/>
            </p:nvSpPr>
            <p:spPr>
              <a:xfrm>
                <a:off x="7663910" y="3607667"/>
                <a:ext cx="399360" cy="324155"/>
              </a:xfrm>
              <a:custGeom>
                <a:avLst/>
                <a:gdLst>
                  <a:gd name="connsiteX0" fmla="*/ 395520 w 399360"/>
                  <a:gd name="connsiteY0" fmla="*/ 324156 h 324155"/>
                  <a:gd name="connsiteX1" fmla="*/ 3840 w 399360"/>
                  <a:gd name="connsiteY1" fmla="*/ 324156 h 324155"/>
                  <a:gd name="connsiteX2" fmla="*/ 0 w 399360"/>
                  <a:gd name="connsiteY2" fmla="*/ 319956 h 324155"/>
                  <a:gd name="connsiteX3" fmla="*/ 0 w 399360"/>
                  <a:gd name="connsiteY3" fmla="*/ 4200 h 324155"/>
                  <a:gd name="connsiteX4" fmla="*/ 3840 w 399360"/>
                  <a:gd name="connsiteY4" fmla="*/ 0 h 324155"/>
                  <a:gd name="connsiteX5" fmla="*/ 395520 w 399360"/>
                  <a:gd name="connsiteY5" fmla="*/ 0 h 324155"/>
                  <a:gd name="connsiteX6" fmla="*/ 399360 w 399360"/>
                  <a:gd name="connsiteY6" fmla="*/ 4200 h 324155"/>
                  <a:gd name="connsiteX7" fmla="*/ 399360 w 399360"/>
                  <a:gd name="connsiteY7" fmla="*/ 319956 h 324155"/>
                  <a:gd name="connsiteX8" fmla="*/ 395520 w 399360"/>
                  <a:gd name="connsiteY8" fmla="*/ 324156 h 324155"/>
                  <a:gd name="connsiteX9" fmla="*/ 7680 w 399360"/>
                  <a:gd name="connsiteY9" fmla="*/ 315756 h 324155"/>
                  <a:gd name="connsiteX10" fmla="*/ 391680 w 399360"/>
                  <a:gd name="connsiteY10" fmla="*/ 315756 h 324155"/>
                  <a:gd name="connsiteX11" fmla="*/ 391680 w 399360"/>
                  <a:gd name="connsiteY11" fmla="*/ 8400 h 324155"/>
                  <a:gd name="connsiteX12" fmla="*/ 7450 w 399360"/>
                  <a:gd name="connsiteY12" fmla="*/ 8400 h 32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9360" h="324155">
                    <a:moveTo>
                      <a:pt x="395520" y="324156"/>
                    </a:moveTo>
                    <a:lnTo>
                      <a:pt x="3840" y="324156"/>
                    </a:lnTo>
                    <a:cubicBezTo>
                      <a:pt x="1720" y="324156"/>
                      <a:pt x="0" y="322274"/>
                      <a:pt x="0" y="319956"/>
                    </a:cubicBezTo>
                    <a:lnTo>
                      <a:pt x="0" y="4200"/>
                    </a:lnTo>
                    <a:cubicBezTo>
                      <a:pt x="0" y="1882"/>
                      <a:pt x="1720" y="0"/>
                      <a:pt x="3840" y="0"/>
                    </a:cubicBezTo>
                    <a:lnTo>
                      <a:pt x="395520" y="0"/>
                    </a:lnTo>
                    <a:cubicBezTo>
                      <a:pt x="397640" y="0"/>
                      <a:pt x="399360" y="1882"/>
                      <a:pt x="399360" y="4200"/>
                    </a:cubicBezTo>
                    <a:lnTo>
                      <a:pt x="399360" y="319956"/>
                    </a:lnTo>
                    <a:cubicBezTo>
                      <a:pt x="399360" y="322274"/>
                      <a:pt x="397640" y="324156"/>
                      <a:pt x="395520" y="324156"/>
                    </a:cubicBezTo>
                    <a:close/>
                    <a:moveTo>
                      <a:pt x="7680" y="315756"/>
                    </a:moveTo>
                    <a:lnTo>
                      <a:pt x="391680" y="315756"/>
                    </a:lnTo>
                    <a:lnTo>
                      <a:pt x="391680" y="8400"/>
                    </a:lnTo>
                    <a:lnTo>
                      <a:pt x="7450" y="8400"/>
                    </a:lnTo>
                    <a:close/>
                  </a:path>
                </a:pathLst>
              </a:custGeom>
              <a:solidFill>
                <a:srgbClr val="263238"/>
              </a:solidFill>
              <a:ln w="7671"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5868CE41-CFA2-7DE6-97B4-FC899032B5B1}"/>
                  </a:ext>
                </a:extLst>
              </p:cNvPr>
              <p:cNvSpPr/>
              <p:nvPr/>
            </p:nvSpPr>
            <p:spPr>
              <a:xfrm>
                <a:off x="7667750" y="3611868"/>
                <a:ext cx="391756" cy="52583"/>
              </a:xfrm>
              <a:custGeom>
                <a:avLst/>
                <a:gdLst>
                  <a:gd name="connsiteX0" fmla="*/ 0 w 391756"/>
                  <a:gd name="connsiteY0" fmla="*/ 0 h 52583"/>
                  <a:gd name="connsiteX1" fmla="*/ 391757 w 391756"/>
                  <a:gd name="connsiteY1" fmla="*/ 0 h 52583"/>
                  <a:gd name="connsiteX2" fmla="*/ 391757 w 391756"/>
                  <a:gd name="connsiteY2" fmla="*/ 52584 h 52583"/>
                  <a:gd name="connsiteX3" fmla="*/ 0 w 391756"/>
                  <a:gd name="connsiteY3" fmla="*/ 52584 h 52583"/>
                </a:gdLst>
                <a:ahLst/>
                <a:cxnLst>
                  <a:cxn ang="0">
                    <a:pos x="connsiteX0" y="connsiteY0"/>
                  </a:cxn>
                  <a:cxn ang="0">
                    <a:pos x="connsiteX1" y="connsiteY1"/>
                  </a:cxn>
                  <a:cxn ang="0">
                    <a:pos x="connsiteX2" y="connsiteY2"/>
                  </a:cxn>
                  <a:cxn ang="0">
                    <a:pos x="connsiteX3" y="connsiteY3"/>
                  </a:cxn>
                </a:cxnLst>
                <a:rect l="l" t="t" r="r" b="b"/>
                <a:pathLst>
                  <a:path w="391756" h="52583">
                    <a:moveTo>
                      <a:pt x="0" y="0"/>
                    </a:moveTo>
                    <a:lnTo>
                      <a:pt x="391757" y="0"/>
                    </a:lnTo>
                    <a:lnTo>
                      <a:pt x="391757" y="52584"/>
                    </a:lnTo>
                    <a:lnTo>
                      <a:pt x="0" y="52584"/>
                    </a:lnTo>
                    <a:close/>
                  </a:path>
                </a:pathLst>
              </a:custGeom>
              <a:solidFill>
                <a:schemeClr val="accent1"/>
              </a:solidFill>
              <a:ln w="7671"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836ED2E2-B818-4EB8-9340-3853A645FF47}"/>
                  </a:ext>
                </a:extLst>
              </p:cNvPr>
              <p:cNvSpPr/>
              <p:nvPr/>
            </p:nvSpPr>
            <p:spPr>
              <a:xfrm>
                <a:off x="7663910" y="3607667"/>
                <a:ext cx="399372" cy="61068"/>
              </a:xfrm>
              <a:custGeom>
                <a:avLst/>
                <a:gdLst>
                  <a:gd name="connsiteX0" fmla="*/ 395520 w 399372"/>
                  <a:gd name="connsiteY0" fmla="*/ 61068 h 61068"/>
                  <a:gd name="connsiteX1" fmla="*/ 3840 w 399372"/>
                  <a:gd name="connsiteY1" fmla="*/ 61068 h 61068"/>
                  <a:gd name="connsiteX2" fmla="*/ 0 w 399372"/>
                  <a:gd name="connsiteY2" fmla="*/ 56868 h 61068"/>
                  <a:gd name="connsiteX3" fmla="*/ 0 w 399372"/>
                  <a:gd name="connsiteY3" fmla="*/ 4200 h 61068"/>
                  <a:gd name="connsiteX4" fmla="*/ 3840 w 399372"/>
                  <a:gd name="connsiteY4" fmla="*/ 0 h 61068"/>
                  <a:gd name="connsiteX5" fmla="*/ 395520 w 399372"/>
                  <a:gd name="connsiteY5" fmla="*/ 0 h 61068"/>
                  <a:gd name="connsiteX6" fmla="*/ 399360 w 399372"/>
                  <a:gd name="connsiteY6" fmla="*/ 4200 h 61068"/>
                  <a:gd name="connsiteX7" fmla="*/ 399360 w 399372"/>
                  <a:gd name="connsiteY7" fmla="*/ 56532 h 61068"/>
                  <a:gd name="connsiteX8" fmla="*/ 395843 w 399372"/>
                  <a:gd name="connsiteY8" fmla="*/ 61051 h 61068"/>
                  <a:gd name="connsiteX9" fmla="*/ 395520 w 399372"/>
                  <a:gd name="connsiteY9" fmla="*/ 61068 h 61068"/>
                  <a:gd name="connsiteX10" fmla="*/ 7680 w 399372"/>
                  <a:gd name="connsiteY10" fmla="*/ 52668 h 61068"/>
                  <a:gd name="connsiteX11" fmla="*/ 391680 w 399372"/>
                  <a:gd name="connsiteY11" fmla="*/ 52668 h 61068"/>
                  <a:gd name="connsiteX12" fmla="*/ 391680 w 399372"/>
                  <a:gd name="connsiteY12" fmla="*/ 8400 h 61068"/>
                  <a:gd name="connsiteX13" fmla="*/ 7450 w 399372"/>
                  <a:gd name="connsiteY13" fmla="*/ 8400 h 6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9372" h="61068">
                    <a:moveTo>
                      <a:pt x="395520" y="61068"/>
                    </a:moveTo>
                    <a:lnTo>
                      <a:pt x="3840" y="61068"/>
                    </a:lnTo>
                    <a:cubicBezTo>
                      <a:pt x="1720" y="61068"/>
                      <a:pt x="0" y="59187"/>
                      <a:pt x="0" y="56868"/>
                    </a:cubicBezTo>
                    <a:lnTo>
                      <a:pt x="0" y="4200"/>
                    </a:lnTo>
                    <a:cubicBezTo>
                      <a:pt x="0" y="1882"/>
                      <a:pt x="1720" y="0"/>
                      <a:pt x="3840" y="0"/>
                    </a:cubicBezTo>
                    <a:lnTo>
                      <a:pt x="395520" y="0"/>
                    </a:lnTo>
                    <a:cubicBezTo>
                      <a:pt x="397640" y="0"/>
                      <a:pt x="399360" y="1882"/>
                      <a:pt x="399360" y="4200"/>
                    </a:cubicBezTo>
                    <a:lnTo>
                      <a:pt x="399360" y="56532"/>
                    </a:lnTo>
                    <a:cubicBezTo>
                      <a:pt x="399529" y="58842"/>
                      <a:pt x="397954" y="60866"/>
                      <a:pt x="395843" y="61051"/>
                    </a:cubicBezTo>
                    <a:cubicBezTo>
                      <a:pt x="395735" y="61060"/>
                      <a:pt x="395628" y="61068"/>
                      <a:pt x="395520" y="61068"/>
                    </a:cubicBezTo>
                    <a:close/>
                    <a:moveTo>
                      <a:pt x="7680" y="52668"/>
                    </a:moveTo>
                    <a:lnTo>
                      <a:pt x="391680" y="52668"/>
                    </a:lnTo>
                    <a:lnTo>
                      <a:pt x="391680" y="8400"/>
                    </a:lnTo>
                    <a:lnTo>
                      <a:pt x="7450" y="8400"/>
                    </a:lnTo>
                    <a:close/>
                  </a:path>
                </a:pathLst>
              </a:custGeom>
              <a:solidFill>
                <a:srgbClr val="263238"/>
              </a:solidFill>
              <a:ln w="7671"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FF3FBD27-0266-EF39-A2ED-C13ECBF40F6B}"/>
                  </a:ext>
                </a:extLst>
              </p:cNvPr>
              <p:cNvSpPr/>
              <p:nvPr/>
            </p:nvSpPr>
            <p:spPr>
              <a:xfrm>
                <a:off x="7964889" y="3665376"/>
                <a:ext cx="7680" cy="266279"/>
              </a:xfrm>
              <a:custGeom>
                <a:avLst/>
                <a:gdLst>
                  <a:gd name="connsiteX0" fmla="*/ 3840 w 7680"/>
                  <a:gd name="connsiteY0" fmla="*/ 266280 h 266279"/>
                  <a:gd name="connsiteX1" fmla="*/ 0 w 7680"/>
                  <a:gd name="connsiteY1" fmla="*/ 262080 h 266279"/>
                  <a:gd name="connsiteX2" fmla="*/ 0 w 7680"/>
                  <a:gd name="connsiteY2" fmla="*/ 4200 h 266279"/>
                  <a:gd name="connsiteX3" fmla="*/ 3840 w 7680"/>
                  <a:gd name="connsiteY3" fmla="*/ 0 h 266279"/>
                  <a:gd name="connsiteX4" fmla="*/ 7680 w 7680"/>
                  <a:gd name="connsiteY4" fmla="*/ 4200 h 266279"/>
                  <a:gd name="connsiteX5" fmla="*/ 7680 w 7680"/>
                  <a:gd name="connsiteY5" fmla="*/ 262080 h 266279"/>
                  <a:gd name="connsiteX6" fmla="*/ 3840 w 7680"/>
                  <a:gd name="connsiteY6" fmla="*/ 266280 h 26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80" h="266279">
                    <a:moveTo>
                      <a:pt x="3840" y="266280"/>
                    </a:moveTo>
                    <a:cubicBezTo>
                      <a:pt x="1720" y="266280"/>
                      <a:pt x="0" y="264398"/>
                      <a:pt x="0" y="262080"/>
                    </a:cubicBezTo>
                    <a:lnTo>
                      <a:pt x="0" y="4200"/>
                    </a:lnTo>
                    <a:cubicBezTo>
                      <a:pt x="0" y="1882"/>
                      <a:pt x="1720" y="0"/>
                      <a:pt x="3840" y="0"/>
                    </a:cubicBezTo>
                    <a:cubicBezTo>
                      <a:pt x="5960" y="0"/>
                      <a:pt x="7680" y="1882"/>
                      <a:pt x="7680" y="4200"/>
                    </a:cubicBezTo>
                    <a:lnTo>
                      <a:pt x="7680" y="262080"/>
                    </a:lnTo>
                    <a:cubicBezTo>
                      <a:pt x="7680" y="264398"/>
                      <a:pt x="5960" y="266280"/>
                      <a:pt x="3840" y="266280"/>
                    </a:cubicBezTo>
                    <a:close/>
                  </a:path>
                </a:pathLst>
              </a:custGeom>
              <a:solidFill>
                <a:srgbClr val="263238"/>
              </a:solidFill>
              <a:ln w="7671"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107774C7-54DB-7C69-5266-829F4A759775}"/>
                  </a:ext>
                </a:extLst>
              </p:cNvPr>
              <p:cNvSpPr/>
              <p:nvPr/>
            </p:nvSpPr>
            <p:spPr>
              <a:xfrm>
                <a:off x="7384665" y="4036656"/>
                <a:ext cx="359423" cy="19908"/>
              </a:xfrm>
              <a:custGeom>
                <a:avLst/>
                <a:gdLst>
                  <a:gd name="connsiteX0" fmla="*/ 0 w 359423"/>
                  <a:gd name="connsiteY0" fmla="*/ 0 h 19908"/>
                  <a:gd name="connsiteX1" fmla="*/ 359424 w 359423"/>
                  <a:gd name="connsiteY1" fmla="*/ 0 h 19908"/>
                  <a:gd name="connsiteX2" fmla="*/ 359424 w 359423"/>
                  <a:gd name="connsiteY2" fmla="*/ 19908 h 19908"/>
                  <a:gd name="connsiteX3" fmla="*/ 0 w 359423"/>
                  <a:gd name="connsiteY3" fmla="*/ 19908 h 19908"/>
                </a:gdLst>
                <a:ahLst/>
                <a:cxnLst>
                  <a:cxn ang="0">
                    <a:pos x="connsiteX0" y="connsiteY0"/>
                  </a:cxn>
                  <a:cxn ang="0">
                    <a:pos x="connsiteX1" y="connsiteY1"/>
                  </a:cxn>
                  <a:cxn ang="0">
                    <a:pos x="connsiteX2" y="connsiteY2"/>
                  </a:cxn>
                  <a:cxn ang="0">
                    <a:pos x="connsiteX3" y="connsiteY3"/>
                  </a:cxn>
                </a:cxnLst>
                <a:rect l="l" t="t" r="r" b="b"/>
                <a:pathLst>
                  <a:path w="359423" h="19908">
                    <a:moveTo>
                      <a:pt x="0" y="0"/>
                    </a:moveTo>
                    <a:lnTo>
                      <a:pt x="359424" y="0"/>
                    </a:lnTo>
                    <a:lnTo>
                      <a:pt x="359424" y="19908"/>
                    </a:lnTo>
                    <a:lnTo>
                      <a:pt x="0" y="19908"/>
                    </a:lnTo>
                    <a:close/>
                  </a:path>
                </a:pathLst>
              </a:custGeom>
              <a:solidFill>
                <a:srgbClr val="FFFFFF"/>
              </a:solidFill>
              <a:ln w="7671"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15F92F7A-4F9B-2F1C-7934-C1875706B9D2}"/>
                  </a:ext>
                </a:extLst>
              </p:cNvPr>
              <p:cNvSpPr/>
              <p:nvPr/>
            </p:nvSpPr>
            <p:spPr>
              <a:xfrm>
                <a:off x="7380825" y="4032455"/>
                <a:ext cx="367027" cy="28307"/>
              </a:xfrm>
              <a:custGeom>
                <a:avLst/>
                <a:gdLst>
                  <a:gd name="connsiteX0" fmla="*/ 363187 w 367027"/>
                  <a:gd name="connsiteY0" fmla="*/ 28308 h 28307"/>
                  <a:gd name="connsiteX1" fmla="*/ 3840 w 367027"/>
                  <a:gd name="connsiteY1" fmla="*/ 28308 h 28307"/>
                  <a:gd name="connsiteX2" fmla="*/ 0 w 367027"/>
                  <a:gd name="connsiteY2" fmla="*/ 24108 h 28307"/>
                  <a:gd name="connsiteX3" fmla="*/ 0 w 367027"/>
                  <a:gd name="connsiteY3" fmla="*/ 4200 h 28307"/>
                  <a:gd name="connsiteX4" fmla="*/ 3840 w 367027"/>
                  <a:gd name="connsiteY4" fmla="*/ 0 h 28307"/>
                  <a:gd name="connsiteX5" fmla="*/ 363187 w 367027"/>
                  <a:gd name="connsiteY5" fmla="*/ 0 h 28307"/>
                  <a:gd name="connsiteX6" fmla="*/ 367027 w 367027"/>
                  <a:gd name="connsiteY6" fmla="*/ 4200 h 28307"/>
                  <a:gd name="connsiteX7" fmla="*/ 367027 w 367027"/>
                  <a:gd name="connsiteY7" fmla="*/ 24108 h 28307"/>
                  <a:gd name="connsiteX8" fmla="*/ 363187 w 367027"/>
                  <a:gd name="connsiteY8" fmla="*/ 28308 h 28307"/>
                  <a:gd name="connsiteX9" fmla="*/ 7680 w 367027"/>
                  <a:gd name="connsiteY9" fmla="*/ 19908 h 28307"/>
                  <a:gd name="connsiteX10" fmla="*/ 359654 w 367027"/>
                  <a:gd name="connsiteY10" fmla="*/ 19908 h 28307"/>
                  <a:gd name="connsiteX11" fmla="*/ 359654 w 367027"/>
                  <a:gd name="connsiteY11" fmla="*/ 8400 h 28307"/>
                  <a:gd name="connsiteX12" fmla="*/ 7680 w 367027"/>
                  <a:gd name="connsiteY12" fmla="*/ 8400 h 2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7027" h="28307">
                    <a:moveTo>
                      <a:pt x="363187" y="28308"/>
                    </a:moveTo>
                    <a:lnTo>
                      <a:pt x="3840" y="28308"/>
                    </a:lnTo>
                    <a:cubicBezTo>
                      <a:pt x="1720" y="28308"/>
                      <a:pt x="0" y="26426"/>
                      <a:pt x="0" y="24108"/>
                    </a:cubicBezTo>
                    <a:lnTo>
                      <a:pt x="0" y="4200"/>
                    </a:lnTo>
                    <a:cubicBezTo>
                      <a:pt x="0" y="1882"/>
                      <a:pt x="1720" y="0"/>
                      <a:pt x="3840" y="0"/>
                    </a:cubicBezTo>
                    <a:lnTo>
                      <a:pt x="363187" y="0"/>
                    </a:lnTo>
                    <a:cubicBezTo>
                      <a:pt x="365307" y="0"/>
                      <a:pt x="367027" y="1882"/>
                      <a:pt x="367027" y="4200"/>
                    </a:cubicBezTo>
                    <a:lnTo>
                      <a:pt x="367027" y="24108"/>
                    </a:lnTo>
                    <a:cubicBezTo>
                      <a:pt x="367027" y="26426"/>
                      <a:pt x="365307" y="28308"/>
                      <a:pt x="363187" y="28308"/>
                    </a:cubicBezTo>
                    <a:close/>
                    <a:moveTo>
                      <a:pt x="7680" y="19908"/>
                    </a:moveTo>
                    <a:lnTo>
                      <a:pt x="359654" y="19908"/>
                    </a:lnTo>
                    <a:lnTo>
                      <a:pt x="359654"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FBDF3CFE-C8E4-927D-A66A-4F070290ACA5}"/>
                  </a:ext>
                </a:extLst>
              </p:cNvPr>
              <p:cNvSpPr/>
              <p:nvPr/>
            </p:nvSpPr>
            <p:spPr>
              <a:xfrm>
                <a:off x="7763903" y="4044132"/>
                <a:ext cx="164275" cy="12431"/>
              </a:xfrm>
              <a:custGeom>
                <a:avLst/>
                <a:gdLst>
                  <a:gd name="connsiteX0" fmla="*/ 159130 w 164275"/>
                  <a:gd name="connsiteY0" fmla="*/ 0 h 12431"/>
                  <a:gd name="connsiteX1" fmla="*/ 0 w 164275"/>
                  <a:gd name="connsiteY1" fmla="*/ 0 h 12431"/>
                  <a:gd name="connsiteX2" fmla="*/ 0 w 164275"/>
                  <a:gd name="connsiteY2" fmla="*/ 12432 h 12431"/>
                  <a:gd name="connsiteX3" fmla="*/ 164275 w 164275"/>
                  <a:gd name="connsiteY3" fmla="*/ 12432 h 12431"/>
                  <a:gd name="connsiteX4" fmla="*/ 159130 w 164275"/>
                  <a:gd name="connsiteY4" fmla="*/ 0 h 12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75" h="12431">
                    <a:moveTo>
                      <a:pt x="159130" y="0"/>
                    </a:moveTo>
                    <a:lnTo>
                      <a:pt x="0" y="0"/>
                    </a:lnTo>
                    <a:lnTo>
                      <a:pt x="0" y="12432"/>
                    </a:lnTo>
                    <a:lnTo>
                      <a:pt x="164275" y="12432"/>
                    </a:lnTo>
                    <a:lnTo>
                      <a:pt x="159130" y="0"/>
                    </a:lnTo>
                    <a:close/>
                  </a:path>
                </a:pathLst>
              </a:custGeom>
              <a:solidFill>
                <a:srgbClr val="C7C7C7"/>
              </a:solidFill>
              <a:ln w="7671"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F3BE852D-6A66-22E2-9513-B64E62DE0E32}"/>
                  </a:ext>
                </a:extLst>
              </p:cNvPr>
              <p:cNvSpPr/>
              <p:nvPr/>
            </p:nvSpPr>
            <p:spPr>
              <a:xfrm>
                <a:off x="7760063" y="4039932"/>
                <a:ext cx="172012" cy="20832"/>
              </a:xfrm>
              <a:custGeom>
                <a:avLst/>
                <a:gdLst>
                  <a:gd name="connsiteX0" fmla="*/ 168192 w 172012"/>
                  <a:gd name="connsiteY0" fmla="*/ 20832 h 20832"/>
                  <a:gd name="connsiteX1" fmla="*/ 3840 w 172012"/>
                  <a:gd name="connsiteY1" fmla="*/ 20832 h 20832"/>
                  <a:gd name="connsiteX2" fmla="*/ 0 w 172012"/>
                  <a:gd name="connsiteY2" fmla="*/ 16632 h 20832"/>
                  <a:gd name="connsiteX3" fmla="*/ 0 w 172012"/>
                  <a:gd name="connsiteY3" fmla="*/ 4200 h 20832"/>
                  <a:gd name="connsiteX4" fmla="*/ 3840 w 172012"/>
                  <a:gd name="connsiteY4" fmla="*/ 0 h 20832"/>
                  <a:gd name="connsiteX5" fmla="*/ 162970 w 172012"/>
                  <a:gd name="connsiteY5" fmla="*/ 0 h 20832"/>
                  <a:gd name="connsiteX6" fmla="*/ 166426 w 172012"/>
                  <a:gd name="connsiteY6" fmla="*/ 2436 h 20832"/>
                  <a:gd name="connsiteX7" fmla="*/ 171648 w 172012"/>
                  <a:gd name="connsiteY7" fmla="*/ 14952 h 20832"/>
                  <a:gd name="connsiteX8" fmla="*/ 169859 w 172012"/>
                  <a:gd name="connsiteY8" fmla="*/ 20437 h 20832"/>
                  <a:gd name="connsiteX9" fmla="*/ 168192 w 172012"/>
                  <a:gd name="connsiteY9" fmla="*/ 20832 h 20832"/>
                  <a:gd name="connsiteX10" fmla="*/ 7680 w 172012"/>
                  <a:gd name="connsiteY10" fmla="*/ 12432 h 20832"/>
                  <a:gd name="connsiteX11" fmla="*/ 162202 w 172012"/>
                  <a:gd name="connsiteY11" fmla="*/ 12432 h 20832"/>
                  <a:gd name="connsiteX12" fmla="*/ 160512 w 172012"/>
                  <a:gd name="connsiteY12" fmla="*/ 8400 h 20832"/>
                  <a:gd name="connsiteX13" fmla="*/ 7680 w 172012"/>
                  <a:gd name="connsiteY13" fmla="*/ 8400 h 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012" h="20832">
                    <a:moveTo>
                      <a:pt x="168192" y="20832"/>
                    </a:moveTo>
                    <a:lnTo>
                      <a:pt x="3840" y="20832"/>
                    </a:lnTo>
                    <a:cubicBezTo>
                      <a:pt x="1720" y="20832"/>
                      <a:pt x="0" y="18950"/>
                      <a:pt x="0" y="16632"/>
                    </a:cubicBezTo>
                    <a:lnTo>
                      <a:pt x="0" y="4200"/>
                    </a:lnTo>
                    <a:cubicBezTo>
                      <a:pt x="38" y="1898"/>
                      <a:pt x="1736" y="42"/>
                      <a:pt x="3840" y="0"/>
                    </a:cubicBezTo>
                    <a:lnTo>
                      <a:pt x="162970" y="0"/>
                    </a:lnTo>
                    <a:cubicBezTo>
                      <a:pt x="164452" y="34"/>
                      <a:pt x="165788" y="974"/>
                      <a:pt x="166426" y="2436"/>
                    </a:cubicBezTo>
                    <a:lnTo>
                      <a:pt x="171648" y="14952"/>
                    </a:lnTo>
                    <a:cubicBezTo>
                      <a:pt x="172539" y="17010"/>
                      <a:pt x="171740" y="19463"/>
                      <a:pt x="169859" y="20437"/>
                    </a:cubicBezTo>
                    <a:cubicBezTo>
                      <a:pt x="169336" y="20706"/>
                      <a:pt x="168768" y="20840"/>
                      <a:pt x="168192" y="20832"/>
                    </a:cubicBezTo>
                    <a:close/>
                    <a:moveTo>
                      <a:pt x="7680" y="12432"/>
                    </a:moveTo>
                    <a:lnTo>
                      <a:pt x="162202" y="12432"/>
                    </a:lnTo>
                    <a:lnTo>
                      <a:pt x="160512"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47E92463-D374-F8DC-6B78-08FC6C895694}"/>
                  </a:ext>
                </a:extLst>
              </p:cNvPr>
              <p:cNvSpPr/>
              <p:nvPr/>
            </p:nvSpPr>
            <p:spPr>
              <a:xfrm>
                <a:off x="7879948" y="4007358"/>
                <a:ext cx="129945" cy="47021"/>
              </a:xfrm>
              <a:custGeom>
                <a:avLst/>
                <a:gdLst>
                  <a:gd name="connsiteX0" fmla="*/ 95923 w 129945"/>
                  <a:gd name="connsiteY0" fmla="*/ 18042 h 47021"/>
                  <a:gd name="connsiteX1" fmla="*/ 129945 w 129945"/>
                  <a:gd name="connsiteY1" fmla="*/ 47022 h 47021"/>
                  <a:gd name="connsiteX2" fmla="*/ 0 w 129945"/>
                  <a:gd name="connsiteY2" fmla="*/ 47022 h 47021"/>
                  <a:gd name="connsiteX3" fmla="*/ 24422 w 129945"/>
                  <a:gd name="connsiteY3" fmla="*/ 2922 h 47021"/>
                  <a:gd name="connsiteX4" fmla="*/ 95923 w 129945"/>
                  <a:gd name="connsiteY4" fmla="*/ 18042 h 47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45" h="47021">
                    <a:moveTo>
                      <a:pt x="95923" y="18042"/>
                    </a:moveTo>
                    <a:cubicBezTo>
                      <a:pt x="95923" y="18042"/>
                      <a:pt x="127488" y="29382"/>
                      <a:pt x="129945" y="47022"/>
                    </a:cubicBezTo>
                    <a:lnTo>
                      <a:pt x="0" y="47022"/>
                    </a:lnTo>
                    <a:cubicBezTo>
                      <a:pt x="0" y="47022"/>
                      <a:pt x="8294" y="11742"/>
                      <a:pt x="24422" y="2922"/>
                    </a:cubicBezTo>
                    <a:cubicBezTo>
                      <a:pt x="40550" y="-5899"/>
                      <a:pt x="90010" y="7038"/>
                      <a:pt x="95923" y="18042"/>
                    </a:cubicBezTo>
                    <a:close/>
                  </a:path>
                </a:pathLst>
              </a:custGeom>
              <a:solidFill>
                <a:srgbClr val="263238"/>
              </a:solidFill>
              <a:ln w="7671"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9DC2501E-2845-01E2-7229-E010BD8B20B2}"/>
                  </a:ext>
                </a:extLst>
              </p:cNvPr>
              <p:cNvSpPr/>
              <p:nvPr/>
            </p:nvSpPr>
            <p:spPr>
              <a:xfrm>
                <a:off x="7876130" y="4003696"/>
                <a:ext cx="137573" cy="55303"/>
              </a:xfrm>
              <a:custGeom>
                <a:avLst/>
                <a:gdLst>
                  <a:gd name="connsiteX0" fmla="*/ 133764 w 137573"/>
                  <a:gd name="connsiteY0" fmla="*/ 55304 h 55303"/>
                  <a:gd name="connsiteX1" fmla="*/ 3819 w 137573"/>
                  <a:gd name="connsiteY1" fmla="*/ 55304 h 55303"/>
                  <a:gd name="connsiteX2" fmla="*/ 823 w 137573"/>
                  <a:gd name="connsiteY2" fmla="*/ 53708 h 55303"/>
                  <a:gd name="connsiteX3" fmla="*/ 132 w 137573"/>
                  <a:gd name="connsiteY3" fmla="*/ 50012 h 55303"/>
                  <a:gd name="connsiteX4" fmla="*/ 26475 w 137573"/>
                  <a:gd name="connsiteY4" fmla="*/ 3308 h 55303"/>
                  <a:gd name="connsiteX5" fmla="*/ 102123 w 137573"/>
                  <a:gd name="connsiteY5" fmla="*/ 18596 h 55303"/>
                  <a:gd name="connsiteX6" fmla="*/ 137528 w 137573"/>
                  <a:gd name="connsiteY6" fmla="*/ 50432 h 55303"/>
                  <a:gd name="connsiteX7" fmla="*/ 136683 w 137573"/>
                  <a:gd name="connsiteY7" fmla="*/ 53792 h 55303"/>
                  <a:gd name="connsiteX8" fmla="*/ 133764 w 137573"/>
                  <a:gd name="connsiteY8" fmla="*/ 55304 h 55303"/>
                  <a:gd name="connsiteX9" fmla="*/ 8964 w 137573"/>
                  <a:gd name="connsiteY9" fmla="*/ 46904 h 55303"/>
                  <a:gd name="connsiteX10" fmla="*/ 128312 w 137573"/>
                  <a:gd name="connsiteY10" fmla="*/ 46904 h 55303"/>
                  <a:gd name="connsiteX11" fmla="*/ 98513 w 137573"/>
                  <a:gd name="connsiteY11" fmla="*/ 26156 h 55303"/>
                  <a:gd name="connsiteX12" fmla="*/ 96363 w 137573"/>
                  <a:gd name="connsiteY12" fmla="*/ 24224 h 55303"/>
                  <a:gd name="connsiteX13" fmla="*/ 29931 w 137573"/>
                  <a:gd name="connsiteY13" fmla="*/ 10784 h 55303"/>
                  <a:gd name="connsiteX14" fmla="*/ 8964 w 137573"/>
                  <a:gd name="connsiteY14" fmla="*/ 46904 h 5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573" h="55303">
                    <a:moveTo>
                      <a:pt x="133764" y="55304"/>
                    </a:moveTo>
                    <a:lnTo>
                      <a:pt x="3819" y="55304"/>
                    </a:lnTo>
                    <a:cubicBezTo>
                      <a:pt x="2651" y="55312"/>
                      <a:pt x="1538" y="54724"/>
                      <a:pt x="823" y="53708"/>
                    </a:cubicBezTo>
                    <a:cubicBezTo>
                      <a:pt x="71" y="52666"/>
                      <a:pt x="-182" y="51297"/>
                      <a:pt x="132" y="50012"/>
                    </a:cubicBezTo>
                    <a:cubicBezTo>
                      <a:pt x="132" y="48500"/>
                      <a:pt x="9041" y="12800"/>
                      <a:pt x="26475" y="3308"/>
                    </a:cubicBezTo>
                    <a:cubicBezTo>
                      <a:pt x="42756" y="-5596"/>
                      <a:pt x="92062" y="4820"/>
                      <a:pt x="102123" y="18596"/>
                    </a:cubicBezTo>
                    <a:cubicBezTo>
                      <a:pt x="108804" y="21200"/>
                      <a:pt x="135070" y="32288"/>
                      <a:pt x="137528" y="50432"/>
                    </a:cubicBezTo>
                    <a:cubicBezTo>
                      <a:pt x="137697" y="51633"/>
                      <a:pt x="137389" y="52851"/>
                      <a:pt x="136683" y="53792"/>
                    </a:cubicBezTo>
                    <a:cubicBezTo>
                      <a:pt x="135969" y="54749"/>
                      <a:pt x="134893" y="55304"/>
                      <a:pt x="133764" y="55304"/>
                    </a:cubicBezTo>
                    <a:close/>
                    <a:moveTo>
                      <a:pt x="8964" y="46904"/>
                    </a:moveTo>
                    <a:lnTo>
                      <a:pt x="128312" y="46904"/>
                    </a:lnTo>
                    <a:cubicBezTo>
                      <a:pt x="122705" y="36740"/>
                      <a:pt x="105272" y="28676"/>
                      <a:pt x="98513" y="26156"/>
                    </a:cubicBezTo>
                    <a:cubicBezTo>
                      <a:pt x="97599" y="25837"/>
                      <a:pt x="96831" y="25148"/>
                      <a:pt x="96363" y="24224"/>
                    </a:cubicBezTo>
                    <a:cubicBezTo>
                      <a:pt x="91755" y="15320"/>
                      <a:pt x="45137" y="2468"/>
                      <a:pt x="29931" y="10784"/>
                    </a:cubicBezTo>
                    <a:cubicBezTo>
                      <a:pt x="19793" y="16160"/>
                      <a:pt x="12343" y="35312"/>
                      <a:pt x="8964" y="46904"/>
                    </a:cubicBezTo>
                    <a:close/>
                  </a:path>
                </a:pathLst>
              </a:custGeom>
              <a:solidFill>
                <a:srgbClr val="263238"/>
              </a:solidFill>
              <a:ln w="7671"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F64869D9-0728-C216-AE97-363D79C784A6}"/>
                  </a:ext>
                </a:extLst>
              </p:cNvPr>
              <p:cNvSpPr/>
              <p:nvPr/>
            </p:nvSpPr>
            <p:spPr>
              <a:xfrm>
                <a:off x="8046758" y="4133423"/>
                <a:ext cx="90635" cy="949290"/>
              </a:xfrm>
              <a:custGeom>
                <a:avLst/>
                <a:gdLst>
                  <a:gd name="connsiteX0" fmla="*/ 0 w 90635"/>
                  <a:gd name="connsiteY0" fmla="*/ 168 h 949290"/>
                  <a:gd name="connsiteX1" fmla="*/ 72345 w 90635"/>
                  <a:gd name="connsiteY1" fmla="*/ 940968 h 949290"/>
                  <a:gd name="connsiteX2" fmla="*/ 83029 w 90635"/>
                  <a:gd name="connsiteY2" fmla="*/ 949133 h 949290"/>
                  <a:gd name="connsiteX3" fmla="*/ 90624 w 90635"/>
                  <a:gd name="connsiteY3" fmla="*/ 938700 h 949290"/>
                  <a:gd name="connsiteX4" fmla="*/ 41395 w 90635"/>
                  <a:gd name="connsiteY4" fmla="*/ 0 h 949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35" h="949290">
                    <a:moveTo>
                      <a:pt x="0" y="168"/>
                    </a:moveTo>
                    <a:lnTo>
                      <a:pt x="72345" y="940968"/>
                    </a:lnTo>
                    <a:cubicBezTo>
                      <a:pt x="73236" y="946453"/>
                      <a:pt x="78021" y="950107"/>
                      <a:pt x="83029" y="949133"/>
                    </a:cubicBezTo>
                    <a:cubicBezTo>
                      <a:pt x="87606" y="948243"/>
                      <a:pt x="90854" y="943774"/>
                      <a:pt x="90624" y="938700"/>
                    </a:cubicBezTo>
                    <a:lnTo>
                      <a:pt x="41395" y="0"/>
                    </a:lnTo>
                    <a:close/>
                  </a:path>
                </a:pathLst>
              </a:custGeom>
              <a:solidFill>
                <a:srgbClr val="263238"/>
              </a:solidFill>
              <a:ln w="7671"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3F3041D3-47BF-F8D3-2222-CFF9D5CFB7A2}"/>
                  </a:ext>
                </a:extLst>
              </p:cNvPr>
              <p:cNvSpPr/>
              <p:nvPr/>
            </p:nvSpPr>
            <p:spPr>
              <a:xfrm>
                <a:off x="8042668" y="4129728"/>
                <a:ext cx="98303" cy="957927"/>
              </a:xfrm>
              <a:custGeom>
                <a:avLst/>
                <a:gdLst>
                  <a:gd name="connsiteX0" fmla="*/ 85652 w 98303"/>
                  <a:gd name="connsiteY0" fmla="*/ 957852 h 957927"/>
                  <a:gd name="connsiteX1" fmla="*/ 77972 w 98303"/>
                  <a:gd name="connsiteY1" fmla="*/ 955416 h 957927"/>
                  <a:gd name="connsiteX2" fmla="*/ 72289 w 98303"/>
                  <a:gd name="connsiteY2" fmla="*/ 945420 h 957927"/>
                  <a:gd name="connsiteX3" fmla="*/ 20 w 98303"/>
                  <a:gd name="connsiteY3" fmla="*/ 4620 h 957927"/>
                  <a:gd name="connsiteX4" fmla="*/ 3453 w 98303"/>
                  <a:gd name="connsiteY4" fmla="*/ 17 h 957927"/>
                  <a:gd name="connsiteX5" fmla="*/ 3783 w 98303"/>
                  <a:gd name="connsiteY5" fmla="*/ 0 h 957927"/>
                  <a:gd name="connsiteX6" fmla="*/ 45178 w 98303"/>
                  <a:gd name="connsiteY6" fmla="*/ 0 h 957927"/>
                  <a:gd name="connsiteX7" fmla="*/ 49018 w 98303"/>
                  <a:gd name="connsiteY7" fmla="*/ 4032 h 957927"/>
                  <a:gd name="connsiteX8" fmla="*/ 98247 w 98303"/>
                  <a:gd name="connsiteY8" fmla="*/ 942648 h 957927"/>
                  <a:gd name="connsiteX9" fmla="*/ 88263 w 98303"/>
                  <a:gd name="connsiteY9" fmla="*/ 957852 h 957927"/>
                  <a:gd name="connsiteX10" fmla="*/ 85652 w 98303"/>
                  <a:gd name="connsiteY10" fmla="*/ 957852 h 957927"/>
                  <a:gd name="connsiteX11" fmla="*/ 8314 w 98303"/>
                  <a:gd name="connsiteY11" fmla="*/ 8064 h 957927"/>
                  <a:gd name="connsiteX12" fmla="*/ 80276 w 98303"/>
                  <a:gd name="connsiteY12" fmla="*/ 944496 h 957927"/>
                  <a:gd name="connsiteX13" fmla="*/ 82657 w 98303"/>
                  <a:gd name="connsiteY13" fmla="*/ 948444 h 957927"/>
                  <a:gd name="connsiteX14" fmla="*/ 86881 w 98303"/>
                  <a:gd name="connsiteY14" fmla="*/ 949284 h 957927"/>
                  <a:gd name="connsiteX15" fmla="*/ 90874 w 98303"/>
                  <a:gd name="connsiteY15" fmla="*/ 942984 h 957927"/>
                  <a:gd name="connsiteX16" fmla="*/ 41876 w 98303"/>
                  <a:gd name="connsiteY16" fmla="*/ 8064 h 957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303" h="957927">
                    <a:moveTo>
                      <a:pt x="85652" y="957852"/>
                    </a:moveTo>
                    <a:cubicBezTo>
                      <a:pt x="82925" y="957919"/>
                      <a:pt x="80245" y="957062"/>
                      <a:pt x="77972" y="955416"/>
                    </a:cubicBezTo>
                    <a:cubicBezTo>
                      <a:pt x="74900" y="953081"/>
                      <a:pt x="72842" y="949469"/>
                      <a:pt x="72289" y="945420"/>
                    </a:cubicBezTo>
                    <a:lnTo>
                      <a:pt x="20" y="4620"/>
                    </a:lnTo>
                    <a:cubicBezTo>
                      <a:pt x="-195" y="2310"/>
                      <a:pt x="1349" y="252"/>
                      <a:pt x="3453" y="17"/>
                    </a:cubicBezTo>
                    <a:cubicBezTo>
                      <a:pt x="3568" y="8"/>
                      <a:pt x="3676" y="0"/>
                      <a:pt x="3783" y="0"/>
                    </a:cubicBezTo>
                    <a:lnTo>
                      <a:pt x="45178" y="0"/>
                    </a:lnTo>
                    <a:cubicBezTo>
                      <a:pt x="47244" y="0"/>
                      <a:pt x="48934" y="1781"/>
                      <a:pt x="49018" y="4032"/>
                    </a:cubicBezTo>
                    <a:lnTo>
                      <a:pt x="98247" y="942648"/>
                    </a:lnTo>
                    <a:cubicBezTo>
                      <a:pt x="98846" y="949729"/>
                      <a:pt x="94592" y="956206"/>
                      <a:pt x="88263" y="957852"/>
                    </a:cubicBezTo>
                    <a:cubicBezTo>
                      <a:pt x="87395" y="957953"/>
                      <a:pt x="86520" y="957953"/>
                      <a:pt x="85652" y="957852"/>
                    </a:cubicBezTo>
                    <a:close/>
                    <a:moveTo>
                      <a:pt x="8314" y="8064"/>
                    </a:moveTo>
                    <a:lnTo>
                      <a:pt x="80276" y="944496"/>
                    </a:lnTo>
                    <a:cubicBezTo>
                      <a:pt x="80514" y="946125"/>
                      <a:pt x="81382" y="947562"/>
                      <a:pt x="82657" y="948444"/>
                    </a:cubicBezTo>
                    <a:cubicBezTo>
                      <a:pt x="83885" y="949385"/>
                      <a:pt x="85429" y="949687"/>
                      <a:pt x="86881" y="949284"/>
                    </a:cubicBezTo>
                    <a:cubicBezTo>
                      <a:pt x="89469" y="948587"/>
                      <a:pt x="91182" y="945882"/>
                      <a:pt x="90874" y="942984"/>
                    </a:cubicBezTo>
                    <a:lnTo>
                      <a:pt x="41876" y="8064"/>
                    </a:lnTo>
                    <a:close/>
                  </a:path>
                </a:pathLst>
              </a:custGeom>
              <a:solidFill>
                <a:srgbClr val="263238"/>
              </a:solidFill>
              <a:ln w="7671"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F5007AD5-35F5-2FF2-F882-B2ACDA350989}"/>
                  </a:ext>
                </a:extLst>
              </p:cNvPr>
              <p:cNvSpPr/>
              <p:nvPr/>
            </p:nvSpPr>
            <p:spPr>
              <a:xfrm>
                <a:off x="8532364" y="4133340"/>
                <a:ext cx="90905" cy="952974"/>
              </a:xfrm>
              <a:custGeom>
                <a:avLst/>
                <a:gdLst>
                  <a:gd name="connsiteX0" fmla="*/ 0 w 90905"/>
                  <a:gd name="connsiteY0" fmla="*/ 252 h 952974"/>
                  <a:gd name="connsiteX1" fmla="*/ 72576 w 90905"/>
                  <a:gd name="connsiteY1" fmla="*/ 944328 h 952974"/>
                  <a:gd name="connsiteX2" fmla="*/ 83297 w 90905"/>
                  <a:gd name="connsiteY2" fmla="*/ 952846 h 952974"/>
                  <a:gd name="connsiteX3" fmla="*/ 83866 w 90905"/>
                  <a:gd name="connsiteY3" fmla="*/ 952728 h 952974"/>
                  <a:gd name="connsiteX4" fmla="*/ 90855 w 90905"/>
                  <a:gd name="connsiteY4" fmla="*/ 941808 h 952974"/>
                  <a:gd name="connsiteX5" fmla="*/ 41472 w 90905"/>
                  <a:gd name="connsiteY5" fmla="*/ 0 h 95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05" h="952974">
                    <a:moveTo>
                      <a:pt x="0" y="252"/>
                    </a:moveTo>
                    <a:lnTo>
                      <a:pt x="72576" y="944328"/>
                    </a:lnTo>
                    <a:cubicBezTo>
                      <a:pt x="73383" y="949914"/>
                      <a:pt x="78183" y="953736"/>
                      <a:pt x="83297" y="952846"/>
                    </a:cubicBezTo>
                    <a:cubicBezTo>
                      <a:pt x="83489" y="952812"/>
                      <a:pt x="83674" y="952770"/>
                      <a:pt x="83866" y="952728"/>
                    </a:cubicBezTo>
                    <a:cubicBezTo>
                      <a:pt x="88358" y="951502"/>
                      <a:pt x="91338" y="946840"/>
                      <a:pt x="90855" y="941808"/>
                    </a:cubicBezTo>
                    <a:lnTo>
                      <a:pt x="41472" y="0"/>
                    </a:lnTo>
                    <a:close/>
                  </a:path>
                </a:pathLst>
              </a:custGeom>
              <a:solidFill>
                <a:srgbClr val="263238"/>
              </a:solidFill>
              <a:ln w="7671"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738955E7-7621-38D8-A50F-D09427B52493}"/>
                  </a:ext>
                </a:extLst>
              </p:cNvPr>
              <p:cNvSpPr/>
              <p:nvPr/>
            </p:nvSpPr>
            <p:spPr>
              <a:xfrm>
                <a:off x="8528517" y="4129392"/>
                <a:ext cx="98597" cy="961411"/>
              </a:xfrm>
              <a:custGeom>
                <a:avLst/>
                <a:gdLst>
                  <a:gd name="connsiteX0" fmla="*/ 85639 w 98597"/>
                  <a:gd name="connsiteY0" fmla="*/ 961380 h 961411"/>
                  <a:gd name="connsiteX1" fmla="*/ 72583 w 98597"/>
                  <a:gd name="connsiteY1" fmla="*/ 948864 h 961411"/>
                  <a:gd name="connsiteX2" fmla="*/ 7 w 98597"/>
                  <a:gd name="connsiteY2" fmla="*/ 4620 h 961411"/>
                  <a:gd name="connsiteX3" fmla="*/ 1005 w 98597"/>
                  <a:gd name="connsiteY3" fmla="*/ 1344 h 961411"/>
                  <a:gd name="connsiteX4" fmla="*/ 3847 w 98597"/>
                  <a:gd name="connsiteY4" fmla="*/ 0 h 961411"/>
                  <a:gd name="connsiteX5" fmla="*/ 45319 w 98597"/>
                  <a:gd name="connsiteY5" fmla="*/ 0 h 961411"/>
                  <a:gd name="connsiteX6" fmla="*/ 49159 w 98597"/>
                  <a:gd name="connsiteY6" fmla="*/ 4032 h 961411"/>
                  <a:gd name="connsiteX7" fmla="*/ 98541 w 98597"/>
                  <a:gd name="connsiteY7" fmla="*/ 946008 h 961411"/>
                  <a:gd name="connsiteX8" fmla="*/ 88557 w 98597"/>
                  <a:gd name="connsiteY8" fmla="*/ 961212 h 961411"/>
                  <a:gd name="connsiteX9" fmla="*/ 85639 w 98597"/>
                  <a:gd name="connsiteY9" fmla="*/ 961380 h 961411"/>
                  <a:gd name="connsiteX10" fmla="*/ 8071 w 98597"/>
                  <a:gd name="connsiteY10" fmla="*/ 8400 h 961411"/>
                  <a:gd name="connsiteX11" fmla="*/ 80263 w 98597"/>
                  <a:gd name="connsiteY11" fmla="*/ 947940 h 961411"/>
                  <a:gd name="connsiteX12" fmla="*/ 82644 w 98597"/>
                  <a:gd name="connsiteY12" fmla="*/ 951888 h 961411"/>
                  <a:gd name="connsiteX13" fmla="*/ 89932 w 98597"/>
                  <a:gd name="connsiteY13" fmla="*/ 950586 h 961411"/>
                  <a:gd name="connsiteX14" fmla="*/ 90861 w 98597"/>
                  <a:gd name="connsiteY14" fmla="*/ 946428 h 961411"/>
                  <a:gd name="connsiteX15" fmla="*/ 41402 w 98597"/>
                  <a:gd name="connsiteY15" fmla="*/ 840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597" h="961411">
                    <a:moveTo>
                      <a:pt x="85639" y="961380"/>
                    </a:moveTo>
                    <a:cubicBezTo>
                      <a:pt x="79049" y="961321"/>
                      <a:pt x="73497" y="955996"/>
                      <a:pt x="72583" y="948864"/>
                    </a:cubicBezTo>
                    <a:lnTo>
                      <a:pt x="7" y="4620"/>
                    </a:lnTo>
                    <a:cubicBezTo>
                      <a:pt x="-55" y="3427"/>
                      <a:pt x="306" y="2259"/>
                      <a:pt x="1005" y="1344"/>
                    </a:cubicBezTo>
                    <a:cubicBezTo>
                      <a:pt x="1750" y="496"/>
                      <a:pt x="2772" y="8"/>
                      <a:pt x="3847" y="0"/>
                    </a:cubicBezTo>
                    <a:lnTo>
                      <a:pt x="45319" y="0"/>
                    </a:lnTo>
                    <a:cubicBezTo>
                      <a:pt x="47362" y="42"/>
                      <a:pt x="49036" y="1798"/>
                      <a:pt x="49159" y="4032"/>
                    </a:cubicBezTo>
                    <a:lnTo>
                      <a:pt x="98541" y="946008"/>
                    </a:lnTo>
                    <a:cubicBezTo>
                      <a:pt x="99140" y="953089"/>
                      <a:pt x="94885" y="959566"/>
                      <a:pt x="88557" y="961212"/>
                    </a:cubicBezTo>
                    <a:cubicBezTo>
                      <a:pt x="87597" y="961397"/>
                      <a:pt x="86614" y="961456"/>
                      <a:pt x="85639" y="961380"/>
                    </a:cubicBezTo>
                    <a:close/>
                    <a:moveTo>
                      <a:pt x="8071" y="8400"/>
                    </a:moveTo>
                    <a:lnTo>
                      <a:pt x="80263" y="947940"/>
                    </a:lnTo>
                    <a:cubicBezTo>
                      <a:pt x="80516" y="949561"/>
                      <a:pt x="81376" y="950998"/>
                      <a:pt x="82644" y="951888"/>
                    </a:cubicBezTo>
                    <a:cubicBezTo>
                      <a:pt x="84986" y="953728"/>
                      <a:pt x="88250" y="953148"/>
                      <a:pt x="89932" y="950586"/>
                    </a:cubicBezTo>
                    <a:cubicBezTo>
                      <a:pt x="90723" y="949385"/>
                      <a:pt x="91053" y="947890"/>
                      <a:pt x="90861" y="946428"/>
                    </a:cubicBezTo>
                    <a:lnTo>
                      <a:pt x="41402" y="8400"/>
                    </a:lnTo>
                    <a:close/>
                  </a:path>
                </a:pathLst>
              </a:custGeom>
              <a:solidFill>
                <a:srgbClr val="263238"/>
              </a:solidFill>
              <a:ln w="7671"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26864205-730D-1ABE-9C48-9B557621B522}"/>
                  </a:ext>
                </a:extLst>
              </p:cNvPr>
              <p:cNvSpPr/>
              <p:nvPr/>
            </p:nvSpPr>
            <p:spPr>
              <a:xfrm>
                <a:off x="7232405" y="4133255"/>
                <a:ext cx="79760" cy="943961"/>
              </a:xfrm>
              <a:custGeom>
                <a:avLst/>
                <a:gdLst>
                  <a:gd name="connsiteX0" fmla="*/ 38442 w 79760"/>
                  <a:gd name="connsiteY0" fmla="*/ 336 h 943961"/>
                  <a:gd name="connsiteX1" fmla="*/ 42 w 79760"/>
                  <a:gd name="connsiteY1" fmla="*/ 932736 h 943961"/>
                  <a:gd name="connsiteX2" fmla="*/ 7108 w 79760"/>
                  <a:gd name="connsiteY2" fmla="*/ 943656 h 943961"/>
                  <a:gd name="connsiteX3" fmla="*/ 7108 w 79760"/>
                  <a:gd name="connsiteY3" fmla="*/ 943656 h 943961"/>
                  <a:gd name="connsiteX4" fmla="*/ 18113 w 79760"/>
                  <a:gd name="connsiteY4" fmla="*/ 936474 h 943961"/>
                  <a:gd name="connsiteX5" fmla="*/ 18321 w 79760"/>
                  <a:gd name="connsiteY5" fmla="*/ 935256 h 943961"/>
                  <a:gd name="connsiteX6" fmla="*/ 79761 w 79760"/>
                  <a:gd name="connsiteY6" fmla="*/ 0 h 94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60" h="943961">
                    <a:moveTo>
                      <a:pt x="38442" y="336"/>
                    </a:moveTo>
                    <a:lnTo>
                      <a:pt x="42" y="932736"/>
                    </a:lnTo>
                    <a:cubicBezTo>
                      <a:pt x="-396" y="937784"/>
                      <a:pt x="2607" y="942430"/>
                      <a:pt x="7108" y="943656"/>
                    </a:cubicBezTo>
                    <a:lnTo>
                      <a:pt x="7108" y="943656"/>
                    </a:lnTo>
                    <a:cubicBezTo>
                      <a:pt x="11962" y="945000"/>
                      <a:pt x="16884" y="941783"/>
                      <a:pt x="18113" y="936474"/>
                    </a:cubicBezTo>
                    <a:cubicBezTo>
                      <a:pt x="18205" y="936071"/>
                      <a:pt x="18275" y="935668"/>
                      <a:pt x="18321" y="935256"/>
                    </a:cubicBezTo>
                    <a:lnTo>
                      <a:pt x="79761" y="0"/>
                    </a:lnTo>
                    <a:close/>
                  </a:path>
                </a:pathLst>
              </a:custGeom>
              <a:solidFill>
                <a:srgbClr val="263238"/>
              </a:solidFill>
              <a:ln w="7671"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935D9105-C351-1B78-B7B9-8AF35AD5BE15}"/>
                  </a:ext>
                </a:extLst>
              </p:cNvPr>
              <p:cNvSpPr/>
              <p:nvPr/>
            </p:nvSpPr>
            <p:spPr>
              <a:xfrm>
                <a:off x="7228861" y="4129476"/>
                <a:ext cx="87384" cy="952308"/>
              </a:xfrm>
              <a:custGeom>
                <a:avLst/>
                <a:gdLst>
                  <a:gd name="connsiteX0" fmla="*/ 13187 w 87384"/>
                  <a:gd name="connsiteY0" fmla="*/ 952308 h 952308"/>
                  <a:gd name="connsiteX1" fmla="*/ 10038 w 87384"/>
                  <a:gd name="connsiteY1" fmla="*/ 951888 h 952308"/>
                  <a:gd name="connsiteX2" fmla="*/ 54 w 87384"/>
                  <a:gd name="connsiteY2" fmla="*/ 936432 h 952308"/>
                  <a:gd name="connsiteX3" fmla="*/ 38454 w 87384"/>
                  <a:gd name="connsiteY3" fmla="*/ 4032 h 952308"/>
                  <a:gd name="connsiteX4" fmla="*/ 42217 w 87384"/>
                  <a:gd name="connsiteY4" fmla="*/ 0 h 952308"/>
                  <a:gd name="connsiteX5" fmla="*/ 83535 w 87384"/>
                  <a:gd name="connsiteY5" fmla="*/ 0 h 952308"/>
                  <a:gd name="connsiteX6" fmla="*/ 86300 w 87384"/>
                  <a:gd name="connsiteY6" fmla="*/ 1344 h 952308"/>
                  <a:gd name="connsiteX7" fmla="*/ 87375 w 87384"/>
                  <a:gd name="connsiteY7" fmla="*/ 4536 h 952308"/>
                  <a:gd name="connsiteX8" fmla="*/ 25935 w 87384"/>
                  <a:gd name="connsiteY8" fmla="*/ 939708 h 952308"/>
                  <a:gd name="connsiteX9" fmla="*/ 20329 w 87384"/>
                  <a:gd name="connsiteY9" fmla="*/ 949956 h 952308"/>
                  <a:gd name="connsiteX10" fmla="*/ 13187 w 87384"/>
                  <a:gd name="connsiteY10" fmla="*/ 952308 h 952308"/>
                  <a:gd name="connsiteX11" fmla="*/ 45673 w 87384"/>
                  <a:gd name="connsiteY11" fmla="*/ 8316 h 952308"/>
                  <a:gd name="connsiteX12" fmla="*/ 7734 w 87384"/>
                  <a:gd name="connsiteY12" fmla="*/ 937020 h 952308"/>
                  <a:gd name="connsiteX13" fmla="*/ 11881 w 87384"/>
                  <a:gd name="connsiteY13" fmla="*/ 943740 h 952308"/>
                  <a:gd name="connsiteX14" fmla="*/ 16105 w 87384"/>
                  <a:gd name="connsiteY14" fmla="*/ 942900 h 952308"/>
                  <a:gd name="connsiteX15" fmla="*/ 18409 w 87384"/>
                  <a:gd name="connsiteY15" fmla="*/ 938784 h 952308"/>
                  <a:gd name="connsiteX16" fmla="*/ 79158 w 87384"/>
                  <a:gd name="connsiteY16" fmla="*/ 8316 h 95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384" h="952308">
                    <a:moveTo>
                      <a:pt x="13187" y="952308"/>
                    </a:moveTo>
                    <a:cubicBezTo>
                      <a:pt x="12127" y="952291"/>
                      <a:pt x="11067" y="952148"/>
                      <a:pt x="10038" y="951888"/>
                    </a:cubicBezTo>
                    <a:cubicBezTo>
                      <a:pt x="3702" y="950107"/>
                      <a:pt x="-530" y="943564"/>
                      <a:pt x="54" y="936432"/>
                    </a:cubicBezTo>
                    <a:lnTo>
                      <a:pt x="38454" y="4032"/>
                    </a:lnTo>
                    <a:cubicBezTo>
                      <a:pt x="38538" y="1814"/>
                      <a:pt x="40182" y="42"/>
                      <a:pt x="42217" y="0"/>
                    </a:cubicBezTo>
                    <a:lnTo>
                      <a:pt x="83535" y="0"/>
                    </a:lnTo>
                    <a:cubicBezTo>
                      <a:pt x="84587" y="-8"/>
                      <a:pt x="85594" y="487"/>
                      <a:pt x="86300" y="1344"/>
                    </a:cubicBezTo>
                    <a:cubicBezTo>
                      <a:pt x="87060" y="2192"/>
                      <a:pt x="87452" y="3352"/>
                      <a:pt x="87375" y="4536"/>
                    </a:cubicBezTo>
                    <a:lnTo>
                      <a:pt x="25935" y="939708"/>
                    </a:lnTo>
                    <a:cubicBezTo>
                      <a:pt x="25498" y="943849"/>
                      <a:pt x="23455" y="947579"/>
                      <a:pt x="20329" y="949956"/>
                    </a:cubicBezTo>
                    <a:cubicBezTo>
                      <a:pt x="18209" y="951493"/>
                      <a:pt x="15729" y="952308"/>
                      <a:pt x="13187" y="952308"/>
                    </a:cubicBezTo>
                    <a:close/>
                    <a:moveTo>
                      <a:pt x="45673" y="8316"/>
                    </a:moveTo>
                    <a:lnTo>
                      <a:pt x="7734" y="937020"/>
                    </a:lnTo>
                    <a:cubicBezTo>
                      <a:pt x="7403" y="940077"/>
                      <a:pt x="9170" y="942934"/>
                      <a:pt x="11881" y="943740"/>
                    </a:cubicBezTo>
                    <a:cubicBezTo>
                      <a:pt x="13332" y="944101"/>
                      <a:pt x="14861" y="943799"/>
                      <a:pt x="16105" y="942900"/>
                    </a:cubicBezTo>
                    <a:cubicBezTo>
                      <a:pt x="17357" y="941934"/>
                      <a:pt x="18186" y="940439"/>
                      <a:pt x="18409" y="938784"/>
                    </a:cubicBezTo>
                    <a:lnTo>
                      <a:pt x="79158" y="8316"/>
                    </a:lnTo>
                    <a:close/>
                  </a:path>
                </a:pathLst>
              </a:custGeom>
              <a:solidFill>
                <a:srgbClr val="263238"/>
              </a:solidFill>
              <a:ln w="7671"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6E0FB946-0823-6BD4-C6C0-E0506CD80B93}"/>
                  </a:ext>
                </a:extLst>
              </p:cNvPr>
              <p:cNvSpPr/>
              <p:nvPr/>
            </p:nvSpPr>
            <p:spPr>
              <a:xfrm>
                <a:off x="6784883" y="4133340"/>
                <a:ext cx="79231" cy="941084"/>
              </a:xfrm>
              <a:custGeom>
                <a:avLst/>
                <a:gdLst>
                  <a:gd name="connsiteX0" fmla="*/ 38451 w 79231"/>
                  <a:gd name="connsiteY0" fmla="*/ 252 h 941084"/>
                  <a:gd name="connsiteX1" fmla="*/ 51 w 79231"/>
                  <a:gd name="connsiteY1" fmla="*/ 929796 h 941084"/>
                  <a:gd name="connsiteX2" fmla="*/ 7116 w 79231"/>
                  <a:gd name="connsiteY2" fmla="*/ 940800 h 941084"/>
                  <a:gd name="connsiteX3" fmla="*/ 18153 w 79231"/>
                  <a:gd name="connsiteY3" fmla="*/ 933442 h 941084"/>
                  <a:gd name="connsiteX4" fmla="*/ 18329 w 79231"/>
                  <a:gd name="connsiteY4" fmla="*/ 932400 h 941084"/>
                  <a:gd name="connsiteX5" fmla="*/ 79232 w 79231"/>
                  <a:gd name="connsiteY5" fmla="*/ 0 h 94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31" h="941084">
                    <a:moveTo>
                      <a:pt x="38451" y="252"/>
                    </a:moveTo>
                    <a:lnTo>
                      <a:pt x="51" y="929796"/>
                    </a:lnTo>
                    <a:cubicBezTo>
                      <a:pt x="-433" y="934878"/>
                      <a:pt x="2585" y="939574"/>
                      <a:pt x="7116" y="940800"/>
                    </a:cubicBezTo>
                    <a:cubicBezTo>
                      <a:pt x="12024" y="942102"/>
                      <a:pt x="16962" y="938809"/>
                      <a:pt x="18153" y="933442"/>
                    </a:cubicBezTo>
                    <a:cubicBezTo>
                      <a:pt x="18229" y="933097"/>
                      <a:pt x="18283" y="932753"/>
                      <a:pt x="18329" y="932400"/>
                    </a:cubicBezTo>
                    <a:lnTo>
                      <a:pt x="79232" y="0"/>
                    </a:lnTo>
                    <a:close/>
                  </a:path>
                </a:pathLst>
              </a:custGeom>
              <a:solidFill>
                <a:srgbClr val="263238"/>
              </a:solidFill>
              <a:ln w="7671"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D7903EB1-887F-0544-247E-5AAD6DEF64BF}"/>
                  </a:ext>
                </a:extLst>
              </p:cNvPr>
              <p:cNvSpPr/>
              <p:nvPr/>
            </p:nvSpPr>
            <p:spPr>
              <a:xfrm>
                <a:off x="6781431" y="4129392"/>
                <a:ext cx="87307" cy="949225"/>
              </a:xfrm>
              <a:custGeom>
                <a:avLst/>
                <a:gdLst>
                  <a:gd name="connsiteX0" fmla="*/ 13180 w 87307"/>
                  <a:gd name="connsiteY0" fmla="*/ 949200 h 949225"/>
                  <a:gd name="connsiteX1" fmla="*/ 10031 w 87307"/>
                  <a:gd name="connsiteY1" fmla="*/ 948780 h 949225"/>
                  <a:gd name="connsiteX2" fmla="*/ 47 w 87307"/>
                  <a:gd name="connsiteY2" fmla="*/ 933408 h 949225"/>
                  <a:gd name="connsiteX3" fmla="*/ 38447 w 87307"/>
                  <a:gd name="connsiteY3" fmla="*/ 4032 h 949225"/>
                  <a:gd name="connsiteX4" fmla="*/ 42287 w 87307"/>
                  <a:gd name="connsiteY4" fmla="*/ 0 h 949225"/>
                  <a:gd name="connsiteX5" fmla="*/ 83452 w 87307"/>
                  <a:gd name="connsiteY5" fmla="*/ 0 h 949225"/>
                  <a:gd name="connsiteX6" fmla="*/ 87307 w 87307"/>
                  <a:gd name="connsiteY6" fmla="*/ 4183 h 949225"/>
                  <a:gd name="connsiteX7" fmla="*/ 87292 w 87307"/>
                  <a:gd name="connsiteY7" fmla="*/ 4536 h 949225"/>
                  <a:gd name="connsiteX8" fmla="*/ 26390 w 87307"/>
                  <a:gd name="connsiteY8" fmla="*/ 936936 h 949225"/>
                  <a:gd name="connsiteX9" fmla="*/ 20783 w 87307"/>
                  <a:gd name="connsiteY9" fmla="*/ 947100 h 949225"/>
                  <a:gd name="connsiteX10" fmla="*/ 13180 w 87307"/>
                  <a:gd name="connsiteY10" fmla="*/ 949200 h 949225"/>
                  <a:gd name="connsiteX11" fmla="*/ 45590 w 87307"/>
                  <a:gd name="connsiteY11" fmla="*/ 8400 h 949225"/>
                  <a:gd name="connsiteX12" fmla="*/ 7727 w 87307"/>
                  <a:gd name="connsiteY12" fmla="*/ 933996 h 949225"/>
                  <a:gd name="connsiteX13" fmla="*/ 11874 w 87307"/>
                  <a:gd name="connsiteY13" fmla="*/ 940632 h 949225"/>
                  <a:gd name="connsiteX14" fmla="*/ 16098 w 87307"/>
                  <a:gd name="connsiteY14" fmla="*/ 939876 h 949225"/>
                  <a:gd name="connsiteX15" fmla="*/ 18402 w 87307"/>
                  <a:gd name="connsiteY15" fmla="*/ 935760 h 949225"/>
                  <a:gd name="connsiteX16" fmla="*/ 78998 w 87307"/>
                  <a:gd name="connsiteY16" fmla="*/ 8400 h 94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307" h="949225">
                    <a:moveTo>
                      <a:pt x="13180" y="949200"/>
                    </a:moveTo>
                    <a:cubicBezTo>
                      <a:pt x="12120" y="949225"/>
                      <a:pt x="11060" y="949082"/>
                      <a:pt x="10031" y="948780"/>
                    </a:cubicBezTo>
                    <a:cubicBezTo>
                      <a:pt x="3726" y="946999"/>
                      <a:pt x="-498" y="940506"/>
                      <a:pt x="47" y="933408"/>
                    </a:cubicBezTo>
                    <a:lnTo>
                      <a:pt x="38447" y="4032"/>
                    </a:lnTo>
                    <a:cubicBezTo>
                      <a:pt x="38532" y="1781"/>
                      <a:pt x="40221" y="0"/>
                      <a:pt x="42287" y="0"/>
                    </a:cubicBezTo>
                    <a:lnTo>
                      <a:pt x="83452" y="0"/>
                    </a:lnTo>
                    <a:cubicBezTo>
                      <a:pt x="85572" y="-8"/>
                      <a:pt x="87300" y="1865"/>
                      <a:pt x="87307" y="4183"/>
                    </a:cubicBezTo>
                    <a:cubicBezTo>
                      <a:pt x="87307" y="4301"/>
                      <a:pt x="87300" y="4418"/>
                      <a:pt x="87292" y="4536"/>
                    </a:cubicBezTo>
                    <a:lnTo>
                      <a:pt x="26390" y="936936"/>
                    </a:lnTo>
                    <a:cubicBezTo>
                      <a:pt x="25952" y="941052"/>
                      <a:pt x="23901" y="944757"/>
                      <a:pt x="20783" y="947100"/>
                    </a:cubicBezTo>
                    <a:cubicBezTo>
                      <a:pt x="18510" y="948646"/>
                      <a:pt x="15853" y="949376"/>
                      <a:pt x="13180" y="949200"/>
                    </a:cubicBezTo>
                    <a:close/>
                    <a:moveTo>
                      <a:pt x="45590" y="8400"/>
                    </a:moveTo>
                    <a:lnTo>
                      <a:pt x="7727" y="933996"/>
                    </a:lnTo>
                    <a:cubicBezTo>
                      <a:pt x="7374" y="937037"/>
                      <a:pt x="9156" y="939893"/>
                      <a:pt x="11874" y="940632"/>
                    </a:cubicBezTo>
                    <a:cubicBezTo>
                      <a:pt x="13318" y="941061"/>
                      <a:pt x="14854" y="940783"/>
                      <a:pt x="16098" y="939876"/>
                    </a:cubicBezTo>
                    <a:cubicBezTo>
                      <a:pt x="17335" y="938893"/>
                      <a:pt x="18164" y="937415"/>
                      <a:pt x="18402" y="935760"/>
                    </a:cubicBezTo>
                    <a:lnTo>
                      <a:pt x="78998" y="8400"/>
                    </a:lnTo>
                    <a:close/>
                  </a:path>
                </a:pathLst>
              </a:custGeom>
              <a:solidFill>
                <a:srgbClr val="263238"/>
              </a:solidFill>
              <a:ln w="7671"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525723BD-EFDF-5E21-AB06-89D3CE4E1C39}"/>
                  </a:ext>
                </a:extLst>
              </p:cNvPr>
              <p:cNvSpPr/>
              <p:nvPr/>
            </p:nvSpPr>
            <p:spPr>
              <a:xfrm>
                <a:off x="6796300" y="4081512"/>
                <a:ext cx="1830527" cy="80808"/>
              </a:xfrm>
              <a:custGeom>
                <a:avLst/>
                <a:gdLst>
                  <a:gd name="connsiteX0" fmla="*/ 0 w 1830527"/>
                  <a:gd name="connsiteY0" fmla="*/ 0 h 80808"/>
                  <a:gd name="connsiteX1" fmla="*/ 1830528 w 1830527"/>
                  <a:gd name="connsiteY1" fmla="*/ 0 h 80808"/>
                  <a:gd name="connsiteX2" fmla="*/ 1830528 w 1830527"/>
                  <a:gd name="connsiteY2" fmla="*/ 80808 h 80808"/>
                  <a:gd name="connsiteX3" fmla="*/ 0 w 1830527"/>
                  <a:gd name="connsiteY3" fmla="*/ 80808 h 80808"/>
                </a:gdLst>
                <a:ahLst/>
                <a:cxnLst>
                  <a:cxn ang="0">
                    <a:pos x="connsiteX0" y="connsiteY0"/>
                  </a:cxn>
                  <a:cxn ang="0">
                    <a:pos x="connsiteX1" y="connsiteY1"/>
                  </a:cxn>
                  <a:cxn ang="0">
                    <a:pos x="connsiteX2" y="connsiteY2"/>
                  </a:cxn>
                  <a:cxn ang="0">
                    <a:pos x="connsiteX3" y="connsiteY3"/>
                  </a:cxn>
                </a:cxnLst>
                <a:rect l="l" t="t" r="r" b="b"/>
                <a:pathLst>
                  <a:path w="1830527" h="80808">
                    <a:moveTo>
                      <a:pt x="0" y="0"/>
                    </a:moveTo>
                    <a:lnTo>
                      <a:pt x="1830528" y="0"/>
                    </a:lnTo>
                    <a:lnTo>
                      <a:pt x="1830528" y="80808"/>
                    </a:lnTo>
                    <a:lnTo>
                      <a:pt x="0" y="80808"/>
                    </a:lnTo>
                    <a:close/>
                  </a:path>
                </a:pathLst>
              </a:custGeom>
              <a:solidFill>
                <a:srgbClr val="FFFFFF"/>
              </a:solidFill>
              <a:ln w="7671"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D3EB6D49-9193-778A-6863-06B42615CEAD}"/>
                  </a:ext>
                </a:extLst>
              </p:cNvPr>
              <p:cNvSpPr/>
              <p:nvPr/>
            </p:nvSpPr>
            <p:spPr>
              <a:xfrm>
                <a:off x="6792460" y="4077311"/>
                <a:ext cx="1838208" cy="89207"/>
              </a:xfrm>
              <a:custGeom>
                <a:avLst/>
                <a:gdLst>
                  <a:gd name="connsiteX0" fmla="*/ 1834368 w 1838208"/>
                  <a:gd name="connsiteY0" fmla="*/ 89208 h 89207"/>
                  <a:gd name="connsiteX1" fmla="*/ 3840 w 1838208"/>
                  <a:gd name="connsiteY1" fmla="*/ 89208 h 89207"/>
                  <a:gd name="connsiteX2" fmla="*/ 0 w 1838208"/>
                  <a:gd name="connsiteY2" fmla="*/ 85008 h 89207"/>
                  <a:gd name="connsiteX3" fmla="*/ 0 w 1838208"/>
                  <a:gd name="connsiteY3" fmla="*/ 4200 h 89207"/>
                  <a:gd name="connsiteX4" fmla="*/ 3840 w 1838208"/>
                  <a:gd name="connsiteY4" fmla="*/ 0 h 89207"/>
                  <a:gd name="connsiteX5" fmla="*/ 1834368 w 1838208"/>
                  <a:gd name="connsiteY5" fmla="*/ 0 h 89207"/>
                  <a:gd name="connsiteX6" fmla="*/ 1838208 w 1838208"/>
                  <a:gd name="connsiteY6" fmla="*/ 4200 h 89207"/>
                  <a:gd name="connsiteX7" fmla="*/ 1838208 w 1838208"/>
                  <a:gd name="connsiteY7" fmla="*/ 85008 h 89207"/>
                  <a:gd name="connsiteX8" fmla="*/ 1834368 w 1838208"/>
                  <a:gd name="connsiteY8" fmla="*/ 89208 h 89207"/>
                  <a:gd name="connsiteX9" fmla="*/ 7680 w 1838208"/>
                  <a:gd name="connsiteY9" fmla="*/ 80808 h 89207"/>
                  <a:gd name="connsiteX10" fmla="*/ 1830528 w 1838208"/>
                  <a:gd name="connsiteY10" fmla="*/ 80808 h 89207"/>
                  <a:gd name="connsiteX11" fmla="*/ 1830528 w 1838208"/>
                  <a:gd name="connsiteY11" fmla="*/ 8400 h 89207"/>
                  <a:gd name="connsiteX12" fmla="*/ 7680 w 1838208"/>
                  <a:gd name="connsiteY12" fmla="*/ 8400 h 8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208" h="89207">
                    <a:moveTo>
                      <a:pt x="1834368" y="89208"/>
                    </a:moveTo>
                    <a:lnTo>
                      <a:pt x="3840" y="89208"/>
                    </a:lnTo>
                    <a:cubicBezTo>
                      <a:pt x="1736" y="89166"/>
                      <a:pt x="38" y="87310"/>
                      <a:pt x="0" y="85008"/>
                    </a:cubicBezTo>
                    <a:lnTo>
                      <a:pt x="0" y="4200"/>
                    </a:lnTo>
                    <a:cubicBezTo>
                      <a:pt x="0" y="1882"/>
                      <a:pt x="1720" y="0"/>
                      <a:pt x="3840" y="0"/>
                    </a:cubicBezTo>
                    <a:lnTo>
                      <a:pt x="1834368" y="0"/>
                    </a:lnTo>
                    <a:cubicBezTo>
                      <a:pt x="1836488" y="0"/>
                      <a:pt x="1838208" y="1882"/>
                      <a:pt x="1838208" y="4200"/>
                    </a:cubicBezTo>
                    <a:lnTo>
                      <a:pt x="1838208" y="85008"/>
                    </a:lnTo>
                    <a:cubicBezTo>
                      <a:pt x="1838208" y="87326"/>
                      <a:pt x="1836488" y="89208"/>
                      <a:pt x="1834368" y="89208"/>
                    </a:cubicBezTo>
                    <a:close/>
                    <a:moveTo>
                      <a:pt x="7680" y="80808"/>
                    </a:moveTo>
                    <a:lnTo>
                      <a:pt x="1830528" y="80808"/>
                    </a:lnTo>
                    <a:lnTo>
                      <a:pt x="1830528"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601CC458-FF39-16E1-8543-C6678CA72AC3}"/>
                  </a:ext>
                </a:extLst>
              </p:cNvPr>
              <p:cNvSpPr/>
              <p:nvPr/>
            </p:nvSpPr>
            <p:spPr>
              <a:xfrm>
                <a:off x="6796300" y="4081512"/>
                <a:ext cx="1830527" cy="27720"/>
              </a:xfrm>
              <a:custGeom>
                <a:avLst/>
                <a:gdLst>
                  <a:gd name="connsiteX0" fmla="*/ 0 w 1830527"/>
                  <a:gd name="connsiteY0" fmla="*/ 0 h 27720"/>
                  <a:gd name="connsiteX1" fmla="*/ 1830528 w 1830527"/>
                  <a:gd name="connsiteY1" fmla="*/ 0 h 27720"/>
                  <a:gd name="connsiteX2" fmla="*/ 1830528 w 1830527"/>
                  <a:gd name="connsiteY2" fmla="*/ 27720 h 27720"/>
                  <a:gd name="connsiteX3" fmla="*/ 0 w 1830527"/>
                  <a:gd name="connsiteY3" fmla="*/ 27720 h 27720"/>
                </a:gdLst>
                <a:ahLst/>
                <a:cxnLst>
                  <a:cxn ang="0">
                    <a:pos x="connsiteX0" y="connsiteY0"/>
                  </a:cxn>
                  <a:cxn ang="0">
                    <a:pos x="connsiteX1" y="connsiteY1"/>
                  </a:cxn>
                  <a:cxn ang="0">
                    <a:pos x="connsiteX2" y="connsiteY2"/>
                  </a:cxn>
                  <a:cxn ang="0">
                    <a:pos x="connsiteX3" y="connsiteY3"/>
                  </a:cxn>
                </a:cxnLst>
                <a:rect l="l" t="t" r="r" b="b"/>
                <a:pathLst>
                  <a:path w="1830527" h="27720">
                    <a:moveTo>
                      <a:pt x="0" y="0"/>
                    </a:moveTo>
                    <a:lnTo>
                      <a:pt x="1830528" y="0"/>
                    </a:lnTo>
                    <a:lnTo>
                      <a:pt x="1830528" y="27720"/>
                    </a:lnTo>
                    <a:lnTo>
                      <a:pt x="0" y="27720"/>
                    </a:lnTo>
                    <a:close/>
                  </a:path>
                </a:pathLst>
              </a:custGeom>
              <a:solidFill>
                <a:srgbClr val="263238"/>
              </a:solidFill>
              <a:ln w="7671"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EE56A75E-D96D-E559-EFAC-664286730DEA}"/>
                  </a:ext>
                </a:extLst>
              </p:cNvPr>
              <p:cNvSpPr/>
              <p:nvPr/>
            </p:nvSpPr>
            <p:spPr>
              <a:xfrm>
                <a:off x="6792460" y="4077311"/>
                <a:ext cx="1838208" cy="36120"/>
              </a:xfrm>
              <a:custGeom>
                <a:avLst/>
                <a:gdLst>
                  <a:gd name="connsiteX0" fmla="*/ 1834368 w 1838208"/>
                  <a:gd name="connsiteY0" fmla="*/ 36120 h 36120"/>
                  <a:gd name="connsiteX1" fmla="*/ 3840 w 1838208"/>
                  <a:gd name="connsiteY1" fmla="*/ 36120 h 36120"/>
                  <a:gd name="connsiteX2" fmla="*/ 0 w 1838208"/>
                  <a:gd name="connsiteY2" fmla="*/ 31920 h 36120"/>
                  <a:gd name="connsiteX3" fmla="*/ 0 w 1838208"/>
                  <a:gd name="connsiteY3" fmla="*/ 4200 h 36120"/>
                  <a:gd name="connsiteX4" fmla="*/ 3840 w 1838208"/>
                  <a:gd name="connsiteY4" fmla="*/ 0 h 36120"/>
                  <a:gd name="connsiteX5" fmla="*/ 1834368 w 1838208"/>
                  <a:gd name="connsiteY5" fmla="*/ 0 h 36120"/>
                  <a:gd name="connsiteX6" fmla="*/ 1838208 w 1838208"/>
                  <a:gd name="connsiteY6" fmla="*/ 4200 h 36120"/>
                  <a:gd name="connsiteX7" fmla="*/ 1838208 w 1838208"/>
                  <a:gd name="connsiteY7" fmla="*/ 32088 h 36120"/>
                  <a:gd name="connsiteX8" fmla="*/ 1834368 w 1838208"/>
                  <a:gd name="connsiteY8" fmla="*/ 36120 h 36120"/>
                  <a:gd name="connsiteX9" fmla="*/ 7680 w 1838208"/>
                  <a:gd name="connsiteY9" fmla="*/ 27720 h 36120"/>
                  <a:gd name="connsiteX10" fmla="*/ 1830528 w 1838208"/>
                  <a:gd name="connsiteY10" fmla="*/ 27720 h 36120"/>
                  <a:gd name="connsiteX11" fmla="*/ 1830528 w 1838208"/>
                  <a:gd name="connsiteY11" fmla="*/ 8400 h 36120"/>
                  <a:gd name="connsiteX12" fmla="*/ 7680 w 1838208"/>
                  <a:gd name="connsiteY12" fmla="*/ 8400 h 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208" h="36120">
                    <a:moveTo>
                      <a:pt x="1834368" y="36120"/>
                    </a:moveTo>
                    <a:lnTo>
                      <a:pt x="3840" y="36120"/>
                    </a:lnTo>
                    <a:cubicBezTo>
                      <a:pt x="1736" y="36078"/>
                      <a:pt x="38" y="34222"/>
                      <a:pt x="0" y="31920"/>
                    </a:cubicBezTo>
                    <a:lnTo>
                      <a:pt x="0" y="4200"/>
                    </a:lnTo>
                    <a:cubicBezTo>
                      <a:pt x="0" y="1882"/>
                      <a:pt x="1720" y="0"/>
                      <a:pt x="3840" y="0"/>
                    </a:cubicBezTo>
                    <a:lnTo>
                      <a:pt x="1834368" y="0"/>
                    </a:lnTo>
                    <a:cubicBezTo>
                      <a:pt x="1836488" y="0"/>
                      <a:pt x="1838208" y="1882"/>
                      <a:pt x="1838208" y="4200"/>
                    </a:cubicBezTo>
                    <a:lnTo>
                      <a:pt x="1838208" y="32088"/>
                    </a:lnTo>
                    <a:cubicBezTo>
                      <a:pt x="1838124" y="34339"/>
                      <a:pt x="1836434" y="36120"/>
                      <a:pt x="1834368" y="36120"/>
                    </a:cubicBezTo>
                    <a:close/>
                    <a:moveTo>
                      <a:pt x="7680" y="27720"/>
                    </a:moveTo>
                    <a:lnTo>
                      <a:pt x="1830528" y="27720"/>
                    </a:lnTo>
                    <a:lnTo>
                      <a:pt x="1830528"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1239B26A-D3BF-2EB8-3390-0F1AE0DCF40A}"/>
                  </a:ext>
                </a:extLst>
              </p:cNvPr>
              <p:cNvSpPr/>
              <p:nvPr/>
            </p:nvSpPr>
            <p:spPr>
              <a:xfrm>
                <a:off x="7983091" y="4081512"/>
                <a:ext cx="643814" cy="80808"/>
              </a:xfrm>
              <a:custGeom>
                <a:avLst/>
                <a:gdLst>
                  <a:gd name="connsiteX0" fmla="*/ 0 w 643814"/>
                  <a:gd name="connsiteY0" fmla="*/ 0 h 80808"/>
                  <a:gd name="connsiteX1" fmla="*/ 643814 w 643814"/>
                  <a:gd name="connsiteY1" fmla="*/ 0 h 80808"/>
                  <a:gd name="connsiteX2" fmla="*/ 643814 w 643814"/>
                  <a:gd name="connsiteY2" fmla="*/ 80808 h 80808"/>
                  <a:gd name="connsiteX3" fmla="*/ 0 w 643814"/>
                  <a:gd name="connsiteY3" fmla="*/ 80808 h 80808"/>
                </a:gdLst>
                <a:ahLst/>
                <a:cxnLst>
                  <a:cxn ang="0">
                    <a:pos x="connsiteX0" y="connsiteY0"/>
                  </a:cxn>
                  <a:cxn ang="0">
                    <a:pos x="connsiteX1" y="connsiteY1"/>
                  </a:cxn>
                  <a:cxn ang="0">
                    <a:pos x="connsiteX2" y="connsiteY2"/>
                  </a:cxn>
                  <a:cxn ang="0">
                    <a:pos x="connsiteX3" y="connsiteY3"/>
                  </a:cxn>
                </a:cxnLst>
                <a:rect l="l" t="t" r="r" b="b"/>
                <a:pathLst>
                  <a:path w="643814" h="80808">
                    <a:moveTo>
                      <a:pt x="0" y="0"/>
                    </a:moveTo>
                    <a:lnTo>
                      <a:pt x="643814" y="0"/>
                    </a:lnTo>
                    <a:lnTo>
                      <a:pt x="643814" y="80808"/>
                    </a:lnTo>
                    <a:lnTo>
                      <a:pt x="0" y="80808"/>
                    </a:lnTo>
                    <a:close/>
                  </a:path>
                </a:pathLst>
              </a:custGeom>
              <a:solidFill>
                <a:srgbClr val="263238"/>
              </a:solidFill>
              <a:ln w="7671"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E10E0084-8BEE-1ADA-B8F0-DED8EA82B390}"/>
                  </a:ext>
                </a:extLst>
              </p:cNvPr>
              <p:cNvSpPr/>
              <p:nvPr/>
            </p:nvSpPr>
            <p:spPr>
              <a:xfrm>
                <a:off x="7979251" y="4077311"/>
                <a:ext cx="651417" cy="89207"/>
              </a:xfrm>
              <a:custGeom>
                <a:avLst/>
                <a:gdLst>
                  <a:gd name="connsiteX0" fmla="*/ 647578 w 651417"/>
                  <a:gd name="connsiteY0" fmla="*/ 89208 h 89207"/>
                  <a:gd name="connsiteX1" fmla="*/ 3840 w 651417"/>
                  <a:gd name="connsiteY1" fmla="*/ 89208 h 89207"/>
                  <a:gd name="connsiteX2" fmla="*/ 0 w 651417"/>
                  <a:gd name="connsiteY2" fmla="*/ 85008 h 89207"/>
                  <a:gd name="connsiteX3" fmla="*/ 0 w 651417"/>
                  <a:gd name="connsiteY3" fmla="*/ 4200 h 89207"/>
                  <a:gd name="connsiteX4" fmla="*/ 3840 w 651417"/>
                  <a:gd name="connsiteY4" fmla="*/ 0 h 89207"/>
                  <a:gd name="connsiteX5" fmla="*/ 647578 w 651417"/>
                  <a:gd name="connsiteY5" fmla="*/ 0 h 89207"/>
                  <a:gd name="connsiteX6" fmla="*/ 651418 w 651417"/>
                  <a:gd name="connsiteY6" fmla="*/ 4200 h 89207"/>
                  <a:gd name="connsiteX7" fmla="*/ 651418 w 651417"/>
                  <a:gd name="connsiteY7" fmla="*/ 85008 h 89207"/>
                  <a:gd name="connsiteX8" fmla="*/ 647578 w 651417"/>
                  <a:gd name="connsiteY8" fmla="*/ 89208 h 89207"/>
                  <a:gd name="connsiteX9" fmla="*/ 7680 w 651417"/>
                  <a:gd name="connsiteY9" fmla="*/ 80808 h 89207"/>
                  <a:gd name="connsiteX10" fmla="*/ 643738 w 651417"/>
                  <a:gd name="connsiteY10" fmla="*/ 80808 h 89207"/>
                  <a:gd name="connsiteX11" fmla="*/ 643738 w 651417"/>
                  <a:gd name="connsiteY11" fmla="*/ 8400 h 89207"/>
                  <a:gd name="connsiteX12" fmla="*/ 7680 w 651417"/>
                  <a:gd name="connsiteY12" fmla="*/ 8400 h 8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1417" h="89207">
                    <a:moveTo>
                      <a:pt x="647578" y="89208"/>
                    </a:moveTo>
                    <a:lnTo>
                      <a:pt x="3840" y="89208"/>
                    </a:lnTo>
                    <a:cubicBezTo>
                      <a:pt x="1720" y="89208"/>
                      <a:pt x="0" y="87326"/>
                      <a:pt x="0" y="85008"/>
                    </a:cubicBezTo>
                    <a:lnTo>
                      <a:pt x="0" y="4200"/>
                    </a:lnTo>
                    <a:cubicBezTo>
                      <a:pt x="0" y="1882"/>
                      <a:pt x="1720" y="0"/>
                      <a:pt x="3840" y="0"/>
                    </a:cubicBezTo>
                    <a:lnTo>
                      <a:pt x="647578" y="0"/>
                    </a:lnTo>
                    <a:cubicBezTo>
                      <a:pt x="649697" y="0"/>
                      <a:pt x="651418" y="1882"/>
                      <a:pt x="651418" y="4200"/>
                    </a:cubicBezTo>
                    <a:lnTo>
                      <a:pt x="651418" y="85008"/>
                    </a:lnTo>
                    <a:cubicBezTo>
                      <a:pt x="651418" y="87326"/>
                      <a:pt x="649697" y="89208"/>
                      <a:pt x="647578" y="89208"/>
                    </a:cubicBezTo>
                    <a:close/>
                    <a:moveTo>
                      <a:pt x="7680" y="80808"/>
                    </a:moveTo>
                    <a:lnTo>
                      <a:pt x="643738" y="80808"/>
                    </a:lnTo>
                    <a:lnTo>
                      <a:pt x="643738"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B9607534-01D1-E194-6AE5-B88D6AD1BCBC}"/>
                  </a:ext>
                </a:extLst>
              </p:cNvPr>
              <p:cNvSpPr/>
              <p:nvPr/>
            </p:nvSpPr>
            <p:spPr>
              <a:xfrm>
                <a:off x="6773414" y="4054632"/>
                <a:ext cx="1876377" cy="30828"/>
              </a:xfrm>
              <a:custGeom>
                <a:avLst/>
                <a:gdLst>
                  <a:gd name="connsiteX0" fmla="*/ 0 w 1876377"/>
                  <a:gd name="connsiteY0" fmla="*/ 0 h 30828"/>
                  <a:gd name="connsiteX1" fmla="*/ 1876378 w 1876377"/>
                  <a:gd name="connsiteY1" fmla="*/ 0 h 30828"/>
                  <a:gd name="connsiteX2" fmla="*/ 1876378 w 1876377"/>
                  <a:gd name="connsiteY2" fmla="*/ 30828 h 30828"/>
                  <a:gd name="connsiteX3" fmla="*/ 0 w 1876377"/>
                  <a:gd name="connsiteY3" fmla="*/ 30828 h 30828"/>
                </a:gdLst>
                <a:ahLst/>
                <a:cxnLst>
                  <a:cxn ang="0">
                    <a:pos x="connsiteX0" y="connsiteY0"/>
                  </a:cxn>
                  <a:cxn ang="0">
                    <a:pos x="connsiteX1" y="connsiteY1"/>
                  </a:cxn>
                  <a:cxn ang="0">
                    <a:pos x="connsiteX2" y="connsiteY2"/>
                  </a:cxn>
                  <a:cxn ang="0">
                    <a:pos x="connsiteX3" y="connsiteY3"/>
                  </a:cxn>
                </a:cxnLst>
                <a:rect l="l" t="t" r="r" b="b"/>
                <a:pathLst>
                  <a:path w="1876377" h="30828">
                    <a:moveTo>
                      <a:pt x="0" y="0"/>
                    </a:moveTo>
                    <a:lnTo>
                      <a:pt x="1876378" y="0"/>
                    </a:lnTo>
                    <a:lnTo>
                      <a:pt x="1876378" y="30828"/>
                    </a:lnTo>
                    <a:lnTo>
                      <a:pt x="0" y="30828"/>
                    </a:lnTo>
                    <a:close/>
                  </a:path>
                </a:pathLst>
              </a:custGeom>
              <a:solidFill>
                <a:srgbClr val="FFFFFF"/>
              </a:solidFill>
              <a:ln w="7671"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A46D33FF-98FE-CA52-1CBA-4646AB4A9D06}"/>
                  </a:ext>
                </a:extLst>
              </p:cNvPr>
              <p:cNvSpPr/>
              <p:nvPr/>
            </p:nvSpPr>
            <p:spPr>
              <a:xfrm>
                <a:off x="6769574" y="4050432"/>
                <a:ext cx="1884057" cy="39227"/>
              </a:xfrm>
              <a:custGeom>
                <a:avLst/>
                <a:gdLst>
                  <a:gd name="connsiteX0" fmla="*/ 1880218 w 1884057"/>
                  <a:gd name="connsiteY0" fmla="*/ 39228 h 39227"/>
                  <a:gd name="connsiteX1" fmla="*/ 3840 w 1884057"/>
                  <a:gd name="connsiteY1" fmla="*/ 39228 h 39227"/>
                  <a:gd name="connsiteX2" fmla="*/ 0 w 1884057"/>
                  <a:gd name="connsiteY2" fmla="*/ 35028 h 39227"/>
                  <a:gd name="connsiteX3" fmla="*/ 0 w 1884057"/>
                  <a:gd name="connsiteY3" fmla="*/ 4200 h 39227"/>
                  <a:gd name="connsiteX4" fmla="*/ 3840 w 1884057"/>
                  <a:gd name="connsiteY4" fmla="*/ 0 h 39227"/>
                  <a:gd name="connsiteX5" fmla="*/ 1880218 w 1884057"/>
                  <a:gd name="connsiteY5" fmla="*/ 0 h 39227"/>
                  <a:gd name="connsiteX6" fmla="*/ 1884058 w 1884057"/>
                  <a:gd name="connsiteY6" fmla="*/ 4200 h 39227"/>
                  <a:gd name="connsiteX7" fmla="*/ 1884058 w 1884057"/>
                  <a:gd name="connsiteY7" fmla="*/ 35028 h 39227"/>
                  <a:gd name="connsiteX8" fmla="*/ 1880218 w 1884057"/>
                  <a:gd name="connsiteY8" fmla="*/ 39228 h 39227"/>
                  <a:gd name="connsiteX9" fmla="*/ 7680 w 1884057"/>
                  <a:gd name="connsiteY9" fmla="*/ 30828 h 39227"/>
                  <a:gd name="connsiteX10" fmla="*/ 1876378 w 1884057"/>
                  <a:gd name="connsiteY10" fmla="*/ 30828 h 39227"/>
                  <a:gd name="connsiteX11" fmla="*/ 1876378 w 1884057"/>
                  <a:gd name="connsiteY11" fmla="*/ 8568 h 39227"/>
                  <a:gd name="connsiteX12" fmla="*/ 7680 w 1884057"/>
                  <a:gd name="connsiteY12" fmla="*/ 8568 h 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4057" h="39227">
                    <a:moveTo>
                      <a:pt x="1880218" y="39228"/>
                    </a:moveTo>
                    <a:lnTo>
                      <a:pt x="3840" y="39228"/>
                    </a:lnTo>
                    <a:cubicBezTo>
                      <a:pt x="1720" y="39228"/>
                      <a:pt x="0" y="37346"/>
                      <a:pt x="0" y="35028"/>
                    </a:cubicBezTo>
                    <a:lnTo>
                      <a:pt x="0" y="4200"/>
                    </a:lnTo>
                    <a:cubicBezTo>
                      <a:pt x="0" y="1882"/>
                      <a:pt x="1720" y="0"/>
                      <a:pt x="3840" y="0"/>
                    </a:cubicBezTo>
                    <a:lnTo>
                      <a:pt x="1880218" y="0"/>
                    </a:lnTo>
                    <a:cubicBezTo>
                      <a:pt x="1882337" y="0"/>
                      <a:pt x="1884058" y="1882"/>
                      <a:pt x="1884058" y="4200"/>
                    </a:cubicBezTo>
                    <a:lnTo>
                      <a:pt x="1884058" y="35028"/>
                    </a:lnTo>
                    <a:cubicBezTo>
                      <a:pt x="1884019" y="37330"/>
                      <a:pt x="1882322" y="39186"/>
                      <a:pt x="1880218" y="39228"/>
                    </a:cubicBezTo>
                    <a:close/>
                    <a:moveTo>
                      <a:pt x="7680" y="30828"/>
                    </a:moveTo>
                    <a:lnTo>
                      <a:pt x="1876378" y="30828"/>
                    </a:lnTo>
                    <a:lnTo>
                      <a:pt x="1876378" y="8568"/>
                    </a:lnTo>
                    <a:lnTo>
                      <a:pt x="7680" y="8568"/>
                    </a:lnTo>
                    <a:close/>
                  </a:path>
                </a:pathLst>
              </a:custGeom>
              <a:solidFill>
                <a:srgbClr val="263238"/>
              </a:solidFill>
              <a:ln w="7671"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AFEACFC0-B3DE-BD07-39F9-45D4003DDD07}"/>
                  </a:ext>
                </a:extLst>
              </p:cNvPr>
              <p:cNvSpPr/>
              <p:nvPr/>
            </p:nvSpPr>
            <p:spPr>
              <a:xfrm>
                <a:off x="8009894" y="4054632"/>
                <a:ext cx="639897" cy="30828"/>
              </a:xfrm>
              <a:custGeom>
                <a:avLst/>
                <a:gdLst>
                  <a:gd name="connsiteX0" fmla="*/ 0 w 639897"/>
                  <a:gd name="connsiteY0" fmla="*/ 0 h 30828"/>
                  <a:gd name="connsiteX1" fmla="*/ 639898 w 639897"/>
                  <a:gd name="connsiteY1" fmla="*/ 0 h 30828"/>
                  <a:gd name="connsiteX2" fmla="*/ 639898 w 639897"/>
                  <a:gd name="connsiteY2" fmla="*/ 30828 h 30828"/>
                  <a:gd name="connsiteX3" fmla="*/ 0 w 639897"/>
                  <a:gd name="connsiteY3" fmla="*/ 30828 h 30828"/>
                </a:gdLst>
                <a:ahLst/>
                <a:cxnLst>
                  <a:cxn ang="0">
                    <a:pos x="connsiteX0" y="connsiteY0"/>
                  </a:cxn>
                  <a:cxn ang="0">
                    <a:pos x="connsiteX1" y="connsiteY1"/>
                  </a:cxn>
                  <a:cxn ang="0">
                    <a:pos x="connsiteX2" y="connsiteY2"/>
                  </a:cxn>
                  <a:cxn ang="0">
                    <a:pos x="connsiteX3" y="connsiteY3"/>
                  </a:cxn>
                </a:cxnLst>
                <a:rect l="l" t="t" r="r" b="b"/>
                <a:pathLst>
                  <a:path w="639897" h="30828">
                    <a:moveTo>
                      <a:pt x="0" y="0"/>
                    </a:moveTo>
                    <a:lnTo>
                      <a:pt x="639898" y="0"/>
                    </a:lnTo>
                    <a:lnTo>
                      <a:pt x="639898" y="30828"/>
                    </a:lnTo>
                    <a:lnTo>
                      <a:pt x="0" y="30828"/>
                    </a:lnTo>
                    <a:close/>
                  </a:path>
                </a:pathLst>
              </a:custGeom>
              <a:solidFill>
                <a:srgbClr val="263238"/>
              </a:solidFill>
              <a:ln w="7671"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FB718B64-9FF7-3B97-2DCF-FA51A747924E}"/>
                  </a:ext>
                </a:extLst>
              </p:cNvPr>
              <p:cNvSpPr/>
              <p:nvPr/>
            </p:nvSpPr>
            <p:spPr>
              <a:xfrm>
                <a:off x="8006054" y="4050432"/>
                <a:ext cx="647577" cy="39227"/>
              </a:xfrm>
              <a:custGeom>
                <a:avLst/>
                <a:gdLst>
                  <a:gd name="connsiteX0" fmla="*/ 643738 w 647577"/>
                  <a:gd name="connsiteY0" fmla="*/ 39228 h 39227"/>
                  <a:gd name="connsiteX1" fmla="*/ 3840 w 647577"/>
                  <a:gd name="connsiteY1" fmla="*/ 39228 h 39227"/>
                  <a:gd name="connsiteX2" fmla="*/ 0 w 647577"/>
                  <a:gd name="connsiteY2" fmla="*/ 35028 h 39227"/>
                  <a:gd name="connsiteX3" fmla="*/ 0 w 647577"/>
                  <a:gd name="connsiteY3" fmla="*/ 4200 h 39227"/>
                  <a:gd name="connsiteX4" fmla="*/ 3840 w 647577"/>
                  <a:gd name="connsiteY4" fmla="*/ 0 h 39227"/>
                  <a:gd name="connsiteX5" fmla="*/ 643738 w 647577"/>
                  <a:gd name="connsiteY5" fmla="*/ 0 h 39227"/>
                  <a:gd name="connsiteX6" fmla="*/ 647578 w 647577"/>
                  <a:gd name="connsiteY6" fmla="*/ 4200 h 39227"/>
                  <a:gd name="connsiteX7" fmla="*/ 647578 w 647577"/>
                  <a:gd name="connsiteY7" fmla="*/ 35028 h 39227"/>
                  <a:gd name="connsiteX8" fmla="*/ 643738 w 647577"/>
                  <a:gd name="connsiteY8" fmla="*/ 39228 h 39227"/>
                  <a:gd name="connsiteX9" fmla="*/ 7680 w 647577"/>
                  <a:gd name="connsiteY9" fmla="*/ 30828 h 39227"/>
                  <a:gd name="connsiteX10" fmla="*/ 639898 w 647577"/>
                  <a:gd name="connsiteY10" fmla="*/ 30828 h 39227"/>
                  <a:gd name="connsiteX11" fmla="*/ 639898 w 647577"/>
                  <a:gd name="connsiteY11" fmla="*/ 8568 h 39227"/>
                  <a:gd name="connsiteX12" fmla="*/ 7680 w 647577"/>
                  <a:gd name="connsiteY12" fmla="*/ 8568 h 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577" h="39227">
                    <a:moveTo>
                      <a:pt x="643738" y="39228"/>
                    </a:moveTo>
                    <a:lnTo>
                      <a:pt x="3840" y="39228"/>
                    </a:lnTo>
                    <a:cubicBezTo>
                      <a:pt x="1720" y="39228"/>
                      <a:pt x="0" y="37346"/>
                      <a:pt x="0" y="35028"/>
                    </a:cubicBezTo>
                    <a:lnTo>
                      <a:pt x="0" y="4200"/>
                    </a:lnTo>
                    <a:cubicBezTo>
                      <a:pt x="0" y="1882"/>
                      <a:pt x="1720" y="0"/>
                      <a:pt x="3840" y="0"/>
                    </a:cubicBezTo>
                    <a:lnTo>
                      <a:pt x="643738" y="0"/>
                    </a:lnTo>
                    <a:cubicBezTo>
                      <a:pt x="645857" y="0"/>
                      <a:pt x="647578" y="1882"/>
                      <a:pt x="647578" y="4200"/>
                    </a:cubicBezTo>
                    <a:lnTo>
                      <a:pt x="647578" y="35028"/>
                    </a:lnTo>
                    <a:cubicBezTo>
                      <a:pt x="647539" y="37330"/>
                      <a:pt x="645842" y="39186"/>
                      <a:pt x="643738" y="39228"/>
                    </a:cubicBezTo>
                    <a:close/>
                    <a:moveTo>
                      <a:pt x="7680" y="30828"/>
                    </a:moveTo>
                    <a:lnTo>
                      <a:pt x="639898" y="30828"/>
                    </a:lnTo>
                    <a:lnTo>
                      <a:pt x="639898" y="8568"/>
                    </a:lnTo>
                    <a:lnTo>
                      <a:pt x="7680" y="8568"/>
                    </a:lnTo>
                    <a:close/>
                  </a:path>
                </a:pathLst>
              </a:custGeom>
              <a:solidFill>
                <a:srgbClr val="263238"/>
              </a:solidFill>
              <a:ln w="7671"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28D71619-BCC2-675E-526D-953E4896F00F}"/>
                  </a:ext>
                </a:extLst>
              </p:cNvPr>
              <p:cNvSpPr/>
              <p:nvPr/>
            </p:nvSpPr>
            <p:spPr>
              <a:xfrm>
                <a:off x="8218713" y="3904524"/>
                <a:ext cx="93158" cy="150528"/>
              </a:xfrm>
              <a:custGeom>
                <a:avLst/>
                <a:gdLst>
                  <a:gd name="connsiteX0" fmla="*/ 0 w 93158"/>
                  <a:gd name="connsiteY0" fmla="*/ 0 h 150528"/>
                  <a:gd name="connsiteX1" fmla="*/ 93158 w 93158"/>
                  <a:gd name="connsiteY1" fmla="*/ 0 h 150528"/>
                  <a:gd name="connsiteX2" fmla="*/ 93158 w 93158"/>
                  <a:gd name="connsiteY2" fmla="*/ 150528 h 150528"/>
                  <a:gd name="connsiteX3" fmla="*/ 0 w 93158"/>
                  <a:gd name="connsiteY3" fmla="*/ 150528 h 150528"/>
                </a:gdLst>
                <a:ahLst/>
                <a:cxnLst>
                  <a:cxn ang="0">
                    <a:pos x="connsiteX0" y="connsiteY0"/>
                  </a:cxn>
                  <a:cxn ang="0">
                    <a:pos x="connsiteX1" y="connsiteY1"/>
                  </a:cxn>
                  <a:cxn ang="0">
                    <a:pos x="connsiteX2" y="connsiteY2"/>
                  </a:cxn>
                  <a:cxn ang="0">
                    <a:pos x="connsiteX3" y="connsiteY3"/>
                  </a:cxn>
                </a:cxnLst>
                <a:rect l="l" t="t" r="r" b="b"/>
                <a:pathLst>
                  <a:path w="93158" h="150528">
                    <a:moveTo>
                      <a:pt x="0" y="0"/>
                    </a:moveTo>
                    <a:lnTo>
                      <a:pt x="93158" y="0"/>
                    </a:lnTo>
                    <a:lnTo>
                      <a:pt x="93158" y="150528"/>
                    </a:lnTo>
                    <a:lnTo>
                      <a:pt x="0" y="150528"/>
                    </a:lnTo>
                    <a:close/>
                  </a:path>
                </a:pathLst>
              </a:custGeom>
              <a:solidFill>
                <a:srgbClr val="FFFFFF"/>
              </a:solidFill>
              <a:ln w="7671"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39CCBA33-470A-2E90-6EC7-196A5F90DFB3}"/>
                  </a:ext>
                </a:extLst>
              </p:cNvPr>
              <p:cNvSpPr/>
              <p:nvPr/>
            </p:nvSpPr>
            <p:spPr>
              <a:xfrm>
                <a:off x="8214873" y="3900323"/>
                <a:ext cx="100761" cy="158676"/>
              </a:xfrm>
              <a:custGeom>
                <a:avLst/>
                <a:gdLst>
                  <a:gd name="connsiteX0" fmla="*/ 96922 w 100761"/>
                  <a:gd name="connsiteY0" fmla="*/ 158676 h 158676"/>
                  <a:gd name="connsiteX1" fmla="*/ 3840 w 100761"/>
                  <a:gd name="connsiteY1" fmla="*/ 158676 h 158676"/>
                  <a:gd name="connsiteX2" fmla="*/ 0 w 100761"/>
                  <a:gd name="connsiteY2" fmla="*/ 154476 h 158676"/>
                  <a:gd name="connsiteX3" fmla="*/ 0 w 100761"/>
                  <a:gd name="connsiteY3" fmla="*/ 4200 h 158676"/>
                  <a:gd name="connsiteX4" fmla="*/ 3840 w 100761"/>
                  <a:gd name="connsiteY4" fmla="*/ 0 h 158676"/>
                  <a:gd name="connsiteX5" fmla="*/ 96922 w 100761"/>
                  <a:gd name="connsiteY5" fmla="*/ 0 h 158676"/>
                  <a:gd name="connsiteX6" fmla="*/ 100762 w 100761"/>
                  <a:gd name="connsiteY6" fmla="*/ 4200 h 158676"/>
                  <a:gd name="connsiteX7" fmla="*/ 100762 w 100761"/>
                  <a:gd name="connsiteY7" fmla="*/ 154644 h 158676"/>
                  <a:gd name="connsiteX8" fmla="*/ 96922 w 100761"/>
                  <a:gd name="connsiteY8" fmla="*/ 158676 h 158676"/>
                  <a:gd name="connsiteX9" fmla="*/ 7680 w 100761"/>
                  <a:gd name="connsiteY9" fmla="*/ 150276 h 158676"/>
                  <a:gd name="connsiteX10" fmla="*/ 93082 w 100761"/>
                  <a:gd name="connsiteY10" fmla="*/ 150276 h 158676"/>
                  <a:gd name="connsiteX11" fmla="*/ 93082 w 100761"/>
                  <a:gd name="connsiteY11" fmla="*/ 8400 h 158676"/>
                  <a:gd name="connsiteX12" fmla="*/ 7680 w 100761"/>
                  <a:gd name="connsiteY12" fmla="*/ 8400 h 1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61" h="158676">
                    <a:moveTo>
                      <a:pt x="96922" y="158676"/>
                    </a:moveTo>
                    <a:lnTo>
                      <a:pt x="3840" y="158676"/>
                    </a:lnTo>
                    <a:cubicBezTo>
                      <a:pt x="1720" y="158676"/>
                      <a:pt x="0" y="156795"/>
                      <a:pt x="0" y="154476"/>
                    </a:cubicBezTo>
                    <a:lnTo>
                      <a:pt x="0" y="4200"/>
                    </a:lnTo>
                    <a:cubicBezTo>
                      <a:pt x="0" y="1882"/>
                      <a:pt x="1720" y="0"/>
                      <a:pt x="3840" y="0"/>
                    </a:cubicBezTo>
                    <a:lnTo>
                      <a:pt x="96922" y="0"/>
                    </a:lnTo>
                    <a:cubicBezTo>
                      <a:pt x="99041" y="0"/>
                      <a:pt x="100762" y="1882"/>
                      <a:pt x="100762" y="4200"/>
                    </a:cubicBezTo>
                    <a:lnTo>
                      <a:pt x="100762" y="154644"/>
                    </a:lnTo>
                    <a:cubicBezTo>
                      <a:pt x="100677" y="156895"/>
                      <a:pt x="98988" y="158676"/>
                      <a:pt x="96922" y="158676"/>
                    </a:cubicBezTo>
                    <a:close/>
                    <a:moveTo>
                      <a:pt x="7680" y="150276"/>
                    </a:moveTo>
                    <a:lnTo>
                      <a:pt x="93082" y="150276"/>
                    </a:lnTo>
                    <a:lnTo>
                      <a:pt x="93082" y="8400"/>
                    </a:lnTo>
                    <a:lnTo>
                      <a:pt x="7680" y="8400"/>
                    </a:lnTo>
                    <a:close/>
                  </a:path>
                </a:pathLst>
              </a:custGeom>
              <a:solidFill>
                <a:srgbClr val="263238"/>
              </a:solidFill>
              <a:ln w="7671"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D5F21E17-5A3D-8C9C-63ED-F88C7AE6DCAC}"/>
                  </a:ext>
                </a:extLst>
              </p:cNvPr>
              <p:cNvSpPr/>
              <p:nvPr/>
            </p:nvSpPr>
            <p:spPr>
              <a:xfrm>
                <a:off x="8287449" y="3932580"/>
                <a:ext cx="50150" cy="101891"/>
              </a:xfrm>
              <a:custGeom>
                <a:avLst/>
                <a:gdLst>
                  <a:gd name="connsiteX0" fmla="*/ 20198 w 50150"/>
                  <a:gd name="connsiteY0" fmla="*/ 101892 h 101891"/>
                  <a:gd name="connsiteX1" fmla="*/ 10445 w 50150"/>
                  <a:gd name="connsiteY1" fmla="*/ 101892 h 101891"/>
                  <a:gd name="connsiteX2" fmla="*/ 2765 w 50150"/>
                  <a:gd name="connsiteY2" fmla="*/ 93492 h 101891"/>
                  <a:gd name="connsiteX3" fmla="*/ 10445 w 50150"/>
                  <a:gd name="connsiteY3" fmla="*/ 85092 h 101891"/>
                  <a:gd name="connsiteX4" fmla="*/ 20198 w 50150"/>
                  <a:gd name="connsiteY4" fmla="*/ 85092 h 101891"/>
                  <a:gd name="connsiteX5" fmla="*/ 34790 w 50150"/>
                  <a:gd name="connsiteY5" fmla="*/ 69216 h 101891"/>
                  <a:gd name="connsiteX6" fmla="*/ 34790 w 50150"/>
                  <a:gd name="connsiteY6" fmla="*/ 32676 h 101891"/>
                  <a:gd name="connsiteX7" fmla="*/ 20198 w 50150"/>
                  <a:gd name="connsiteY7" fmla="*/ 16800 h 101891"/>
                  <a:gd name="connsiteX8" fmla="*/ 7680 w 50150"/>
                  <a:gd name="connsiteY8" fmla="*/ 16800 h 101891"/>
                  <a:gd name="connsiteX9" fmla="*/ 0 w 50150"/>
                  <a:gd name="connsiteY9" fmla="*/ 8400 h 101891"/>
                  <a:gd name="connsiteX10" fmla="*/ 7680 w 50150"/>
                  <a:gd name="connsiteY10" fmla="*/ 0 h 101891"/>
                  <a:gd name="connsiteX11" fmla="*/ 20198 w 50150"/>
                  <a:gd name="connsiteY11" fmla="*/ 0 h 101891"/>
                  <a:gd name="connsiteX12" fmla="*/ 50150 w 50150"/>
                  <a:gd name="connsiteY12" fmla="*/ 32676 h 101891"/>
                  <a:gd name="connsiteX13" fmla="*/ 50150 w 50150"/>
                  <a:gd name="connsiteY13" fmla="*/ 69216 h 101891"/>
                  <a:gd name="connsiteX14" fmla="*/ 20198 w 50150"/>
                  <a:gd name="connsiteY14" fmla="*/ 101892 h 10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50" h="101891">
                    <a:moveTo>
                      <a:pt x="20198" y="101892"/>
                    </a:moveTo>
                    <a:lnTo>
                      <a:pt x="10445" y="101892"/>
                    </a:lnTo>
                    <a:cubicBezTo>
                      <a:pt x="6206" y="101892"/>
                      <a:pt x="2765" y="98129"/>
                      <a:pt x="2765" y="93492"/>
                    </a:cubicBezTo>
                    <a:cubicBezTo>
                      <a:pt x="2765" y="88855"/>
                      <a:pt x="6206" y="85092"/>
                      <a:pt x="10445" y="85092"/>
                    </a:cubicBezTo>
                    <a:lnTo>
                      <a:pt x="20198" y="85092"/>
                    </a:lnTo>
                    <a:cubicBezTo>
                      <a:pt x="28224" y="85092"/>
                      <a:pt x="34752" y="77994"/>
                      <a:pt x="34790" y="69216"/>
                    </a:cubicBezTo>
                    <a:lnTo>
                      <a:pt x="34790" y="32676"/>
                    </a:lnTo>
                    <a:cubicBezTo>
                      <a:pt x="34752" y="23898"/>
                      <a:pt x="28224" y="16800"/>
                      <a:pt x="20198" y="16800"/>
                    </a:cubicBezTo>
                    <a:lnTo>
                      <a:pt x="7680" y="16800"/>
                    </a:lnTo>
                    <a:cubicBezTo>
                      <a:pt x="3441" y="16800"/>
                      <a:pt x="0" y="13037"/>
                      <a:pt x="0" y="8400"/>
                    </a:cubicBezTo>
                    <a:cubicBezTo>
                      <a:pt x="0" y="3763"/>
                      <a:pt x="3441" y="0"/>
                      <a:pt x="7680" y="0"/>
                    </a:cubicBezTo>
                    <a:lnTo>
                      <a:pt x="20198" y="0"/>
                    </a:lnTo>
                    <a:cubicBezTo>
                      <a:pt x="36710" y="0"/>
                      <a:pt x="50112" y="14616"/>
                      <a:pt x="50150" y="32676"/>
                    </a:cubicBezTo>
                    <a:lnTo>
                      <a:pt x="50150" y="69216"/>
                    </a:lnTo>
                    <a:cubicBezTo>
                      <a:pt x="50104" y="87276"/>
                      <a:pt x="36710" y="101892"/>
                      <a:pt x="20198" y="101892"/>
                    </a:cubicBezTo>
                    <a:close/>
                  </a:path>
                </a:pathLst>
              </a:custGeom>
              <a:solidFill>
                <a:srgbClr val="FFFFFF"/>
              </a:solidFill>
              <a:ln w="7671"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1A744510-1A8C-368D-31E6-F77AED7B6C63}"/>
                  </a:ext>
                </a:extLst>
              </p:cNvPr>
              <p:cNvSpPr/>
              <p:nvPr/>
            </p:nvSpPr>
            <p:spPr>
              <a:xfrm>
                <a:off x="8283609" y="3928380"/>
                <a:ext cx="57830" cy="110291"/>
              </a:xfrm>
              <a:custGeom>
                <a:avLst/>
                <a:gdLst>
                  <a:gd name="connsiteX0" fmla="*/ 24038 w 57830"/>
                  <a:gd name="connsiteY0" fmla="*/ 110292 h 110291"/>
                  <a:gd name="connsiteX1" fmla="*/ 14285 w 57830"/>
                  <a:gd name="connsiteY1" fmla="*/ 110292 h 110291"/>
                  <a:gd name="connsiteX2" fmla="*/ 2765 w 57830"/>
                  <a:gd name="connsiteY2" fmla="*/ 97692 h 110291"/>
                  <a:gd name="connsiteX3" fmla="*/ 14285 w 57830"/>
                  <a:gd name="connsiteY3" fmla="*/ 85092 h 110291"/>
                  <a:gd name="connsiteX4" fmla="*/ 24038 w 57830"/>
                  <a:gd name="connsiteY4" fmla="*/ 85092 h 110291"/>
                  <a:gd name="connsiteX5" fmla="*/ 34790 w 57830"/>
                  <a:gd name="connsiteY5" fmla="*/ 73416 h 110291"/>
                  <a:gd name="connsiteX6" fmla="*/ 34790 w 57830"/>
                  <a:gd name="connsiteY6" fmla="*/ 36876 h 110291"/>
                  <a:gd name="connsiteX7" fmla="*/ 24038 w 57830"/>
                  <a:gd name="connsiteY7" fmla="*/ 25200 h 110291"/>
                  <a:gd name="connsiteX8" fmla="*/ 11520 w 57830"/>
                  <a:gd name="connsiteY8" fmla="*/ 25200 h 110291"/>
                  <a:gd name="connsiteX9" fmla="*/ 0 w 57830"/>
                  <a:gd name="connsiteY9" fmla="*/ 12600 h 110291"/>
                  <a:gd name="connsiteX10" fmla="*/ 11520 w 57830"/>
                  <a:gd name="connsiteY10" fmla="*/ 0 h 110291"/>
                  <a:gd name="connsiteX11" fmla="*/ 24038 w 57830"/>
                  <a:gd name="connsiteY11" fmla="*/ 0 h 110291"/>
                  <a:gd name="connsiteX12" fmla="*/ 57830 w 57830"/>
                  <a:gd name="connsiteY12" fmla="*/ 36876 h 110291"/>
                  <a:gd name="connsiteX13" fmla="*/ 57830 w 57830"/>
                  <a:gd name="connsiteY13" fmla="*/ 73416 h 110291"/>
                  <a:gd name="connsiteX14" fmla="*/ 24038 w 57830"/>
                  <a:gd name="connsiteY14" fmla="*/ 110292 h 110291"/>
                  <a:gd name="connsiteX15" fmla="*/ 14285 w 57830"/>
                  <a:gd name="connsiteY15" fmla="*/ 93492 h 110291"/>
                  <a:gd name="connsiteX16" fmla="*/ 10445 w 57830"/>
                  <a:gd name="connsiteY16" fmla="*/ 97692 h 110291"/>
                  <a:gd name="connsiteX17" fmla="*/ 14285 w 57830"/>
                  <a:gd name="connsiteY17" fmla="*/ 101892 h 110291"/>
                  <a:gd name="connsiteX18" fmla="*/ 24038 w 57830"/>
                  <a:gd name="connsiteY18" fmla="*/ 101892 h 110291"/>
                  <a:gd name="connsiteX19" fmla="*/ 50150 w 57830"/>
                  <a:gd name="connsiteY19" fmla="*/ 73416 h 110291"/>
                  <a:gd name="connsiteX20" fmla="*/ 50150 w 57830"/>
                  <a:gd name="connsiteY20" fmla="*/ 36876 h 110291"/>
                  <a:gd name="connsiteX21" fmla="*/ 24038 w 57830"/>
                  <a:gd name="connsiteY21" fmla="*/ 8400 h 110291"/>
                  <a:gd name="connsiteX22" fmla="*/ 11520 w 57830"/>
                  <a:gd name="connsiteY22" fmla="*/ 8400 h 110291"/>
                  <a:gd name="connsiteX23" fmla="*/ 7680 w 57830"/>
                  <a:gd name="connsiteY23" fmla="*/ 12600 h 110291"/>
                  <a:gd name="connsiteX24" fmla="*/ 11520 w 57830"/>
                  <a:gd name="connsiteY24" fmla="*/ 16800 h 110291"/>
                  <a:gd name="connsiteX25" fmla="*/ 24038 w 57830"/>
                  <a:gd name="connsiteY25" fmla="*/ 16800 h 110291"/>
                  <a:gd name="connsiteX26" fmla="*/ 42470 w 57830"/>
                  <a:gd name="connsiteY26" fmla="*/ 36876 h 110291"/>
                  <a:gd name="connsiteX27" fmla="*/ 42470 w 57830"/>
                  <a:gd name="connsiteY27" fmla="*/ 73416 h 110291"/>
                  <a:gd name="connsiteX28" fmla="*/ 24038 w 57830"/>
                  <a:gd name="connsiteY28" fmla="*/ 93492 h 11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830" h="110291">
                    <a:moveTo>
                      <a:pt x="24038" y="110292"/>
                    </a:moveTo>
                    <a:lnTo>
                      <a:pt x="14285" y="110292"/>
                    </a:lnTo>
                    <a:cubicBezTo>
                      <a:pt x="7926" y="110292"/>
                      <a:pt x="2765" y="104647"/>
                      <a:pt x="2765" y="97692"/>
                    </a:cubicBezTo>
                    <a:cubicBezTo>
                      <a:pt x="2765" y="90737"/>
                      <a:pt x="7926" y="85092"/>
                      <a:pt x="14285" y="85092"/>
                    </a:cubicBezTo>
                    <a:lnTo>
                      <a:pt x="24038" y="85092"/>
                    </a:lnTo>
                    <a:cubicBezTo>
                      <a:pt x="29944" y="85092"/>
                      <a:pt x="34752" y="79876"/>
                      <a:pt x="34790" y="73416"/>
                    </a:cubicBezTo>
                    <a:lnTo>
                      <a:pt x="34790" y="36876"/>
                    </a:lnTo>
                    <a:cubicBezTo>
                      <a:pt x="34752" y="30416"/>
                      <a:pt x="29944" y="25200"/>
                      <a:pt x="24038" y="25200"/>
                    </a:cubicBezTo>
                    <a:lnTo>
                      <a:pt x="11520" y="25200"/>
                    </a:lnTo>
                    <a:cubicBezTo>
                      <a:pt x="5161" y="25200"/>
                      <a:pt x="0" y="19555"/>
                      <a:pt x="0" y="12600"/>
                    </a:cubicBezTo>
                    <a:cubicBezTo>
                      <a:pt x="0" y="5645"/>
                      <a:pt x="5161" y="0"/>
                      <a:pt x="11520" y="0"/>
                    </a:cubicBezTo>
                    <a:lnTo>
                      <a:pt x="24038" y="0"/>
                    </a:lnTo>
                    <a:cubicBezTo>
                      <a:pt x="42670" y="0"/>
                      <a:pt x="57792" y="16498"/>
                      <a:pt x="57830" y="36876"/>
                    </a:cubicBezTo>
                    <a:lnTo>
                      <a:pt x="57830" y="73416"/>
                    </a:lnTo>
                    <a:cubicBezTo>
                      <a:pt x="57784" y="93794"/>
                      <a:pt x="42670" y="110292"/>
                      <a:pt x="24038" y="110292"/>
                    </a:cubicBezTo>
                    <a:close/>
                    <a:moveTo>
                      <a:pt x="14285" y="93492"/>
                    </a:moveTo>
                    <a:cubicBezTo>
                      <a:pt x="12180" y="93534"/>
                      <a:pt x="10483" y="95390"/>
                      <a:pt x="10445" y="97692"/>
                    </a:cubicBezTo>
                    <a:cubicBezTo>
                      <a:pt x="10445" y="100010"/>
                      <a:pt x="12165" y="101892"/>
                      <a:pt x="14285" y="101892"/>
                    </a:cubicBezTo>
                    <a:lnTo>
                      <a:pt x="24038" y="101892"/>
                    </a:lnTo>
                    <a:cubicBezTo>
                      <a:pt x="38431" y="101892"/>
                      <a:pt x="50112" y="89157"/>
                      <a:pt x="50150" y="73416"/>
                    </a:cubicBezTo>
                    <a:lnTo>
                      <a:pt x="50150" y="36876"/>
                    </a:lnTo>
                    <a:cubicBezTo>
                      <a:pt x="50104" y="21134"/>
                      <a:pt x="38431" y="8400"/>
                      <a:pt x="24038" y="8400"/>
                    </a:cubicBezTo>
                    <a:lnTo>
                      <a:pt x="11520" y="8400"/>
                    </a:lnTo>
                    <a:cubicBezTo>
                      <a:pt x="9400" y="8400"/>
                      <a:pt x="7680" y="10282"/>
                      <a:pt x="7680" y="12600"/>
                    </a:cubicBezTo>
                    <a:cubicBezTo>
                      <a:pt x="7718" y="14901"/>
                      <a:pt x="9416" y="16758"/>
                      <a:pt x="11520" y="16800"/>
                    </a:cubicBezTo>
                    <a:lnTo>
                      <a:pt x="24038" y="16800"/>
                    </a:lnTo>
                    <a:cubicBezTo>
                      <a:pt x="34191" y="16800"/>
                      <a:pt x="42432" y="25771"/>
                      <a:pt x="42470" y="36876"/>
                    </a:cubicBezTo>
                    <a:lnTo>
                      <a:pt x="42470" y="73416"/>
                    </a:lnTo>
                    <a:cubicBezTo>
                      <a:pt x="42432" y="84521"/>
                      <a:pt x="34191" y="93492"/>
                      <a:pt x="24038" y="93492"/>
                    </a:cubicBezTo>
                    <a:close/>
                  </a:path>
                </a:pathLst>
              </a:custGeom>
              <a:solidFill>
                <a:srgbClr val="263238"/>
              </a:solidFill>
              <a:ln w="7671" cap="flat">
                <a:noFill/>
                <a:prstDash val="solid"/>
                <a:miter/>
              </a:ln>
            </p:spPr>
            <p:txBody>
              <a:bodyPr rtlCol="0" anchor="ctr"/>
              <a:lstStyle/>
              <a:p>
                <a:endParaRPr lang="zh-CN" altLang="en-US"/>
              </a:p>
            </p:txBody>
          </p:sp>
        </p:grpSp>
        <p:grpSp>
          <p:nvGrpSpPr>
            <p:cNvPr id="400" name="图形 2">
              <a:extLst>
                <a:ext uri="{FF2B5EF4-FFF2-40B4-BE49-F238E27FC236}">
                  <a16:creationId xmlns:a16="http://schemas.microsoft.com/office/drawing/2014/main" id="{515A4BEC-9A34-5C2D-8071-B83FF4C01BCC}"/>
                </a:ext>
              </a:extLst>
            </p:cNvPr>
            <p:cNvGrpSpPr/>
            <p:nvPr/>
          </p:nvGrpSpPr>
          <p:grpSpPr>
            <a:xfrm>
              <a:off x="6789772" y="3151521"/>
              <a:ext cx="1225468" cy="1943450"/>
              <a:chOff x="6789772" y="3151521"/>
              <a:chExt cx="1225468" cy="1943450"/>
            </a:xfrm>
          </p:grpSpPr>
          <p:sp>
            <p:nvSpPr>
              <p:cNvPr id="401" name="任意多边形: 形状 400">
                <a:extLst>
                  <a:ext uri="{FF2B5EF4-FFF2-40B4-BE49-F238E27FC236}">
                    <a16:creationId xmlns:a16="http://schemas.microsoft.com/office/drawing/2014/main" id="{9978C419-D5D3-41E5-6B3D-B0EF0669D334}"/>
                  </a:ext>
                </a:extLst>
              </p:cNvPr>
              <p:cNvSpPr/>
              <p:nvPr/>
            </p:nvSpPr>
            <p:spPr>
              <a:xfrm>
                <a:off x="7144128" y="3253250"/>
                <a:ext cx="260181" cy="330393"/>
              </a:xfrm>
              <a:custGeom>
                <a:avLst/>
                <a:gdLst>
                  <a:gd name="connsiteX0" fmla="*/ 221107 w 260181"/>
                  <a:gd name="connsiteY0" fmla="*/ 14218 h 330393"/>
                  <a:gd name="connsiteX1" fmla="*/ 242227 w 260181"/>
                  <a:gd name="connsiteY1" fmla="*/ 99562 h 330393"/>
                  <a:gd name="connsiteX2" fmla="*/ 240077 w 260181"/>
                  <a:gd name="connsiteY2" fmla="*/ 129550 h 330393"/>
                  <a:gd name="connsiteX3" fmla="*/ 258739 w 260181"/>
                  <a:gd name="connsiteY3" fmla="*/ 161134 h 330393"/>
                  <a:gd name="connsiteX4" fmla="*/ 256980 w 260181"/>
                  <a:gd name="connsiteY4" fmla="*/ 172860 h 330393"/>
                  <a:gd name="connsiteX5" fmla="*/ 256051 w 260181"/>
                  <a:gd name="connsiteY5" fmla="*/ 173482 h 330393"/>
                  <a:gd name="connsiteX6" fmla="*/ 227712 w 260181"/>
                  <a:gd name="connsiteY6" fmla="*/ 191878 h 330393"/>
                  <a:gd name="connsiteX7" fmla="*/ 219264 w 260181"/>
                  <a:gd name="connsiteY7" fmla="*/ 274954 h 330393"/>
                  <a:gd name="connsiteX8" fmla="*/ 143309 w 260181"/>
                  <a:gd name="connsiteY8" fmla="*/ 281926 h 330393"/>
                  <a:gd name="connsiteX9" fmla="*/ 120269 w 260181"/>
                  <a:gd name="connsiteY9" fmla="*/ 330394 h 330393"/>
                  <a:gd name="connsiteX10" fmla="*/ 0 w 260181"/>
                  <a:gd name="connsiteY10" fmla="*/ 279574 h 330393"/>
                  <a:gd name="connsiteX11" fmla="*/ 31642 w 260181"/>
                  <a:gd name="connsiteY11" fmla="*/ 184990 h 330393"/>
                  <a:gd name="connsiteX12" fmla="*/ 25344 w 260181"/>
                  <a:gd name="connsiteY12" fmla="*/ 42190 h 330393"/>
                  <a:gd name="connsiteX13" fmla="*/ 221107 w 260181"/>
                  <a:gd name="connsiteY13" fmla="*/ 14218 h 33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181" h="330393">
                    <a:moveTo>
                      <a:pt x="221107" y="14218"/>
                    </a:moveTo>
                    <a:cubicBezTo>
                      <a:pt x="221107" y="14218"/>
                      <a:pt x="242227" y="85702"/>
                      <a:pt x="242227" y="99562"/>
                    </a:cubicBezTo>
                    <a:cubicBezTo>
                      <a:pt x="242074" y="109600"/>
                      <a:pt x="241352" y="119612"/>
                      <a:pt x="240077" y="129550"/>
                    </a:cubicBezTo>
                    <a:lnTo>
                      <a:pt x="258739" y="161134"/>
                    </a:lnTo>
                    <a:cubicBezTo>
                      <a:pt x="261212" y="164905"/>
                      <a:pt x="260429" y="170147"/>
                      <a:pt x="256980" y="172860"/>
                    </a:cubicBezTo>
                    <a:cubicBezTo>
                      <a:pt x="256681" y="173087"/>
                      <a:pt x="256374" y="173297"/>
                      <a:pt x="256051" y="173482"/>
                    </a:cubicBezTo>
                    <a:lnTo>
                      <a:pt x="227712" y="191878"/>
                    </a:lnTo>
                    <a:cubicBezTo>
                      <a:pt x="227712" y="191878"/>
                      <a:pt x="223488" y="265714"/>
                      <a:pt x="219264" y="274954"/>
                    </a:cubicBezTo>
                    <a:cubicBezTo>
                      <a:pt x="215040" y="284194"/>
                      <a:pt x="143309" y="281926"/>
                      <a:pt x="143309" y="281926"/>
                    </a:cubicBezTo>
                    <a:lnTo>
                      <a:pt x="120269" y="330394"/>
                    </a:lnTo>
                    <a:lnTo>
                      <a:pt x="0" y="279574"/>
                    </a:lnTo>
                    <a:lnTo>
                      <a:pt x="31642" y="184990"/>
                    </a:lnTo>
                    <a:lnTo>
                      <a:pt x="25344" y="42190"/>
                    </a:lnTo>
                    <a:cubicBezTo>
                      <a:pt x="25344" y="42190"/>
                      <a:pt x="98688" y="-29714"/>
                      <a:pt x="221107" y="14218"/>
                    </a:cubicBezTo>
                    <a:close/>
                  </a:path>
                </a:pathLst>
              </a:custGeom>
              <a:solidFill>
                <a:srgbClr val="FFFFFF"/>
              </a:solidFill>
              <a:ln w="7671"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D2F3B1C2-9176-1134-1A8A-71A5339967F8}"/>
                  </a:ext>
                </a:extLst>
              </p:cNvPr>
              <p:cNvSpPr/>
              <p:nvPr/>
            </p:nvSpPr>
            <p:spPr>
              <a:xfrm>
                <a:off x="7140201" y="3248967"/>
                <a:ext cx="267509" cy="338964"/>
              </a:xfrm>
              <a:custGeom>
                <a:avLst/>
                <a:gdLst>
                  <a:gd name="connsiteX0" fmla="*/ 124118 w 267509"/>
                  <a:gd name="connsiteY0" fmla="*/ 338876 h 338964"/>
                  <a:gd name="connsiteX1" fmla="*/ 122736 w 267509"/>
                  <a:gd name="connsiteY1" fmla="*/ 338876 h 338964"/>
                  <a:gd name="connsiteX2" fmla="*/ 2467 w 267509"/>
                  <a:gd name="connsiteY2" fmla="*/ 288476 h 338964"/>
                  <a:gd name="connsiteX3" fmla="*/ 240 w 267509"/>
                  <a:gd name="connsiteY3" fmla="*/ 283100 h 338964"/>
                  <a:gd name="connsiteX4" fmla="*/ 31267 w 267509"/>
                  <a:gd name="connsiteY4" fmla="*/ 188432 h 338964"/>
                  <a:gd name="connsiteX5" fmla="*/ 24969 w 267509"/>
                  <a:gd name="connsiteY5" fmla="*/ 46220 h 338964"/>
                  <a:gd name="connsiteX6" fmla="*/ 26198 w 267509"/>
                  <a:gd name="connsiteY6" fmla="*/ 42860 h 338964"/>
                  <a:gd name="connsiteX7" fmla="*/ 225878 w 267509"/>
                  <a:gd name="connsiteY7" fmla="*/ 14300 h 338964"/>
                  <a:gd name="connsiteX8" fmla="*/ 228336 w 267509"/>
                  <a:gd name="connsiteY8" fmla="*/ 16988 h 338964"/>
                  <a:gd name="connsiteX9" fmla="*/ 249686 w 267509"/>
                  <a:gd name="connsiteY9" fmla="*/ 103676 h 338964"/>
                  <a:gd name="connsiteX10" fmla="*/ 247689 w 267509"/>
                  <a:gd name="connsiteY10" fmla="*/ 132740 h 338964"/>
                  <a:gd name="connsiteX11" fmla="*/ 265584 w 267509"/>
                  <a:gd name="connsiteY11" fmla="*/ 162980 h 338964"/>
                  <a:gd name="connsiteX12" fmla="*/ 262143 w 267509"/>
                  <a:gd name="connsiteY12" fmla="*/ 180881 h 338964"/>
                  <a:gd name="connsiteX13" fmla="*/ 261667 w 267509"/>
                  <a:gd name="connsiteY13" fmla="*/ 181208 h 338964"/>
                  <a:gd name="connsiteX14" fmla="*/ 234710 w 267509"/>
                  <a:gd name="connsiteY14" fmla="*/ 198512 h 338964"/>
                  <a:gd name="connsiteX15" fmla="*/ 226032 w 267509"/>
                  <a:gd name="connsiteY15" fmla="*/ 281000 h 338964"/>
                  <a:gd name="connsiteX16" fmla="*/ 149232 w 267509"/>
                  <a:gd name="connsiteY16" fmla="*/ 290324 h 338964"/>
                  <a:gd name="connsiteX17" fmla="*/ 127113 w 267509"/>
                  <a:gd name="connsiteY17" fmla="*/ 336440 h 338964"/>
                  <a:gd name="connsiteX18" fmla="*/ 124118 w 267509"/>
                  <a:gd name="connsiteY18" fmla="*/ 338876 h 338964"/>
                  <a:gd name="connsiteX19" fmla="*/ 8918 w 267509"/>
                  <a:gd name="connsiteY19" fmla="*/ 281420 h 338964"/>
                  <a:gd name="connsiteX20" fmla="*/ 122429 w 267509"/>
                  <a:gd name="connsiteY20" fmla="*/ 329384 h 338964"/>
                  <a:gd name="connsiteX21" fmla="*/ 144086 w 267509"/>
                  <a:gd name="connsiteY21" fmla="*/ 284192 h 338964"/>
                  <a:gd name="connsiteX22" fmla="*/ 147619 w 267509"/>
                  <a:gd name="connsiteY22" fmla="*/ 282009 h 338964"/>
                  <a:gd name="connsiteX23" fmla="*/ 220195 w 267509"/>
                  <a:gd name="connsiteY23" fmla="*/ 277052 h 338964"/>
                  <a:gd name="connsiteX24" fmla="*/ 227875 w 267509"/>
                  <a:gd name="connsiteY24" fmla="*/ 195908 h 338964"/>
                  <a:gd name="connsiteX25" fmla="*/ 229795 w 267509"/>
                  <a:gd name="connsiteY25" fmla="*/ 192548 h 338964"/>
                  <a:gd name="connsiteX26" fmla="*/ 258441 w 267509"/>
                  <a:gd name="connsiteY26" fmla="*/ 174068 h 338964"/>
                  <a:gd name="connsiteX27" fmla="*/ 260361 w 267509"/>
                  <a:gd name="connsiteY27" fmla="*/ 171212 h 338964"/>
                  <a:gd name="connsiteX28" fmla="*/ 259824 w 267509"/>
                  <a:gd name="connsiteY28" fmla="*/ 167684 h 338964"/>
                  <a:gd name="connsiteX29" fmla="*/ 241161 w 267509"/>
                  <a:gd name="connsiteY29" fmla="*/ 136100 h 338964"/>
                  <a:gd name="connsiteX30" fmla="*/ 240624 w 267509"/>
                  <a:gd name="connsiteY30" fmla="*/ 133244 h 338964"/>
                  <a:gd name="connsiteX31" fmla="*/ 242697 w 267509"/>
                  <a:gd name="connsiteY31" fmla="*/ 103844 h 338964"/>
                  <a:gd name="connsiteX32" fmla="*/ 222345 w 267509"/>
                  <a:gd name="connsiteY32" fmla="*/ 21776 h 338964"/>
                  <a:gd name="connsiteX33" fmla="*/ 33110 w 267509"/>
                  <a:gd name="connsiteY33" fmla="*/ 48068 h 338964"/>
                  <a:gd name="connsiteX34" fmla="*/ 39331 w 267509"/>
                  <a:gd name="connsiteY34" fmla="*/ 189020 h 338964"/>
                  <a:gd name="connsiteX35" fmla="*/ 39331 w 267509"/>
                  <a:gd name="connsiteY35" fmla="*/ 190700 h 33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7509" h="338964">
                    <a:moveTo>
                      <a:pt x="124118" y="338876"/>
                    </a:moveTo>
                    <a:cubicBezTo>
                      <a:pt x="123665" y="338994"/>
                      <a:pt x="123189" y="338994"/>
                      <a:pt x="122736" y="338876"/>
                    </a:cubicBezTo>
                    <a:lnTo>
                      <a:pt x="2467" y="288476"/>
                    </a:lnTo>
                    <a:cubicBezTo>
                      <a:pt x="501" y="287653"/>
                      <a:pt x="-490" y="285259"/>
                      <a:pt x="240" y="283100"/>
                    </a:cubicBezTo>
                    <a:lnTo>
                      <a:pt x="31267" y="188432"/>
                    </a:lnTo>
                    <a:lnTo>
                      <a:pt x="24969" y="46220"/>
                    </a:lnTo>
                    <a:cubicBezTo>
                      <a:pt x="24885" y="44952"/>
                      <a:pt x="25338" y="43709"/>
                      <a:pt x="26198" y="42860"/>
                    </a:cubicBezTo>
                    <a:cubicBezTo>
                      <a:pt x="26966" y="42104"/>
                      <a:pt x="102998" y="-29800"/>
                      <a:pt x="225878" y="14300"/>
                    </a:cubicBezTo>
                    <a:cubicBezTo>
                      <a:pt x="227045" y="14704"/>
                      <a:pt x="227967" y="15712"/>
                      <a:pt x="228336" y="16988"/>
                    </a:cubicBezTo>
                    <a:cubicBezTo>
                      <a:pt x="230563" y="24380"/>
                      <a:pt x="249686" y="89564"/>
                      <a:pt x="249686" y="103676"/>
                    </a:cubicBezTo>
                    <a:cubicBezTo>
                      <a:pt x="249548" y="113395"/>
                      <a:pt x="248880" y="123106"/>
                      <a:pt x="247689" y="132740"/>
                    </a:cubicBezTo>
                    <a:lnTo>
                      <a:pt x="265584" y="162980"/>
                    </a:lnTo>
                    <a:cubicBezTo>
                      <a:pt x="269155" y="168961"/>
                      <a:pt x="267619" y="176975"/>
                      <a:pt x="262143" y="180881"/>
                    </a:cubicBezTo>
                    <a:cubicBezTo>
                      <a:pt x="261989" y="180998"/>
                      <a:pt x="261828" y="181108"/>
                      <a:pt x="261667" y="181208"/>
                    </a:cubicBezTo>
                    <a:lnTo>
                      <a:pt x="234710" y="198512"/>
                    </a:lnTo>
                    <a:cubicBezTo>
                      <a:pt x="233789" y="214892"/>
                      <a:pt x="230179" y="271928"/>
                      <a:pt x="226032" y="281000"/>
                    </a:cubicBezTo>
                    <a:cubicBezTo>
                      <a:pt x="221885" y="290072"/>
                      <a:pt x="182333" y="291248"/>
                      <a:pt x="149232" y="290324"/>
                    </a:cubicBezTo>
                    <a:lnTo>
                      <a:pt x="127113" y="336440"/>
                    </a:lnTo>
                    <a:cubicBezTo>
                      <a:pt x="126568" y="337768"/>
                      <a:pt x="125431" y="338683"/>
                      <a:pt x="124118" y="338876"/>
                    </a:cubicBezTo>
                    <a:close/>
                    <a:moveTo>
                      <a:pt x="8918" y="281420"/>
                    </a:moveTo>
                    <a:lnTo>
                      <a:pt x="122429" y="329384"/>
                    </a:lnTo>
                    <a:lnTo>
                      <a:pt x="144086" y="284192"/>
                    </a:lnTo>
                    <a:cubicBezTo>
                      <a:pt x="144785" y="282790"/>
                      <a:pt x="146160" y="281941"/>
                      <a:pt x="147619" y="282009"/>
                    </a:cubicBezTo>
                    <a:cubicBezTo>
                      <a:pt x="179184" y="283017"/>
                      <a:pt x="215971" y="281420"/>
                      <a:pt x="220195" y="277052"/>
                    </a:cubicBezTo>
                    <a:cubicBezTo>
                      <a:pt x="222806" y="271172"/>
                      <a:pt x="226416" y="224132"/>
                      <a:pt x="227875" y="195908"/>
                    </a:cubicBezTo>
                    <a:cubicBezTo>
                      <a:pt x="227959" y="194506"/>
                      <a:pt x="228681" y="193246"/>
                      <a:pt x="229795" y="192548"/>
                    </a:cubicBezTo>
                    <a:lnTo>
                      <a:pt x="258441" y="174068"/>
                    </a:lnTo>
                    <a:cubicBezTo>
                      <a:pt x="259440" y="173480"/>
                      <a:pt x="260146" y="172430"/>
                      <a:pt x="260361" y="171212"/>
                    </a:cubicBezTo>
                    <a:cubicBezTo>
                      <a:pt x="260638" y="170003"/>
                      <a:pt x="260446" y="168726"/>
                      <a:pt x="259824" y="167684"/>
                    </a:cubicBezTo>
                    <a:lnTo>
                      <a:pt x="241161" y="136100"/>
                    </a:lnTo>
                    <a:cubicBezTo>
                      <a:pt x="240639" y="135269"/>
                      <a:pt x="240447" y="134236"/>
                      <a:pt x="240624" y="133244"/>
                    </a:cubicBezTo>
                    <a:cubicBezTo>
                      <a:pt x="241837" y="123500"/>
                      <a:pt x="242528" y="113681"/>
                      <a:pt x="242697" y="103844"/>
                    </a:cubicBezTo>
                    <a:cubicBezTo>
                      <a:pt x="242697" y="93428"/>
                      <a:pt x="228566" y="42944"/>
                      <a:pt x="222345" y="21776"/>
                    </a:cubicBezTo>
                    <a:cubicBezTo>
                      <a:pt x="113673" y="-16276"/>
                      <a:pt x="43632" y="38576"/>
                      <a:pt x="33110" y="48068"/>
                    </a:cubicBezTo>
                    <a:lnTo>
                      <a:pt x="39331" y="189020"/>
                    </a:lnTo>
                    <a:cubicBezTo>
                      <a:pt x="39408" y="189575"/>
                      <a:pt x="39408" y="190146"/>
                      <a:pt x="39331" y="190700"/>
                    </a:cubicBezTo>
                    <a:close/>
                  </a:path>
                </a:pathLst>
              </a:custGeom>
              <a:solidFill>
                <a:srgbClr val="263238"/>
              </a:solidFill>
              <a:ln w="7671"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F4EAC196-51CE-D7CF-9B6B-F907864DA5AB}"/>
                  </a:ext>
                </a:extLst>
              </p:cNvPr>
              <p:cNvSpPr/>
              <p:nvPr/>
            </p:nvSpPr>
            <p:spPr>
              <a:xfrm>
                <a:off x="7277042" y="3440961"/>
                <a:ext cx="37230" cy="61454"/>
              </a:xfrm>
              <a:custGeom>
                <a:avLst/>
                <a:gdLst>
                  <a:gd name="connsiteX0" fmla="*/ 33358 w 37230"/>
                  <a:gd name="connsiteY0" fmla="*/ 61454 h 61454"/>
                  <a:gd name="connsiteX1" fmla="*/ 30516 w 37230"/>
                  <a:gd name="connsiteY1" fmla="*/ 60026 h 61454"/>
                  <a:gd name="connsiteX2" fmla="*/ 16539 w 37230"/>
                  <a:gd name="connsiteY2" fmla="*/ 11978 h 61454"/>
                  <a:gd name="connsiteX3" fmla="*/ 2945 w 37230"/>
                  <a:gd name="connsiteY3" fmla="*/ 8282 h 61454"/>
                  <a:gd name="connsiteX4" fmla="*/ 103 w 37230"/>
                  <a:gd name="connsiteY4" fmla="*/ 3158 h 61454"/>
                  <a:gd name="connsiteX5" fmla="*/ 4773 w 37230"/>
                  <a:gd name="connsiteY5" fmla="*/ 134 h 61454"/>
                  <a:gd name="connsiteX6" fmla="*/ 4788 w 37230"/>
                  <a:gd name="connsiteY6" fmla="*/ 134 h 61454"/>
                  <a:gd name="connsiteX7" fmla="*/ 21684 w 37230"/>
                  <a:gd name="connsiteY7" fmla="*/ 4754 h 61454"/>
                  <a:gd name="connsiteX8" fmla="*/ 24526 w 37230"/>
                  <a:gd name="connsiteY8" fmla="*/ 9458 h 61454"/>
                  <a:gd name="connsiteX9" fmla="*/ 36276 w 37230"/>
                  <a:gd name="connsiteY9" fmla="*/ 54482 h 61454"/>
                  <a:gd name="connsiteX10" fmla="*/ 35923 w 37230"/>
                  <a:gd name="connsiteY10" fmla="*/ 60412 h 61454"/>
                  <a:gd name="connsiteX11" fmla="*/ 33358 w 37230"/>
                  <a:gd name="connsiteY11" fmla="*/ 61454 h 6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30" h="61454">
                    <a:moveTo>
                      <a:pt x="33358" y="61454"/>
                    </a:moveTo>
                    <a:cubicBezTo>
                      <a:pt x="32267" y="61429"/>
                      <a:pt x="31238" y="60916"/>
                      <a:pt x="30516" y="60026"/>
                    </a:cubicBezTo>
                    <a:cubicBezTo>
                      <a:pt x="20279" y="46628"/>
                      <a:pt x="15264" y="29375"/>
                      <a:pt x="16539" y="11978"/>
                    </a:cubicBezTo>
                    <a:lnTo>
                      <a:pt x="2945" y="8282"/>
                    </a:lnTo>
                    <a:cubicBezTo>
                      <a:pt x="879" y="7703"/>
                      <a:pt x="-380" y="5426"/>
                      <a:pt x="103" y="3158"/>
                    </a:cubicBezTo>
                    <a:cubicBezTo>
                      <a:pt x="626" y="907"/>
                      <a:pt x="2722" y="-445"/>
                      <a:pt x="4773" y="134"/>
                    </a:cubicBezTo>
                    <a:cubicBezTo>
                      <a:pt x="4781" y="134"/>
                      <a:pt x="4781" y="134"/>
                      <a:pt x="4788" y="134"/>
                    </a:cubicBezTo>
                    <a:lnTo>
                      <a:pt x="21684" y="4754"/>
                    </a:lnTo>
                    <a:cubicBezTo>
                      <a:pt x="23597" y="5292"/>
                      <a:pt x="24825" y="7325"/>
                      <a:pt x="24526" y="9458"/>
                    </a:cubicBezTo>
                    <a:cubicBezTo>
                      <a:pt x="22652" y="25594"/>
                      <a:pt x="26899" y="41865"/>
                      <a:pt x="36276" y="54482"/>
                    </a:cubicBezTo>
                    <a:cubicBezTo>
                      <a:pt x="37674" y="56221"/>
                      <a:pt x="37520" y="58875"/>
                      <a:pt x="35923" y="60412"/>
                    </a:cubicBezTo>
                    <a:cubicBezTo>
                      <a:pt x="35216" y="61093"/>
                      <a:pt x="34302" y="61462"/>
                      <a:pt x="33358" y="61454"/>
                    </a:cubicBezTo>
                    <a:close/>
                  </a:path>
                </a:pathLst>
              </a:custGeom>
              <a:solidFill>
                <a:srgbClr val="263238"/>
              </a:solidFill>
              <a:ln w="7671"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4A0D2E1C-CCDF-48B9-9716-38E0AD9172FB}"/>
                  </a:ext>
                </a:extLst>
              </p:cNvPr>
              <p:cNvSpPr/>
              <p:nvPr/>
            </p:nvSpPr>
            <p:spPr>
              <a:xfrm>
                <a:off x="7295933" y="3359317"/>
                <a:ext cx="126789" cy="40648"/>
              </a:xfrm>
              <a:custGeom>
                <a:avLst/>
                <a:gdLst>
                  <a:gd name="connsiteX0" fmla="*/ 4328 w 126789"/>
                  <a:gd name="connsiteY0" fmla="*/ 40618 h 40648"/>
                  <a:gd name="connsiteX1" fmla="*/ 28 w 126789"/>
                  <a:gd name="connsiteY1" fmla="*/ 36922 h 40648"/>
                  <a:gd name="connsiteX2" fmla="*/ 3407 w 126789"/>
                  <a:gd name="connsiteY2" fmla="*/ 32218 h 40648"/>
                  <a:gd name="connsiteX3" fmla="*/ 121986 w 126789"/>
                  <a:gd name="connsiteY3" fmla="*/ 130 h 40648"/>
                  <a:gd name="connsiteX4" fmla="*/ 126656 w 126789"/>
                  <a:gd name="connsiteY4" fmla="*/ 3163 h 40648"/>
                  <a:gd name="connsiteX5" fmla="*/ 126671 w 126789"/>
                  <a:gd name="connsiteY5" fmla="*/ 3238 h 40648"/>
                  <a:gd name="connsiteX6" fmla="*/ 123960 w 126789"/>
                  <a:gd name="connsiteY6" fmla="*/ 8245 h 40648"/>
                  <a:gd name="connsiteX7" fmla="*/ 123829 w 126789"/>
                  <a:gd name="connsiteY7" fmla="*/ 8278 h 40648"/>
                  <a:gd name="connsiteX8" fmla="*/ 5020 w 126789"/>
                  <a:gd name="connsiteY8" fmla="*/ 40450 h 4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89" h="40648">
                    <a:moveTo>
                      <a:pt x="4328" y="40618"/>
                    </a:moveTo>
                    <a:cubicBezTo>
                      <a:pt x="2209" y="40895"/>
                      <a:pt x="281" y="39241"/>
                      <a:pt x="28" y="36922"/>
                    </a:cubicBezTo>
                    <a:cubicBezTo>
                      <a:pt x="-226" y="34604"/>
                      <a:pt x="1287" y="32495"/>
                      <a:pt x="3407" y="32218"/>
                    </a:cubicBezTo>
                    <a:lnTo>
                      <a:pt x="121986" y="130"/>
                    </a:lnTo>
                    <a:cubicBezTo>
                      <a:pt x="124044" y="-441"/>
                      <a:pt x="126133" y="920"/>
                      <a:pt x="126656" y="3163"/>
                    </a:cubicBezTo>
                    <a:cubicBezTo>
                      <a:pt x="126663" y="3188"/>
                      <a:pt x="126663" y="3213"/>
                      <a:pt x="126671" y="3238"/>
                    </a:cubicBezTo>
                    <a:cubicBezTo>
                      <a:pt x="127186" y="5439"/>
                      <a:pt x="125972" y="7682"/>
                      <a:pt x="123960" y="8245"/>
                    </a:cubicBezTo>
                    <a:cubicBezTo>
                      <a:pt x="123914" y="8253"/>
                      <a:pt x="123875" y="8270"/>
                      <a:pt x="123829" y="8278"/>
                    </a:cubicBezTo>
                    <a:lnTo>
                      <a:pt x="5020" y="40450"/>
                    </a:lnTo>
                    <a:close/>
                  </a:path>
                </a:pathLst>
              </a:custGeom>
              <a:solidFill>
                <a:srgbClr val="263238"/>
              </a:solidFill>
              <a:ln w="7671"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6D3F13DC-6518-DA55-DBB4-3D09A4F8ACE1}"/>
                  </a:ext>
                </a:extLst>
              </p:cNvPr>
              <p:cNvSpPr/>
              <p:nvPr/>
            </p:nvSpPr>
            <p:spPr>
              <a:xfrm>
                <a:off x="7384662" y="3356588"/>
                <a:ext cx="36219" cy="47211"/>
              </a:xfrm>
              <a:custGeom>
                <a:avLst/>
                <a:gdLst>
                  <a:gd name="connsiteX0" fmla="*/ 12061 w 36219"/>
                  <a:gd name="connsiteY0" fmla="*/ 47211 h 47211"/>
                  <a:gd name="connsiteX1" fmla="*/ 8298 w 36219"/>
                  <a:gd name="connsiteY1" fmla="*/ 43515 h 47211"/>
                  <a:gd name="connsiteX2" fmla="*/ 11454 w 36219"/>
                  <a:gd name="connsiteY2" fmla="*/ 38828 h 47211"/>
                  <a:gd name="connsiteX3" fmla="*/ 11600 w 36219"/>
                  <a:gd name="connsiteY3" fmla="*/ 38811 h 47211"/>
                  <a:gd name="connsiteX4" fmla="*/ 25578 w 36219"/>
                  <a:gd name="connsiteY4" fmla="*/ 30411 h 47211"/>
                  <a:gd name="connsiteX5" fmla="*/ 27882 w 36219"/>
                  <a:gd name="connsiteY5" fmla="*/ 9579 h 47211"/>
                  <a:gd name="connsiteX6" fmla="*/ 3689 w 36219"/>
                  <a:gd name="connsiteY6" fmla="*/ 8403 h 47211"/>
                  <a:gd name="connsiteX7" fmla="*/ 3 w 36219"/>
                  <a:gd name="connsiteY7" fmla="*/ 4044 h 47211"/>
                  <a:gd name="connsiteX8" fmla="*/ 3 w 36219"/>
                  <a:gd name="connsiteY8" fmla="*/ 4035 h 47211"/>
                  <a:gd name="connsiteX9" fmla="*/ 3989 w 36219"/>
                  <a:gd name="connsiteY9" fmla="*/ 3 h 47211"/>
                  <a:gd name="connsiteX10" fmla="*/ 3997 w 36219"/>
                  <a:gd name="connsiteY10" fmla="*/ 3 h 47211"/>
                  <a:gd name="connsiteX11" fmla="*/ 31107 w 36219"/>
                  <a:gd name="connsiteY11" fmla="*/ 1263 h 47211"/>
                  <a:gd name="connsiteX12" fmla="*/ 34563 w 36219"/>
                  <a:gd name="connsiteY12" fmla="*/ 4287 h 47211"/>
                  <a:gd name="connsiteX13" fmla="*/ 32029 w 36219"/>
                  <a:gd name="connsiteY13" fmla="*/ 34947 h 47211"/>
                  <a:gd name="connsiteX14" fmla="*/ 12598 w 36219"/>
                  <a:gd name="connsiteY14" fmla="*/ 46959 h 4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219" h="47211">
                    <a:moveTo>
                      <a:pt x="12061" y="47211"/>
                    </a:moveTo>
                    <a:cubicBezTo>
                      <a:pt x="10141" y="47186"/>
                      <a:pt x="8528" y="45607"/>
                      <a:pt x="8298" y="43515"/>
                    </a:cubicBezTo>
                    <a:cubicBezTo>
                      <a:pt x="7990" y="41264"/>
                      <a:pt x="9403" y="39173"/>
                      <a:pt x="11454" y="38828"/>
                    </a:cubicBezTo>
                    <a:cubicBezTo>
                      <a:pt x="11508" y="38820"/>
                      <a:pt x="11554" y="38820"/>
                      <a:pt x="11600" y="38811"/>
                    </a:cubicBezTo>
                    <a:cubicBezTo>
                      <a:pt x="17183" y="38475"/>
                      <a:pt x="22321" y="35384"/>
                      <a:pt x="25578" y="30411"/>
                    </a:cubicBezTo>
                    <a:cubicBezTo>
                      <a:pt x="28611" y="23994"/>
                      <a:pt x="29425" y="16602"/>
                      <a:pt x="27882" y="9579"/>
                    </a:cubicBezTo>
                    <a:lnTo>
                      <a:pt x="3689" y="8403"/>
                    </a:lnTo>
                    <a:cubicBezTo>
                      <a:pt x="1570" y="8311"/>
                      <a:pt x="-81" y="6362"/>
                      <a:pt x="3" y="4044"/>
                    </a:cubicBezTo>
                    <a:cubicBezTo>
                      <a:pt x="3" y="4044"/>
                      <a:pt x="3" y="4035"/>
                      <a:pt x="3" y="4035"/>
                    </a:cubicBezTo>
                    <a:cubicBezTo>
                      <a:pt x="88" y="1717"/>
                      <a:pt x="1869" y="-89"/>
                      <a:pt x="3989" y="3"/>
                    </a:cubicBezTo>
                    <a:cubicBezTo>
                      <a:pt x="3989" y="3"/>
                      <a:pt x="3997" y="3"/>
                      <a:pt x="3997" y="3"/>
                    </a:cubicBezTo>
                    <a:lnTo>
                      <a:pt x="31107" y="1263"/>
                    </a:lnTo>
                    <a:cubicBezTo>
                      <a:pt x="32735" y="1347"/>
                      <a:pt x="34133" y="2565"/>
                      <a:pt x="34563" y="4287"/>
                    </a:cubicBezTo>
                    <a:cubicBezTo>
                      <a:pt x="37451" y="14477"/>
                      <a:pt x="36537" y="25497"/>
                      <a:pt x="32029" y="34947"/>
                    </a:cubicBezTo>
                    <a:cubicBezTo>
                      <a:pt x="27582" y="42003"/>
                      <a:pt x="20417" y="46430"/>
                      <a:pt x="12598" y="46959"/>
                    </a:cubicBezTo>
                    <a:close/>
                  </a:path>
                </a:pathLst>
              </a:custGeom>
              <a:solidFill>
                <a:srgbClr val="263238"/>
              </a:solidFill>
              <a:ln w="7671"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A0F44F57-5070-8F8D-9C69-717DB1C01FFE}"/>
                  </a:ext>
                </a:extLst>
              </p:cNvPr>
              <p:cNvSpPr/>
              <p:nvPr/>
            </p:nvSpPr>
            <p:spPr>
              <a:xfrm>
                <a:off x="7149251" y="3155918"/>
                <a:ext cx="254019" cy="303124"/>
              </a:xfrm>
              <a:custGeom>
                <a:avLst/>
                <a:gdLst>
                  <a:gd name="connsiteX0" fmla="*/ 76668 w 254019"/>
                  <a:gd name="connsiteY0" fmla="*/ 58461 h 303124"/>
                  <a:gd name="connsiteX1" fmla="*/ 7088 w 254019"/>
                  <a:gd name="connsiteY1" fmla="*/ 111549 h 303124"/>
                  <a:gd name="connsiteX2" fmla="*/ 26057 w 254019"/>
                  <a:gd name="connsiteY2" fmla="*/ 282321 h 303124"/>
                  <a:gd name="connsiteX3" fmla="*/ 89340 w 254019"/>
                  <a:gd name="connsiteY3" fmla="*/ 303069 h 303124"/>
                  <a:gd name="connsiteX4" fmla="*/ 131580 w 254019"/>
                  <a:gd name="connsiteY4" fmla="*/ 289209 h 303124"/>
                  <a:gd name="connsiteX5" fmla="*/ 129430 w 254019"/>
                  <a:gd name="connsiteY5" fmla="*/ 233853 h 303124"/>
                  <a:gd name="connsiteX6" fmla="*/ 158998 w 254019"/>
                  <a:gd name="connsiteY6" fmla="*/ 245361 h 303124"/>
                  <a:gd name="connsiteX7" fmla="*/ 177968 w 254019"/>
                  <a:gd name="connsiteY7" fmla="*/ 238473 h 303124"/>
                  <a:gd name="connsiteX8" fmla="*/ 205385 w 254019"/>
                  <a:gd name="connsiteY8" fmla="*/ 194625 h 303124"/>
                  <a:gd name="connsiteX9" fmla="*/ 190640 w 254019"/>
                  <a:gd name="connsiteY9" fmla="*/ 141537 h 303124"/>
                  <a:gd name="connsiteX10" fmla="*/ 253923 w 254019"/>
                  <a:gd name="connsiteY10" fmla="*/ 81477 h 303124"/>
                  <a:gd name="connsiteX11" fmla="*/ 205385 w 254019"/>
                  <a:gd name="connsiteY11" fmla="*/ 33009 h 303124"/>
                  <a:gd name="connsiteX12" fmla="*/ 140028 w 254019"/>
                  <a:gd name="connsiteY12" fmla="*/ 753 h 303124"/>
                  <a:gd name="connsiteX13" fmla="*/ 76668 w 254019"/>
                  <a:gd name="connsiteY13" fmla="*/ 58461 h 30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019" h="303124">
                    <a:moveTo>
                      <a:pt x="76668" y="58461"/>
                    </a:moveTo>
                    <a:cubicBezTo>
                      <a:pt x="76668" y="58461"/>
                      <a:pt x="30588" y="42249"/>
                      <a:pt x="7088" y="111549"/>
                    </a:cubicBezTo>
                    <a:cubicBezTo>
                      <a:pt x="-16413" y="180849"/>
                      <a:pt x="26057" y="270729"/>
                      <a:pt x="26057" y="282321"/>
                    </a:cubicBezTo>
                    <a:cubicBezTo>
                      <a:pt x="26057" y="293913"/>
                      <a:pt x="61923" y="303069"/>
                      <a:pt x="89340" y="303069"/>
                    </a:cubicBezTo>
                    <a:cubicBezTo>
                      <a:pt x="104439" y="303708"/>
                      <a:pt x="119300" y="298827"/>
                      <a:pt x="131580" y="289209"/>
                    </a:cubicBezTo>
                    <a:cubicBezTo>
                      <a:pt x="131580" y="289209"/>
                      <a:pt x="120982" y="243093"/>
                      <a:pt x="129430" y="233853"/>
                    </a:cubicBezTo>
                    <a:cubicBezTo>
                      <a:pt x="137878" y="224613"/>
                      <a:pt x="158998" y="245361"/>
                      <a:pt x="158998" y="245361"/>
                    </a:cubicBezTo>
                    <a:cubicBezTo>
                      <a:pt x="165626" y="244210"/>
                      <a:pt x="172031" y="241884"/>
                      <a:pt x="177968" y="238473"/>
                    </a:cubicBezTo>
                    <a:cubicBezTo>
                      <a:pt x="184342" y="233853"/>
                      <a:pt x="215984" y="215373"/>
                      <a:pt x="205385" y="194625"/>
                    </a:cubicBezTo>
                    <a:cubicBezTo>
                      <a:pt x="194787" y="173877"/>
                      <a:pt x="173744" y="155397"/>
                      <a:pt x="190640" y="141537"/>
                    </a:cubicBezTo>
                    <a:cubicBezTo>
                      <a:pt x="207535" y="127677"/>
                      <a:pt x="252080" y="125325"/>
                      <a:pt x="253923" y="81477"/>
                    </a:cubicBezTo>
                    <a:cubicBezTo>
                      <a:pt x="255766" y="37629"/>
                      <a:pt x="230883" y="28389"/>
                      <a:pt x="205385" y="33009"/>
                    </a:cubicBezTo>
                    <a:cubicBezTo>
                      <a:pt x="179888" y="37629"/>
                      <a:pt x="188566" y="-6219"/>
                      <a:pt x="140028" y="753"/>
                    </a:cubicBezTo>
                    <a:cubicBezTo>
                      <a:pt x="91491" y="7725"/>
                      <a:pt x="68220" y="37881"/>
                      <a:pt x="76668" y="58461"/>
                    </a:cubicBezTo>
                    <a:close/>
                  </a:path>
                </a:pathLst>
              </a:custGeom>
              <a:solidFill>
                <a:srgbClr val="263238"/>
              </a:solidFill>
              <a:ln w="7671"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B8829B9A-5AB7-1B18-0829-ABF8248DBF47}"/>
                  </a:ext>
                </a:extLst>
              </p:cNvPr>
              <p:cNvSpPr/>
              <p:nvPr/>
            </p:nvSpPr>
            <p:spPr>
              <a:xfrm>
                <a:off x="7145547" y="3151521"/>
                <a:ext cx="261608" cy="311717"/>
              </a:xfrm>
              <a:custGeom>
                <a:avLst/>
                <a:gdLst>
                  <a:gd name="connsiteX0" fmla="*/ 93045 w 261608"/>
                  <a:gd name="connsiteY0" fmla="*/ 311666 h 311717"/>
                  <a:gd name="connsiteX1" fmla="*/ 25922 w 261608"/>
                  <a:gd name="connsiteY1" fmla="*/ 286466 h 311717"/>
                  <a:gd name="connsiteX2" fmla="*/ 21083 w 261608"/>
                  <a:gd name="connsiteY2" fmla="*/ 269666 h 311717"/>
                  <a:gd name="connsiteX3" fmla="*/ 7182 w 261608"/>
                  <a:gd name="connsiteY3" fmla="*/ 114266 h 311717"/>
                  <a:gd name="connsiteX4" fmla="*/ 75074 w 261608"/>
                  <a:gd name="connsiteY4" fmla="*/ 57314 h 311717"/>
                  <a:gd name="connsiteX5" fmla="*/ 78914 w 261608"/>
                  <a:gd name="connsiteY5" fmla="*/ 37910 h 311717"/>
                  <a:gd name="connsiteX6" fmla="*/ 143195 w 261608"/>
                  <a:gd name="connsiteY6" fmla="*/ 782 h 311717"/>
                  <a:gd name="connsiteX7" fmla="*/ 191349 w 261608"/>
                  <a:gd name="connsiteY7" fmla="*/ 22118 h 311717"/>
                  <a:gd name="connsiteX8" fmla="*/ 208475 w 261608"/>
                  <a:gd name="connsiteY8" fmla="*/ 33122 h 311717"/>
                  <a:gd name="connsiteX9" fmla="*/ 248718 w 261608"/>
                  <a:gd name="connsiteY9" fmla="*/ 42362 h 311717"/>
                  <a:gd name="connsiteX10" fmla="*/ 261467 w 261608"/>
                  <a:gd name="connsiteY10" fmla="*/ 85958 h 311717"/>
                  <a:gd name="connsiteX11" fmla="*/ 214926 w 261608"/>
                  <a:gd name="connsiteY11" fmla="*/ 139550 h 311717"/>
                  <a:gd name="connsiteX12" fmla="*/ 196648 w 261608"/>
                  <a:gd name="connsiteY12" fmla="*/ 149126 h 311717"/>
                  <a:gd name="connsiteX13" fmla="*/ 202869 w 261608"/>
                  <a:gd name="connsiteY13" fmla="*/ 180878 h 311717"/>
                  <a:gd name="connsiteX14" fmla="*/ 212469 w 261608"/>
                  <a:gd name="connsiteY14" fmla="*/ 196754 h 311717"/>
                  <a:gd name="connsiteX15" fmla="*/ 186203 w 261608"/>
                  <a:gd name="connsiteY15" fmla="*/ 244550 h 311717"/>
                  <a:gd name="connsiteX16" fmla="*/ 183822 w 261608"/>
                  <a:gd name="connsiteY16" fmla="*/ 246146 h 311717"/>
                  <a:gd name="connsiteX17" fmla="*/ 163317 w 261608"/>
                  <a:gd name="connsiteY17" fmla="*/ 253706 h 311717"/>
                  <a:gd name="connsiteX18" fmla="*/ 160091 w 261608"/>
                  <a:gd name="connsiteY18" fmla="*/ 252698 h 311717"/>
                  <a:gd name="connsiteX19" fmla="*/ 135899 w 261608"/>
                  <a:gd name="connsiteY19" fmla="*/ 241022 h 311717"/>
                  <a:gd name="connsiteX20" fmla="*/ 138971 w 261608"/>
                  <a:gd name="connsiteY20" fmla="*/ 292430 h 311717"/>
                  <a:gd name="connsiteX21" fmla="*/ 137742 w 261608"/>
                  <a:gd name="connsiteY21" fmla="*/ 296630 h 311717"/>
                  <a:gd name="connsiteX22" fmla="*/ 93045 w 261608"/>
                  <a:gd name="connsiteY22" fmla="*/ 311666 h 311717"/>
                  <a:gd name="connsiteX23" fmla="*/ 68392 w 261608"/>
                  <a:gd name="connsiteY23" fmla="*/ 65294 h 311717"/>
                  <a:gd name="connsiteX24" fmla="*/ 14632 w 261608"/>
                  <a:gd name="connsiteY24" fmla="*/ 117374 h 311717"/>
                  <a:gd name="connsiteX25" fmla="*/ 28533 w 261608"/>
                  <a:gd name="connsiteY25" fmla="*/ 267062 h 311717"/>
                  <a:gd name="connsiteX26" fmla="*/ 33832 w 261608"/>
                  <a:gd name="connsiteY26" fmla="*/ 286718 h 311717"/>
                  <a:gd name="connsiteX27" fmla="*/ 93275 w 261608"/>
                  <a:gd name="connsiteY27" fmla="*/ 303518 h 311717"/>
                  <a:gd name="connsiteX28" fmla="*/ 131138 w 261608"/>
                  <a:gd name="connsiteY28" fmla="*/ 292094 h 311717"/>
                  <a:gd name="connsiteX29" fmla="*/ 130677 w 261608"/>
                  <a:gd name="connsiteY29" fmla="*/ 235478 h 311717"/>
                  <a:gd name="connsiteX30" fmla="*/ 164008 w 261608"/>
                  <a:gd name="connsiteY30" fmla="*/ 245558 h 311717"/>
                  <a:gd name="connsiteX31" fmla="*/ 179368 w 261608"/>
                  <a:gd name="connsiteY31" fmla="*/ 239594 h 311717"/>
                  <a:gd name="connsiteX32" fmla="*/ 181979 w 261608"/>
                  <a:gd name="connsiteY32" fmla="*/ 237830 h 311717"/>
                  <a:gd name="connsiteX33" fmla="*/ 205634 w 261608"/>
                  <a:gd name="connsiteY33" fmla="*/ 201290 h 311717"/>
                  <a:gd name="connsiteX34" fmla="*/ 196494 w 261608"/>
                  <a:gd name="connsiteY34" fmla="*/ 186170 h 311717"/>
                  <a:gd name="connsiteX35" fmla="*/ 191886 w 261608"/>
                  <a:gd name="connsiteY35" fmla="*/ 142826 h 311717"/>
                  <a:gd name="connsiteX36" fmla="*/ 212008 w 261608"/>
                  <a:gd name="connsiteY36" fmla="*/ 132158 h 311717"/>
                  <a:gd name="connsiteX37" fmla="*/ 253634 w 261608"/>
                  <a:gd name="connsiteY37" fmla="*/ 85958 h 311717"/>
                  <a:gd name="connsiteX38" fmla="*/ 243419 w 261608"/>
                  <a:gd name="connsiteY38" fmla="*/ 49082 h 311717"/>
                  <a:gd name="connsiteX39" fmla="*/ 209627 w 261608"/>
                  <a:gd name="connsiteY39" fmla="*/ 41858 h 311717"/>
                  <a:gd name="connsiteX40" fmla="*/ 185051 w 261608"/>
                  <a:gd name="connsiteY40" fmla="*/ 27578 h 311717"/>
                  <a:gd name="connsiteX41" fmla="*/ 144040 w 261608"/>
                  <a:gd name="connsiteY41" fmla="*/ 9518 h 311717"/>
                  <a:gd name="connsiteX42" fmla="*/ 85518 w 261608"/>
                  <a:gd name="connsiteY42" fmla="*/ 42446 h 311717"/>
                  <a:gd name="connsiteX43" fmla="*/ 83752 w 261608"/>
                  <a:gd name="connsiteY43" fmla="*/ 61346 h 311717"/>
                  <a:gd name="connsiteX44" fmla="*/ 83138 w 261608"/>
                  <a:gd name="connsiteY44" fmla="*/ 65882 h 311717"/>
                  <a:gd name="connsiteX45" fmla="*/ 79067 w 261608"/>
                  <a:gd name="connsiteY45" fmla="*/ 67058 h 311717"/>
                  <a:gd name="connsiteX46" fmla="*/ 68392 w 261608"/>
                  <a:gd name="connsiteY46" fmla="*/ 65294 h 311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1608" h="311717">
                    <a:moveTo>
                      <a:pt x="93045" y="311666"/>
                    </a:moveTo>
                    <a:cubicBezTo>
                      <a:pt x="70005" y="311666"/>
                      <a:pt x="25922" y="304106"/>
                      <a:pt x="25922" y="286466"/>
                    </a:cubicBezTo>
                    <a:cubicBezTo>
                      <a:pt x="24693" y="280746"/>
                      <a:pt x="23080" y="275126"/>
                      <a:pt x="21083" y="269666"/>
                    </a:cubicBezTo>
                    <a:cubicBezTo>
                      <a:pt x="10562" y="237158"/>
                      <a:pt x="-11326" y="169538"/>
                      <a:pt x="7182" y="114266"/>
                    </a:cubicBezTo>
                    <a:cubicBezTo>
                      <a:pt x="26152" y="57734"/>
                      <a:pt x="60942" y="55466"/>
                      <a:pt x="75074" y="57314"/>
                    </a:cubicBezTo>
                    <a:cubicBezTo>
                      <a:pt x="74398" y="50560"/>
                      <a:pt x="75742" y="43748"/>
                      <a:pt x="78914" y="37910"/>
                    </a:cubicBezTo>
                    <a:cubicBezTo>
                      <a:pt x="88667" y="19010"/>
                      <a:pt x="112629" y="5150"/>
                      <a:pt x="143195" y="782"/>
                    </a:cubicBezTo>
                    <a:cubicBezTo>
                      <a:pt x="173762" y="-3586"/>
                      <a:pt x="183746" y="11282"/>
                      <a:pt x="191349" y="22118"/>
                    </a:cubicBezTo>
                    <a:cubicBezTo>
                      <a:pt x="197032" y="30518"/>
                      <a:pt x="200411" y="34550"/>
                      <a:pt x="208475" y="33122"/>
                    </a:cubicBezTo>
                    <a:cubicBezTo>
                      <a:pt x="222476" y="29476"/>
                      <a:pt x="237237" y="32870"/>
                      <a:pt x="248718" y="42362"/>
                    </a:cubicBezTo>
                    <a:cubicBezTo>
                      <a:pt x="258165" y="51602"/>
                      <a:pt x="262466" y="66218"/>
                      <a:pt x="261467" y="85958"/>
                    </a:cubicBezTo>
                    <a:cubicBezTo>
                      <a:pt x="259854" y="120146"/>
                      <a:pt x="234971" y="130898"/>
                      <a:pt x="214926" y="139550"/>
                    </a:cubicBezTo>
                    <a:cubicBezTo>
                      <a:pt x="208506" y="141927"/>
                      <a:pt x="202370" y="145144"/>
                      <a:pt x="196648" y="149126"/>
                    </a:cubicBezTo>
                    <a:cubicBezTo>
                      <a:pt x="187970" y="156182"/>
                      <a:pt x="191656" y="163826"/>
                      <a:pt x="202869" y="180878"/>
                    </a:cubicBezTo>
                    <a:cubicBezTo>
                      <a:pt x="206317" y="185985"/>
                      <a:pt x="209520" y="191286"/>
                      <a:pt x="212469" y="196754"/>
                    </a:cubicBezTo>
                    <a:cubicBezTo>
                      <a:pt x="223758" y="219014"/>
                      <a:pt x="196494" y="237578"/>
                      <a:pt x="186203" y="244550"/>
                    </a:cubicBezTo>
                    <a:lnTo>
                      <a:pt x="183822" y="246146"/>
                    </a:lnTo>
                    <a:cubicBezTo>
                      <a:pt x="177440" y="249943"/>
                      <a:pt x="170498" y="252505"/>
                      <a:pt x="163317" y="253706"/>
                    </a:cubicBezTo>
                    <a:cubicBezTo>
                      <a:pt x="162157" y="253933"/>
                      <a:pt x="160967" y="253555"/>
                      <a:pt x="160091" y="252698"/>
                    </a:cubicBezTo>
                    <a:cubicBezTo>
                      <a:pt x="152411" y="245138"/>
                      <a:pt x="139662" y="236822"/>
                      <a:pt x="135899" y="241022"/>
                    </a:cubicBezTo>
                    <a:cubicBezTo>
                      <a:pt x="132136" y="245222"/>
                      <a:pt x="134133" y="271346"/>
                      <a:pt x="138971" y="292430"/>
                    </a:cubicBezTo>
                    <a:cubicBezTo>
                      <a:pt x="139363" y="293976"/>
                      <a:pt x="138879" y="295622"/>
                      <a:pt x="137742" y="296630"/>
                    </a:cubicBezTo>
                    <a:cubicBezTo>
                      <a:pt x="124817" y="307013"/>
                      <a:pt x="109065" y="312304"/>
                      <a:pt x="93045" y="311666"/>
                    </a:cubicBezTo>
                    <a:close/>
                    <a:moveTo>
                      <a:pt x="68392" y="65294"/>
                    </a:moveTo>
                    <a:cubicBezTo>
                      <a:pt x="54184" y="65294"/>
                      <a:pt x="29454" y="72434"/>
                      <a:pt x="14632" y="117374"/>
                    </a:cubicBezTo>
                    <a:cubicBezTo>
                      <a:pt x="-2955" y="169790"/>
                      <a:pt x="18318" y="235478"/>
                      <a:pt x="28533" y="267062"/>
                    </a:cubicBezTo>
                    <a:cubicBezTo>
                      <a:pt x="31060" y="273337"/>
                      <a:pt x="32841" y="279948"/>
                      <a:pt x="33832" y="286718"/>
                    </a:cubicBezTo>
                    <a:cubicBezTo>
                      <a:pt x="33832" y="292934"/>
                      <a:pt x="62632" y="303518"/>
                      <a:pt x="93275" y="303518"/>
                    </a:cubicBezTo>
                    <a:cubicBezTo>
                      <a:pt x="106654" y="303888"/>
                      <a:pt x="119825" y="299915"/>
                      <a:pt x="131138" y="292094"/>
                    </a:cubicBezTo>
                    <a:cubicBezTo>
                      <a:pt x="128142" y="278402"/>
                      <a:pt x="122075" y="244970"/>
                      <a:pt x="130677" y="235478"/>
                    </a:cubicBezTo>
                    <a:cubicBezTo>
                      <a:pt x="139278" y="225986"/>
                      <a:pt x="158478" y="240350"/>
                      <a:pt x="164008" y="245558"/>
                    </a:cubicBezTo>
                    <a:cubicBezTo>
                      <a:pt x="169384" y="244458"/>
                      <a:pt x="174560" y="242442"/>
                      <a:pt x="179368" y="239594"/>
                    </a:cubicBezTo>
                    <a:lnTo>
                      <a:pt x="181979" y="237830"/>
                    </a:lnTo>
                    <a:cubicBezTo>
                      <a:pt x="195496" y="228674"/>
                      <a:pt x="212699" y="214982"/>
                      <a:pt x="205634" y="201290"/>
                    </a:cubicBezTo>
                    <a:cubicBezTo>
                      <a:pt x="203022" y="196166"/>
                      <a:pt x="199643" y="191126"/>
                      <a:pt x="196494" y="186170"/>
                    </a:cubicBezTo>
                    <a:cubicBezTo>
                      <a:pt x="187048" y="171806"/>
                      <a:pt x="176296" y="155594"/>
                      <a:pt x="191886" y="142826"/>
                    </a:cubicBezTo>
                    <a:cubicBezTo>
                      <a:pt x="198138" y="138332"/>
                      <a:pt x="204904" y="134745"/>
                      <a:pt x="212008" y="132158"/>
                    </a:cubicBezTo>
                    <a:cubicBezTo>
                      <a:pt x="230901" y="123758"/>
                      <a:pt x="252251" y="114770"/>
                      <a:pt x="253634" y="85958"/>
                    </a:cubicBezTo>
                    <a:cubicBezTo>
                      <a:pt x="254478" y="69158"/>
                      <a:pt x="251022" y="56474"/>
                      <a:pt x="243419" y="49082"/>
                    </a:cubicBezTo>
                    <a:cubicBezTo>
                      <a:pt x="233681" y="41346"/>
                      <a:pt x="221316" y="38700"/>
                      <a:pt x="209627" y="41858"/>
                    </a:cubicBezTo>
                    <a:cubicBezTo>
                      <a:pt x="196571" y="44210"/>
                      <a:pt x="190734" y="35726"/>
                      <a:pt x="185051" y="27578"/>
                    </a:cubicBezTo>
                    <a:cubicBezTo>
                      <a:pt x="177371" y="16910"/>
                      <a:pt x="169691" y="5822"/>
                      <a:pt x="144040" y="9518"/>
                    </a:cubicBezTo>
                    <a:cubicBezTo>
                      <a:pt x="110862" y="14306"/>
                      <a:pt x="92046" y="29678"/>
                      <a:pt x="85518" y="42446"/>
                    </a:cubicBezTo>
                    <a:cubicBezTo>
                      <a:pt x="82147" y="48057"/>
                      <a:pt x="81486" y="55105"/>
                      <a:pt x="83752" y="61346"/>
                    </a:cubicBezTo>
                    <a:cubicBezTo>
                      <a:pt x="84366" y="62858"/>
                      <a:pt x="84128" y="64630"/>
                      <a:pt x="83138" y="65882"/>
                    </a:cubicBezTo>
                    <a:cubicBezTo>
                      <a:pt x="82093" y="67092"/>
                      <a:pt x="80519" y="67545"/>
                      <a:pt x="79067" y="67058"/>
                    </a:cubicBezTo>
                    <a:cubicBezTo>
                      <a:pt x="75596" y="65941"/>
                      <a:pt x="72009" y="65344"/>
                      <a:pt x="68392" y="65294"/>
                    </a:cubicBezTo>
                    <a:close/>
                  </a:path>
                </a:pathLst>
              </a:custGeom>
              <a:solidFill>
                <a:srgbClr val="263238"/>
              </a:solidFill>
              <a:ln w="7671"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CF68FA86-4A36-9E74-7434-2B2E08729EE5}"/>
                  </a:ext>
                </a:extLst>
              </p:cNvPr>
              <p:cNvSpPr/>
              <p:nvPr/>
            </p:nvSpPr>
            <p:spPr>
              <a:xfrm>
                <a:off x="7224414" y="3369237"/>
                <a:ext cx="11357" cy="26162"/>
              </a:xfrm>
              <a:custGeom>
                <a:avLst/>
                <a:gdLst>
                  <a:gd name="connsiteX0" fmla="*/ 1505 w 11357"/>
                  <a:gd name="connsiteY0" fmla="*/ 26162 h 26162"/>
                  <a:gd name="connsiteX1" fmla="*/ 1505 w 11357"/>
                  <a:gd name="connsiteY1" fmla="*/ 26162 h 26162"/>
                  <a:gd name="connsiteX2" fmla="*/ 46 w 11357"/>
                  <a:gd name="connsiteY2" fmla="*/ 23659 h 26162"/>
                  <a:gd name="connsiteX3" fmla="*/ 46 w 11357"/>
                  <a:gd name="connsiteY3" fmla="*/ 23642 h 26162"/>
                  <a:gd name="connsiteX4" fmla="*/ 7726 w 11357"/>
                  <a:gd name="connsiteY4" fmla="*/ 1130 h 26162"/>
                  <a:gd name="connsiteX5" fmla="*/ 10261 w 11357"/>
                  <a:gd name="connsiteY5" fmla="*/ 206 h 26162"/>
                  <a:gd name="connsiteX6" fmla="*/ 11198 w 11357"/>
                  <a:gd name="connsiteY6" fmla="*/ 2869 h 26162"/>
                  <a:gd name="connsiteX7" fmla="*/ 11105 w 11357"/>
                  <a:gd name="connsiteY7" fmla="*/ 3062 h 26162"/>
                  <a:gd name="connsiteX8" fmla="*/ 3425 w 11357"/>
                  <a:gd name="connsiteY8" fmla="*/ 24482 h 26162"/>
                  <a:gd name="connsiteX9" fmla="*/ 1505 w 11357"/>
                  <a:gd name="connsiteY9" fmla="*/ 26162 h 2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57" h="26162">
                    <a:moveTo>
                      <a:pt x="1505" y="26162"/>
                    </a:moveTo>
                    <a:lnTo>
                      <a:pt x="1505" y="26162"/>
                    </a:lnTo>
                    <a:cubicBezTo>
                      <a:pt x="469" y="25910"/>
                      <a:pt x="-184" y="24793"/>
                      <a:pt x="46" y="23659"/>
                    </a:cubicBezTo>
                    <a:cubicBezTo>
                      <a:pt x="46" y="23651"/>
                      <a:pt x="46" y="23651"/>
                      <a:pt x="46" y="23642"/>
                    </a:cubicBezTo>
                    <a:cubicBezTo>
                      <a:pt x="1751" y="15822"/>
                      <a:pt x="4332" y="8262"/>
                      <a:pt x="7726" y="1130"/>
                    </a:cubicBezTo>
                    <a:cubicBezTo>
                      <a:pt x="8202" y="122"/>
                      <a:pt x="9324" y="-281"/>
                      <a:pt x="10261" y="206"/>
                    </a:cubicBezTo>
                    <a:cubicBezTo>
                      <a:pt x="11190" y="660"/>
                      <a:pt x="11612" y="1853"/>
                      <a:pt x="11198" y="2869"/>
                    </a:cubicBezTo>
                    <a:cubicBezTo>
                      <a:pt x="11167" y="2936"/>
                      <a:pt x="11136" y="2995"/>
                      <a:pt x="11105" y="3062"/>
                    </a:cubicBezTo>
                    <a:cubicBezTo>
                      <a:pt x="7757" y="9833"/>
                      <a:pt x="5176" y="17023"/>
                      <a:pt x="3425" y="24482"/>
                    </a:cubicBezTo>
                    <a:cubicBezTo>
                      <a:pt x="3210" y="25457"/>
                      <a:pt x="2419" y="26154"/>
                      <a:pt x="1505" y="26162"/>
                    </a:cubicBezTo>
                    <a:close/>
                  </a:path>
                </a:pathLst>
              </a:custGeom>
              <a:solidFill>
                <a:srgbClr val="FFFFFF"/>
              </a:solidFill>
              <a:ln w="7671"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E25D6A4E-8893-1E14-A812-A7F231F0646A}"/>
                  </a:ext>
                </a:extLst>
              </p:cNvPr>
              <p:cNvSpPr/>
              <p:nvPr/>
            </p:nvSpPr>
            <p:spPr>
              <a:xfrm>
                <a:off x="7238740" y="3286991"/>
                <a:ext cx="104693" cy="73212"/>
              </a:xfrm>
              <a:custGeom>
                <a:avLst/>
                <a:gdLst>
                  <a:gd name="connsiteX0" fmla="*/ 1925 w 104693"/>
                  <a:gd name="connsiteY0" fmla="*/ 73212 h 73212"/>
                  <a:gd name="connsiteX1" fmla="*/ 850 w 104693"/>
                  <a:gd name="connsiteY1" fmla="*/ 72792 h 73212"/>
                  <a:gd name="connsiteX2" fmla="*/ 290 w 104693"/>
                  <a:gd name="connsiteY2" fmla="*/ 70012 h 73212"/>
                  <a:gd name="connsiteX3" fmla="*/ 389 w 104693"/>
                  <a:gd name="connsiteY3" fmla="*/ 69852 h 73212"/>
                  <a:gd name="connsiteX4" fmla="*/ 41401 w 104693"/>
                  <a:gd name="connsiteY4" fmla="*/ 34236 h 73212"/>
                  <a:gd name="connsiteX5" fmla="*/ 101458 w 104693"/>
                  <a:gd name="connsiteY5" fmla="*/ 636 h 73212"/>
                  <a:gd name="connsiteX6" fmla="*/ 104062 w 104693"/>
                  <a:gd name="connsiteY6" fmla="*/ 544 h 73212"/>
                  <a:gd name="connsiteX7" fmla="*/ 104146 w 104693"/>
                  <a:gd name="connsiteY7" fmla="*/ 636 h 73212"/>
                  <a:gd name="connsiteX8" fmla="*/ 104146 w 104693"/>
                  <a:gd name="connsiteY8" fmla="*/ 3576 h 73212"/>
                  <a:gd name="connsiteX9" fmla="*/ 42706 w 104693"/>
                  <a:gd name="connsiteY9" fmla="*/ 38100 h 73212"/>
                  <a:gd name="connsiteX10" fmla="*/ 3385 w 104693"/>
                  <a:gd name="connsiteY10" fmla="*/ 72204 h 73212"/>
                  <a:gd name="connsiteX11" fmla="*/ 1925 w 104693"/>
                  <a:gd name="connsiteY11" fmla="*/ 73212 h 7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693" h="73212">
                    <a:moveTo>
                      <a:pt x="1925" y="73212"/>
                    </a:moveTo>
                    <a:cubicBezTo>
                      <a:pt x="1534" y="73204"/>
                      <a:pt x="1157" y="73053"/>
                      <a:pt x="850" y="72792"/>
                    </a:cubicBezTo>
                    <a:cubicBezTo>
                      <a:pt x="-10" y="72196"/>
                      <a:pt x="-256" y="70944"/>
                      <a:pt x="290" y="70012"/>
                    </a:cubicBezTo>
                    <a:cubicBezTo>
                      <a:pt x="320" y="69953"/>
                      <a:pt x="351" y="69903"/>
                      <a:pt x="389" y="69852"/>
                    </a:cubicBezTo>
                    <a:cubicBezTo>
                      <a:pt x="10558" y="53825"/>
                      <a:pt x="24827" y="41435"/>
                      <a:pt x="41401" y="34236"/>
                    </a:cubicBezTo>
                    <a:cubicBezTo>
                      <a:pt x="86329" y="14580"/>
                      <a:pt x="101305" y="636"/>
                      <a:pt x="101458" y="636"/>
                    </a:cubicBezTo>
                    <a:cubicBezTo>
                      <a:pt x="102157" y="-179"/>
                      <a:pt x="103324" y="-212"/>
                      <a:pt x="104062" y="544"/>
                    </a:cubicBezTo>
                    <a:cubicBezTo>
                      <a:pt x="104093" y="577"/>
                      <a:pt x="104123" y="603"/>
                      <a:pt x="104146" y="636"/>
                    </a:cubicBezTo>
                    <a:cubicBezTo>
                      <a:pt x="104876" y="1451"/>
                      <a:pt x="104876" y="2761"/>
                      <a:pt x="104146" y="3576"/>
                    </a:cubicBezTo>
                    <a:cubicBezTo>
                      <a:pt x="103532" y="4164"/>
                      <a:pt x="88786" y="18108"/>
                      <a:pt x="42706" y="38100"/>
                    </a:cubicBezTo>
                    <a:cubicBezTo>
                      <a:pt x="26809" y="44963"/>
                      <a:pt x="13123" y="56832"/>
                      <a:pt x="3385" y="72204"/>
                    </a:cubicBezTo>
                    <a:cubicBezTo>
                      <a:pt x="3062" y="72767"/>
                      <a:pt x="2524" y="73137"/>
                      <a:pt x="1925" y="73212"/>
                    </a:cubicBezTo>
                    <a:close/>
                  </a:path>
                </a:pathLst>
              </a:custGeom>
              <a:solidFill>
                <a:srgbClr val="FFFFFF"/>
              </a:solidFill>
              <a:ln w="7671"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078E7C75-3885-0DDF-6F88-BD694422A0D0}"/>
                  </a:ext>
                </a:extLst>
              </p:cNvPr>
              <p:cNvSpPr/>
              <p:nvPr/>
            </p:nvSpPr>
            <p:spPr>
              <a:xfrm>
                <a:off x="7258713" y="3325125"/>
                <a:ext cx="81119" cy="50366"/>
              </a:xfrm>
              <a:custGeom>
                <a:avLst/>
                <a:gdLst>
                  <a:gd name="connsiteX0" fmla="*/ 1920 w 81119"/>
                  <a:gd name="connsiteY0" fmla="*/ 50366 h 50366"/>
                  <a:gd name="connsiteX1" fmla="*/ 0 w 81119"/>
                  <a:gd name="connsiteY1" fmla="*/ 48266 h 50366"/>
                  <a:gd name="connsiteX2" fmla="*/ 1382 w 81119"/>
                  <a:gd name="connsiteY2" fmla="*/ 46250 h 50366"/>
                  <a:gd name="connsiteX3" fmla="*/ 78182 w 81119"/>
                  <a:gd name="connsiteY3" fmla="*/ 302 h 50366"/>
                  <a:gd name="connsiteX4" fmla="*/ 80794 w 81119"/>
                  <a:gd name="connsiteY4" fmla="*/ 974 h 50366"/>
                  <a:gd name="connsiteX5" fmla="*/ 80325 w 81119"/>
                  <a:gd name="connsiteY5" fmla="*/ 3780 h 50366"/>
                  <a:gd name="connsiteX6" fmla="*/ 80256 w 81119"/>
                  <a:gd name="connsiteY6" fmla="*/ 3830 h 50366"/>
                  <a:gd name="connsiteX7" fmla="*/ 2688 w 81119"/>
                  <a:gd name="connsiteY7" fmla="*/ 50282 h 5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19" h="50366">
                    <a:moveTo>
                      <a:pt x="1920" y="50366"/>
                    </a:moveTo>
                    <a:cubicBezTo>
                      <a:pt x="860" y="50366"/>
                      <a:pt x="0" y="49426"/>
                      <a:pt x="0" y="48266"/>
                    </a:cubicBezTo>
                    <a:cubicBezTo>
                      <a:pt x="0" y="47334"/>
                      <a:pt x="561" y="46511"/>
                      <a:pt x="1382" y="46250"/>
                    </a:cubicBezTo>
                    <a:cubicBezTo>
                      <a:pt x="24422" y="38438"/>
                      <a:pt x="77491" y="722"/>
                      <a:pt x="78182" y="302"/>
                    </a:cubicBezTo>
                    <a:cubicBezTo>
                      <a:pt x="79073" y="-286"/>
                      <a:pt x="80233" y="8"/>
                      <a:pt x="80794" y="974"/>
                    </a:cubicBezTo>
                    <a:cubicBezTo>
                      <a:pt x="81370" y="1890"/>
                      <a:pt x="81162" y="3141"/>
                      <a:pt x="80325" y="3780"/>
                    </a:cubicBezTo>
                    <a:cubicBezTo>
                      <a:pt x="80302" y="3797"/>
                      <a:pt x="80279" y="3813"/>
                      <a:pt x="80256" y="3830"/>
                    </a:cubicBezTo>
                    <a:cubicBezTo>
                      <a:pt x="78106" y="5426"/>
                      <a:pt x="26496" y="42302"/>
                      <a:pt x="2688" y="50282"/>
                    </a:cubicBezTo>
                    <a:close/>
                  </a:path>
                </a:pathLst>
              </a:custGeom>
              <a:solidFill>
                <a:srgbClr val="FFFFFF"/>
              </a:solidFill>
              <a:ln w="7671"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FDC2E7F2-9DEE-A21E-732C-655DCC857E11}"/>
                  </a:ext>
                </a:extLst>
              </p:cNvPr>
              <p:cNvSpPr/>
              <p:nvPr/>
            </p:nvSpPr>
            <p:spPr>
              <a:xfrm>
                <a:off x="7276767" y="4959563"/>
                <a:ext cx="268567" cy="108528"/>
              </a:xfrm>
              <a:custGeom>
                <a:avLst/>
                <a:gdLst>
                  <a:gd name="connsiteX0" fmla="*/ 116961 w 268567"/>
                  <a:gd name="connsiteY0" fmla="*/ 5040 h 108528"/>
                  <a:gd name="connsiteX1" fmla="*/ 245601 w 268567"/>
                  <a:gd name="connsiteY1" fmla="*/ 80640 h 108528"/>
                  <a:gd name="connsiteX2" fmla="*/ 264801 w 268567"/>
                  <a:gd name="connsiteY2" fmla="*/ 101640 h 108528"/>
                  <a:gd name="connsiteX3" fmla="*/ 155361 w 268567"/>
                  <a:gd name="connsiteY3" fmla="*/ 107940 h 108528"/>
                  <a:gd name="connsiteX4" fmla="*/ 65121 w 268567"/>
                  <a:gd name="connsiteY4" fmla="*/ 105840 h 108528"/>
                  <a:gd name="connsiteX5" fmla="*/ 3681 w 268567"/>
                  <a:gd name="connsiteY5" fmla="*/ 101640 h 108528"/>
                  <a:gd name="connsiteX6" fmla="*/ 11361 w 268567"/>
                  <a:gd name="connsiteY6" fmla="*/ 11340 h 108528"/>
                  <a:gd name="connsiteX7" fmla="*/ 116961 w 268567"/>
                  <a:gd name="connsiteY7" fmla="*/ 5040 h 10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567" h="108528">
                    <a:moveTo>
                      <a:pt x="116961" y="5040"/>
                    </a:moveTo>
                    <a:cubicBezTo>
                      <a:pt x="116961" y="5040"/>
                      <a:pt x="226401" y="80640"/>
                      <a:pt x="245601" y="80640"/>
                    </a:cubicBezTo>
                    <a:cubicBezTo>
                      <a:pt x="264801" y="80640"/>
                      <a:pt x="274401" y="99540"/>
                      <a:pt x="264801" y="101640"/>
                    </a:cubicBezTo>
                    <a:cubicBezTo>
                      <a:pt x="255201" y="103740"/>
                      <a:pt x="195681" y="105840"/>
                      <a:pt x="155361" y="107940"/>
                    </a:cubicBezTo>
                    <a:cubicBezTo>
                      <a:pt x="115041" y="110040"/>
                      <a:pt x="88161" y="105840"/>
                      <a:pt x="65121" y="105840"/>
                    </a:cubicBezTo>
                    <a:cubicBezTo>
                      <a:pt x="42081" y="105840"/>
                      <a:pt x="15201" y="107940"/>
                      <a:pt x="3681" y="101640"/>
                    </a:cubicBezTo>
                    <a:cubicBezTo>
                      <a:pt x="-7839" y="95340"/>
                      <a:pt x="11361" y="23940"/>
                      <a:pt x="11361" y="11340"/>
                    </a:cubicBezTo>
                    <a:cubicBezTo>
                      <a:pt x="11361" y="-1260"/>
                      <a:pt x="103521" y="-3360"/>
                      <a:pt x="116961" y="5040"/>
                    </a:cubicBezTo>
                    <a:close/>
                  </a:path>
                </a:pathLst>
              </a:custGeom>
              <a:solidFill>
                <a:srgbClr val="263238"/>
              </a:solidFill>
              <a:ln w="7671"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2CDB6357-81DB-36CB-B0A1-B7141B62B1A4}"/>
                  </a:ext>
                </a:extLst>
              </p:cNvPr>
              <p:cNvSpPr/>
              <p:nvPr/>
            </p:nvSpPr>
            <p:spPr>
              <a:xfrm>
                <a:off x="7272849" y="4955500"/>
                <a:ext cx="276274" cy="116791"/>
              </a:xfrm>
              <a:custGeom>
                <a:avLst/>
                <a:gdLst>
                  <a:gd name="connsiteX0" fmla="*/ 136545 w 276274"/>
                  <a:gd name="connsiteY0" fmla="*/ 116791 h 116791"/>
                  <a:gd name="connsiteX1" fmla="*/ 95457 w 276274"/>
                  <a:gd name="connsiteY1" fmla="*/ 115279 h 116791"/>
                  <a:gd name="connsiteX2" fmla="*/ 54984 w 276274"/>
                  <a:gd name="connsiteY2" fmla="*/ 114271 h 116791"/>
                  <a:gd name="connsiteX3" fmla="*/ 5832 w 276274"/>
                  <a:gd name="connsiteY3" fmla="*/ 109483 h 116791"/>
                  <a:gd name="connsiteX4" fmla="*/ 7598 w 276274"/>
                  <a:gd name="connsiteY4" fmla="*/ 38839 h 116791"/>
                  <a:gd name="connsiteX5" fmla="*/ 11438 w 276274"/>
                  <a:gd name="connsiteY5" fmla="*/ 15403 h 116791"/>
                  <a:gd name="connsiteX6" fmla="*/ 15892 w 276274"/>
                  <a:gd name="connsiteY6" fmla="*/ 8347 h 116791"/>
                  <a:gd name="connsiteX7" fmla="*/ 122798 w 276274"/>
                  <a:gd name="connsiteY7" fmla="*/ 5491 h 116791"/>
                  <a:gd name="connsiteX8" fmla="*/ 122798 w 276274"/>
                  <a:gd name="connsiteY8" fmla="*/ 5491 h 116791"/>
                  <a:gd name="connsiteX9" fmla="*/ 249441 w 276274"/>
                  <a:gd name="connsiteY9" fmla="*/ 80419 h 116791"/>
                  <a:gd name="connsiteX10" fmla="*/ 276168 w 276274"/>
                  <a:gd name="connsiteY10" fmla="*/ 99991 h 116791"/>
                  <a:gd name="connsiteX11" fmla="*/ 269862 w 276274"/>
                  <a:gd name="connsiteY11" fmla="*/ 109668 h 116791"/>
                  <a:gd name="connsiteX12" fmla="*/ 269409 w 276274"/>
                  <a:gd name="connsiteY12" fmla="*/ 109735 h 116791"/>
                  <a:gd name="connsiteX13" fmla="*/ 195912 w 276274"/>
                  <a:gd name="connsiteY13" fmla="*/ 114439 h 116791"/>
                  <a:gd name="connsiteX14" fmla="*/ 159355 w 276274"/>
                  <a:gd name="connsiteY14" fmla="*/ 116119 h 116791"/>
                  <a:gd name="connsiteX15" fmla="*/ 136545 w 276274"/>
                  <a:gd name="connsiteY15" fmla="*/ 116791 h 116791"/>
                  <a:gd name="connsiteX16" fmla="*/ 69038 w 276274"/>
                  <a:gd name="connsiteY16" fmla="*/ 105703 h 116791"/>
                  <a:gd name="connsiteX17" fmla="*/ 95841 w 276274"/>
                  <a:gd name="connsiteY17" fmla="*/ 106879 h 116791"/>
                  <a:gd name="connsiteX18" fmla="*/ 159048 w 276274"/>
                  <a:gd name="connsiteY18" fmla="*/ 107887 h 116791"/>
                  <a:gd name="connsiteX19" fmla="*/ 195681 w 276274"/>
                  <a:gd name="connsiteY19" fmla="*/ 106123 h 116791"/>
                  <a:gd name="connsiteX20" fmla="*/ 267950 w 276274"/>
                  <a:gd name="connsiteY20" fmla="*/ 101587 h 116791"/>
                  <a:gd name="connsiteX21" fmla="*/ 267489 w 276274"/>
                  <a:gd name="connsiteY21" fmla="*/ 97891 h 116791"/>
                  <a:gd name="connsiteX22" fmla="*/ 249518 w 276274"/>
                  <a:gd name="connsiteY22" fmla="*/ 88903 h 116791"/>
                  <a:gd name="connsiteX23" fmla="*/ 118958 w 276274"/>
                  <a:gd name="connsiteY23" fmla="*/ 12715 h 116791"/>
                  <a:gd name="connsiteX24" fmla="*/ 19118 w 276274"/>
                  <a:gd name="connsiteY24" fmla="*/ 16075 h 116791"/>
                  <a:gd name="connsiteX25" fmla="*/ 15125 w 276274"/>
                  <a:gd name="connsiteY25" fmla="*/ 40519 h 116791"/>
                  <a:gd name="connsiteX26" fmla="*/ 9288 w 276274"/>
                  <a:gd name="connsiteY26" fmla="*/ 102007 h 116791"/>
                  <a:gd name="connsiteX27" fmla="*/ 54830 w 276274"/>
                  <a:gd name="connsiteY27" fmla="*/ 105871 h 11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6274" h="116791">
                    <a:moveTo>
                      <a:pt x="136545" y="116791"/>
                    </a:moveTo>
                    <a:cubicBezTo>
                      <a:pt x="121185" y="116791"/>
                      <a:pt x="107592" y="116035"/>
                      <a:pt x="95457" y="115279"/>
                    </a:cubicBezTo>
                    <a:cubicBezTo>
                      <a:pt x="80097" y="114271"/>
                      <a:pt x="68117" y="114103"/>
                      <a:pt x="54984" y="114271"/>
                    </a:cubicBezTo>
                    <a:cubicBezTo>
                      <a:pt x="34862" y="114691"/>
                      <a:pt x="15892" y="115027"/>
                      <a:pt x="5832" y="109483"/>
                    </a:cubicBezTo>
                    <a:cubicBezTo>
                      <a:pt x="-4229" y="103939"/>
                      <a:pt x="302" y="76807"/>
                      <a:pt x="7598" y="38839"/>
                    </a:cubicBezTo>
                    <a:cubicBezTo>
                      <a:pt x="9319" y="31120"/>
                      <a:pt x="10601" y="23291"/>
                      <a:pt x="11438" y="15403"/>
                    </a:cubicBezTo>
                    <a:cubicBezTo>
                      <a:pt x="11630" y="12337"/>
                      <a:pt x="13343" y="9632"/>
                      <a:pt x="15892" y="8347"/>
                    </a:cubicBezTo>
                    <a:cubicBezTo>
                      <a:pt x="32251" y="-2069"/>
                      <a:pt x="110203" y="-2405"/>
                      <a:pt x="122798" y="5491"/>
                    </a:cubicBezTo>
                    <a:lnTo>
                      <a:pt x="122798" y="5491"/>
                    </a:lnTo>
                    <a:cubicBezTo>
                      <a:pt x="166421" y="35647"/>
                      <a:pt x="236155" y="80419"/>
                      <a:pt x="249441" y="80419"/>
                    </a:cubicBezTo>
                    <a:cubicBezTo>
                      <a:pt x="264187" y="80419"/>
                      <a:pt x="275323" y="90751"/>
                      <a:pt x="276168" y="99991"/>
                    </a:cubicBezTo>
                    <a:cubicBezTo>
                      <a:pt x="276867" y="104569"/>
                      <a:pt x="274048" y="108895"/>
                      <a:pt x="269862" y="109668"/>
                    </a:cubicBezTo>
                    <a:cubicBezTo>
                      <a:pt x="269717" y="109693"/>
                      <a:pt x="269563" y="109718"/>
                      <a:pt x="269409" y="109735"/>
                    </a:cubicBezTo>
                    <a:cubicBezTo>
                      <a:pt x="262113" y="111331"/>
                      <a:pt x="229934" y="112843"/>
                      <a:pt x="195912" y="114439"/>
                    </a:cubicBezTo>
                    <a:lnTo>
                      <a:pt x="159355" y="116119"/>
                    </a:lnTo>
                    <a:cubicBezTo>
                      <a:pt x="151291" y="116623"/>
                      <a:pt x="143688" y="116791"/>
                      <a:pt x="136545" y="116791"/>
                    </a:cubicBezTo>
                    <a:close/>
                    <a:moveTo>
                      <a:pt x="69038" y="105703"/>
                    </a:moveTo>
                    <a:cubicBezTo>
                      <a:pt x="77332" y="105703"/>
                      <a:pt x="86318" y="106291"/>
                      <a:pt x="95841" y="106879"/>
                    </a:cubicBezTo>
                    <a:cubicBezTo>
                      <a:pt x="116877" y="108509"/>
                      <a:pt x="137981" y="108845"/>
                      <a:pt x="159048" y="107887"/>
                    </a:cubicBezTo>
                    <a:lnTo>
                      <a:pt x="195681" y="106123"/>
                    </a:lnTo>
                    <a:cubicBezTo>
                      <a:pt x="227937" y="104611"/>
                      <a:pt x="261269" y="103099"/>
                      <a:pt x="267950" y="101587"/>
                    </a:cubicBezTo>
                    <a:cubicBezTo>
                      <a:pt x="268641" y="101167"/>
                      <a:pt x="268718" y="99991"/>
                      <a:pt x="267489" y="97891"/>
                    </a:cubicBezTo>
                    <a:cubicBezTo>
                      <a:pt x="263181" y="91894"/>
                      <a:pt x="256484" y="88551"/>
                      <a:pt x="249518" y="88903"/>
                    </a:cubicBezTo>
                    <a:cubicBezTo>
                      <a:pt x="229781" y="88903"/>
                      <a:pt x="130555" y="20779"/>
                      <a:pt x="118958" y="12715"/>
                    </a:cubicBezTo>
                    <a:cubicBezTo>
                      <a:pt x="107361" y="4651"/>
                      <a:pt x="26798" y="7759"/>
                      <a:pt x="19118" y="16075"/>
                    </a:cubicBezTo>
                    <a:cubicBezTo>
                      <a:pt x="18258" y="24307"/>
                      <a:pt x="16922" y="32472"/>
                      <a:pt x="15125" y="40519"/>
                    </a:cubicBezTo>
                    <a:cubicBezTo>
                      <a:pt x="12129" y="56311"/>
                      <a:pt x="4065" y="98311"/>
                      <a:pt x="9288" y="102007"/>
                    </a:cubicBezTo>
                    <a:cubicBezTo>
                      <a:pt x="17659" y="106543"/>
                      <a:pt x="36552" y="106207"/>
                      <a:pt x="54830" y="105871"/>
                    </a:cubicBezTo>
                    <a:close/>
                  </a:path>
                </a:pathLst>
              </a:custGeom>
              <a:solidFill>
                <a:srgbClr val="263238"/>
              </a:solidFill>
              <a:ln w="7671"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D80C63A2-8B32-C79B-F94A-591D3BFE46C2}"/>
                  </a:ext>
                </a:extLst>
              </p:cNvPr>
              <p:cNvSpPr/>
              <p:nvPr/>
            </p:nvSpPr>
            <p:spPr>
              <a:xfrm>
                <a:off x="7276764" y="5040288"/>
                <a:ext cx="268448" cy="27803"/>
              </a:xfrm>
              <a:custGeom>
                <a:avLst/>
                <a:gdLst>
                  <a:gd name="connsiteX0" fmla="*/ 258122 w 268448"/>
                  <a:gd name="connsiteY0" fmla="*/ 3024 h 27803"/>
                  <a:gd name="connsiteX1" fmla="*/ 105444 w 268448"/>
                  <a:gd name="connsiteY1" fmla="*/ 4116 h 27803"/>
                  <a:gd name="connsiteX2" fmla="*/ 305 w 268448"/>
                  <a:gd name="connsiteY2" fmla="*/ 0 h 27803"/>
                  <a:gd name="connsiteX3" fmla="*/ 3684 w 268448"/>
                  <a:gd name="connsiteY3" fmla="*/ 20916 h 27803"/>
                  <a:gd name="connsiteX4" fmla="*/ 65124 w 268448"/>
                  <a:gd name="connsiteY4" fmla="*/ 25116 h 27803"/>
                  <a:gd name="connsiteX5" fmla="*/ 155364 w 268448"/>
                  <a:gd name="connsiteY5" fmla="*/ 27216 h 27803"/>
                  <a:gd name="connsiteX6" fmla="*/ 264804 w 268448"/>
                  <a:gd name="connsiteY6" fmla="*/ 20916 h 27803"/>
                  <a:gd name="connsiteX7" fmla="*/ 258122 w 268448"/>
                  <a:gd name="connsiteY7" fmla="*/ 3024 h 27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448" h="27803">
                    <a:moveTo>
                      <a:pt x="258122" y="3024"/>
                    </a:moveTo>
                    <a:cubicBezTo>
                      <a:pt x="215652" y="18312"/>
                      <a:pt x="146762" y="8232"/>
                      <a:pt x="105444" y="4116"/>
                    </a:cubicBezTo>
                    <a:cubicBezTo>
                      <a:pt x="72727" y="924"/>
                      <a:pt x="21732" y="168"/>
                      <a:pt x="305" y="0"/>
                    </a:cubicBezTo>
                    <a:cubicBezTo>
                      <a:pt x="-540" y="10752"/>
                      <a:pt x="305" y="18984"/>
                      <a:pt x="3684" y="20916"/>
                    </a:cubicBezTo>
                    <a:cubicBezTo>
                      <a:pt x="15204" y="27216"/>
                      <a:pt x="42084" y="25116"/>
                      <a:pt x="65124" y="25116"/>
                    </a:cubicBezTo>
                    <a:cubicBezTo>
                      <a:pt x="88164" y="25116"/>
                      <a:pt x="115044" y="29316"/>
                      <a:pt x="155364" y="27216"/>
                    </a:cubicBezTo>
                    <a:cubicBezTo>
                      <a:pt x="195684" y="25116"/>
                      <a:pt x="255204" y="23016"/>
                      <a:pt x="264804" y="20916"/>
                    </a:cubicBezTo>
                    <a:cubicBezTo>
                      <a:pt x="271716" y="19404"/>
                      <a:pt x="268414" y="8484"/>
                      <a:pt x="258122" y="3024"/>
                    </a:cubicBezTo>
                    <a:close/>
                  </a:path>
                </a:pathLst>
              </a:custGeom>
              <a:solidFill>
                <a:srgbClr val="FFFFFF"/>
              </a:solidFill>
              <a:ln w="7671"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E2C5C1CB-1D73-23EC-F91E-AF33C6217861}"/>
                  </a:ext>
                </a:extLst>
              </p:cNvPr>
              <p:cNvSpPr/>
              <p:nvPr/>
            </p:nvSpPr>
            <p:spPr>
              <a:xfrm>
                <a:off x="7272920" y="5035919"/>
                <a:ext cx="275790" cy="36372"/>
              </a:xfrm>
              <a:custGeom>
                <a:avLst/>
                <a:gdLst>
                  <a:gd name="connsiteX0" fmla="*/ 136475 w 275790"/>
                  <a:gd name="connsiteY0" fmla="*/ 36372 h 36372"/>
                  <a:gd name="connsiteX1" fmla="*/ 95387 w 275790"/>
                  <a:gd name="connsiteY1" fmla="*/ 34860 h 36372"/>
                  <a:gd name="connsiteX2" fmla="*/ 54913 w 275790"/>
                  <a:gd name="connsiteY2" fmla="*/ 33852 h 36372"/>
                  <a:gd name="connsiteX3" fmla="*/ 5761 w 275790"/>
                  <a:gd name="connsiteY3" fmla="*/ 29064 h 36372"/>
                  <a:gd name="connsiteX4" fmla="*/ 385 w 275790"/>
                  <a:gd name="connsiteY4" fmla="*/ 3864 h 36372"/>
                  <a:gd name="connsiteX5" fmla="*/ 4148 w 275790"/>
                  <a:gd name="connsiteY5" fmla="*/ 0 h 36372"/>
                  <a:gd name="connsiteX6" fmla="*/ 4148 w 275790"/>
                  <a:gd name="connsiteY6" fmla="*/ 0 h 36372"/>
                  <a:gd name="connsiteX7" fmla="*/ 109518 w 275790"/>
                  <a:gd name="connsiteY7" fmla="*/ 4200 h 36372"/>
                  <a:gd name="connsiteX8" fmla="*/ 124878 w 275790"/>
                  <a:gd name="connsiteY8" fmla="*/ 5796 h 36372"/>
                  <a:gd name="connsiteX9" fmla="*/ 260430 w 275790"/>
                  <a:gd name="connsiteY9" fmla="*/ 3192 h 36372"/>
                  <a:gd name="connsiteX10" fmla="*/ 263272 w 275790"/>
                  <a:gd name="connsiteY10" fmla="*/ 3192 h 36372"/>
                  <a:gd name="connsiteX11" fmla="*/ 275790 w 275790"/>
                  <a:gd name="connsiteY11" fmla="*/ 21504 h 36372"/>
                  <a:gd name="connsiteX12" fmla="*/ 269032 w 275790"/>
                  <a:gd name="connsiteY12" fmla="*/ 28980 h 36372"/>
                  <a:gd name="connsiteX13" fmla="*/ 195534 w 275790"/>
                  <a:gd name="connsiteY13" fmla="*/ 33684 h 36372"/>
                  <a:gd name="connsiteX14" fmla="*/ 158977 w 275790"/>
                  <a:gd name="connsiteY14" fmla="*/ 35364 h 36372"/>
                  <a:gd name="connsiteX15" fmla="*/ 136475 w 275790"/>
                  <a:gd name="connsiteY15" fmla="*/ 36372 h 36372"/>
                  <a:gd name="connsiteX16" fmla="*/ 68968 w 275790"/>
                  <a:gd name="connsiteY16" fmla="*/ 25284 h 36372"/>
                  <a:gd name="connsiteX17" fmla="*/ 95771 w 275790"/>
                  <a:gd name="connsiteY17" fmla="*/ 26460 h 36372"/>
                  <a:gd name="connsiteX18" fmla="*/ 158977 w 275790"/>
                  <a:gd name="connsiteY18" fmla="*/ 27468 h 36372"/>
                  <a:gd name="connsiteX19" fmla="*/ 195611 w 275790"/>
                  <a:gd name="connsiteY19" fmla="*/ 25704 h 36372"/>
                  <a:gd name="connsiteX20" fmla="*/ 267880 w 275790"/>
                  <a:gd name="connsiteY20" fmla="*/ 21168 h 36372"/>
                  <a:gd name="connsiteX21" fmla="*/ 261659 w 275790"/>
                  <a:gd name="connsiteY21" fmla="*/ 11928 h 36372"/>
                  <a:gd name="connsiteX22" fmla="*/ 124494 w 275790"/>
                  <a:gd name="connsiteY22" fmla="*/ 14364 h 36372"/>
                  <a:gd name="connsiteX23" fmla="*/ 109134 w 275790"/>
                  <a:gd name="connsiteY23" fmla="*/ 12684 h 36372"/>
                  <a:gd name="connsiteX24" fmla="*/ 7988 w 275790"/>
                  <a:gd name="connsiteY24" fmla="*/ 8568 h 36372"/>
                  <a:gd name="connsiteX25" fmla="*/ 9448 w 275790"/>
                  <a:gd name="connsiteY25" fmla="*/ 21588 h 36372"/>
                  <a:gd name="connsiteX26" fmla="*/ 54990 w 275790"/>
                  <a:gd name="connsiteY26" fmla="*/ 25452 h 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5790" h="36372">
                    <a:moveTo>
                      <a:pt x="136475" y="36372"/>
                    </a:moveTo>
                    <a:cubicBezTo>
                      <a:pt x="121115" y="36372"/>
                      <a:pt x="107521" y="35616"/>
                      <a:pt x="95387" y="34860"/>
                    </a:cubicBezTo>
                    <a:cubicBezTo>
                      <a:pt x="80027" y="33852"/>
                      <a:pt x="68046" y="33684"/>
                      <a:pt x="54913" y="33852"/>
                    </a:cubicBezTo>
                    <a:cubicBezTo>
                      <a:pt x="34792" y="34272"/>
                      <a:pt x="15822" y="34608"/>
                      <a:pt x="5761" y="29064"/>
                    </a:cubicBezTo>
                    <a:cubicBezTo>
                      <a:pt x="846" y="26376"/>
                      <a:pt x="-844" y="18648"/>
                      <a:pt x="385" y="3864"/>
                    </a:cubicBezTo>
                    <a:cubicBezTo>
                      <a:pt x="508" y="1689"/>
                      <a:pt x="2159" y="0"/>
                      <a:pt x="4148" y="0"/>
                    </a:cubicBezTo>
                    <a:lnTo>
                      <a:pt x="4148" y="0"/>
                    </a:lnTo>
                    <a:cubicBezTo>
                      <a:pt x="24808" y="0"/>
                      <a:pt x="76417" y="840"/>
                      <a:pt x="109518" y="4200"/>
                    </a:cubicBezTo>
                    <a:lnTo>
                      <a:pt x="124878" y="5796"/>
                    </a:lnTo>
                    <a:cubicBezTo>
                      <a:pt x="166580" y="10332"/>
                      <a:pt x="223643" y="16464"/>
                      <a:pt x="260430" y="3192"/>
                    </a:cubicBezTo>
                    <a:cubicBezTo>
                      <a:pt x="261336" y="2781"/>
                      <a:pt x="262365" y="2781"/>
                      <a:pt x="263272" y="3192"/>
                    </a:cubicBezTo>
                    <a:cubicBezTo>
                      <a:pt x="270406" y="6023"/>
                      <a:pt x="275329" y="13213"/>
                      <a:pt x="275790" y="21504"/>
                    </a:cubicBezTo>
                    <a:cubicBezTo>
                      <a:pt x="275421" y="25418"/>
                      <a:pt x="272611" y="28527"/>
                      <a:pt x="269032" y="28980"/>
                    </a:cubicBezTo>
                    <a:cubicBezTo>
                      <a:pt x="261736" y="30576"/>
                      <a:pt x="229556" y="32088"/>
                      <a:pt x="195534" y="33684"/>
                    </a:cubicBezTo>
                    <a:lnTo>
                      <a:pt x="158977" y="35364"/>
                    </a:lnTo>
                    <a:cubicBezTo>
                      <a:pt x="151220" y="36204"/>
                      <a:pt x="143617" y="36372"/>
                      <a:pt x="136475" y="36372"/>
                    </a:cubicBezTo>
                    <a:close/>
                    <a:moveTo>
                      <a:pt x="68968" y="25284"/>
                    </a:moveTo>
                    <a:cubicBezTo>
                      <a:pt x="77262" y="25284"/>
                      <a:pt x="86248" y="25872"/>
                      <a:pt x="95771" y="26460"/>
                    </a:cubicBezTo>
                    <a:cubicBezTo>
                      <a:pt x="116806" y="28090"/>
                      <a:pt x="137911" y="28426"/>
                      <a:pt x="158977" y="27468"/>
                    </a:cubicBezTo>
                    <a:lnTo>
                      <a:pt x="195611" y="25704"/>
                    </a:lnTo>
                    <a:cubicBezTo>
                      <a:pt x="227867" y="24192"/>
                      <a:pt x="261198" y="22680"/>
                      <a:pt x="267880" y="21168"/>
                    </a:cubicBezTo>
                    <a:cubicBezTo>
                      <a:pt x="268878" y="19908"/>
                      <a:pt x="267112" y="15288"/>
                      <a:pt x="261659" y="11928"/>
                    </a:cubicBezTo>
                    <a:cubicBezTo>
                      <a:pt x="223259" y="25032"/>
                      <a:pt x="166350" y="18816"/>
                      <a:pt x="124494" y="14364"/>
                    </a:cubicBezTo>
                    <a:lnTo>
                      <a:pt x="109134" y="12684"/>
                    </a:lnTo>
                    <a:cubicBezTo>
                      <a:pt x="78414" y="9660"/>
                      <a:pt x="30491" y="8820"/>
                      <a:pt x="7988" y="8568"/>
                    </a:cubicBezTo>
                    <a:cubicBezTo>
                      <a:pt x="7451" y="19992"/>
                      <a:pt x="9448" y="21588"/>
                      <a:pt x="9448" y="21588"/>
                    </a:cubicBezTo>
                    <a:cubicBezTo>
                      <a:pt x="17819" y="26124"/>
                      <a:pt x="36712" y="25788"/>
                      <a:pt x="54990" y="25452"/>
                    </a:cubicBezTo>
                    <a:close/>
                  </a:path>
                </a:pathLst>
              </a:custGeom>
              <a:solidFill>
                <a:srgbClr val="263238"/>
              </a:solidFill>
              <a:ln w="7671"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215C9869-29FE-CCC3-2864-0C0FA2CC8B78}"/>
                  </a:ext>
                </a:extLst>
              </p:cNvPr>
              <p:cNvSpPr/>
              <p:nvPr/>
            </p:nvSpPr>
            <p:spPr>
              <a:xfrm>
                <a:off x="7276687" y="4375848"/>
                <a:ext cx="256970" cy="641171"/>
              </a:xfrm>
              <a:custGeom>
                <a:avLst/>
                <a:gdLst>
                  <a:gd name="connsiteX0" fmla="*/ 256970 w 256970"/>
                  <a:gd name="connsiteY0" fmla="*/ 0 h 641171"/>
                  <a:gd name="connsiteX1" fmla="*/ 117117 w 256970"/>
                  <a:gd name="connsiteY1" fmla="*/ 543228 h 641171"/>
                  <a:gd name="connsiteX2" fmla="*/ 135088 w 256970"/>
                  <a:gd name="connsiteY2" fmla="*/ 592452 h 641171"/>
                  <a:gd name="connsiteX3" fmla="*/ 80560 w 256970"/>
                  <a:gd name="connsiteY3" fmla="*/ 632772 h 641171"/>
                  <a:gd name="connsiteX4" fmla="*/ 5680 w 256970"/>
                  <a:gd name="connsiteY4" fmla="*/ 641172 h 641171"/>
                  <a:gd name="connsiteX5" fmla="*/ 1840 w 256970"/>
                  <a:gd name="connsiteY5" fmla="*/ 582372 h 641171"/>
                  <a:gd name="connsiteX6" fmla="*/ 9520 w 256970"/>
                  <a:gd name="connsiteY6" fmla="*/ 550872 h 641171"/>
                  <a:gd name="connsiteX7" fmla="*/ 73264 w 256970"/>
                  <a:gd name="connsiteY7" fmla="*/ 6804 h 64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970" h="641171">
                    <a:moveTo>
                      <a:pt x="256970" y="0"/>
                    </a:moveTo>
                    <a:lnTo>
                      <a:pt x="117117" y="543228"/>
                    </a:lnTo>
                    <a:lnTo>
                      <a:pt x="135088" y="592452"/>
                    </a:lnTo>
                    <a:cubicBezTo>
                      <a:pt x="122194" y="612914"/>
                      <a:pt x="102725" y="627312"/>
                      <a:pt x="80560" y="632772"/>
                    </a:cubicBezTo>
                    <a:cubicBezTo>
                      <a:pt x="55885" y="638030"/>
                      <a:pt x="30817" y="640844"/>
                      <a:pt x="5680" y="641172"/>
                    </a:cubicBezTo>
                    <a:cubicBezTo>
                      <a:pt x="5680" y="641172"/>
                      <a:pt x="-3920" y="588672"/>
                      <a:pt x="1840" y="582372"/>
                    </a:cubicBezTo>
                    <a:cubicBezTo>
                      <a:pt x="7600" y="576072"/>
                      <a:pt x="9520" y="550872"/>
                      <a:pt x="9520" y="550872"/>
                    </a:cubicBezTo>
                    <a:lnTo>
                      <a:pt x="73264" y="6804"/>
                    </a:lnTo>
                    <a:close/>
                  </a:path>
                </a:pathLst>
              </a:custGeom>
              <a:solidFill>
                <a:schemeClr val="accent1"/>
              </a:solidFill>
              <a:ln w="7671"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801EE992-3655-84BC-1C1C-7D01691DEA67}"/>
                  </a:ext>
                </a:extLst>
              </p:cNvPr>
              <p:cNvSpPr/>
              <p:nvPr/>
            </p:nvSpPr>
            <p:spPr>
              <a:xfrm>
                <a:off x="7272898" y="4371647"/>
                <a:ext cx="264577" cy="649572"/>
              </a:xfrm>
              <a:custGeom>
                <a:avLst/>
                <a:gdLst>
                  <a:gd name="connsiteX0" fmla="*/ 9469 w 264577"/>
                  <a:gd name="connsiteY0" fmla="*/ 649572 h 649572"/>
                  <a:gd name="connsiteX1" fmla="*/ 5706 w 264577"/>
                  <a:gd name="connsiteY1" fmla="*/ 646128 h 649572"/>
                  <a:gd name="connsiteX2" fmla="*/ 2864 w 264577"/>
                  <a:gd name="connsiteY2" fmla="*/ 583548 h 649572"/>
                  <a:gd name="connsiteX3" fmla="*/ 9469 w 264577"/>
                  <a:gd name="connsiteY3" fmla="*/ 554652 h 649572"/>
                  <a:gd name="connsiteX4" fmla="*/ 73290 w 264577"/>
                  <a:gd name="connsiteY4" fmla="*/ 10500 h 649572"/>
                  <a:gd name="connsiteX5" fmla="*/ 76976 w 264577"/>
                  <a:gd name="connsiteY5" fmla="*/ 6804 h 649572"/>
                  <a:gd name="connsiteX6" fmla="*/ 260605 w 264577"/>
                  <a:gd name="connsiteY6" fmla="*/ 0 h 649572"/>
                  <a:gd name="connsiteX7" fmla="*/ 263754 w 264577"/>
                  <a:gd name="connsiteY7" fmla="*/ 1680 h 649572"/>
                  <a:gd name="connsiteX8" fmla="*/ 264445 w 264577"/>
                  <a:gd name="connsiteY8" fmla="*/ 5376 h 649572"/>
                  <a:gd name="connsiteX9" fmla="*/ 124976 w 264577"/>
                  <a:gd name="connsiteY9" fmla="*/ 547260 h 649572"/>
                  <a:gd name="connsiteX10" fmla="*/ 142487 w 264577"/>
                  <a:gd name="connsiteY10" fmla="*/ 595056 h 649572"/>
                  <a:gd name="connsiteX11" fmla="*/ 142487 w 264577"/>
                  <a:gd name="connsiteY11" fmla="*/ 598836 h 649572"/>
                  <a:gd name="connsiteX12" fmla="*/ 85424 w 264577"/>
                  <a:gd name="connsiteY12" fmla="*/ 640836 h 649572"/>
                  <a:gd name="connsiteX13" fmla="*/ 9469 w 264577"/>
                  <a:gd name="connsiteY13" fmla="*/ 649572 h 649572"/>
                  <a:gd name="connsiteX14" fmla="*/ 80509 w 264577"/>
                  <a:gd name="connsiteY14" fmla="*/ 14952 h 649572"/>
                  <a:gd name="connsiteX15" fmla="*/ 17072 w 264577"/>
                  <a:gd name="connsiteY15" fmla="*/ 555408 h 649572"/>
                  <a:gd name="connsiteX16" fmla="*/ 8317 w 264577"/>
                  <a:gd name="connsiteY16" fmla="*/ 589008 h 649572"/>
                  <a:gd name="connsiteX17" fmla="*/ 12618 w 264577"/>
                  <a:gd name="connsiteY17" fmla="*/ 640584 h 649572"/>
                  <a:gd name="connsiteX18" fmla="*/ 83504 w 264577"/>
                  <a:gd name="connsiteY18" fmla="*/ 632184 h 649572"/>
                  <a:gd name="connsiteX19" fmla="*/ 134576 w 264577"/>
                  <a:gd name="connsiteY19" fmla="*/ 595476 h 649572"/>
                  <a:gd name="connsiteX20" fmla="*/ 117373 w 264577"/>
                  <a:gd name="connsiteY20" fmla="*/ 548352 h 649572"/>
                  <a:gd name="connsiteX21" fmla="*/ 117373 w 264577"/>
                  <a:gd name="connsiteY21" fmla="*/ 545664 h 649572"/>
                  <a:gd name="connsiteX22" fmla="*/ 255613 w 264577"/>
                  <a:gd name="connsiteY22" fmla="*/ 8064 h 64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4577" h="649572">
                    <a:moveTo>
                      <a:pt x="9469" y="649572"/>
                    </a:moveTo>
                    <a:cubicBezTo>
                      <a:pt x="7611" y="649598"/>
                      <a:pt x="6013" y="648136"/>
                      <a:pt x="5706" y="646128"/>
                    </a:cubicBezTo>
                    <a:cubicBezTo>
                      <a:pt x="1943" y="625716"/>
                      <a:pt x="-3356" y="590436"/>
                      <a:pt x="2864" y="583548"/>
                    </a:cubicBezTo>
                    <a:cubicBezTo>
                      <a:pt x="6167" y="580020"/>
                      <a:pt x="8701" y="564480"/>
                      <a:pt x="9469" y="554652"/>
                    </a:cubicBezTo>
                    <a:lnTo>
                      <a:pt x="73290" y="10500"/>
                    </a:lnTo>
                    <a:cubicBezTo>
                      <a:pt x="73513" y="8442"/>
                      <a:pt x="75079" y="6871"/>
                      <a:pt x="76976" y="6804"/>
                    </a:cubicBezTo>
                    <a:lnTo>
                      <a:pt x="260605" y="0"/>
                    </a:lnTo>
                    <a:cubicBezTo>
                      <a:pt x="261842" y="-17"/>
                      <a:pt x="263001" y="614"/>
                      <a:pt x="263754" y="1680"/>
                    </a:cubicBezTo>
                    <a:cubicBezTo>
                      <a:pt x="264507" y="2722"/>
                      <a:pt x="264760" y="4091"/>
                      <a:pt x="264445" y="5376"/>
                    </a:cubicBezTo>
                    <a:lnTo>
                      <a:pt x="124976" y="547260"/>
                    </a:lnTo>
                    <a:lnTo>
                      <a:pt x="142487" y="595056"/>
                    </a:lnTo>
                    <a:cubicBezTo>
                      <a:pt x="143024" y="596249"/>
                      <a:pt x="143024" y="597644"/>
                      <a:pt x="142487" y="598836"/>
                    </a:cubicBezTo>
                    <a:cubicBezTo>
                      <a:pt x="129016" y="620240"/>
                      <a:pt x="108626" y="635250"/>
                      <a:pt x="85424" y="640836"/>
                    </a:cubicBezTo>
                    <a:cubicBezTo>
                      <a:pt x="60395" y="646238"/>
                      <a:pt x="34975" y="649161"/>
                      <a:pt x="9469" y="649572"/>
                    </a:cubicBezTo>
                    <a:close/>
                    <a:moveTo>
                      <a:pt x="80509" y="14952"/>
                    </a:moveTo>
                    <a:lnTo>
                      <a:pt x="17072" y="555408"/>
                    </a:lnTo>
                    <a:cubicBezTo>
                      <a:pt x="17072" y="559692"/>
                      <a:pt x="14768" y="582288"/>
                      <a:pt x="8317" y="589008"/>
                    </a:cubicBezTo>
                    <a:cubicBezTo>
                      <a:pt x="6167" y="592788"/>
                      <a:pt x="8701" y="618072"/>
                      <a:pt x="12618" y="640584"/>
                    </a:cubicBezTo>
                    <a:cubicBezTo>
                      <a:pt x="36426" y="640038"/>
                      <a:pt x="60142" y="637224"/>
                      <a:pt x="83504" y="632184"/>
                    </a:cubicBezTo>
                    <a:cubicBezTo>
                      <a:pt x="104002" y="627035"/>
                      <a:pt x="122119" y="614007"/>
                      <a:pt x="134576" y="595476"/>
                    </a:cubicBezTo>
                    <a:lnTo>
                      <a:pt x="117373" y="548352"/>
                    </a:lnTo>
                    <a:cubicBezTo>
                      <a:pt x="117066" y="547487"/>
                      <a:pt x="117066" y="546529"/>
                      <a:pt x="117373" y="545664"/>
                    </a:cubicBezTo>
                    <a:lnTo>
                      <a:pt x="255613" y="8064"/>
                    </a:lnTo>
                    <a:close/>
                  </a:path>
                </a:pathLst>
              </a:custGeom>
              <a:solidFill>
                <a:srgbClr val="263238"/>
              </a:solidFill>
              <a:ln w="7671"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ED142B83-7F35-DDFA-C940-3E81622D8AA6}"/>
                  </a:ext>
                </a:extLst>
              </p:cNvPr>
              <p:cNvSpPr/>
              <p:nvPr/>
            </p:nvSpPr>
            <p:spPr>
              <a:xfrm>
                <a:off x="7469753" y="4947283"/>
                <a:ext cx="303673" cy="140686"/>
              </a:xfrm>
              <a:custGeom>
                <a:avLst/>
                <a:gdLst>
                  <a:gd name="connsiteX0" fmla="*/ 142393 w 303673"/>
                  <a:gd name="connsiteY0" fmla="*/ 21184 h 140686"/>
                  <a:gd name="connsiteX1" fmla="*/ 240314 w 303673"/>
                  <a:gd name="connsiteY1" fmla="*/ 92584 h 140686"/>
                  <a:gd name="connsiteX2" fmla="*/ 303674 w 303673"/>
                  <a:gd name="connsiteY2" fmla="*/ 124084 h 140686"/>
                  <a:gd name="connsiteX3" fmla="*/ 175033 w 303673"/>
                  <a:gd name="connsiteY3" fmla="*/ 138784 h 140686"/>
                  <a:gd name="connsiteX4" fmla="*/ 15673 w 303673"/>
                  <a:gd name="connsiteY4" fmla="*/ 105184 h 140686"/>
                  <a:gd name="connsiteX5" fmla="*/ 313 w 303673"/>
                  <a:gd name="connsiteY5" fmla="*/ 42184 h 140686"/>
                  <a:gd name="connsiteX6" fmla="*/ 142393 w 303673"/>
                  <a:gd name="connsiteY6" fmla="*/ 21184 h 14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673" h="140686">
                    <a:moveTo>
                      <a:pt x="142393" y="21184"/>
                    </a:moveTo>
                    <a:cubicBezTo>
                      <a:pt x="142393" y="21184"/>
                      <a:pt x="209593" y="82084"/>
                      <a:pt x="240314" y="92584"/>
                    </a:cubicBezTo>
                    <a:cubicBezTo>
                      <a:pt x="271034" y="103084"/>
                      <a:pt x="303674" y="113584"/>
                      <a:pt x="303674" y="124084"/>
                    </a:cubicBezTo>
                    <a:cubicBezTo>
                      <a:pt x="303674" y="134584"/>
                      <a:pt x="230713" y="145084"/>
                      <a:pt x="175033" y="138784"/>
                    </a:cubicBezTo>
                    <a:cubicBezTo>
                      <a:pt x="119353" y="132484"/>
                      <a:pt x="34873" y="105184"/>
                      <a:pt x="15673" y="105184"/>
                    </a:cubicBezTo>
                    <a:cubicBezTo>
                      <a:pt x="-3527" y="105184"/>
                      <a:pt x="313" y="50584"/>
                      <a:pt x="313" y="42184"/>
                    </a:cubicBezTo>
                    <a:cubicBezTo>
                      <a:pt x="313" y="33784"/>
                      <a:pt x="94086" y="-33416"/>
                      <a:pt x="142393" y="21184"/>
                    </a:cubicBezTo>
                    <a:close/>
                  </a:path>
                </a:pathLst>
              </a:custGeom>
              <a:solidFill>
                <a:srgbClr val="263238"/>
              </a:solidFill>
              <a:ln w="7671"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8D1195E2-F6A9-0235-E2B6-E6445B9D2F23}"/>
                  </a:ext>
                </a:extLst>
              </p:cNvPr>
              <p:cNvSpPr/>
              <p:nvPr/>
            </p:nvSpPr>
            <p:spPr>
              <a:xfrm>
                <a:off x="7465968" y="4942894"/>
                <a:ext cx="311221" cy="149309"/>
              </a:xfrm>
              <a:custGeom>
                <a:avLst/>
                <a:gdLst>
                  <a:gd name="connsiteX0" fmla="*/ 215606 w 311221"/>
                  <a:gd name="connsiteY0" fmla="*/ 149306 h 149309"/>
                  <a:gd name="connsiteX1" fmla="*/ 178435 w 311221"/>
                  <a:gd name="connsiteY1" fmla="*/ 147373 h 149309"/>
                  <a:gd name="connsiteX2" fmla="*/ 74217 w 311221"/>
                  <a:gd name="connsiteY2" fmla="*/ 125534 h 149309"/>
                  <a:gd name="connsiteX3" fmla="*/ 19459 w 311221"/>
                  <a:gd name="connsiteY3" fmla="*/ 113773 h 149309"/>
                  <a:gd name="connsiteX4" fmla="*/ 9398 w 311221"/>
                  <a:gd name="connsiteY4" fmla="*/ 108986 h 149309"/>
                  <a:gd name="connsiteX5" fmla="*/ 182 w 311221"/>
                  <a:gd name="connsiteY5" fmla="*/ 50186 h 149309"/>
                  <a:gd name="connsiteX6" fmla="*/ 182 w 311221"/>
                  <a:gd name="connsiteY6" fmla="*/ 46321 h 149309"/>
                  <a:gd name="connsiteX7" fmla="*/ 46876 w 311221"/>
                  <a:gd name="connsiteY7" fmla="*/ 11882 h 149309"/>
                  <a:gd name="connsiteX8" fmla="*/ 148713 w 311221"/>
                  <a:gd name="connsiteY8" fmla="*/ 22298 h 149309"/>
                  <a:gd name="connsiteX9" fmla="*/ 245174 w 311221"/>
                  <a:gd name="connsiteY9" fmla="*/ 92773 h 149309"/>
                  <a:gd name="connsiteX10" fmla="*/ 250319 w 311221"/>
                  <a:gd name="connsiteY10" fmla="*/ 94454 h 149309"/>
                  <a:gd name="connsiteX11" fmla="*/ 311222 w 311221"/>
                  <a:gd name="connsiteY11" fmla="*/ 128054 h 149309"/>
                  <a:gd name="connsiteX12" fmla="*/ 308764 w 311221"/>
                  <a:gd name="connsiteY12" fmla="*/ 133598 h 149309"/>
                  <a:gd name="connsiteX13" fmla="*/ 215606 w 311221"/>
                  <a:gd name="connsiteY13" fmla="*/ 149306 h 149309"/>
                  <a:gd name="connsiteX14" fmla="*/ 8246 w 311221"/>
                  <a:gd name="connsiteY14" fmla="*/ 47329 h 149309"/>
                  <a:gd name="connsiteX15" fmla="*/ 8246 w 311221"/>
                  <a:gd name="connsiteY15" fmla="*/ 50690 h 149309"/>
                  <a:gd name="connsiteX16" fmla="*/ 15311 w 311221"/>
                  <a:gd name="connsiteY16" fmla="*/ 103190 h 149309"/>
                  <a:gd name="connsiteX17" fmla="*/ 19843 w 311221"/>
                  <a:gd name="connsiteY17" fmla="*/ 105373 h 149309"/>
                  <a:gd name="connsiteX18" fmla="*/ 76291 w 311221"/>
                  <a:gd name="connsiteY18" fmla="*/ 117386 h 149309"/>
                  <a:gd name="connsiteX19" fmla="*/ 179587 w 311221"/>
                  <a:gd name="connsiteY19" fmla="*/ 139058 h 149309"/>
                  <a:gd name="connsiteX20" fmla="*/ 303926 w 311221"/>
                  <a:gd name="connsiteY20" fmla="*/ 127969 h 149309"/>
                  <a:gd name="connsiteX21" fmla="*/ 248476 w 311221"/>
                  <a:gd name="connsiteY21" fmla="*/ 102769 h 149309"/>
                  <a:gd name="connsiteX22" fmla="*/ 243331 w 311221"/>
                  <a:gd name="connsiteY22" fmla="*/ 101006 h 149309"/>
                  <a:gd name="connsiteX23" fmla="*/ 144105 w 311221"/>
                  <a:gd name="connsiteY23" fmla="*/ 28850 h 149309"/>
                  <a:gd name="connsiteX24" fmla="*/ 144105 w 311221"/>
                  <a:gd name="connsiteY24" fmla="*/ 28850 h 149309"/>
                  <a:gd name="connsiteX25" fmla="*/ 83663 w 311221"/>
                  <a:gd name="connsiteY25" fmla="*/ 10118 h 149309"/>
                  <a:gd name="connsiteX26" fmla="*/ 7939 w 311221"/>
                  <a:gd name="connsiteY26" fmla="*/ 47329 h 1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1221" h="149309">
                    <a:moveTo>
                      <a:pt x="215606" y="149306"/>
                    </a:moveTo>
                    <a:cubicBezTo>
                      <a:pt x="203195" y="149364"/>
                      <a:pt x="190784" y="148726"/>
                      <a:pt x="178435" y="147373"/>
                    </a:cubicBezTo>
                    <a:cubicBezTo>
                      <a:pt x="143352" y="142208"/>
                      <a:pt x="108562" y="134916"/>
                      <a:pt x="74217" y="125534"/>
                    </a:cubicBezTo>
                    <a:cubicBezTo>
                      <a:pt x="56230" y="120267"/>
                      <a:pt x="37937" y="116336"/>
                      <a:pt x="19459" y="113773"/>
                    </a:cubicBezTo>
                    <a:cubicBezTo>
                      <a:pt x="15642" y="113790"/>
                      <a:pt x="11986" y="112060"/>
                      <a:pt x="9398" y="108986"/>
                    </a:cubicBezTo>
                    <a:cubicBezTo>
                      <a:pt x="28" y="98402"/>
                      <a:pt x="-433" y="72110"/>
                      <a:pt x="182" y="50186"/>
                    </a:cubicBezTo>
                    <a:cubicBezTo>
                      <a:pt x="182" y="48506"/>
                      <a:pt x="182" y="47162"/>
                      <a:pt x="182" y="46321"/>
                    </a:cubicBezTo>
                    <a:cubicBezTo>
                      <a:pt x="182" y="37921"/>
                      <a:pt x="27369" y="20534"/>
                      <a:pt x="46876" y="11882"/>
                    </a:cubicBezTo>
                    <a:cubicBezTo>
                      <a:pt x="71836" y="962"/>
                      <a:pt x="118147" y="-12310"/>
                      <a:pt x="148713" y="22298"/>
                    </a:cubicBezTo>
                    <a:cubicBezTo>
                      <a:pt x="152399" y="25573"/>
                      <a:pt x="216220" y="82862"/>
                      <a:pt x="245174" y="92773"/>
                    </a:cubicBezTo>
                    <a:lnTo>
                      <a:pt x="250319" y="94454"/>
                    </a:lnTo>
                    <a:cubicBezTo>
                      <a:pt x="288105" y="107390"/>
                      <a:pt x="311222" y="115873"/>
                      <a:pt x="311222" y="128054"/>
                    </a:cubicBezTo>
                    <a:cubicBezTo>
                      <a:pt x="311199" y="130212"/>
                      <a:pt x="310300" y="132245"/>
                      <a:pt x="308764" y="133598"/>
                    </a:cubicBezTo>
                    <a:cubicBezTo>
                      <a:pt x="299702" y="143006"/>
                      <a:pt x="257001" y="149306"/>
                      <a:pt x="215606" y="149306"/>
                    </a:cubicBezTo>
                    <a:close/>
                    <a:moveTo>
                      <a:pt x="8246" y="47329"/>
                    </a:moveTo>
                    <a:cubicBezTo>
                      <a:pt x="8246" y="48169"/>
                      <a:pt x="8246" y="49346"/>
                      <a:pt x="8246" y="50690"/>
                    </a:cubicBezTo>
                    <a:cubicBezTo>
                      <a:pt x="8246" y="61358"/>
                      <a:pt x="6940" y="93782"/>
                      <a:pt x="15311" y="103190"/>
                    </a:cubicBezTo>
                    <a:cubicBezTo>
                      <a:pt x="16456" y="104609"/>
                      <a:pt x="18115" y="105407"/>
                      <a:pt x="19843" y="105373"/>
                    </a:cubicBezTo>
                    <a:cubicBezTo>
                      <a:pt x="38904" y="107852"/>
                      <a:pt x="57774" y="111867"/>
                      <a:pt x="76291" y="117386"/>
                    </a:cubicBezTo>
                    <a:cubicBezTo>
                      <a:pt x="110344" y="126634"/>
                      <a:pt x="144827" y="133875"/>
                      <a:pt x="179587" y="139058"/>
                    </a:cubicBezTo>
                    <a:cubicBezTo>
                      <a:pt x="232809" y="145021"/>
                      <a:pt x="297091" y="135362"/>
                      <a:pt x="303926" y="127969"/>
                    </a:cubicBezTo>
                    <a:cubicBezTo>
                      <a:pt x="302159" y="121082"/>
                      <a:pt x="268675" y="109658"/>
                      <a:pt x="248476" y="102769"/>
                    </a:cubicBezTo>
                    <a:lnTo>
                      <a:pt x="243331" y="101006"/>
                    </a:lnTo>
                    <a:cubicBezTo>
                      <a:pt x="212611" y="90421"/>
                      <a:pt x="146870" y="31369"/>
                      <a:pt x="144105" y="28850"/>
                    </a:cubicBezTo>
                    <a:lnTo>
                      <a:pt x="144105" y="28850"/>
                    </a:lnTo>
                    <a:cubicBezTo>
                      <a:pt x="129590" y="12050"/>
                      <a:pt x="109315" y="6086"/>
                      <a:pt x="83663" y="10118"/>
                    </a:cubicBezTo>
                    <a:cubicBezTo>
                      <a:pt x="46339" y="15662"/>
                      <a:pt x="11625" y="41282"/>
                      <a:pt x="7939" y="47329"/>
                    </a:cubicBezTo>
                    <a:close/>
                  </a:path>
                </a:pathLst>
              </a:custGeom>
              <a:solidFill>
                <a:srgbClr val="263238"/>
              </a:solidFill>
              <a:ln w="7671"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D201CBCF-78D1-3B70-816B-F43DDEB94DA0}"/>
                  </a:ext>
                </a:extLst>
              </p:cNvPr>
              <p:cNvSpPr/>
              <p:nvPr/>
            </p:nvSpPr>
            <p:spPr>
              <a:xfrm>
                <a:off x="7471680" y="5032140"/>
                <a:ext cx="301747" cy="55829"/>
              </a:xfrm>
              <a:custGeom>
                <a:avLst/>
                <a:gdLst>
                  <a:gd name="connsiteX0" fmla="*/ 301747 w 301747"/>
                  <a:gd name="connsiteY0" fmla="*/ 39228 h 55829"/>
                  <a:gd name="connsiteX1" fmla="*/ 290688 w 301747"/>
                  <a:gd name="connsiteY1" fmla="*/ 27972 h 55829"/>
                  <a:gd name="connsiteX2" fmla="*/ 125107 w 301747"/>
                  <a:gd name="connsiteY2" fmla="*/ 26628 h 55829"/>
                  <a:gd name="connsiteX3" fmla="*/ 0 w 301747"/>
                  <a:gd name="connsiteY3" fmla="*/ 0 h 55829"/>
                  <a:gd name="connsiteX4" fmla="*/ 13747 w 301747"/>
                  <a:gd name="connsiteY4" fmla="*/ 20328 h 55829"/>
                  <a:gd name="connsiteX5" fmla="*/ 173107 w 301747"/>
                  <a:gd name="connsiteY5" fmla="*/ 53928 h 55829"/>
                  <a:gd name="connsiteX6" fmla="*/ 301747 w 301747"/>
                  <a:gd name="connsiteY6" fmla="*/ 39228 h 5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47" h="55829">
                    <a:moveTo>
                      <a:pt x="301747" y="39228"/>
                    </a:moveTo>
                    <a:cubicBezTo>
                      <a:pt x="301747" y="35448"/>
                      <a:pt x="297523" y="31668"/>
                      <a:pt x="290688" y="27972"/>
                    </a:cubicBezTo>
                    <a:cubicBezTo>
                      <a:pt x="235707" y="36011"/>
                      <a:pt x="179973" y="35557"/>
                      <a:pt x="125107" y="26628"/>
                    </a:cubicBezTo>
                    <a:cubicBezTo>
                      <a:pt x="83021" y="20059"/>
                      <a:pt x="41265" y="11172"/>
                      <a:pt x="0" y="0"/>
                    </a:cubicBezTo>
                    <a:cubicBezTo>
                      <a:pt x="1997" y="11256"/>
                      <a:pt x="5990" y="20328"/>
                      <a:pt x="13747" y="20328"/>
                    </a:cubicBezTo>
                    <a:cubicBezTo>
                      <a:pt x="32947" y="20328"/>
                      <a:pt x="117427" y="47628"/>
                      <a:pt x="173107" y="53928"/>
                    </a:cubicBezTo>
                    <a:cubicBezTo>
                      <a:pt x="228787" y="60228"/>
                      <a:pt x="301747" y="49728"/>
                      <a:pt x="301747" y="39228"/>
                    </a:cubicBezTo>
                    <a:close/>
                  </a:path>
                </a:pathLst>
              </a:custGeom>
              <a:solidFill>
                <a:srgbClr val="FFFFFF"/>
              </a:solidFill>
              <a:ln w="7671"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46FF6A0D-8D65-5589-0E50-EEEA01E822E9}"/>
                  </a:ext>
                </a:extLst>
              </p:cNvPr>
              <p:cNvSpPr/>
              <p:nvPr/>
            </p:nvSpPr>
            <p:spPr>
              <a:xfrm>
                <a:off x="7467846" y="5027934"/>
                <a:ext cx="309421" cy="64268"/>
              </a:xfrm>
              <a:custGeom>
                <a:avLst/>
                <a:gdLst>
                  <a:gd name="connsiteX0" fmla="*/ 213728 w 309421"/>
                  <a:gd name="connsiteY0" fmla="*/ 64265 h 64268"/>
                  <a:gd name="connsiteX1" fmla="*/ 176557 w 309421"/>
                  <a:gd name="connsiteY1" fmla="*/ 62333 h 64268"/>
                  <a:gd name="connsiteX2" fmla="*/ 72340 w 309421"/>
                  <a:gd name="connsiteY2" fmla="*/ 40493 h 64268"/>
                  <a:gd name="connsiteX3" fmla="*/ 17581 w 309421"/>
                  <a:gd name="connsiteY3" fmla="*/ 28733 h 64268"/>
                  <a:gd name="connsiteX4" fmla="*/ 71 w 309421"/>
                  <a:gd name="connsiteY4" fmla="*/ 4961 h 64268"/>
                  <a:gd name="connsiteX5" fmla="*/ 1223 w 309421"/>
                  <a:gd name="connsiteY5" fmla="*/ 1181 h 64268"/>
                  <a:gd name="connsiteX6" fmla="*/ 4755 w 309421"/>
                  <a:gd name="connsiteY6" fmla="*/ 89 h 64268"/>
                  <a:gd name="connsiteX7" fmla="*/ 129479 w 309421"/>
                  <a:gd name="connsiteY7" fmla="*/ 26717 h 64268"/>
                  <a:gd name="connsiteX8" fmla="*/ 293907 w 309421"/>
                  <a:gd name="connsiteY8" fmla="*/ 27977 h 64268"/>
                  <a:gd name="connsiteX9" fmla="*/ 296212 w 309421"/>
                  <a:gd name="connsiteY9" fmla="*/ 28397 h 64268"/>
                  <a:gd name="connsiteX10" fmla="*/ 309421 w 309421"/>
                  <a:gd name="connsiteY10" fmla="*/ 43433 h 64268"/>
                  <a:gd name="connsiteX11" fmla="*/ 306964 w 309421"/>
                  <a:gd name="connsiteY11" fmla="*/ 48977 h 64268"/>
                  <a:gd name="connsiteX12" fmla="*/ 213728 w 309421"/>
                  <a:gd name="connsiteY12" fmla="*/ 64265 h 64268"/>
                  <a:gd name="connsiteX13" fmla="*/ 9056 w 309421"/>
                  <a:gd name="connsiteY13" fmla="*/ 9917 h 64268"/>
                  <a:gd name="connsiteX14" fmla="*/ 17581 w 309421"/>
                  <a:gd name="connsiteY14" fmla="*/ 20333 h 64268"/>
                  <a:gd name="connsiteX15" fmla="*/ 74029 w 309421"/>
                  <a:gd name="connsiteY15" fmla="*/ 32345 h 64268"/>
                  <a:gd name="connsiteX16" fmla="*/ 177325 w 309421"/>
                  <a:gd name="connsiteY16" fmla="*/ 54017 h 64268"/>
                  <a:gd name="connsiteX17" fmla="*/ 301587 w 309421"/>
                  <a:gd name="connsiteY17" fmla="*/ 43013 h 64268"/>
                  <a:gd name="connsiteX18" fmla="*/ 293907 w 309421"/>
                  <a:gd name="connsiteY18" fmla="*/ 36461 h 64268"/>
                  <a:gd name="connsiteX19" fmla="*/ 128480 w 309421"/>
                  <a:gd name="connsiteY19" fmla="*/ 35033 h 64268"/>
                  <a:gd name="connsiteX20" fmla="*/ 9056 w 309421"/>
                  <a:gd name="connsiteY20" fmla="*/ 9917 h 6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9421" h="64268">
                    <a:moveTo>
                      <a:pt x="213728" y="64265"/>
                    </a:moveTo>
                    <a:cubicBezTo>
                      <a:pt x="201317" y="64324"/>
                      <a:pt x="188907" y="63686"/>
                      <a:pt x="176557" y="62333"/>
                    </a:cubicBezTo>
                    <a:cubicBezTo>
                      <a:pt x="141475" y="57167"/>
                      <a:pt x="106684" y="49876"/>
                      <a:pt x="72340" y="40493"/>
                    </a:cubicBezTo>
                    <a:cubicBezTo>
                      <a:pt x="54353" y="35226"/>
                      <a:pt x="36059" y="31295"/>
                      <a:pt x="17581" y="28733"/>
                    </a:cubicBezTo>
                    <a:cubicBezTo>
                      <a:pt x="8749" y="28733"/>
                      <a:pt x="2835" y="20753"/>
                      <a:pt x="71" y="4961"/>
                    </a:cubicBezTo>
                    <a:cubicBezTo>
                      <a:pt x="-183" y="3567"/>
                      <a:pt x="255" y="2130"/>
                      <a:pt x="1223" y="1181"/>
                    </a:cubicBezTo>
                    <a:cubicBezTo>
                      <a:pt x="2167" y="215"/>
                      <a:pt x="3488" y="-197"/>
                      <a:pt x="4755" y="89"/>
                    </a:cubicBezTo>
                    <a:cubicBezTo>
                      <a:pt x="27795" y="6305"/>
                      <a:pt x="73875" y="18065"/>
                      <a:pt x="129479" y="26717"/>
                    </a:cubicBezTo>
                    <a:cubicBezTo>
                      <a:pt x="183961" y="35630"/>
                      <a:pt x="239318" y="36058"/>
                      <a:pt x="293907" y="27977"/>
                    </a:cubicBezTo>
                    <a:cubicBezTo>
                      <a:pt x="294698" y="27809"/>
                      <a:pt x="295513" y="27960"/>
                      <a:pt x="296212" y="28397"/>
                    </a:cubicBezTo>
                    <a:cubicBezTo>
                      <a:pt x="302356" y="31757"/>
                      <a:pt x="309421" y="36797"/>
                      <a:pt x="309421" y="43433"/>
                    </a:cubicBezTo>
                    <a:cubicBezTo>
                      <a:pt x="309398" y="45592"/>
                      <a:pt x="308500" y="47625"/>
                      <a:pt x="306964" y="48977"/>
                    </a:cubicBezTo>
                    <a:cubicBezTo>
                      <a:pt x="297824" y="57965"/>
                      <a:pt x="255124" y="64265"/>
                      <a:pt x="213728" y="64265"/>
                    </a:cubicBezTo>
                    <a:close/>
                    <a:moveTo>
                      <a:pt x="9056" y="9917"/>
                    </a:moveTo>
                    <a:cubicBezTo>
                      <a:pt x="11130" y="16889"/>
                      <a:pt x="13972" y="20333"/>
                      <a:pt x="17581" y="20333"/>
                    </a:cubicBezTo>
                    <a:cubicBezTo>
                      <a:pt x="36643" y="22811"/>
                      <a:pt x="55513" y="26826"/>
                      <a:pt x="74029" y="32345"/>
                    </a:cubicBezTo>
                    <a:cubicBezTo>
                      <a:pt x="108082" y="41593"/>
                      <a:pt x="142565" y="48834"/>
                      <a:pt x="177325" y="54017"/>
                    </a:cubicBezTo>
                    <a:cubicBezTo>
                      <a:pt x="230317" y="59981"/>
                      <a:pt x="294368" y="50405"/>
                      <a:pt x="301587" y="43013"/>
                    </a:cubicBezTo>
                    <a:cubicBezTo>
                      <a:pt x="301587" y="42089"/>
                      <a:pt x="299667" y="39821"/>
                      <a:pt x="293907" y="36461"/>
                    </a:cubicBezTo>
                    <a:cubicBezTo>
                      <a:pt x="238980" y="44483"/>
                      <a:pt x="183285" y="44004"/>
                      <a:pt x="128480" y="35033"/>
                    </a:cubicBezTo>
                    <a:cubicBezTo>
                      <a:pt x="77255" y="27053"/>
                      <a:pt x="33632" y="16469"/>
                      <a:pt x="9056" y="9917"/>
                    </a:cubicBezTo>
                    <a:close/>
                  </a:path>
                </a:pathLst>
              </a:custGeom>
              <a:solidFill>
                <a:srgbClr val="263238"/>
              </a:solidFill>
              <a:ln w="7671"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05BAA338-CCFB-FFBD-0D69-79CE3408546C}"/>
                  </a:ext>
                </a:extLst>
              </p:cNvPr>
              <p:cNvSpPr/>
              <p:nvPr/>
            </p:nvSpPr>
            <p:spPr>
              <a:xfrm>
                <a:off x="6937660" y="4179707"/>
                <a:ext cx="829922" cy="852432"/>
              </a:xfrm>
              <a:custGeom>
                <a:avLst/>
                <a:gdLst>
                  <a:gd name="connsiteX0" fmla="*/ 346474 w 829922"/>
                  <a:gd name="connsiteY0" fmla="*/ 0 h 852432"/>
                  <a:gd name="connsiteX1" fmla="*/ 563511 w 829922"/>
                  <a:gd name="connsiteY1" fmla="*/ 16800 h 852432"/>
                  <a:gd name="connsiteX2" fmla="*/ 829853 w 829922"/>
                  <a:gd name="connsiteY2" fmla="*/ 99624 h 852432"/>
                  <a:gd name="connsiteX3" fmla="*/ 663966 w 829922"/>
                  <a:gd name="connsiteY3" fmla="*/ 742896 h 852432"/>
                  <a:gd name="connsiteX4" fmla="*/ 683166 w 829922"/>
                  <a:gd name="connsiteY4" fmla="*/ 780696 h 852432"/>
                  <a:gd name="connsiteX5" fmla="*/ 687006 w 829922"/>
                  <a:gd name="connsiteY5" fmla="*/ 799596 h 852432"/>
                  <a:gd name="connsiteX6" fmla="*/ 613508 w 829922"/>
                  <a:gd name="connsiteY6" fmla="*/ 836220 h 852432"/>
                  <a:gd name="connsiteX7" fmla="*/ 534020 w 829922"/>
                  <a:gd name="connsiteY7" fmla="*/ 852432 h 852432"/>
                  <a:gd name="connsiteX8" fmla="*/ 526724 w 829922"/>
                  <a:gd name="connsiteY8" fmla="*/ 786744 h 852432"/>
                  <a:gd name="connsiteX9" fmla="*/ 544004 w 829922"/>
                  <a:gd name="connsiteY9" fmla="*/ 683844 h 852432"/>
                  <a:gd name="connsiteX10" fmla="*/ 645994 w 829922"/>
                  <a:gd name="connsiteY10" fmla="*/ 214368 h 852432"/>
                  <a:gd name="connsiteX11" fmla="*/ 194718 w 829922"/>
                  <a:gd name="connsiteY11" fmla="*/ 245364 h 852432"/>
                  <a:gd name="connsiteX12" fmla="*/ 2718 w 829922"/>
                  <a:gd name="connsiteY12" fmla="*/ 175224 h 852432"/>
                  <a:gd name="connsiteX13" fmla="*/ 12318 w 829922"/>
                  <a:gd name="connsiteY13" fmla="*/ 2100 h 85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9922" h="852432">
                    <a:moveTo>
                      <a:pt x="346474" y="0"/>
                    </a:moveTo>
                    <a:cubicBezTo>
                      <a:pt x="346474" y="0"/>
                      <a:pt x="465591" y="4368"/>
                      <a:pt x="563511" y="16800"/>
                    </a:cubicBezTo>
                    <a:cubicBezTo>
                      <a:pt x="661431" y="29232"/>
                      <a:pt x="825860" y="72492"/>
                      <a:pt x="829853" y="99624"/>
                    </a:cubicBezTo>
                    <a:cubicBezTo>
                      <a:pt x="833847" y="126756"/>
                      <a:pt x="663966" y="728196"/>
                      <a:pt x="663966" y="742896"/>
                    </a:cubicBezTo>
                    <a:cubicBezTo>
                      <a:pt x="663966" y="757596"/>
                      <a:pt x="679326" y="772296"/>
                      <a:pt x="683166" y="780696"/>
                    </a:cubicBezTo>
                    <a:cubicBezTo>
                      <a:pt x="685592" y="786652"/>
                      <a:pt x="686898" y="793078"/>
                      <a:pt x="687006" y="799596"/>
                    </a:cubicBezTo>
                    <a:cubicBezTo>
                      <a:pt x="663221" y="813448"/>
                      <a:pt x="638675" y="825678"/>
                      <a:pt x="613508" y="836220"/>
                    </a:cubicBezTo>
                    <a:cubicBezTo>
                      <a:pt x="587972" y="846233"/>
                      <a:pt x="561138" y="851701"/>
                      <a:pt x="534020" y="852432"/>
                    </a:cubicBezTo>
                    <a:cubicBezTo>
                      <a:pt x="526340" y="852432"/>
                      <a:pt x="520964" y="814044"/>
                      <a:pt x="526724" y="786744"/>
                    </a:cubicBezTo>
                    <a:cubicBezTo>
                      <a:pt x="532484" y="759444"/>
                      <a:pt x="542084" y="690144"/>
                      <a:pt x="544004" y="683844"/>
                    </a:cubicBezTo>
                    <a:cubicBezTo>
                      <a:pt x="545924" y="677544"/>
                      <a:pt x="645994" y="214368"/>
                      <a:pt x="645994" y="214368"/>
                    </a:cubicBezTo>
                    <a:cubicBezTo>
                      <a:pt x="645994" y="214368"/>
                      <a:pt x="390711" y="251076"/>
                      <a:pt x="194718" y="245364"/>
                    </a:cubicBezTo>
                    <a:cubicBezTo>
                      <a:pt x="22839" y="240492"/>
                      <a:pt x="12394" y="219324"/>
                      <a:pt x="2718" y="175224"/>
                    </a:cubicBezTo>
                    <a:cubicBezTo>
                      <a:pt x="-6959" y="131124"/>
                      <a:pt x="12318" y="2100"/>
                      <a:pt x="12318" y="2100"/>
                    </a:cubicBezTo>
                    <a:close/>
                  </a:path>
                </a:pathLst>
              </a:custGeom>
              <a:solidFill>
                <a:schemeClr val="accent1"/>
              </a:solidFill>
              <a:ln w="7671"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69E5DBCF-B73C-5665-5E87-D1FC762E3E10}"/>
                  </a:ext>
                </a:extLst>
              </p:cNvPr>
              <p:cNvSpPr/>
              <p:nvPr/>
            </p:nvSpPr>
            <p:spPr>
              <a:xfrm>
                <a:off x="6933889" y="4175507"/>
                <a:ext cx="837315" cy="860832"/>
              </a:xfrm>
              <a:custGeom>
                <a:avLst/>
                <a:gdLst>
                  <a:gd name="connsiteX0" fmla="*/ 537791 w 837315"/>
                  <a:gd name="connsiteY0" fmla="*/ 860832 h 860832"/>
                  <a:gd name="connsiteX1" fmla="*/ 531800 w 837315"/>
                  <a:gd name="connsiteY1" fmla="*/ 857220 h 860832"/>
                  <a:gd name="connsiteX2" fmla="*/ 526732 w 837315"/>
                  <a:gd name="connsiteY2" fmla="*/ 790020 h 860832"/>
                  <a:gd name="connsiteX3" fmla="*/ 537944 w 837315"/>
                  <a:gd name="connsiteY3" fmla="*/ 723408 h 860832"/>
                  <a:gd name="connsiteX4" fmla="*/ 544165 w 837315"/>
                  <a:gd name="connsiteY4" fmla="*/ 686700 h 860832"/>
                  <a:gd name="connsiteX5" fmla="*/ 644773 w 837315"/>
                  <a:gd name="connsiteY5" fmla="*/ 223524 h 860832"/>
                  <a:gd name="connsiteX6" fmla="*/ 198412 w 837315"/>
                  <a:gd name="connsiteY6" fmla="*/ 253764 h 860832"/>
                  <a:gd name="connsiteX7" fmla="*/ 2802 w 837315"/>
                  <a:gd name="connsiteY7" fmla="*/ 180348 h 860832"/>
                  <a:gd name="connsiteX8" fmla="*/ 12325 w 837315"/>
                  <a:gd name="connsiteY8" fmla="*/ 5628 h 860832"/>
                  <a:gd name="connsiteX9" fmla="*/ 16165 w 837315"/>
                  <a:gd name="connsiteY9" fmla="*/ 2100 h 860832"/>
                  <a:gd name="connsiteX10" fmla="*/ 350245 w 837315"/>
                  <a:gd name="connsiteY10" fmla="*/ 0 h 860832"/>
                  <a:gd name="connsiteX11" fmla="*/ 350245 w 837315"/>
                  <a:gd name="connsiteY11" fmla="*/ 0 h 860832"/>
                  <a:gd name="connsiteX12" fmla="*/ 567589 w 837315"/>
                  <a:gd name="connsiteY12" fmla="*/ 16800 h 860832"/>
                  <a:gd name="connsiteX13" fmla="*/ 837234 w 837315"/>
                  <a:gd name="connsiteY13" fmla="*/ 102984 h 860832"/>
                  <a:gd name="connsiteX14" fmla="*/ 724338 w 837315"/>
                  <a:gd name="connsiteY14" fmla="*/ 546840 h 860832"/>
                  <a:gd name="connsiteX15" fmla="*/ 671423 w 837315"/>
                  <a:gd name="connsiteY15" fmla="*/ 747012 h 860832"/>
                  <a:gd name="connsiteX16" fmla="*/ 683634 w 837315"/>
                  <a:gd name="connsiteY16" fmla="*/ 772212 h 860832"/>
                  <a:gd name="connsiteX17" fmla="*/ 690162 w 837315"/>
                  <a:gd name="connsiteY17" fmla="*/ 782460 h 860832"/>
                  <a:gd name="connsiteX18" fmla="*/ 694463 w 837315"/>
                  <a:gd name="connsiteY18" fmla="*/ 803292 h 860832"/>
                  <a:gd name="connsiteX19" fmla="*/ 692389 w 837315"/>
                  <a:gd name="connsiteY19" fmla="*/ 806988 h 860832"/>
                  <a:gd name="connsiteX20" fmla="*/ 618431 w 837315"/>
                  <a:gd name="connsiteY20" fmla="*/ 843864 h 860832"/>
                  <a:gd name="connsiteX21" fmla="*/ 537791 w 837315"/>
                  <a:gd name="connsiteY21" fmla="*/ 860832 h 860832"/>
                  <a:gd name="connsiteX22" fmla="*/ 649765 w 837315"/>
                  <a:gd name="connsiteY22" fmla="*/ 214032 h 860832"/>
                  <a:gd name="connsiteX23" fmla="*/ 652607 w 837315"/>
                  <a:gd name="connsiteY23" fmla="*/ 215460 h 860832"/>
                  <a:gd name="connsiteX24" fmla="*/ 653528 w 837315"/>
                  <a:gd name="connsiteY24" fmla="*/ 219240 h 860832"/>
                  <a:gd name="connsiteX25" fmla="*/ 551384 w 837315"/>
                  <a:gd name="connsiteY25" fmla="*/ 689052 h 860832"/>
                  <a:gd name="connsiteX26" fmla="*/ 545548 w 837315"/>
                  <a:gd name="connsiteY26" fmla="*/ 724500 h 860832"/>
                  <a:gd name="connsiteX27" fmla="*/ 534258 w 837315"/>
                  <a:gd name="connsiteY27" fmla="*/ 791700 h 860832"/>
                  <a:gd name="connsiteX28" fmla="*/ 538252 w 837315"/>
                  <a:gd name="connsiteY28" fmla="*/ 852348 h 860832"/>
                  <a:gd name="connsiteX29" fmla="*/ 615973 w 837315"/>
                  <a:gd name="connsiteY29" fmla="*/ 836388 h 860832"/>
                  <a:gd name="connsiteX30" fmla="*/ 686783 w 837315"/>
                  <a:gd name="connsiteY30" fmla="*/ 801108 h 860832"/>
                  <a:gd name="connsiteX31" fmla="*/ 683480 w 837315"/>
                  <a:gd name="connsiteY31" fmla="*/ 786576 h 860832"/>
                  <a:gd name="connsiteX32" fmla="*/ 677720 w 837315"/>
                  <a:gd name="connsiteY32" fmla="*/ 778176 h 860832"/>
                  <a:gd name="connsiteX33" fmla="*/ 663896 w 837315"/>
                  <a:gd name="connsiteY33" fmla="*/ 747348 h 860832"/>
                  <a:gd name="connsiteX34" fmla="*/ 717119 w 837315"/>
                  <a:gd name="connsiteY34" fmla="*/ 544908 h 860832"/>
                  <a:gd name="connsiteX35" fmla="*/ 829784 w 837315"/>
                  <a:gd name="connsiteY35" fmla="*/ 104664 h 860832"/>
                  <a:gd name="connsiteX36" fmla="*/ 566821 w 837315"/>
                  <a:gd name="connsiteY36" fmla="*/ 25536 h 860832"/>
                  <a:gd name="connsiteX37" fmla="*/ 350168 w 837315"/>
                  <a:gd name="connsiteY37" fmla="*/ 8736 h 860832"/>
                  <a:gd name="connsiteX38" fmla="*/ 19468 w 837315"/>
                  <a:gd name="connsiteY38" fmla="*/ 10836 h 860832"/>
                  <a:gd name="connsiteX39" fmla="*/ 10252 w 837315"/>
                  <a:gd name="connsiteY39" fmla="*/ 178836 h 860832"/>
                  <a:gd name="connsiteX40" fmla="*/ 198565 w 837315"/>
                  <a:gd name="connsiteY40" fmla="*/ 246036 h 860832"/>
                  <a:gd name="connsiteX41" fmla="*/ 649304 w 837315"/>
                  <a:gd name="connsiteY41" fmla="*/ 215040 h 86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37315" h="860832">
                    <a:moveTo>
                      <a:pt x="537791" y="860832"/>
                    </a:moveTo>
                    <a:cubicBezTo>
                      <a:pt x="535387" y="860723"/>
                      <a:pt x="533167" y="859387"/>
                      <a:pt x="531800" y="857220"/>
                    </a:cubicBezTo>
                    <a:cubicBezTo>
                      <a:pt x="524120" y="847056"/>
                      <a:pt x="521893" y="813120"/>
                      <a:pt x="526732" y="790020"/>
                    </a:cubicBezTo>
                    <a:cubicBezTo>
                      <a:pt x="529957" y="774816"/>
                      <a:pt x="534412" y="746340"/>
                      <a:pt x="537944" y="723408"/>
                    </a:cubicBezTo>
                    <a:cubicBezTo>
                      <a:pt x="541324" y="701904"/>
                      <a:pt x="543244" y="689808"/>
                      <a:pt x="544165" y="686700"/>
                    </a:cubicBezTo>
                    <a:cubicBezTo>
                      <a:pt x="546008" y="679980"/>
                      <a:pt x="610060" y="384300"/>
                      <a:pt x="644773" y="223524"/>
                    </a:cubicBezTo>
                    <a:cubicBezTo>
                      <a:pt x="606373" y="228732"/>
                      <a:pt x="376588" y="258972"/>
                      <a:pt x="198412" y="253764"/>
                    </a:cubicBezTo>
                    <a:cubicBezTo>
                      <a:pt x="24997" y="248808"/>
                      <a:pt x="13093" y="227724"/>
                      <a:pt x="2802" y="180348"/>
                    </a:cubicBezTo>
                    <a:cubicBezTo>
                      <a:pt x="-6875" y="135996"/>
                      <a:pt x="11557" y="10920"/>
                      <a:pt x="12325" y="5628"/>
                    </a:cubicBezTo>
                    <a:cubicBezTo>
                      <a:pt x="12655" y="3595"/>
                      <a:pt x="14276" y="2108"/>
                      <a:pt x="16165" y="2100"/>
                    </a:cubicBezTo>
                    <a:lnTo>
                      <a:pt x="350245" y="0"/>
                    </a:lnTo>
                    <a:lnTo>
                      <a:pt x="350245" y="0"/>
                    </a:lnTo>
                    <a:cubicBezTo>
                      <a:pt x="351397" y="0"/>
                      <a:pt x="470591" y="4536"/>
                      <a:pt x="567589" y="16800"/>
                    </a:cubicBezTo>
                    <a:cubicBezTo>
                      <a:pt x="657599" y="28392"/>
                      <a:pt x="832703" y="70980"/>
                      <a:pt x="837234" y="102984"/>
                    </a:cubicBezTo>
                    <a:cubicBezTo>
                      <a:pt x="839615" y="119784"/>
                      <a:pt x="789772" y="305592"/>
                      <a:pt x="724338" y="546840"/>
                    </a:cubicBezTo>
                    <a:cubicBezTo>
                      <a:pt x="697381" y="646296"/>
                      <a:pt x="671884" y="740040"/>
                      <a:pt x="671423" y="747012"/>
                    </a:cubicBezTo>
                    <a:cubicBezTo>
                      <a:pt x="671423" y="755412"/>
                      <a:pt x="678181" y="764988"/>
                      <a:pt x="683634" y="772212"/>
                    </a:cubicBezTo>
                    <a:cubicBezTo>
                      <a:pt x="686092" y="775404"/>
                      <a:pt x="688280" y="778831"/>
                      <a:pt x="690162" y="782460"/>
                    </a:cubicBezTo>
                    <a:cubicBezTo>
                      <a:pt x="692881" y="789012"/>
                      <a:pt x="694348" y="796102"/>
                      <a:pt x="694463" y="803292"/>
                    </a:cubicBezTo>
                    <a:cubicBezTo>
                      <a:pt x="694455" y="804846"/>
                      <a:pt x="693656" y="806274"/>
                      <a:pt x="692389" y="806988"/>
                    </a:cubicBezTo>
                    <a:cubicBezTo>
                      <a:pt x="668451" y="820932"/>
                      <a:pt x="643752" y="833247"/>
                      <a:pt x="618431" y="843864"/>
                    </a:cubicBezTo>
                    <a:cubicBezTo>
                      <a:pt x="592549" y="854188"/>
                      <a:pt x="565324" y="859908"/>
                      <a:pt x="537791" y="860832"/>
                    </a:cubicBezTo>
                    <a:close/>
                    <a:moveTo>
                      <a:pt x="649765" y="214032"/>
                    </a:moveTo>
                    <a:cubicBezTo>
                      <a:pt x="650856" y="214024"/>
                      <a:pt x="651900" y="214545"/>
                      <a:pt x="652607" y="215460"/>
                    </a:cubicBezTo>
                    <a:cubicBezTo>
                      <a:pt x="653475" y="216468"/>
                      <a:pt x="653820" y="217888"/>
                      <a:pt x="653528" y="219240"/>
                    </a:cubicBezTo>
                    <a:cubicBezTo>
                      <a:pt x="643237" y="266616"/>
                      <a:pt x="553688" y="682752"/>
                      <a:pt x="551384" y="689052"/>
                    </a:cubicBezTo>
                    <a:cubicBezTo>
                      <a:pt x="550693" y="691488"/>
                      <a:pt x="548082" y="708288"/>
                      <a:pt x="545548" y="724500"/>
                    </a:cubicBezTo>
                    <a:cubicBezTo>
                      <a:pt x="541938" y="747516"/>
                      <a:pt x="537868" y="776160"/>
                      <a:pt x="534258" y="791700"/>
                    </a:cubicBezTo>
                    <a:cubicBezTo>
                      <a:pt x="528728" y="817824"/>
                      <a:pt x="534258" y="849660"/>
                      <a:pt x="538252" y="852348"/>
                    </a:cubicBezTo>
                    <a:cubicBezTo>
                      <a:pt x="564763" y="851474"/>
                      <a:pt x="590982" y="846090"/>
                      <a:pt x="615973" y="836388"/>
                    </a:cubicBezTo>
                    <a:cubicBezTo>
                      <a:pt x="640204" y="826199"/>
                      <a:pt x="663850" y="814414"/>
                      <a:pt x="686783" y="801108"/>
                    </a:cubicBezTo>
                    <a:cubicBezTo>
                      <a:pt x="686483" y="796085"/>
                      <a:pt x="685370" y="791162"/>
                      <a:pt x="683480" y="786576"/>
                    </a:cubicBezTo>
                    <a:cubicBezTo>
                      <a:pt x="681768" y="783611"/>
                      <a:pt x="679848" y="780797"/>
                      <a:pt x="677720" y="778176"/>
                    </a:cubicBezTo>
                    <a:cubicBezTo>
                      <a:pt x="671576" y="769776"/>
                      <a:pt x="663896" y="758856"/>
                      <a:pt x="663896" y="747348"/>
                    </a:cubicBezTo>
                    <a:cubicBezTo>
                      <a:pt x="663896" y="741804"/>
                      <a:pt x="679256" y="684432"/>
                      <a:pt x="717119" y="544908"/>
                    </a:cubicBezTo>
                    <a:cubicBezTo>
                      <a:pt x="763199" y="376068"/>
                      <a:pt x="832319" y="120960"/>
                      <a:pt x="829784" y="104664"/>
                    </a:cubicBezTo>
                    <a:cubicBezTo>
                      <a:pt x="826636" y="82404"/>
                      <a:pt x="672805" y="39228"/>
                      <a:pt x="566821" y="25536"/>
                    </a:cubicBezTo>
                    <a:cubicBezTo>
                      <a:pt x="471205" y="13272"/>
                      <a:pt x="353778" y="8736"/>
                      <a:pt x="350168" y="8736"/>
                    </a:cubicBezTo>
                    <a:lnTo>
                      <a:pt x="19468" y="10836"/>
                    </a:lnTo>
                    <a:cubicBezTo>
                      <a:pt x="16472" y="31752"/>
                      <a:pt x="1880" y="140028"/>
                      <a:pt x="10252" y="178836"/>
                    </a:cubicBezTo>
                    <a:cubicBezTo>
                      <a:pt x="18623" y="217644"/>
                      <a:pt x="23768" y="240828"/>
                      <a:pt x="198565" y="246036"/>
                    </a:cubicBezTo>
                    <a:cubicBezTo>
                      <a:pt x="392024" y="251748"/>
                      <a:pt x="646693" y="215460"/>
                      <a:pt x="649304" y="215040"/>
                    </a:cubicBezTo>
                    <a:close/>
                  </a:path>
                </a:pathLst>
              </a:custGeom>
              <a:solidFill>
                <a:srgbClr val="263238"/>
              </a:solidFill>
              <a:ln w="7671"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5BDC3005-ABE7-44BB-9680-79FDDADDC31D}"/>
                  </a:ext>
                </a:extLst>
              </p:cNvPr>
              <p:cNvSpPr/>
              <p:nvPr/>
            </p:nvSpPr>
            <p:spPr>
              <a:xfrm>
                <a:off x="7245787" y="4311485"/>
                <a:ext cx="20553" cy="25722"/>
              </a:xfrm>
              <a:custGeom>
                <a:avLst/>
                <a:gdLst>
                  <a:gd name="connsiteX0" fmla="*/ 3787 w 20553"/>
                  <a:gd name="connsiteY0" fmla="*/ 25722 h 25722"/>
                  <a:gd name="connsiteX1" fmla="*/ 0 w 20553"/>
                  <a:gd name="connsiteY1" fmla="*/ 21464 h 25722"/>
                  <a:gd name="connsiteX2" fmla="*/ 1099 w 20553"/>
                  <a:gd name="connsiteY2" fmla="*/ 18582 h 25722"/>
                  <a:gd name="connsiteX3" fmla="*/ 13617 w 20553"/>
                  <a:gd name="connsiteY3" fmla="*/ 1782 h 25722"/>
                  <a:gd name="connsiteX4" fmla="*/ 18847 w 20553"/>
                  <a:gd name="connsiteY4" fmla="*/ 724 h 25722"/>
                  <a:gd name="connsiteX5" fmla="*/ 18916 w 20553"/>
                  <a:gd name="connsiteY5" fmla="*/ 774 h 25722"/>
                  <a:gd name="connsiteX6" fmla="*/ 19861 w 20553"/>
                  <a:gd name="connsiteY6" fmla="*/ 6621 h 25722"/>
                  <a:gd name="connsiteX7" fmla="*/ 19838 w 20553"/>
                  <a:gd name="connsiteY7" fmla="*/ 6654 h 25722"/>
                  <a:gd name="connsiteX8" fmla="*/ 6475 w 20553"/>
                  <a:gd name="connsiteY8" fmla="*/ 24462 h 25722"/>
                  <a:gd name="connsiteX9" fmla="*/ 3787 w 20553"/>
                  <a:gd name="connsiteY9" fmla="*/ 25722 h 2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53" h="25722">
                    <a:moveTo>
                      <a:pt x="3787" y="25722"/>
                    </a:moveTo>
                    <a:cubicBezTo>
                      <a:pt x="1667" y="25689"/>
                      <a:pt x="-30" y="23782"/>
                      <a:pt x="0" y="21464"/>
                    </a:cubicBezTo>
                    <a:cubicBezTo>
                      <a:pt x="16" y="20388"/>
                      <a:pt x="407" y="19355"/>
                      <a:pt x="1099" y="18582"/>
                    </a:cubicBezTo>
                    <a:cubicBezTo>
                      <a:pt x="5653" y="13332"/>
                      <a:pt x="9838" y="7721"/>
                      <a:pt x="13617" y="1782"/>
                    </a:cubicBezTo>
                    <a:cubicBezTo>
                      <a:pt x="14792" y="-91"/>
                      <a:pt x="17134" y="-561"/>
                      <a:pt x="18847" y="724"/>
                    </a:cubicBezTo>
                    <a:cubicBezTo>
                      <a:pt x="18870" y="741"/>
                      <a:pt x="18893" y="758"/>
                      <a:pt x="18916" y="774"/>
                    </a:cubicBezTo>
                    <a:cubicBezTo>
                      <a:pt x="20652" y="2102"/>
                      <a:pt x="21074" y="4722"/>
                      <a:pt x="19861" y="6621"/>
                    </a:cubicBezTo>
                    <a:cubicBezTo>
                      <a:pt x="19853" y="6637"/>
                      <a:pt x="19846" y="6646"/>
                      <a:pt x="19838" y="6654"/>
                    </a:cubicBezTo>
                    <a:cubicBezTo>
                      <a:pt x="15837" y="12980"/>
                      <a:pt x="11367" y="18935"/>
                      <a:pt x="6475" y="24462"/>
                    </a:cubicBezTo>
                    <a:cubicBezTo>
                      <a:pt x="5753" y="25235"/>
                      <a:pt x="4793" y="25689"/>
                      <a:pt x="3787" y="25722"/>
                    </a:cubicBezTo>
                    <a:close/>
                  </a:path>
                </a:pathLst>
              </a:custGeom>
              <a:solidFill>
                <a:srgbClr val="263238"/>
              </a:solidFill>
              <a:ln w="7671"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34B2CA53-D5A4-411E-3517-2EAF9712EA6C}"/>
                  </a:ext>
                </a:extLst>
              </p:cNvPr>
              <p:cNvSpPr/>
              <p:nvPr/>
            </p:nvSpPr>
            <p:spPr>
              <a:xfrm>
                <a:off x="7272889" y="4198645"/>
                <a:ext cx="45793" cy="96562"/>
              </a:xfrm>
              <a:custGeom>
                <a:avLst/>
                <a:gdLst>
                  <a:gd name="connsiteX0" fmla="*/ 3795 w 45793"/>
                  <a:gd name="connsiteY0" fmla="*/ 96562 h 96562"/>
                  <a:gd name="connsiteX1" fmla="*/ 1952 w 45793"/>
                  <a:gd name="connsiteY1" fmla="*/ 96058 h 96562"/>
                  <a:gd name="connsiteX2" fmla="*/ 493 w 45793"/>
                  <a:gd name="connsiteY2" fmla="*/ 90346 h 96562"/>
                  <a:gd name="connsiteX3" fmla="*/ 38355 w 45793"/>
                  <a:gd name="connsiteY3" fmla="*/ 2650 h 96562"/>
                  <a:gd name="connsiteX4" fmla="*/ 43339 w 45793"/>
                  <a:gd name="connsiteY4" fmla="*/ 298 h 96562"/>
                  <a:gd name="connsiteX5" fmla="*/ 43347 w 45793"/>
                  <a:gd name="connsiteY5" fmla="*/ 298 h 96562"/>
                  <a:gd name="connsiteX6" fmla="*/ 45574 w 45793"/>
                  <a:gd name="connsiteY6" fmla="*/ 5456 h 96562"/>
                  <a:gd name="connsiteX7" fmla="*/ 45497 w 45793"/>
                  <a:gd name="connsiteY7" fmla="*/ 5674 h 96562"/>
                  <a:gd name="connsiteX8" fmla="*/ 7097 w 45793"/>
                  <a:gd name="connsiteY8" fmla="*/ 94462 h 96562"/>
                  <a:gd name="connsiteX9" fmla="*/ 3795 w 45793"/>
                  <a:gd name="connsiteY9" fmla="*/ 96562 h 9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93" h="96562">
                    <a:moveTo>
                      <a:pt x="3795" y="96562"/>
                    </a:moveTo>
                    <a:cubicBezTo>
                      <a:pt x="3150" y="96562"/>
                      <a:pt x="2520" y="96394"/>
                      <a:pt x="1952" y="96058"/>
                    </a:cubicBezTo>
                    <a:cubicBezTo>
                      <a:pt x="109" y="94916"/>
                      <a:pt x="-544" y="92362"/>
                      <a:pt x="493" y="90346"/>
                    </a:cubicBezTo>
                    <a:cubicBezTo>
                      <a:pt x="14754" y="61996"/>
                      <a:pt x="27396" y="32706"/>
                      <a:pt x="38355" y="2650"/>
                    </a:cubicBezTo>
                    <a:cubicBezTo>
                      <a:pt x="39138" y="492"/>
                      <a:pt x="41366" y="-558"/>
                      <a:pt x="43339" y="298"/>
                    </a:cubicBezTo>
                    <a:cubicBezTo>
                      <a:pt x="43339" y="298"/>
                      <a:pt x="43347" y="298"/>
                      <a:pt x="43347" y="298"/>
                    </a:cubicBezTo>
                    <a:cubicBezTo>
                      <a:pt x="45267" y="1046"/>
                      <a:pt x="46265" y="3356"/>
                      <a:pt x="45574" y="5456"/>
                    </a:cubicBezTo>
                    <a:cubicBezTo>
                      <a:pt x="45551" y="5532"/>
                      <a:pt x="45528" y="5599"/>
                      <a:pt x="45497" y="5674"/>
                    </a:cubicBezTo>
                    <a:cubicBezTo>
                      <a:pt x="34408" y="36116"/>
                      <a:pt x="21582" y="65776"/>
                      <a:pt x="7097" y="94462"/>
                    </a:cubicBezTo>
                    <a:cubicBezTo>
                      <a:pt x="6414" y="95756"/>
                      <a:pt x="5162" y="96554"/>
                      <a:pt x="3795" y="96562"/>
                    </a:cubicBezTo>
                    <a:close/>
                  </a:path>
                </a:pathLst>
              </a:custGeom>
              <a:solidFill>
                <a:srgbClr val="263238"/>
              </a:solidFill>
              <a:ln w="7671"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41AAF4E8-9A73-73E6-C2BA-C20D631EBE75}"/>
                  </a:ext>
                </a:extLst>
              </p:cNvPr>
              <p:cNvSpPr/>
              <p:nvPr/>
            </p:nvSpPr>
            <p:spPr>
              <a:xfrm>
                <a:off x="7188125" y="4219617"/>
                <a:ext cx="107523" cy="100790"/>
              </a:xfrm>
              <a:custGeom>
                <a:avLst/>
                <a:gdLst>
                  <a:gd name="connsiteX0" fmla="*/ 3849 w 107523"/>
                  <a:gd name="connsiteY0" fmla="*/ 100791 h 100790"/>
                  <a:gd name="connsiteX1" fmla="*/ 240 w 107523"/>
                  <a:gd name="connsiteY1" fmla="*/ 98103 h 100790"/>
                  <a:gd name="connsiteX2" fmla="*/ 2467 w 107523"/>
                  <a:gd name="connsiteY2" fmla="*/ 92727 h 100790"/>
                  <a:gd name="connsiteX3" fmla="*/ 100310 w 107523"/>
                  <a:gd name="connsiteY3" fmla="*/ 2259 h 100790"/>
                  <a:gd name="connsiteX4" fmla="*/ 105364 w 107523"/>
                  <a:gd name="connsiteY4" fmla="*/ 444 h 100790"/>
                  <a:gd name="connsiteX5" fmla="*/ 105456 w 107523"/>
                  <a:gd name="connsiteY5" fmla="*/ 495 h 100790"/>
                  <a:gd name="connsiteX6" fmla="*/ 107092 w 107523"/>
                  <a:gd name="connsiteY6" fmla="*/ 6156 h 100790"/>
                  <a:gd name="connsiteX7" fmla="*/ 107069 w 107523"/>
                  <a:gd name="connsiteY7" fmla="*/ 6207 h 100790"/>
                  <a:gd name="connsiteX8" fmla="*/ 5232 w 107523"/>
                  <a:gd name="connsiteY8" fmla="*/ 100539 h 100790"/>
                  <a:gd name="connsiteX9" fmla="*/ 3849 w 107523"/>
                  <a:gd name="connsiteY9" fmla="*/ 100791 h 10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523" h="100790">
                    <a:moveTo>
                      <a:pt x="3849" y="100791"/>
                    </a:moveTo>
                    <a:cubicBezTo>
                      <a:pt x="2260" y="100782"/>
                      <a:pt x="831" y="99716"/>
                      <a:pt x="240" y="98103"/>
                    </a:cubicBezTo>
                    <a:cubicBezTo>
                      <a:pt x="-490" y="95944"/>
                      <a:pt x="501" y="93550"/>
                      <a:pt x="2467" y="92727"/>
                    </a:cubicBezTo>
                    <a:cubicBezTo>
                      <a:pt x="43171" y="74944"/>
                      <a:pt x="77508" y="43200"/>
                      <a:pt x="100310" y="2259"/>
                    </a:cubicBezTo>
                    <a:cubicBezTo>
                      <a:pt x="101247" y="226"/>
                      <a:pt x="103513" y="-580"/>
                      <a:pt x="105364" y="444"/>
                    </a:cubicBezTo>
                    <a:cubicBezTo>
                      <a:pt x="105394" y="461"/>
                      <a:pt x="105425" y="478"/>
                      <a:pt x="105456" y="495"/>
                    </a:cubicBezTo>
                    <a:cubicBezTo>
                      <a:pt x="107337" y="1562"/>
                      <a:pt x="108067" y="4098"/>
                      <a:pt x="107092" y="6156"/>
                    </a:cubicBezTo>
                    <a:cubicBezTo>
                      <a:pt x="107084" y="6173"/>
                      <a:pt x="107076" y="6190"/>
                      <a:pt x="107069" y="6207"/>
                    </a:cubicBezTo>
                    <a:cubicBezTo>
                      <a:pt x="83606" y="49114"/>
                      <a:pt x="47787" y="82285"/>
                      <a:pt x="5232" y="100539"/>
                    </a:cubicBezTo>
                    <a:cubicBezTo>
                      <a:pt x="4786" y="100707"/>
                      <a:pt x="4318" y="100791"/>
                      <a:pt x="3849" y="100791"/>
                    </a:cubicBezTo>
                    <a:close/>
                  </a:path>
                </a:pathLst>
              </a:custGeom>
              <a:solidFill>
                <a:srgbClr val="263238"/>
              </a:solidFill>
              <a:ln w="7671"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627560E2-6E28-94EF-7A99-D7A59F0D8AE6}"/>
                  </a:ext>
                </a:extLst>
              </p:cNvPr>
              <p:cNvSpPr/>
              <p:nvPr/>
            </p:nvSpPr>
            <p:spPr>
              <a:xfrm>
                <a:off x="7717977" y="4345944"/>
                <a:ext cx="18815" cy="8400"/>
              </a:xfrm>
              <a:custGeom>
                <a:avLst/>
                <a:gdLst>
                  <a:gd name="connsiteX0" fmla="*/ 0 w 18815"/>
                  <a:gd name="connsiteY0" fmla="*/ 8400 h 8400"/>
                  <a:gd name="connsiteX1" fmla="*/ 18816 w 18815"/>
                  <a:gd name="connsiteY1" fmla="*/ 0 h 8400"/>
                </a:gdLst>
                <a:ahLst/>
                <a:cxnLst>
                  <a:cxn ang="0">
                    <a:pos x="connsiteX0" y="connsiteY0"/>
                  </a:cxn>
                  <a:cxn ang="0">
                    <a:pos x="connsiteX1" y="connsiteY1"/>
                  </a:cxn>
                </a:cxnLst>
                <a:rect l="l" t="t" r="r" b="b"/>
                <a:pathLst>
                  <a:path w="18815" h="8400">
                    <a:moveTo>
                      <a:pt x="0" y="8400"/>
                    </a:moveTo>
                    <a:cubicBezTo>
                      <a:pt x="6451" y="5628"/>
                      <a:pt x="12825" y="2772"/>
                      <a:pt x="18816" y="0"/>
                    </a:cubicBezTo>
                  </a:path>
                </a:pathLst>
              </a:custGeom>
              <a:solidFill>
                <a:srgbClr val="FFFFFF"/>
              </a:solidFill>
              <a:ln w="7671"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BDBC698E-89A6-59F3-63BF-9B0EEA77819C}"/>
                  </a:ext>
                </a:extLst>
              </p:cNvPr>
              <p:cNvSpPr/>
              <p:nvPr/>
            </p:nvSpPr>
            <p:spPr>
              <a:xfrm>
                <a:off x="7713383" y="4341377"/>
                <a:ext cx="27239" cy="17235"/>
              </a:xfrm>
              <a:custGeom>
                <a:avLst/>
                <a:gdLst>
                  <a:gd name="connsiteX0" fmla="*/ 4594 w 27239"/>
                  <a:gd name="connsiteY0" fmla="*/ 17167 h 17235"/>
                  <a:gd name="connsiteX1" fmla="*/ 63 w 27239"/>
                  <a:gd name="connsiteY1" fmla="*/ 13723 h 17235"/>
                  <a:gd name="connsiteX2" fmla="*/ 3212 w 27239"/>
                  <a:gd name="connsiteY2" fmla="*/ 8767 h 17235"/>
                  <a:gd name="connsiteX3" fmla="*/ 21797 w 27239"/>
                  <a:gd name="connsiteY3" fmla="*/ 367 h 17235"/>
                  <a:gd name="connsiteX4" fmla="*/ 26905 w 27239"/>
                  <a:gd name="connsiteY4" fmla="*/ 2509 h 17235"/>
                  <a:gd name="connsiteX5" fmla="*/ 24946 w 27239"/>
                  <a:gd name="connsiteY5" fmla="*/ 8094 h 17235"/>
                  <a:gd name="connsiteX6" fmla="*/ 5976 w 27239"/>
                  <a:gd name="connsiteY6" fmla="*/ 16494 h 17235"/>
                  <a:gd name="connsiteX7" fmla="*/ 4594 w 27239"/>
                  <a:gd name="connsiteY7" fmla="*/ 17167 h 1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39" h="17235">
                    <a:moveTo>
                      <a:pt x="4594" y="17167"/>
                    </a:moveTo>
                    <a:cubicBezTo>
                      <a:pt x="2474" y="17586"/>
                      <a:pt x="447" y="16041"/>
                      <a:pt x="63" y="13723"/>
                    </a:cubicBezTo>
                    <a:cubicBezTo>
                      <a:pt x="-321" y="11404"/>
                      <a:pt x="1092" y="9186"/>
                      <a:pt x="3212" y="8767"/>
                    </a:cubicBezTo>
                    <a:cubicBezTo>
                      <a:pt x="9893" y="5994"/>
                      <a:pt x="16191" y="3138"/>
                      <a:pt x="21797" y="367"/>
                    </a:cubicBezTo>
                    <a:cubicBezTo>
                      <a:pt x="23748" y="-583"/>
                      <a:pt x="26037" y="375"/>
                      <a:pt x="26905" y="2509"/>
                    </a:cubicBezTo>
                    <a:cubicBezTo>
                      <a:pt x="27772" y="4642"/>
                      <a:pt x="26897" y="7145"/>
                      <a:pt x="24946" y="8094"/>
                    </a:cubicBezTo>
                    <a:cubicBezTo>
                      <a:pt x="19186" y="10951"/>
                      <a:pt x="12812" y="13807"/>
                      <a:pt x="5976" y="16494"/>
                    </a:cubicBezTo>
                    <a:cubicBezTo>
                      <a:pt x="5577" y="16847"/>
                      <a:pt x="5101" y="17074"/>
                      <a:pt x="4594" y="17167"/>
                    </a:cubicBezTo>
                    <a:close/>
                  </a:path>
                </a:pathLst>
              </a:custGeom>
              <a:solidFill>
                <a:srgbClr val="263238"/>
              </a:solidFill>
              <a:ln w="7671"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F6C293ED-CE23-9293-29A5-650FE7707E10}"/>
                  </a:ext>
                </a:extLst>
              </p:cNvPr>
              <p:cNvSpPr/>
              <p:nvPr/>
            </p:nvSpPr>
            <p:spPr>
              <a:xfrm>
                <a:off x="7585113" y="4363667"/>
                <a:ext cx="108825" cy="30408"/>
              </a:xfrm>
              <a:custGeom>
                <a:avLst/>
                <a:gdLst>
                  <a:gd name="connsiteX0" fmla="*/ 0 w 108825"/>
                  <a:gd name="connsiteY0" fmla="*/ 30408 h 30408"/>
                  <a:gd name="connsiteX1" fmla="*/ 108826 w 108825"/>
                  <a:gd name="connsiteY1" fmla="*/ 0 h 30408"/>
                </a:gdLst>
                <a:ahLst/>
                <a:cxnLst>
                  <a:cxn ang="0">
                    <a:pos x="connsiteX0" y="connsiteY0"/>
                  </a:cxn>
                  <a:cxn ang="0">
                    <a:pos x="connsiteX1" y="connsiteY1"/>
                  </a:cxn>
                </a:cxnLst>
                <a:rect l="l" t="t" r="r" b="b"/>
                <a:pathLst>
                  <a:path w="108825" h="30408">
                    <a:moveTo>
                      <a:pt x="0" y="30408"/>
                    </a:moveTo>
                    <a:cubicBezTo>
                      <a:pt x="36772" y="22520"/>
                      <a:pt x="73106" y="12365"/>
                      <a:pt x="108826" y="0"/>
                    </a:cubicBezTo>
                  </a:path>
                </a:pathLst>
              </a:custGeom>
              <a:solidFill>
                <a:srgbClr val="FFFFFF"/>
              </a:solidFill>
              <a:ln w="7671"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0F1C4D68-AAFC-8DA8-D808-A0895BC5F9A1}"/>
                  </a:ext>
                </a:extLst>
              </p:cNvPr>
              <p:cNvSpPr/>
              <p:nvPr/>
            </p:nvSpPr>
            <p:spPr>
              <a:xfrm>
                <a:off x="7581257" y="4359377"/>
                <a:ext cx="116620" cy="38899"/>
              </a:xfrm>
              <a:custGeom>
                <a:avLst/>
                <a:gdLst>
                  <a:gd name="connsiteX0" fmla="*/ 3856 w 116620"/>
                  <a:gd name="connsiteY0" fmla="*/ 38899 h 38899"/>
                  <a:gd name="connsiteX1" fmla="*/ 93 w 116620"/>
                  <a:gd name="connsiteY1" fmla="*/ 35455 h 38899"/>
                  <a:gd name="connsiteX2" fmla="*/ 2873 w 116620"/>
                  <a:gd name="connsiteY2" fmla="*/ 30633 h 38899"/>
                  <a:gd name="connsiteX3" fmla="*/ 3088 w 116620"/>
                  <a:gd name="connsiteY3" fmla="*/ 30583 h 38899"/>
                  <a:gd name="connsiteX4" fmla="*/ 111453 w 116620"/>
                  <a:gd name="connsiteY4" fmla="*/ 259 h 38899"/>
                  <a:gd name="connsiteX5" fmla="*/ 116384 w 116620"/>
                  <a:gd name="connsiteY5" fmla="*/ 2745 h 38899"/>
                  <a:gd name="connsiteX6" fmla="*/ 114110 w 116620"/>
                  <a:gd name="connsiteY6" fmla="*/ 8138 h 38899"/>
                  <a:gd name="connsiteX7" fmla="*/ 113834 w 116620"/>
                  <a:gd name="connsiteY7" fmla="*/ 8239 h 38899"/>
                  <a:gd name="connsiteX8" fmla="*/ 4548 w 116620"/>
                  <a:gd name="connsiteY8" fmla="*/ 38815 h 3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620" h="38899">
                    <a:moveTo>
                      <a:pt x="3856" y="38899"/>
                    </a:moveTo>
                    <a:cubicBezTo>
                      <a:pt x="1998" y="38924"/>
                      <a:pt x="400" y="37462"/>
                      <a:pt x="93" y="35455"/>
                    </a:cubicBezTo>
                    <a:cubicBezTo>
                      <a:pt x="-360" y="33279"/>
                      <a:pt x="884" y="31120"/>
                      <a:pt x="2873" y="30633"/>
                    </a:cubicBezTo>
                    <a:cubicBezTo>
                      <a:pt x="2942" y="30608"/>
                      <a:pt x="3012" y="30600"/>
                      <a:pt x="3088" y="30583"/>
                    </a:cubicBezTo>
                    <a:cubicBezTo>
                      <a:pt x="39707" y="22746"/>
                      <a:pt x="75887" y="12615"/>
                      <a:pt x="111453" y="259"/>
                    </a:cubicBezTo>
                    <a:cubicBezTo>
                      <a:pt x="113442" y="-539"/>
                      <a:pt x="115654" y="569"/>
                      <a:pt x="116384" y="2745"/>
                    </a:cubicBezTo>
                    <a:cubicBezTo>
                      <a:pt x="117113" y="4929"/>
                      <a:pt x="116100" y="7340"/>
                      <a:pt x="114110" y="8138"/>
                    </a:cubicBezTo>
                    <a:cubicBezTo>
                      <a:pt x="114018" y="8180"/>
                      <a:pt x="113926" y="8213"/>
                      <a:pt x="113834" y="8239"/>
                    </a:cubicBezTo>
                    <a:cubicBezTo>
                      <a:pt x="77968" y="20696"/>
                      <a:pt x="41481" y="30902"/>
                      <a:pt x="4548" y="38815"/>
                    </a:cubicBezTo>
                    <a:close/>
                  </a:path>
                </a:pathLst>
              </a:custGeom>
              <a:solidFill>
                <a:srgbClr val="263238"/>
              </a:solidFill>
              <a:ln w="7671"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1CC321AF-5085-89D5-C439-B80C10E625BB}"/>
                  </a:ext>
                </a:extLst>
              </p:cNvPr>
              <p:cNvSpPr/>
              <p:nvPr/>
            </p:nvSpPr>
            <p:spPr>
              <a:xfrm>
                <a:off x="7450099" y="3871176"/>
                <a:ext cx="547151" cy="173291"/>
              </a:xfrm>
              <a:custGeom>
                <a:avLst/>
                <a:gdLst>
                  <a:gd name="connsiteX0" fmla="*/ 82483 w 547151"/>
                  <a:gd name="connsiteY0" fmla="*/ 0 h 173291"/>
                  <a:gd name="connsiteX1" fmla="*/ 128563 w 547151"/>
                  <a:gd name="connsiteY1" fmla="*/ 51240 h 173291"/>
                  <a:gd name="connsiteX2" fmla="*/ 422784 w 547151"/>
                  <a:gd name="connsiteY2" fmla="*/ 119784 h 173291"/>
                  <a:gd name="connsiteX3" fmla="*/ 502810 w 547151"/>
                  <a:gd name="connsiteY3" fmla="*/ 106680 h 173291"/>
                  <a:gd name="connsiteX4" fmla="*/ 546970 w 547151"/>
                  <a:gd name="connsiteY4" fmla="*/ 145152 h 173291"/>
                  <a:gd name="connsiteX5" fmla="*/ 525542 w 547151"/>
                  <a:gd name="connsiteY5" fmla="*/ 154476 h 173291"/>
                  <a:gd name="connsiteX6" fmla="*/ 519091 w 547151"/>
                  <a:gd name="connsiteY6" fmla="*/ 149772 h 173291"/>
                  <a:gd name="connsiteX7" fmla="*/ 470554 w 547151"/>
                  <a:gd name="connsiteY7" fmla="*/ 162876 h 173291"/>
                  <a:gd name="connsiteX8" fmla="*/ 415642 w 547151"/>
                  <a:gd name="connsiteY8" fmla="*/ 158928 h 173291"/>
                  <a:gd name="connsiteX9" fmla="*/ 115661 w 547151"/>
                  <a:gd name="connsiteY9" fmla="*/ 173292 h 173291"/>
                  <a:gd name="connsiteX10" fmla="*/ 0 w 547151"/>
                  <a:gd name="connsiteY10" fmla="*/ 106092 h 173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151" h="173291">
                    <a:moveTo>
                      <a:pt x="82483" y="0"/>
                    </a:moveTo>
                    <a:lnTo>
                      <a:pt x="128563" y="51240"/>
                    </a:lnTo>
                    <a:lnTo>
                      <a:pt x="422784" y="119784"/>
                    </a:lnTo>
                    <a:cubicBezTo>
                      <a:pt x="422784" y="119784"/>
                      <a:pt x="487142" y="97608"/>
                      <a:pt x="502810" y="106680"/>
                    </a:cubicBezTo>
                    <a:cubicBezTo>
                      <a:pt x="523085" y="118440"/>
                      <a:pt x="544819" y="138096"/>
                      <a:pt x="546970" y="145152"/>
                    </a:cubicBezTo>
                    <a:cubicBezTo>
                      <a:pt x="549120" y="152208"/>
                      <a:pt x="531610" y="159180"/>
                      <a:pt x="525542" y="154476"/>
                    </a:cubicBezTo>
                    <a:lnTo>
                      <a:pt x="519091" y="149772"/>
                    </a:lnTo>
                    <a:cubicBezTo>
                      <a:pt x="519091" y="149772"/>
                      <a:pt x="485607" y="162876"/>
                      <a:pt x="470554" y="162876"/>
                    </a:cubicBezTo>
                    <a:cubicBezTo>
                      <a:pt x="455501" y="162876"/>
                      <a:pt x="415642" y="158928"/>
                      <a:pt x="415642" y="158928"/>
                    </a:cubicBezTo>
                    <a:cubicBezTo>
                      <a:pt x="415642" y="158928"/>
                      <a:pt x="122112" y="173292"/>
                      <a:pt x="115661" y="173292"/>
                    </a:cubicBezTo>
                    <a:cubicBezTo>
                      <a:pt x="109210" y="173292"/>
                      <a:pt x="0" y="106092"/>
                      <a:pt x="0" y="106092"/>
                    </a:cubicBezTo>
                    <a:close/>
                  </a:path>
                </a:pathLst>
              </a:custGeom>
              <a:solidFill>
                <a:srgbClr val="FFFFFF"/>
              </a:solidFill>
              <a:ln w="7671"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11ECAD20-DE78-5A85-8E92-3BCBAE79DAF4}"/>
                  </a:ext>
                </a:extLst>
              </p:cNvPr>
              <p:cNvSpPr/>
              <p:nvPr/>
            </p:nvSpPr>
            <p:spPr>
              <a:xfrm>
                <a:off x="7446505" y="3866976"/>
                <a:ext cx="554534" cy="181691"/>
              </a:xfrm>
              <a:custGeom>
                <a:avLst/>
                <a:gdLst>
                  <a:gd name="connsiteX0" fmla="*/ 119485 w 554534"/>
                  <a:gd name="connsiteY0" fmla="*/ 181692 h 181691"/>
                  <a:gd name="connsiteX1" fmla="*/ 1981 w 554534"/>
                  <a:gd name="connsiteY1" fmla="*/ 113904 h 181691"/>
                  <a:gd name="connsiteX2" fmla="*/ 483 w 554534"/>
                  <a:gd name="connsiteY2" fmla="*/ 108192 h 181691"/>
                  <a:gd name="connsiteX3" fmla="*/ 906 w 554534"/>
                  <a:gd name="connsiteY3" fmla="*/ 107520 h 181691"/>
                  <a:gd name="connsiteX4" fmla="*/ 83158 w 554534"/>
                  <a:gd name="connsiteY4" fmla="*/ 1512 h 181691"/>
                  <a:gd name="connsiteX5" fmla="*/ 85923 w 554534"/>
                  <a:gd name="connsiteY5" fmla="*/ 0 h 181691"/>
                  <a:gd name="connsiteX6" fmla="*/ 88842 w 554534"/>
                  <a:gd name="connsiteY6" fmla="*/ 1260 h 181691"/>
                  <a:gd name="connsiteX7" fmla="*/ 134307 w 554534"/>
                  <a:gd name="connsiteY7" fmla="*/ 51660 h 181691"/>
                  <a:gd name="connsiteX8" fmla="*/ 426147 w 554534"/>
                  <a:gd name="connsiteY8" fmla="*/ 119700 h 181691"/>
                  <a:gd name="connsiteX9" fmla="*/ 508093 w 554534"/>
                  <a:gd name="connsiteY9" fmla="*/ 107268 h 181691"/>
                  <a:gd name="connsiteX10" fmla="*/ 554173 w 554534"/>
                  <a:gd name="connsiteY10" fmla="*/ 148092 h 181691"/>
                  <a:gd name="connsiteX11" fmla="*/ 550102 w 554534"/>
                  <a:gd name="connsiteY11" fmla="*/ 159012 h 181691"/>
                  <a:gd name="connsiteX12" fmla="*/ 527062 w 554534"/>
                  <a:gd name="connsiteY12" fmla="*/ 162288 h 181691"/>
                  <a:gd name="connsiteX13" fmla="*/ 522224 w 554534"/>
                  <a:gd name="connsiteY13" fmla="*/ 158760 h 181691"/>
                  <a:gd name="connsiteX14" fmla="*/ 474224 w 554534"/>
                  <a:gd name="connsiteY14" fmla="*/ 171360 h 181691"/>
                  <a:gd name="connsiteX15" fmla="*/ 418928 w 554534"/>
                  <a:gd name="connsiteY15" fmla="*/ 167412 h 181691"/>
                  <a:gd name="connsiteX16" fmla="*/ 119485 w 554534"/>
                  <a:gd name="connsiteY16" fmla="*/ 181692 h 181691"/>
                  <a:gd name="connsiteX17" fmla="*/ 9814 w 554534"/>
                  <a:gd name="connsiteY17" fmla="*/ 109032 h 181691"/>
                  <a:gd name="connsiteX18" fmla="*/ 119946 w 554534"/>
                  <a:gd name="connsiteY18" fmla="*/ 173292 h 181691"/>
                  <a:gd name="connsiteX19" fmla="*/ 419466 w 554534"/>
                  <a:gd name="connsiteY19" fmla="*/ 158928 h 181691"/>
                  <a:gd name="connsiteX20" fmla="*/ 474531 w 554534"/>
                  <a:gd name="connsiteY20" fmla="*/ 162876 h 181691"/>
                  <a:gd name="connsiteX21" fmla="*/ 521763 w 554534"/>
                  <a:gd name="connsiteY21" fmla="*/ 150024 h 181691"/>
                  <a:gd name="connsiteX22" fmla="*/ 525219 w 554534"/>
                  <a:gd name="connsiteY22" fmla="*/ 150528 h 181691"/>
                  <a:gd name="connsiteX23" fmla="*/ 531594 w 554534"/>
                  <a:gd name="connsiteY23" fmla="*/ 155232 h 181691"/>
                  <a:gd name="connsiteX24" fmla="*/ 542422 w 554534"/>
                  <a:gd name="connsiteY24" fmla="*/ 154308 h 181691"/>
                  <a:gd name="connsiteX25" fmla="*/ 547261 w 554534"/>
                  <a:gd name="connsiteY25" fmla="*/ 150528 h 181691"/>
                  <a:gd name="connsiteX26" fmla="*/ 505021 w 554534"/>
                  <a:gd name="connsiteY26" fmla="*/ 114576 h 181691"/>
                  <a:gd name="connsiteX27" fmla="*/ 428221 w 554534"/>
                  <a:gd name="connsiteY27" fmla="*/ 127932 h 181691"/>
                  <a:gd name="connsiteX28" fmla="*/ 426301 w 554534"/>
                  <a:gd name="connsiteY28" fmla="*/ 127932 h 181691"/>
                  <a:gd name="connsiteX29" fmla="*/ 132080 w 554534"/>
                  <a:gd name="connsiteY29" fmla="*/ 59388 h 181691"/>
                  <a:gd name="connsiteX30" fmla="*/ 130083 w 554534"/>
                  <a:gd name="connsiteY30" fmla="*/ 58212 h 181691"/>
                  <a:gd name="connsiteX31" fmla="*/ 86614 w 554534"/>
                  <a:gd name="connsiteY31" fmla="*/ 10416 h 1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4534" h="181691">
                    <a:moveTo>
                      <a:pt x="119485" y="181692"/>
                    </a:moveTo>
                    <a:cubicBezTo>
                      <a:pt x="113034" y="181692"/>
                      <a:pt x="43069" y="139188"/>
                      <a:pt x="1981" y="113904"/>
                    </a:cubicBezTo>
                    <a:cubicBezTo>
                      <a:pt x="122" y="112778"/>
                      <a:pt x="-546" y="110225"/>
                      <a:pt x="483" y="108192"/>
                    </a:cubicBezTo>
                    <a:cubicBezTo>
                      <a:pt x="598" y="107957"/>
                      <a:pt x="744" y="107730"/>
                      <a:pt x="906" y="107520"/>
                    </a:cubicBezTo>
                    <a:lnTo>
                      <a:pt x="83158" y="1512"/>
                    </a:lnTo>
                    <a:cubicBezTo>
                      <a:pt x="83842" y="605"/>
                      <a:pt x="84848" y="59"/>
                      <a:pt x="85923" y="0"/>
                    </a:cubicBezTo>
                    <a:cubicBezTo>
                      <a:pt x="87006" y="0"/>
                      <a:pt x="88050" y="453"/>
                      <a:pt x="88842" y="1260"/>
                    </a:cubicBezTo>
                    <a:lnTo>
                      <a:pt x="134307" y="51660"/>
                    </a:lnTo>
                    <a:lnTo>
                      <a:pt x="426147" y="119700"/>
                    </a:lnTo>
                    <a:cubicBezTo>
                      <a:pt x="436285" y="116256"/>
                      <a:pt x="492195" y="98028"/>
                      <a:pt x="508093" y="107268"/>
                    </a:cubicBezTo>
                    <a:cubicBezTo>
                      <a:pt x="526602" y="117936"/>
                      <a:pt x="551254" y="138516"/>
                      <a:pt x="554173" y="148092"/>
                    </a:cubicBezTo>
                    <a:cubicBezTo>
                      <a:pt x="555333" y="152325"/>
                      <a:pt x="553635" y="156870"/>
                      <a:pt x="550102" y="159012"/>
                    </a:cubicBezTo>
                    <a:cubicBezTo>
                      <a:pt x="543528" y="164573"/>
                      <a:pt x="534719" y="165824"/>
                      <a:pt x="527062" y="162288"/>
                    </a:cubicBezTo>
                    <a:lnTo>
                      <a:pt x="522224" y="158760"/>
                    </a:lnTo>
                    <a:cubicBezTo>
                      <a:pt x="506741" y="165043"/>
                      <a:pt x="490628" y="169268"/>
                      <a:pt x="474224" y="171360"/>
                    </a:cubicBezTo>
                    <a:cubicBezTo>
                      <a:pt x="459248" y="171360"/>
                      <a:pt x="420464" y="167580"/>
                      <a:pt x="418928" y="167412"/>
                    </a:cubicBezTo>
                    <a:cubicBezTo>
                      <a:pt x="407638" y="167916"/>
                      <a:pt x="125936" y="181692"/>
                      <a:pt x="119485" y="181692"/>
                    </a:cubicBezTo>
                    <a:close/>
                    <a:moveTo>
                      <a:pt x="9814" y="109032"/>
                    </a:moveTo>
                    <a:cubicBezTo>
                      <a:pt x="50749" y="134232"/>
                      <a:pt x="113648" y="171948"/>
                      <a:pt x="119946" y="173292"/>
                    </a:cubicBezTo>
                    <a:cubicBezTo>
                      <a:pt x="124630" y="173292"/>
                      <a:pt x="317859" y="163884"/>
                      <a:pt x="419466" y="158928"/>
                    </a:cubicBezTo>
                    <a:cubicBezTo>
                      <a:pt x="420387" y="158928"/>
                      <a:pt x="459862" y="162876"/>
                      <a:pt x="474531" y="162876"/>
                    </a:cubicBezTo>
                    <a:cubicBezTo>
                      <a:pt x="489200" y="162876"/>
                      <a:pt x="521456" y="150192"/>
                      <a:pt x="521763" y="150024"/>
                    </a:cubicBezTo>
                    <a:cubicBezTo>
                      <a:pt x="522923" y="149604"/>
                      <a:pt x="524198" y="149789"/>
                      <a:pt x="525219" y="150528"/>
                    </a:cubicBezTo>
                    <a:lnTo>
                      <a:pt x="531594" y="155232"/>
                    </a:lnTo>
                    <a:cubicBezTo>
                      <a:pt x="535173" y="156517"/>
                      <a:pt x="539066" y="156181"/>
                      <a:pt x="542422" y="154308"/>
                    </a:cubicBezTo>
                    <a:cubicBezTo>
                      <a:pt x="545878" y="152796"/>
                      <a:pt x="547184" y="150948"/>
                      <a:pt x="547261" y="150528"/>
                    </a:cubicBezTo>
                    <a:cubicBezTo>
                      <a:pt x="545878" y="145992"/>
                      <a:pt x="526602" y="127092"/>
                      <a:pt x="505021" y="114576"/>
                    </a:cubicBezTo>
                    <a:cubicBezTo>
                      <a:pt x="494653" y="108612"/>
                      <a:pt x="452259" y="119616"/>
                      <a:pt x="428221" y="127932"/>
                    </a:cubicBezTo>
                    <a:cubicBezTo>
                      <a:pt x="427591" y="128100"/>
                      <a:pt x="426931" y="128100"/>
                      <a:pt x="426301" y="127932"/>
                    </a:cubicBezTo>
                    <a:lnTo>
                      <a:pt x="132080" y="59388"/>
                    </a:lnTo>
                    <a:cubicBezTo>
                      <a:pt x="131320" y="59220"/>
                      <a:pt x="130628" y="58808"/>
                      <a:pt x="130083" y="58212"/>
                    </a:cubicBezTo>
                    <a:lnTo>
                      <a:pt x="86614" y="10416"/>
                    </a:lnTo>
                    <a:close/>
                  </a:path>
                </a:pathLst>
              </a:custGeom>
              <a:solidFill>
                <a:srgbClr val="263238"/>
              </a:solidFill>
              <a:ln w="7671"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80799230-4746-44FA-11EE-A658E8CBDE70}"/>
                  </a:ext>
                </a:extLst>
              </p:cNvPr>
              <p:cNvSpPr/>
              <p:nvPr/>
            </p:nvSpPr>
            <p:spPr>
              <a:xfrm>
                <a:off x="7944768" y="3998771"/>
                <a:ext cx="66540" cy="30626"/>
              </a:xfrm>
              <a:custGeom>
                <a:avLst/>
                <a:gdLst>
                  <a:gd name="connsiteX0" fmla="*/ 4762 w 66540"/>
                  <a:gd name="connsiteY0" fmla="*/ 2604 h 30626"/>
                  <a:gd name="connsiteX1" fmla="*/ 22733 w 66540"/>
                  <a:gd name="connsiteY1" fmla="*/ 0 h 30626"/>
                  <a:gd name="connsiteX2" fmla="*/ 64512 w 66540"/>
                  <a:gd name="connsiteY2" fmla="*/ 20916 h 30626"/>
                  <a:gd name="connsiteX3" fmla="*/ 50150 w 66540"/>
                  <a:gd name="connsiteY3" fmla="*/ 30072 h 30626"/>
                  <a:gd name="connsiteX4" fmla="*/ 31104 w 66540"/>
                  <a:gd name="connsiteY4" fmla="*/ 26880 h 30626"/>
                  <a:gd name="connsiteX5" fmla="*/ 14362 w 66540"/>
                  <a:gd name="connsiteY5" fmla="*/ 26124 h 30626"/>
                  <a:gd name="connsiteX6" fmla="*/ 0 w 66540"/>
                  <a:gd name="connsiteY6" fmla="*/ 30072 h 3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40" h="30626">
                    <a:moveTo>
                      <a:pt x="4762" y="2604"/>
                    </a:moveTo>
                    <a:lnTo>
                      <a:pt x="22733" y="0"/>
                    </a:lnTo>
                    <a:cubicBezTo>
                      <a:pt x="22733" y="0"/>
                      <a:pt x="61133" y="19572"/>
                      <a:pt x="64512" y="20916"/>
                    </a:cubicBezTo>
                    <a:cubicBezTo>
                      <a:pt x="67891" y="22260"/>
                      <a:pt x="69274" y="33180"/>
                      <a:pt x="50150" y="30072"/>
                    </a:cubicBezTo>
                    <a:lnTo>
                      <a:pt x="31104" y="26880"/>
                    </a:lnTo>
                    <a:lnTo>
                      <a:pt x="14362" y="26124"/>
                    </a:lnTo>
                    <a:lnTo>
                      <a:pt x="0" y="30072"/>
                    </a:lnTo>
                  </a:path>
                </a:pathLst>
              </a:custGeom>
              <a:solidFill>
                <a:srgbClr val="FFFFFF"/>
              </a:solidFill>
              <a:ln w="7671"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9D40E05C-3D6D-DEEB-AE77-B9683CE70473}"/>
                  </a:ext>
                </a:extLst>
              </p:cNvPr>
              <p:cNvSpPr/>
              <p:nvPr/>
            </p:nvSpPr>
            <p:spPr>
              <a:xfrm>
                <a:off x="7940958" y="3994868"/>
                <a:ext cx="74282" cy="38931"/>
              </a:xfrm>
              <a:custGeom>
                <a:avLst/>
                <a:gdLst>
                  <a:gd name="connsiteX0" fmla="*/ 60104 w 74282"/>
                  <a:gd name="connsiteY0" fmla="*/ 38931 h 38931"/>
                  <a:gd name="connsiteX1" fmla="*/ 53422 w 74282"/>
                  <a:gd name="connsiteY1" fmla="*/ 38343 h 38931"/>
                  <a:gd name="connsiteX2" fmla="*/ 34299 w 74282"/>
                  <a:gd name="connsiteY2" fmla="*/ 35235 h 38931"/>
                  <a:gd name="connsiteX3" fmla="*/ 18555 w 74282"/>
                  <a:gd name="connsiteY3" fmla="*/ 34479 h 38931"/>
                  <a:gd name="connsiteX4" fmla="*/ 4731 w 74282"/>
                  <a:gd name="connsiteY4" fmla="*/ 38259 h 38931"/>
                  <a:gd name="connsiteX5" fmla="*/ 139 w 74282"/>
                  <a:gd name="connsiteY5" fmla="*/ 35311 h 38931"/>
                  <a:gd name="connsiteX6" fmla="*/ 123 w 74282"/>
                  <a:gd name="connsiteY6" fmla="*/ 35235 h 38931"/>
                  <a:gd name="connsiteX7" fmla="*/ 2873 w 74282"/>
                  <a:gd name="connsiteY7" fmla="*/ 30111 h 38931"/>
                  <a:gd name="connsiteX8" fmla="*/ 2888 w 74282"/>
                  <a:gd name="connsiteY8" fmla="*/ 30111 h 38931"/>
                  <a:gd name="connsiteX9" fmla="*/ 17250 w 74282"/>
                  <a:gd name="connsiteY9" fmla="*/ 26163 h 38931"/>
                  <a:gd name="connsiteX10" fmla="*/ 18325 w 74282"/>
                  <a:gd name="connsiteY10" fmla="*/ 26163 h 38931"/>
                  <a:gd name="connsiteX11" fmla="*/ 35067 w 74282"/>
                  <a:gd name="connsiteY11" fmla="*/ 26919 h 38931"/>
                  <a:gd name="connsiteX12" fmla="*/ 54574 w 74282"/>
                  <a:gd name="connsiteY12" fmla="*/ 30111 h 38931"/>
                  <a:gd name="connsiteX13" fmla="*/ 66478 w 74282"/>
                  <a:gd name="connsiteY13" fmla="*/ 28935 h 38931"/>
                  <a:gd name="connsiteX14" fmla="*/ 25928 w 74282"/>
                  <a:gd name="connsiteY14" fmla="*/ 8523 h 38931"/>
                  <a:gd name="connsiteX15" fmla="*/ 9109 w 74282"/>
                  <a:gd name="connsiteY15" fmla="*/ 11043 h 38931"/>
                  <a:gd name="connsiteX16" fmla="*/ 4823 w 74282"/>
                  <a:gd name="connsiteY16" fmla="*/ 7591 h 38931"/>
                  <a:gd name="connsiteX17" fmla="*/ 4808 w 74282"/>
                  <a:gd name="connsiteY17" fmla="*/ 7431 h 38931"/>
                  <a:gd name="connsiteX18" fmla="*/ 7964 w 74282"/>
                  <a:gd name="connsiteY18" fmla="*/ 2744 h 38931"/>
                  <a:gd name="connsiteX19" fmla="*/ 8110 w 74282"/>
                  <a:gd name="connsiteY19" fmla="*/ 2727 h 38931"/>
                  <a:gd name="connsiteX20" fmla="*/ 26005 w 74282"/>
                  <a:gd name="connsiteY20" fmla="*/ 39 h 38931"/>
                  <a:gd name="connsiteX21" fmla="*/ 28155 w 74282"/>
                  <a:gd name="connsiteY21" fmla="*/ 459 h 38931"/>
                  <a:gd name="connsiteX22" fmla="*/ 69550 w 74282"/>
                  <a:gd name="connsiteY22" fmla="*/ 21123 h 38931"/>
                  <a:gd name="connsiteX23" fmla="*/ 74082 w 74282"/>
                  <a:gd name="connsiteY23" fmla="*/ 30783 h 38931"/>
                  <a:gd name="connsiteX24" fmla="*/ 60104 w 74282"/>
                  <a:gd name="connsiteY24" fmla="*/ 38931 h 3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4282" h="38931">
                    <a:moveTo>
                      <a:pt x="60104" y="38931"/>
                    </a:moveTo>
                    <a:cubicBezTo>
                      <a:pt x="57869" y="38914"/>
                      <a:pt x="55634" y="38721"/>
                      <a:pt x="53422" y="38343"/>
                    </a:cubicBezTo>
                    <a:lnTo>
                      <a:pt x="34299" y="35235"/>
                    </a:lnTo>
                    <a:lnTo>
                      <a:pt x="18555" y="34479"/>
                    </a:lnTo>
                    <a:lnTo>
                      <a:pt x="4731" y="38259"/>
                    </a:lnTo>
                    <a:cubicBezTo>
                      <a:pt x="2719" y="38830"/>
                      <a:pt x="669" y="37511"/>
                      <a:pt x="139" y="35311"/>
                    </a:cubicBezTo>
                    <a:cubicBezTo>
                      <a:pt x="139" y="35285"/>
                      <a:pt x="131" y="35260"/>
                      <a:pt x="123" y="35235"/>
                    </a:cubicBezTo>
                    <a:cubicBezTo>
                      <a:pt x="-407" y="32992"/>
                      <a:pt x="822" y="30699"/>
                      <a:pt x="2873" y="30111"/>
                    </a:cubicBezTo>
                    <a:cubicBezTo>
                      <a:pt x="2880" y="30111"/>
                      <a:pt x="2880" y="30111"/>
                      <a:pt x="2888" y="30111"/>
                    </a:cubicBezTo>
                    <a:lnTo>
                      <a:pt x="17250" y="26163"/>
                    </a:lnTo>
                    <a:lnTo>
                      <a:pt x="18325" y="26163"/>
                    </a:lnTo>
                    <a:lnTo>
                      <a:pt x="35067" y="26919"/>
                    </a:lnTo>
                    <a:lnTo>
                      <a:pt x="54574" y="30111"/>
                    </a:lnTo>
                    <a:cubicBezTo>
                      <a:pt x="64405" y="31707"/>
                      <a:pt x="66402" y="29103"/>
                      <a:pt x="66478" y="28935"/>
                    </a:cubicBezTo>
                    <a:cubicBezTo>
                      <a:pt x="63560" y="27843"/>
                      <a:pt x="32840" y="12135"/>
                      <a:pt x="25928" y="8523"/>
                    </a:cubicBezTo>
                    <a:lnTo>
                      <a:pt x="9109" y="11043"/>
                    </a:lnTo>
                    <a:cubicBezTo>
                      <a:pt x="7051" y="11379"/>
                      <a:pt x="5138" y="9834"/>
                      <a:pt x="4823" y="7591"/>
                    </a:cubicBezTo>
                    <a:cubicBezTo>
                      <a:pt x="4823" y="7532"/>
                      <a:pt x="4816" y="7482"/>
                      <a:pt x="4808" y="7431"/>
                    </a:cubicBezTo>
                    <a:cubicBezTo>
                      <a:pt x="4501" y="5180"/>
                      <a:pt x="5914" y="3088"/>
                      <a:pt x="7964" y="2744"/>
                    </a:cubicBezTo>
                    <a:cubicBezTo>
                      <a:pt x="8018" y="2744"/>
                      <a:pt x="8064" y="2735"/>
                      <a:pt x="8110" y="2727"/>
                    </a:cubicBezTo>
                    <a:lnTo>
                      <a:pt x="26005" y="39"/>
                    </a:lnTo>
                    <a:cubicBezTo>
                      <a:pt x="26742" y="-79"/>
                      <a:pt x="27502" y="73"/>
                      <a:pt x="28155" y="459"/>
                    </a:cubicBezTo>
                    <a:cubicBezTo>
                      <a:pt x="42824" y="7935"/>
                      <a:pt x="67093" y="20283"/>
                      <a:pt x="69550" y="21123"/>
                    </a:cubicBezTo>
                    <a:cubicBezTo>
                      <a:pt x="73014" y="22702"/>
                      <a:pt x="74934" y="26784"/>
                      <a:pt x="74082" y="30783"/>
                    </a:cubicBezTo>
                    <a:cubicBezTo>
                      <a:pt x="73467" y="33135"/>
                      <a:pt x="70933" y="38931"/>
                      <a:pt x="60104" y="38931"/>
                    </a:cubicBezTo>
                    <a:close/>
                  </a:path>
                </a:pathLst>
              </a:custGeom>
              <a:solidFill>
                <a:srgbClr val="263238"/>
              </a:solidFill>
              <a:ln w="7671"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27418180-77E8-DCFB-D313-8D1811CAD300}"/>
                  </a:ext>
                </a:extLst>
              </p:cNvPr>
              <p:cNvSpPr/>
              <p:nvPr/>
            </p:nvSpPr>
            <p:spPr>
              <a:xfrm>
                <a:off x="7247116" y="3985332"/>
                <a:ext cx="207423" cy="54375"/>
              </a:xfrm>
              <a:custGeom>
                <a:avLst/>
                <a:gdLst>
                  <a:gd name="connsiteX0" fmla="*/ 91546 w 207423"/>
                  <a:gd name="connsiteY0" fmla="*/ 23268 h 54375"/>
                  <a:gd name="connsiteX1" fmla="*/ 125798 w 207423"/>
                  <a:gd name="connsiteY1" fmla="*/ 5376 h 54375"/>
                  <a:gd name="connsiteX2" fmla="*/ 179558 w 207423"/>
                  <a:gd name="connsiteY2" fmla="*/ 33936 h 54375"/>
                  <a:gd name="connsiteX3" fmla="*/ 207360 w 207423"/>
                  <a:gd name="connsiteY3" fmla="*/ 35700 h 54375"/>
                  <a:gd name="connsiteX4" fmla="*/ 194304 w 207423"/>
                  <a:gd name="connsiteY4" fmla="*/ 49980 h 54375"/>
                  <a:gd name="connsiteX5" fmla="*/ 184474 w 207423"/>
                  <a:gd name="connsiteY5" fmla="*/ 49980 h 54375"/>
                  <a:gd name="connsiteX6" fmla="*/ 133862 w 207423"/>
                  <a:gd name="connsiteY6" fmla="*/ 53592 h 54375"/>
                  <a:gd name="connsiteX7" fmla="*/ 0 w 207423"/>
                  <a:gd name="connsiteY7" fmla="*/ 53592 h 54375"/>
                  <a:gd name="connsiteX8" fmla="*/ 30720 w 207423"/>
                  <a:gd name="connsiteY8" fmla="*/ 0 h 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423" h="54375">
                    <a:moveTo>
                      <a:pt x="91546" y="23268"/>
                    </a:moveTo>
                    <a:cubicBezTo>
                      <a:pt x="91546" y="23268"/>
                      <a:pt x="119270" y="5376"/>
                      <a:pt x="125798" y="5376"/>
                    </a:cubicBezTo>
                    <a:cubicBezTo>
                      <a:pt x="132326" y="5376"/>
                      <a:pt x="179558" y="33936"/>
                      <a:pt x="179558" y="33936"/>
                    </a:cubicBezTo>
                    <a:cubicBezTo>
                      <a:pt x="179558" y="33936"/>
                      <a:pt x="208973" y="26796"/>
                      <a:pt x="207360" y="35700"/>
                    </a:cubicBezTo>
                    <a:cubicBezTo>
                      <a:pt x="205747" y="44604"/>
                      <a:pt x="204058" y="49980"/>
                      <a:pt x="194304" y="49980"/>
                    </a:cubicBezTo>
                    <a:lnTo>
                      <a:pt x="184474" y="49980"/>
                    </a:lnTo>
                    <a:cubicBezTo>
                      <a:pt x="184474" y="49980"/>
                      <a:pt x="155059" y="51828"/>
                      <a:pt x="133862" y="53592"/>
                    </a:cubicBezTo>
                    <a:cubicBezTo>
                      <a:pt x="112666" y="55356"/>
                      <a:pt x="0" y="53592"/>
                      <a:pt x="0" y="53592"/>
                    </a:cubicBezTo>
                    <a:lnTo>
                      <a:pt x="30720" y="0"/>
                    </a:lnTo>
                    <a:close/>
                  </a:path>
                </a:pathLst>
              </a:custGeom>
              <a:solidFill>
                <a:srgbClr val="FFFFFF"/>
              </a:solidFill>
              <a:ln w="7671"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91D631F4-6649-DD61-FEDA-4FDBFE12D015}"/>
                  </a:ext>
                </a:extLst>
              </p:cNvPr>
              <p:cNvSpPr/>
              <p:nvPr/>
            </p:nvSpPr>
            <p:spPr>
              <a:xfrm>
                <a:off x="7243301" y="3980798"/>
                <a:ext cx="214679" cy="62745"/>
              </a:xfrm>
              <a:custGeom>
                <a:avLst/>
                <a:gdLst>
                  <a:gd name="connsiteX0" fmla="*/ 93441 w 214679"/>
                  <a:gd name="connsiteY0" fmla="*/ 62745 h 62745"/>
                  <a:gd name="connsiteX1" fmla="*/ 3892 w 214679"/>
                  <a:gd name="connsiteY1" fmla="*/ 61989 h 62745"/>
                  <a:gd name="connsiteX2" fmla="*/ 513 w 214679"/>
                  <a:gd name="connsiteY2" fmla="*/ 59805 h 62745"/>
                  <a:gd name="connsiteX3" fmla="*/ 513 w 214679"/>
                  <a:gd name="connsiteY3" fmla="*/ 55521 h 62745"/>
                  <a:gd name="connsiteX4" fmla="*/ 31233 w 214679"/>
                  <a:gd name="connsiteY4" fmla="*/ 1929 h 62745"/>
                  <a:gd name="connsiteX5" fmla="*/ 35764 w 214679"/>
                  <a:gd name="connsiteY5" fmla="*/ 249 h 62745"/>
                  <a:gd name="connsiteX6" fmla="*/ 94439 w 214679"/>
                  <a:gd name="connsiteY6" fmla="*/ 22845 h 62745"/>
                  <a:gd name="connsiteX7" fmla="*/ 129153 w 214679"/>
                  <a:gd name="connsiteY7" fmla="*/ 5373 h 62745"/>
                  <a:gd name="connsiteX8" fmla="*/ 183604 w 214679"/>
                  <a:gd name="connsiteY8" fmla="*/ 33681 h 62745"/>
                  <a:gd name="connsiteX9" fmla="*/ 212788 w 214679"/>
                  <a:gd name="connsiteY9" fmla="*/ 34353 h 62745"/>
                  <a:gd name="connsiteX10" fmla="*/ 214554 w 214679"/>
                  <a:gd name="connsiteY10" fmla="*/ 40737 h 62745"/>
                  <a:gd name="connsiteX11" fmla="*/ 197735 w 214679"/>
                  <a:gd name="connsiteY11" fmla="*/ 58377 h 62745"/>
                  <a:gd name="connsiteX12" fmla="*/ 187905 w 214679"/>
                  <a:gd name="connsiteY12" fmla="*/ 58377 h 62745"/>
                  <a:gd name="connsiteX13" fmla="*/ 137601 w 214679"/>
                  <a:gd name="connsiteY13" fmla="*/ 61989 h 62745"/>
                  <a:gd name="connsiteX14" fmla="*/ 93441 w 214679"/>
                  <a:gd name="connsiteY14" fmla="*/ 62745 h 62745"/>
                  <a:gd name="connsiteX15" fmla="*/ 10804 w 214679"/>
                  <a:gd name="connsiteY15" fmla="*/ 53673 h 62745"/>
                  <a:gd name="connsiteX16" fmla="*/ 137447 w 214679"/>
                  <a:gd name="connsiteY16" fmla="*/ 53673 h 62745"/>
                  <a:gd name="connsiteX17" fmla="*/ 188135 w 214679"/>
                  <a:gd name="connsiteY17" fmla="*/ 50061 h 62745"/>
                  <a:gd name="connsiteX18" fmla="*/ 198196 w 214679"/>
                  <a:gd name="connsiteY18" fmla="*/ 50061 h 62745"/>
                  <a:gd name="connsiteX19" fmla="*/ 207258 w 214679"/>
                  <a:gd name="connsiteY19" fmla="*/ 40149 h 62745"/>
                  <a:gd name="connsiteX20" fmla="*/ 184218 w 214679"/>
                  <a:gd name="connsiteY20" fmla="*/ 42333 h 62745"/>
                  <a:gd name="connsiteX21" fmla="*/ 181530 w 214679"/>
                  <a:gd name="connsiteY21" fmla="*/ 41913 h 62745"/>
                  <a:gd name="connsiteX22" fmla="*/ 129460 w 214679"/>
                  <a:gd name="connsiteY22" fmla="*/ 13857 h 62745"/>
                  <a:gd name="connsiteX23" fmla="*/ 97204 w 214679"/>
                  <a:gd name="connsiteY23" fmla="*/ 31161 h 62745"/>
                  <a:gd name="connsiteX24" fmla="*/ 93978 w 214679"/>
                  <a:gd name="connsiteY24" fmla="*/ 31161 h 62745"/>
                  <a:gd name="connsiteX25" fmla="*/ 36378 w 214679"/>
                  <a:gd name="connsiteY25" fmla="*/ 9321 h 6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79" h="62745">
                    <a:moveTo>
                      <a:pt x="93441" y="62745"/>
                    </a:moveTo>
                    <a:cubicBezTo>
                      <a:pt x="55041" y="62745"/>
                      <a:pt x="6887" y="61989"/>
                      <a:pt x="3892" y="61989"/>
                    </a:cubicBezTo>
                    <a:cubicBezTo>
                      <a:pt x="2486" y="61989"/>
                      <a:pt x="1188" y="61158"/>
                      <a:pt x="513" y="59805"/>
                    </a:cubicBezTo>
                    <a:cubicBezTo>
                      <a:pt x="-171" y="58478"/>
                      <a:pt x="-171" y="56848"/>
                      <a:pt x="513" y="55521"/>
                    </a:cubicBezTo>
                    <a:lnTo>
                      <a:pt x="31233" y="1929"/>
                    </a:lnTo>
                    <a:cubicBezTo>
                      <a:pt x="32200" y="283"/>
                      <a:pt x="34082" y="-415"/>
                      <a:pt x="35764" y="249"/>
                    </a:cubicBezTo>
                    <a:lnTo>
                      <a:pt x="94439" y="22845"/>
                    </a:lnTo>
                    <a:cubicBezTo>
                      <a:pt x="102580" y="17637"/>
                      <a:pt x="122548" y="5373"/>
                      <a:pt x="129153" y="5373"/>
                    </a:cubicBezTo>
                    <a:cubicBezTo>
                      <a:pt x="135757" y="5373"/>
                      <a:pt x="168474" y="24609"/>
                      <a:pt x="183604" y="33681"/>
                    </a:cubicBezTo>
                    <a:cubicBezTo>
                      <a:pt x="192973" y="31497"/>
                      <a:pt x="207873" y="29145"/>
                      <a:pt x="212788" y="34353"/>
                    </a:cubicBezTo>
                    <a:cubicBezTo>
                      <a:pt x="214316" y="36025"/>
                      <a:pt x="214977" y="38419"/>
                      <a:pt x="214554" y="40737"/>
                    </a:cubicBezTo>
                    <a:cubicBezTo>
                      <a:pt x="213095" y="48633"/>
                      <a:pt x="211329" y="58377"/>
                      <a:pt x="197735" y="58377"/>
                    </a:cubicBezTo>
                    <a:lnTo>
                      <a:pt x="187905" y="58377"/>
                    </a:lnTo>
                    <a:cubicBezTo>
                      <a:pt x="187905" y="58377"/>
                      <a:pt x="158567" y="60225"/>
                      <a:pt x="137601" y="61989"/>
                    </a:cubicBezTo>
                    <a:cubicBezTo>
                      <a:pt x="130842" y="62577"/>
                      <a:pt x="113178" y="62745"/>
                      <a:pt x="93441" y="62745"/>
                    </a:cubicBezTo>
                    <a:close/>
                    <a:moveTo>
                      <a:pt x="10804" y="53673"/>
                    </a:moveTo>
                    <a:cubicBezTo>
                      <a:pt x="35610" y="53673"/>
                      <a:pt x="119706" y="55101"/>
                      <a:pt x="137447" y="53673"/>
                    </a:cubicBezTo>
                    <a:cubicBezTo>
                      <a:pt x="158490" y="51909"/>
                      <a:pt x="187828" y="50145"/>
                      <a:pt x="188135" y="50061"/>
                    </a:cubicBezTo>
                    <a:lnTo>
                      <a:pt x="198196" y="50061"/>
                    </a:lnTo>
                    <a:cubicBezTo>
                      <a:pt x="204570" y="50061"/>
                      <a:pt x="205876" y="48213"/>
                      <a:pt x="207258" y="40149"/>
                    </a:cubicBezTo>
                    <a:cubicBezTo>
                      <a:pt x="199517" y="39393"/>
                      <a:pt x="191722" y="40132"/>
                      <a:pt x="184218" y="42333"/>
                    </a:cubicBezTo>
                    <a:cubicBezTo>
                      <a:pt x="183304" y="42535"/>
                      <a:pt x="182360" y="42383"/>
                      <a:pt x="181530" y="41913"/>
                    </a:cubicBezTo>
                    <a:cubicBezTo>
                      <a:pt x="164865" y="31102"/>
                      <a:pt x="147454" y="21719"/>
                      <a:pt x="129460" y="13857"/>
                    </a:cubicBezTo>
                    <a:cubicBezTo>
                      <a:pt x="118132" y="18242"/>
                      <a:pt x="107311" y="24055"/>
                      <a:pt x="97204" y="31161"/>
                    </a:cubicBezTo>
                    <a:cubicBezTo>
                      <a:pt x="96167" y="31615"/>
                      <a:pt x="95015" y="31615"/>
                      <a:pt x="93978" y="31161"/>
                    </a:cubicBezTo>
                    <a:lnTo>
                      <a:pt x="36378" y="9321"/>
                    </a:lnTo>
                    <a:close/>
                  </a:path>
                </a:pathLst>
              </a:custGeom>
              <a:solidFill>
                <a:srgbClr val="263238"/>
              </a:solidFill>
              <a:ln w="7671"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91CB3CAC-819A-4218-E812-9D13E400B146}"/>
                  </a:ext>
                </a:extLst>
              </p:cNvPr>
              <p:cNvSpPr/>
              <p:nvPr/>
            </p:nvSpPr>
            <p:spPr>
              <a:xfrm>
                <a:off x="7384468" y="4010326"/>
                <a:ext cx="41626" cy="13729"/>
              </a:xfrm>
              <a:custGeom>
                <a:avLst/>
                <a:gdLst>
                  <a:gd name="connsiteX0" fmla="*/ 37829 w 41626"/>
                  <a:gd name="connsiteY0" fmla="*/ 13730 h 13729"/>
                  <a:gd name="connsiteX1" fmla="*/ 37291 w 41626"/>
                  <a:gd name="connsiteY1" fmla="*/ 13730 h 13729"/>
                  <a:gd name="connsiteX2" fmla="*/ 3269 w 41626"/>
                  <a:gd name="connsiteY2" fmla="*/ 8354 h 13729"/>
                  <a:gd name="connsiteX3" fmla="*/ 43 w 41626"/>
                  <a:gd name="connsiteY3" fmla="*/ 3574 h 13729"/>
                  <a:gd name="connsiteX4" fmla="*/ 43 w 41626"/>
                  <a:gd name="connsiteY4" fmla="*/ 3566 h 13729"/>
                  <a:gd name="connsiteX5" fmla="*/ 4421 w 41626"/>
                  <a:gd name="connsiteY5" fmla="*/ 38 h 13729"/>
                  <a:gd name="connsiteX6" fmla="*/ 38366 w 41626"/>
                  <a:gd name="connsiteY6" fmla="*/ 5414 h 13729"/>
                  <a:gd name="connsiteX7" fmla="*/ 41592 w 41626"/>
                  <a:gd name="connsiteY7" fmla="*/ 10202 h 13729"/>
                  <a:gd name="connsiteX8" fmla="*/ 37829 w 41626"/>
                  <a:gd name="connsiteY8" fmla="*/ 13730 h 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626" h="13729">
                    <a:moveTo>
                      <a:pt x="37829" y="13730"/>
                    </a:moveTo>
                    <a:lnTo>
                      <a:pt x="37291" y="13730"/>
                    </a:lnTo>
                    <a:lnTo>
                      <a:pt x="3269" y="8354"/>
                    </a:lnTo>
                    <a:cubicBezTo>
                      <a:pt x="1172" y="8009"/>
                      <a:pt x="-272" y="5867"/>
                      <a:pt x="43" y="3574"/>
                    </a:cubicBezTo>
                    <a:cubicBezTo>
                      <a:pt x="43" y="3574"/>
                      <a:pt x="43" y="3566"/>
                      <a:pt x="43" y="3566"/>
                    </a:cubicBezTo>
                    <a:cubicBezTo>
                      <a:pt x="396" y="1289"/>
                      <a:pt x="2332" y="-265"/>
                      <a:pt x="4421" y="38"/>
                    </a:cubicBezTo>
                    <a:lnTo>
                      <a:pt x="38366" y="5414"/>
                    </a:lnTo>
                    <a:cubicBezTo>
                      <a:pt x="40448" y="5800"/>
                      <a:pt x="41868" y="7917"/>
                      <a:pt x="41592" y="10202"/>
                    </a:cubicBezTo>
                    <a:cubicBezTo>
                      <a:pt x="41292" y="12226"/>
                      <a:pt x="39703" y="13713"/>
                      <a:pt x="37829" y="13730"/>
                    </a:cubicBezTo>
                    <a:close/>
                  </a:path>
                </a:pathLst>
              </a:custGeom>
              <a:solidFill>
                <a:srgbClr val="263238"/>
              </a:solidFill>
              <a:ln w="7671"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267B93DE-A4CF-924C-82B5-08B7F5C91F49}"/>
                  </a:ext>
                </a:extLst>
              </p:cNvPr>
              <p:cNvSpPr/>
              <p:nvPr/>
            </p:nvSpPr>
            <p:spPr>
              <a:xfrm>
                <a:off x="6917414" y="3514191"/>
                <a:ext cx="948556" cy="754471"/>
              </a:xfrm>
              <a:custGeom>
                <a:avLst/>
                <a:gdLst>
                  <a:gd name="connsiteX0" fmla="*/ 945946 w 948556"/>
                  <a:gd name="connsiteY0" fmla="*/ 467108 h 754471"/>
                  <a:gd name="connsiteX1" fmla="*/ 667546 w 948556"/>
                  <a:gd name="connsiteY1" fmla="*/ 393608 h 754471"/>
                  <a:gd name="connsiteX2" fmla="*/ 624154 w 948556"/>
                  <a:gd name="connsiteY2" fmla="*/ 342285 h 754471"/>
                  <a:gd name="connsiteX3" fmla="*/ 614554 w 948556"/>
                  <a:gd name="connsiteY3" fmla="*/ 325485 h 754471"/>
                  <a:gd name="connsiteX4" fmla="*/ 499738 w 948556"/>
                  <a:gd name="connsiteY4" fmla="*/ 122372 h 754471"/>
                  <a:gd name="connsiteX5" fmla="*/ 328320 w 948556"/>
                  <a:gd name="connsiteY5" fmla="*/ 29972 h 754471"/>
                  <a:gd name="connsiteX6" fmla="*/ 205440 w 948556"/>
                  <a:gd name="connsiteY6" fmla="*/ 6872 h 754471"/>
                  <a:gd name="connsiteX7" fmla="*/ 34560 w 948556"/>
                  <a:gd name="connsiteY7" fmla="*/ 99272 h 754471"/>
                  <a:gd name="connsiteX8" fmla="*/ 0 w 948556"/>
                  <a:gd name="connsiteY8" fmla="*/ 328172 h 754471"/>
                  <a:gd name="connsiteX9" fmla="*/ 26880 w 948556"/>
                  <a:gd name="connsiteY9" fmla="*/ 680049 h 754471"/>
                  <a:gd name="connsiteX10" fmla="*/ 278400 w 948556"/>
                  <a:gd name="connsiteY10" fmla="*/ 749349 h 754471"/>
                  <a:gd name="connsiteX11" fmla="*/ 399360 w 948556"/>
                  <a:gd name="connsiteY11" fmla="*/ 665349 h 754471"/>
                  <a:gd name="connsiteX12" fmla="*/ 397440 w 948556"/>
                  <a:gd name="connsiteY12" fmla="*/ 519272 h 754471"/>
                  <a:gd name="connsiteX13" fmla="*/ 435840 w 948556"/>
                  <a:gd name="connsiteY13" fmla="*/ 376472 h 754471"/>
                  <a:gd name="connsiteX14" fmla="*/ 609638 w 948556"/>
                  <a:gd name="connsiteY14" fmla="*/ 543380 h 754471"/>
                  <a:gd name="connsiteX15" fmla="*/ 948557 w 948556"/>
                  <a:gd name="connsiteY15" fmla="*/ 515745 h 7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8556" h="754471">
                    <a:moveTo>
                      <a:pt x="945946" y="467108"/>
                    </a:moveTo>
                    <a:lnTo>
                      <a:pt x="667546" y="393608"/>
                    </a:lnTo>
                    <a:lnTo>
                      <a:pt x="624154" y="342285"/>
                    </a:lnTo>
                    <a:cubicBezTo>
                      <a:pt x="620928" y="337160"/>
                      <a:pt x="617702" y="331364"/>
                      <a:pt x="614554" y="325485"/>
                    </a:cubicBezTo>
                    <a:lnTo>
                      <a:pt x="499738" y="122372"/>
                    </a:lnTo>
                    <a:cubicBezTo>
                      <a:pt x="492058" y="111872"/>
                      <a:pt x="359040" y="53241"/>
                      <a:pt x="328320" y="29972"/>
                    </a:cubicBezTo>
                    <a:cubicBezTo>
                      <a:pt x="293169" y="1035"/>
                      <a:pt x="247411" y="-7567"/>
                      <a:pt x="205440" y="6872"/>
                    </a:cubicBezTo>
                    <a:cubicBezTo>
                      <a:pt x="205440" y="6872"/>
                      <a:pt x="55680" y="84572"/>
                      <a:pt x="34560" y="99272"/>
                    </a:cubicBezTo>
                    <a:cubicBezTo>
                      <a:pt x="13440" y="113972"/>
                      <a:pt x="0" y="296672"/>
                      <a:pt x="0" y="328172"/>
                    </a:cubicBezTo>
                    <a:cubicBezTo>
                      <a:pt x="0" y="359672"/>
                      <a:pt x="21120" y="627549"/>
                      <a:pt x="26880" y="680049"/>
                    </a:cubicBezTo>
                    <a:cubicBezTo>
                      <a:pt x="32640" y="732549"/>
                      <a:pt x="216960" y="768249"/>
                      <a:pt x="278400" y="749349"/>
                    </a:cubicBezTo>
                    <a:cubicBezTo>
                      <a:pt x="339840" y="730449"/>
                      <a:pt x="399360" y="682149"/>
                      <a:pt x="399360" y="665349"/>
                    </a:cubicBezTo>
                    <a:cubicBezTo>
                      <a:pt x="399360" y="648549"/>
                      <a:pt x="393600" y="546572"/>
                      <a:pt x="397440" y="519272"/>
                    </a:cubicBezTo>
                    <a:cubicBezTo>
                      <a:pt x="401280" y="491972"/>
                      <a:pt x="435840" y="376472"/>
                      <a:pt x="435840" y="376472"/>
                    </a:cubicBezTo>
                    <a:lnTo>
                      <a:pt x="609638" y="543380"/>
                    </a:lnTo>
                    <a:lnTo>
                      <a:pt x="948557" y="515745"/>
                    </a:lnTo>
                    <a:close/>
                  </a:path>
                </a:pathLst>
              </a:custGeom>
              <a:solidFill>
                <a:srgbClr val="FFFFFF"/>
              </a:solidFill>
              <a:ln w="7671"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1E34D57D-65D5-33A9-87CE-B3212DA08FD8}"/>
                  </a:ext>
                </a:extLst>
              </p:cNvPr>
              <p:cNvSpPr/>
              <p:nvPr/>
            </p:nvSpPr>
            <p:spPr>
              <a:xfrm>
                <a:off x="6913574" y="3510543"/>
                <a:ext cx="956397" cy="762576"/>
              </a:xfrm>
              <a:custGeom>
                <a:avLst/>
                <a:gdLst>
                  <a:gd name="connsiteX0" fmla="*/ 237158 w 956397"/>
                  <a:gd name="connsiteY0" fmla="*/ 762489 h 762576"/>
                  <a:gd name="connsiteX1" fmla="*/ 48230 w 956397"/>
                  <a:gd name="connsiteY1" fmla="*/ 714608 h 762576"/>
                  <a:gd name="connsiteX2" fmla="*/ 26880 w 956397"/>
                  <a:gd name="connsiteY2" fmla="*/ 684368 h 762576"/>
                  <a:gd name="connsiteX3" fmla="*/ 0 w 956397"/>
                  <a:gd name="connsiteY3" fmla="*/ 331989 h 762576"/>
                  <a:gd name="connsiteX4" fmla="*/ 36326 w 956397"/>
                  <a:gd name="connsiteY4" fmla="*/ 99560 h 762576"/>
                  <a:gd name="connsiteX5" fmla="*/ 207590 w 956397"/>
                  <a:gd name="connsiteY5" fmla="*/ 7160 h 762576"/>
                  <a:gd name="connsiteX6" fmla="*/ 334310 w 956397"/>
                  <a:gd name="connsiteY6" fmla="*/ 30597 h 762576"/>
                  <a:gd name="connsiteX7" fmla="*/ 432768 w 956397"/>
                  <a:gd name="connsiteY7" fmla="*/ 83349 h 762576"/>
                  <a:gd name="connsiteX8" fmla="*/ 506573 w 956397"/>
                  <a:gd name="connsiteY8" fmla="*/ 123668 h 762576"/>
                  <a:gd name="connsiteX9" fmla="*/ 621773 w 956397"/>
                  <a:gd name="connsiteY9" fmla="*/ 327116 h 762576"/>
                  <a:gd name="connsiteX10" fmla="*/ 631296 w 956397"/>
                  <a:gd name="connsiteY10" fmla="*/ 343916 h 762576"/>
                  <a:gd name="connsiteX11" fmla="*/ 673613 w 956397"/>
                  <a:gd name="connsiteY11" fmla="*/ 393812 h 762576"/>
                  <a:gd name="connsiteX12" fmla="*/ 951091 w 956397"/>
                  <a:gd name="connsiteY12" fmla="*/ 466808 h 762576"/>
                  <a:gd name="connsiteX13" fmla="*/ 954010 w 956397"/>
                  <a:gd name="connsiteY13" fmla="*/ 470672 h 762576"/>
                  <a:gd name="connsiteX14" fmla="*/ 956390 w 956397"/>
                  <a:gd name="connsiteY14" fmla="*/ 519476 h 762576"/>
                  <a:gd name="connsiteX15" fmla="*/ 952858 w 956397"/>
                  <a:gd name="connsiteY15" fmla="*/ 523928 h 762576"/>
                  <a:gd name="connsiteX16" fmla="*/ 613939 w 956397"/>
                  <a:gd name="connsiteY16" fmla="*/ 551564 h 762576"/>
                  <a:gd name="connsiteX17" fmla="*/ 611098 w 956397"/>
                  <a:gd name="connsiteY17" fmla="*/ 550557 h 762576"/>
                  <a:gd name="connsiteX18" fmla="*/ 441677 w 956397"/>
                  <a:gd name="connsiteY18" fmla="*/ 387849 h 762576"/>
                  <a:gd name="connsiteX19" fmla="*/ 405197 w 956397"/>
                  <a:gd name="connsiteY19" fmla="*/ 523845 h 762576"/>
                  <a:gd name="connsiteX20" fmla="*/ 406272 w 956397"/>
                  <a:gd name="connsiteY20" fmla="*/ 640437 h 762576"/>
                  <a:gd name="connsiteX21" fmla="*/ 407194 w 956397"/>
                  <a:gd name="connsiteY21" fmla="*/ 669333 h 762576"/>
                  <a:gd name="connsiteX22" fmla="*/ 283392 w 956397"/>
                  <a:gd name="connsiteY22" fmla="*/ 757364 h 762576"/>
                  <a:gd name="connsiteX23" fmla="*/ 237158 w 956397"/>
                  <a:gd name="connsiteY23" fmla="*/ 762489 h 762576"/>
                  <a:gd name="connsiteX24" fmla="*/ 251520 w 956397"/>
                  <a:gd name="connsiteY24" fmla="*/ 8001 h 762576"/>
                  <a:gd name="connsiteX25" fmla="*/ 210355 w 956397"/>
                  <a:gd name="connsiteY25" fmla="*/ 14720 h 762576"/>
                  <a:gd name="connsiteX26" fmla="*/ 40474 w 956397"/>
                  <a:gd name="connsiteY26" fmla="*/ 106616 h 762576"/>
                  <a:gd name="connsiteX27" fmla="*/ 7680 w 956397"/>
                  <a:gd name="connsiteY27" fmla="*/ 331989 h 762576"/>
                  <a:gd name="connsiteX28" fmla="*/ 34560 w 956397"/>
                  <a:gd name="connsiteY28" fmla="*/ 683360 h 762576"/>
                  <a:gd name="connsiteX29" fmla="*/ 52531 w 956397"/>
                  <a:gd name="connsiteY29" fmla="*/ 707637 h 762576"/>
                  <a:gd name="connsiteX30" fmla="*/ 281165 w 956397"/>
                  <a:gd name="connsiteY30" fmla="*/ 749133 h 762576"/>
                  <a:gd name="connsiteX31" fmla="*/ 399360 w 956397"/>
                  <a:gd name="connsiteY31" fmla="*/ 669164 h 762576"/>
                  <a:gd name="connsiteX32" fmla="*/ 398438 w 956397"/>
                  <a:gd name="connsiteY32" fmla="*/ 640689 h 762576"/>
                  <a:gd name="connsiteX33" fmla="*/ 397440 w 956397"/>
                  <a:gd name="connsiteY33" fmla="*/ 522416 h 762576"/>
                  <a:gd name="connsiteX34" fmla="*/ 435840 w 956397"/>
                  <a:gd name="connsiteY34" fmla="*/ 378945 h 762576"/>
                  <a:gd name="connsiteX35" fmla="*/ 438528 w 956397"/>
                  <a:gd name="connsiteY35" fmla="*/ 376256 h 762576"/>
                  <a:gd name="connsiteX36" fmla="*/ 442061 w 956397"/>
                  <a:gd name="connsiteY36" fmla="*/ 377097 h 762576"/>
                  <a:gd name="connsiteX37" fmla="*/ 614630 w 956397"/>
                  <a:gd name="connsiteY37" fmla="*/ 542912 h 762576"/>
                  <a:gd name="connsiteX38" fmla="*/ 948173 w 956397"/>
                  <a:gd name="connsiteY38" fmla="*/ 515697 h 762576"/>
                  <a:gd name="connsiteX39" fmla="*/ 946176 w 956397"/>
                  <a:gd name="connsiteY39" fmla="*/ 473697 h 762576"/>
                  <a:gd name="connsiteX40" fmla="*/ 670387 w 956397"/>
                  <a:gd name="connsiteY40" fmla="*/ 401120 h 762576"/>
                  <a:gd name="connsiteX41" fmla="*/ 668467 w 956397"/>
                  <a:gd name="connsiteY41" fmla="*/ 399860 h 762576"/>
                  <a:gd name="connsiteX42" fmla="*/ 624998 w 956397"/>
                  <a:gd name="connsiteY42" fmla="*/ 348537 h 762576"/>
                  <a:gd name="connsiteX43" fmla="*/ 614861 w 956397"/>
                  <a:gd name="connsiteY43" fmla="*/ 330728 h 762576"/>
                  <a:gd name="connsiteX44" fmla="*/ 500352 w 956397"/>
                  <a:gd name="connsiteY44" fmla="*/ 128456 h 762576"/>
                  <a:gd name="connsiteX45" fmla="*/ 429542 w 956397"/>
                  <a:gd name="connsiteY45" fmla="*/ 90993 h 762576"/>
                  <a:gd name="connsiteX46" fmla="*/ 329702 w 956397"/>
                  <a:gd name="connsiteY46" fmla="*/ 37485 h 762576"/>
                  <a:gd name="connsiteX47" fmla="*/ 251520 w 956397"/>
                  <a:gd name="connsiteY47" fmla="*/ 8001 h 76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56397" h="762576">
                    <a:moveTo>
                      <a:pt x="237158" y="762489"/>
                    </a:moveTo>
                    <a:cubicBezTo>
                      <a:pt x="175718" y="762489"/>
                      <a:pt x="88550" y="744008"/>
                      <a:pt x="48230" y="714608"/>
                    </a:cubicBezTo>
                    <a:cubicBezTo>
                      <a:pt x="35251" y="705116"/>
                      <a:pt x="28032" y="694953"/>
                      <a:pt x="26880" y="684368"/>
                    </a:cubicBezTo>
                    <a:cubicBezTo>
                      <a:pt x="21658" y="636320"/>
                      <a:pt x="0" y="364497"/>
                      <a:pt x="0" y="331989"/>
                    </a:cubicBezTo>
                    <a:cubicBezTo>
                      <a:pt x="0" y="308889"/>
                      <a:pt x="12134" y="116360"/>
                      <a:pt x="36326" y="99560"/>
                    </a:cubicBezTo>
                    <a:cubicBezTo>
                      <a:pt x="57370" y="84860"/>
                      <a:pt x="201523" y="10101"/>
                      <a:pt x="207590" y="7160"/>
                    </a:cubicBezTo>
                    <a:cubicBezTo>
                      <a:pt x="250821" y="-7775"/>
                      <a:pt x="297976" y="945"/>
                      <a:pt x="334310" y="30597"/>
                    </a:cubicBezTo>
                    <a:cubicBezTo>
                      <a:pt x="349670" y="42356"/>
                      <a:pt x="393984" y="64197"/>
                      <a:pt x="432768" y="83349"/>
                    </a:cubicBezTo>
                    <a:cubicBezTo>
                      <a:pt x="481152" y="107289"/>
                      <a:pt x="502733" y="118376"/>
                      <a:pt x="506573" y="123668"/>
                    </a:cubicBezTo>
                    <a:lnTo>
                      <a:pt x="621773" y="327116"/>
                    </a:lnTo>
                    <a:cubicBezTo>
                      <a:pt x="625152" y="333585"/>
                      <a:pt x="628301" y="339212"/>
                      <a:pt x="631296" y="343916"/>
                    </a:cubicBezTo>
                    <a:lnTo>
                      <a:pt x="673613" y="393812"/>
                    </a:lnTo>
                    <a:lnTo>
                      <a:pt x="951091" y="466808"/>
                    </a:lnTo>
                    <a:cubicBezTo>
                      <a:pt x="952735" y="467254"/>
                      <a:pt x="953925" y="468824"/>
                      <a:pt x="954010" y="470672"/>
                    </a:cubicBezTo>
                    <a:lnTo>
                      <a:pt x="956390" y="519476"/>
                    </a:lnTo>
                    <a:cubicBezTo>
                      <a:pt x="956521" y="521770"/>
                      <a:pt x="954947" y="523752"/>
                      <a:pt x="952858" y="523928"/>
                    </a:cubicBezTo>
                    <a:lnTo>
                      <a:pt x="613939" y="551564"/>
                    </a:lnTo>
                    <a:cubicBezTo>
                      <a:pt x="612902" y="551674"/>
                      <a:pt x="611873" y="551304"/>
                      <a:pt x="611098" y="550557"/>
                    </a:cubicBezTo>
                    <a:lnTo>
                      <a:pt x="441677" y="387849"/>
                    </a:lnTo>
                    <a:cubicBezTo>
                      <a:pt x="434534" y="411956"/>
                      <a:pt x="408499" y="500828"/>
                      <a:pt x="405197" y="523845"/>
                    </a:cubicBezTo>
                    <a:cubicBezTo>
                      <a:pt x="402432" y="543501"/>
                      <a:pt x="405197" y="604149"/>
                      <a:pt x="406272" y="640437"/>
                    </a:cubicBezTo>
                    <a:cubicBezTo>
                      <a:pt x="406733" y="654045"/>
                      <a:pt x="407194" y="664797"/>
                      <a:pt x="407194" y="669333"/>
                    </a:cubicBezTo>
                    <a:cubicBezTo>
                      <a:pt x="407194" y="689997"/>
                      <a:pt x="343142" y="739053"/>
                      <a:pt x="283392" y="757364"/>
                    </a:cubicBezTo>
                    <a:cubicBezTo>
                      <a:pt x="268255" y="761279"/>
                      <a:pt x="252710" y="763001"/>
                      <a:pt x="237158" y="762489"/>
                    </a:cubicBezTo>
                    <a:close/>
                    <a:moveTo>
                      <a:pt x="251520" y="8001"/>
                    </a:moveTo>
                    <a:cubicBezTo>
                      <a:pt x="237581" y="8135"/>
                      <a:pt x="223726" y="10395"/>
                      <a:pt x="210355" y="14720"/>
                    </a:cubicBezTo>
                    <a:cubicBezTo>
                      <a:pt x="209434" y="15224"/>
                      <a:pt x="61133" y="92252"/>
                      <a:pt x="40474" y="106616"/>
                    </a:cubicBezTo>
                    <a:cubicBezTo>
                      <a:pt x="22426" y="119216"/>
                      <a:pt x="7680" y="292256"/>
                      <a:pt x="7680" y="331989"/>
                    </a:cubicBezTo>
                    <a:cubicBezTo>
                      <a:pt x="7680" y="361641"/>
                      <a:pt x="28493" y="628341"/>
                      <a:pt x="34560" y="683360"/>
                    </a:cubicBezTo>
                    <a:cubicBezTo>
                      <a:pt x="35405" y="691341"/>
                      <a:pt x="41472" y="699489"/>
                      <a:pt x="52531" y="707637"/>
                    </a:cubicBezTo>
                    <a:cubicBezTo>
                      <a:pt x="102528" y="744093"/>
                      <a:pt x="233472" y="763833"/>
                      <a:pt x="281165" y="749133"/>
                    </a:cubicBezTo>
                    <a:cubicBezTo>
                      <a:pt x="342221" y="730401"/>
                      <a:pt x="399360" y="682772"/>
                      <a:pt x="399360" y="669164"/>
                    </a:cubicBezTo>
                    <a:cubicBezTo>
                      <a:pt x="399360" y="664797"/>
                      <a:pt x="398899" y="654128"/>
                      <a:pt x="398438" y="640689"/>
                    </a:cubicBezTo>
                    <a:cubicBezTo>
                      <a:pt x="396902" y="601712"/>
                      <a:pt x="394598" y="542828"/>
                      <a:pt x="397440" y="522416"/>
                    </a:cubicBezTo>
                    <a:cubicBezTo>
                      <a:pt x="401280" y="495116"/>
                      <a:pt x="434611" y="383733"/>
                      <a:pt x="435840" y="378945"/>
                    </a:cubicBezTo>
                    <a:cubicBezTo>
                      <a:pt x="436255" y="377601"/>
                      <a:pt x="437269" y="376584"/>
                      <a:pt x="438528" y="376256"/>
                    </a:cubicBezTo>
                    <a:cubicBezTo>
                      <a:pt x="439757" y="375845"/>
                      <a:pt x="441101" y="376164"/>
                      <a:pt x="442061" y="377097"/>
                    </a:cubicBezTo>
                    <a:lnTo>
                      <a:pt x="614630" y="542912"/>
                    </a:lnTo>
                    <a:lnTo>
                      <a:pt x="948173" y="515697"/>
                    </a:lnTo>
                    <a:lnTo>
                      <a:pt x="946176" y="473697"/>
                    </a:lnTo>
                    <a:lnTo>
                      <a:pt x="670387" y="401120"/>
                    </a:lnTo>
                    <a:cubicBezTo>
                      <a:pt x="669650" y="400902"/>
                      <a:pt x="668989" y="400465"/>
                      <a:pt x="668467" y="399860"/>
                    </a:cubicBezTo>
                    <a:lnTo>
                      <a:pt x="624998" y="348537"/>
                    </a:lnTo>
                    <a:cubicBezTo>
                      <a:pt x="621542" y="343160"/>
                      <a:pt x="618240" y="337280"/>
                      <a:pt x="614861" y="330728"/>
                    </a:cubicBezTo>
                    <a:lnTo>
                      <a:pt x="500352" y="128456"/>
                    </a:lnTo>
                    <a:cubicBezTo>
                      <a:pt x="497126" y="124508"/>
                      <a:pt x="461261" y="106701"/>
                      <a:pt x="429542" y="90993"/>
                    </a:cubicBezTo>
                    <a:cubicBezTo>
                      <a:pt x="390528" y="71672"/>
                      <a:pt x="346214" y="49749"/>
                      <a:pt x="329702" y="37485"/>
                    </a:cubicBezTo>
                    <a:cubicBezTo>
                      <a:pt x="307123" y="18920"/>
                      <a:pt x="279767" y="8605"/>
                      <a:pt x="251520" y="8001"/>
                    </a:cubicBezTo>
                    <a:close/>
                  </a:path>
                </a:pathLst>
              </a:custGeom>
              <a:solidFill>
                <a:srgbClr val="263238"/>
              </a:solidFill>
              <a:ln w="7671"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3E0899C6-3012-ECB1-FE60-EA8EA7C3D8E6}"/>
                  </a:ext>
                </a:extLst>
              </p:cNvPr>
              <p:cNvSpPr/>
              <p:nvPr/>
            </p:nvSpPr>
            <p:spPr>
              <a:xfrm>
                <a:off x="7286176" y="3878796"/>
                <a:ext cx="71302" cy="16236"/>
              </a:xfrm>
              <a:custGeom>
                <a:avLst/>
                <a:gdLst>
                  <a:gd name="connsiteX0" fmla="*/ 67078 w 71302"/>
                  <a:gd name="connsiteY0" fmla="*/ 16236 h 16236"/>
                  <a:gd name="connsiteX1" fmla="*/ 66617 w 71302"/>
                  <a:gd name="connsiteY1" fmla="*/ 16236 h 16236"/>
                  <a:gd name="connsiteX2" fmla="*/ 3411 w 71302"/>
                  <a:gd name="connsiteY2" fmla="*/ 8340 h 16236"/>
                  <a:gd name="connsiteX3" fmla="*/ 16 w 71302"/>
                  <a:gd name="connsiteY3" fmla="*/ 3854 h 16236"/>
                  <a:gd name="connsiteX4" fmla="*/ 32 w 71302"/>
                  <a:gd name="connsiteY4" fmla="*/ 3720 h 16236"/>
                  <a:gd name="connsiteX5" fmla="*/ 4256 w 71302"/>
                  <a:gd name="connsiteY5" fmla="*/ 24 h 16236"/>
                  <a:gd name="connsiteX6" fmla="*/ 67462 w 71302"/>
                  <a:gd name="connsiteY6" fmla="*/ 7836 h 16236"/>
                  <a:gd name="connsiteX7" fmla="*/ 71302 w 71302"/>
                  <a:gd name="connsiteY7" fmla="*/ 12036 h 16236"/>
                  <a:gd name="connsiteX8" fmla="*/ 67462 w 71302"/>
                  <a:gd name="connsiteY8" fmla="*/ 16236 h 1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02" h="16236">
                    <a:moveTo>
                      <a:pt x="67078" y="16236"/>
                    </a:moveTo>
                    <a:lnTo>
                      <a:pt x="66617" y="16236"/>
                    </a:lnTo>
                    <a:lnTo>
                      <a:pt x="3411" y="8340"/>
                    </a:lnTo>
                    <a:cubicBezTo>
                      <a:pt x="1345" y="8130"/>
                      <a:pt x="-176" y="6122"/>
                      <a:pt x="16" y="3854"/>
                    </a:cubicBezTo>
                    <a:cubicBezTo>
                      <a:pt x="24" y="3812"/>
                      <a:pt x="24" y="3762"/>
                      <a:pt x="32" y="3720"/>
                    </a:cubicBezTo>
                    <a:cubicBezTo>
                      <a:pt x="270" y="1427"/>
                      <a:pt x="2159" y="-220"/>
                      <a:pt x="4256" y="24"/>
                    </a:cubicBezTo>
                    <a:lnTo>
                      <a:pt x="67462" y="7836"/>
                    </a:lnTo>
                    <a:cubicBezTo>
                      <a:pt x="69582" y="7836"/>
                      <a:pt x="71302" y="9718"/>
                      <a:pt x="71302" y="12036"/>
                    </a:cubicBezTo>
                    <a:cubicBezTo>
                      <a:pt x="71302" y="14354"/>
                      <a:pt x="69582" y="16236"/>
                      <a:pt x="67462" y="16236"/>
                    </a:cubicBezTo>
                    <a:close/>
                  </a:path>
                </a:pathLst>
              </a:custGeom>
              <a:solidFill>
                <a:srgbClr val="263238"/>
              </a:solidFill>
              <a:ln w="7671"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160DEE50-1B7A-468C-F61A-D5783E3E9633}"/>
                  </a:ext>
                </a:extLst>
              </p:cNvPr>
              <p:cNvSpPr/>
              <p:nvPr/>
            </p:nvSpPr>
            <p:spPr>
              <a:xfrm>
                <a:off x="7253377" y="3827828"/>
                <a:ext cx="103671" cy="67203"/>
              </a:xfrm>
              <a:custGeom>
                <a:avLst/>
                <a:gdLst>
                  <a:gd name="connsiteX0" fmla="*/ 99877 w 103671"/>
                  <a:gd name="connsiteY0" fmla="*/ 67204 h 67203"/>
                  <a:gd name="connsiteX1" fmla="*/ 97957 w 103671"/>
                  <a:gd name="connsiteY1" fmla="*/ 66700 h 67203"/>
                  <a:gd name="connsiteX2" fmla="*/ 1957 w 103671"/>
                  <a:gd name="connsiteY2" fmla="*/ 7900 h 67203"/>
                  <a:gd name="connsiteX3" fmla="*/ 498 w 103671"/>
                  <a:gd name="connsiteY3" fmla="*/ 2104 h 67203"/>
                  <a:gd name="connsiteX4" fmla="*/ 5720 w 103671"/>
                  <a:gd name="connsiteY4" fmla="*/ 508 h 67203"/>
                  <a:gd name="connsiteX5" fmla="*/ 101720 w 103671"/>
                  <a:gd name="connsiteY5" fmla="*/ 59308 h 67203"/>
                  <a:gd name="connsiteX6" fmla="*/ 103179 w 103671"/>
                  <a:gd name="connsiteY6" fmla="*/ 65020 h 67203"/>
                  <a:gd name="connsiteX7" fmla="*/ 99877 w 103671"/>
                  <a:gd name="connsiteY7" fmla="*/ 67204 h 6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71" h="67203">
                    <a:moveTo>
                      <a:pt x="99877" y="67204"/>
                    </a:moveTo>
                    <a:cubicBezTo>
                      <a:pt x="99209" y="67195"/>
                      <a:pt x="98556" y="67027"/>
                      <a:pt x="97957" y="66700"/>
                    </a:cubicBezTo>
                    <a:lnTo>
                      <a:pt x="1957" y="7900"/>
                    </a:lnTo>
                    <a:cubicBezTo>
                      <a:pt x="106" y="6732"/>
                      <a:pt x="-547" y="4145"/>
                      <a:pt x="498" y="2104"/>
                    </a:cubicBezTo>
                    <a:cubicBezTo>
                      <a:pt x="1565" y="130"/>
                      <a:pt x="3869" y="-576"/>
                      <a:pt x="5720" y="508"/>
                    </a:cubicBezTo>
                    <a:lnTo>
                      <a:pt x="101720" y="59308"/>
                    </a:lnTo>
                    <a:cubicBezTo>
                      <a:pt x="103563" y="60450"/>
                      <a:pt x="104216" y="63004"/>
                      <a:pt x="103179" y="65020"/>
                    </a:cubicBezTo>
                    <a:cubicBezTo>
                      <a:pt x="102527" y="66355"/>
                      <a:pt x="101259" y="67195"/>
                      <a:pt x="99877" y="67204"/>
                    </a:cubicBezTo>
                    <a:close/>
                  </a:path>
                </a:pathLst>
              </a:custGeom>
              <a:solidFill>
                <a:srgbClr val="263238"/>
              </a:solidFill>
              <a:ln w="7671"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AA542643-1DC7-02D3-7E47-597C09C605A8}"/>
                  </a:ext>
                </a:extLst>
              </p:cNvPr>
              <p:cNvSpPr/>
              <p:nvPr/>
            </p:nvSpPr>
            <p:spPr>
              <a:xfrm>
                <a:off x="7083686" y="3483704"/>
                <a:ext cx="215884" cy="88347"/>
              </a:xfrm>
              <a:custGeom>
                <a:avLst/>
                <a:gdLst>
                  <a:gd name="connsiteX0" fmla="*/ 19354 w 215884"/>
                  <a:gd name="connsiteY0" fmla="*/ 36016 h 88347"/>
                  <a:gd name="connsiteX1" fmla="*/ 53146 w 215884"/>
                  <a:gd name="connsiteY1" fmla="*/ 484 h 88347"/>
                  <a:gd name="connsiteX2" fmla="*/ 152448 w 215884"/>
                  <a:gd name="connsiteY2" fmla="*/ 16696 h 88347"/>
                  <a:gd name="connsiteX3" fmla="*/ 215885 w 215884"/>
                  <a:gd name="connsiteY3" fmla="*/ 88348 h 88347"/>
                  <a:gd name="connsiteX4" fmla="*/ 116506 w 215884"/>
                  <a:gd name="connsiteY4" fmla="*/ 67516 h 88347"/>
                  <a:gd name="connsiteX5" fmla="*/ 0 w 215884"/>
                  <a:gd name="connsiteY5" fmla="*/ 59704 h 8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884" h="88347">
                    <a:moveTo>
                      <a:pt x="19354" y="36016"/>
                    </a:moveTo>
                    <a:cubicBezTo>
                      <a:pt x="19354" y="36016"/>
                      <a:pt x="40397" y="2836"/>
                      <a:pt x="53146" y="484"/>
                    </a:cubicBezTo>
                    <a:cubicBezTo>
                      <a:pt x="86915" y="-1751"/>
                      <a:pt x="120745" y="3768"/>
                      <a:pt x="152448" y="16696"/>
                    </a:cubicBezTo>
                    <a:cubicBezTo>
                      <a:pt x="186317" y="32824"/>
                      <a:pt x="215885" y="88348"/>
                      <a:pt x="215885" y="88348"/>
                    </a:cubicBezTo>
                    <a:cubicBezTo>
                      <a:pt x="215885" y="88348"/>
                      <a:pt x="179942" y="69868"/>
                      <a:pt x="116506" y="67516"/>
                    </a:cubicBezTo>
                    <a:cubicBezTo>
                      <a:pt x="53069" y="65164"/>
                      <a:pt x="0" y="59704"/>
                      <a:pt x="0" y="59704"/>
                    </a:cubicBezTo>
                    <a:close/>
                  </a:path>
                </a:pathLst>
              </a:custGeom>
              <a:solidFill>
                <a:srgbClr val="FFFFFF"/>
              </a:solidFill>
              <a:ln w="7671"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AF2CF0AB-0851-2E8C-0D5E-2978A0B42DDC}"/>
                  </a:ext>
                </a:extLst>
              </p:cNvPr>
              <p:cNvSpPr/>
              <p:nvPr/>
            </p:nvSpPr>
            <p:spPr>
              <a:xfrm>
                <a:off x="7080023" y="3479958"/>
                <a:ext cx="223535" cy="96381"/>
              </a:xfrm>
              <a:custGeom>
                <a:avLst/>
                <a:gdLst>
                  <a:gd name="connsiteX0" fmla="*/ 219701 w 223535"/>
                  <a:gd name="connsiteY0" fmla="*/ 96294 h 96381"/>
                  <a:gd name="connsiteX1" fmla="*/ 218088 w 223535"/>
                  <a:gd name="connsiteY1" fmla="*/ 96294 h 96381"/>
                  <a:gd name="connsiteX2" fmla="*/ 120245 w 223535"/>
                  <a:gd name="connsiteY2" fmla="*/ 75882 h 96381"/>
                  <a:gd name="connsiteX3" fmla="*/ 3509 w 223535"/>
                  <a:gd name="connsiteY3" fmla="*/ 68070 h 96381"/>
                  <a:gd name="connsiteX4" fmla="*/ 284 w 223535"/>
                  <a:gd name="connsiteY4" fmla="*/ 65382 h 96381"/>
                  <a:gd name="connsiteX5" fmla="*/ 975 w 223535"/>
                  <a:gd name="connsiteY5" fmla="*/ 61098 h 96381"/>
                  <a:gd name="connsiteX6" fmla="*/ 20175 w 223535"/>
                  <a:gd name="connsiteY6" fmla="*/ 37578 h 96381"/>
                  <a:gd name="connsiteX7" fmla="*/ 56271 w 223535"/>
                  <a:gd name="connsiteY7" fmla="*/ 534 h 96381"/>
                  <a:gd name="connsiteX8" fmla="*/ 157800 w 223535"/>
                  <a:gd name="connsiteY8" fmla="*/ 17334 h 96381"/>
                  <a:gd name="connsiteX9" fmla="*/ 223004 w 223535"/>
                  <a:gd name="connsiteY9" fmla="*/ 90750 h 96381"/>
                  <a:gd name="connsiteX10" fmla="*/ 222543 w 223535"/>
                  <a:gd name="connsiteY10" fmla="*/ 95706 h 96381"/>
                  <a:gd name="connsiteX11" fmla="*/ 219701 w 223535"/>
                  <a:gd name="connsiteY11" fmla="*/ 96294 h 96381"/>
                  <a:gd name="connsiteX12" fmla="*/ 11804 w 223535"/>
                  <a:gd name="connsiteY12" fmla="*/ 60006 h 96381"/>
                  <a:gd name="connsiteX13" fmla="*/ 120476 w 223535"/>
                  <a:gd name="connsiteY13" fmla="*/ 67061 h 96381"/>
                  <a:gd name="connsiteX14" fmla="*/ 210101 w 223535"/>
                  <a:gd name="connsiteY14" fmla="*/ 83861 h 96381"/>
                  <a:gd name="connsiteX15" fmla="*/ 154728 w 223535"/>
                  <a:gd name="connsiteY15" fmla="*/ 24642 h 96381"/>
                  <a:gd name="connsiteX16" fmla="*/ 57576 w 223535"/>
                  <a:gd name="connsiteY16" fmla="*/ 8682 h 96381"/>
                  <a:gd name="connsiteX17" fmla="*/ 26319 w 223535"/>
                  <a:gd name="connsiteY17" fmla="*/ 42282 h 96381"/>
                  <a:gd name="connsiteX18" fmla="*/ 26319 w 223535"/>
                  <a:gd name="connsiteY18" fmla="*/ 42282 h 96381"/>
                  <a:gd name="connsiteX19" fmla="*/ 23016 w 223535"/>
                  <a:gd name="connsiteY19" fmla="*/ 39761 h 96381"/>
                  <a:gd name="connsiteX20" fmla="*/ 23016 w 223535"/>
                  <a:gd name="connsiteY20" fmla="*/ 39761 h 9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3535" h="96381">
                    <a:moveTo>
                      <a:pt x="219701" y="96294"/>
                    </a:moveTo>
                    <a:cubicBezTo>
                      <a:pt x="219171" y="96411"/>
                      <a:pt x="218618" y="96411"/>
                      <a:pt x="218088" y="96294"/>
                    </a:cubicBezTo>
                    <a:cubicBezTo>
                      <a:pt x="217704" y="96294"/>
                      <a:pt x="181992" y="78150"/>
                      <a:pt x="120245" y="75882"/>
                    </a:cubicBezTo>
                    <a:cubicBezTo>
                      <a:pt x="58498" y="73613"/>
                      <a:pt x="4047" y="68070"/>
                      <a:pt x="3509" y="68070"/>
                    </a:cubicBezTo>
                    <a:cubicBezTo>
                      <a:pt x="2058" y="67918"/>
                      <a:pt x="806" y="66877"/>
                      <a:pt x="284" y="65382"/>
                    </a:cubicBezTo>
                    <a:cubicBezTo>
                      <a:pt x="-269" y="63928"/>
                      <a:pt x="-1" y="62257"/>
                      <a:pt x="975" y="61098"/>
                    </a:cubicBezTo>
                    <a:lnTo>
                      <a:pt x="20175" y="37578"/>
                    </a:lnTo>
                    <a:cubicBezTo>
                      <a:pt x="22940" y="33126"/>
                      <a:pt x="42677" y="2970"/>
                      <a:pt x="56271" y="534"/>
                    </a:cubicBezTo>
                    <a:cubicBezTo>
                      <a:pt x="90823" y="-1869"/>
                      <a:pt x="125445" y="3860"/>
                      <a:pt x="157800" y="17334"/>
                    </a:cubicBezTo>
                    <a:cubicBezTo>
                      <a:pt x="192360" y="34134"/>
                      <a:pt x="221775" y="88398"/>
                      <a:pt x="223004" y="90750"/>
                    </a:cubicBezTo>
                    <a:cubicBezTo>
                      <a:pt x="223856" y="92337"/>
                      <a:pt x="223672" y="94345"/>
                      <a:pt x="222543" y="95706"/>
                    </a:cubicBezTo>
                    <a:cubicBezTo>
                      <a:pt x="221698" y="96285"/>
                      <a:pt x="220684" y="96495"/>
                      <a:pt x="219701" y="96294"/>
                    </a:cubicBezTo>
                    <a:close/>
                    <a:moveTo>
                      <a:pt x="11804" y="60006"/>
                    </a:moveTo>
                    <a:cubicBezTo>
                      <a:pt x="28700" y="61602"/>
                      <a:pt x="71708" y="65298"/>
                      <a:pt x="120476" y="67061"/>
                    </a:cubicBezTo>
                    <a:cubicBezTo>
                      <a:pt x="150942" y="67801"/>
                      <a:pt x="181148" y="73462"/>
                      <a:pt x="210101" y="83861"/>
                    </a:cubicBezTo>
                    <a:cubicBezTo>
                      <a:pt x="199810" y="67061"/>
                      <a:pt x="178152" y="35813"/>
                      <a:pt x="154728" y="24642"/>
                    </a:cubicBezTo>
                    <a:cubicBezTo>
                      <a:pt x="123724" y="11949"/>
                      <a:pt x="90623" y="6514"/>
                      <a:pt x="57576" y="8682"/>
                    </a:cubicBezTo>
                    <a:cubicBezTo>
                      <a:pt x="49512" y="10194"/>
                      <a:pt x="34152" y="30186"/>
                      <a:pt x="26319" y="42282"/>
                    </a:cubicBezTo>
                    <a:lnTo>
                      <a:pt x="26319" y="42282"/>
                    </a:lnTo>
                    <a:close/>
                    <a:moveTo>
                      <a:pt x="23016" y="39761"/>
                    </a:moveTo>
                    <a:lnTo>
                      <a:pt x="23016" y="39761"/>
                    </a:lnTo>
                    <a:close/>
                  </a:path>
                </a:pathLst>
              </a:custGeom>
              <a:solidFill>
                <a:srgbClr val="263238"/>
              </a:solidFill>
              <a:ln w="7671"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37795BEE-F060-5273-EC02-8916DF44F85D}"/>
                  </a:ext>
                </a:extLst>
              </p:cNvPr>
              <p:cNvSpPr/>
              <p:nvPr/>
            </p:nvSpPr>
            <p:spPr>
              <a:xfrm>
                <a:off x="7516668" y="4399602"/>
                <a:ext cx="59168" cy="695369"/>
              </a:xfrm>
              <a:custGeom>
                <a:avLst/>
                <a:gdLst>
                  <a:gd name="connsiteX0" fmla="*/ 43715 w 59168"/>
                  <a:gd name="connsiteY0" fmla="*/ 695370 h 695369"/>
                  <a:gd name="connsiteX1" fmla="*/ 28355 w 59168"/>
                  <a:gd name="connsiteY1" fmla="*/ 679326 h 695369"/>
                  <a:gd name="connsiteX2" fmla="*/ 16 w 59168"/>
                  <a:gd name="connsiteY2" fmla="*/ 17574 h 695369"/>
                  <a:gd name="connsiteX3" fmla="*/ 14685 w 59168"/>
                  <a:gd name="connsiteY3" fmla="*/ 18 h 695369"/>
                  <a:gd name="connsiteX4" fmla="*/ 30736 w 59168"/>
                  <a:gd name="connsiteY4" fmla="*/ 16062 h 695369"/>
                  <a:gd name="connsiteX5" fmla="*/ 59152 w 59168"/>
                  <a:gd name="connsiteY5" fmla="*/ 677730 h 695369"/>
                  <a:gd name="connsiteX6" fmla="*/ 44560 w 59168"/>
                  <a:gd name="connsiteY6" fmla="*/ 695286 h 69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68" h="695369">
                    <a:moveTo>
                      <a:pt x="43715" y="695370"/>
                    </a:moveTo>
                    <a:cubicBezTo>
                      <a:pt x="35498" y="695378"/>
                      <a:pt x="28724" y="688305"/>
                      <a:pt x="28355" y="679326"/>
                    </a:cubicBezTo>
                    <a:lnTo>
                      <a:pt x="16" y="17574"/>
                    </a:lnTo>
                    <a:cubicBezTo>
                      <a:pt x="-368" y="8292"/>
                      <a:pt x="6198" y="438"/>
                      <a:pt x="14685" y="18"/>
                    </a:cubicBezTo>
                    <a:cubicBezTo>
                      <a:pt x="23171" y="-402"/>
                      <a:pt x="30352" y="6780"/>
                      <a:pt x="30736" y="16062"/>
                    </a:cubicBezTo>
                    <a:lnTo>
                      <a:pt x="59152" y="677730"/>
                    </a:lnTo>
                    <a:cubicBezTo>
                      <a:pt x="59544" y="686978"/>
                      <a:pt x="53016" y="694832"/>
                      <a:pt x="44560" y="695286"/>
                    </a:cubicBezTo>
                    <a:close/>
                  </a:path>
                </a:pathLst>
              </a:custGeom>
              <a:solidFill>
                <a:srgbClr val="263238"/>
              </a:solidFill>
              <a:ln w="7671"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798CE596-020B-00A3-3594-94D466201DF2}"/>
                  </a:ext>
                </a:extLst>
              </p:cNvPr>
              <p:cNvSpPr/>
              <p:nvPr/>
            </p:nvSpPr>
            <p:spPr>
              <a:xfrm>
                <a:off x="7261078" y="4399602"/>
                <a:ext cx="59168" cy="695369"/>
              </a:xfrm>
              <a:custGeom>
                <a:avLst/>
                <a:gdLst>
                  <a:gd name="connsiteX0" fmla="*/ 43715 w 59168"/>
                  <a:gd name="connsiteY0" fmla="*/ 695370 h 695369"/>
                  <a:gd name="connsiteX1" fmla="*/ 28355 w 59168"/>
                  <a:gd name="connsiteY1" fmla="*/ 679326 h 695369"/>
                  <a:gd name="connsiteX2" fmla="*/ 16 w 59168"/>
                  <a:gd name="connsiteY2" fmla="*/ 17574 h 695369"/>
                  <a:gd name="connsiteX3" fmla="*/ 14685 w 59168"/>
                  <a:gd name="connsiteY3" fmla="*/ 18 h 695369"/>
                  <a:gd name="connsiteX4" fmla="*/ 30736 w 59168"/>
                  <a:gd name="connsiteY4" fmla="*/ 16062 h 695369"/>
                  <a:gd name="connsiteX5" fmla="*/ 59152 w 59168"/>
                  <a:gd name="connsiteY5" fmla="*/ 677730 h 695369"/>
                  <a:gd name="connsiteX6" fmla="*/ 44514 w 59168"/>
                  <a:gd name="connsiteY6" fmla="*/ 695286 h 695369"/>
                  <a:gd name="connsiteX7" fmla="*/ 44483 w 59168"/>
                  <a:gd name="connsiteY7" fmla="*/ 695286 h 69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68" h="695369">
                    <a:moveTo>
                      <a:pt x="43715" y="695370"/>
                    </a:moveTo>
                    <a:cubicBezTo>
                      <a:pt x="35498" y="695378"/>
                      <a:pt x="28724" y="688305"/>
                      <a:pt x="28355" y="679326"/>
                    </a:cubicBezTo>
                    <a:lnTo>
                      <a:pt x="16" y="17574"/>
                    </a:lnTo>
                    <a:cubicBezTo>
                      <a:pt x="-368" y="8292"/>
                      <a:pt x="6198" y="438"/>
                      <a:pt x="14685" y="18"/>
                    </a:cubicBezTo>
                    <a:cubicBezTo>
                      <a:pt x="23171" y="-402"/>
                      <a:pt x="30352" y="6780"/>
                      <a:pt x="30736" y="16062"/>
                    </a:cubicBezTo>
                    <a:lnTo>
                      <a:pt x="59152" y="677730"/>
                    </a:lnTo>
                    <a:cubicBezTo>
                      <a:pt x="59544" y="686995"/>
                      <a:pt x="52985" y="694857"/>
                      <a:pt x="44514" y="695286"/>
                    </a:cubicBezTo>
                    <a:cubicBezTo>
                      <a:pt x="44506" y="695286"/>
                      <a:pt x="44491" y="695286"/>
                      <a:pt x="44483" y="695286"/>
                    </a:cubicBezTo>
                    <a:close/>
                  </a:path>
                </a:pathLst>
              </a:custGeom>
              <a:solidFill>
                <a:srgbClr val="263238"/>
              </a:solidFill>
              <a:ln w="7671"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737885AC-C72F-9105-46D9-C36711BF82B3}"/>
                  </a:ext>
                </a:extLst>
              </p:cNvPr>
              <p:cNvSpPr/>
              <p:nvPr/>
            </p:nvSpPr>
            <p:spPr>
              <a:xfrm>
                <a:off x="6793612" y="3735516"/>
                <a:ext cx="506880" cy="503832"/>
              </a:xfrm>
              <a:custGeom>
                <a:avLst/>
                <a:gdLst>
                  <a:gd name="connsiteX0" fmla="*/ 472320 w 506880"/>
                  <a:gd name="connsiteY0" fmla="*/ 0 h 503832"/>
                  <a:gd name="connsiteX1" fmla="*/ 506880 w 506880"/>
                  <a:gd name="connsiteY1" fmla="*/ 0 h 503832"/>
                  <a:gd name="connsiteX2" fmla="*/ 506880 w 506880"/>
                  <a:gd name="connsiteY2" fmla="*/ 503832 h 503832"/>
                  <a:gd name="connsiteX3" fmla="*/ 472320 w 506880"/>
                  <a:gd name="connsiteY3" fmla="*/ 503832 h 503832"/>
                  <a:gd name="connsiteX4" fmla="*/ 34560 w 506880"/>
                  <a:gd name="connsiteY4" fmla="*/ 503832 h 503832"/>
                  <a:gd name="connsiteX5" fmla="*/ 0 w 506880"/>
                  <a:gd name="connsiteY5" fmla="*/ 503832 h 503832"/>
                  <a:gd name="connsiteX6" fmla="*/ 0 w 506880"/>
                  <a:gd name="connsiteY6" fmla="*/ 0 h 503832"/>
                  <a:gd name="connsiteX7" fmla="*/ 34560 w 506880"/>
                  <a:gd name="connsiteY7" fmla="*/ 0 h 50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880" h="503832">
                    <a:moveTo>
                      <a:pt x="472320" y="0"/>
                    </a:moveTo>
                    <a:cubicBezTo>
                      <a:pt x="491407" y="0"/>
                      <a:pt x="506880" y="0"/>
                      <a:pt x="506880" y="0"/>
                    </a:cubicBezTo>
                    <a:lnTo>
                      <a:pt x="506880" y="503832"/>
                    </a:lnTo>
                    <a:cubicBezTo>
                      <a:pt x="506880" y="503832"/>
                      <a:pt x="491407" y="503832"/>
                      <a:pt x="472320" y="503832"/>
                    </a:cubicBezTo>
                    <a:lnTo>
                      <a:pt x="34560" y="503832"/>
                    </a:lnTo>
                    <a:cubicBezTo>
                      <a:pt x="15473" y="503832"/>
                      <a:pt x="0" y="503832"/>
                      <a:pt x="0" y="503832"/>
                    </a:cubicBezTo>
                    <a:lnTo>
                      <a:pt x="0" y="0"/>
                    </a:lnTo>
                    <a:cubicBezTo>
                      <a:pt x="0" y="0"/>
                      <a:pt x="15473" y="0"/>
                      <a:pt x="34560" y="0"/>
                    </a:cubicBezTo>
                    <a:close/>
                  </a:path>
                </a:pathLst>
              </a:custGeom>
              <a:solidFill>
                <a:srgbClr val="C4C4C4"/>
              </a:solidFill>
              <a:ln w="7671"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B75DE6AF-9521-8BD5-7485-DA599DB1AB58}"/>
                  </a:ext>
                </a:extLst>
              </p:cNvPr>
              <p:cNvSpPr/>
              <p:nvPr/>
            </p:nvSpPr>
            <p:spPr>
              <a:xfrm>
                <a:off x="6789772" y="3731400"/>
                <a:ext cx="514560" cy="512400"/>
              </a:xfrm>
              <a:custGeom>
                <a:avLst/>
                <a:gdLst>
                  <a:gd name="connsiteX0" fmla="*/ 476160 w 514560"/>
                  <a:gd name="connsiteY0" fmla="*/ 512400 h 512400"/>
                  <a:gd name="connsiteX1" fmla="*/ 38400 w 514560"/>
                  <a:gd name="connsiteY1" fmla="*/ 512400 h 512400"/>
                  <a:gd name="connsiteX2" fmla="*/ 0 w 514560"/>
                  <a:gd name="connsiteY2" fmla="*/ 470400 h 512400"/>
                  <a:gd name="connsiteX3" fmla="*/ 0 w 514560"/>
                  <a:gd name="connsiteY3" fmla="*/ 42000 h 512400"/>
                  <a:gd name="connsiteX4" fmla="*/ 38400 w 514560"/>
                  <a:gd name="connsiteY4" fmla="*/ 0 h 512400"/>
                  <a:gd name="connsiteX5" fmla="*/ 476160 w 514560"/>
                  <a:gd name="connsiteY5" fmla="*/ 0 h 512400"/>
                  <a:gd name="connsiteX6" fmla="*/ 514560 w 514560"/>
                  <a:gd name="connsiteY6" fmla="*/ 42000 h 512400"/>
                  <a:gd name="connsiteX7" fmla="*/ 514560 w 514560"/>
                  <a:gd name="connsiteY7" fmla="*/ 470400 h 512400"/>
                  <a:gd name="connsiteX8" fmla="*/ 476160 w 514560"/>
                  <a:gd name="connsiteY8" fmla="*/ 512400 h 512400"/>
                  <a:gd name="connsiteX9" fmla="*/ 38400 w 514560"/>
                  <a:gd name="connsiteY9" fmla="*/ 8400 h 512400"/>
                  <a:gd name="connsiteX10" fmla="*/ 7680 w 514560"/>
                  <a:gd name="connsiteY10" fmla="*/ 42000 h 512400"/>
                  <a:gd name="connsiteX11" fmla="*/ 7680 w 514560"/>
                  <a:gd name="connsiteY11" fmla="*/ 470400 h 512400"/>
                  <a:gd name="connsiteX12" fmla="*/ 38400 w 514560"/>
                  <a:gd name="connsiteY12" fmla="*/ 504000 h 512400"/>
                  <a:gd name="connsiteX13" fmla="*/ 476160 w 514560"/>
                  <a:gd name="connsiteY13" fmla="*/ 504000 h 512400"/>
                  <a:gd name="connsiteX14" fmla="*/ 506880 w 514560"/>
                  <a:gd name="connsiteY14" fmla="*/ 470400 h 512400"/>
                  <a:gd name="connsiteX15" fmla="*/ 506880 w 514560"/>
                  <a:gd name="connsiteY15" fmla="*/ 42000 h 512400"/>
                  <a:gd name="connsiteX16" fmla="*/ 476160 w 514560"/>
                  <a:gd name="connsiteY16" fmla="*/ 8400 h 51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4560" h="512400">
                    <a:moveTo>
                      <a:pt x="476160" y="512400"/>
                    </a:moveTo>
                    <a:lnTo>
                      <a:pt x="38400" y="512400"/>
                    </a:lnTo>
                    <a:cubicBezTo>
                      <a:pt x="17196" y="512400"/>
                      <a:pt x="0" y="493592"/>
                      <a:pt x="0" y="470400"/>
                    </a:cubicBezTo>
                    <a:lnTo>
                      <a:pt x="0" y="42000"/>
                    </a:lnTo>
                    <a:cubicBezTo>
                      <a:pt x="0" y="18808"/>
                      <a:pt x="17196" y="0"/>
                      <a:pt x="38400" y="0"/>
                    </a:cubicBezTo>
                    <a:lnTo>
                      <a:pt x="476160" y="0"/>
                    </a:lnTo>
                    <a:cubicBezTo>
                      <a:pt x="497364" y="0"/>
                      <a:pt x="514560" y="18808"/>
                      <a:pt x="514560" y="42000"/>
                    </a:cubicBezTo>
                    <a:lnTo>
                      <a:pt x="514560" y="470400"/>
                    </a:lnTo>
                    <a:cubicBezTo>
                      <a:pt x="514560" y="493592"/>
                      <a:pt x="497364" y="512400"/>
                      <a:pt x="476160" y="512400"/>
                    </a:cubicBezTo>
                    <a:close/>
                    <a:moveTo>
                      <a:pt x="38400" y="8400"/>
                    </a:moveTo>
                    <a:cubicBezTo>
                      <a:pt x="21435" y="8400"/>
                      <a:pt x="7680" y="23444"/>
                      <a:pt x="7680" y="42000"/>
                    </a:cubicBezTo>
                    <a:lnTo>
                      <a:pt x="7680" y="470400"/>
                    </a:lnTo>
                    <a:cubicBezTo>
                      <a:pt x="7680" y="488956"/>
                      <a:pt x="21435" y="504000"/>
                      <a:pt x="38400" y="504000"/>
                    </a:cubicBezTo>
                    <a:lnTo>
                      <a:pt x="476160" y="504000"/>
                    </a:lnTo>
                    <a:cubicBezTo>
                      <a:pt x="493125" y="504000"/>
                      <a:pt x="506880" y="488956"/>
                      <a:pt x="506880" y="470400"/>
                    </a:cubicBezTo>
                    <a:lnTo>
                      <a:pt x="506880" y="42000"/>
                    </a:lnTo>
                    <a:cubicBezTo>
                      <a:pt x="506880" y="23444"/>
                      <a:pt x="493125" y="8400"/>
                      <a:pt x="476160" y="8400"/>
                    </a:cubicBezTo>
                    <a:close/>
                  </a:path>
                </a:pathLst>
              </a:custGeom>
              <a:solidFill>
                <a:srgbClr val="263238"/>
              </a:solidFill>
              <a:ln w="7671"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2F11477F-CC39-5E1C-AFCD-6C8EC9C30CB9}"/>
                  </a:ext>
                </a:extLst>
              </p:cNvPr>
              <p:cNvSpPr/>
              <p:nvPr/>
            </p:nvSpPr>
            <p:spPr>
              <a:xfrm>
                <a:off x="6802291" y="4392480"/>
                <a:ext cx="776756" cy="63000"/>
              </a:xfrm>
              <a:custGeom>
                <a:avLst/>
                <a:gdLst>
                  <a:gd name="connsiteX0" fmla="*/ 742502 w 776756"/>
                  <a:gd name="connsiteY0" fmla="*/ 63000 h 63000"/>
                  <a:gd name="connsiteX1" fmla="*/ 34253 w 776756"/>
                  <a:gd name="connsiteY1" fmla="*/ 63000 h 63000"/>
                  <a:gd name="connsiteX2" fmla="*/ 0 w 776756"/>
                  <a:gd name="connsiteY2" fmla="*/ 31500 h 63000"/>
                  <a:gd name="connsiteX3" fmla="*/ 0 w 776756"/>
                  <a:gd name="connsiteY3" fmla="*/ 31500 h 63000"/>
                  <a:gd name="connsiteX4" fmla="*/ 34253 w 776756"/>
                  <a:gd name="connsiteY4" fmla="*/ 0 h 63000"/>
                  <a:gd name="connsiteX5" fmla="*/ 742502 w 776756"/>
                  <a:gd name="connsiteY5" fmla="*/ 0 h 63000"/>
                  <a:gd name="connsiteX6" fmla="*/ 776755 w 776756"/>
                  <a:gd name="connsiteY6" fmla="*/ 31500 h 63000"/>
                  <a:gd name="connsiteX7" fmla="*/ 776755 w 776756"/>
                  <a:gd name="connsiteY7" fmla="*/ 31500 h 63000"/>
                  <a:gd name="connsiteX8" fmla="*/ 742502 w 776756"/>
                  <a:gd name="connsiteY8" fmla="*/ 63000 h 6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756" h="63000">
                    <a:moveTo>
                      <a:pt x="742502" y="63000"/>
                    </a:moveTo>
                    <a:lnTo>
                      <a:pt x="34253" y="63000"/>
                    </a:lnTo>
                    <a:cubicBezTo>
                      <a:pt x="15360" y="63000"/>
                      <a:pt x="0" y="48888"/>
                      <a:pt x="0" y="31500"/>
                    </a:cubicBezTo>
                    <a:lnTo>
                      <a:pt x="0" y="31500"/>
                    </a:lnTo>
                    <a:cubicBezTo>
                      <a:pt x="0" y="14112"/>
                      <a:pt x="15360" y="0"/>
                      <a:pt x="34253" y="0"/>
                    </a:cubicBezTo>
                    <a:lnTo>
                      <a:pt x="742502" y="0"/>
                    </a:lnTo>
                    <a:cubicBezTo>
                      <a:pt x="761395" y="0"/>
                      <a:pt x="776755" y="14112"/>
                      <a:pt x="776755" y="31500"/>
                    </a:cubicBezTo>
                    <a:lnTo>
                      <a:pt x="776755" y="31500"/>
                    </a:lnTo>
                    <a:cubicBezTo>
                      <a:pt x="776909" y="48888"/>
                      <a:pt x="761549" y="63000"/>
                      <a:pt x="742502" y="63000"/>
                    </a:cubicBezTo>
                    <a:close/>
                  </a:path>
                </a:pathLst>
              </a:custGeom>
              <a:solidFill>
                <a:srgbClr val="C4C4C4"/>
              </a:solidFill>
              <a:ln w="7671"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5DA864D7-9BA3-F08F-83DD-178EFF557088}"/>
                  </a:ext>
                </a:extLst>
              </p:cNvPr>
              <p:cNvSpPr/>
              <p:nvPr/>
            </p:nvSpPr>
            <p:spPr>
              <a:xfrm>
                <a:off x="6798144" y="4388280"/>
                <a:ext cx="785049" cy="71400"/>
              </a:xfrm>
              <a:custGeom>
                <a:avLst/>
                <a:gdLst>
                  <a:gd name="connsiteX0" fmla="*/ 746650 w 785049"/>
                  <a:gd name="connsiteY0" fmla="*/ 71400 h 71400"/>
                  <a:gd name="connsiteX1" fmla="*/ 38400 w 785049"/>
                  <a:gd name="connsiteY1" fmla="*/ 71400 h 71400"/>
                  <a:gd name="connsiteX2" fmla="*/ 0 w 785049"/>
                  <a:gd name="connsiteY2" fmla="*/ 35700 h 71400"/>
                  <a:gd name="connsiteX3" fmla="*/ 38400 w 785049"/>
                  <a:gd name="connsiteY3" fmla="*/ 0 h 71400"/>
                  <a:gd name="connsiteX4" fmla="*/ 746650 w 785049"/>
                  <a:gd name="connsiteY4" fmla="*/ 0 h 71400"/>
                  <a:gd name="connsiteX5" fmla="*/ 785050 w 785049"/>
                  <a:gd name="connsiteY5" fmla="*/ 35700 h 71400"/>
                  <a:gd name="connsiteX6" fmla="*/ 746650 w 785049"/>
                  <a:gd name="connsiteY6" fmla="*/ 71400 h 71400"/>
                  <a:gd name="connsiteX7" fmla="*/ 38400 w 785049"/>
                  <a:gd name="connsiteY7" fmla="*/ 8400 h 71400"/>
                  <a:gd name="connsiteX8" fmla="*/ 7680 w 785049"/>
                  <a:gd name="connsiteY8" fmla="*/ 35700 h 71400"/>
                  <a:gd name="connsiteX9" fmla="*/ 38400 w 785049"/>
                  <a:gd name="connsiteY9" fmla="*/ 63000 h 71400"/>
                  <a:gd name="connsiteX10" fmla="*/ 746650 w 785049"/>
                  <a:gd name="connsiteY10" fmla="*/ 63000 h 71400"/>
                  <a:gd name="connsiteX11" fmla="*/ 777370 w 785049"/>
                  <a:gd name="connsiteY11" fmla="*/ 35700 h 71400"/>
                  <a:gd name="connsiteX12" fmla="*/ 746650 w 785049"/>
                  <a:gd name="connsiteY12" fmla="*/ 8400 h 7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5049" h="71400">
                    <a:moveTo>
                      <a:pt x="746650" y="71400"/>
                    </a:moveTo>
                    <a:lnTo>
                      <a:pt x="38400" y="71400"/>
                    </a:lnTo>
                    <a:cubicBezTo>
                      <a:pt x="17357" y="71400"/>
                      <a:pt x="0" y="55356"/>
                      <a:pt x="0" y="35700"/>
                    </a:cubicBezTo>
                    <a:cubicBezTo>
                      <a:pt x="0" y="16044"/>
                      <a:pt x="17050" y="0"/>
                      <a:pt x="38400" y="0"/>
                    </a:cubicBezTo>
                    <a:lnTo>
                      <a:pt x="746650" y="0"/>
                    </a:lnTo>
                    <a:cubicBezTo>
                      <a:pt x="767693" y="0"/>
                      <a:pt x="785050" y="15960"/>
                      <a:pt x="785050" y="35700"/>
                    </a:cubicBezTo>
                    <a:cubicBezTo>
                      <a:pt x="785050" y="55440"/>
                      <a:pt x="767693" y="71400"/>
                      <a:pt x="746650" y="71400"/>
                    </a:cubicBezTo>
                    <a:close/>
                    <a:moveTo>
                      <a:pt x="38400" y="8400"/>
                    </a:moveTo>
                    <a:cubicBezTo>
                      <a:pt x="21658" y="8400"/>
                      <a:pt x="7680" y="20664"/>
                      <a:pt x="7680" y="35700"/>
                    </a:cubicBezTo>
                    <a:cubicBezTo>
                      <a:pt x="7680" y="50736"/>
                      <a:pt x="21350" y="63000"/>
                      <a:pt x="38400" y="63000"/>
                    </a:cubicBezTo>
                    <a:lnTo>
                      <a:pt x="746650" y="63000"/>
                    </a:lnTo>
                    <a:cubicBezTo>
                      <a:pt x="763469" y="63000"/>
                      <a:pt x="777370" y="50736"/>
                      <a:pt x="777370" y="35700"/>
                    </a:cubicBezTo>
                    <a:cubicBezTo>
                      <a:pt x="777370" y="20664"/>
                      <a:pt x="763776" y="8400"/>
                      <a:pt x="746650" y="8400"/>
                    </a:cubicBezTo>
                    <a:close/>
                  </a:path>
                </a:pathLst>
              </a:custGeom>
              <a:solidFill>
                <a:srgbClr val="263238"/>
              </a:solidFill>
              <a:ln w="7671"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46D9B1B6-294D-E2E0-8483-AB626BA72048}"/>
                  </a:ext>
                </a:extLst>
              </p:cNvPr>
              <p:cNvSpPr/>
              <p:nvPr/>
            </p:nvSpPr>
            <p:spPr>
              <a:xfrm>
                <a:off x="7171144" y="3889236"/>
                <a:ext cx="59152" cy="1205736"/>
              </a:xfrm>
              <a:custGeom>
                <a:avLst/>
                <a:gdLst>
                  <a:gd name="connsiteX0" fmla="*/ 15377 w 59152"/>
                  <a:gd name="connsiteY0" fmla="*/ 1205736 h 1205736"/>
                  <a:gd name="connsiteX1" fmla="*/ 14609 w 59152"/>
                  <a:gd name="connsiteY1" fmla="*/ 1205736 h 1205736"/>
                  <a:gd name="connsiteX2" fmla="*/ 17 w 59152"/>
                  <a:gd name="connsiteY2" fmla="*/ 1188180 h 1205736"/>
                  <a:gd name="connsiteX3" fmla="*/ 28433 w 59152"/>
                  <a:gd name="connsiteY3" fmla="*/ 526512 h 1205736"/>
                  <a:gd name="connsiteX4" fmla="*/ 28433 w 59152"/>
                  <a:gd name="connsiteY4" fmla="*/ 16800 h 1205736"/>
                  <a:gd name="connsiteX5" fmla="*/ 43793 w 59152"/>
                  <a:gd name="connsiteY5" fmla="*/ 0 h 1205736"/>
                  <a:gd name="connsiteX6" fmla="*/ 59153 w 59152"/>
                  <a:gd name="connsiteY6" fmla="*/ 16800 h 1205736"/>
                  <a:gd name="connsiteX7" fmla="*/ 59153 w 59152"/>
                  <a:gd name="connsiteY7" fmla="*/ 527184 h 1205736"/>
                  <a:gd name="connsiteX8" fmla="*/ 30814 w 59152"/>
                  <a:gd name="connsiteY8" fmla="*/ 1189692 h 1205736"/>
                  <a:gd name="connsiteX9" fmla="*/ 15377 w 59152"/>
                  <a:gd name="connsiteY9" fmla="*/ 1205736 h 120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52" h="1205736">
                    <a:moveTo>
                      <a:pt x="15377" y="1205736"/>
                    </a:moveTo>
                    <a:lnTo>
                      <a:pt x="14609" y="1205736"/>
                    </a:lnTo>
                    <a:cubicBezTo>
                      <a:pt x="6153" y="1205282"/>
                      <a:pt x="-375" y="1197428"/>
                      <a:pt x="17" y="1188180"/>
                    </a:cubicBezTo>
                    <a:lnTo>
                      <a:pt x="28433" y="526512"/>
                    </a:lnTo>
                    <a:lnTo>
                      <a:pt x="28433" y="16800"/>
                    </a:lnTo>
                    <a:cubicBezTo>
                      <a:pt x="28433" y="7518"/>
                      <a:pt x="35306" y="0"/>
                      <a:pt x="43793" y="0"/>
                    </a:cubicBezTo>
                    <a:cubicBezTo>
                      <a:pt x="52279" y="0"/>
                      <a:pt x="59153" y="7518"/>
                      <a:pt x="59153" y="16800"/>
                    </a:cubicBezTo>
                    <a:lnTo>
                      <a:pt x="59153" y="527184"/>
                    </a:lnTo>
                    <a:lnTo>
                      <a:pt x="30814" y="1189692"/>
                    </a:lnTo>
                    <a:cubicBezTo>
                      <a:pt x="30445" y="1198705"/>
                      <a:pt x="23625" y="1205786"/>
                      <a:pt x="15377" y="1205736"/>
                    </a:cubicBezTo>
                    <a:close/>
                  </a:path>
                </a:pathLst>
              </a:custGeom>
              <a:solidFill>
                <a:srgbClr val="263238"/>
              </a:solidFill>
              <a:ln w="7671"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F4C789C3-F32D-B5AE-4294-1F18D07E00E5}"/>
                  </a:ext>
                </a:extLst>
              </p:cNvPr>
              <p:cNvSpPr/>
              <p:nvPr/>
            </p:nvSpPr>
            <p:spPr>
              <a:xfrm>
                <a:off x="6825623" y="3889236"/>
                <a:ext cx="59151" cy="1205735"/>
              </a:xfrm>
              <a:custGeom>
                <a:avLst/>
                <a:gdLst>
                  <a:gd name="connsiteX0" fmla="*/ 15375 w 59151"/>
                  <a:gd name="connsiteY0" fmla="*/ 1205736 h 1205735"/>
                  <a:gd name="connsiteX1" fmla="*/ 14684 w 59151"/>
                  <a:gd name="connsiteY1" fmla="*/ 1205736 h 1205735"/>
                  <a:gd name="connsiteX2" fmla="*/ 15 w 59151"/>
                  <a:gd name="connsiteY2" fmla="*/ 1188213 h 1205735"/>
                  <a:gd name="connsiteX3" fmla="*/ 15 w 59151"/>
                  <a:gd name="connsiteY3" fmla="*/ 1188180 h 1205735"/>
                  <a:gd name="connsiteX4" fmla="*/ 28431 w 59151"/>
                  <a:gd name="connsiteY4" fmla="*/ 526512 h 1205735"/>
                  <a:gd name="connsiteX5" fmla="*/ 28431 w 59151"/>
                  <a:gd name="connsiteY5" fmla="*/ 16800 h 1205735"/>
                  <a:gd name="connsiteX6" fmla="*/ 43791 w 59151"/>
                  <a:gd name="connsiteY6" fmla="*/ 0 h 1205735"/>
                  <a:gd name="connsiteX7" fmla="*/ 59151 w 59151"/>
                  <a:gd name="connsiteY7" fmla="*/ 16800 h 1205735"/>
                  <a:gd name="connsiteX8" fmla="*/ 59151 w 59151"/>
                  <a:gd name="connsiteY8" fmla="*/ 527184 h 1205735"/>
                  <a:gd name="connsiteX9" fmla="*/ 30735 w 59151"/>
                  <a:gd name="connsiteY9" fmla="*/ 1189692 h 1205735"/>
                  <a:gd name="connsiteX10" fmla="*/ 15375 w 59151"/>
                  <a:gd name="connsiteY10" fmla="*/ 1205736 h 120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151" h="1205735">
                    <a:moveTo>
                      <a:pt x="15375" y="1205736"/>
                    </a:moveTo>
                    <a:lnTo>
                      <a:pt x="14684" y="1205736"/>
                    </a:lnTo>
                    <a:cubicBezTo>
                      <a:pt x="6205" y="1205324"/>
                      <a:pt x="-361" y="1197487"/>
                      <a:pt x="15" y="1188213"/>
                    </a:cubicBezTo>
                    <a:cubicBezTo>
                      <a:pt x="15" y="1188205"/>
                      <a:pt x="15" y="1188188"/>
                      <a:pt x="15" y="1188180"/>
                    </a:cubicBezTo>
                    <a:lnTo>
                      <a:pt x="28431" y="526512"/>
                    </a:lnTo>
                    <a:lnTo>
                      <a:pt x="28431" y="16800"/>
                    </a:lnTo>
                    <a:cubicBezTo>
                      <a:pt x="28431" y="7518"/>
                      <a:pt x="35305" y="0"/>
                      <a:pt x="43791" y="0"/>
                    </a:cubicBezTo>
                    <a:cubicBezTo>
                      <a:pt x="52278" y="0"/>
                      <a:pt x="59151" y="7518"/>
                      <a:pt x="59151" y="16800"/>
                    </a:cubicBezTo>
                    <a:lnTo>
                      <a:pt x="59151" y="527184"/>
                    </a:lnTo>
                    <a:lnTo>
                      <a:pt x="30735" y="1189692"/>
                    </a:lnTo>
                    <a:cubicBezTo>
                      <a:pt x="30367" y="1198672"/>
                      <a:pt x="23593" y="1205744"/>
                      <a:pt x="15375" y="1205736"/>
                    </a:cubicBezTo>
                    <a:close/>
                  </a:path>
                </a:pathLst>
              </a:custGeom>
              <a:solidFill>
                <a:srgbClr val="263238"/>
              </a:solidFill>
              <a:ln w="7671"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909308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94869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gradFill>
                  <a:gsLst>
                    <a:gs pos="0">
                      <a:prstClr val="white"/>
                    </a:gs>
                    <a:gs pos="100000">
                      <a:srgbClr val="00FFFF"/>
                    </a:gs>
                  </a:gsLst>
                  <a:lin ang="2700000" scaled="1"/>
                </a:gradFill>
                <a:latin typeface="OPPOSans H"/>
                <a:ea typeface="OPPOSans H"/>
              </a:rPr>
              <a:t>脚踏实地</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1373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艾迪鹅</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设计就业实战班学员</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用心做好每一份</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拥有一颗积极向上的心</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52191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17779537482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881434" y="689184"/>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pic>
        <p:nvPicPr>
          <p:cNvPr id="3" name="图片 2" descr="卡通人物&#10;&#10;描述已自动生成">
            <a:extLst>
              <a:ext uri="{FF2B5EF4-FFF2-40B4-BE49-F238E27FC236}">
                <a16:creationId xmlns:a16="http://schemas.microsoft.com/office/drawing/2014/main" id="{1C9EFEBD-32D3-B44A-B870-5FB7D04DCC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8036" y="764213"/>
            <a:ext cx="1836000" cy="1836000"/>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0" y="2185628"/>
            <a:ext cx="269977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脚踏实地</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4C9322E8-6E96-F2CB-25C8-D3D44563BF26}"/>
              </a:ext>
            </a:extLst>
          </p:cNvPr>
          <p:cNvSpPr/>
          <p:nvPr/>
        </p:nvSpPr>
        <p:spPr>
          <a:xfrm>
            <a:off x="1134427" y="2674570"/>
            <a:ext cx="4601573" cy="726778"/>
          </a:xfrm>
          <a:prstGeom prst="roundRect">
            <a:avLst>
              <a:gd name="adj" fmla="val 8169"/>
            </a:avLst>
          </a:prstGeom>
          <a:solidFill>
            <a:schemeClr val="accent1">
              <a:lumMod val="100000"/>
            </a:schemeClr>
          </a:solidFill>
          <a:ln w="12700" cap="flat" cmpd="sng" algn="ctr">
            <a:noFill/>
            <a:prstDash val="solid"/>
            <a:miter lim="800000"/>
          </a:ln>
          <a:effectLst>
            <a:outerShdw blurRad="165100" dist="114300" dir="5400000" sx="92000" sy="92000" algn="t" rotWithShape="0">
              <a:schemeClr val="accent1">
                <a:lumMod val="100000"/>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3" name="矩形: 圆角 2">
            <a:extLst>
              <a:ext uri="{FF2B5EF4-FFF2-40B4-BE49-F238E27FC236}">
                <a16:creationId xmlns:a16="http://schemas.microsoft.com/office/drawing/2014/main" id="{12074319-A742-14E9-1242-747F2DFE10EB}"/>
              </a:ext>
            </a:extLst>
          </p:cNvPr>
          <p:cNvSpPr/>
          <p:nvPr/>
        </p:nvSpPr>
        <p:spPr>
          <a:xfrm>
            <a:off x="1134427" y="3693142"/>
            <a:ext cx="4601573" cy="726778"/>
          </a:xfrm>
          <a:prstGeom prst="roundRect">
            <a:avLst>
              <a:gd name="adj" fmla="val 8169"/>
            </a:avLst>
          </a:prstGeom>
          <a:solidFill>
            <a:schemeClr val="accent1">
              <a:lumMod val="100000"/>
            </a:schemeClr>
          </a:solidFill>
          <a:ln w="12700" cap="flat" cmpd="sng" algn="ctr">
            <a:noFill/>
            <a:prstDash val="solid"/>
            <a:miter lim="800000"/>
          </a:ln>
          <a:effectLst>
            <a:outerShdw blurRad="165100" dist="114300" dir="5400000" sx="92000" sy="92000" algn="t" rotWithShape="0">
              <a:schemeClr val="accent1">
                <a:lumMod val="100000"/>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4" name="矩形: 圆角 3">
            <a:extLst>
              <a:ext uri="{FF2B5EF4-FFF2-40B4-BE49-F238E27FC236}">
                <a16:creationId xmlns:a16="http://schemas.microsoft.com/office/drawing/2014/main" id="{1B24C620-3285-3513-A907-681D86CCCC1D}"/>
              </a:ext>
            </a:extLst>
          </p:cNvPr>
          <p:cNvSpPr/>
          <p:nvPr/>
        </p:nvSpPr>
        <p:spPr>
          <a:xfrm>
            <a:off x="1134427" y="4700139"/>
            <a:ext cx="4601573" cy="726778"/>
          </a:xfrm>
          <a:prstGeom prst="roundRect">
            <a:avLst>
              <a:gd name="adj" fmla="val 8169"/>
            </a:avLst>
          </a:prstGeom>
          <a:solidFill>
            <a:schemeClr val="accent1">
              <a:lumMod val="100000"/>
            </a:schemeClr>
          </a:solidFill>
          <a:ln w="12700" cap="flat" cmpd="sng" algn="ctr">
            <a:noFill/>
            <a:prstDash val="solid"/>
            <a:miter lim="800000"/>
          </a:ln>
          <a:effectLst>
            <a:outerShdw blurRad="165100" dist="114300" dir="5400000" sx="92000" sy="92000" algn="t" rotWithShape="0">
              <a:schemeClr val="accent1">
                <a:lumMod val="100000"/>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8" name="矩形: 圆角 7">
            <a:extLst>
              <a:ext uri="{FF2B5EF4-FFF2-40B4-BE49-F238E27FC236}">
                <a16:creationId xmlns:a16="http://schemas.microsoft.com/office/drawing/2014/main" id="{01FBC75B-C5D9-DF36-551B-8D2133220F5E}"/>
              </a:ext>
            </a:extLst>
          </p:cNvPr>
          <p:cNvSpPr/>
          <p:nvPr/>
        </p:nvSpPr>
        <p:spPr>
          <a:xfrm>
            <a:off x="1192799" y="2730016"/>
            <a:ext cx="613459" cy="601884"/>
          </a:xfrm>
          <a:prstGeom prst="roundRect">
            <a:avLst>
              <a:gd name="adj" fmla="val 820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latin typeface="Arial"/>
                <a:ea typeface="微软雅黑"/>
                <a:cs typeface="+mn-cs"/>
              </a:rPr>
              <a:t>02</a:t>
            </a:r>
            <a:endParaRPr kumimoji="0" lang="zh-CN" altLang="en-US" sz="2400" b="0" i="0" u="none" strike="noStrike" kern="0" cap="none" spc="0" normalizeH="0" baseline="0" noProof="0" dirty="0">
              <a:ln>
                <a:noFill/>
              </a:ln>
              <a:solidFill>
                <a:schemeClr val="bg1"/>
              </a:solidFill>
              <a:effectLst/>
              <a:uLnTx/>
              <a:uFillTx/>
              <a:latin typeface="Arial"/>
              <a:ea typeface="微软雅黑"/>
              <a:cs typeface="+mn-cs"/>
            </a:endParaRPr>
          </a:p>
        </p:txBody>
      </p:sp>
      <p:sp>
        <p:nvSpPr>
          <p:cNvPr id="9" name="矩形: 圆角 8">
            <a:extLst>
              <a:ext uri="{FF2B5EF4-FFF2-40B4-BE49-F238E27FC236}">
                <a16:creationId xmlns:a16="http://schemas.microsoft.com/office/drawing/2014/main" id="{D54CF9F9-FBD6-3AA1-BA7E-68FF35267D5D}"/>
              </a:ext>
            </a:extLst>
          </p:cNvPr>
          <p:cNvSpPr/>
          <p:nvPr/>
        </p:nvSpPr>
        <p:spPr>
          <a:xfrm>
            <a:off x="1192799" y="3760163"/>
            <a:ext cx="613459" cy="601884"/>
          </a:xfrm>
          <a:prstGeom prst="roundRect">
            <a:avLst>
              <a:gd name="adj" fmla="val 820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latin typeface="Arial"/>
                <a:ea typeface="微软雅黑"/>
                <a:cs typeface="+mn-cs"/>
              </a:rPr>
              <a:t>03</a:t>
            </a:r>
            <a:endParaRPr kumimoji="0" lang="zh-CN" altLang="en-US" sz="2400" b="0" i="0" u="none" strike="noStrike" kern="0" cap="none" spc="0" normalizeH="0" baseline="0" noProof="0" dirty="0">
              <a:ln>
                <a:noFill/>
              </a:ln>
              <a:solidFill>
                <a:schemeClr val="bg1"/>
              </a:solidFill>
              <a:effectLst/>
              <a:uLnTx/>
              <a:uFillTx/>
              <a:latin typeface="Arial"/>
              <a:ea typeface="微软雅黑"/>
              <a:cs typeface="+mn-cs"/>
            </a:endParaRPr>
          </a:p>
        </p:txBody>
      </p:sp>
      <p:sp>
        <p:nvSpPr>
          <p:cNvPr id="10" name="矩形: 圆角 9">
            <a:extLst>
              <a:ext uri="{FF2B5EF4-FFF2-40B4-BE49-F238E27FC236}">
                <a16:creationId xmlns:a16="http://schemas.microsoft.com/office/drawing/2014/main" id="{73A7076D-6469-1650-B0FF-87A048FDD9CB}"/>
              </a:ext>
            </a:extLst>
          </p:cNvPr>
          <p:cNvSpPr/>
          <p:nvPr/>
        </p:nvSpPr>
        <p:spPr>
          <a:xfrm>
            <a:off x="1192799" y="4767161"/>
            <a:ext cx="613459" cy="601884"/>
          </a:xfrm>
          <a:prstGeom prst="roundRect">
            <a:avLst>
              <a:gd name="adj" fmla="val 820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latin typeface="Arial"/>
                <a:ea typeface="微软雅黑"/>
                <a:cs typeface="+mn-cs"/>
              </a:rPr>
              <a:t>04</a:t>
            </a:r>
            <a:endParaRPr kumimoji="0" lang="zh-CN" altLang="en-US" sz="2400" b="0" i="0" u="none" strike="noStrike" kern="0" cap="none" spc="0" normalizeH="0" baseline="0" noProof="0" dirty="0">
              <a:ln>
                <a:noFill/>
              </a:ln>
              <a:solidFill>
                <a:schemeClr val="bg1"/>
              </a:solidFill>
              <a:effectLst/>
              <a:uLnTx/>
              <a:uFillTx/>
              <a:latin typeface="Arial"/>
              <a:ea typeface="微软雅黑"/>
              <a:cs typeface="+mn-cs"/>
            </a:endParaRPr>
          </a:p>
        </p:txBody>
      </p:sp>
      <p:sp>
        <p:nvSpPr>
          <p:cNvPr id="11" name="文本框 10">
            <a:extLst>
              <a:ext uri="{FF2B5EF4-FFF2-40B4-BE49-F238E27FC236}">
                <a16:creationId xmlns:a16="http://schemas.microsoft.com/office/drawing/2014/main" id="{06A00415-98C1-F77C-AD10-4FB8C540C47A}"/>
              </a:ext>
            </a:extLst>
          </p:cNvPr>
          <p:cNvSpPr txBox="1"/>
          <p:nvPr/>
        </p:nvSpPr>
        <p:spPr>
          <a:xfrm>
            <a:off x="1776000" y="2758614"/>
            <a:ext cx="1628385" cy="523220"/>
          </a:xfrm>
          <a:prstGeom prst="rect">
            <a:avLst/>
          </a:prstGeom>
          <a:noFill/>
        </p:spPr>
        <p:txBody>
          <a:bodyPr wrap="square">
            <a:spAutoFit/>
          </a:bodyPr>
          <a:lstStyle/>
          <a:p>
            <a:pPr defTabSz="914400"/>
            <a:r>
              <a:rPr lang="zh-CN" altLang="en-US" sz="2800" b="1" dirty="0">
                <a:solidFill>
                  <a:schemeClr val="bg1"/>
                </a:solidFill>
                <a:latin typeface="思源黑体 CN Bold" panose="020B0800000000000000" pitchFamily="34" charset="-122"/>
                <a:ea typeface="思源黑体 CN Bold" panose="020B0800000000000000" pitchFamily="34" charset="-122"/>
              </a:rPr>
              <a:t>完成情况</a:t>
            </a:r>
            <a:endParaRPr lang="zh-CN" altLang="en-US" sz="1600" b="1" dirty="0">
              <a:solidFill>
                <a:schemeClr val="bg1"/>
              </a:solidFill>
              <a:latin typeface="思源黑体 CN Bold" panose="020B0800000000000000" pitchFamily="34" charset="-122"/>
              <a:ea typeface="思源黑体 CN Bold" panose="020B0800000000000000" pitchFamily="34" charset="-122"/>
            </a:endParaRPr>
          </a:p>
        </p:txBody>
      </p:sp>
      <p:sp>
        <p:nvSpPr>
          <p:cNvPr id="12" name="文本框 11">
            <a:extLst>
              <a:ext uri="{FF2B5EF4-FFF2-40B4-BE49-F238E27FC236}">
                <a16:creationId xmlns:a16="http://schemas.microsoft.com/office/drawing/2014/main" id="{02BFF163-76EF-C447-0FC6-CB8F06577E64}"/>
              </a:ext>
            </a:extLst>
          </p:cNvPr>
          <p:cNvSpPr txBox="1"/>
          <p:nvPr/>
        </p:nvSpPr>
        <p:spPr>
          <a:xfrm>
            <a:off x="1776000" y="3768720"/>
            <a:ext cx="2344423" cy="523220"/>
          </a:xfrm>
          <a:prstGeom prst="rect">
            <a:avLst/>
          </a:prstGeom>
          <a:noFill/>
        </p:spPr>
        <p:txBody>
          <a:bodyPr wrap="square">
            <a:spAutoFit/>
          </a:bodyPr>
          <a:lstStyle/>
          <a:p>
            <a:pPr defTabSz="914400"/>
            <a:r>
              <a:rPr lang="zh-CN" altLang="en-US" sz="2800" b="1" dirty="0">
                <a:solidFill>
                  <a:schemeClr val="bg1"/>
                </a:solidFill>
                <a:latin typeface="思源黑体 CN Bold" panose="020B0800000000000000" pitchFamily="34" charset="-122"/>
                <a:ea typeface="思源黑体 CN Bold" panose="020B0800000000000000" pitchFamily="34" charset="-122"/>
              </a:rPr>
              <a:t>工作不足</a:t>
            </a:r>
            <a:endParaRPr lang="zh-CN" altLang="en-US" sz="1600" b="1" dirty="0">
              <a:solidFill>
                <a:schemeClr val="bg1"/>
              </a:solidFill>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79F536CC-040B-7868-1137-5B1B204F33E8}"/>
              </a:ext>
            </a:extLst>
          </p:cNvPr>
          <p:cNvSpPr txBox="1"/>
          <p:nvPr/>
        </p:nvSpPr>
        <p:spPr>
          <a:xfrm>
            <a:off x="1776000" y="4740993"/>
            <a:ext cx="2137595" cy="523220"/>
          </a:xfrm>
          <a:prstGeom prst="rect">
            <a:avLst/>
          </a:prstGeom>
          <a:noFill/>
        </p:spPr>
        <p:txBody>
          <a:bodyPr wrap="square">
            <a:spAutoFit/>
          </a:bodyPr>
          <a:lstStyle/>
          <a:p>
            <a:pPr defTabSz="914400"/>
            <a:r>
              <a:rPr lang="zh-CN" altLang="en-US" sz="2800" b="1" dirty="0">
                <a:solidFill>
                  <a:schemeClr val="bg1"/>
                </a:solidFill>
                <a:latin typeface="思源黑体 CN Bold" panose="020B0800000000000000" pitchFamily="34" charset="-122"/>
                <a:ea typeface="思源黑体 CN Bold" panose="020B0800000000000000" pitchFamily="34" charset="-122"/>
              </a:rPr>
              <a:t>未来计划</a:t>
            </a:r>
            <a:endParaRPr lang="zh-CN" altLang="en-US" sz="1600" b="1" dirty="0">
              <a:solidFill>
                <a:schemeClr val="bg1"/>
              </a:solidFill>
              <a:latin typeface="思源黑体 CN Bold" panose="020B0800000000000000" pitchFamily="34" charset="-122"/>
              <a:ea typeface="思源黑体 CN Bold" panose="020B0800000000000000" pitchFamily="34" charset="-122"/>
            </a:endParaRPr>
          </a:p>
        </p:txBody>
      </p:sp>
      <p:sp>
        <p:nvSpPr>
          <p:cNvPr id="25" name="矩形: 圆角 24">
            <a:extLst>
              <a:ext uri="{FF2B5EF4-FFF2-40B4-BE49-F238E27FC236}">
                <a16:creationId xmlns:a16="http://schemas.microsoft.com/office/drawing/2014/main" id="{BCAE4FEC-F93F-34D8-CB2C-9305A2F381B2}"/>
              </a:ext>
            </a:extLst>
          </p:cNvPr>
          <p:cNvSpPr/>
          <p:nvPr/>
        </p:nvSpPr>
        <p:spPr>
          <a:xfrm>
            <a:off x="1134427" y="1667573"/>
            <a:ext cx="4601573" cy="726778"/>
          </a:xfrm>
          <a:prstGeom prst="roundRect">
            <a:avLst>
              <a:gd name="adj" fmla="val 8169"/>
            </a:avLst>
          </a:prstGeom>
          <a:solidFill>
            <a:schemeClr val="accent1">
              <a:lumMod val="100000"/>
            </a:schemeClr>
          </a:solidFill>
          <a:ln w="12700" cap="flat" cmpd="sng" algn="ctr">
            <a:noFill/>
            <a:prstDash val="solid"/>
            <a:miter lim="800000"/>
          </a:ln>
          <a:effectLst>
            <a:outerShdw blurRad="165100" dist="114300" dir="5400000" sx="92000" sy="92000" algn="t" rotWithShape="0">
              <a:schemeClr val="accent1">
                <a:lumMod val="100000"/>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a typeface="微软雅黑"/>
            </a:endParaRPr>
          </a:p>
        </p:txBody>
      </p:sp>
      <p:sp>
        <p:nvSpPr>
          <p:cNvPr id="26" name="文本框 25">
            <a:extLst>
              <a:ext uri="{FF2B5EF4-FFF2-40B4-BE49-F238E27FC236}">
                <a16:creationId xmlns:a16="http://schemas.microsoft.com/office/drawing/2014/main" id="{1CAFFD61-77A5-6A53-2068-178353B5841D}"/>
              </a:ext>
            </a:extLst>
          </p:cNvPr>
          <p:cNvSpPr txBox="1"/>
          <p:nvPr/>
        </p:nvSpPr>
        <p:spPr>
          <a:xfrm>
            <a:off x="1776000" y="1754724"/>
            <a:ext cx="1665652" cy="52322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rPr>
              <a:t>工作概述</a:t>
            </a:r>
            <a:endParaRPr kumimoji="0" lang="zh-CN" altLang="en-US" sz="1600" b="1" i="0" u="none" strike="noStrike" kern="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endParaRPr>
          </a:p>
        </p:txBody>
      </p:sp>
      <p:sp>
        <p:nvSpPr>
          <p:cNvPr id="30" name="矩形: 圆角 29">
            <a:extLst>
              <a:ext uri="{FF2B5EF4-FFF2-40B4-BE49-F238E27FC236}">
                <a16:creationId xmlns:a16="http://schemas.microsoft.com/office/drawing/2014/main" id="{125254F6-CF59-C110-10FD-D4DF9BB8E686}"/>
              </a:ext>
            </a:extLst>
          </p:cNvPr>
          <p:cNvSpPr/>
          <p:nvPr/>
        </p:nvSpPr>
        <p:spPr>
          <a:xfrm>
            <a:off x="1192799" y="1723019"/>
            <a:ext cx="613459" cy="601884"/>
          </a:xfrm>
          <a:prstGeom prst="roundRect">
            <a:avLst>
              <a:gd name="adj" fmla="val 820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latin typeface="Arial"/>
                <a:ea typeface="微软雅黑"/>
                <a:cs typeface="+mn-cs"/>
              </a:rPr>
              <a:t>01</a:t>
            </a:r>
            <a:endParaRPr kumimoji="0" lang="zh-CN" altLang="en-US" sz="2400" b="0" i="0" u="none" strike="noStrike" kern="0" cap="none" spc="0" normalizeH="0" baseline="0" noProof="0" dirty="0">
              <a:ln>
                <a:noFill/>
              </a:ln>
              <a:solidFill>
                <a:schemeClr val="bg1"/>
              </a:solidFill>
              <a:effectLst/>
              <a:uLnTx/>
              <a:uFillTx/>
              <a:latin typeface="Arial"/>
              <a:ea typeface="微软雅黑"/>
              <a:cs typeface="+mn-cs"/>
            </a:endParaRPr>
          </a:p>
        </p:txBody>
      </p:sp>
      <p:sp>
        <p:nvSpPr>
          <p:cNvPr id="36" name="文本框 35">
            <a:extLst>
              <a:ext uri="{FF2B5EF4-FFF2-40B4-BE49-F238E27FC236}">
                <a16:creationId xmlns:a16="http://schemas.microsoft.com/office/drawing/2014/main" id="{DF63DEFB-B5FB-3BB9-DCAF-A7F754C4186B}"/>
              </a:ext>
            </a:extLst>
          </p:cNvPr>
          <p:cNvSpPr txBox="1"/>
          <p:nvPr/>
        </p:nvSpPr>
        <p:spPr>
          <a:xfrm>
            <a:off x="3292283" y="1963508"/>
            <a:ext cx="2300468" cy="3077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1400" kern="0" dirty="0">
                <a:solidFill>
                  <a:schemeClr val="bg1"/>
                </a:solidFill>
                <a:latin typeface="思源黑体 CN Regular" panose="020B0500000000000000" pitchFamily="34" charset="-122"/>
                <a:ea typeface="思源黑体 CN Regular" panose="020B0500000000000000" pitchFamily="34" charset="-122"/>
              </a:rPr>
              <a:t>Work summarize</a:t>
            </a:r>
            <a:endParaRPr kumimoji="0" lang="zh-CN" altLang="en-US" sz="1400" b="0" i="0" u="none" strike="noStrike" kern="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endParaRPr>
          </a:p>
        </p:txBody>
      </p:sp>
      <p:sp>
        <p:nvSpPr>
          <p:cNvPr id="37" name="文本框 36">
            <a:extLst>
              <a:ext uri="{FF2B5EF4-FFF2-40B4-BE49-F238E27FC236}">
                <a16:creationId xmlns:a16="http://schemas.microsoft.com/office/drawing/2014/main" id="{C39C01EF-C3F3-D3EA-0E05-6E2A0397B168}"/>
              </a:ext>
            </a:extLst>
          </p:cNvPr>
          <p:cNvSpPr txBox="1"/>
          <p:nvPr/>
        </p:nvSpPr>
        <p:spPr>
          <a:xfrm>
            <a:off x="3292283" y="2956679"/>
            <a:ext cx="1796969" cy="307777"/>
          </a:xfrm>
          <a:prstGeom prst="rect">
            <a:avLst/>
          </a:prstGeom>
          <a:noFill/>
        </p:spPr>
        <p:txBody>
          <a:bodyPr wrap="square">
            <a:spAutoFit/>
          </a:bodyPr>
          <a:lstStyle/>
          <a:p>
            <a:pPr defTabSz="914400"/>
            <a:r>
              <a:rPr lang="en-US" altLang="zh-CN" sz="1400" dirty="0">
                <a:solidFill>
                  <a:schemeClr val="bg1"/>
                </a:solidFill>
                <a:latin typeface="思源黑体 CN Regular" panose="020B0500000000000000" pitchFamily="34" charset="-122"/>
                <a:ea typeface="思源黑体 CN Regular" panose="020B0500000000000000" pitchFamily="34" charset="-122"/>
              </a:rPr>
              <a:t>Performance</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39" name="文本框 38">
            <a:extLst>
              <a:ext uri="{FF2B5EF4-FFF2-40B4-BE49-F238E27FC236}">
                <a16:creationId xmlns:a16="http://schemas.microsoft.com/office/drawing/2014/main" id="{A8CDECA2-EE1C-ECAF-56C6-758D036919F1}"/>
              </a:ext>
            </a:extLst>
          </p:cNvPr>
          <p:cNvSpPr txBox="1"/>
          <p:nvPr/>
        </p:nvSpPr>
        <p:spPr>
          <a:xfrm>
            <a:off x="3292283" y="3977503"/>
            <a:ext cx="2300468" cy="307777"/>
          </a:xfrm>
          <a:prstGeom prst="rect">
            <a:avLst/>
          </a:prstGeom>
          <a:noFill/>
        </p:spPr>
        <p:txBody>
          <a:bodyPr wrap="square">
            <a:spAutoFit/>
          </a:bodyPr>
          <a:lstStyle/>
          <a:p>
            <a:pPr defTabSz="914400"/>
            <a:r>
              <a:rPr lang="en-US" altLang="zh-CN" sz="1400" dirty="0">
                <a:solidFill>
                  <a:schemeClr val="bg1"/>
                </a:solidFill>
                <a:latin typeface="思源黑体 CN Regular" panose="020B0500000000000000" pitchFamily="34" charset="-122"/>
                <a:ea typeface="思源黑体 CN Regular" panose="020B0500000000000000" pitchFamily="34" charset="-122"/>
              </a:rPr>
              <a:t>Not  always  working</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46" name="文本框 45">
            <a:extLst>
              <a:ext uri="{FF2B5EF4-FFF2-40B4-BE49-F238E27FC236}">
                <a16:creationId xmlns:a16="http://schemas.microsoft.com/office/drawing/2014/main" id="{B8EC7952-6F37-AC4E-5E9E-B8DC47C0755E}"/>
              </a:ext>
            </a:extLst>
          </p:cNvPr>
          <p:cNvSpPr txBox="1"/>
          <p:nvPr/>
        </p:nvSpPr>
        <p:spPr>
          <a:xfrm>
            <a:off x="3292283" y="4938202"/>
            <a:ext cx="2300468" cy="307777"/>
          </a:xfrm>
          <a:prstGeom prst="rect">
            <a:avLst/>
          </a:prstGeom>
          <a:noFill/>
        </p:spPr>
        <p:txBody>
          <a:bodyPr wrap="square">
            <a:spAutoFit/>
          </a:bodyPr>
          <a:lstStyle/>
          <a:p>
            <a:pPr defTabSz="914400"/>
            <a:r>
              <a:rPr lang="en-US" altLang="zh-CN" sz="1400" dirty="0">
                <a:solidFill>
                  <a:schemeClr val="bg1"/>
                </a:solidFill>
                <a:latin typeface="思源黑体 CN Regular" panose="020B0500000000000000" pitchFamily="34" charset="-122"/>
                <a:ea typeface="思源黑体 CN Regular" panose="020B0500000000000000" pitchFamily="34" charset="-122"/>
              </a:rPr>
              <a:t>Future  plan</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cxnSp>
        <p:nvCxnSpPr>
          <p:cNvPr id="51" name="直接连接符 50">
            <a:extLst>
              <a:ext uri="{FF2B5EF4-FFF2-40B4-BE49-F238E27FC236}">
                <a16:creationId xmlns:a16="http://schemas.microsoft.com/office/drawing/2014/main" id="{5734CAA2-3D54-A548-A09E-8C9CA62C76DF}"/>
              </a:ext>
            </a:extLst>
          </p:cNvPr>
          <p:cNvCxnSpPr>
            <a:cxnSpLocks/>
          </p:cNvCxnSpPr>
          <p:nvPr/>
        </p:nvCxnSpPr>
        <p:spPr>
          <a:xfrm>
            <a:off x="2685136" y="909000"/>
            <a:ext cx="0" cy="0"/>
          </a:xfrm>
          <a:prstGeom prst="line">
            <a:avLst/>
          </a:prstGeom>
          <a:ln>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grpSp>
        <p:nvGrpSpPr>
          <p:cNvPr id="219" name="组合 218">
            <a:extLst>
              <a:ext uri="{FF2B5EF4-FFF2-40B4-BE49-F238E27FC236}">
                <a16:creationId xmlns:a16="http://schemas.microsoft.com/office/drawing/2014/main" id="{C514DCA5-8AF2-FB92-43F8-1C1EAA796649}"/>
              </a:ext>
            </a:extLst>
          </p:cNvPr>
          <p:cNvGrpSpPr/>
          <p:nvPr/>
        </p:nvGrpSpPr>
        <p:grpSpPr>
          <a:xfrm>
            <a:off x="6838815" y="1331393"/>
            <a:ext cx="4597550" cy="4345096"/>
            <a:chOff x="6838815" y="1331393"/>
            <a:chExt cx="4597550" cy="4345096"/>
          </a:xfrm>
        </p:grpSpPr>
        <p:grpSp>
          <p:nvGrpSpPr>
            <p:cNvPr id="54" name="图形 6">
              <a:extLst>
                <a:ext uri="{FF2B5EF4-FFF2-40B4-BE49-F238E27FC236}">
                  <a16:creationId xmlns:a16="http://schemas.microsoft.com/office/drawing/2014/main" id="{034CF980-E84D-C45B-2873-8C6A96D93DD8}"/>
                </a:ext>
              </a:extLst>
            </p:cNvPr>
            <p:cNvGrpSpPr/>
            <p:nvPr/>
          </p:nvGrpSpPr>
          <p:grpSpPr>
            <a:xfrm>
              <a:off x="6838815" y="1331393"/>
              <a:ext cx="4597550" cy="4315657"/>
              <a:chOff x="6838815" y="1331393"/>
              <a:chExt cx="4597550" cy="4315657"/>
            </a:xfrm>
          </p:grpSpPr>
          <p:sp>
            <p:nvSpPr>
              <p:cNvPr id="55" name="任意多边形: 形状 54">
                <a:extLst>
                  <a:ext uri="{FF2B5EF4-FFF2-40B4-BE49-F238E27FC236}">
                    <a16:creationId xmlns:a16="http://schemas.microsoft.com/office/drawing/2014/main" id="{CA6F7C4E-B7C4-A8B6-B614-C9DD6E07C44A}"/>
                  </a:ext>
                </a:extLst>
              </p:cNvPr>
              <p:cNvSpPr/>
              <p:nvPr/>
            </p:nvSpPr>
            <p:spPr>
              <a:xfrm>
                <a:off x="6838815" y="1331393"/>
                <a:ext cx="4597550" cy="4315657"/>
              </a:xfrm>
              <a:custGeom>
                <a:avLst/>
                <a:gdLst>
                  <a:gd name="connsiteX0" fmla="*/ 4335631 w 4597550"/>
                  <a:gd name="connsiteY0" fmla="*/ 2929583 h 4315657"/>
                  <a:gd name="connsiteX1" fmla="*/ 3365605 w 4597550"/>
                  <a:gd name="connsiteY1" fmla="*/ 3816456 h 4315657"/>
                  <a:gd name="connsiteX2" fmla="*/ 1484608 w 4597550"/>
                  <a:gd name="connsiteY2" fmla="*/ 4272513 h 4315657"/>
                  <a:gd name="connsiteX3" fmla="*/ 1018835 w 4597550"/>
                  <a:gd name="connsiteY3" fmla="*/ 4132781 h 4315657"/>
                  <a:gd name="connsiteX4" fmla="*/ 805856 w 4597550"/>
                  <a:gd name="connsiteY4" fmla="*/ 4021339 h 4315657"/>
                  <a:gd name="connsiteX5" fmla="*/ 8614 w 4597550"/>
                  <a:gd name="connsiteY5" fmla="*/ 2315697 h 4315657"/>
                  <a:gd name="connsiteX6" fmla="*/ 1081891 w 4597550"/>
                  <a:gd name="connsiteY6" fmla="*/ 913331 h 4315657"/>
                  <a:gd name="connsiteX7" fmla="*/ 3104430 w 4597550"/>
                  <a:gd name="connsiteY7" fmla="*/ 25220 h 4315657"/>
                  <a:gd name="connsiteX8" fmla="*/ 3583251 w 4597550"/>
                  <a:gd name="connsiteY8" fmla="*/ 168572 h 4315657"/>
                  <a:gd name="connsiteX9" fmla="*/ 4440501 w 4597550"/>
                  <a:gd name="connsiteY9" fmla="*/ 991532 h 4315657"/>
                  <a:gd name="connsiteX10" fmla="*/ 4476125 w 4597550"/>
                  <a:gd name="connsiteY10" fmla="*/ 1078209 h 4315657"/>
                  <a:gd name="connsiteX11" fmla="*/ 4335631 w 4597550"/>
                  <a:gd name="connsiteY11" fmla="*/ 2929583 h 431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97550" h="4315657">
                    <a:moveTo>
                      <a:pt x="4335631" y="2929583"/>
                    </a:moveTo>
                    <a:cubicBezTo>
                      <a:pt x="4138940" y="3326204"/>
                      <a:pt x="3790039" y="3737399"/>
                      <a:pt x="3365605" y="3816456"/>
                    </a:cubicBezTo>
                    <a:cubicBezTo>
                      <a:pt x="2724287" y="3935899"/>
                      <a:pt x="2578650" y="4469300"/>
                      <a:pt x="1484608" y="4272513"/>
                    </a:cubicBezTo>
                    <a:cubicBezTo>
                      <a:pt x="1324369" y="4244510"/>
                      <a:pt x="1168026" y="4197609"/>
                      <a:pt x="1018835" y="4132781"/>
                    </a:cubicBezTo>
                    <a:cubicBezTo>
                      <a:pt x="945388" y="4100520"/>
                      <a:pt x="874227" y="4063287"/>
                      <a:pt x="805856" y="4021339"/>
                    </a:cubicBezTo>
                    <a:cubicBezTo>
                      <a:pt x="200828" y="3649864"/>
                      <a:pt x="-51394" y="2977018"/>
                      <a:pt x="8614" y="2315697"/>
                    </a:cubicBezTo>
                    <a:cubicBezTo>
                      <a:pt x="86909" y="1445874"/>
                      <a:pt x="692128" y="1106784"/>
                      <a:pt x="1081891" y="913331"/>
                    </a:cubicBezTo>
                    <a:cubicBezTo>
                      <a:pt x="1471654" y="719879"/>
                      <a:pt x="2027343" y="-158993"/>
                      <a:pt x="3104430" y="25220"/>
                    </a:cubicBezTo>
                    <a:cubicBezTo>
                      <a:pt x="3269422" y="52734"/>
                      <a:pt x="3430289" y="100896"/>
                      <a:pt x="3583251" y="168572"/>
                    </a:cubicBezTo>
                    <a:cubicBezTo>
                      <a:pt x="3933105" y="325163"/>
                      <a:pt x="4271528" y="613484"/>
                      <a:pt x="4440501" y="991532"/>
                    </a:cubicBezTo>
                    <a:cubicBezTo>
                      <a:pt x="4453198" y="1019916"/>
                      <a:pt x="4465076" y="1048805"/>
                      <a:pt x="4476125" y="1078209"/>
                    </a:cubicBezTo>
                    <a:cubicBezTo>
                      <a:pt x="4692533" y="1652090"/>
                      <a:pt x="4603760" y="2388849"/>
                      <a:pt x="4335631" y="2929583"/>
                    </a:cubicBezTo>
                    <a:close/>
                  </a:path>
                </a:pathLst>
              </a:custGeom>
              <a:solidFill>
                <a:schemeClr val="accent1"/>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7656C84-9C9F-B2FA-82A7-CEE8E2CCE6B1}"/>
                  </a:ext>
                </a:extLst>
              </p:cNvPr>
              <p:cNvSpPr/>
              <p:nvPr/>
            </p:nvSpPr>
            <p:spPr>
              <a:xfrm>
                <a:off x="6838815" y="1331393"/>
                <a:ext cx="4597550" cy="4315657"/>
              </a:xfrm>
              <a:custGeom>
                <a:avLst/>
                <a:gdLst>
                  <a:gd name="connsiteX0" fmla="*/ 4335631 w 4597550"/>
                  <a:gd name="connsiteY0" fmla="*/ 2929583 h 4315657"/>
                  <a:gd name="connsiteX1" fmla="*/ 3365605 w 4597550"/>
                  <a:gd name="connsiteY1" fmla="*/ 3816456 h 4315657"/>
                  <a:gd name="connsiteX2" fmla="*/ 1484608 w 4597550"/>
                  <a:gd name="connsiteY2" fmla="*/ 4272513 h 4315657"/>
                  <a:gd name="connsiteX3" fmla="*/ 1018835 w 4597550"/>
                  <a:gd name="connsiteY3" fmla="*/ 4132781 h 4315657"/>
                  <a:gd name="connsiteX4" fmla="*/ 805856 w 4597550"/>
                  <a:gd name="connsiteY4" fmla="*/ 4021339 h 4315657"/>
                  <a:gd name="connsiteX5" fmla="*/ 8614 w 4597550"/>
                  <a:gd name="connsiteY5" fmla="*/ 2315697 h 4315657"/>
                  <a:gd name="connsiteX6" fmla="*/ 1081891 w 4597550"/>
                  <a:gd name="connsiteY6" fmla="*/ 913331 h 4315657"/>
                  <a:gd name="connsiteX7" fmla="*/ 3104430 w 4597550"/>
                  <a:gd name="connsiteY7" fmla="*/ 25220 h 4315657"/>
                  <a:gd name="connsiteX8" fmla="*/ 3583251 w 4597550"/>
                  <a:gd name="connsiteY8" fmla="*/ 168572 h 4315657"/>
                  <a:gd name="connsiteX9" fmla="*/ 4440501 w 4597550"/>
                  <a:gd name="connsiteY9" fmla="*/ 991532 h 4315657"/>
                  <a:gd name="connsiteX10" fmla="*/ 4476125 w 4597550"/>
                  <a:gd name="connsiteY10" fmla="*/ 1078209 h 4315657"/>
                  <a:gd name="connsiteX11" fmla="*/ 4335631 w 4597550"/>
                  <a:gd name="connsiteY11" fmla="*/ 2929583 h 431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97550" h="4315657">
                    <a:moveTo>
                      <a:pt x="4335631" y="2929583"/>
                    </a:moveTo>
                    <a:cubicBezTo>
                      <a:pt x="4138940" y="3326204"/>
                      <a:pt x="3790039" y="3737399"/>
                      <a:pt x="3365605" y="3816456"/>
                    </a:cubicBezTo>
                    <a:cubicBezTo>
                      <a:pt x="2724287" y="3935899"/>
                      <a:pt x="2578650" y="4469300"/>
                      <a:pt x="1484608" y="4272513"/>
                    </a:cubicBezTo>
                    <a:cubicBezTo>
                      <a:pt x="1324369" y="4244510"/>
                      <a:pt x="1168026" y="4197609"/>
                      <a:pt x="1018835" y="4132781"/>
                    </a:cubicBezTo>
                    <a:cubicBezTo>
                      <a:pt x="945388" y="4100520"/>
                      <a:pt x="874227" y="4063287"/>
                      <a:pt x="805856" y="4021339"/>
                    </a:cubicBezTo>
                    <a:cubicBezTo>
                      <a:pt x="200828" y="3649864"/>
                      <a:pt x="-51394" y="2977018"/>
                      <a:pt x="8614" y="2315697"/>
                    </a:cubicBezTo>
                    <a:cubicBezTo>
                      <a:pt x="86909" y="1445874"/>
                      <a:pt x="692128" y="1106784"/>
                      <a:pt x="1081891" y="913331"/>
                    </a:cubicBezTo>
                    <a:cubicBezTo>
                      <a:pt x="1471654" y="719879"/>
                      <a:pt x="2027343" y="-158993"/>
                      <a:pt x="3104430" y="25220"/>
                    </a:cubicBezTo>
                    <a:cubicBezTo>
                      <a:pt x="3269422" y="52734"/>
                      <a:pt x="3430289" y="100896"/>
                      <a:pt x="3583251" y="168572"/>
                    </a:cubicBezTo>
                    <a:cubicBezTo>
                      <a:pt x="3933105" y="325163"/>
                      <a:pt x="4271528" y="613484"/>
                      <a:pt x="4440501" y="991532"/>
                    </a:cubicBezTo>
                    <a:cubicBezTo>
                      <a:pt x="4453198" y="1019916"/>
                      <a:pt x="4465076" y="1048805"/>
                      <a:pt x="4476125" y="1078209"/>
                    </a:cubicBezTo>
                    <a:cubicBezTo>
                      <a:pt x="4692533" y="1652090"/>
                      <a:pt x="4603760" y="2388849"/>
                      <a:pt x="4335631" y="2929583"/>
                    </a:cubicBezTo>
                    <a:close/>
                  </a:path>
                </a:pathLst>
              </a:custGeom>
              <a:solidFill>
                <a:srgbClr val="FFFFFF">
                  <a:alpha val="70000"/>
                </a:srgbClr>
              </a:solidFill>
              <a:ln w="9525" cap="flat">
                <a:noFill/>
                <a:prstDash val="solid"/>
                <a:miter/>
              </a:ln>
            </p:spPr>
            <p:txBody>
              <a:bodyPr rtlCol="0" anchor="ctr"/>
              <a:lstStyle/>
              <a:p>
                <a:endParaRPr lang="zh-CN" altLang="en-US"/>
              </a:p>
            </p:txBody>
          </p:sp>
        </p:grpSp>
        <p:grpSp>
          <p:nvGrpSpPr>
            <p:cNvPr id="57" name="图形 6">
              <a:extLst>
                <a:ext uri="{FF2B5EF4-FFF2-40B4-BE49-F238E27FC236}">
                  <a16:creationId xmlns:a16="http://schemas.microsoft.com/office/drawing/2014/main" id="{06C5FF09-1656-2519-EB94-7DDF293A403E}"/>
                </a:ext>
              </a:extLst>
            </p:cNvPr>
            <p:cNvGrpSpPr/>
            <p:nvPr/>
          </p:nvGrpSpPr>
          <p:grpSpPr>
            <a:xfrm>
              <a:off x="6851620" y="5478272"/>
              <a:ext cx="4492466" cy="9525"/>
              <a:chOff x="6851620" y="5478272"/>
              <a:chExt cx="4492466" cy="9525"/>
            </a:xfrm>
          </p:grpSpPr>
          <p:sp>
            <p:nvSpPr>
              <p:cNvPr id="58" name="任意多边形: 形状 57">
                <a:extLst>
                  <a:ext uri="{FF2B5EF4-FFF2-40B4-BE49-F238E27FC236}">
                    <a16:creationId xmlns:a16="http://schemas.microsoft.com/office/drawing/2014/main" id="{52C74FDD-953D-B914-1EBD-75FD72DBC884}"/>
                  </a:ext>
                </a:extLst>
              </p:cNvPr>
              <p:cNvSpPr/>
              <p:nvPr/>
            </p:nvSpPr>
            <p:spPr>
              <a:xfrm>
                <a:off x="11216452" y="5478272"/>
                <a:ext cx="127634" cy="9525"/>
              </a:xfrm>
              <a:custGeom>
                <a:avLst/>
                <a:gdLst>
                  <a:gd name="connsiteX0" fmla="*/ 0 w 127634"/>
                  <a:gd name="connsiteY0" fmla="*/ 0 h 9525"/>
                  <a:gd name="connsiteX1" fmla="*/ 127635 w 127634"/>
                  <a:gd name="connsiteY1" fmla="*/ 0 h 9525"/>
                </a:gdLst>
                <a:ahLst/>
                <a:cxnLst>
                  <a:cxn ang="0">
                    <a:pos x="connsiteX0" y="connsiteY0"/>
                  </a:cxn>
                  <a:cxn ang="0">
                    <a:pos x="connsiteX1" y="connsiteY1"/>
                  </a:cxn>
                </a:cxnLst>
                <a:rect l="l" t="t" r="r" b="b"/>
                <a:pathLst>
                  <a:path w="127634" h="9525">
                    <a:moveTo>
                      <a:pt x="0" y="0"/>
                    </a:moveTo>
                    <a:lnTo>
                      <a:pt x="127635" y="0"/>
                    </a:lnTo>
                  </a:path>
                </a:pathLst>
              </a:custGeom>
              <a:ln w="9525" cap="rnd">
                <a:solidFill>
                  <a:srgbClr val="263238"/>
                </a:solidFill>
                <a:prstDash val="solid"/>
                <a:round/>
              </a:ln>
            </p:spPr>
            <p:txBody>
              <a:bodyPr rtlCol="0" anchor="ctr"/>
              <a:lstStyle/>
              <a:p>
                <a:endParaRPr lang="zh-CN" altLang="en-US"/>
              </a:p>
            </p:txBody>
          </p:sp>
          <p:sp>
            <p:nvSpPr>
              <p:cNvPr id="59" name="任意多边形: 形状 58">
                <a:extLst>
                  <a:ext uri="{FF2B5EF4-FFF2-40B4-BE49-F238E27FC236}">
                    <a16:creationId xmlns:a16="http://schemas.microsoft.com/office/drawing/2014/main" id="{51A36331-497F-9079-A2E2-7DF0A1C40ECA}"/>
                  </a:ext>
                </a:extLst>
              </p:cNvPr>
              <p:cNvSpPr/>
              <p:nvPr/>
            </p:nvSpPr>
            <p:spPr>
              <a:xfrm>
                <a:off x="6851620" y="5478272"/>
                <a:ext cx="4271295" cy="9525"/>
              </a:xfrm>
              <a:custGeom>
                <a:avLst/>
                <a:gdLst>
                  <a:gd name="connsiteX0" fmla="*/ 0 w 4271295"/>
                  <a:gd name="connsiteY0" fmla="*/ 0 h 9525"/>
                  <a:gd name="connsiteX1" fmla="*/ 4271296 w 4271295"/>
                  <a:gd name="connsiteY1" fmla="*/ 0 h 9525"/>
                </a:gdLst>
                <a:ahLst/>
                <a:cxnLst>
                  <a:cxn ang="0">
                    <a:pos x="connsiteX0" y="connsiteY0"/>
                  </a:cxn>
                  <a:cxn ang="0">
                    <a:pos x="connsiteX1" y="connsiteY1"/>
                  </a:cxn>
                </a:cxnLst>
                <a:rect l="l" t="t" r="r" b="b"/>
                <a:pathLst>
                  <a:path w="4271295" h="9525">
                    <a:moveTo>
                      <a:pt x="0" y="0"/>
                    </a:moveTo>
                    <a:lnTo>
                      <a:pt x="4271296" y="0"/>
                    </a:lnTo>
                  </a:path>
                </a:pathLst>
              </a:custGeom>
              <a:ln w="9525" cap="rnd">
                <a:solidFill>
                  <a:srgbClr val="263238"/>
                </a:solidFill>
                <a:prstDash val="solid"/>
                <a:round/>
              </a:ln>
            </p:spPr>
            <p:txBody>
              <a:bodyPr rtlCol="0" anchor="ctr"/>
              <a:lstStyle/>
              <a:p>
                <a:endParaRPr lang="zh-CN" altLang="en-US"/>
              </a:p>
            </p:txBody>
          </p:sp>
        </p:grpSp>
        <p:grpSp>
          <p:nvGrpSpPr>
            <p:cNvPr id="60" name="图形 6">
              <a:extLst>
                <a:ext uri="{FF2B5EF4-FFF2-40B4-BE49-F238E27FC236}">
                  <a16:creationId xmlns:a16="http://schemas.microsoft.com/office/drawing/2014/main" id="{9CF2C903-4164-9195-81B1-356DF42EF117}"/>
                </a:ext>
              </a:extLst>
            </p:cNvPr>
            <p:cNvGrpSpPr/>
            <p:nvPr/>
          </p:nvGrpSpPr>
          <p:grpSpPr>
            <a:xfrm>
              <a:off x="7081538" y="1340350"/>
              <a:ext cx="4058449" cy="1730192"/>
              <a:chOff x="7081538" y="1340350"/>
              <a:chExt cx="4058449" cy="1730192"/>
            </a:xfrm>
            <a:solidFill>
              <a:srgbClr val="000000"/>
            </a:solidFill>
          </p:grpSpPr>
          <p:grpSp>
            <p:nvGrpSpPr>
              <p:cNvPr id="61" name="图形 6">
                <a:extLst>
                  <a:ext uri="{FF2B5EF4-FFF2-40B4-BE49-F238E27FC236}">
                    <a16:creationId xmlns:a16="http://schemas.microsoft.com/office/drawing/2014/main" id="{3116AA0D-C8E5-823D-1BF7-992CA7D25E80}"/>
                  </a:ext>
                </a:extLst>
              </p:cNvPr>
              <p:cNvGrpSpPr/>
              <p:nvPr/>
            </p:nvGrpSpPr>
            <p:grpSpPr>
              <a:xfrm>
                <a:off x="9723887" y="1340350"/>
                <a:ext cx="1416100" cy="1711523"/>
                <a:chOff x="9723887" y="1340350"/>
                <a:chExt cx="1416100" cy="1711523"/>
              </a:xfrm>
              <a:solidFill>
                <a:srgbClr val="000000"/>
              </a:solidFill>
            </p:grpSpPr>
            <p:sp>
              <p:nvSpPr>
                <p:cNvPr id="62" name="任意多边形: 形状 61">
                  <a:extLst>
                    <a:ext uri="{FF2B5EF4-FFF2-40B4-BE49-F238E27FC236}">
                      <a16:creationId xmlns:a16="http://schemas.microsoft.com/office/drawing/2014/main" id="{39DD9342-1A43-9F59-8D8E-A29A72833CFF}"/>
                    </a:ext>
                  </a:extLst>
                </p:cNvPr>
                <p:cNvSpPr/>
                <p:nvPr/>
              </p:nvSpPr>
              <p:spPr>
                <a:xfrm>
                  <a:off x="9829278" y="1500803"/>
                  <a:ext cx="162167" cy="220046"/>
                </a:xfrm>
                <a:custGeom>
                  <a:avLst/>
                  <a:gdLst>
                    <a:gd name="connsiteX0" fmla="*/ 42624 w 162167"/>
                    <a:gd name="connsiteY0" fmla="*/ 155657 h 220046"/>
                    <a:gd name="connsiteX1" fmla="*/ 156924 w 162167"/>
                    <a:gd name="connsiteY1" fmla="*/ 220046 h 220046"/>
                    <a:gd name="connsiteX2" fmla="*/ 162163 w 162167"/>
                    <a:gd name="connsiteY2" fmla="*/ 152514 h 220046"/>
                    <a:gd name="connsiteX3" fmla="*/ 77771 w 162167"/>
                    <a:gd name="connsiteY3" fmla="*/ 1829 h 220046"/>
                    <a:gd name="connsiteX4" fmla="*/ 2257 w 162167"/>
                    <a:gd name="connsiteY4" fmla="*/ 47469 h 220046"/>
                    <a:gd name="connsiteX5" fmla="*/ 1000 w 162167"/>
                    <a:gd name="connsiteY5" fmla="*/ 54121 h 220046"/>
                    <a:gd name="connsiteX6" fmla="*/ 42624 w 162167"/>
                    <a:gd name="connsiteY6" fmla="*/ 155657 h 22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167" h="220046">
                      <a:moveTo>
                        <a:pt x="42624" y="155657"/>
                      </a:moveTo>
                      <a:cubicBezTo>
                        <a:pt x="71199" y="185661"/>
                        <a:pt x="156924" y="220046"/>
                        <a:pt x="156924" y="220046"/>
                      </a:cubicBezTo>
                      <a:cubicBezTo>
                        <a:pt x="156924" y="220046"/>
                        <a:pt x="162353" y="156515"/>
                        <a:pt x="162163" y="152514"/>
                      </a:cubicBezTo>
                      <a:cubicBezTo>
                        <a:pt x="160163" y="105461"/>
                        <a:pt x="128540" y="15735"/>
                        <a:pt x="77771" y="1829"/>
                      </a:cubicBezTo>
                      <a:cubicBezTo>
                        <a:pt x="44320" y="-6420"/>
                        <a:pt x="10506" y="14014"/>
                        <a:pt x="2257" y="47469"/>
                      </a:cubicBezTo>
                      <a:cubicBezTo>
                        <a:pt x="1724" y="49661"/>
                        <a:pt x="1295" y="51883"/>
                        <a:pt x="1000" y="54121"/>
                      </a:cubicBezTo>
                      <a:cubicBezTo>
                        <a:pt x="-5191" y="90792"/>
                        <a:pt x="18431" y="130035"/>
                        <a:pt x="42624" y="155657"/>
                      </a:cubicBezTo>
                      <a:close/>
                    </a:path>
                  </a:pathLst>
                </a:custGeom>
                <a:solidFill>
                  <a:srgbClr val="000000"/>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6B448BFC-639A-6990-BD8C-49116EB563CB}"/>
                    </a:ext>
                  </a:extLst>
                </p:cNvPr>
                <p:cNvSpPr/>
                <p:nvPr/>
              </p:nvSpPr>
              <p:spPr>
                <a:xfrm>
                  <a:off x="10662299" y="1796226"/>
                  <a:ext cx="134793" cy="245815"/>
                </a:xfrm>
                <a:custGeom>
                  <a:avLst/>
                  <a:gdLst>
                    <a:gd name="connsiteX0" fmla="*/ 62663 w 134793"/>
                    <a:gd name="connsiteY0" fmla="*/ 245807 h 245815"/>
                    <a:gd name="connsiteX1" fmla="*/ 104382 w 134793"/>
                    <a:gd name="connsiteY1" fmla="*/ 192372 h 245815"/>
                    <a:gd name="connsiteX2" fmla="*/ 117050 w 134793"/>
                    <a:gd name="connsiteY2" fmla="*/ 20064 h 245815"/>
                    <a:gd name="connsiteX3" fmla="*/ 28887 w 134793"/>
                    <a:gd name="connsiteY3" fmla="*/ 16553 h 245815"/>
                    <a:gd name="connsiteX4" fmla="*/ 24182 w 134793"/>
                    <a:gd name="connsiteY4" fmla="*/ 21398 h 245815"/>
                    <a:gd name="connsiteX5" fmla="*/ 2846 w 134793"/>
                    <a:gd name="connsiteY5" fmla="*/ 129030 h 245815"/>
                    <a:gd name="connsiteX6" fmla="*/ 62663 w 134793"/>
                    <a:gd name="connsiteY6" fmla="*/ 245807 h 2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93" h="245815">
                      <a:moveTo>
                        <a:pt x="62663" y="245807"/>
                      </a:moveTo>
                      <a:cubicBezTo>
                        <a:pt x="63234" y="246569"/>
                        <a:pt x="102286" y="195801"/>
                        <a:pt x="104382" y="192372"/>
                      </a:cubicBezTo>
                      <a:cubicBezTo>
                        <a:pt x="128576" y="151986"/>
                        <a:pt x="152007" y="59784"/>
                        <a:pt x="117050" y="20064"/>
                      </a:cubicBezTo>
                      <a:cubicBezTo>
                        <a:pt x="93676" y="-5250"/>
                        <a:pt x="54205" y="-6823"/>
                        <a:pt x="28887" y="16553"/>
                      </a:cubicBezTo>
                      <a:cubicBezTo>
                        <a:pt x="27230" y="18082"/>
                        <a:pt x="25658" y="19699"/>
                        <a:pt x="24182" y="21398"/>
                      </a:cubicBezTo>
                      <a:cubicBezTo>
                        <a:pt x="-1250" y="48544"/>
                        <a:pt x="-3155" y="94359"/>
                        <a:pt x="2846" y="129030"/>
                      </a:cubicBezTo>
                      <a:cubicBezTo>
                        <a:pt x="9894" y="169702"/>
                        <a:pt x="62663" y="245712"/>
                        <a:pt x="62663" y="245807"/>
                      </a:cubicBezTo>
                      <a:close/>
                    </a:path>
                  </a:pathLst>
                </a:custGeom>
                <a:solidFill>
                  <a:srgbClr val="000000"/>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F78F477F-507E-6EBF-D456-C889CC22D817}"/>
                    </a:ext>
                  </a:extLst>
                </p:cNvPr>
                <p:cNvSpPr/>
                <p:nvPr/>
              </p:nvSpPr>
              <p:spPr>
                <a:xfrm>
                  <a:off x="9723887" y="1340350"/>
                  <a:ext cx="1416100" cy="1711523"/>
                </a:xfrm>
                <a:custGeom>
                  <a:avLst/>
                  <a:gdLst>
                    <a:gd name="connsiteX0" fmla="*/ 1386647 w 1416100"/>
                    <a:gd name="connsiteY0" fmla="*/ 501467 h 1711523"/>
                    <a:gd name="connsiteX1" fmla="*/ 1220626 w 1416100"/>
                    <a:gd name="connsiteY1" fmla="*/ 549092 h 1711523"/>
                    <a:gd name="connsiteX2" fmla="*/ 1177002 w 1416100"/>
                    <a:gd name="connsiteY2" fmla="*/ 600908 h 1711523"/>
                    <a:gd name="connsiteX3" fmla="*/ 1177954 w 1416100"/>
                    <a:gd name="connsiteY3" fmla="*/ 600908 h 1711523"/>
                    <a:gd name="connsiteX4" fmla="*/ 1134425 w 1416100"/>
                    <a:gd name="connsiteY4" fmla="*/ 622530 h 1711523"/>
                    <a:gd name="connsiteX5" fmla="*/ 1039175 w 1416100"/>
                    <a:gd name="connsiteY5" fmla="*/ 676346 h 1711523"/>
                    <a:gd name="connsiteX6" fmla="*/ 933066 w 1416100"/>
                    <a:gd name="connsiteY6" fmla="*/ 750165 h 1711523"/>
                    <a:gd name="connsiteX7" fmla="*/ 827720 w 1416100"/>
                    <a:gd name="connsiteY7" fmla="*/ 849511 h 1711523"/>
                    <a:gd name="connsiteX8" fmla="*/ 826577 w 1416100"/>
                    <a:gd name="connsiteY8" fmla="*/ 850844 h 1711523"/>
                    <a:gd name="connsiteX9" fmla="*/ 850104 w 1416100"/>
                    <a:gd name="connsiteY9" fmla="*/ 793694 h 1711523"/>
                    <a:gd name="connsiteX10" fmla="*/ 816861 w 1416100"/>
                    <a:gd name="connsiteY10" fmla="*/ 624244 h 1711523"/>
                    <a:gd name="connsiteX11" fmla="*/ 731003 w 1416100"/>
                    <a:gd name="connsiteY11" fmla="*/ 643989 h 1711523"/>
                    <a:gd name="connsiteX12" fmla="*/ 727707 w 1416100"/>
                    <a:gd name="connsiteY12" fmla="*/ 649962 h 1711523"/>
                    <a:gd name="connsiteX13" fmla="*/ 735518 w 1416100"/>
                    <a:gd name="connsiteY13" fmla="*/ 759404 h 1711523"/>
                    <a:gd name="connsiteX14" fmla="*/ 823053 w 1416100"/>
                    <a:gd name="connsiteY14" fmla="*/ 855511 h 1711523"/>
                    <a:gd name="connsiteX15" fmla="*/ 735041 w 1416100"/>
                    <a:gd name="connsiteY15" fmla="*/ 973621 h 1711523"/>
                    <a:gd name="connsiteX16" fmla="*/ 689512 w 1416100"/>
                    <a:gd name="connsiteY16" fmla="*/ 1047155 h 1711523"/>
                    <a:gd name="connsiteX17" fmla="*/ 699037 w 1416100"/>
                    <a:gd name="connsiteY17" fmla="*/ 1022009 h 1711523"/>
                    <a:gd name="connsiteX18" fmla="*/ 665795 w 1416100"/>
                    <a:gd name="connsiteY18" fmla="*/ 852559 h 1711523"/>
                    <a:gd name="connsiteX19" fmla="*/ 579936 w 1416100"/>
                    <a:gd name="connsiteY19" fmla="*/ 872304 h 1711523"/>
                    <a:gd name="connsiteX20" fmla="*/ 576641 w 1416100"/>
                    <a:gd name="connsiteY20" fmla="*/ 878276 h 1711523"/>
                    <a:gd name="connsiteX21" fmla="*/ 584451 w 1416100"/>
                    <a:gd name="connsiteY21" fmla="*/ 987814 h 1711523"/>
                    <a:gd name="connsiteX22" fmla="*/ 669129 w 1416100"/>
                    <a:gd name="connsiteY22" fmla="*/ 1081349 h 1711523"/>
                    <a:gd name="connsiteX23" fmla="*/ 652364 w 1416100"/>
                    <a:gd name="connsiteY23" fmla="*/ 1109924 h 1711523"/>
                    <a:gd name="connsiteX24" fmla="*/ 572355 w 1416100"/>
                    <a:gd name="connsiteY24" fmla="*/ 1246894 h 1711523"/>
                    <a:gd name="connsiteX25" fmla="*/ 542827 w 1416100"/>
                    <a:gd name="connsiteY25" fmla="*/ 1292899 h 1711523"/>
                    <a:gd name="connsiteX26" fmla="*/ 551399 w 1416100"/>
                    <a:gd name="connsiteY26" fmla="*/ 1271087 h 1711523"/>
                    <a:gd name="connsiteX27" fmla="*/ 518157 w 1416100"/>
                    <a:gd name="connsiteY27" fmla="*/ 1101542 h 1711523"/>
                    <a:gd name="connsiteX28" fmla="*/ 432213 w 1416100"/>
                    <a:gd name="connsiteY28" fmla="*/ 1121516 h 1711523"/>
                    <a:gd name="connsiteX29" fmla="*/ 429003 w 1416100"/>
                    <a:gd name="connsiteY29" fmla="*/ 1127355 h 1711523"/>
                    <a:gd name="connsiteX30" fmla="*/ 436814 w 1416100"/>
                    <a:gd name="connsiteY30" fmla="*/ 1236797 h 1711523"/>
                    <a:gd name="connsiteX31" fmla="*/ 518919 w 1416100"/>
                    <a:gd name="connsiteY31" fmla="*/ 1328142 h 1711523"/>
                    <a:gd name="connsiteX32" fmla="*/ 486534 w 1416100"/>
                    <a:gd name="connsiteY32" fmla="*/ 1372814 h 1711523"/>
                    <a:gd name="connsiteX33" fmla="*/ 463674 w 1416100"/>
                    <a:gd name="connsiteY33" fmla="*/ 1401389 h 1711523"/>
                    <a:gd name="connsiteX34" fmla="*/ 439862 w 1416100"/>
                    <a:gd name="connsiteY34" fmla="*/ 1428917 h 1711523"/>
                    <a:gd name="connsiteX35" fmla="*/ 392237 w 1416100"/>
                    <a:gd name="connsiteY35" fmla="*/ 1479494 h 1711523"/>
                    <a:gd name="connsiteX36" fmla="*/ 360042 w 1416100"/>
                    <a:gd name="connsiteY36" fmla="*/ 1512070 h 1711523"/>
                    <a:gd name="connsiteX37" fmla="*/ 389284 w 1416100"/>
                    <a:gd name="connsiteY37" fmla="*/ 1463016 h 1711523"/>
                    <a:gd name="connsiteX38" fmla="*/ 405667 w 1416100"/>
                    <a:gd name="connsiteY38" fmla="*/ 1341858 h 1711523"/>
                    <a:gd name="connsiteX39" fmla="*/ 410239 w 1416100"/>
                    <a:gd name="connsiteY39" fmla="*/ 1328809 h 1711523"/>
                    <a:gd name="connsiteX40" fmla="*/ 367491 w 1416100"/>
                    <a:gd name="connsiteY40" fmla="*/ 1251628 h 1711523"/>
                    <a:gd name="connsiteX41" fmla="*/ 360995 w 1416100"/>
                    <a:gd name="connsiteY41" fmla="*/ 1250132 h 1711523"/>
                    <a:gd name="connsiteX42" fmla="*/ 223358 w 1416100"/>
                    <a:gd name="connsiteY42" fmla="*/ 1354907 h 1711523"/>
                    <a:gd name="connsiteX43" fmla="*/ 205832 w 1416100"/>
                    <a:gd name="connsiteY43" fmla="*/ 1404152 h 1711523"/>
                    <a:gd name="connsiteX44" fmla="*/ 211833 w 1416100"/>
                    <a:gd name="connsiteY44" fmla="*/ 1370528 h 1711523"/>
                    <a:gd name="connsiteX45" fmla="*/ 222501 w 1416100"/>
                    <a:gd name="connsiteY45" fmla="*/ 1300139 h 1711523"/>
                    <a:gd name="connsiteX46" fmla="*/ 226502 w 1416100"/>
                    <a:gd name="connsiteY46" fmla="*/ 1263944 h 1711523"/>
                    <a:gd name="connsiteX47" fmla="*/ 229169 w 1416100"/>
                    <a:gd name="connsiteY47" fmla="*/ 1226415 h 1711523"/>
                    <a:gd name="connsiteX48" fmla="*/ 230216 w 1416100"/>
                    <a:gd name="connsiteY48" fmla="*/ 1137356 h 1711523"/>
                    <a:gd name="connsiteX49" fmla="*/ 355565 w 1416100"/>
                    <a:gd name="connsiteY49" fmla="*/ 1142881 h 1711523"/>
                    <a:gd name="connsiteX50" fmla="*/ 444910 w 1416100"/>
                    <a:gd name="connsiteY50" fmla="*/ 1079159 h 1711523"/>
                    <a:gd name="connsiteX51" fmla="*/ 414354 w 1416100"/>
                    <a:gd name="connsiteY51" fmla="*/ 996529 h 1711523"/>
                    <a:gd name="connsiteX52" fmla="*/ 407953 w 1416100"/>
                    <a:gd name="connsiteY52" fmla="*/ 994005 h 1711523"/>
                    <a:gd name="connsiteX53" fmla="*/ 256220 w 1416100"/>
                    <a:gd name="connsiteY53" fmla="*/ 1075825 h 1711523"/>
                    <a:gd name="connsiteX54" fmla="*/ 229931 w 1416100"/>
                    <a:gd name="connsiteY54" fmla="*/ 1124783 h 1711523"/>
                    <a:gd name="connsiteX55" fmla="*/ 228026 w 1416100"/>
                    <a:gd name="connsiteY55" fmla="*/ 1070491 h 1711523"/>
                    <a:gd name="connsiteX56" fmla="*/ 215738 w 1416100"/>
                    <a:gd name="connsiteY56" fmla="*/ 911804 h 1711523"/>
                    <a:gd name="connsiteX57" fmla="*/ 211929 w 1416100"/>
                    <a:gd name="connsiteY57" fmla="*/ 863131 h 1711523"/>
                    <a:gd name="connsiteX58" fmla="*/ 341659 w 1416100"/>
                    <a:gd name="connsiteY58" fmla="*/ 869418 h 1711523"/>
                    <a:gd name="connsiteX59" fmla="*/ 431004 w 1416100"/>
                    <a:gd name="connsiteY59" fmla="*/ 805696 h 1711523"/>
                    <a:gd name="connsiteX60" fmla="*/ 400076 w 1416100"/>
                    <a:gd name="connsiteY60" fmla="*/ 722921 h 1711523"/>
                    <a:gd name="connsiteX61" fmla="*/ 394046 w 1416100"/>
                    <a:gd name="connsiteY61" fmla="*/ 720542 h 1711523"/>
                    <a:gd name="connsiteX62" fmla="*/ 242218 w 1416100"/>
                    <a:gd name="connsiteY62" fmla="*/ 802933 h 1711523"/>
                    <a:gd name="connsiteX63" fmla="*/ 211643 w 1416100"/>
                    <a:gd name="connsiteY63" fmla="*/ 860083 h 1711523"/>
                    <a:gd name="connsiteX64" fmla="*/ 205642 w 1416100"/>
                    <a:gd name="connsiteY64" fmla="*/ 753594 h 1711523"/>
                    <a:gd name="connsiteX65" fmla="*/ 210404 w 1416100"/>
                    <a:gd name="connsiteY65" fmla="*/ 610719 h 1711523"/>
                    <a:gd name="connsiteX66" fmla="*/ 340802 w 1416100"/>
                    <a:gd name="connsiteY66" fmla="*/ 617101 h 1711523"/>
                    <a:gd name="connsiteX67" fmla="*/ 430146 w 1416100"/>
                    <a:gd name="connsiteY67" fmla="*/ 553378 h 1711523"/>
                    <a:gd name="connsiteX68" fmla="*/ 399590 w 1416100"/>
                    <a:gd name="connsiteY68" fmla="*/ 470751 h 1711523"/>
                    <a:gd name="connsiteX69" fmla="*/ 393189 w 1416100"/>
                    <a:gd name="connsiteY69" fmla="*/ 468225 h 1711523"/>
                    <a:gd name="connsiteX70" fmla="*/ 241361 w 1416100"/>
                    <a:gd name="connsiteY70" fmla="*/ 550616 h 1711523"/>
                    <a:gd name="connsiteX71" fmla="*/ 213929 w 1416100"/>
                    <a:gd name="connsiteY71" fmla="*/ 601766 h 1711523"/>
                    <a:gd name="connsiteX72" fmla="*/ 211071 w 1416100"/>
                    <a:gd name="connsiteY72" fmla="*/ 600908 h 1711523"/>
                    <a:gd name="connsiteX73" fmla="*/ 241551 w 1416100"/>
                    <a:gd name="connsiteY73" fmla="*/ 460891 h 1711523"/>
                    <a:gd name="connsiteX74" fmla="*/ 266697 w 1416100"/>
                    <a:gd name="connsiteY74" fmla="*/ 389072 h 1711523"/>
                    <a:gd name="connsiteX75" fmla="*/ 392713 w 1416100"/>
                    <a:gd name="connsiteY75" fmla="*/ 408884 h 1711523"/>
                    <a:gd name="connsiteX76" fmla="*/ 488535 w 1416100"/>
                    <a:gd name="connsiteY76" fmla="*/ 355449 h 1711523"/>
                    <a:gd name="connsiteX77" fmla="*/ 466998 w 1416100"/>
                    <a:gd name="connsiteY77" fmla="*/ 269747 h 1711523"/>
                    <a:gd name="connsiteX78" fmla="*/ 461198 w 1416100"/>
                    <a:gd name="connsiteY78" fmla="*/ 266676 h 1711523"/>
                    <a:gd name="connsiteX79" fmla="*/ 301178 w 1416100"/>
                    <a:gd name="connsiteY79" fmla="*/ 331922 h 1711523"/>
                    <a:gd name="connsiteX80" fmla="*/ 273936 w 1416100"/>
                    <a:gd name="connsiteY80" fmla="*/ 371165 h 1711523"/>
                    <a:gd name="connsiteX81" fmla="*/ 286509 w 1416100"/>
                    <a:gd name="connsiteY81" fmla="*/ 340495 h 1711523"/>
                    <a:gd name="connsiteX82" fmla="*/ 334134 w 1416100"/>
                    <a:gd name="connsiteY82" fmla="*/ 242482 h 1711523"/>
                    <a:gd name="connsiteX83" fmla="*/ 358613 w 1416100"/>
                    <a:gd name="connsiteY83" fmla="*/ 198191 h 1711523"/>
                    <a:gd name="connsiteX84" fmla="*/ 479105 w 1416100"/>
                    <a:gd name="connsiteY84" fmla="*/ 157805 h 1711523"/>
                    <a:gd name="connsiteX85" fmla="*/ 539398 w 1416100"/>
                    <a:gd name="connsiteY85" fmla="*/ 66175 h 1711523"/>
                    <a:gd name="connsiteX86" fmla="*/ 481105 w 1416100"/>
                    <a:gd name="connsiteY86" fmla="*/ 121 h 1711523"/>
                    <a:gd name="connsiteX87" fmla="*/ 474247 w 1416100"/>
                    <a:gd name="connsiteY87" fmla="*/ 71 h 1711523"/>
                    <a:gd name="connsiteX88" fmla="*/ 362328 w 1416100"/>
                    <a:gd name="connsiteY88" fmla="*/ 131611 h 1711523"/>
                    <a:gd name="connsiteX89" fmla="*/ 354518 w 1416100"/>
                    <a:gd name="connsiteY89" fmla="*/ 198953 h 1711523"/>
                    <a:gd name="connsiteX90" fmla="*/ 355565 w 1416100"/>
                    <a:gd name="connsiteY90" fmla="*/ 198953 h 1711523"/>
                    <a:gd name="connsiteX91" fmla="*/ 331181 w 1416100"/>
                    <a:gd name="connsiteY91" fmla="*/ 241054 h 1711523"/>
                    <a:gd name="connsiteX92" fmla="*/ 281556 w 1416100"/>
                    <a:gd name="connsiteY92" fmla="*/ 338304 h 1711523"/>
                    <a:gd name="connsiteX93" fmla="*/ 233931 w 1416100"/>
                    <a:gd name="connsiteY93" fmla="*/ 458414 h 1711523"/>
                    <a:gd name="connsiteX94" fmla="*/ 199070 w 1416100"/>
                    <a:gd name="connsiteY94" fmla="*/ 599575 h 1711523"/>
                    <a:gd name="connsiteX95" fmla="*/ 199070 w 1416100"/>
                    <a:gd name="connsiteY95" fmla="*/ 601289 h 1711523"/>
                    <a:gd name="connsiteX96" fmla="*/ 187068 w 1416100"/>
                    <a:gd name="connsiteY96" fmla="*/ 540520 h 1711523"/>
                    <a:gd name="connsiteX97" fmla="*/ 65815 w 1416100"/>
                    <a:gd name="connsiteY97" fmla="*/ 417457 h 1711523"/>
                    <a:gd name="connsiteX98" fmla="*/ 5064 w 1416100"/>
                    <a:gd name="connsiteY98" fmla="*/ 481258 h 1711523"/>
                    <a:gd name="connsiteX99" fmla="*/ 5617 w 1416100"/>
                    <a:gd name="connsiteY99" fmla="*/ 488132 h 1711523"/>
                    <a:gd name="connsiteX100" fmla="*/ 72292 w 1416100"/>
                    <a:gd name="connsiteY100" fmla="*/ 575095 h 1711523"/>
                    <a:gd name="connsiteX101" fmla="*/ 198308 w 1416100"/>
                    <a:gd name="connsiteY101" fmla="*/ 606909 h 1711523"/>
                    <a:gd name="connsiteX102" fmla="*/ 190116 w 1416100"/>
                    <a:gd name="connsiteY102" fmla="*/ 754070 h 1711523"/>
                    <a:gd name="connsiteX103" fmla="*/ 192688 w 1416100"/>
                    <a:gd name="connsiteY103" fmla="*/ 840462 h 1711523"/>
                    <a:gd name="connsiteX104" fmla="*/ 187163 w 1416100"/>
                    <a:gd name="connsiteY104" fmla="*/ 814078 h 1711523"/>
                    <a:gd name="connsiteX105" fmla="*/ 65910 w 1416100"/>
                    <a:gd name="connsiteY105" fmla="*/ 691015 h 1711523"/>
                    <a:gd name="connsiteX106" fmla="*/ 5188 w 1416100"/>
                    <a:gd name="connsiteY106" fmla="*/ 754842 h 1711523"/>
                    <a:gd name="connsiteX107" fmla="*/ 5712 w 1416100"/>
                    <a:gd name="connsiteY107" fmla="*/ 761500 h 1711523"/>
                    <a:gd name="connsiteX108" fmla="*/ 72387 w 1416100"/>
                    <a:gd name="connsiteY108" fmla="*/ 848463 h 1711523"/>
                    <a:gd name="connsiteX109" fmla="*/ 194688 w 1416100"/>
                    <a:gd name="connsiteY109" fmla="*/ 879800 h 1711523"/>
                    <a:gd name="connsiteX110" fmla="*/ 196593 w 1416100"/>
                    <a:gd name="connsiteY110" fmla="*/ 913043 h 1711523"/>
                    <a:gd name="connsiteX111" fmla="*/ 205356 w 1416100"/>
                    <a:gd name="connsiteY111" fmla="*/ 1071443 h 1711523"/>
                    <a:gd name="connsiteX112" fmla="*/ 206118 w 1416100"/>
                    <a:gd name="connsiteY112" fmla="*/ 1126022 h 1711523"/>
                    <a:gd name="connsiteX113" fmla="*/ 201261 w 1416100"/>
                    <a:gd name="connsiteY113" fmla="*/ 1103161 h 1711523"/>
                    <a:gd name="connsiteX114" fmla="*/ 80007 w 1416100"/>
                    <a:gd name="connsiteY114" fmla="*/ 980098 h 1711523"/>
                    <a:gd name="connsiteX115" fmla="*/ 19343 w 1416100"/>
                    <a:gd name="connsiteY115" fmla="*/ 1043983 h 1711523"/>
                    <a:gd name="connsiteX116" fmla="*/ 19904 w 1416100"/>
                    <a:gd name="connsiteY116" fmla="*/ 1050869 h 1711523"/>
                    <a:gd name="connsiteX117" fmla="*/ 86579 w 1416100"/>
                    <a:gd name="connsiteY117" fmla="*/ 1137832 h 1711523"/>
                    <a:gd name="connsiteX118" fmla="*/ 205452 w 1416100"/>
                    <a:gd name="connsiteY118" fmla="*/ 1168694 h 1711523"/>
                    <a:gd name="connsiteX119" fmla="*/ 203165 w 1416100"/>
                    <a:gd name="connsiteY119" fmla="*/ 1223843 h 1711523"/>
                    <a:gd name="connsiteX120" fmla="*/ 199832 w 1416100"/>
                    <a:gd name="connsiteY120" fmla="*/ 1260229 h 1711523"/>
                    <a:gd name="connsiteX121" fmla="*/ 195069 w 1416100"/>
                    <a:gd name="connsiteY121" fmla="*/ 1296328 h 1711523"/>
                    <a:gd name="connsiteX122" fmla="*/ 183068 w 1416100"/>
                    <a:gd name="connsiteY122" fmla="*/ 1364909 h 1711523"/>
                    <a:gd name="connsiteX123" fmla="*/ 174114 w 1416100"/>
                    <a:gd name="connsiteY123" fmla="*/ 1409867 h 1711523"/>
                    <a:gd name="connsiteX124" fmla="*/ 171447 w 1416100"/>
                    <a:gd name="connsiteY124" fmla="*/ 1352717 h 1711523"/>
                    <a:gd name="connsiteX125" fmla="*/ 70292 w 1416100"/>
                    <a:gd name="connsiteY125" fmla="*/ 1212794 h 1711523"/>
                    <a:gd name="connsiteX126" fmla="*/ 578 w 1416100"/>
                    <a:gd name="connsiteY126" fmla="*/ 1266868 h 1711523"/>
                    <a:gd name="connsiteX127" fmla="*/ 92 w 1416100"/>
                    <a:gd name="connsiteY127" fmla="*/ 1273564 h 1711523"/>
                    <a:gd name="connsiteX128" fmla="*/ 53052 w 1416100"/>
                    <a:gd name="connsiteY128" fmla="*/ 1369671 h 1711523"/>
                    <a:gd name="connsiteX129" fmla="*/ 172019 w 1416100"/>
                    <a:gd name="connsiteY129" fmla="*/ 1419963 h 1711523"/>
                    <a:gd name="connsiteX130" fmla="*/ 156588 w 1416100"/>
                    <a:gd name="connsiteY130" fmla="*/ 1490448 h 1711523"/>
                    <a:gd name="connsiteX131" fmla="*/ 107915 w 1416100"/>
                    <a:gd name="connsiteY131" fmla="*/ 1674757 h 1711523"/>
                    <a:gd name="connsiteX132" fmla="*/ 140777 w 1416100"/>
                    <a:gd name="connsiteY132" fmla="*/ 1688759 h 1711523"/>
                    <a:gd name="connsiteX133" fmla="*/ 141634 w 1416100"/>
                    <a:gd name="connsiteY133" fmla="*/ 1685806 h 1711523"/>
                    <a:gd name="connsiteX134" fmla="*/ 187068 w 1416100"/>
                    <a:gd name="connsiteY134" fmla="*/ 1497211 h 1711523"/>
                    <a:gd name="connsiteX135" fmla="*/ 202499 w 1416100"/>
                    <a:gd name="connsiteY135" fmla="*/ 1418439 h 1711523"/>
                    <a:gd name="connsiteX136" fmla="*/ 282032 w 1416100"/>
                    <a:gd name="connsiteY136" fmla="*/ 1415486 h 1711523"/>
                    <a:gd name="connsiteX137" fmla="*/ 352137 w 1416100"/>
                    <a:gd name="connsiteY137" fmla="*/ 1519023 h 1711523"/>
                    <a:gd name="connsiteX138" fmla="*/ 300321 w 1416100"/>
                    <a:gd name="connsiteY138" fmla="*/ 1569315 h 1711523"/>
                    <a:gd name="connsiteX139" fmla="*/ 158112 w 1416100"/>
                    <a:gd name="connsiteY139" fmla="*/ 1696188 h 1711523"/>
                    <a:gd name="connsiteX140" fmla="*/ 194117 w 1416100"/>
                    <a:gd name="connsiteY140" fmla="*/ 1711523 h 1711523"/>
                    <a:gd name="connsiteX141" fmla="*/ 322037 w 1416100"/>
                    <a:gd name="connsiteY141" fmla="*/ 1591699 h 1711523"/>
                    <a:gd name="connsiteX142" fmla="*/ 378330 w 1416100"/>
                    <a:gd name="connsiteY142" fmla="*/ 1534549 h 1711523"/>
                    <a:gd name="connsiteX143" fmla="*/ 492630 w 1416100"/>
                    <a:gd name="connsiteY143" fmla="*/ 1594270 h 1711523"/>
                    <a:gd name="connsiteX144" fmla="*/ 600453 w 1416100"/>
                    <a:gd name="connsiteY144" fmla="*/ 1573887 h 1711523"/>
                    <a:gd name="connsiteX145" fmla="*/ 607235 w 1416100"/>
                    <a:gd name="connsiteY145" fmla="*/ 1485914 h 1711523"/>
                    <a:gd name="connsiteX146" fmla="*/ 602549 w 1416100"/>
                    <a:gd name="connsiteY146" fmla="*/ 1481018 h 1711523"/>
                    <a:gd name="connsiteX147" fmla="*/ 430146 w 1416100"/>
                    <a:gd name="connsiteY147" fmla="*/ 1492258 h 1711523"/>
                    <a:gd name="connsiteX148" fmla="*/ 388427 w 1416100"/>
                    <a:gd name="connsiteY148" fmla="*/ 1523595 h 1711523"/>
                    <a:gd name="connsiteX149" fmla="*/ 411954 w 1416100"/>
                    <a:gd name="connsiteY149" fmla="*/ 1498830 h 1711523"/>
                    <a:gd name="connsiteX150" fmla="*/ 459579 w 1416100"/>
                    <a:gd name="connsiteY150" fmla="*/ 1446061 h 1711523"/>
                    <a:gd name="connsiteX151" fmla="*/ 482820 w 1416100"/>
                    <a:gd name="connsiteY151" fmla="*/ 1418058 h 1711523"/>
                    <a:gd name="connsiteX152" fmla="*/ 505775 w 1416100"/>
                    <a:gd name="connsiteY152" fmla="*/ 1388149 h 1711523"/>
                    <a:gd name="connsiteX153" fmla="*/ 555876 w 1416100"/>
                    <a:gd name="connsiteY153" fmla="*/ 1314521 h 1711523"/>
                    <a:gd name="connsiteX154" fmla="*/ 657317 w 1416100"/>
                    <a:gd name="connsiteY154" fmla="*/ 1388340 h 1711523"/>
                    <a:gd name="connsiteX155" fmla="*/ 767046 w 1416100"/>
                    <a:gd name="connsiteY155" fmla="*/ 1384435 h 1711523"/>
                    <a:gd name="connsiteX156" fmla="*/ 786991 w 1416100"/>
                    <a:gd name="connsiteY156" fmla="*/ 1298491 h 1711523"/>
                    <a:gd name="connsiteX157" fmla="*/ 783143 w 1416100"/>
                    <a:gd name="connsiteY157" fmla="*/ 1292995 h 1711523"/>
                    <a:gd name="connsiteX158" fmla="*/ 611121 w 1416100"/>
                    <a:gd name="connsiteY158" fmla="*/ 1277945 h 1711523"/>
                    <a:gd name="connsiteX159" fmla="*/ 562163 w 1416100"/>
                    <a:gd name="connsiteY159" fmla="*/ 1304234 h 1711523"/>
                    <a:gd name="connsiteX160" fmla="*/ 590738 w 1416100"/>
                    <a:gd name="connsiteY160" fmla="*/ 1257943 h 1711523"/>
                    <a:gd name="connsiteX161" fmla="*/ 668081 w 1416100"/>
                    <a:gd name="connsiteY161" fmla="*/ 1118782 h 1711523"/>
                    <a:gd name="connsiteX162" fmla="*/ 691703 w 1416100"/>
                    <a:gd name="connsiteY162" fmla="*/ 1076110 h 1711523"/>
                    <a:gd name="connsiteX163" fmla="*/ 796478 w 1416100"/>
                    <a:gd name="connsiteY163" fmla="*/ 1152977 h 1711523"/>
                    <a:gd name="connsiteX164" fmla="*/ 906111 w 1416100"/>
                    <a:gd name="connsiteY164" fmla="*/ 1149072 h 1711523"/>
                    <a:gd name="connsiteX165" fmla="*/ 926161 w 1416100"/>
                    <a:gd name="connsiteY165" fmla="*/ 1063147 h 1711523"/>
                    <a:gd name="connsiteX166" fmla="*/ 922303 w 1416100"/>
                    <a:gd name="connsiteY166" fmla="*/ 1057632 h 1711523"/>
                    <a:gd name="connsiteX167" fmla="*/ 750186 w 1416100"/>
                    <a:gd name="connsiteY167" fmla="*/ 1042582 h 1711523"/>
                    <a:gd name="connsiteX168" fmla="*/ 693036 w 1416100"/>
                    <a:gd name="connsiteY168" fmla="*/ 1073539 h 1711523"/>
                    <a:gd name="connsiteX169" fmla="*/ 746757 w 1416100"/>
                    <a:gd name="connsiteY169" fmla="*/ 981337 h 1711523"/>
                    <a:gd name="connsiteX170" fmla="*/ 829339 w 1416100"/>
                    <a:gd name="connsiteY170" fmla="*/ 865132 h 1711523"/>
                    <a:gd name="connsiteX171" fmla="*/ 934590 w 1416100"/>
                    <a:gd name="connsiteY171" fmla="*/ 942570 h 1711523"/>
                    <a:gd name="connsiteX172" fmla="*/ 1044223 w 1416100"/>
                    <a:gd name="connsiteY172" fmla="*/ 938665 h 1711523"/>
                    <a:gd name="connsiteX173" fmla="*/ 1064273 w 1416100"/>
                    <a:gd name="connsiteY173" fmla="*/ 852740 h 1711523"/>
                    <a:gd name="connsiteX174" fmla="*/ 1060415 w 1416100"/>
                    <a:gd name="connsiteY174" fmla="*/ 847225 h 1711523"/>
                    <a:gd name="connsiteX175" fmla="*/ 888299 w 1416100"/>
                    <a:gd name="connsiteY175" fmla="*/ 832175 h 1711523"/>
                    <a:gd name="connsiteX176" fmla="*/ 837149 w 1416100"/>
                    <a:gd name="connsiteY176" fmla="*/ 859702 h 1711523"/>
                    <a:gd name="connsiteX177" fmla="*/ 835245 w 1416100"/>
                    <a:gd name="connsiteY177" fmla="*/ 857321 h 1711523"/>
                    <a:gd name="connsiteX178" fmla="*/ 937924 w 1416100"/>
                    <a:gd name="connsiteY178" fmla="*/ 757404 h 1711523"/>
                    <a:gd name="connsiteX179" fmla="*/ 998503 w 1416100"/>
                    <a:gd name="connsiteY179" fmla="*/ 711398 h 1711523"/>
                    <a:gd name="connsiteX180" fmla="*/ 1092705 w 1416100"/>
                    <a:gd name="connsiteY180" fmla="*/ 797123 h 1711523"/>
                    <a:gd name="connsiteX181" fmla="*/ 1202147 w 1416100"/>
                    <a:gd name="connsiteY181" fmla="*/ 805315 h 1711523"/>
                    <a:gd name="connsiteX182" fmla="*/ 1231437 w 1416100"/>
                    <a:gd name="connsiteY182" fmla="*/ 722086 h 1711523"/>
                    <a:gd name="connsiteX183" fmla="*/ 1228246 w 1416100"/>
                    <a:gd name="connsiteY183" fmla="*/ 716256 h 1711523"/>
                    <a:gd name="connsiteX184" fmla="*/ 1058891 w 1416100"/>
                    <a:gd name="connsiteY184" fmla="*/ 682347 h 1711523"/>
                    <a:gd name="connsiteX185" fmla="*/ 1014505 w 1416100"/>
                    <a:gd name="connsiteY185" fmla="*/ 700063 h 1711523"/>
                    <a:gd name="connsiteX186" fmla="*/ 1041842 w 1416100"/>
                    <a:gd name="connsiteY186" fmla="*/ 681013 h 1711523"/>
                    <a:gd name="connsiteX187" fmla="*/ 1135282 w 1416100"/>
                    <a:gd name="connsiteY187" fmla="*/ 625387 h 1711523"/>
                    <a:gd name="connsiteX188" fmla="*/ 1180240 w 1416100"/>
                    <a:gd name="connsiteY188" fmla="*/ 601956 h 1711523"/>
                    <a:gd name="connsiteX189" fmla="*/ 1302922 w 1416100"/>
                    <a:gd name="connsiteY189" fmla="*/ 634722 h 1711523"/>
                    <a:gd name="connsiteX190" fmla="*/ 1403792 w 1416100"/>
                    <a:gd name="connsiteY190" fmla="*/ 591574 h 1711523"/>
                    <a:gd name="connsiteX191" fmla="*/ 1390981 w 1416100"/>
                    <a:gd name="connsiteY191" fmla="*/ 504414 h 1711523"/>
                    <a:gd name="connsiteX192" fmla="*/ 1386647 w 1416100"/>
                    <a:gd name="connsiteY192" fmla="*/ 501467 h 1711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416100" h="1711523">
                      <a:moveTo>
                        <a:pt x="1386647" y="501467"/>
                      </a:moveTo>
                      <a:cubicBezTo>
                        <a:pt x="1340546" y="475750"/>
                        <a:pt x="1255106" y="517374"/>
                        <a:pt x="1220626" y="549092"/>
                      </a:cubicBezTo>
                      <a:cubicBezTo>
                        <a:pt x="1217673" y="551854"/>
                        <a:pt x="1176049" y="600527"/>
                        <a:pt x="1177002" y="600908"/>
                      </a:cubicBezTo>
                      <a:lnTo>
                        <a:pt x="1177954" y="600908"/>
                      </a:lnTo>
                      <a:cubicBezTo>
                        <a:pt x="1164429" y="607385"/>
                        <a:pt x="1150046" y="614529"/>
                        <a:pt x="1134425" y="622530"/>
                      </a:cubicBezTo>
                      <a:cubicBezTo>
                        <a:pt x="1105850" y="637675"/>
                        <a:pt x="1073274" y="655105"/>
                        <a:pt x="1039175" y="676346"/>
                      </a:cubicBezTo>
                      <a:cubicBezTo>
                        <a:pt x="1002399" y="698862"/>
                        <a:pt x="966966" y="723511"/>
                        <a:pt x="933066" y="750165"/>
                      </a:cubicBezTo>
                      <a:cubicBezTo>
                        <a:pt x="895052" y="780064"/>
                        <a:pt x="859790" y="813306"/>
                        <a:pt x="827720" y="849511"/>
                      </a:cubicBezTo>
                      <a:lnTo>
                        <a:pt x="826577" y="850844"/>
                      </a:lnTo>
                      <a:cubicBezTo>
                        <a:pt x="832863" y="836747"/>
                        <a:pt x="849246" y="796742"/>
                        <a:pt x="850104" y="793694"/>
                      </a:cubicBezTo>
                      <a:cubicBezTo>
                        <a:pt x="862867" y="748450"/>
                        <a:pt x="860771" y="653391"/>
                        <a:pt x="816861" y="624244"/>
                      </a:cubicBezTo>
                      <a:cubicBezTo>
                        <a:pt x="787705" y="605988"/>
                        <a:pt x="749262" y="614828"/>
                        <a:pt x="731003" y="643989"/>
                      </a:cubicBezTo>
                      <a:cubicBezTo>
                        <a:pt x="729803" y="645918"/>
                        <a:pt x="728698" y="647912"/>
                        <a:pt x="727707" y="649962"/>
                      </a:cubicBezTo>
                      <a:cubicBezTo>
                        <a:pt x="710372" y="682918"/>
                        <a:pt x="720563" y="727591"/>
                        <a:pt x="735518" y="759404"/>
                      </a:cubicBezTo>
                      <a:cubicBezTo>
                        <a:pt x="752282" y="795313"/>
                        <a:pt x="817814" y="851035"/>
                        <a:pt x="823053" y="855511"/>
                      </a:cubicBezTo>
                      <a:cubicBezTo>
                        <a:pt x="791086" y="892849"/>
                        <a:pt x="761683" y="932312"/>
                        <a:pt x="735041" y="973621"/>
                      </a:cubicBezTo>
                      <a:cubicBezTo>
                        <a:pt x="719325" y="997624"/>
                        <a:pt x="704276" y="1022199"/>
                        <a:pt x="689512" y="1047155"/>
                      </a:cubicBezTo>
                      <a:cubicBezTo>
                        <a:pt x="694560" y="1034772"/>
                        <a:pt x="699037" y="1023628"/>
                        <a:pt x="699037" y="1022009"/>
                      </a:cubicBezTo>
                      <a:cubicBezTo>
                        <a:pt x="711800" y="976765"/>
                        <a:pt x="709705" y="881705"/>
                        <a:pt x="665795" y="852559"/>
                      </a:cubicBezTo>
                      <a:cubicBezTo>
                        <a:pt x="636639" y="834299"/>
                        <a:pt x="598196" y="843138"/>
                        <a:pt x="579936" y="872304"/>
                      </a:cubicBezTo>
                      <a:cubicBezTo>
                        <a:pt x="578736" y="874228"/>
                        <a:pt x="577631" y="876228"/>
                        <a:pt x="576641" y="878276"/>
                      </a:cubicBezTo>
                      <a:cubicBezTo>
                        <a:pt x="559305" y="911233"/>
                        <a:pt x="569497" y="955905"/>
                        <a:pt x="584451" y="987814"/>
                      </a:cubicBezTo>
                      <a:cubicBezTo>
                        <a:pt x="599405" y="1019722"/>
                        <a:pt x="654460" y="1068681"/>
                        <a:pt x="669129" y="1081349"/>
                      </a:cubicBezTo>
                      <a:cubicBezTo>
                        <a:pt x="663604" y="1090874"/>
                        <a:pt x="657889" y="1100399"/>
                        <a:pt x="652364" y="1109924"/>
                      </a:cubicBezTo>
                      <a:cubicBezTo>
                        <a:pt x="625790" y="1156120"/>
                        <a:pt x="599501" y="1202317"/>
                        <a:pt x="572355" y="1246894"/>
                      </a:cubicBezTo>
                      <a:cubicBezTo>
                        <a:pt x="562830" y="1262610"/>
                        <a:pt x="552828" y="1277660"/>
                        <a:pt x="542827" y="1292899"/>
                      </a:cubicBezTo>
                      <a:cubicBezTo>
                        <a:pt x="547304" y="1281851"/>
                        <a:pt x="551019" y="1272611"/>
                        <a:pt x="551399" y="1271087"/>
                      </a:cubicBezTo>
                      <a:cubicBezTo>
                        <a:pt x="564163" y="1225748"/>
                        <a:pt x="562067" y="1130689"/>
                        <a:pt x="518157" y="1101542"/>
                      </a:cubicBezTo>
                      <a:cubicBezTo>
                        <a:pt x="488906" y="1083330"/>
                        <a:pt x="450435" y="1092274"/>
                        <a:pt x="432213" y="1121516"/>
                      </a:cubicBezTo>
                      <a:cubicBezTo>
                        <a:pt x="431042" y="1123402"/>
                        <a:pt x="429965" y="1125355"/>
                        <a:pt x="429003" y="1127355"/>
                      </a:cubicBezTo>
                      <a:cubicBezTo>
                        <a:pt x="411668" y="1160311"/>
                        <a:pt x="421860" y="1204984"/>
                        <a:pt x="436814" y="1236797"/>
                      </a:cubicBezTo>
                      <a:cubicBezTo>
                        <a:pt x="451768" y="1268611"/>
                        <a:pt x="501488" y="1312997"/>
                        <a:pt x="518919" y="1328142"/>
                      </a:cubicBezTo>
                      <a:cubicBezTo>
                        <a:pt x="508251" y="1343287"/>
                        <a:pt x="497583" y="1358622"/>
                        <a:pt x="486534" y="1372814"/>
                      </a:cubicBezTo>
                      <a:cubicBezTo>
                        <a:pt x="478819" y="1382339"/>
                        <a:pt x="472056" y="1391864"/>
                        <a:pt x="463674" y="1401389"/>
                      </a:cubicBezTo>
                      <a:lnTo>
                        <a:pt x="439862" y="1428917"/>
                      </a:lnTo>
                      <a:cubicBezTo>
                        <a:pt x="424050" y="1445871"/>
                        <a:pt x="407762" y="1463397"/>
                        <a:pt x="392237" y="1479494"/>
                      </a:cubicBezTo>
                      <a:cubicBezTo>
                        <a:pt x="381283" y="1490829"/>
                        <a:pt x="370710" y="1501402"/>
                        <a:pt x="360042" y="1512070"/>
                      </a:cubicBezTo>
                      <a:cubicBezTo>
                        <a:pt x="369567" y="1496544"/>
                        <a:pt x="388046" y="1465778"/>
                        <a:pt x="389284" y="1463016"/>
                      </a:cubicBezTo>
                      <a:cubicBezTo>
                        <a:pt x="405010" y="1424697"/>
                        <a:pt x="410649" y="1382977"/>
                        <a:pt x="405667" y="1341858"/>
                      </a:cubicBezTo>
                      <a:cubicBezTo>
                        <a:pt x="407572" y="1337648"/>
                        <a:pt x="409105" y="1333285"/>
                        <a:pt x="410239" y="1328809"/>
                      </a:cubicBezTo>
                      <a:cubicBezTo>
                        <a:pt x="419745" y="1295690"/>
                        <a:pt x="400609" y="1261134"/>
                        <a:pt x="367491" y="1251628"/>
                      </a:cubicBezTo>
                      <a:cubicBezTo>
                        <a:pt x="365348" y="1251009"/>
                        <a:pt x="363186" y="1250513"/>
                        <a:pt x="360995" y="1250132"/>
                      </a:cubicBezTo>
                      <a:cubicBezTo>
                        <a:pt x="308798" y="1242703"/>
                        <a:pt x="244028" y="1312235"/>
                        <a:pt x="223358" y="1354907"/>
                      </a:cubicBezTo>
                      <a:cubicBezTo>
                        <a:pt x="222215" y="1357479"/>
                        <a:pt x="212024" y="1385959"/>
                        <a:pt x="205832" y="1404152"/>
                      </a:cubicBezTo>
                      <a:cubicBezTo>
                        <a:pt x="207833" y="1392912"/>
                        <a:pt x="209928" y="1382053"/>
                        <a:pt x="211833" y="1370528"/>
                      </a:cubicBezTo>
                      <a:cubicBezTo>
                        <a:pt x="215738" y="1347668"/>
                        <a:pt x="218977" y="1324808"/>
                        <a:pt x="222501" y="1300139"/>
                      </a:cubicBezTo>
                      <a:cubicBezTo>
                        <a:pt x="223835" y="1288232"/>
                        <a:pt x="225168" y="1276135"/>
                        <a:pt x="226502" y="1263944"/>
                      </a:cubicBezTo>
                      <a:cubicBezTo>
                        <a:pt x="227835" y="1251752"/>
                        <a:pt x="228216" y="1238988"/>
                        <a:pt x="229169" y="1226415"/>
                      </a:cubicBezTo>
                      <a:cubicBezTo>
                        <a:pt x="230693" y="1197078"/>
                        <a:pt x="230788" y="1167360"/>
                        <a:pt x="230216" y="1137356"/>
                      </a:cubicBezTo>
                      <a:cubicBezTo>
                        <a:pt x="250219" y="1140690"/>
                        <a:pt x="321371" y="1151739"/>
                        <a:pt x="355565" y="1142881"/>
                      </a:cubicBezTo>
                      <a:cubicBezTo>
                        <a:pt x="389760" y="1134023"/>
                        <a:pt x="430622" y="1113544"/>
                        <a:pt x="444910" y="1079159"/>
                      </a:cubicBezTo>
                      <a:cubicBezTo>
                        <a:pt x="459293" y="1047907"/>
                        <a:pt x="445605" y="1010912"/>
                        <a:pt x="414354" y="996529"/>
                      </a:cubicBezTo>
                      <a:cubicBezTo>
                        <a:pt x="412268" y="995577"/>
                        <a:pt x="410134" y="994729"/>
                        <a:pt x="407953" y="994005"/>
                      </a:cubicBezTo>
                      <a:cubicBezTo>
                        <a:pt x="357185" y="978289"/>
                        <a:pt x="282604" y="1037725"/>
                        <a:pt x="256220" y="1075825"/>
                      </a:cubicBezTo>
                      <a:cubicBezTo>
                        <a:pt x="254600" y="1078206"/>
                        <a:pt x="238408" y="1108114"/>
                        <a:pt x="229931" y="1124783"/>
                      </a:cubicBezTo>
                      <a:cubicBezTo>
                        <a:pt x="229454" y="1106686"/>
                        <a:pt x="229073" y="1088779"/>
                        <a:pt x="228026" y="1070491"/>
                      </a:cubicBezTo>
                      <a:cubicBezTo>
                        <a:pt x="224978" y="1017913"/>
                        <a:pt x="220215" y="964858"/>
                        <a:pt x="215738" y="911804"/>
                      </a:cubicBezTo>
                      <a:cubicBezTo>
                        <a:pt x="214310" y="895516"/>
                        <a:pt x="213167" y="879324"/>
                        <a:pt x="211929" y="863131"/>
                      </a:cubicBezTo>
                      <a:cubicBezTo>
                        <a:pt x="218977" y="864465"/>
                        <a:pt x="303369" y="879324"/>
                        <a:pt x="341659" y="869418"/>
                      </a:cubicBezTo>
                      <a:cubicBezTo>
                        <a:pt x="375663" y="860655"/>
                        <a:pt x="416621" y="840081"/>
                        <a:pt x="431004" y="805696"/>
                      </a:cubicBezTo>
                      <a:cubicBezTo>
                        <a:pt x="445320" y="774292"/>
                        <a:pt x="431470" y="737237"/>
                        <a:pt x="400076" y="722921"/>
                      </a:cubicBezTo>
                      <a:cubicBezTo>
                        <a:pt x="398104" y="722024"/>
                        <a:pt x="396094" y="721230"/>
                        <a:pt x="394046" y="720542"/>
                      </a:cubicBezTo>
                      <a:cubicBezTo>
                        <a:pt x="343564" y="705302"/>
                        <a:pt x="268983" y="764262"/>
                        <a:pt x="242218" y="802933"/>
                      </a:cubicBezTo>
                      <a:cubicBezTo>
                        <a:pt x="240122" y="805886"/>
                        <a:pt x="216977" y="848939"/>
                        <a:pt x="211643" y="860083"/>
                      </a:cubicBezTo>
                      <a:cubicBezTo>
                        <a:pt x="208976" y="824365"/>
                        <a:pt x="206595" y="788741"/>
                        <a:pt x="205642" y="753594"/>
                      </a:cubicBezTo>
                      <a:cubicBezTo>
                        <a:pt x="204118" y="705916"/>
                        <a:pt x="205709" y="658190"/>
                        <a:pt x="210404" y="610719"/>
                      </a:cubicBezTo>
                      <a:cubicBezTo>
                        <a:pt x="213643" y="611291"/>
                        <a:pt x="301559" y="627197"/>
                        <a:pt x="340802" y="617101"/>
                      </a:cubicBezTo>
                      <a:cubicBezTo>
                        <a:pt x="374901" y="608338"/>
                        <a:pt x="415859" y="587764"/>
                        <a:pt x="430146" y="553378"/>
                      </a:cubicBezTo>
                      <a:cubicBezTo>
                        <a:pt x="444529" y="522124"/>
                        <a:pt x="430842" y="485130"/>
                        <a:pt x="399590" y="470751"/>
                      </a:cubicBezTo>
                      <a:cubicBezTo>
                        <a:pt x="397504" y="469792"/>
                        <a:pt x="395371" y="468949"/>
                        <a:pt x="393189" y="468225"/>
                      </a:cubicBezTo>
                      <a:cubicBezTo>
                        <a:pt x="342802" y="452890"/>
                        <a:pt x="268221" y="511945"/>
                        <a:pt x="241361" y="550616"/>
                      </a:cubicBezTo>
                      <a:cubicBezTo>
                        <a:pt x="239646" y="553188"/>
                        <a:pt x="222311" y="585954"/>
                        <a:pt x="213929" y="601766"/>
                      </a:cubicBezTo>
                      <a:lnTo>
                        <a:pt x="211071" y="600908"/>
                      </a:lnTo>
                      <a:cubicBezTo>
                        <a:pt x="217005" y="553415"/>
                        <a:pt x="227207" y="506553"/>
                        <a:pt x="241551" y="460891"/>
                      </a:cubicBezTo>
                      <a:cubicBezTo>
                        <a:pt x="249076" y="435649"/>
                        <a:pt x="257744" y="411932"/>
                        <a:pt x="266697" y="389072"/>
                      </a:cubicBezTo>
                      <a:cubicBezTo>
                        <a:pt x="282699" y="393739"/>
                        <a:pt x="356423" y="414123"/>
                        <a:pt x="392713" y="408884"/>
                      </a:cubicBezTo>
                      <a:cubicBezTo>
                        <a:pt x="429003" y="403645"/>
                        <a:pt x="470532" y="387929"/>
                        <a:pt x="488535" y="355449"/>
                      </a:cubicBezTo>
                      <a:cubicBezTo>
                        <a:pt x="506251" y="325837"/>
                        <a:pt x="496612" y="287467"/>
                        <a:pt x="466998" y="269747"/>
                      </a:cubicBezTo>
                      <a:cubicBezTo>
                        <a:pt x="465122" y="268622"/>
                        <a:pt x="463188" y="267597"/>
                        <a:pt x="461198" y="266676"/>
                      </a:cubicBezTo>
                      <a:cubicBezTo>
                        <a:pt x="412715" y="245911"/>
                        <a:pt x="332134" y="296394"/>
                        <a:pt x="301178" y="331922"/>
                      </a:cubicBezTo>
                      <a:cubicBezTo>
                        <a:pt x="299558" y="333827"/>
                        <a:pt x="284604" y="355354"/>
                        <a:pt x="273936" y="371165"/>
                      </a:cubicBezTo>
                      <a:cubicBezTo>
                        <a:pt x="278127" y="360878"/>
                        <a:pt x="282318" y="350210"/>
                        <a:pt x="286509" y="340495"/>
                      </a:cubicBezTo>
                      <a:cubicBezTo>
                        <a:pt x="302130" y="303823"/>
                        <a:pt x="318799" y="271248"/>
                        <a:pt x="334134" y="242482"/>
                      </a:cubicBezTo>
                      <a:cubicBezTo>
                        <a:pt x="342802" y="226195"/>
                        <a:pt x="350898" y="211717"/>
                        <a:pt x="358613" y="198191"/>
                      </a:cubicBezTo>
                      <a:cubicBezTo>
                        <a:pt x="376806" y="194476"/>
                        <a:pt x="449768" y="179141"/>
                        <a:pt x="479105" y="157805"/>
                      </a:cubicBezTo>
                      <a:cubicBezTo>
                        <a:pt x="508442" y="136469"/>
                        <a:pt x="538446" y="103417"/>
                        <a:pt x="539398" y="66175"/>
                      </a:cubicBezTo>
                      <a:cubicBezTo>
                        <a:pt x="541541" y="31838"/>
                        <a:pt x="515443" y="2265"/>
                        <a:pt x="481105" y="121"/>
                      </a:cubicBezTo>
                      <a:cubicBezTo>
                        <a:pt x="478819" y="-21"/>
                        <a:pt x="476533" y="-38"/>
                        <a:pt x="474247" y="71"/>
                      </a:cubicBezTo>
                      <a:cubicBezTo>
                        <a:pt x="421669" y="3976"/>
                        <a:pt x="373377" y="85796"/>
                        <a:pt x="362328" y="131611"/>
                      </a:cubicBezTo>
                      <a:cubicBezTo>
                        <a:pt x="361376" y="135612"/>
                        <a:pt x="353470" y="199144"/>
                        <a:pt x="354518" y="198953"/>
                      </a:cubicBezTo>
                      <a:lnTo>
                        <a:pt x="355565" y="198953"/>
                      </a:lnTo>
                      <a:cubicBezTo>
                        <a:pt x="347850" y="211812"/>
                        <a:pt x="339754" y="225718"/>
                        <a:pt x="331181" y="241054"/>
                      </a:cubicBezTo>
                      <a:cubicBezTo>
                        <a:pt x="315561" y="269629"/>
                        <a:pt x="298130" y="301823"/>
                        <a:pt x="281556" y="338304"/>
                      </a:cubicBezTo>
                      <a:cubicBezTo>
                        <a:pt x="263402" y="377400"/>
                        <a:pt x="247504" y="417502"/>
                        <a:pt x="233931" y="458414"/>
                      </a:cubicBezTo>
                      <a:cubicBezTo>
                        <a:pt x="218167" y="504348"/>
                        <a:pt x="206509" y="551586"/>
                        <a:pt x="199070" y="599575"/>
                      </a:cubicBezTo>
                      <a:cubicBezTo>
                        <a:pt x="199117" y="600145"/>
                        <a:pt x="199117" y="600719"/>
                        <a:pt x="199070" y="601289"/>
                      </a:cubicBezTo>
                      <a:cubicBezTo>
                        <a:pt x="196498" y="586049"/>
                        <a:pt x="188021" y="544139"/>
                        <a:pt x="187068" y="540520"/>
                      </a:cubicBezTo>
                      <a:cubicBezTo>
                        <a:pt x="172686" y="495657"/>
                        <a:pt x="118488" y="417457"/>
                        <a:pt x="65815" y="417457"/>
                      </a:cubicBezTo>
                      <a:cubicBezTo>
                        <a:pt x="31420" y="418300"/>
                        <a:pt x="4226" y="446864"/>
                        <a:pt x="5064" y="481258"/>
                      </a:cubicBezTo>
                      <a:cubicBezTo>
                        <a:pt x="5122" y="483557"/>
                        <a:pt x="5303" y="485853"/>
                        <a:pt x="5617" y="488132"/>
                      </a:cubicBezTo>
                      <a:cubicBezTo>
                        <a:pt x="9332" y="525184"/>
                        <a:pt x="42479" y="556807"/>
                        <a:pt x="72292" y="575095"/>
                      </a:cubicBezTo>
                      <a:cubicBezTo>
                        <a:pt x="106201" y="595765"/>
                        <a:pt x="191545" y="606147"/>
                        <a:pt x="198308" y="606909"/>
                      </a:cubicBezTo>
                      <a:cubicBezTo>
                        <a:pt x="192278" y="655724"/>
                        <a:pt x="189545" y="704888"/>
                        <a:pt x="190116" y="754070"/>
                      </a:cubicBezTo>
                      <a:cubicBezTo>
                        <a:pt x="190116" y="782645"/>
                        <a:pt x="191259" y="811220"/>
                        <a:pt x="192688" y="840462"/>
                      </a:cubicBezTo>
                      <a:cubicBezTo>
                        <a:pt x="190021" y="827318"/>
                        <a:pt x="187640" y="815602"/>
                        <a:pt x="187163" y="814078"/>
                      </a:cubicBezTo>
                      <a:cubicBezTo>
                        <a:pt x="172781" y="769215"/>
                        <a:pt x="118583" y="691110"/>
                        <a:pt x="65910" y="691015"/>
                      </a:cubicBezTo>
                      <a:cubicBezTo>
                        <a:pt x="31515" y="691872"/>
                        <a:pt x="4331" y="720448"/>
                        <a:pt x="5188" y="754842"/>
                      </a:cubicBezTo>
                      <a:cubicBezTo>
                        <a:pt x="5245" y="757071"/>
                        <a:pt x="5417" y="759290"/>
                        <a:pt x="5712" y="761500"/>
                      </a:cubicBezTo>
                      <a:cubicBezTo>
                        <a:pt x="9427" y="798552"/>
                        <a:pt x="42574" y="830175"/>
                        <a:pt x="72387" y="848463"/>
                      </a:cubicBezTo>
                      <a:cubicBezTo>
                        <a:pt x="102200" y="866751"/>
                        <a:pt x="175448" y="877038"/>
                        <a:pt x="194688" y="879800"/>
                      </a:cubicBezTo>
                      <a:cubicBezTo>
                        <a:pt x="195355" y="890849"/>
                        <a:pt x="195927" y="901993"/>
                        <a:pt x="196593" y="913043"/>
                      </a:cubicBezTo>
                      <a:cubicBezTo>
                        <a:pt x="199927" y="966192"/>
                        <a:pt x="203451" y="1019246"/>
                        <a:pt x="205356" y="1071443"/>
                      </a:cubicBezTo>
                      <a:cubicBezTo>
                        <a:pt x="206118" y="1089827"/>
                        <a:pt x="206023" y="1107924"/>
                        <a:pt x="206118" y="1126022"/>
                      </a:cubicBezTo>
                      <a:cubicBezTo>
                        <a:pt x="203832" y="1114401"/>
                        <a:pt x="201737" y="1104685"/>
                        <a:pt x="201261" y="1103161"/>
                      </a:cubicBezTo>
                      <a:cubicBezTo>
                        <a:pt x="186878" y="1058394"/>
                        <a:pt x="132776" y="980194"/>
                        <a:pt x="80007" y="980098"/>
                      </a:cubicBezTo>
                      <a:cubicBezTo>
                        <a:pt x="45612" y="980984"/>
                        <a:pt x="18457" y="1009588"/>
                        <a:pt x="19343" y="1043983"/>
                      </a:cubicBezTo>
                      <a:cubicBezTo>
                        <a:pt x="19400" y="1046288"/>
                        <a:pt x="19590" y="1048583"/>
                        <a:pt x="19904" y="1050869"/>
                      </a:cubicBezTo>
                      <a:cubicBezTo>
                        <a:pt x="23524" y="1087922"/>
                        <a:pt x="56766" y="1119544"/>
                        <a:pt x="86579" y="1137832"/>
                      </a:cubicBezTo>
                      <a:cubicBezTo>
                        <a:pt x="116393" y="1156120"/>
                        <a:pt x="182591" y="1165645"/>
                        <a:pt x="205452" y="1168694"/>
                      </a:cubicBezTo>
                      <a:cubicBezTo>
                        <a:pt x="204880" y="1187267"/>
                        <a:pt x="204404" y="1205841"/>
                        <a:pt x="203165" y="1223843"/>
                      </a:cubicBezTo>
                      <a:cubicBezTo>
                        <a:pt x="201927" y="1236035"/>
                        <a:pt x="201641" y="1247942"/>
                        <a:pt x="199832" y="1260229"/>
                      </a:cubicBezTo>
                      <a:cubicBezTo>
                        <a:pt x="198022" y="1272516"/>
                        <a:pt x="196593" y="1284327"/>
                        <a:pt x="195069" y="1296328"/>
                      </a:cubicBezTo>
                      <a:cubicBezTo>
                        <a:pt x="191164" y="1319093"/>
                        <a:pt x="187354" y="1342715"/>
                        <a:pt x="183068" y="1364909"/>
                      </a:cubicBezTo>
                      <a:cubicBezTo>
                        <a:pt x="180115" y="1380339"/>
                        <a:pt x="177067" y="1395007"/>
                        <a:pt x="174114" y="1409867"/>
                      </a:cubicBezTo>
                      <a:cubicBezTo>
                        <a:pt x="173638" y="1391483"/>
                        <a:pt x="171923" y="1355764"/>
                        <a:pt x="171447" y="1352717"/>
                      </a:cubicBezTo>
                      <a:cubicBezTo>
                        <a:pt x="164018" y="1306235"/>
                        <a:pt x="122394" y="1220795"/>
                        <a:pt x="70292" y="1212794"/>
                      </a:cubicBezTo>
                      <a:cubicBezTo>
                        <a:pt x="36106" y="1208479"/>
                        <a:pt x="4893" y="1232682"/>
                        <a:pt x="578" y="1266868"/>
                      </a:cubicBezTo>
                      <a:cubicBezTo>
                        <a:pt x="293" y="1269087"/>
                        <a:pt x="131" y="1271325"/>
                        <a:pt x="92" y="1273564"/>
                      </a:cubicBezTo>
                      <a:cubicBezTo>
                        <a:pt x="-1813" y="1310711"/>
                        <a:pt x="26096" y="1347002"/>
                        <a:pt x="53052" y="1369671"/>
                      </a:cubicBezTo>
                      <a:cubicBezTo>
                        <a:pt x="82674" y="1394531"/>
                        <a:pt x="162113" y="1417296"/>
                        <a:pt x="172019" y="1419963"/>
                      </a:cubicBezTo>
                      <a:cubicBezTo>
                        <a:pt x="166971" y="1444442"/>
                        <a:pt x="161827" y="1468160"/>
                        <a:pt x="156588" y="1490448"/>
                      </a:cubicBezTo>
                      <a:cubicBezTo>
                        <a:pt x="138777" y="1567124"/>
                        <a:pt x="121060" y="1630465"/>
                        <a:pt x="107915" y="1674757"/>
                      </a:cubicBezTo>
                      <a:lnTo>
                        <a:pt x="140777" y="1688759"/>
                      </a:lnTo>
                      <a:lnTo>
                        <a:pt x="141634" y="1685806"/>
                      </a:lnTo>
                      <a:cubicBezTo>
                        <a:pt x="153921" y="1640562"/>
                        <a:pt x="170209" y="1575792"/>
                        <a:pt x="187068" y="1497211"/>
                      </a:cubicBezTo>
                      <a:cubicBezTo>
                        <a:pt x="192307" y="1472446"/>
                        <a:pt x="197450" y="1445776"/>
                        <a:pt x="202499" y="1418439"/>
                      </a:cubicBezTo>
                      <a:cubicBezTo>
                        <a:pt x="229045" y="1418982"/>
                        <a:pt x="255601" y="1418001"/>
                        <a:pt x="282032" y="1415486"/>
                      </a:cubicBezTo>
                      <a:cubicBezTo>
                        <a:pt x="295463" y="1452919"/>
                        <a:pt x="345660" y="1511498"/>
                        <a:pt x="352137" y="1519023"/>
                      </a:cubicBezTo>
                      <a:cubicBezTo>
                        <a:pt x="334420" y="1536549"/>
                        <a:pt x="316989" y="1553503"/>
                        <a:pt x="300321" y="1569315"/>
                      </a:cubicBezTo>
                      <a:cubicBezTo>
                        <a:pt x="243171" y="1623417"/>
                        <a:pt x="193450" y="1666375"/>
                        <a:pt x="158112" y="1696188"/>
                      </a:cubicBezTo>
                      <a:lnTo>
                        <a:pt x="194117" y="1711523"/>
                      </a:lnTo>
                      <a:cubicBezTo>
                        <a:pt x="228026" y="1681424"/>
                        <a:pt x="272222" y="1641038"/>
                        <a:pt x="322037" y="1591699"/>
                      </a:cubicBezTo>
                      <a:cubicBezTo>
                        <a:pt x="340135" y="1573887"/>
                        <a:pt x="359090" y="1554551"/>
                        <a:pt x="378330" y="1534549"/>
                      </a:cubicBezTo>
                      <a:cubicBezTo>
                        <a:pt x="386712" y="1540359"/>
                        <a:pt x="454530" y="1587317"/>
                        <a:pt x="492630" y="1594270"/>
                      </a:cubicBezTo>
                      <a:cubicBezTo>
                        <a:pt x="527206" y="1600652"/>
                        <a:pt x="573021" y="1599033"/>
                        <a:pt x="600453" y="1573887"/>
                      </a:cubicBezTo>
                      <a:cubicBezTo>
                        <a:pt x="626618" y="1551465"/>
                        <a:pt x="629647" y="1512079"/>
                        <a:pt x="607235" y="1485914"/>
                      </a:cubicBezTo>
                      <a:cubicBezTo>
                        <a:pt x="605759" y="1484200"/>
                        <a:pt x="604196" y="1482561"/>
                        <a:pt x="602549" y="1481018"/>
                      </a:cubicBezTo>
                      <a:cubicBezTo>
                        <a:pt x="563211" y="1446061"/>
                        <a:pt x="470723" y="1468350"/>
                        <a:pt x="430146" y="1492258"/>
                      </a:cubicBezTo>
                      <a:cubicBezTo>
                        <a:pt x="427765" y="1493591"/>
                        <a:pt x="403571" y="1511308"/>
                        <a:pt x="388427" y="1523595"/>
                      </a:cubicBezTo>
                      <a:cubicBezTo>
                        <a:pt x="396237" y="1515308"/>
                        <a:pt x="403953" y="1507402"/>
                        <a:pt x="411954" y="1498830"/>
                      </a:cubicBezTo>
                      <a:cubicBezTo>
                        <a:pt x="427765" y="1481971"/>
                        <a:pt x="443100" y="1464635"/>
                        <a:pt x="459579" y="1446061"/>
                      </a:cubicBezTo>
                      <a:lnTo>
                        <a:pt x="482820" y="1418058"/>
                      </a:lnTo>
                      <a:cubicBezTo>
                        <a:pt x="490821" y="1408533"/>
                        <a:pt x="498060" y="1398151"/>
                        <a:pt x="505775" y="1388149"/>
                      </a:cubicBezTo>
                      <a:cubicBezTo>
                        <a:pt x="523205" y="1364527"/>
                        <a:pt x="539779" y="1339763"/>
                        <a:pt x="555876" y="1314521"/>
                      </a:cubicBezTo>
                      <a:cubicBezTo>
                        <a:pt x="570640" y="1328332"/>
                        <a:pt x="623980" y="1376815"/>
                        <a:pt x="657317" y="1388340"/>
                      </a:cubicBezTo>
                      <a:cubicBezTo>
                        <a:pt x="690655" y="1399865"/>
                        <a:pt x="736089" y="1405199"/>
                        <a:pt x="767046" y="1384435"/>
                      </a:cubicBezTo>
                      <a:cubicBezTo>
                        <a:pt x="796287" y="1366213"/>
                        <a:pt x="805222" y="1327732"/>
                        <a:pt x="786991" y="1298491"/>
                      </a:cubicBezTo>
                      <a:cubicBezTo>
                        <a:pt x="785810" y="1296586"/>
                        <a:pt x="784524" y="1294757"/>
                        <a:pt x="783143" y="1292995"/>
                      </a:cubicBezTo>
                      <a:cubicBezTo>
                        <a:pt x="749520" y="1252418"/>
                        <a:pt x="654841" y="1260514"/>
                        <a:pt x="611121" y="1277945"/>
                      </a:cubicBezTo>
                      <a:cubicBezTo>
                        <a:pt x="608359" y="1278993"/>
                        <a:pt x="578355" y="1295090"/>
                        <a:pt x="562163" y="1304234"/>
                      </a:cubicBezTo>
                      <a:cubicBezTo>
                        <a:pt x="571688" y="1288994"/>
                        <a:pt x="581213" y="1273754"/>
                        <a:pt x="590738" y="1257943"/>
                      </a:cubicBezTo>
                      <a:cubicBezTo>
                        <a:pt x="617217" y="1212413"/>
                        <a:pt x="642554" y="1165455"/>
                        <a:pt x="668081" y="1118782"/>
                      </a:cubicBezTo>
                      <a:cubicBezTo>
                        <a:pt x="675891" y="1104495"/>
                        <a:pt x="683768" y="1090274"/>
                        <a:pt x="691703" y="1076110"/>
                      </a:cubicBezTo>
                      <a:cubicBezTo>
                        <a:pt x="696941" y="1081064"/>
                        <a:pt x="759045" y="1140023"/>
                        <a:pt x="796478" y="1152977"/>
                      </a:cubicBezTo>
                      <a:cubicBezTo>
                        <a:pt x="829625" y="1164407"/>
                        <a:pt x="875154" y="1169836"/>
                        <a:pt x="906111" y="1149072"/>
                      </a:cubicBezTo>
                      <a:cubicBezTo>
                        <a:pt x="935371" y="1130879"/>
                        <a:pt x="944353" y="1092417"/>
                        <a:pt x="926161" y="1063147"/>
                      </a:cubicBezTo>
                      <a:cubicBezTo>
                        <a:pt x="924979" y="1061242"/>
                        <a:pt x="923684" y="1059404"/>
                        <a:pt x="922303" y="1057632"/>
                      </a:cubicBezTo>
                      <a:cubicBezTo>
                        <a:pt x="888585" y="1017055"/>
                        <a:pt x="793906" y="1025152"/>
                        <a:pt x="750186" y="1042582"/>
                      </a:cubicBezTo>
                      <a:cubicBezTo>
                        <a:pt x="746853" y="1043916"/>
                        <a:pt x="703799" y="1067062"/>
                        <a:pt x="693036" y="1073539"/>
                      </a:cubicBezTo>
                      <a:cubicBezTo>
                        <a:pt x="710467" y="1042201"/>
                        <a:pt x="728088" y="1011245"/>
                        <a:pt x="746757" y="981337"/>
                      </a:cubicBezTo>
                      <a:cubicBezTo>
                        <a:pt x="771760" y="940865"/>
                        <a:pt x="799345" y="902051"/>
                        <a:pt x="829339" y="865132"/>
                      </a:cubicBezTo>
                      <a:cubicBezTo>
                        <a:pt x="831720" y="867513"/>
                        <a:pt x="896014" y="929330"/>
                        <a:pt x="934590" y="942570"/>
                      </a:cubicBezTo>
                      <a:cubicBezTo>
                        <a:pt x="967832" y="954000"/>
                        <a:pt x="1013362" y="959429"/>
                        <a:pt x="1044223" y="938665"/>
                      </a:cubicBezTo>
                      <a:cubicBezTo>
                        <a:pt x="1073484" y="920472"/>
                        <a:pt x="1082466" y="882010"/>
                        <a:pt x="1064273" y="852740"/>
                      </a:cubicBezTo>
                      <a:cubicBezTo>
                        <a:pt x="1063092" y="850835"/>
                        <a:pt x="1061797" y="848996"/>
                        <a:pt x="1060415" y="847225"/>
                      </a:cubicBezTo>
                      <a:cubicBezTo>
                        <a:pt x="1026792" y="806648"/>
                        <a:pt x="932019" y="814744"/>
                        <a:pt x="888299" y="832175"/>
                      </a:cubicBezTo>
                      <a:cubicBezTo>
                        <a:pt x="885441" y="833318"/>
                        <a:pt x="852580" y="851225"/>
                        <a:pt x="837149" y="859702"/>
                      </a:cubicBezTo>
                      <a:lnTo>
                        <a:pt x="835245" y="857321"/>
                      </a:lnTo>
                      <a:cubicBezTo>
                        <a:pt x="866448" y="821040"/>
                        <a:pt x="900805" y="787608"/>
                        <a:pt x="937924" y="757404"/>
                      </a:cubicBezTo>
                      <a:cubicBezTo>
                        <a:pt x="958212" y="740545"/>
                        <a:pt x="978500" y="725495"/>
                        <a:pt x="998503" y="711398"/>
                      </a:cubicBezTo>
                      <a:cubicBezTo>
                        <a:pt x="1009362" y="724066"/>
                        <a:pt x="1059558" y="781788"/>
                        <a:pt x="1092705" y="797123"/>
                      </a:cubicBezTo>
                      <a:cubicBezTo>
                        <a:pt x="1125852" y="812458"/>
                        <a:pt x="1168905" y="822555"/>
                        <a:pt x="1202147" y="805315"/>
                      </a:cubicBezTo>
                      <a:cubicBezTo>
                        <a:pt x="1233218" y="790418"/>
                        <a:pt x="1246334" y="753156"/>
                        <a:pt x="1231437" y="722086"/>
                      </a:cubicBezTo>
                      <a:cubicBezTo>
                        <a:pt x="1230475" y="720087"/>
                        <a:pt x="1229408" y="718141"/>
                        <a:pt x="1228246" y="716256"/>
                      </a:cubicBezTo>
                      <a:cubicBezTo>
                        <a:pt x="1199671" y="672155"/>
                        <a:pt x="1104421" y="669774"/>
                        <a:pt x="1058891" y="682347"/>
                      </a:cubicBezTo>
                      <a:cubicBezTo>
                        <a:pt x="1056415" y="683014"/>
                        <a:pt x="1032031" y="692824"/>
                        <a:pt x="1014505" y="700063"/>
                      </a:cubicBezTo>
                      <a:cubicBezTo>
                        <a:pt x="1024030" y="693872"/>
                        <a:pt x="1032983" y="687205"/>
                        <a:pt x="1041842" y="681013"/>
                      </a:cubicBezTo>
                      <a:cubicBezTo>
                        <a:pt x="1075179" y="659106"/>
                        <a:pt x="1106993" y="641104"/>
                        <a:pt x="1135282" y="625387"/>
                      </a:cubicBezTo>
                      <a:cubicBezTo>
                        <a:pt x="1151474" y="616624"/>
                        <a:pt x="1166333" y="608909"/>
                        <a:pt x="1180240" y="601956"/>
                      </a:cubicBezTo>
                      <a:cubicBezTo>
                        <a:pt x="1197385" y="608909"/>
                        <a:pt x="1266917" y="636055"/>
                        <a:pt x="1302922" y="634722"/>
                      </a:cubicBezTo>
                      <a:cubicBezTo>
                        <a:pt x="1338927" y="633388"/>
                        <a:pt x="1382456" y="622054"/>
                        <a:pt x="1403792" y="591574"/>
                      </a:cubicBezTo>
                      <a:cubicBezTo>
                        <a:pt x="1424318" y="563967"/>
                        <a:pt x="1418584" y="524944"/>
                        <a:pt x="1390981" y="504414"/>
                      </a:cubicBezTo>
                      <a:cubicBezTo>
                        <a:pt x="1389581" y="503371"/>
                        <a:pt x="1388133" y="502388"/>
                        <a:pt x="1386647" y="501467"/>
                      </a:cubicBezTo>
                      <a:close/>
                    </a:path>
                  </a:pathLst>
                </a:custGeom>
                <a:solidFill>
                  <a:srgbClr val="000000"/>
                </a:solidFill>
                <a:ln w="9525" cap="flat">
                  <a:noFill/>
                  <a:prstDash val="solid"/>
                  <a:miter/>
                </a:ln>
              </p:spPr>
              <p:txBody>
                <a:bodyPr rtlCol="0" anchor="ctr"/>
                <a:lstStyle/>
                <a:p>
                  <a:endParaRPr lang="zh-CN" altLang="en-US"/>
                </a:p>
              </p:txBody>
            </p:sp>
          </p:grpSp>
          <p:grpSp>
            <p:nvGrpSpPr>
              <p:cNvPr id="65" name="图形 6">
                <a:extLst>
                  <a:ext uri="{FF2B5EF4-FFF2-40B4-BE49-F238E27FC236}">
                    <a16:creationId xmlns:a16="http://schemas.microsoft.com/office/drawing/2014/main" id="{C1402FCF-8DBC-49FF-8A69-6ECB55CA6844}"/>
                  </a:ext>
                </a:extLst>
              </p:cNvPr>
              <p:cNvGrpSpPr/>
              <p:nvPr/>
            </p:nvGrpSpPr>
            <p:grpSpPr>
              <a:xfrm>
                <a:off x="7081538" y="1359314"/>
                <a:ext cx="1417437" cy="1711228"/>
                <a:chOff x="7081538" y="1359314"/>
                <a:chExt cx="1417437" cy="1711228"/>
              </a:xfrm>
              <a:solidFill>
                <a:srgbClr val="000000"/>
              </a:solidFill>
            </p:grpSpPr>
            <p:sp>
              <p:nvSpPr>
                <p:cNvPr id="66" name="任意多边形: 形状 65">
                  <a:extLst>
                    <a:ext uri="{FF2B5EF4-FFF2-40B4-BE49-F238E27FC236}">
                      <a16:creationId xmlns:a16="http://schemas.microsoft.com/office/drawing/2014/main" id="{47471306-1057-3478-70BB-CDE8E1C68B7A}"/>
                    </a:ext>
                  </a:extLst>
                </p:cNvPr>
                <p:cNvSpPr/>
                <p:nvPr/>
              </p:nvSpPr>
              <p:spPr>
                <a:xfrm>
                  <a:off x="8231121" y="1519321"/>
                  <a:ext cx="161806" cy="220007"/>
                </a:xfrm>
                <a:custGeom>
                  <a:avLst/>
                  <a:gdLst>
                    <a:gd name="connsiteX0" fmla="*/ 119544 w 161806"/>
                    <a:gd name="connsiteY0" fmla="*/ 155523 h 220007"/>
                    <a:gd name="connsiteX1" fmla="*/ 5244 w 161806"/>
                    <a:gd name="connsiteY1" fmla="*/ 220007 h 220007"/>
                    <a:gd name="connsiteX2" fmla="*/ 5 w 161806"/>
                    <a:gd name="connsiteY2" fmla="*/ 152380 h 220007"/>
                    <a:gd name="connsiteX3" fmla="*/ 84492 w 161806"/>
                    <a:gd name="connsiteY3" fmla="*/ 1694 h 220007"/>
                    <a:gd name="connsiteX4" fmla="*/ 159577 w 161806"/>
                    <a:gd name="connsiteY4" fmla="*/ 48021 h 220007"/>
                    <a:gd name="connsiteX5" fmla="*/ 160692 w 161806"/>
                    <a:gd name="connsiteY5" fmla="*/ 53987 h 220007"/>
                    <a:gd name="connsiteX6" fmla="*/ 119544 w 161806"/>
                    <a:gd name="connsiteY6" fmla="*/ 155523 h 22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806" h="220007">
                      <a:moveTo>
                        <a:pt x="119544" y="155523"/>
                      </a:moveTo>
                      <a:cubicBezTo>
                        <a:pt x="90969" y="185622"/>
                        <a:pt x="5244" y="219912"/>
                        <a:pt x="5244" y="220007"/>
                      </a:cubicBezTo>
                      <a:cubicBezTo>
                        <a:pt x="5244" y="220103"/>
                        <a:pt x="-186" y="156476"/>
                        <a:pt x="5" y="152380"/>
                      </a:cubicBezTo>
                      <a:cubicBezTo>
                        <a:pt x="2005" y="105326"/>
                        <a:pt x="33628" y="15696"/>
                        <a:pt x="84492" y="1694"/>
                      </a:cubicBezTo>
                      <a:cubicBezTo>
                        <a:pt x="118020" y="-6249"/>
                        <a:pt x="151643" y="14493"/>
                        <a:pt x="159577" y="48021"/>
                      </a:cubicBezTo>
                      <a:cubicBezTo>
                        <a:pt x="160044" y="49991"/>
                        <a:pt x="160415" y="51982"/>
                        <a:pt x="160692" y="53987"/>
                      </a:cubicBezTo>
                      <a:cubicBezTo>
                        <a:pt x="167264" y="90658"/>
                        <a:pt x="143642" y="129996"/>
                        <a:pt x="119544" y="155523"/>
                      </a:cubicBezTo>
                      <a:close/>
                    </a:path>
                  </a:pathLst>
                </a:custGeom>
                <a:solidFill>
                  <a:srgbClr val="000000"/>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F67EA1D-F812-7DD5-E0DE-6E8E1E9C967C}"/>
                    </a:ext>
                  </a:extLst>
                </p:cNvPr>
                <p:cNvSpPr/>
                <p:nvPr/>
              </p:nvSpPr>
              <p:spPr>
                <a:xfrm>
                  <a:off x="7425492" y="1815138"/>
                  <a:ext cx="134756" cy="245288"/>
                </a:xfrm>
                <a:custGeom>
                  <a:avLst/>
                  <a:gdLst>
                    <a:gd name="connsiteX0" fmla="*/ 72018 w 134756"/>
                    <a:gd name="connsiteY0" fmla="*/ 245277 h 245288"/>
                    <a:gd name="connsiteX1" fmla="*/ 30394 w 134756"/>
                    <a:gd name="connsiteY1" fmla="*/ 191842 h 245288"/>
                    <a:gd name="connsiteX2" fmla="*/ 17726 w 134756"/>
                    <a:gd name="connsiteY2" fmla="*/ 20011 h 245288"/>
                    <a:gd name="connsiteX3" fmla="*/ 105891 w 134756"/>
                    <a:gd name="connsiteY3" fmla="*/ 16602 h 245288"/>
                    <a:gd name="connsiteX4" fmla="*/ 110499 w 134756"/>
                    <a:gd name="connsiteY4" fmla="*/ 21345 h 245288"/>
                    <a:gd name="connsiteX5" fmla="*/ 131930 w 134756"/>
                    <a:gd name="connsiteY5" fmla="*/ 128977 h 245288"/>
                    <a:gd name="connsiteX6" fmla="*/ 72018 w 134756"/>
                    <a:gd name="connsiteY6" fmla="*/ 245277 h 24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56" h="245288">
                      <a:moveTo>
                        <a:pt x="72018" y="245277"/>
                      </a:moveTo>
                      <a:cubicBezTo>
                        <a:pt x="72018" y="246135"/>
                        <a:pt x="32489" y="195366"/>
                        <a:pt x="30394" y="191842"/>
                      </a:cubicBezTo>
                      <a:cubicBezTo>
                        <a:pt x="6105" y="151456"/>
                        <a:pt x="-17136" y="59254"/>
                        <a:pt x="17726" y="20011"/>
                      </a:cubicBezTo>
                      <a:cubicBezTo>
                        <a:pt x="41131" y="-5277"/>
                        <a:pt x="80603" y="-6803"/>
                        <a:pt x="105891" y="16602"/>
                      </a:cubicBezTo>
                      <a:cubicBezTo>
                        <a:pt x="107509" y="18100"/>
                        <a:pt x="109048" y="19683"/>
                        <a:pt x="110499" y="21345"/>
                      </a:cubicBezTo>
                      <a:cubicBezTo>
                        <a:pt x="135931" y="48586"/>
                        <a:pt x="137931" y="94306"/>
                        <a:pt x="131930" y="128977"/>
                      </a:cubicBezTo>
                      <a:cubicBezTo>
                        <a:pt x="124882" y="169173"/>
                        <a:pt x="72113" y="245277"/>
                        <a:pt x="72018" y="245277"/>
                      </a:cubicBezTo>
                      <a:close/>
                    </a:path>
                  </a:pathLst>
                </a:custGeom>
                <a:solidFill>
                  <a:srgbClr val="000000"/>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C4B6BF81-5E0C-C3D8-01C3-EA24C18EFECE}"/>
                    </a:ext>
                  </a:extLst>
                </p:cNvPr>
                <p:cNvSpPr/>
                <p:nvPr/>
              </p:nvSpPr>
              <p:spPr>
                <a:xfrm>
                  <a:off x="7081538" y="1359314"/>
                  <a:ext cx="1417437" cy="1711228"/>
                </a:xfrm>
                <a:custGeom>
                  <a:avLst/>
                  <a:gdLst>
                    <a:gd name="connsiteX0" fmla="*/ 30496 w 1417437"/>
                    <a:gd name="connsiteY0" fmla="*/ 500886 h 1711228"/>
                    <a:gd name="connsiteX1" fmla="*/ 196422 w 1417437"/>
                    <a:gd name="connsiteY1" fmla="*/ 548511 h 1711228"/>
                    <a:gd name="connsiteX2" fmla="*/ 240141 w 1417437"/>
                    <a:gd name="connsiteY2" fmla="*/ 600327 h 1711228"/>
                    <a:gd name="connsiteX3" fmla="*/ 239094 w 1417437"/>
                    <a:gd name="connsiteY3" fmla="*/ 600327 h 1711228"/>
                    <a:gd name="connsiteX4" fmla="*/ 282718 w 1417437"/>
                    <a:gd name="connsiteY4" fmla="*/ 621949 h 1711228"/>
                    <a:gd name="connsiteX5" fmla="*/ 377968 w 1417437"/>
                    <a:gd name="connsiteY5" fmla="*/ 675670 h 1711228"/>
                    <a:gd name="connsiteX6" fmla="*/ 484172 w 1417437"/>
                    <a:gd name="connsiteY6" fmla="*/ 749489 h 1711228"/>
                    <a:gd name="connsiteX7" fmla="*/ 589709 w 1417437"/>
                    <a:gd name="connsiteY7" fmla="*/ 848930 h 1711228"/>
                    <a:gd name="connsiteX8" fmla="*/ 590757 w 1417437"/>
                    <a:gd name="connsiteY8" fmla="*/ 850359 h 1711228"/>
                    <a:gd name="connsiteX9" fmla="*/ 567230 w 1417437"/>
                    <a:gd name="connsiteY9" fmla="*/ 793209 h 1711228"/>
                    <a:gd name="connsiteX10" fmla="*/ 600472 w 1417437"/>
                    <a:gd name="connsiteY10" fmla="*/ 623664 h 1711228"/>
                    <a:gd name="connsiteX11" fmla="*/ 686435 w 1417437"/>
                    <a:gd name="connsiteY11" fmla="*/ 643523 h 1711228"/>
                    <a:gd name="connsiteX12" fmla="*/ 689721 w 1417437"/>
                    <a:gd name="connsiteY12" fmla="*/ 649476 h 1711228"/>
                    <a:gd name="connsiteX13" fmla="*/ 681911 w 1417437"/>
                    <a:gd name="connsiteY13" fmla="*/ 758919 h 1711228"/>
                    <a:gd name="connsiteX14" fmla="*/ 594281 w 1417437"/>
                    <a:gd name="connsiteY14" fmla="*/ 854931 h 1711228"/>
                    <a:gd name="connsiteX15" fmla="*/ 682387 w 1417437"/>
                    <a:gd name="connsiteY15" fmla="*/ 973136 h 1711228"/>
                    <a:gd name="connsiteX16" fmla="*/ 727917 w 1417437"/>
                    <a:gd name="connsiteY16" fmla="*/ 1046574 h 1711228"/>
                    <a:gd name="connsiteX17" fmla="*/ 718392 w 1417437"/>
                    <a:gd name="connsiteY17" fmla="*/ 1021523 h 1711228"/>
                    <a:gd name="connsiteX18" fmla="*/ 751634 w 1417437"/>
                    <a:gd name="connsiteY18" fmla="*/ 851978 h 1711228"/>
                    <a:gd name="connsiteX19" fmla="*/ 837597 w 1417437"/>
                    <a:gd name="connsiteY19" fmla="*/ 871837 h 1711228"/>
                    <a:gd name="connsiteX20" fmla="*/ 840883 w 1417437"/>
                    <a:gd name="connsiteY20" fmla="*/ 877791 h 1711228"/>
                    <a:gd name="connsiteX21" fmla="*/ 833073 w 1417437"/>
                    <a:gd name="connsiteY21" fmla="*/ 987233 h 1711228"/>
                    <a:gd name="connsiteX22" fmla="*/ 748300 w 1417437"/>
                    <a:gd name="connsiteY22" fmla="*/ 1080864 h 1711228"/>
                    <a:gd name="connsiteX23" fmla="*/ 765064 w 1417437"/>
                    <a:gd name="connsiteY23" fmla="*/ 1109439 h 1711228"/>
                    <a:gd name="connsiteX24" fmla="*/ 845074 w 1417437"/>
                    <a:gd name="connsiteY24" fmla="*/ 1246313 h 1711228"/>
                    <a:gd name="connsiteX25" fmla="*/ 874601 w 1417437"/>
                    <a:gd name="connsiteY25" fmla="*/ 1292319 h 1711228"/>
                    <a:gd name="connsiteX26" fmla="*/ 866029 w 1417437"/>
                    <a:gd name="connsiteY26" fmla="*/ 1270602 h 1711228"/>
                    <a:gd name="connsiteX27" fmla="*/ 899271 w 1417437"/>
                    <a:gd name="connsiteY27" fmla="*/ 1101057 h 1711228"/>
                    <a:gd name="connsiteX28" fmla="*/ 985234 w 1417437"/>
                    <a:gd name="connsiteY28" fmla="*/ 1120916 h 1711228"/>
                    <a:gd name="connsiteX29" fmla="*/ 988521 w 1417437"/>
                    <a:gd name="connsiteY29" fmla="*/ 1126869 h 1711228"/>
                    <a:gd name="connsiteX30" fmla="*/ 980710 w 1417437"/>
                    <a:gd name="connsiteY30" fmla="*/ 1236312 h 1711228"/>
                    <a:gd name="connsiteX31" fmla="*/ 898605 w 1417437"/>
                    <a:gd name="connsiteY31" fmla="*/ 1327561 h 1711228"/>
                    <a:gd name="connsiteX32" fmla="*/ 930894 w 1417437"/>
                    <a:gd name="connsiteY32" fmla="*/ 1372329 h 1711228"/>
                    <a:gd name="connsiteX33" fmla="*/ 953754 w 1417437"/>
                    <a:gd name="connsiteY33" fmla="*/ 1400904 h 1711228"/>
                    <a:gd name="connsiteX34" fmla="*/ 977662 w 1417437"/>
                    <a:gd name="connsiteY34" fmla="*/ 1428336 h 1711228"/>
                    <a:gd name="connsiteX35" fmla="*/ 1025287 w 1417437"/>
                    <a:gd name="connsiteY35" fmla="*/ 1479009 h 1711228"/>
                    <a:gd name="connsiteX36" fmla="*/ 1057577 w 1417437"/>
                    <a:gd name="connsiteY36" fmla="*/ 1511489 h 1711228"/>
                    <a:gd name="connsiteX37" fmla="*/ 1028240 w 1417437"/>
                    <a:gd name="connsiteY37" fmla="*/ 1462435 h 1711228"/>
                    <a:gd name="connsiteX38" fmla="*/ 1011952 w 1417437"/>
                    <a:gd name="connsiteY38" fmla="*/ 1341277 h 1711228"/>
                    <a:gd name="connsiteX39" fmla="*/ 1007285 w 1417437"/>
                    <a:gd name="connsiteY39" fmla="*/ 1328323 h 1711228"/>
                    <a:gd name="connsiteX40" fmla="*/ 1050195 w 1417437"/>
                    <a:gd name="connsiteY40" fmla="*/ 1251228 h 1711228"/>
                    <a:gd name="connsiteX41" fmla="*/ 1056720 w 1417437"/>
                    <a:gd name="connsiteY41" fmla="*/ 1249742 h 1711228"/>
                    <a:gd name="connsiteX42" fmla="*/ 1194356 w 1417437"/>
                    <a:gd name="connsiteY42" fmla="*/ 1354517 h 1711228"/>
                    <a:gd name="connsiteX43" fmla="*/ 1211882 w 1417437"/>
                    <a:gd name="connsiteY43" fmla="*/ 1403666 h 1711228"/>
                    <a:gd name="connsiteX44" fmla="*/ 1205976 w 1417437"/>
                    <a:gd name="connsiteY44" fmla="*/ 1370043 h 1711228"/>
                    <a:gd name="connsiteX45" fmla="*/ 1195213 w 1417437"/>
                    <a:gd name="connsiteY45" fmla="*/ 1299748 h 1711228"/>
                    <a:gd name="connsiteX46" fmla="*/ 1191308 w 1417437"/>
                    <a:gd name="connsiteY46" fmla="*/ 1263553 h 1711228"/>
                    <a:gd name="connsiteX47" fmla="*/ 1188641 w 1417437"/>
                    <a:gd name="connsiteY47" fmla="*/ 1225453 h 1711228"/>
                    <a:gd name="connsiteX48" fmla="*/ 1187498 w 1417437"/>
                    <a:gd name="connsiteY48" fmla="*/ 1136394 h 1711228"/>
                    <a:gd name="connsiteX49" fmla="*/ 1062149 w 1417437"/>
                    <a:gd name="connsiteY49" fmla="*/ 1142014 h 1711228"/>
                    <a:gd name="connsiteX50" fmla="*/ 972804 w 1417437"/>
                    <a:gd name="connsiteY50" fmla="*/ 1078292 h 1711228"/>
                    <a:gd name="connsiteX51" fmla="*/ 1003618 w 1417437"/>
                    <a:gd name="connsiteY51" fmla="*/ 995472 h 1711228"/>
                    <a:gd name="connsiteX52" fmla="*/ 1009761 w 1417437"/>
                    <a:gd name="connsiteY52" fmla="*/ 993043 h 1711228"/>
                    <a:gd name="connsiteX53" fmla="*/ 1161590 w 1417437"/>
                    <a:gd name="connsiteY53" fmla="*/ 1075434 h 1711228"/>
                    <a:gd name="connsiteX54" fmla="*/ 1187974 w 1417437"/>
                    <a:gd name="connsiteY54" fmla="*/ 1124393 h 1711228"/>
                    <a:gd name="connsiteX55" fmla="*/ 1189879 w 1417437"/>
                    <a:gd name="connsiteY55" fmla="*/ 1070196 h 1711228"/>
                    <a:gd name="connsiteX56" fmla="*/ 1202166 w 1417437"/>
                    <a:gd name="connsiteY56" fmla="*/ 911414 h 1711228"/>
                    <a:gd name="connsiteX57" fmla="*/ 1205976 w 1417437"/>
                    <a:gd name="connsiteY57" fmla="*/ 862741 h 1711228"/>
                    <a:gd name="connsiteX58" fmla="*/ 1076246 w 1417437"/>
                    <a:gd name="connsiteY58" fmla="*/ 869123 h 1711228"/>
                    <a:gd name="connsiteX59" fmla="*/ 986901 w 1417437"/>
                    <a:gd name="connsiteY59" fmla="*/ 805401 h 1711228"/>
                    <a:gd name="connsiteX60" fmla="*/ 1017457 w 1417437"/>
                    <a:gd name="connsiteY60" fmla="*/ 722773 h 1711228"/>
                    <a:gd name="connsiteX61" fmla="*/ 1023858 w 1417437"/>
                    <a:gd name="connsiteY61" fmla="*/ 720247 h 1711228"/>
                    <a:gd name="connsiteX62" fmla="*/ 1175687 w 1417437"/>
                    <a:gd name="connsiteY62" fmla="*/ 802543 h 1711228"/>
                    <a:gd name="connsiteX63" fmla="*/ 1206167 w 1417437"/>
                    <a:gd name="connsiteY63" fmla="*/ 859693 h 1711228"/>
                    <a:gd name="connsiteX64" fmla="*/ 1212263 w 1417437"/>
                    <a:gd name="connsiteY64" fmla="*/ 753204 h 1711228"/>
                    <a:gd name="connsiteX65" fmla="*/ 1207500 w 1417437"/>
                    <a:gd name="connsiteY65" fmla="*/ 610805 h 1711228"/>
                    <a:gd name="connsiteX66" fmla="*/ 1077008 w 1417437"/>
                    <a:gd name="connsiteY66" fmla="*/ 617282 h 1711228"/>
                    <a:gd name="connsiteX67" fmla="*/ 987663 w 1417437"/>
                    <a:gd name="connsiteY67" fmla="*/ 553560 h 1711228"/>
                    <a:gd name="connsiteX68" fmla="*/ 1017867 w 1417437"/>
                    <a:gd name="connsiteY68" fmla="*/ 470518 h 1711228"/>
                    <a:gd name="connsiteX69" fmla="*/ 1024620 w 1417437"/>
                    <a:gd name="connsiteY69" fmla="*/ 467835 h 1711228"/>
                    <a:gd name="connsiteX70" fmla="*/ 1176449 w 1417437"/>
                    <a:gd name="connsiteY70" fmla="*/ 550226 h 1711228"/>
                    <a:gd name="connsiteX71" fmla="*/ 1203976 w 1417437"/>
                    <a:gd name="connsiteY71" fmla="*/ 601375 h 1711228"/>
                    <a:gd name="connsiteX72" fmla="*/ 1206834 w 1417437"/>
                    <a:gd name="connsiteY72" fmla="*/ 600518 h 1711228"/>
                    <a:gd name="connsiteX73" fmla="*/ 1176258 w 1417437"/>
                    <a:gd name="connsiteY73" fmla="*/ 460500 h 1711228"/>
                    <a:gd name="connsiteX74" fmla="*/ 1151208 w 1417437"/>
                    <a:gd name="connsiteY74" fmla="*/ 388682 h 1711228"/>
                    <a:gd name="connsiteX75" fmla="*/ 1025097 w 1417437"/>
                    <a:gd name="connsiteY75" fmla="*/ 408589 h 1711228"/>
                    <a:gd name="connsiteX76" fmla="*/ 929275 w 1417437"/>
                    <a:gd name="connsiteY76" fmla="*/ 355059 h 1711228"/>
                    <a:gd name="connsiteX77" fmla="*/ 950801 w 1417437"/>
                    <a:gd name="connsiteY77" fmla="*/ 269495 h 1711228"/>
                    <a:gd name="connsiteX78" fmla="*/ 956707 w 1417437"/>
                    <a:gd name="connsiteY78" fmla="*/ 266381 h 1711228"/>
                    <a:gd name="connsiteX79" fmla="*/ 1116632 w 1417437"/>
                    <a:gd name="connsiteY79" fmla="*/ 331532 h 1711228"/>
                    <a:gd name="connsiteX80" fmla="*/ 1143873 w 1417437"/>
                    <a:gd name="connsiteY80" fmla="*/ 370775 h 1711228"/>
                    <a:gd name="connsiteX81" fmla="*/ 1131396 w 1417437"/>
                    <a:gd name="connsiteY81" fmla="*/ 340104 h 1711228"/>
                    <a:gd name="connsiteX82" fmla="*/ 1083771 w 1417437"/>
                    <a:gd name="connsiteY82" fmla="*/ 242187 h 1711228"/>
                    <a:gd name="connsiteX83" fmla="*/ 1059291 w 1417437"/>
                    <a:gd name="connsiteY83" fmla="*/ 197801 h 1711228"/>
                    <a:gd name="connsiteX84" fmla="*/ 938895 w 1417437"/>
                    <a:gd name="connsiteY84" fmla="*/ 157510 h 1711228"/>
                    <a:gd name="connsiteX85" fmla="*/ 878507 w 1417437"/>
                    <a:gd name="connsiteY85" fmla="*/ 66261 h 1711228"/>
                    <a:gd name="connsiteX86" fmla="*/ 937105 w 1417437"/>
                    <a:gd name="connsiteY86" fmla="*/ 114 h 1711228"/>
                    <a:gd name="connsiteX87" fmla="*/ 943658 w 1417437"/>
                    <a:gd name="connsiteY87" fmla="*/ 62 h 1711228"/>
                    <a:gd name="connsiteX88" fmla="*/ 1055577 w 1417437"/>
                    <a:gd name="connsiteY88" fmla="*/ 131697 h 1711228"/>
                    <a:gd name="connsiteX89" fmla="*/ 1063482 w 1417437"/>
                    <a:gd name="connsiteY89" fmla="*/ 199039 h 1711228"/>
                    <a:gd name="connsiteX90" fmla="*/ 1062339 w 1417437"/>
                    <a:gd name="connsiteY90" fmla="*/ 199039 h 1711228"/>
                    <a:gd name="connsiteX91" fmla="*/ 1086818 w 1417437"/>
                    <a:gd name="connsiteY91" fmla="*/ 241140 h 1711228"/>
                    <a:gd name="connsiteX92" fmla="*/ 1136349 w 1417437"/>
                    <a:gd name="connsiteY92" fmla="*/ 338390 h 1711228"/>
                    <a:gd name="connsiteX93" fmla="*/ 1183974 w 1417437"/>
                    <a:gd name="connsiteY93" fmla="*/ 458595 h 1711228"/>
                    <a:gd name="connsiteX94" fmla="*/ 1217883 w 1417437"/>
                    <a:gd name="connsiteY94" fmla="*/ 599184 h 1711228"/>
                    <a:gd name="connsiteX95" fmla="*/ 1217883 w 1417437"/>
                    <a:gd name="connsiteY95" fmla="*/ 600899 h 1711228"/>
                    <a:gd name="connsiteX96" fmla="*/ 1229884 w 1417437"/>
                    <a:gd name="connsiteY96" fmla="*/ 540129 h 1711228"/>
                    <a:gd name="connsiteX97" fmla="*/ 1351518 w 1417437"/>
                    <a:gd name="connsiteY97" fmla="*/ 416971 h 1711228"/>
                    <a:gd name="connsiteX98" fmla="*/ 1412250 w 1417437"/>
                    <a:gd name="connsiteY98" fmla="*/ 481162 h 1711228"/>
                    <a:gd name="connsiteX99" fmla="*/ 1411716 w 1417437"/>
                    <a:gd name="connsiteY99" fmla="*/ 487742 h 1711228"/>
                    <a:gd name="connsiteX100" fmla="*/ 1345041 w 1417437"/>
                    <a:gd name="connsiteY100" fmla="*/ 574705 h 1711228"/>
                    <a:gd name="connsiteX101" fmla="*/ 1219026 w 1417437"/>
                    <a:gd name="connsiteY101" fmla="*/ 606423 h 1711228"/>
                    <a:gd name="connsiteX102" fmla="*/ 1227312 w 1417437"/>
                    <a:gd name="connsiteY102" fmla="*/ 753585 h 1711228"/>
                    <a:gd name="connsiteX103" fmla="*/ 1224741 w 1417437"/>
                    <a:gd name="connsiteY103" fmla="*/ 839976 h 1711228"/>
                    <a:gd name="connsiteX104" fmla="*/ 1230265 w 1417437"/>
                    <a:gd name="connsiteY104" fmla="*/ 813592 h 1711228"/>
                    <a:gd name="connsiteX105" fmla="*/ 1351518 w 1417437"/>
                    <a:gd name="connsiteY105" fmla="*/ 690529 h 1711228"/>
                    <a:gd name="connsiteX106" fmla="*/ 1412250 w 1417437"/>
                    <a:gd name="connsiteY106" fmla="*/ 754718 h 1711228"/>
                    <a:gd name="connsiteX107" fmla="*/ 1411716 w 1417437"/>
                    <a:gd name="connsiteY107" fmla="*/ 761300 h 1711228"/>
                    <a:gd name="connsiteX108" fmla="*/ 1345041 w 1417437"/>
                    <a:gd name="connsiteY108" fmla="*/ 848263 h 1711228"/>
                    <a:gd name="connsiteX109" fmla="*/ 1222740 w 1417437"/>
                    <a:gd name="connsiteY109" fmla="*/ 879600 h 1711228"/>
                    <a:gd name="connsiteX110" fmla="*/ 1220835 w 1417437"/>
                    <a:gd name="connsiteY110" fmla="*/ 912843 h 1711228"/>
                    <a:gd name="connsiteX111" fmla="*/ 1212072 w 1417437"/>
                    <a:gd name="connsiteY111" fmla="*/ 1071148 h 1711228"/>
                    <a:gd name="connsiteX112" fmla="*/ 1211310 w 1417437"/>
                    <a:gd name="connsiteY112" fmla="*/ 1125822 h 1711228"/>
                    <a:gd name="connsiteX113" fmla="*/ 1216168 w 1417437"/>
                    <a:gd name="connsiteY113" fmla="*/ 1102962 h 1711228"/>
                    <a:gd name="connsiteX114" fmla="*/ 1337421 w 1417437"/>
                    <a:gd name="connsiteY114" fmla="*/ 979899 h 1711228"/>
                    <a:gd name="connsiteX115" fmla="*/ 1398172 w 1417437"/>
                    <a:gd name="connsiteY115" fmla="*/ 1043697 h 1711228"/>
                    <a:gd name="connsiteX116" fmla="*/ 1397619 w 1417437"/>
                    <a:gd name="connsiteY116" fmla="*/ 1050574 h 1711228"/>
                    <a:gd name="connsiteX117" fmla="*/ 1330944 w 1417437"/>
                    <a:gd name="connsiteY117" fmla="*/ 1137537 h 1711228"/>
                    <a:gd name="connsiteX118" fmla="*/ 1212072 w 1417437"/>
                    <a:gd name="connsiteY118" fmla="*/ 1168398 h 1711228"/>
                    <a:gd name="connsiteX119" fmla="*/ 1214358 w 1417437"/>
                    <a:gd name="connsiteY119" fmla="*/ 1223548 h 1711228"/>
                    <a:gd name="connsiteX120" fmla="*/ 1217692 w 1417437"/>
                    <a:gd name="connsiteY120" fmla="*/ 1259934 h 1711228"/>
                    <a:gd name="connsiteX121" fmla="*/ 1222455 w 1417437"/>
                    <a:gd name="connsiteY121" fmla="*/ 1296033 h 1711228"/>
                    <a:gd name="connsiteX122" fmla="*/ 1234456 w 1417437"/>
                    <a:gd name="connsiteY122" fmla="*/ 1364613 h 1711228"/>
                    <a:gd name="connsiteX123" fmla="*/ 1243410 w 1417437"/>
                    <a:gd name="connsiteY123" fmla="*/ 1409571 h 1711228"/>
                    <a:gd name="connsiteX124" fmla="*/ 1245981 w 1417437"/>
                    <a:gd name="connsiteY124" fmla="*/ 1352421 h 1711228"/>
                    <a:gd name="connsiteX125" fmla="*/ 1347232 w 1417437"/>
                    <a:gd name="connsiteY125" fmla="*/ 1212404 h 1711228"/>
                    <a:gd name="connsiteX126" fmla="*/ 1416850 w 1417437"/>
                    <a:gd name="connsiteY126" fmla="*/ 1266382 h 1711228"/>
                    <a:gd name="connsiteX127" fmla="*/ 1417336 w 1417437"/>
                    <a:gd name="connsiteY127" fmla="*/ 1273173 h 1711228"/>
                    <a:gd name="connsiteX128" fmla="*/ 1364472 w 1417437"/>
                    <a:gd name="connsiteY128" fmla="*/ 1369281 h 1711228"/>
                    <a:gd name="connsiteX129" fmla="*/ 1245410 w 1417437"/>
                    <a:gd name="connsiteY129" fmla="*/ 1419573 h 1711228"/>
                    <a:gd name="connsiteX130" fmla="*/ 1260936 w 1417437"/>
                    <a:gd name="connsiteY130" fmla="*/ 1490058 h 1711228"/>
                    <a:gd name="connsiteX131" fmla="*/ 1309608 w 1417437"/>
                    <a:gd name="connsiteY131" fmla="*/ 1674462 h 1711228"/>
                    <a:gd name="connsiteX132" fmla="*/ 1276652 w 1417437"/>
                    <a:gd name="connsiteY132" fmla="*/ 1688463 h 1711228"/>
                    <a:gd name="connsiteX133" fmla="*/ 1275890 w 1417437"/>
                    <a:gd name="connsiteY133" fmla="*/ 1685415 h 1711228"/>
                    <a:gd name="connsiteX134" fmla="*/ 1230360 w 1417437"/>
                    <a:gd name="connsiteY134" fmla="*/ 1496820 h 1711228"/>
                    <a:gd name="connsiteX135" fmla="*/ 1215025 w 1417437"/>
                    <a:gd name="connsiteY135" fmla="*/ 1418049 h 1711228"/>
                    <a:gd name="connsiteX136" fmla="*/ 1135396 w 1417437"/>
                    <a:gd name="connsiteY136" fmla="*/ 1415096 h 1711228"/>
                    <a:gd name="connsiteX137" fmla="*/ 1065292 w 1417437"/>
                    <a:gd name="connsiteY137" fmla="*/ 1518633 h 1711228"/>
                    <a:gd name="connsiteX138" fmla="*/ 1117108 w 1417437"/>
                    <a:gd name="connsiteY138" fmla="*/ 1568925 h 1711228"/>
                    <a:gd name="connsiteX139" fmla="*/ 1259412 w 1417437"/>
                    <a:gd name="connsiteY139" fmla="*/ 1695798 h 1711228"/>
                    <a:gd name="connsiteX140" fmla="*/ 1222169 w 1417437"/>
                    <a:gd name="connsiteY140" fmla="*/ 1711228 h 1711228"/>
                    <a:gd name="connsiteX141" fmla="*/ 1094248 w 1417437"/>
                    <a:gd name="connsiteY141" fmla="*/ 1591499 h 1711228"/>
                    <a:gd name="connsiteX142" fmla="*/ 1037955 w 1417437"/>
                    <a:gd name="connsiteY142" fmla="*/ 1534349 h 1711228"/>
                    <a:gd name="connsiteX143" fmla="*/ 923655 w 1417437"/>
                    <a:gd name="connsiteY143" fmla="*/ 1594071 h 1711228"/>
                    <a:gd name="connsiteX144" fmla="*/ 815832 w 1417437"/>
                    <a:gd name="connsiteY144" fmla="*/ 1573592 h 1711228"/>
                    <a:gd name="connsiteX145" fmla="*/ 808917 w 1417437"/>
                    <a:gd name="connsiteY145" fmla="*/ 1485771 h 1711228"/>
                    <a:gd name="connsiteX146" fmla="*/ 813642 w 1417437"/>
                    <a:gd name="connsiteY146" fmla="*/ 1480818 h 1711228"/>
                    <a:gd name="connsiteX147" fmla="*/ 986044 w 1417437"/>
                    <a:gd name="connsiteY147" fmla="*/ 1491963 h 1711228"/>
                    <a:gd name="connsiteX148" fmla="*/ 1027763 w 1417437"/>
                    <a:gd name="connsiteY148" fmla="*/ 1523300 h 1711228"/>
                    <a:gd name="connsiteX149" fmla="*/ 1004332 w 1417437"/>
                    <a:gd name="connsiteY149" fmla="*/ 1498535 h 1711228"/>
                    <a:gd name="connsiteX150" fmla="*/ 956707 w 1417437"/>
                    <a:gd name="connsiteY150" fmla="*/ 1445766 h 1711228"/>
                    <a:gd name="connsiteX151" fmla="*/ 933466 w 1417437"/>
                    <a:gd name="connsiteY151" fmla="*/ 1417763 h 1711228"/>
                    <a:gd name="connsiteX152" fmla="*/ 910511 w 1417437"/>
                    <a:gd name="connsiteY152" fmla="*/ 1387854 h 1711228"/>
                    <a:gd name="connsiteX153" fmla="*/ 860505 w 1417437"/>
                    <a:gd name="connsiteY153" fmla="*/ 1314226 h 1711228"/>
                    <a:gd name="connsiteX154" fmla="*/ 758968 w 1417437"/>
                    <a:gd name="connsiteY154" fmla="*/ 1388045 h 1711228"/>
                    <a:gd name="connsiteX155" fmla="*/ 649335 w 1417437"/>
                    <a:gd name="connsiteY155" fmla="*/ 1384140 h 1711228"/>
                    <a:gd name="connsiteX156" fmla="*/ 629247 w 1417437"/>
                    <a:gd name="connsiteY156" fmla="*/ 1298367 h 1711228"/>
                    <a:gd name="connsiteX157" fmla="*/ 633143 w 1417437"/>
                    <a:gd name="connsiteY157" fmla="*/ 1292795 h 1711228"/>
                    <a:gd name="connsiteX158" fmla="*/ 805260 w 1417437"/>
                    <a:gd name="connsiteY158" fmla="*/ 1277650 h 1711228"/>
                    <a:gd name="connsiteX159" fmla="*/ 854218 w 1417437"/>
                    <a:gd name="connsiteY159" fmla="*/ 1304034 h 1711228"/>
                    <a:gd name="connsiteX160" fmla="*/ 825643 w 1417437"/>
                    <a:gd name="connsiteY160" fmla="*/ 1257743 h 1711228"/>
                    <a:gd name="connsiteX161" fmla="*/ 748395 w 1417437"/>
                    <a:gd name="connsiteY161" fmla="*/ 1118583 h 1711228"/>
                    <a:gd name="connsiteX162" fmla="*/ 724678 w 1417437"/>
                    <a:gd name="connsiteY162" fmla="*/ 1075815 h 1711228"/>
                    <a:gd name="connsiteX163" fmla="*/ 619903 w 1417437"/>
                    <a:gd name="connsiteY163" fmla="*/ 1152682 h 1711228"/>
                    <a:gd name="connsiteX164" fmla="*/ 510175 w 1417437"/>
                    <a:gd name="connsiteY164" fmla="*/ 1148872 h 1711228"/>
                    <a:gd name="connsiteX165" fmla="*/ 490230 w 1417437"/>
                    <a:gd name="connsiteY165" fmla="*/ 1062928 h 1711228"/>
                    <a:gd name="connsiteX166" fmla="*/ 494078 w 1417437"/>
                    <a:gd name="connsiteY166" fmla="*/ 1057432 h 1711228"/>
                    <a:gd name="connsiteX167" fmla="*/ 666099 w 1417437"/>
                    <a:gd name="connsiteY167" fmla="*/ 1042383 h 1711228"/>
                    <a:gd name="connsiteX168" fmla="*/ 723249 w 1417437"/>
                    <a:gd name="connsiteY168" fmla="*/ 1073244 h 1711228"/>
                    <a:gd name="connsiteX169" fmla="*/ 669528 w 1417437"/>
                    <a:gd name="connsiteY169" fmla="*/ 981137 h 1711228"/>
                    <a:gd name="connsiteX170" fmla="*/ 587042 w 1417437"/>
                    <a:gd name="connsiteY170" fmla="*/ 864932 h 1711228"/>
                    <a:gd name="connsiteX171" fmla="*/ 482267 w 1417437"/>
                    <a:gd name="connsiteY171" fmla="*/ 942275 h 1711228"/>
                    <a:gd name="connsiteX172" fmla="*/ 372539 w 1417437"/>
                    <a:gd name="connsiteY172" fmla="*/ 938370 h 1711228"/>
                    <a:gd name="connsiteX173" fmla="*/ 352386 w 1417437"/>
                    <a:gd name="connsiteY173" fmla="*/ 852607 h 1711228"/>
                    <a:gd name="connsiteX174" fmla="*/ 356061 w 1417437"/>
                    <a:gd name="connsiteY174" fmla="*/ 847311 h 1711228"/>
                    <a:gd name="connsiteX175" fmla="*/ 528082 w 1417437"/>
                    <a:gd name="connsiteY175" fmla="*/ 832166 h 1711228"/>
                    <a:gd name="connsiteX176" fmla="*/ 579231 w 1417437"/>
                    <a:gd name="connsiteY176" fmla="*/ 859693 h 1711228"/>
                    <a:gd name="connsiteX177" fmla="*/ 581136 w 1417437"/>
                    <a:gd name="connsiteY177" fmla="*/ 857407 h 1711228"/>
                    <a:gd name="connsiteX178" fmla="*/ 478457 w 1417437"/>
                    <a:gd name="connsiteY178" fmla="*/ 757395 h 1711228"/>
                    <a:gd name="connsiteX179" fmla="*/ 417878 w 1417437"/>
                    <a:gd name="connsiteY179" fmla="*/ 711389 h 1711228"/>
                    <a:gd name="connsiteX180" fmla="*/ 323675 w 1417437"/>
                    <a:gd name="connsiteY180" fmla="*/ 797114 h 1711228"/>
                    <a:gd name="connsiteX181" fmla="*/ 214328 w 1417437"/>
                    <a:gd name="connsiteY181" fmla="*/ 805401 h 1711228"/>
                    <a:gd name="connsiteX182" fmla="*/ 184867 w 1417437"/>
                    <a:gd name="connsiteY182" fmla="*/ 722234 h 1711228"/>
                    <a:gd name="connsiteX183" fmla="*/ 188135 w 1417437"/>
                    <a:gd name="connsiteY183" fmla="*/ 716247 h 1711228"/>
                    <a:gd name="connsiteX184" fmla="*/ 357585 w 1417437"/>
                    <a:gd name="connsiteY184" fmla="*/ 682433 h 1711228"/>
                    <a:gd name="connsiteX185" fmla="*/ 401971 w 1417437"/>
                    <a:gd name="connsiteY185" fmla="*/ 700149 h 1711228"/>
                    <a:gd name="connsiteX186" fmla="*/ 374634 w 1417437"/>
                    <a:gd name="connsiteY186" fmla="*/ 681099 h 1711228"/>
                    <a:gd name="connsiteX187" fmla="*/ 281099 w 1417437"/>
                    <a:gd name="connsiteY187" fmla="*/ 625378 h 1711228"/>
                    <a:gd name="connsiteX188" fmla="*/ 236141 w 1417437"/>
                    <a:gd name="connsiteY188" fmla="*/ 602328 h 1711228"/>
                    <a:gd name="connsiteX189" fmla="*/ 113459 w 1417437"/>
                    <a:gd name="connsiteY189" fmla="*/ 635189 h 1711228"/>
                    <a:gd name="connsiteX190" fmla="*/ 12494 w 1417437"/>
                    <a:gd name="connsiteY190" fmla="*/ 592041 h 1711228"/>
                    <a:gd name="connsiteX191" fmla="*/ 25007 w 1417437"/>
                    <a:gd name="connsiteY191" fmla="*/ 504565 h 1711228"/>
                    <a:gd name="connsiteX192" fmla="*/ 30496 w 1417437"/>
                    <a:gd name="connsiteY192" fmla="*/ 500886 h 171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417437" h="1711228">
                      <a:moveTo>
                        <a:pt x="30496" y="500886"/>
                      </a:moveTo>
                      <a:cubicBezTo>
                        <a:pt x="76502" y="475169"/>
                        <a:pt x="161941" y="516793"/>
                        <a:pt x="196422" y="548511"/>
                      </a:cubicBezTo>
                      <a:cubicBezTo>
                        <a:pt x="199374" y="551274"/>
                        <a:pt x="240999" y="599946"/>
                        <a:pt x="240141" y="600327"/>
                      </a:cubicBezTo>
                      <a:lnTo>
                        <a:pt x="239094" y="600327"/>
                      </a:lnTo>
                      <a:cubicBezTo>
                        <a:pt x="252619" y="606709"/>
                        <a:pt x="267097" y="613853"/>
                        <a:pt x="282718" y="621949"/>
                      </a:cubicBezTo>
                      <a:cubicBezTo>
                        <a:pt x="311293" y="637094"/>
                        <a:pt x="343773" y="654429"/>
                        <a:pt x="377968" y="675670"/>
                      </a:cubicBezTo>
                      <a:cubicBezTo>
                        <a:pt x="414742" y="698241"/>
                        <a:pt x="450201" y="722887"/>
                        <a:pt x="484172" y="749489"/>
                      </a:cubicBezTo>
                      <a:cubicBezTo>
                        <a:pt x="522193" y="779483"/>
                        <a:pt x="557508" y="812754"/>
                        <a:pt x="589709" y="848930"/>
                      </a:cubicBezTo>
                      <a:lnTo>
                        <a:pt x="590757" y="850359"/>
                      </a:lnTo>
                      <a:cubicBezTo>
                        <a:pt x="584470" y="836262"/>
                        <a:pt x="568182" y="796161"/>
                        <a:pt x="567230" y="793209"/>
                      </a:cubicBezTo>
                      <a:cubicBezTo>
                        <a:pt x="554562" y="747870"/>
                        <a:pt x="556562" y="652810"/>
                        <a:pt x="600472" y="623664"/>
                      </a:cubicBezTo>
                      <a:cubicBezTo>
                        <a:pt x="629695" y="605408"/>
                        <a:pt x="668185" y="614300"/>
                        <a:pt x="686435" y="643523"/>
                      </a:cubicBezTo>
                      <a:cubicBezTo>
                        <a:pt x="687645" y="645446"/>
                        <a:pt x="688740" y="647433"/>
                        <a:pt x="689721" y="649476"/>
                      </a:cubicBezTo>
                      <a:cubicBezTo>
                        <a:pt x="707057" y="682338"/>
                        <a:pt x="696865" y="727105"/>
                        <a:pt x="681911" y="758919"/>
                      </a:cubicBezTo>
                      <a:cubicBezTo>
                        <a:pt x="665052" y="794828"/>
                        <a:pt x="599520" y="850549"/>
                        <a:pt x="594281" y="854931"/>
                      </a:cubicBezTo>
                      <a:cubicBezTo>
                        <a:pt x="626247" y="892326"/>
                        <a:pt x="655679" y="931816"/>
                        <a:pt x="682387" y="973136"/>
                      </a:cubicBezTo>
                      <a:cubicBezTo>
                        <a:pt x="698008" y="997044"/>
                        <a:pt x="713058" y="1021713"/>
                        <a:pt x="727917" y="1046574"/>
                      </a:cubicBezTo>
                      <a:cubicBezTo>
                        <a:pt x="722773" y="1034191"/>
                        <a:pt x="718392" y="1023142"/>
                        <a:pt x="718392" y="1021523"/>
                      </a:cubicBezTo>
                      <a:cubicBezTo>
                        <a:pt x="705723" y="976184"/>
                        <a:pt x="707724" y="881124"/>
                        <a:pt x="751634" y="851978"/>
                      </a:cubicBezTo>
                      <a:cubicBezTo>
                        <a:pt x="780856" y="833718"/>
                        <a:pt x="819347" y="842615"/>
                        <a:pt x="837597" y="871837"/>
                      </a:cubicBezTo>
                      <a:cubicBezTo>
                        <a:pt x="838807" y="873762"/>
                        <a:pt x="839902" y="875752"/>
                        <a:pt x="840883" y="877791"/>
                      </a:cubicBezTo>
                      <a:cubicBezTo>
                        <a:pt x="858219" y="910747"/>
                        <a:pt x="848027" y="955419"/>
                        <a:pt x="833073" y="987233"/>
                      </a:cubicBezTo>
                      <a:cubicBezTo>
                        <a:pt x="818118" y="1019046"/>
                        <a:pt x="762969" y="1068195"/>
                        <a:pt x="748300" y="1080864"/>
                      </a:cubicBezTo>
                      <a:cubicBezTo>
                        <a:pt x="753920" y="1090389"/>
                        <a:pt x="759540" y="1099914"/>
                        <a:pt x="765064" y="1109439"/>
                      </a:cubicBezTo>
                      <a:cubicBezTo>
                        <a:pt x="791639" y="1155635"/>
                        <a:pt x="817928" y="1201831"/>
                        <a:pt x="845074" y="1246313"/>
                      </a:cubicBezTo>
                      <a:cubicBezTo>
                        <a:pt x="854599" y="1262029"/>
                        <a:pt x="864696" y="1277174"/>
                        <a:pt x="874601" y="1292319"/>
                      </a:cubicBezTo>
                      <a:cubicBezTo>
                        <a:pt x="870125" y="1281365"/>
                        <a:pt x="866505" y="1272030"/>
                        <a:pt x="866029" y="1270602"/>
                      </a:cubicBezTo>
                      <a:cubicBezTo>
                        <a:pt x="853361" y="1225263"/>
                        <a:pt x="855361" y="1130203"/>
                        <a:pt x="899271" y="1101057"/>
                      </a:cubicBezTo>
                      <a:cubicBezTo>
                        <a:pt x="928494" y="1082797"/>
                        <a:pt x="966985" y="1091694"/>
                        <a:pt x="985234" y="1120916"/>
                      </a:cubicBezTo>
                      <a:cubicBezTo>
                        <a:pt x="986444" y="1122840"/>
                        <a:pt x="987539" y="1124831"/>
                        <a:pt x="988521" y="1126869"/>
                      </a:cubicBezTo>
                      <a:cubicBezTo>
                        <a:pt x="1005856" y="1159731"/>
                        <a:pt x="995664" y="1204498"/>
                        <a:pt x="980710" y="1236312"/>
                      </a:cubicBezTo>
                      <a:cubicBezTo>
                        <a:pt x="965756" y="1268125"/>
                        <a:pt x="915940" y="1312512"/>
                        <a:pt x="898605" y="1327561"/>
                      </a:cubicBezTo>
                      <a:cubicBezTo>
                        <a:pt x="909272" y="1342801"/>
                        <a:pt x="919941" y="1358041"/>
                        <a:pt x="930894" y="1372329"/>
                      </a:cubicBezTo>
                      <a:cubicBezTo>
                        <a:pt x="938705" y="1381854"/>
                        <a:pt x="945468" y="1391379"/>
                        <a:pt x="953754" y="1400904"/>
                      </a:cubicBezTo>
                      <a:lnTo>
                        <a:pt x="977662" y="1428336"/>
                      </a:lnTo>
                      <a:cubicBezTo>
                        <a:pt x="993474" y="1445290"/>
                        <a:pt x="1009666" y="1462816"/>
                        <a:pt x="1025287" y="1479009"/>
                      </a:cubicBezTo>
                      <a:cubicBezTo>
                        <a:pt x="1036241" y="1490248"/>
                        <a:pt x="1046909" y="1500821"/>
                        <a:pt x="1057577" y="1511489"/>
                      </a:cubicBezTo>
                      <a:cubicBezTo>
                        <a:pt x="1048052" y="1495963"/>
                        <a:pt x="1029478" y="1465197"/>
                        <a:pt x="1028240" y="1462435"/>
                      </a:cubicBezTo>
                      <a:cubicBezTo>
                        <a:pt x="1012495" y="1424116"/>
                        <a:pt x="1006885" y="1382387"/>
                        <a:pt x="1011952" y="1341277"/>
                      </a:cubicBezTo>
                      <a:cubicBezTo>
                        <a:pt x="1010019" y="1337105"/>
                        <a:pt x="1008456" y="1332771"/>
                        <a:pt x="1007285" y="1328323"/>
                      </a:cubicBezTo>
                      <a:cubicBezTo>
                        <a:pt x="997846" y="1295186"/>
                        <a:pt x="1017057" y="1260667"/>
                        <a:pt x="1050195" y="1251228"/>
                      </a:cubicBezTo>
                      <a:cubicBezTo>
                        <a:pt x="1052338" y="1250618"/>
                        <a:pt x="1054519" y="1250123"/>
                        <a:pt x="1056720" y="1249742"/>
                      </a:cubicBezTo>
                      <a:cubicBezTo>
                        <a:pt x="1108917" y="1242217"/>
                        <a:pt x="1173687" y="1311845"/>
                        <a:pt x="1194356" y="1354517"/>
                      </a:cubicBezTo>
                      <a:cubicBezTo>
                        <a:pt x="1195594" y="1356993"/>
                        <a:pt x="1205786" y="1385568"/>
                        <a:pt x="1211882" y="1403666"/>
                      </a:cubicBezTo>
                      <a:cubicBezTo>
                        <a:pt x="1209882" y="1392426"/>
                        <a:pt x="1207881" y="1381663"/>
                        <a:pt x="1205976" y="1370043"/>
                      </a:cubicBezTo>
                      <a:cubicBezTo>
                        <a:pt x="1202071" y="1347278"/>
                        <a:pt x="1198833" y="1324323"/>
                        <a:pt x="1195213" y="1299748"/>
                      </a:cubicBezTo>
                      <a:cubicBezTo>
                        <a:pt x="1193975" y="1287747"/>
                        <a:pt x="1192641" y="1275745"/>
                        <a:pt x="1191308" y="1263553"/>
                      </a:cubicBezTo>
                      <a:cubicBezTo>
                        <a:pt x="1189974" y="1251361"/>
                        <a:pt x="1189593" y="1238502"/>
                        <a:pt x="1188641" y="1225453"/>
                      </a:cubicBezTo>
                      <a:cubicBezTo>
                        <a:pt x="1187117" y="1196116"/>
                        <a:pt x="1187022" y="1166398"/>
                        <a:pt x="1187498" y="1136394"/>
                      </a:cubicBezTo>
                      <a:cubicBezTo>
                        <a:pt x="1167495" y="1139823"/>
                        <a:pt x="1096343" y="1150777"/>
                        <a:pt x="1062149" y="1142014"/>
                      </a:cubicBezTo>
                      <a:cubicBezTo>
                        <a:pt x="1027954" y="1133251"/>
                        <a:pt x="987187" y="1112582"/>
                        <a:pt x="972804" y="1078292"/>
                      </a:cubicBezTo>
                      <a:cubicBezTo>
                        <a:pt x="958441" y="1046916"/>
                        <a:pt x="972233" y="1009836"/>
                        <a:pt x="1003618" y="995472"/>
                      </a:cubicBezTo>
                      <a:cubicBezTo>
                        <a:pt x="1005618" y="994558"/>
                        <a:pt x="1007675" y="993748"/>
                        <a:pt x="1009761" y="993043"/>
                      </a:cubicBezTo>
                      <a:cubicBezTo>
                        <a:pt x="1060244" y="977803"/>
                        <a:pt x="1134825" y="1036763"/>
                        <a:pt x="1161590" y="1075434"/>
                      </a:cubicBezTo>
                      <a:cubicBezTo>
                        <a:pt x="1163304" y="1077911"/>
                        <a:pt x="1179402" y="1107819"/>
                        <a:pt x="1187974" y="1124393"/>
                      </a:cubicBezTo>
                      <a:cubicBezTo>
                        <a:pt x="1188450" y="1106391"/>
                        <a:pt x="1188736" y="1088388"/>
                        <a:pt x="1189879" y="1070196"/>
                      </a:cubicBezTo>
                      <a:cubicBezTo>
                        <a:pt x="1192927" y="1017618"/>
                        <a:pt x="1197594" y="964468"/>
                        <a:pt x="1202166" y="911414"/>
                      </a:cubicBezTo>
                      <a:cubicBezTo>
                        <a:pt x="1203500" y="895221"/>
                        <a:pt x="1204643" y="879029"/>
                        <a:pt x="1205976" y="862741"/>
                      </a:cubicBezTo>
                      <a:cubicBezTo>
                        <a:pt x="1198833" y="864075"/>
                        <a:pt x="1114536" y="878934"/>
                        <a:pt x="1076246" y="869123"/>
                      </a:cubicBezTo>
                      <a:cubicBezTo>
                        <a:pt x="1042146" y="860360"/>
                        <a:pt x="1001189" y="839691"/>
                        <a:pt x="986901" y="805401"/>
                      </a:cubicBezTo>
                      <a:cubicBezTo>
                        <a:pt x="972518" y="774149"/>
                        <a:pt x="986206" y="737154"/>
                        <a:pt x="1017457" y="722773"/>
                      </a:cubicBezTo>
                      <a:cubicBezTo>
                        <a:pt x="1019544" y="721814"/>
                        <a:pt x="1021677" y="720971"/>
                        <a:pt x="1023858" y="720247"/>
                      </a:cubicBezTo>
                      <a:cubicBezTo>
                        <a:pt x="1074246" y="704912"/>
                        <a:pt x="1148826" y="763872"/>
                        <a:pt x="1175687" y="802543"/>
                      </a:cubicBezTo>
                      <a:cubicBezTo>
                        <a:pt x="1177687" y="805496"/>
                        <a:pt x="1200833" y="848549"/>
                        <a:pt x="1206167" y="859693"/>
                      </a:cubicBezTo>
                      <a:cubicBezTo>
                        <a:pt x="1208929" y="824070"/>
                        <a:pt x="1211310" y="788446"/>
                        <a:pt x="1212263" y="753204"/>
                      </a:cubicBezTo>
                      <a:cubicBezTo>
                        <a:pt x="1213768" y="705684"/>
                        <a:pt x="1212177" y="658117"/>
                        <a:pt x="1207500" y="610805"/>
                      </a:cubicBezTo>
                      <a:cubicBezTo>
                        <a:pt x="1204167" y="611376"/>
                        <a:pt x="1116251" y="627378"/>
                        <a:pt x="1077008" y="617282"/>
                      </a:cubicBezTo>
                      <a:cubicBezTo>
                        <a:pt x="1043004" y="608519"/>
                        <a:pt x="1002046" y="587850"/>
                        <a:pt x="987663" y="553560"/>
                      </a:cubicBezTo>
                      <a:cubicBezTo>
                        <a:pt x="973071" y="522286"/>
                        <a:pt x="986597" y="485107"/>
                        <a:pt x="1017867" y="470518"/>
                      </a:cubicBezTo>
                      <a:cubicBezTo>
                        <a:pt x="1020067" y="469493"/>
                        <a:pt x="1022325" y="468598"/>
                        <a:pt x="1024620" y="467835"/>
                      </a:cubicBezTo>
                      <a:cubicBezTo>
                        <a:pt x="1075103" y="452595"/>
                        <a:pt x="1149684" y="511554"/>
                        <a:pt x="1176449" y="550226"/>
                      </a:cubicBezTo>
                      <a:cubicBezTo>
                        <a:pt x="1178259" y="552798"/>
                        <a:pt x="1195499" y="585659"/>
                        <a:pt x="1203976" y="601375"/>
                      </a:cubicBezTo>
                      <a:lnTo>
                        <a:pt x="1206834" y="600518"/>
                      </a:lnTo>
                      <a:cubicBezTo>
                        <a:pt x="1200814" y="553031"/>
                        <a:pt x="1190584" y="506174"/>
                        <a:pt x="1176258" y="460500"/>
                      </a:cubicBezTo>
                      <a:cubicBezTo>
                        <a:pt x="1168734" y="435259"/>
                        <a:pt x="1160066" y="411542"/>
                        <a:pt x="1151208" y="388682"/>
                      </a:cubicBezTo>
                      <a:cubicBezTo>
                        <a:pt x="1135110" y="393349"/>
                        <a:pt x="1061387" y="413733"/>
                        <a:pt x="1025097" y="408589"/>
                      </a:cubicBezTo>
                      <a:cubicBezTo>
                        <a:pt x="990330" y="403636"/>
                        <a:pt x="947372" y="387634"/>
                        <a:pt x="929275" y="355059"/>
                      </a:cubicBezTo>
                      <a:cubicBezTo>
                        <a:pt x="911597" y="325485"/>
                        <a:pt x="921236" y="287178"/>
                        <a:pt x="950801" y="269495"/>
                      </a:cubicBezTo>
                      <a:cubicBezTo>
                        <a:pt x="952716" y="268352"/>
                        <a:pt x="954688" y="267312"/>
                        <a:pt x="956707" y="266381"/>
                      </a:cubicBezTo>
                      <a:cubicBezTo>
                        <a:pt x="1005189" y="245616"/>
                        <a:pt x="1085771" y="296004"/>
                        <a:pt x="1116632" y="331532"/>
                      </a:cubicBezTo>
                      <a:cubicBezTo>
                        <a:pt x="1118346" y="333437"/>
                        <a:pt x="1133205" y="354963"/>
                        <a:pt x="1143873" y="370775"/>
                      </a:cubicBezTo>
                      <a:cubicBezTo>
                        <a:pt x="1139682" y="360583"/>
                        <a:pt x="1135587" y="349915"/>
                        <a:pt x="1131396" y="340104"/>
                      </a:cubicBezTo>
                      <a:cubicBezTo>
                        <a:pt x="1115679" y="303528"/>
                        <a:pt x="1099011" y="270858"/>
                        <a:pt x="1083771" y="242187"/>
                      </a:cubicBezTo>
                      <a:cubicBezTo>
                        <a:pt x="1075198" y="225900"/>
                        <a:pt x="1067007" y="211326"/>
                        <a:pt x="1059291" y="197801"/>
                      </a:cubicBezTo>
                      <a:cubicBezTo>
                        <a:pt x="1041099" y="194086"/>
                        <a:pt x="968137" y="178751"/>
                        <a:pt x="938895" y="157510"/>
                      </a:cubicBezTo>
                      <a:cubicBezTo>
                        <a:pt x="909654" y="136269"/>
                        <a:pt x="879269" y="103599"/>
                        <a:pt x="878507" y="66261"/>
                      </a:cubicBezTo>
                      <a:cubicBezTo>
                        <a:pt x="876421" y="31814"/>
                        <a:pt x="902653" y="2200"/>
                        <a:pt x="937105" y="114"/>
                      </a:cubicBezTo>
                      <a:cubicBezTo>
                        <a:pt x="939286" y="-18"/>
                        <a:pt x="941477" y="-35"/>
                        <a:pt x="943658" y="62"/>
                      </a:cubicBezTo>
                      <a:cubicBezTo>
                        <a:pt x="996236" y="3967"/>
                        <a:pt x="1044528" y="85787"/>
                        <a:pt x="1055577" y="131697"/>
                      </a:cubicBezTo>
                      <a:cubicBezTo>
                        <a:pt x="1056529" y="135603"/>
                        <a:pt x="1064435" y="199230"/>
                        <a:pt x="1063482" y="199039"/>
                      </a:cubicBezTo>
                      <a:lnTo>
                        <a:pt x="1062339" y="199039"/>
                      </a:lnTo>
                      <a:cubicBezTo>
                        <a:pt x="1070055" y="211898"/>
                        <a:pt x="1078246" y="225804"/>
                        <a:pt x="1086818" y="241140"/>
                      </a:cubicBezTo>
                      <a:cubicBezTo>
                        <a:pt x="1102439" y="269715"/>
                        <a:pt x="1119775" y="302004"/>
                        <a:pt x="1136349" y="338390"/>
                      </a:cubicBezTo>
                      <a:cubicBezTo>
                        <a:pt x="1154599" y="377477"/>
                        <a:pt x="1170496" y="417616"/>
                        <a:pt x="1183974" y="458595"/>
                      </a:cubicBezTo>
                      <a:cubicBezTo>
                        <a:pt x="1199461" y="504350"/>
                        <a:pt x="1210806" y="551401"/>
                        <a:pt x="1217883" y="599184"/>
                      </a:cubicBezTo>
                      <a:cubicBezTo>
                        <a:pt x="1217883" y="599756"/>
                        <a:pt x="1217883" y="600327"/>
                        <a:pt x="1217883" y="600899"/>
                      </a:cubicBezTo>
                      <a:cubicBezTo>
                        <a:pt x="1220359" y="585659"/>
                        <a:pt x="1228836" y="543273"/>
                        <a:pt x="1229884" y="540129"/>
                      </a:cubicBezTo>
                      <a:cubicBezTo>
                        <a:pt x="1244648" y="494886"/>
                        <a:pt x="1298369" y="417066"/>
                        <a:pt x="1351518" y="416971"/>
                      </a:cubicBezTo>
                      <a:cubicBezTo>
                        <a:pt x="1386018" y="417927"/>
                        <a:pt x="1413202" y="446666"/>
                        <a:pt x="1412250" y="481162"/>
                      </a:cubicBezTo>
                      <a:cubicBezTo>
                        <a:pt x="1412183" y="483363"/>
                        <a:pt x="1412012" y="485560"/>
                        <a:pt x="1411716" y="487742"/>
                      </a:cubicBezTo>
                      <a:cubicBezTo>
                        <a:pt x="1408002" y="524699"/>
                        <a:pt x="1374759" y="556417"/>
                        <a:pt x="1345041" y="574705"/>
                      </a:cubicBezTo>
                      <a:cubicBezTo>
                        <a:pt x="1311228" y="595279"/>
                        <a:pt x="1225884" y="605661"/>
                        <a:pt x="1219026" y="606423"/>
                      </a:cubicBezTo>
                      <a:cubicBezTo>
                        <a:pt x="1225083" y="655236"/>
                        <a:pt x="1227855" y="704400"/>
                        <a:pt x="1227312" y="753585"/>
                      </a:cubicBezTo>
                      <a:cubicBezTo>
                        <a:pt x="1227312" y="782160"/>
                        <a:pt x="1226074" y="810735"/>
                        <a:pt x="1224741" y="839976"/>
                      </a:cubicBezTo>
                      <a:cubicBezTo>
                        <a:pt x="1227312" y="826927"/>
                        <a:pt x="1229789" y="815211"/>
                        <a:pt x="1230265" y="813592"/>
                      </a:cubicBezTo>
                      <a:cubicBezTo>
                        <a:pt x="1244648" y="768729"/>
                        <a:pt x="1298750" y="690624"/>
                        <a:pt x="1351518" y="690529"/>
                      </a:cubicBezTo>
                      <a:cubicBezTo>
                        <a:pt x="1386018" y="691485"/>
                        <a:pt x="1413202" y="720224"/>
                        <a:pt x="1412250" y="754718"/>
                      </a:cubicBezTo>
                      <a:cubicBezTo>
                        <a:pt x="1412183" y="756918"/>
                        <a:pt x="1412012" y="759119"/>
                        <a:pt x="1411716" y="761300"/>
                      </a:cubicBezTo>
                      <a:cubicBezTo>
                        <a:pt x="1408002" y="798257"/>
                        <a:pt x="1374759" y="829975"/>
                        <a:pt x="1345041" y="848263"/>
                      </a:cubicBezTo>
                      <a:cubicBezTo>
                        <a:pt x="1315323" y="866551"/>
                        <a:pt x="1241981" y="876838"/>
                        <a:pt x="1222740" y="879600"/>
                      </a:cubicBezTo>
                      <a:cubicBezTo>
                        <a:pt x="1222074" y="890649"/>
                        <a:pt x="1221597" y="901698"/>
                        <a:pt x="1220835" y="912843"/>
                      </a:cubicBezTo>
                      <a:cubicBezTo>
                        <a:pt x="1217502" y="965992"/>
                        <a:pt x="1213977" y="1019046"/>
                        <a:pt x="1212072" y="1071148"/>
                      </a:cubicBezTo>
                      <a:cubicBezTo>
                        <a:pt x="1211406" y="1089531"/>
                        <a:pt x="1211406" y="1107629"/>
                        <a:pt x="1211310" y="1125822"/>
                      </a:cubicBezTo>
                      <a:cubicBezTo>
                        <a:pt x="1213692" y="1114201"/>
                        <a:pt x="1215692" y="1104390"/>
                        <a:pt x="1216168" y="1102962"/>
                      </a:cubicBezTo>
                      <a:cubicBezTo>
                        <a:pt x="1230551" y="1058099"/>
                        <a:pt x="1284748" y="979899"/>
                        <a:pt x="1337421" y="979899"/>
                      </a:cubicBezTo>
                      <a:cubicBezTo>
                        <a:pt x="1371816" y="980746"/>
                        <a:pt x="1399010" y="1009302"/>
                        <a:pt x="1398172" y="1043697"/>
                      </a:cubicBezTo>
                      <a:cubicBezTo>
                        <a:pt x="1398115" y="1046002"/>
                        <a:pt x="1397934" y="1048298"/>
                        <a:pt x="1397619" y="1050574"/>
                      </a:cubicBezTo>
                      <a:cubicBezTo>
                        <a:pt x="1393905" y="1087626"/>
                        <a:pt x="1360758" y="1119249"/>
                        <a:pt x="1330944" y="1137537"/>
                      </a:cubicBezTo>
                      <a:cubicBezTo>
                        <a:pt x="1301131" y="1155825"/>
                        <a:pt x="1234932" y="1165350"/>
                        <a:pt x="1212072" y="1168398"/>
                      </a:cubicBezTo>
                      <a:cubicBezTo>
                        <a:pt x="1212072" y="1186972"/>
                        <a:pt x="1213025" y="1205546"/>
                        <a:pt x="1214358" y="1223548"/>
                      </a:cubicBezTo>
                      <a:cubicBezTo>
                        <a:pt x="1215501" y="1235835"/>
                        <a:pt x="1215787" y="1247646"/>
                        <a:pt x="1217692" y="1259934"/>
                      </a:cubicBezTo>
                      <a:cubicBezTo>
                        <a:pt x="1219597" y="1272221"/>
                        <a:pt x="1220835" y="1284127"/>
                        <a:pt x="1222455" y="1296033"/>
                      </a:cubicBezTo>
                      <a:cubicBezTo>
                        <a:pt x="1226264" y="1318893"/>
                        <a:pt x="1230075" y="1342420"/>
                        <a:pt x="1234456" y="1364613"/>
                      </a:cubicBezTo>
                      <a:cubicBezTo>
                        <a:pt x="1237314" y="1380139"/>
                        <a:pt x="1240362" y="1394808"/>
                        <a:pt x="1243410" y="1409571"/>
                      </a:cubicBezTo>
                      <a:cubicBezTo>
                        <a:pt x="1243410" y="1391283"/>
                        <a:pt x="1245505" y="1355469"/>
                        <a:pt x="1245981" y="1352421"/>
                      </a:cubicBezTo>
                      <a:cubicBezTo>
                        <a:pt x="1253411" y="1305939"/>
                        <a:pt x="1295130" y="1220500"/>
                        <a:pt x="1347232" y="1212404"/>
                      </a:cubicBezTo>
                      <a:cubicBezTo>
                        <a:pt x="1381360" y="1208089"/>
                        <a:pt x="1412535" y="1232254"/>
                        <a:pt x="1416850" y="1266382"/>
                      </a:cubicBezTo>
                      <a:cubicBezTo>
                        <a:pt x="1417136" y="1268639"/>
                        <a:pt x="1417298" y="1270906"/>
                        <a:pt x="1417336" y="1273173"/>
                      </a:cubicBezTo>
                      <a:cubicBezTo>
                        <a:pt x="1419336" y="1310321"/>
                        <a:pt x="1391333" y="1346611"/>
                        <a:pt x="1364472" y="1369281"/>
                      </a:cubicBezTo>
                      <a:cubicBezTo>
                        <a:pt x="1334850" y="1394236"/>
                        <a:pt x="1255316" y="1416906"/>
                        <a:pt x="1245410" y="1419573"/>
                      </a:cubicBezTo>
                      <a:cubicBezTo>
                        <a:pt x="1250458" y="1444052"/>
                        <a:pt x="1255697" y="1467769"/>
                        <a:pt x="1260936" y="1490058"/>
                      </a:cubicBezTo>
                      <a:cubicBezTo>
                        <a:pt x="1278747" y="1566829"/>
                        <a:pt x="1296464" y="1630075"/>
                        <a:pt x="1309608" y="1674462"/>
                      </a:cubicBezTo>
                      <a:lnTo>
                        <a:pt x="1276652" y="1688463"/>
                      </a:lnTo>
                      <a:cubicBezTo>
                        <a:pt x="1276652" y="1687416"/>
                        <a:pt x="1276652" y="1686463"/>
                        <a:pt x="1275890" y="1685415"/>
                      </a:cubicBezTo>
                      <a:cubicBezTo>
                        <a:pt x="1263603" y="1640267"/>
                        <a:pt x="1246839" y="1575402"/>
                        <a:pt x="1230360" y="1496820"/>
                      </a:cubicBezTo>
                      <a:cubicBezTo>
                        <a:pt x="1225122" y="1472055"/>
                        <a:pt x="1219978" y="1445385"/>
                        <a:pt x="1215025" y="1418049"/>
                      </a:cubicBezTo>
                      <a:cubicBezTo>
                        <a:pt x="1188450" y="1418649"/>
                        <a:pt x="1161857" y="1417658"/>
                        <a:pt x="1135396" y="1415096"/>
                      </a:cubicBezTo>
                      <a:cubicBezTo>
                        <a:pt x="1122061" y="1452529"/>
                        <a:pt x="1071864" y="1511108"/>
                        <a:pt x="1065292" y="1518633"/>
                      </a:cubicBezTo>
                      <a:cubicBezTo>
                        <a:pt x="1083009" y="1536254"/>
                        <a:pt x="1100439" y="1553208"/>
                        <a:pt x="1117108" y="1568925"/>
                      </a:cubicBezTo>
                      <a:cubicBezTo>
                        <a:pt x="1174258" y="1623027"/>
                        <a:pt x="1223979" y="1666080"/>
                        <a:pt x="1259412" y="1695798"/>
                      </a:cubicBezTo>
                      <a:lnTo>
                        <a:pt x="1222169" y="1711228"/>
                      </a:lnTo>
                      <a:cubicBezTo>
                        <a:pt x="1188355" y="1681224"/>
                        <a:pt x="1144159" y="1640743"/>
                        <a:pt x="1094248" y="1591499"/>
                      </a:cubicBezTo>
                      <a:cubicBezTo>
                        <a:pt x="1076246" y="1573687"/>
                        <a:pt x="1057196" y="1554256"/>
                        <a:pt x="1037955" y="1534349"/>
                      </a:cubicBezTo>
                      <a:cubicBezTo>
                        <a:pt x="1029668" y="1540064"/>
                        <a:pt x="961755" y="1587117"/>
                        <a:pt x="923655" y="1594071"/>
                      </a:cubicBezTo>
                      <a:cubicBezTo>
                        <a:pt x="888984" y="1600357"/>
                        <a:pt x="843169" y="1598738"/>
                        <a:pt x="815832" y="1573592"/>
                      </a:cubicBezTo>
                      <a:cubicBezTo>
                        <a:pt x="789667" y="1551246"/>
                        <a:pt x="786581" y="1511927"/>
                        <a:pt x="808917" y="1485771"/>
                      </a:cubicBezTo>
                      <a:cubicBezTo>
                        <a:pt x="810403" y="1484028"/>
                        <a:pt x="811975" y="1482380"/>
                        <a:pt x="813642" y="1480818"/>
                      </a:cubicBezTo>
                      <a:cubicBezTo>
                        <a:pt x="853075" y="1445766"/>
                        <a:pt x="945468" y="1468055"/>
                        <a:pt x="986044" y="1491963"/>
                      </a:cubicBezTo>
                      <a:cubicBezTo>
                        <a:pt x="988425" y="1493391"/>
                        <a:pt x="1012714" y="1511584"/>
                        <a:pt x="1027763" y="1523300"/>
                      </a:cubicBezTo>
                      <a:cubicBezTo>
                        <a:pt x="1019953" y="1515013"/>
                        <a:pt x="1012238" y="1507107"/>
                        <a:pt x="1004332" y="1498535"/>
                      </a:cubicBezTo>
                      <a:cubicBezTo>
                        <a:pt x="988425" y="1481676"/>
                        <a:pt x="973090" y="1464340"/>
                        <a:pt x="956707" y="1445766"/>
                      </a:cubicBezTo>
                      <a:lnTo>
                        <a:pt x="933466" y="1417763"/>
                      </a:lnTo>
                      <a:cubicBezTo>
                        <a:pt x="925465" y="1408238"/>
                        <a:pt x="918226" y="1397856"/>
                        <a:pt x="910511" y="1387854"/>
                      </a:cubicBezTo>
                      <a:cubicBezTo>
                        <a:pt x="893080" y="1364328"/>
                        <a:pt x="876602" y="1339563"/>
                        <a:pt x="860505" y="1314226"/>
                      </a:cubicBezTo>
                      <a:cubicBezTo>
                        <a:pt x="845646" y="1328133"/>
                        <a:pt x="792401" y="1376520"/>
                        <a:pt x="758968" y="1388045"/>
                      </a:cubicBezTo>
                      <a:cubicBezTo>
                        <a:pt x="725535" y="1399570"/>
                        <a:pt x="680196" y="1404904"/>
                        <a:pt x="649335" y="1384140"/>
                      </a:cubicBezTo>
                      <a:cubicBezTo>
                        <a:pt x="620103" y="1365995"/>
                        <a:pt x="611111" y="1327599"/>
                        <a:pt x="629247" y="1298367"/>
                      </a:cubicBezTo>
                      <a:cubicBezTo>
                        <a:pt x="630447" y="1296433"/>
                        <a:pt x="631743" y="1294576"/>
                        <a:pt x="633143" y="1292795"/>
                      </a:cubicBezTo>
                      <a:cubicBezTo>
                        <a:pt x="666766" y="1252123"/>
                        <a:pt x="761540" y="1260219"/>
                        <a:pt x="805260" y="1277650"/>
                      </a:cubicBezTo>
                      <a:cubicBezTo>
                        <a:pt x="807927" y="1278793"/>
                        <a:pt x="837930" y="1294890"/>
                        <a:pt x="854218" y="1304034"/>
                      </a:cubicBezTo>
                      <a:cubicBezTo>
                        <a:pt x="844693" y="1288699"/>
                        <a:pt x="835168" y="1273459"/>
                        <a:pt x="825643" y="1257743"/>
                      </a:cubicBezTo>
                      <a:cubicBezTo>
                        <a:pt x="799259" y="1212213"/>
                        <a:pt x="773827" y="1165255"/>
                        <a:pt x="748395" y="1118583"/>
                      </a:cubicBezTo>
                      <a:cubicBezTo>
                        <a:pt x="740585" y="1104200"/>
                        <a:pt x="732584" y="1090008"/>
                        <a:pt x="724678" y="1075815"/>
                      </a:cubicBezTo>
                      <a:cubicBezTo>
                        <a:pt x="719535" y="1080864"/>
                        <a:pt x="657336" y="1139728"/>
                        <a:pt x="619903" y="1152682"/>
                      </a:cubicBezTo>
                      <a:cubicBezTo>
                        <a:pt x="586661" y="1164207"/>
                        <a:pt x="541131" y="1169541"/>
                        <a:pt x="510175" y="1148872"/>
                      </a:cubicBezTo>
                      <a:cubicBezTo>
                        <a:pt x="480933" y="1130651"/>
                        <a:pt x="472004" y="1092170"/>
                        <a:pt x="490230" y="1062928"/>
                      </a:cubicBezTo>
                      <a:cubicBezTo>
                        <a:pt x="491413" y="1061023"/>
                        <a:pt x="492698" y="1059194"/>
                        <a:pt x="494078" y="1057432"/>
                      </a:cubicBezTo>
                      <a:cubicBezTo>
                        <a:pt x="527701" y="1016760"/>
                        <a:pt x="622475" y="1024857"/>
                        <a:pt x="666099" y="1042383"/>
                      </a:cubicBezTo>
                      <a:cubicBezTo>
                        <a:pt x="669433" y="1043621"/>
                        <a:pt x="712486" y="1066862"/>
                        <a:pt x="723249" y="1073244"/>
                      </a:cubicBezTo>
                      <a:cubicBezTo>
                        <a:pt x="705819" y="1042002"/>
                        <a:pt x="688197" y="1010950"/>
                        <a:pt x="669528" y="981137"/>
                      </a:cubicBezTo>
                      <a:cubicBezTo>
                        <a:pt x="644630" y="940618"/>
                        <a:pt x="617074" y="901803"/>
                        <a:pt x="587042" y="864932"/>
                      </a:cubicBezTo>
                      <a:cubicBezTo>
                        <a:pt x="584565" y="867218"/>
                        <a:pt x="520367" y="929035"/>
                        <a:pt x="482267" y="942275"/>
                      </a:cubicBezTo>
                      <a:cubicBezTo>
                        <a:pt x="449025" y="953705"/>
                        <a:pt x="403495" y="959134"/>
                        <a:pt x="372539" y="938370"/>
                      </a:cubicBezTo>
                      <a:cubicBezTo>
                        <a:pt x="343291" y="920253"/>
                        <a:pt x="334269" y="881858"/>
                        <a:pt x="352386" y="852607"/>
                      </a:cubicBezTo>
                      <a:cubicBezTo>
                        <a:pt x="353518" y="850778"/>
                        <a:pt x="354745" y="849016"/>
                        <a:pt x="356061" y="847311"/>
                      </a:cubicBezTo>
                      <a:cubicBezTo>
                        <a:pt x="389684" y="806639"/>
                        <a:pt x="484362" y="814735"/>
                        <a:pt x="528082" y="832166"/>
                      </a:cubicBezTo>
                      <a:cubicBezTo>
                        <a:pt x="530940" y="833309"/>
                        <a:pt x="563801" y="851216"/>
                        <a:pt x="579231" y="859693"/>
                      </a:cubicBezTo>
                      <a:lnTo>
                        <a:pt x="581136" y="857407"/>
                      </a:lnTo>
                      <a:cubicBezTo>
                        <a:pt x="549959" y="821079"/>
                        <a:pt x="515596" y="787608"/>
                        <a:pt x="478457" y="757395"/>
                      </a:cubicBezTo>
                      <a:cubicBezTo>
                        <a:pt x="458264" y="740535"/>
                        <a:pt x="437975" y="725581"/>
                        <a:pt x="417878" y="711389"/>
                      </a:cubicBezTo>
                      <a:cubicBezTo>
                        <a:pt x="407019" y="724152"/>
                        <a:pt x="356823" y="781779"/>
                        <a:pt x="323675" y="797114"/>
                      </a:cubicBezTo>
                      <a:cubicBezTo>
                        <a:pt x="291957" y="812259"/>
                        <a:pt x="247475" y="822546"/>
                        <a:pt x="214328" y="805401"/>
                      </a:cubicBezTo>
                      <a:cubicBezTo>
                        <a:pt x="183227" y="790570"/>
                        <a:pt x="170036" y="753337"/>
                        <a:pt x="184867" y="722234"/>
                      </a:cubicBezTo>
                      <a:cubicBezTo>
                        <a:pt x="185846" y="720180"/>
                        <a:pt x="186937" y="718181"/>
                        <a:pt x="188135" y="716247"/>
                      </a:cubicBezTo>
                      <a:cubicBezTo>
                        <a:pt x="217186" y="672241"/>
                        <a:pt x="311960" y="669860"/>
                        <a:pt x="357585" y="682433"/>
                      </a:cubicBezTo>
                      <a:cubicBezTo>
                        <a:pt x="360061" y="683100"/>
                        <a:pt x="384350" y="692815"/>
                        <a:pt x="401971" y="700149"/>
                      </a:cubicBezTo>
                      <a:cubicBezTo>
                        <a:pt x="392446" y="693863"/>
                        <a:pt x="383492" y="687291"/>
                        <a:pt x="374634" y="681099"/>
                      </a:cubicBezTo>
                      <a:cubicBezTo>
                        <a:pt x="341297" y="659192"/>
                        <a:pt x="309483" y="641190"/>
                        <a:pt x="281099" y="625378"/>
                      </a:cubicBezTo>
                      <a:cubicBezTo>
                        <a:pt x="264906" y="616996"/>
                        <a:pt x="250619" y="609186"/>
                        <a:pt x="236141" y="602328"/>
                      </a:cubicBezTo>
                      <a:cubicBezTo>
                        <a:pt x="218996" y="609281"/>
                        <a:pt x="149463" y="636427"/>
                        <a:pt x="113459" y="635189"/>
                      </a:cubicBezTo>
                      <a:cubicBezTo>
                        <a:pt x="77454" y="633951"/>
                        <a:pt x="33925" y="622521"/>
                        <a:pt x="12494" y="592041"/>
                      </a:cubicBezTo>
                      <a:cubicBezTo>
                        <a:pt x="-8207" y="564430"/>
                        <a:pt x="-2604" y="525266"/>
                        <a:pt x="25007" y="504565"/>
                      </a:cubicBezTo>
                      <a:cubicBezTo>
                        <a:pt x="26770" y="503243"/>
                        <a:pt x="28602" y="502015"/>
                        <a:pt x="30496" y="500886"/>
                      </a:cubicBezTo>
                      <a:close/>
                    </a:path>
                  </a:pathLst>
                </a:custGeom>
                <a:solidFill>
                  <a:srgbClr val="000000"/>
                </a:solidFill>
                <a:ln w="9525" cap="flat">
                  <a:noFill/>
                  <a:prstDash val="solid"/>
                  <a:miter/>
                </a:ln>
              </p:spPr>
              <p:txBody>
                <a:bodyPr rtlCol="0" anchor="ctr"/>
                <a:lstStyle/>
                <a:p>
                  <a:endParaRPr lang="zh-CN" altLang="en-US"/>
                </a:p>
              </p:txBody>
            </p:sp>
          </p:grpSp>
        </p:grpSp>
        <p:grpSp>
          <p:nvGrpSpPr>
            <p:cNvPr id="69" name="图形 6">
              <a:extLst>
                <a:ext uri="{FF2B5EF4-FFF2-40B4-BE49-F238E27FC236}">
                  <a16:creationId xmlns:a16="http://schemas.microsoft.com/office/drawing/2014/main" id="{23B09BA4-77C0-8BF8-9AEE-4E96496DCDFB}"/>
                </a:ext>
              </a:extLst>
            </p:cNvPr>
            <p:cNvGrpSpPr/>
            <p:nvPr/>
          </p:nvGrpSpPr>
          <p:grpSpPr>
            <a:xfrm>
              <a:off x="10523032" y="2689731"/>
              <a:ext cx="784574" cy="627793"/>
              <a:chOff x="10523032" y="2689731"/>
              <a:chExt cx="784574" cy="627793"/>
            </a:xfrm>
            <a:noFill/>
          </p:grpSpPr>
          <p:sp>
            <p:nvSpPr>
              <p:cNvPr id="70" name="任意多边形: 形状 69">
                <a:extLst>
                  <a:ext uri="{FF2B5EF4-FFF2-40B4-BE49-F238E27FC236}">
                    <a16:creationId xmlns:a16="http://schemas.microsoft.com/office/drawing/2014/main" id="{BDB77477-CDDF-5EE5-D11B-49522B563E40}"/>
                  </a:ext>
                </a:extLst>
              </p:cNvPr>
              <p:cNvSpPr/>
              <p:nvPr/>
            </p:nvSpPr>
            <p:spPr>
              <a:xfrm>
                <a:off x="10523032" y="2755550"/>
                <a:ext cx="784574" cy="561975"/>
              </a:xfrm>
              <a:custGeom>
                <a:avLst/>
                <a:gdLst>
                  <a:gd name="connsiteX0" fmla="*/ 729710 w 784574"/>
                  <a:gd name="connsiteY0" fmla="*/ 0 h 561975"/>
                  <a:gd name="connsiteX1" fmla="*/ 729710 w 784574"/>
                  <a:gd name="connsiteY1" fmla="*/ 43434 h 561975"/>
                  <a:gd name="connsiteX2" fmla="*/ 708079 w 784574"/>
                  <a:gd name="connsiteY2" fmla="*/ 62284 h 561975"/>
                  <a:gd name="connsiteX3" fmla="*/ 689229 w 784574"/>
                  <a:gd name="connsiteY3" fmla="*/ 43434 h 561975"/>
                  <a:gd name="connsiteX4" fmla="*/ 689229 w 784574"/>
                  <a:gd name="connsiteY4" fmla="*/ 0 h 561975"/>
                  <a:gd name="connsiteX5" fmla="*/ 570833 w 784574"/>
                  <a:gd name="connsiteY5" fmla="*/ 0 h 561975"/>
                  <a:gd name="connsiteX6" fmla="*/ 570833 w 784574"/>
                  <a:gd name="connsiteY6" fmla="*/ 43434 h 561975"/>
                  <a:gd name="connsiteX7" fmla="*/ 549202 w 784574"/>
                  <a:gd name="connsiteY7" fmla="*/ 62284 h 561975"/>
                  <a:gd name="connsiteX8" fmla="*/ 530352 w 784574"/>
                  <a:gd name="connsiteY8" fmla="*/ 43434 h 561975"/>
                  <a:gd name="connsiteX9" fmla="*/ 530352 w 784574"/>
                  <a:gd name="connsiteY9" fmla="*/ 0 h 561975"/>
                  <a:gd name="connsiteX10" fmla="*/ 412052 w 784574"/>
                  <a:gd name="connsiteY10" fmla="*/ 0 h 561975"/>
                  <a:gd name="connsiteX11" fmla="*/ 412052 w 784574"/>
                  <a:gd name="connsiteY11" fmla="*/ 43434 h 561975"/>
                  <a:gd name="connsiteX12" fmla="*/ 391763 w 784574"/>
                  <a:gd name="connsiteY12" fmla="*/ 63722 h 561975"/>
                  <a:gd name="connsiteX13" fmla="*/ 371475 w 784574"/>
                  <a:gd name="connsiteY13" fmla="*/ 43434 h 561975"/>
                  <a:gd name="connsiteX14" fmla="*/ 371475 w 784574"/>
                  <a:gd name="connsiteY14" fmla="*/ 0 h 561975"/>
                  <a:gd name="connsiteX15" fmla="*/ 253174 w 784574"/>
                  <a:gd name="connsiteY15" fmla="*/ 0 h 561975"/>
                  <a:gd name="connsiteX16" fmla="*/ 253174 w 784574"/>
                  <a:gd name="connsiteY16" fmla="*/ 43434 h 561975"/>
                  <a:gd name="connsiteX17" fmla="*/ 231543 w 784574"/>
                  <a:gd name="connsiteY17" fmla="*/ 62284 h 561975"/>
                  <a:gd name="connsiteX18" fmla="*/ 212693 w 784574"/>
                  <a:gd name="connsiteY18" fmla="*/ 43434 h 561975"/>
                  <a:gd name="connsiteX19" fmla="*/ 212693 w 784574"/>
                  <a:gd name="connsiteY19" fmla="*/ 0 h 561975"/>
                  <a:gd name="connsiteX20" fmla="*/ 94297 w 784574"/>
                  <a:gd name="connsiteY20" fmla="*/ 0 h 561975"/>
                  <a:gd name="connsiteX21" fmla="*/ 94297 w 784574"/>
                  <a:gd name="connsiteY21" fmla="*/ 43434 h 561975"/>
                  <a:gd name="connsiteX22" fmla="*/ 74104 w 784574"/>
                  <a:gd name="connsiteY22" fmla="*/ 63627 h 561975"/>
                  <a:gd name="connsiteX23" fmla="*/ 53912 w 784574"/>
                  <a:gd name="connsiteY23" fmla="*/ 43434 h 561975"/>
                  <a:gd name="connsiteX24" fmla="*/ 53912 w 784574"/>
                  <a:gd name="connsiteY24" fmla="*/ 0 h 561975"/>
                  <a:gd name="connsiteX25" fmla="*/ 0 w 784574"/>
                  <a:gd name="connsiteY25" fmla="*/ 0 h 561975"/>
                  <a:gd name="connsiteX26" fmla="*/ 0 w 784574"/>
                  <a:gd name="connsiteY26" fmla="*/ 561975 h 561975"/>
                  <a:gd name="connsiteX27" fmla="*/ 784574 w 784574"/>
                  <a:gd name="connsiteY27" fmla="*/ 561975 h 561975"/>
                  <a:gd name="connsiteX28" fmla="*/ 784574 w 784574"/>
                  <a:gd name="connsiteY28" fmla="*/ 0 h 561975"/>
                  <a:gd name="connsiteX29" fmla="*/ 129064 w 784574"/>
                  <a:gd name="connsiteY29" fmla="*/ 480917 h 561975"/>
                  <a:gd name="connsiteX30" fmla="*/ 68009 w 784574"/>
                  <a:gd name="connsiteY30" fmla="*/ 480917 h 561975"/>
                  <a:gd name="connsiteX31" fmla="*/ 68009 w 784574"/>
                  <a:gd name="connsiteY31" fmla="*/ 419862 h 561975"/>
                  <a:gd name="connsiteX32" fmla="*/ 129064 w 784574"/>
                  <a:gd name="connsiteY32" fmla="*/ 419862 h 561975"/>
                  <a:gd name="connsiteX33" fmla="*/ 129064 w 784574"/>
                  <a:gd name="connsiteY33" fmla="*/ 392335 h 561975"/>
                  <a:gd name="connsiteX34" fmla="*/ 68009 w 784574"/>
                  <a:gd name="connsiteY34" fmla="*/ 392335 h 561975"/>
                  <a:gd name="connsiteX35" fmla="*/ 68009 w 784574"/>
                  <a:gd name="connsiteY35" fmla="*/ 331280 h 561975"/>
                  <a:gd name="connsiteX36" fmla="*/ 129064 w 784574"/>
                  <a:gd name="connsiteY36" fmla="*/ 331280 h 561975"/>
                  <a:gd name="connsiteX37" fmla="*/ 129064 w 784574"/>
                  <a:gd name="connsiteY37" fmla="*/ 303752 h 561975"/>
                  <a:gd name="connsiteX38" fmla="*/ 68009 w 784574"/>
                  <a:gd name="connsiteY38" fmla="*/ 303752 h 561975"/>
                  <a:gd name="connsiteX39" fmla="*/ 68009 w 784574"/>
                  <a:gd name="connsiteY39" fmla="*/ 242697 h 561975"/>
                  <a:gd name="connsiteX40" fmla="*/ 129064 w 784574"/>
                  <a:gd name="connsiteY40" fmla="*/ 242697 h 561975"/>
                  <a:gd name="connsiteX41" fmla="*/ 129064 w 784574"/>
                  <a:gd name="connsiteY41" fmla="*/ 215170 h 561975"/>
                  <a:gd name="connsiteX42" fmla="*/ 68009 w 784574"/>
                  <a:gd name="connsiteY42" fmla="*/ 215170 h 561975"/>
                  <a:gd name="connsiteX43" fmla="*/ 68009 w 784574"/>
                  <a:gd name="connsiteY43" fmla="*/ 154114 h 561975"/>
                  <a:gd name="connsiteX44" fmla="*/ 129064 w 784574"/>
                  <a:gd name="connsiteY44" fmla="*/ 154114 h 561975"/>
                  <a:gd name="connsiteX45" fmla="*/ 226886 w 784574"/>
                  <a:gd name="connsiteY45" fmla="*/ 480917 h 561975"/>
                  <a:gd name="connsiteX46" fmla="*/ 165735 w 784574"/>
                  <a:gd name="connsiteY46" fmla="*/ 480917 h 561975"/>
                  <a:gd name="connsiteX47" fmla="*/ 165735 w 784574"/>
                  <a:gd name="connsiteY47" fmla="*/ 419862 h 561975"/>
                  <a:gd name="connsiteX48" fmla="*/ 226886 w 784574"/>
                  <a:gd name="connsiteY48" fmla="*/ 419862 h 561975"/>
                  <a:gd name="connsiteX49" fmla="*/ 226886 w 784574"/>
                  <a:gd name="connsiteY49" fmla="*/ 392335 h 561975"/>
                  <a:gd name="connsiteX50" fmla="*/ 165735 w 784574"/>
                  <a:gd name="connsiteY50" fmla="*/ 392335 h 561975"/>
                  <a:gd name="connsiteX51" fmla="*/ 165735 w 784574"/>
                  <a:gd name="connsiteY51" fmla="*/ 331280 h 561975"/>
                  <a:gd name="connsiteX52" fmla="*/ 226886 w 784574"/>
                  <a:gd name="connsiteY52" fmla="*/ 331280 h 561975"/>
                  <a:gd name="connsiteX53" fmla="*/ 226886 w 784574"/>
                  <a:gd name="connsiteY53" fmla="*/ 303752 h 561975"/>
                  <a:gd name="connsiteX54" fmla="*/ 165735 w 784574"/>
                  <a:gd name="connsiteY54" fmla="*/ 303752 h 561975"/>
                  <a:gd name="connsiteX55" fmla="*/ 165735 w 784574"/>
                  <a:gd name="connsiteY55" fmla="*/ 242697 h 561975"/>
                  <a:gd name="connsiteX56" fmla="*/ 226886 w 784574"/>
                  <a:gd name="connsiteY56" fmla="*/ 242697 h 561975"/>
                  <a:gd name="connsiteX57" fmla="*/ 226886 w 784574"/>
                  <a:gd name="connsiteY57" fmla="*/ 215170 h 561975"/>
                  <a:gd name="connsiteX58" fmla="*/ 165735 w 784574"/>
                  <a:gd name="connsiteY58" fmla="*/ 215170 h 561975"/>
                  <a:gd name="connsiteX59" fmla="*/ 165735 w 784574"/>
                  <a:gd name="connsiteY59" fmla="*/ 154114 h 561975"/>
                  <a:gd name="connsiteX60" fmla="*/ 226886 w 784574"/>
                  <a:gd name="connsiteY60" fmla="*/ 154114 h 561975"/>
                  <a:gd name="connsiteX61" fmla="*/ 324517 w 784574"/>
                  <a:gd name="connsiteY61" fmla="*/ 480917 h 561975"/>
                  <a:gd name="connsiteX62" fmla="*/ 263557 w 784574"/>
                  <a:gd name="connsiteY62" fmla="*/ 480917 h 561975"/>
                  <a:gd name="connsiteX63" fmla="*/ 263557 w 784574"/>
                  <a:gd name="connsiteY63" fmla="*/ 419862 h 561975"/>
                  <a:gd name="connsiteX64" fmla="*/ 324517 w 784574"/>
                  <a:gd name="connsiteY64" fmla="*/ 419862 h 561975"/>
                  <a:gd name="connsiteX65" fmla="*/ 324517 w 784574"/>
                  <a:gd name="connsiteY65" fmla="*/ 392335 h 561975"/>
                  <a:gd name="connsiteX66" fmla="*/ 263557 w 784574"/>
                  <a:gd name="connsiteY66" fmla="*/ 392335 h 561975"/>
                  <a:gd name="connsiteX67" fmla="*/ 263557 w 784574"/>
                  <a:gd name="connsiteY67" fmla="*/ 331280 h 561975"/>
                  <a:gd name="connsiteX68" fmla="*/ 324517 w 784574"/>
                  <a:gd name="connsiteY68" fmla="*/ 331280 h 561975"/>
                  <a:gd name="connsiteX69" fmla="*/ 324517 w 784574"/>
                  <a:gd name="connsiteY69" fmla="*/ 303752 h 561975"/>
                  <a:gd name="connsiteX70" fmla="*/ 263557 w 784574"/>
                  <a:gd name="connsiteY70" fmla="*/ 303752 h 561975"/>
                  <a:gd name="connsiteX71" fmla="*/ 263557 w 784574"/>
                  <a:gd name="connsiteY71" fmla="*/ 242697 h 561975"/>
                  <a:gd name="connsiteX72" fmla="*/ 324517 w 784574"/>
                  <a:gd name="connsiteY72" fmla="*/ 242697 h 561975"/>
                  <a:gd name="connsiteX73" fmla="*/ 324517 w 784574"/>
                  <a:gd name="connsiteY73" fmla="*/ 215170 h 561975"/>
                  <a:gd name="connsiteX74" fmla="*/ 263557 w 784574"/>
                  <a:gd name="connsiteY74" fmla="*/ 215170 h 561975"/>
                  <a:gd name="connsiteX75" fmla="*/ 263557 w 784574"/>
                  <a:gd name="connsiteY75" fmla="*/ 154114 h 561975"/>
                  <a:gd name="connsiteX76" fmla="*/ 324517 w 784574"/>
                  <a:gd name="connsiteY76" fmla="*/ 154114 h 561975"/>
                  <a:gd name="connsiteX77" fmla="*/ 422338 w 784574"/>
                  <a:gd name="connsiteY77" fmla="*/ 480917 h 561975"/>
                  <a:gd name="connsiteX78" fmla="*/ 361188 w 784574"/>
                  <a:gd name="connsiteY78" fmla="*/ 480917 h 561975"/>
                  <a:gd name="connsiteX79" fmla="*/ 361188 w 784574"/>
                  <a:gd name="connsiteY79" fmla="*/ 419862 h 561975"/>
                  <a:gd name="connsiteX80" fmla="*/ 422338 w 784574"/>
                  <a:gd name="connsiteY80" fmla="*/ 419862 h 561975"/>
                  <a:gd name="connsiteX81" fmla="*/ 422338 w 784574"/>
                  <a:gd name="connsiteY81" fmla="*/ 392335 h 561975"/>
                  <a:gd name="connsiteX82" fmla="*/ 361188 w 784574"/>
                  <a:gd name="connsiteY82" fmla="*/ 392335 h 561975"/>
                  <a:gd name="connsiteX83" fmla="*/ 361188 w 784574"/>
                  <a:gd name="connsiteY83" fmla="*/ 331280 h 561975"/>
                  <a:gd name="connsiteX84" fmla="*/ 422338 w 784574"/>
                  <a:gd name="connsiteY84" fmla="*/ 331280 h 561975"/>
                  <a:gd name="connsiteX85" fmla="*/ 422338 w 784574"/>
                  <a:gd name="connsiteY85" fmla="*/ 303752 h 561975"/>
                  <a:gd name="connsiteX86" fmla="*/ 361188 w 784574"/>
                  <a:gd name="connsiteY86" fmla="*/ 303752 h 561975"/>
                  <a:gd name="connsiteX87" fmla="*/ 361188 w 784574"/>
                  <a:gd name="connsiteY87" fmla="*/ 242697 h 561975"/>
                  <a:gd name="connsiteX88" fmla="*/ 422338 w 784574"/>
                  <a:gd name="connsiteY88" fmla="*/ 242697 h 561975"/>
                  <a:gd name="connsiteX89" fmla="*/ 422338 w 784574"/>
                  <a:gd name="connsiteY89" fmla="*/ 215170 h 561975"/>
                  <a:gd name="connsiteX90" fmla="*/ 361188 w 784574"/>
                  <a:gd name="connsiteY90" fmla="*/ 215170 h 561975"/>
                  <a:gd name="connsiteX91" fmla="*/ 361188 w 784574"/>
                  <a:gd name="connsiteY91" fmla="*/ 154114 h 561975"/>
                  <a:gd name="connsiteX92" fmla="*/ 422338 w 784574"/>
                  <a:gd name="connsiteY92" fmla="*/ 154114 h 561975"/>
                  <a:gd name="connsiteX93" fmla="*/ 520065 w 784574"/>
                  <a:gd name="connsiteY93" fmla="*/ 480917 h 561975"/>
                  <a:gd name="connsiteX94" fmla="*/ 459010 w 784574"/>
                  <a:gd name="connsiteY94" fmla="*/ 480917 h 561975"/>
                  <a:gd name="connsiteX95" fmla="*/ 459010 w 784574"/>
                  <a:gd name="connsiteY95" fmla="*/ 419862 h 561975"/>
                  <a:gd name="connsiteX96" fmla="*/ 520065 w 784574"/>
                  <a:gd name="connsiteY96" fmla="*/ 419862 h 561975"/>
                  <a:gd name="connsiteX97" fmla="*/ 520065 w 784574"/>
                  <a:gd name="connsiteY97" fmla="*/ 392335 h 561975"/>
                  <a:gd name="connsiteX98" fmla="*/ 459010 w 784574"/>
                  <a:gd name="connsiteY98" fmla="*/ 392335 h 561975"/>
                  <a:gd name="connsiteX99" fmla="*/ 459010 w 784574"/>
                  <a:gd name="connsiteY99" fmla="*/ 331280 h 561975"/>
                  <a:gd name="connsiteX100" fmla="*/ 520065 w 784574"/>
                  <a:gd name="connsiteY100" fmla="*/ 331280 h 561975"/>
                  <a:gd name="connsiteX101" fmla="*/ 520065 w 784574"/>
                  <a:gd name="connsiteY101" fmla="*/ 303752 h 561975"/>
                  <a:gd name="connsiteX102" fmla="*/ 459010 w 784574"/>
                  <a:gd name="connsiteY102" fmla="*/ 303752 h 561975"/>
                  <a:gd name="connsiteX103" fmla="*/ 459010 w 784574"/>
                  <a:gd name="connsiteY103" fmla="*/ 242697 h 561975"/>
                  <a:gd name="connsiteX104" fmla="*/ 520065 w 784574"/>
                  <a:gd name="connsiteY104" fmla="*/ 242697 h 561975"/>
                  <a:gd name="connsiteX105" fmla="*/ 520065 w 784574"/>
                  <a:gd name="connsiteY105" fmla="*/ 215170 h 561975"/>
                  <a:gd name="connsiteX106" fmla="*/ 459010 w 784574"/>
                  <a:gd name="connsiteY106" fmla="*/ 215170 h 561975"/>
                  <a:gd name="connsiteX107" fmla="*/ 459010 w 784574"/>
                  <a:gd name="connsiteY107" fmla="*/ 154114 h 561975"/>
                  <a:gd name="connsiteX108" fmla="*/ 520065 w 784574"/>
                  <a:gd name="connsiteY108" fmla="*/ 154114 h 561975"/>
                  <a:gd name="connsiteX109" fmla="*/ 617887 w 784574"/>
                  <a:gd name="connsiteY109" fmla="*/ 480917 h 561975"/>
                  <a:gd name="connsiteX110" fmla="*/ 556736 w 784574"/>
                  <a:gd name="connsiteY110" fmla="*/ 480917 h 561975"/>
                  <a:gd name="connsiteX111" fmla="*/ 556736 w 784574"/>
                  <a:gd name="connsiteY111" fmla="*/ 419862 h 561975"/>
                  <a:gd name="connsiteX112" fmla="*/ 617887 w 784574"/>
                  <a:gd name="connsiteY112" fmla="*/ 419862 h 561975"/>
                  <a:gd name="connsiteX113" fmla="*/ 617887 w 784574"/>
                  <a:gd name="connsiteY113" fmla="*/ 392335 h 561975"/>
                  <a:gd name="connsiteX114" fmla="*/ 556736 w 784574"/>
                  <a:gd name="connsiteY114" fmla="*/ 392335 h 561975"/>
                  <a:gd name="connsiteX115" fmla="*/ 556736 w 784574"/>
                  <a:gd name="connsiteY115" fmla="*/ 331280 h 561975"/>
                  <a:gd name="connsiteX116" fmla="*/ 617887 w 784574"/>
                  <a:gd name="connsiteY116" fmla="*/ 331280 h 561975"/>
                  <a:gd name="connsiteX117" fmla="*/ 617887 w 784574"/>
                  <a:gd name="connsiteY117" fmla="*/ 303752 h 561975"/>
                  <a:gd name="connsiteX118" fmla="*/ 556736 w 784574"/>
                  <a:gd name="connsiteY118" fmla="*/ 303752 h 561975"/>
                  <a:gd name="connsiteX119" fmla="*/ 556736 w 784574"/>
                  <a:gd name="connsiteY119" fmla="*/ 242697 h 561975"/>
                  <a:gd name="connsiteX120" fmla="*/ 617887 w 784574"/>
                  <a:gd name="connsiteY120" fmla="*/ 242697 h 561975"/>
                  <a:gd name="connsiteX121" fmla="*/ 617887 w 784574"/>
                  <a:gd name="connsiteY121" fmla="*/ 215170 h 561975"/>
                  <a:gd name="connsiteX122" fmla="*/ 556736 w 784574"/>
                  <a:gd name="connsiteY122" fmla="*/ 215170 h 561975"/>
                  <a:gd name="connsiteX123" fmla="*/ 556736 w 784574"/>
                  <a:gd name="connsiteY123" fmla="*/ 154114 h 561975"/>
                  <a:gd name="connsiteX124" fmla="*/ 617887 w 784574"/>
                  <a:gd name="connsiteY124" fmla="*/ 154114 h 561975"/>
                  <a:gd name="connsiteX125" fmla="*/ 715518 w 784574"/>
                  <a:gd name="connsiteY125" fmla="*/ 480917 h 561975"/>
                  <a:gd name="connsiteX126" fmla="*/ 654558 w 784574"/>
                  <a:gd name="connsiteY126" fmla="*/ 480917 h 561975"/>
                  <a:gd name="connsiteX127" fmla="*/ 654558 w 784574"/>
                  <a:gd name="connsiteY127" fmla="*/ 419862 h 561975"/>
                  <a:gd name="connsiteX128" fmla="*/ 715518 w 784574"/>
                  <a:gd name="connsiteY128" fmla="*/ 419862 h 561975"/>
                  <a:gd name="connsiteX129" fmla="*/ 715518 w 784574"/>
                  <a:gd name="connsiteY129" fmla="*/ 392335 h 561975"/>
                  <a:gd name="connsiteX130" fmla="*/ 654558 w 784574"/>
                  <a:gd name="connsiteY130" fmla="*/ 392335 h 561975"/>
                  <a:gd name="connsiteX131" fmla="*/ 654558 w 784574"/>
                  <a:gd name="connsiteY131" fmla="*/ 331280 h 561975"/>
                  <a:gd name="connsiteX132" fmla="*/ 715518 w 784574"/>
                  <a:gd name="connsiteY132" fmla="*/ 331280 h 561975"/>
                  <a:gd name="connsiteX133" fmla="*/ 715518 w 784574"/>
                  <a:gd name="connsiteY133" fmla="*/ 303752 h 561975"/>
                  <a:gd name="connsiteX134" fmla="*/ 654558 w 784574"/>
                  <a:gd name="connsiteY134" fmla="*/ 303752 h 561975"/>
                  <a:gd name="connsiteX135" fmla="*/ 654558 w 784574"/>
                  <a:gd name="connsiteY135" fmla="*/ 242697 h 561975"/>
                  <a:gd name="connsiteX136" fmla="*/ 715518 w 784574"/>
                  <a:gd name="connsiteY136" fmla="*/ 242697 h 561975"/>
                  <a:gd name="connsiteX137" fmla="*/ 715518 w 784574"/>
                  <a:gd name="connsiteY137" fmla="*/ 215170 h 561975"/>
                  <a:gd name="connsiteX138" fmla="*/ 654558 w 784574"/>
                  <a:gd name="connsiteY138" fmla="*/ 215170 h 561975"/>
                  <a:gd name="connsiteX139" fmla="*/ 654558 w 784574"/>
                  <a:gd name="connsiteY139" fmla="*/ 154114 h 561975"/>
                  <a:gd name="connsiteX140" fmla="*/ 715518 w 784574"/>
                  <a:gd name="connsiteY140" fmla="*/ 154114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784574" h="561975">
                    <a:moveTo>
                      <a:pt x="729710" y="0"/>
                    </a:moveTo>
                    <a:lnTo>
                      <a:pt x="729710" y="43434"/>
                    </a:lnTo>
                    <a:cubicBezTo>
                      <a:pt x="728939" y="54616"/>
                      <a:pt x="719261" y="63055"/>
                      <a:pt x="708079" y="62284"/>
                    </a:cubicBezTo>
                    <a:cubicBezTo>
                      <a:pt x="697973" y="61589"/>
                      <a:pt x="689924" y="53540"/>
                      <a:pt x="689229" y="43434"/>
                    </a:cubicBezTo>
                    <a:lnTo>
                      <a:pt x="689229" y="0"/>
                    </a:lnTo>
                    <a:lnTo>
                      <a:pt x="570833" y="0"/>
                    </a:lnTo>
                    <a:lnTo>
                      <a:pt x="570833" y="43434"/>
                    </a:lnTo>
                    <a:cubicBezTo>
                      <a:pt x="570062" y="54616"/>
                      <a:pt x="560384" y="63055"/>
                      <a:pt x="549202" y="62284"/>
                    </a:cubicBezTo>
                    <a:cubicBezTo>
                      <a:pt x="539096" y="61589"/>
                      <a:pt x="531047" y="53540"/>
                      <a:pt x="530352" y="43434"/>
                    </a:cubicBezTo>
                    <a:lnTo>
                      <a:pt x="530352" y="0"/>
                    </a:lnTo>
                    <a:lnTo>
                      <a:pt x="412052" y="0"/>
                    </a:lnTo>
                    <a:lnTo>
                      <a:pt x="412052" y="43434"/>
                    </a:lnTo>
                    <a:cubicBezTo>
                      <a:pt x="412052" y="54635"/>
                      <a:pt x="402965" y="63722"/>
                      <a:pt x="391763" y="63722"/>
                    </a:cubicBezTo>
                    <a:cubicBezTo>
                      <a:pt x="380562" y="63722"/>
                      <a:pt x="371475" y="54635"/>
                      <a:pt x="371475" y="43434"/>
                    </a:cubicBezTo>
                    <a:lnTo>
                      <a:pt x="371475" y="0"/>
                    </a:lnTo>
                    <a:lnTo>
                      <a:pt x="253174" y="0"/>
                    </a:lnTo>
                    <a:lnTo>
                      <a:pt x="253174" y="43434"/>
                    </a:lnTo>
                    <a:cubicBezTo>
                      <a:pt x="252403" y="54616"/>
                      <a:pt x="242726" y="63055"/>
                      <a:pt x="231543" y="62284"/>
                    </a:cubicBezTo>
                    <a:cubicBezTo>
                      <a:pt x="221437" y="61589"/>
                      <a:pt x="213389" y="53540"/>
                      <a:pt x="212693" y="43434"/>
                    </a:cubicBezTo>
                    <a:lnTo>
                      <a:pt x="212693" y="0"/>
                    </a:lnTo>
                    <a:lnTo>
                      <a:pt x="94297" y="0"/>
                    </a:lnTo>
                    <a:lnTo>
                      <a:pt x="94297" y="43434"/>
                    </a:lnTo>
                    <a:cubicBezTo>
                      <a:pt x="94297" y="54588"/>
                      <a:pt x="85258" y="63627"/>
                      <a:pt x="74104" y="63627"/>
                    </a:cubicBezTo>
                    <a:cubicBezTo>
                      <a:pt x="62951" y="63627"/>
                      <a:pt x="53912" y="54588"/>
                      <a:pt x="53912" y="43434"/>
                    </a:cubicBezTo>
                    <a:lnTo>
                      <a:pt x="53912" y="0"/>
                    </a:lnTo>
                    <a:lnTo>
                      <a:pt x="0" y="0"/>
                    </a:lnTo>
                    <a:lnTo>
                      <a:pt x="0" y="561975"/>
                    </a:lnTo>
                    <a:lnTo>
                      <a:pt x="784574" y="561975"/>
                    </a:lnTo>
                    <a:lnTo>
                      <a:pt x="784574" y="0"/>
                    </a:lnTo>
                    <a:close/>
                    <a:moveTo>
                      <a:pt x="129064" y="480917"/>
                    </a:moveTo>
                    <a:lnTo>
                      <a:pt x="68009" y="480917"/>
                    </a:lnTo>
                    <a:lnTo>
                      <a:pt x="68009" y="419862"/>
                    </a:lnTo>
                    <a:lnTo>
                      <a:pt x="129064" y="419862"/>
                    </a:lnTo>
                    <a:close/>
                    <a:moveTo>
                      <a:pt x="129064" y="392335"/>
                    </a:moveTo>
                    <a:lnTo>
                      <a:pt x="68009" y="392335"/>
                    </a:lnTo>
                    <a:lnTo>
                      <a:pt x="68009" y="331280"/>
                    </a:lnTo>
                    <a:lnTo>
                      <a:pt x="129064" y="331280"/>
                    </a:lnTo>
                    <a:close/>
                    <a:moveTo>
                      <a:pt x="129064" y="303752"/>
                    </a:moveTo>
                    <a:lnTo>
                      <a:pt x="68009" y="303752"/>
                    </a:lnTo>
                    <a:lnTo>
                      <a:pt x="68009" y="242697"/>
                    </a:lnTo>
                    <a:lnTo>
                      <a:pt x="129064" y="242697"/>
                    </a:lnTo>
                    <a:close/>
                    <a:moveTo>
                      <a:pt x="129064" y="215170"/>
                    </a:moveTo>
                    <a:lnTo>
                      <a:pt x="68009" y="215170"/>
                    </a:lnTo>
                    <a:lnTo>
                      <a:pt x="68009" y="154114"/>
                    </a:lnTo>
                    <a:lnTo>
                      <a:pt x="129064" y="154114"/>
                    </a:lnTo>
                    <a:close/>
                    <a:moveTo>
                      <a:pt x="226886" y="480917"/>
                    </a:moveTo>
                    <a:lnTo>
                      <a:pt x="165735" y="480917"/>
                    </a:lnTo>
                    <a:lnTo>
                      <a:pt x="165735" y="419862"/>
                    </a:lnTo>
                    <a:lnTo>
                      <a:pt x="226886" y="419862"/>
                    </a:lnTo>
                    <a:close/>
                    <a:moveTo>
                      <a:pt x="226886" y="392335"/>
                    </a:moveTo>
                    <a:lnTo>
                      <a:pt x="165735" y="392335"/>
                    </a:lnTo>
                    <a:lnTo>
                      <a:pt x="165735" y="331280"/>
                    </a:lnTo>
                    <a:lnTo>
                      <a:pt x="226886" y="331280"/>
                    </a:lnTo>
                    <a:close/>
                    <a:moveTo>
                      <a:pt x="226886" y="303752"/>
                    </a:moveTo>
                    <a:lnTo>
                      <a:pt x="165735" y="303752"/>
                    </a:lnTo>
                    <a:lnTo>
                      <a:pt x="165735" y="242697"/>
                    </a:lnTo>
                    <a:lnTo>
                      <a:pt x="226886" y="242697"/>
                    </a:lnTo>
                    <a:close/>
                    <a:moveTo>
                      <a:pt x="226886" y="215170"/>
                    </a:moveTo>
                    <a:lnTo>
                      <a:pt x="165735" y="215170"/>
                    </a:lnTo>
                    <a:lnTo>
                      <a:pt x="165735" y="154114"/>
                    </a:lnTo>
                    <a:lnTo>
                      <a:pt x="226886" y="154114"/>
                    </a:lnTo>
                    <a:close/>
                    <a:moveTo>
                      <a:pt x="324517" y="480917"/>
                    </a:moveTo>
                    <a:lnTo>
                      <a:pt x="263557" y="480917"/>
                    </a:lnTo>
                    <a:lnTo>
                      <a:pt x="263557" y="419862"/>
                    </a:lnTo>
                    <a:lnTo>
                      <a:pt x="324517" y="419862"/>
                    </a:lnTo>
                    <a:close/>
                    <a:moveTo>
                      <a:pt x="324517" y="392335"/>
                    </a:moveTo>
                    <a:lnTo>
                      <a:pt x="263557" y="392335"/>
                    </a:lnTo>
                    <a:lnTo>
                      <a:pt x="263557" y="331280"/>
                    </a:lnTo>
                    <a:lnTo>
                      <a:pt x="324517" y="331280"/>
                    </a:lnTo>
                    <a:close/>
                    <a:moveTo>
                      <a:pt x="324517" y="303752"/>
                    </a:moveTo>
                    <a:lnTo>
                      <a:pt x="263557" y="303752"/>
                    </a:lnTo>
                    <a:lnTo>
                      <a:pt x="263557" y="242697"/>
                    </a:lnTo>
                    <a:lnTo>
                      <a:pt x="324517" y="242697"/>
                    </a:lnTo>
                    <a:close/>
                    <a:moveTo>
                      <a:pt x="324517" y="215170"/>
                    </a:moveTo>
                    <a:lnTo>
                      <a:pt x="263557" y="215170"/>
                    </a:lnTo>
                    <a:lnTo>
                      <a:pt x="263557" y="154114"/>
                    </a:lnTo>
                    <a:lnTo>
                      <a:pt x="324517" y="154114"/>
                    </a:lnTo>
                    <a:close/>
                    <a:moveTo>
                      <a:pt x="422338" y="480917"/>
                    </a:moveTo>
                    <a:lnTo>
                      <a:pt x="361188" y="480917"/>
                    </a:lnTo>
                    <a:lnTo>
                      <a:pt x="361188" y="419862"/>
                    </a:lnTo>
                    <a:lnTo>
                      <a:pt x="422338" y="419862"/>
                    </a:lnTo>
                    <a:close/>
                    <a:moveTo>
                      <a:pt x="422338" y="392335"/>
                    </a:moveTo>
                    <a:lnTo>
                      <a:pt x="361188" y="392335"/>
                    </a:lnTo>
                    <a:lnTo>
                      <a:pt x="361188" y="331280"/>
                    </a:lnTo>
                    <a:lnTo>
                      <a:pt x="422338" y="331280"/>
                    </a:lnTo>
                    <a:close/>
                    <a:moveTo>
                      <a:pt x="422338" y="303752"/>
                    </a:moveTo>
                    <a:lnTo>
                      <a:pt x="361188" y="303752"/>
                    </a:lnTo>
                    <a:lnTo>
                      <a:pt x="361188" y="242697"/>
                    </a:lnTo>
                    <a:lnTo>
                      <a:pt x="422338" y="242697"/>
                    </a:lnTo>
                    <a:close/>
                    <a:moveTo>
                      <a:pt x="422338" y="215170"/>
                    </a:moveTo>
                    <a:lnTo>
                      <a:pt x="361188" y="215170"/>
                    </a:lnTo>
                    <a:lnTo>
                      <a:pt x="361188" y="154114"/>
                    </a:lnTo>
                    <a:lnTo>
                      <a:pt x="422338" y="154114"/>
                    </a:lnTo>
                    <a:close/>
                    <a:moveTo>
                      <a:pt x="520065" y="480917"/>
                    </a:moveTo>
                    <a:lnTo>
                      <a:pt x="459010" y="480917"/>
                    </a:lnTo>
                    <a:lnTo>
                      <a:pt x="459010" y="419862"/>
                    </a:lnTo>
                    <a:lnTo>
                      <a:pt x="520065" y="419862"/>
                    </a:lnTo>
                    <a:close/>
                    <a:moveTo>
                      <a:pt x="520065" y="392335"/>
                    </a:moveTo>
                    <a:lnTo>
                      <a:pt x="459010" y="392335"/>
                    </a:lnTo>
                    <a:lnTo>
                      <a:pt x="459010" y="331280"/>
                    </a:lnTo>
                    <a:lnTo>
                      <a:pt x="520065" y="331280"/>
                    </a:lnTo>
                    <a:close/>
                    <a:moveTo>
                      <a:pt x="520065" y="303752"/>
                    </a:moveTo>
                    <a:lnTo>
                      <a:pt x="459010" y="303752"/>
                    </a:lnTo>
                    <a:lnTo>
                      <a:pt x="459010" y="242697"/>
                    </a:lnTo>
                    <a:lnTo>
                      <a:pt x="520065" y="242697"/>
                    </a:lnTo>
                    <a:close/>
                    <a:moveTo>
                      <a:pt x="520065" y="215170"/>
                    </a:moveTo>
                    <a:lnTo>
                      <a:pt x="459010" y="215170"/>
                    </a:lnTo>
                    <a:lnTo>
                      <a:pt x="459010" y="154114"/>
                    </a:lnTo>
                    <a:lnTo>
                      <a:pt x="520065" y="154114"/>
                    </a:lnTo>
                    <a:close/>
                    <a:moveTo>
                      <a:pt x="617887" y="480917"/>
                    </a:moveTo>
                    <a:lnTo>
                      <a:pt x="556736" y="480917"/>
                    </a:lnTo>
                    <a:lnTo>
                      <a:pt x="556736" y="419862"/>
                    </a:lnTo>
                    <a:lnTo>
                      <a:pt x="617887" y="419862"/>
                    </a:lnTo>
                    <a:close/>
                    <a:moveTo>
                      <a:pt x="617887" y="392335"/>
                    </a:moveTo>
                    <a:lnTo>
                      <a:pt x="556736" y="392335"/>
                    </a:lnTo>
                    <a:lnTo>
                      <a:pt x="556736" y="331280"/>
                    </a:lnTo>
                    <a:lnTo>
                      <a:pt x="617887" y="331280"/>
                    </a:lnTo>
                    <a:close/>
                    <a:moveTo>
                      <a:pt x="617887" y="303752"/>
                    </a:moveTo>
                    <a:lnTo>
                      <a:pt x="556736" y="303752"/>
                    </a:lnTo>
                    <a:lnTo>
                      <a:pt x="556736" y="242697"/>
                    </a:lnTo>
                    <a:lnTo>
                      <a:pt x="617887" y="242697"/>
                    </a:lnTo>
                    <a:close/>
                    <a:moveTo>
                      <a:pt x="617887" y="215170"/>
                    </a:moveTo>
                    <a:lnTo>
                      <a:pt x="556736" y="215170"/>
                    </a:lnTo>
                    <a:lnTo>
                      <a:pt x="556736" y="154114"/>
                    </a:lnTo>
                    <a:lnTo>
                      <a:pt x="617887" y="154114"/>
                    </a:lnTo>
                    <a:close/>
                    <a:moveTo>
                      <a:pt x="715518" y="480917"/>
                    </a:moveTo>
                    <a:lnTo>
                      <a:pt x="654558" y="480917"/>
                    </a:lnTo>
                    <a:lnTo>
                      <a:pt x="654558" y="419862"/>
                    </a:lnTo>
                    <a:lnTo>
                      <a:pt x="715518" y="419862"/>
                    </a:lnTo>
                    <a:close/>
                    <a:moveTo>
                      <a:pt x="715518" y="392335"/>
                    </a:moveTo>
                    <a:lnTo>
                      <a:pt x="654558" y="392335"/>
                    </a:lnTo>
                    <a:lnTo>
                      <a:pt x="654558" y="331280"/>
                    </a:lnTo>
                    <a:lnTo>
                      <a:pt x="715518" y="331280"/>
                    </a:lnTo>
                    <a:close/>
                    <a:moveTo>
                      <a:pt x="715518" y="303752"/>
                    </a:moveTo>
                    <a:lnTo>
                      <a:pt x="654558" y="303752"/>
                    </a:lnTo>
                    <a:lnTo>
                      <a:pt x="654558" y="242697"/>
                    </a:lnTo>
                    <a:lnTo>
                      <a:pt x="715518" y="242697"/>
                    </a:lnTo>
                    <a:close/>
                    <a:moveTo>
                      <a:pt x="715518" y="215170"/>
                    </a:moveTo>
                    <a:lnTo>
                      <a:pt x="654558" y="215170"/>
                    </a:lnTo>
                    <a:lnTo>
                      <a:pt x="654558" y="154114"/>
                    </a:lnTo>
                    <a:lnTo>
                      <a:pt x="715518" y="154114"/>
                    </a:lnTo>
                    <a:close/>
                  </a:path>
                </a:pathLst>
              </a:custGeom>
              <a:noFill/>
              <a:ln w="9525" cap="rnd">
                <a:solidFill>
                  <a:srgbClr val="263238"/>
                </a:solidFill>
                <a:prstDash val="solid"/>
                <a:round/>
              </a:ln>
            </p:spPr>
            <p:txBody>
              <a:bodyPr rtlCol="0" anchor="ctr"/>
              <a:lstStyle/>
              <a:p>
                <a:endParaRPr lang="zh-CN" altLang="en-US"/>
              </a:p>
            </p:txBody>
          </p:sp>
          <p:sp>
            <p:nvSpPr>
              <p:cNvPr id="71" name="任意多边形: 形状 70">
                <a:extLst>
                  <a:ext uri="{FF2B5EF4-FFF2-40B4-BE49-F238E27FC236}">
                    <a16:creationId xmlns:a16="http://schemas.microsoft.com/office/drawing/2014/main" id="{03979FB7-D3AD-8791-22D2-EE3FF06557BF}"/>
                  </a:ext>
                </a:extLst>
              </p:cNvPr>
              <p:cNvSpPr/>
              <p:nvPr/>
            </p:nvSpPr>
            <p:spPr>
              <a:xfrm>
                <a:off x="11212260" y="2691027"/>
                <a:ext cx="40481" cy="126856"/>
              </a:xfrm>
              <a:custGeom>
                <a:avLst/>
                <a:gdLst>
                  <a:gd name="connsiteX0" fmla="*/ 40481 w 40481"/>
                  <a:gd name="connsiteY0" fmla="*/ 18899 h 126856"/>
                  <a:gd name="connsiteX1" fmla="*/ 40481 w 40481"/>
                  <a:gd name="connsiteY1" fmla="*/ 107958 h 126856"/>
                  <a:gd name="connsiteX2" fmla="*/ 18850 w 40481"/>
                  <a:gd name="connsiteY2" fmla="*/ 126808 h 126856"/>
                  <a:gd name="connsiteX3" fmla="*/ 0 w 40481"/>
                  <a:gd name="connsiteY3" fmla="*/ 107958 h 126856"/>
                  <a:gd name="connsiteX4" fmla="*/ 0 w 40481"/>
                  <a:gd name="connsiteY4" fmla="*/ 18899 h 126856"/>
                  <a:gd name="connsiteX5" fmla="*/ 21632 w 40481"/>
                  <a:gd name="connsiteY5" fmla="*/ 49 h 126856"/>
                  <a:gd name="connsiteX6" fmla="*/ 40481 w 40481"/>
                  <a:gd name="connsiteY6" fmla="*/ 18899 h 12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481" h="126856">
                    <a:moveTo>
                      <a:pt x="40481" y="18899"/>
                    </a:moveTo>
                    <a:lnTo>
                      <a:pt x="40481" y="107958"/>
                    </a:lnTo>
                    <a:cubicBezTo>
                      <a:pt x="39710" y="119140"/>
                      <a:pt x="30032" y="127579"/>
                      <a:pt x="18850" y="126808"/>
                    </a:cubicBezTo>
                    <a:cubicBezTo>
                      <a:pt x="8744" y="126112"/>
                      <a:pt x="696" y="118064"/>
                      <a:pt x="0" y="107958"/>
                    </a:cubicBezTo>
                    <a:lnTo>
                      <a:pt x="0" y="18899"/>
                    </a:lnTo>
                    <a:cubicBezTo>
                      <a:pt x="772" y="7717"/>
                      <a:pt x="10449" y="-723"/>
                      <a:pt x="21632" y="49"/>
                    </a:cubicBezTo>
                    <a:cubicBezTo>
                      <a:pt x="31737" y="744"/>
                      <a:pt x="39786" y="8793"/>
                      <a:pt x="40481" y="18899"/>
                    </a:cubicBezTo>
                    <a:close/>
                  </a:path>
                </a:pathLst>
              </a:custGeom>
              <a:noFill/>
              <a:ln w="9525" cap="rnd">
                <a:solidFill>
                  <a:srgbClr val="263238"/>
                </a:solidFill>
                <a:prstDash val="solid"/>
                <a:round/>
              </a:ln>
            </p:spPr>
            <p:txBody>
              <a:bodyPr rtlCol="0" anchor="ctr"/>
              <a:lstStyle/>
              <a:p>
                <a:endParaRPr lang="zh-CN" altLang="en-US"/>
              </a:p>
            </p:txBody>
          </p:sp>
          <p:sp>
            <p:nvSpPr>
              <p:cNvPr id="72" name="任意多边形: 形状 71">
                <a:extLst>
                  <a:ext uri="{FF2B5EF4-FFF2-40B4-BE49-F238E27FC236}">
                    <a16:creationId xmlns:a16="http://schemas.microsoft.com/office/drawing/2014/main" id="{FD3378A2-5A67-E161-BCF6-B4F51A245530}"/>
                  </a:ext>
                </a:extLst>
              </p:cNvPr>
              <p:cNvSpPr/>
              <p:nvPr/>
            </p:nvSpPr>
            <p:spPr>
              <a:xfrm>
                <a:off x="11053383" y="2691027"/>
                <a:ext cx="40481" cy="126856"/>
              </a:xfrm>
              <a:custGeom>
                <a:avLst/>
                <a:gdLst>
                  <a:gd name="connsiteX0" fmla="*/ 40481 w 40481"/>
                  <a:gd name="connsiteY0" fmla="*/ 18899 h 126856"/>
                  <a:gd name="connsiteX1" fmla="*/ 40481 w 40481"/>
                  <a:gd name="connsiteY1" fmla="*/ 107958 h 126856"/>
                  <a:gd name="connsiteX2" fmla="*/ 18850 w 40481"/>
                  <a:gd name="connsiteY2" fmla="*/ 126808 h 126856"/>
                  <a:gd name="connsiteX3" fmla="*/ 0 w 40481"/>
                  <a:gd name="connsiteY3" fmla="*/ 107958 h 126856"/>
                  <a:gd name="connsiteX4" fmla="*/ 0 w 40481"/>
                  <a:gd name="connsiteY4" fmla="*/ 18899 h 126856"/>
                  <a:gd name="connsiteX5" fmla="*/ 21631 w 40481"/>
                  <a:gd name="connsiteY5" fmla="*/ 49 h 126856"/>
                  <a:gd name="connsiteX6" fmla="*/ 40481 w 40481"/>
                  <a:gd name="connsiteY6" fmla="*/ 18899 h 12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481" h="126856">
                    <a:moveTo>
                      <a:pt x="40481" y="18899"/>
                    </a:moveTo>
                    <a:lnTo>
                      <a:pt x="40481" y="107958"/>
                    </a:lnTo>
                    <a:cubicBezTo>
                      <a:pt x="39710" y="119140"/>
                      <a:pt x="30032" y="127579"/>
                      <a:pt x="18850" y="126808"/>
                    </a:cubicBezTo>
                    <a:cubicBezTo>
                      <a:pt x="8744" y="126112"/>
                      <a:pt x="695" y="118064"/>
                      <a:pt x="0" y="107958"/>
                    </a:cubicBezTo>
                    <a:lnTo>
                      <a:pt x="0" y="18899"/>
                    </a:lnTo>
                    <a:cubicBezTo>
                      <a:pt x="771" y="7717"/>
                      <a:pt x="10449" y="-723"/>
                      <a:pt x="21631" y="49"/>
                    </a:cubicBezTo>
                    <a:cubicBezTo>
                      <a:pt x="31737" y="744"/>
                      <a:pt x="39786" y="8793"/>
                      <a:pt x="40481" y="18899"/>
                    </a:cubicBezTo>
                    <a:close/>
                  </a:path>
                </a:pathLst>
              </a:custGeom>
              <a:noFill/>
              <a:ln w="9525" cap="rnd">
                <a:solidFill>
                  <a:srgbClr val="263238"/>
                </a:solidFill>
                <a:prstDash val="solid"/>
                <a:round/>
              </a:ln>
            </p:spPr>
            <p:txBody>
              <a:bodyPr rtlCol="0" anchor="ctr"/>
              <a:lstStyle/>
              <a:p>
                <a:endParaRPr lang="zh-CN" altLang="en-US"/>
              </a:p>
            </p:txBody>
          </p:sp>
          <p:sp>
            <p:nvSpPr>
              <p:cNvPr id="73" name="任意多边形: 形状 72">
                <a:extLst>
                  <a:ext uri="{FF2B5EF4-FFF2-40B4-BE49-F238E27FC236}">
                    <a16:creationId xmlns:a16="http://schemas.microsoft.com/office/drawing/2014/main" id="{82244695-897B-78C4-17D0-0F04B8CFF6F5}"/>
                  </a:ext>
                </a:extLst>
              </p:cNvPr>
              <p:cNvSpPr/>
              <p:nvPr/>
            </p:nvSpPr>
            <p:spPr>
              <a:xfrm>
                <a:off x="10894507" y="2689731"/>
                <a:ext cx="40576" cy="129541"/>
              </a:xfrm>
              <a:custGeom>
                <a:avLst/>
                <a:gdLst>
                  <a:gd name="connsiteX0" fmla="*/ 40577 w 40576"/>
                  <a:gd name="connsiteY0" fmla="*/ 20194 h 129541"/>
                  <a:gd name="connsiteX1" fmla="*/ 40577 w 40576"/>
                  <a:gd name="connsiteY1" fmla="*/ 109253 h 129541"/>
                  <a:gd name="connsiteX2" fmla="*/ 20288 w 40576"/>
                  <a:gd name="connsiteY2" fmla="*/ 129541 h 129541"/>
                  <a:gd name="connsiteX3" fmla="*/ 0 w 40576"/>
                  <a:gd name="connsiteY3" fmla="*/ 109253 h 129541"/>
                  <a:gd name="connsiteX4" fmla="*/ 0 w 40576"/>
                  <a:gd name="connsiteY4" fmla="*/ 20194 h 129541"/>
                  <a:gd name="connsiteX5" fmla="*/ 20193 w 40576"/>
                  <a:gd name="connsiteY5" fmla="*/ 1 h 129541"/>
                  <a:gd name="connsiteX6" fmla="*/ 20288 w 40576"/>
                  <a:gd name="connsiteY6" fmla="*/ 1 h 129541"/>
                  <a:gd name="connsiteX7" fmla="*/ 34576 w 40576"/>
                  <a:gd name="connsiteY7" fmla="*/ 5907 h 129541"/>
                  <a:gd name="connsiteX8" fmla="*/ 40577 w 40576"/>
                  <a:gd name="connsiteY8" fmla="*/ 20194 h 12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76" h="129541">
                    <a:moveTo>
                      <a:pt x="40577" y="20194"/>
                    </a:moveTo>
                    <a:lnTo>
                      <a:pt x="40577" y="109253"/>
                    </a:lnTo>
                    <a:cubicBezTo>
                      <a:pt x="40577" y="120454"/>
                      <a:pt x="31490" y="129541"/>
                      <a:pt x="20288" y="129541"/>
                    </a:cubicBezTo>
                    <a:cubicBezTo>
                      <a:pt x="9087" y="129541"/>
                      <a:pt x="0" y="120454"/>
                      <a:pt x="0" y="109253"/>
                    </a:cubicBezTo>
                    <a:lnTo>
                      <a:pt x="0" y="20194"/>
                    </a:lnTo>
                    <a:cubicBezTo>
                      <a:pt x="0" y="9040"/>
                      <a:pt x="9039" y="1"/>
                      <a:pt x="20193" y="1"/>
                    </a:cubicBezTo>
                    <a:cubicBezTo>
                      <a:pt x="20221" y="1"/>
                      <a:pt x="20260" y="1"/>
                      <a:pt x="20288" y="1"/>
                    </a:cubicBezTo>
                    <a:cubicBezTo>
                      <a:pt x="25660" y="-56"/>
                      <a:pt x="30813" y="2078"/>
                      <a:pt x="34576" y="5907"/>
                    </a:cubicBezTo>
                    <a:cubicBezTo>
                      <a:pt x="38414" y="9669"/>
                      <a:pt x="40577" y="14822"/>
                      <a:pt x="40577" y="20194"/>
                    </a:cubicBezTo>
                    <a:close/>
                  </a:path>
                </a:pathLst>
              </a:custGeom>
              <a:noFill/>
              <a:ln w="9525" cap="rnd">
                <a:solidFill>
                  <a:srgbClr val="263238"/>
                </a:solidFill>
                <a:prstDash val="solid"/>
                <a:round/>
              </a:ln>
            </p:spPr>
            <p:txBody>
              <a:bodyPr rtlCol="0" anchor="ctr"/>
              <a:lstStyle/>
              <a:p>
                <a:endParaRPr lang="zh-CN" altLang="en-US"/>
              </a:p>
            </p:txBody>
          </p:sp>
          <p:sp>
            <p:nvSpPr>
              <p:cNvPr id="74" name="任意多边形: 形状 73">
                <a:extLst>
                  <a:ext uri="{FF2B5EF4-FFF2-40B4-BE49-F238E27FC236}">
                    <a16:creationId xmlns:a16="http://schemas.microsoft.com/office/drawing/2014/main" id="{F573BE0F-B882-E53D-C5AC-526CF9881476}"/>
                  </a:ext>
                </a:extLst>
              </p:cNvPr>
              <p:cNvSpPr/>
              <p:nvPr/>
            </p:nvSpPr>
            <p:spPr>
              <a:xfrm>
                <a:off x="10735725" y="2689733"/>
                <a:ext cx="40481" cy="128150"/>
              </a:xfrm>
              <a:custGeom>
                <a:avLst/>
                <a:gdLst>
                  <a:gd name="connsiteX0" fmla="*/ 40481 w 40481"/>
                  <a:gd name="connsiteY0" fmla="*/ 20193 h 128150"/>
                  <a:gd name="connsiteX1" fmla="*/ 40481 w 40481"/>
                  <a:gd name="connsiteY1" fmla="*/ 109252 h 128150"/>
                  <a:gd name="connsiteX2" fmla="*/ 18850 w 40481"/>
                  <a:gd name="connsiteY2" fmla="*/ 128102 h 128150"/>
                  <a:gd name="connsiteX3" fmla="*/ 0 w 40481"/>
                  <a:gd name="connsiteY3" fmla="*/ 109252 h 128150"/>
                  <a:gd name="connsiteX4" fmla="*/ 0 w 40481"/>
                  <a:gd name="connsiteY4" fmla="*/ 20193 h 128150"/>
                  <a:gd name="connsiteX5" fmla="*/ 20193 w 40481"/>
                  <a:gd name="connsiteY5" fmla="*/ 0 h 128150"/>
                  <a:gd name="connsiteX6" fmla="*/ 20288 w 40481"/>
                  <a:gd name="connsiteY6" fmla="*/ 0 h 128150"/>
                  <a:gd name="connsiteX7" fmla="*/ 40481 w 40481"/>
                  <a:gd name="connsiteY7" fmla="*/ 20193 h 12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81" h="128150">
                    <a:moveTo>
                      <a:pt x="40481" y="20193"/>
                    </a:moveTo>
                    <a:lnTo>
                      <a:pt x="40481" y="109252"/>
                    </a:lnTo>
                    <a:cubicBezTo>
                      <a:pt x="39710" y="120434"/>
                      <a:pt x="30032" y="128873"/>
                      <a:pt x="18850" y="128102"/>
                    </a:cubicBezTo>
                    <a:cubicBezTo>
                      <a:pt x="8744" y="127406"/>
                      <a:pt x="696" y="119358"/>
                      <a:pt x="0" y="109252"/>
                    </a:cubicBezTo>
                    <a:lnTo>
                      <a:pt x="0" y="20193"/>
                    </a:lnTo>
                    <a:cubicBezTo>
                      <a:pt x="0" y="9039"/>
                      <a:pt x="9039" y="0"/>
                      <a:pt x="20193" y="0"/>
                    </a:cubicBezTo>
                    <a:cubicBezTo>
                      <a:pt x="20222" y="0"/>
                      <a:pt x="20260" y="0"/>
                      <a:pt x="20288" y="0"/>
                    </a:cubicBezTo>
                    <a:cubicBezTo>
                      <a:pt x="31442" y="0"/>
                      <a:pt x="40481" y="9039"/>
                      <a:pt x="40481" y="20193"/>
                    </a:cubicBezTo>
                    <a:close/>
                  </a:path>
                </a:pathLst>
              </a:custGeom>
              <a:noFill/>
              <a:ln w="9525" cap="rnd">
                <a:solidFill>
                  <a:srgbClr val="263238"/>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073EC94F-2D5B-5829-7DAC-93B2081E607A}"/>
                  </a:ext>
                </a:extLst>
              </p:cNvPr>
              <p:cNvSpPr/>
              <p:nvPr/>
            </p:nvSpPr>
            <p:spPr>
              <a:xfrm>
                <a:off x="10576943" y="2689733"/>
                <a:ext cx="40385" cy="129444"/>
              </a:xfrm>
              <a:custGeom>
                <a:avLst/>
                <a:gdLst>
                  <a:gd name="connsiteX0" fmla="*/ 40386 w 40385"/>
                  <a:gd name="connsiteY0" fmla="*/ 20193 h 129444"/>
                  <a:gd name="connsiteX1" fmla="*/ 40386 w 40385"/>
                  <a:gd name="connsiteY1" fmla="*/ 109252 h 129444"/>
                  <a:gd name="connsiteX2" fmla="*/ 20193 w 40385"/>
                  <a:gd name="connsiteY2" fmla="*/ 129445 h 129444"/>
                  <a:gd name="connsiteX3" fmla="*/ 0 w 40385"/>
                  <a:gd name="connsiteY3" fmla="*/ 109252 h 129444"/>
                  <a:gd name="connsiteX4" fmla="*/ 0 w 40385"/>
                  <a:gd name="connsiteY4" fmla="*/ 20193 h 129444"/>
                  <a:gd name="connsiteX5" fmla="*/ 20193 w 40385"/>
                  <a:gd name="connsiteY5" fmla="*/ 0 h 129444"/>
                  <a:gd name="connsiteX6" fmla="*/ 40386 w 40385"/>
                  <a:gd name="connsiteY6" fmla="*/ 20193 h 129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5" h="129444">
                    <a:moveTo>
                      <a:pt x="40386" y="20193"/>
                    </a:moveTo>
                    <a:lnTo>
                      <a:pt x="40386" y="109252"/>
                    </a:lnTo>
                    <a:cubicBezTo>
                      <a:pt x="40386" y="120405"/>
                      <a:pt x="31347" y="129445"/>
                      <a:pt x="20193" y="129445"/>
                    </a:cubicBezTo>
                    <a:cubicBezTo>
                      <a:pt x="9039" y="129445"/>
                      <a:pt x="0" y="120405"/>
                      <a:pt x="0" y="109252"/>
                    </a:cubicBezTo>
                    <a:lnTo>
                      <a:pt x="0" y="20193"/>
                    </a:lnTo>
                    <a:cubicBezTo>
                      <a:pt x="0" y="9039"/>
                      <a:pt x="9039" y="0"/>
                      <a:pt x="20193" y="0"/>
                    </a:cubicBezTo>
                    <a:cubicBezTo>
                      <a:pt x="31347" y="0"/>
                      <a:pt x="40386" y="9039"/>
                      <a:pt x="40386" y="20193"/>
                    </a:cubicBezTo>
                    <a:close/>
                  </a:path>
                </a:pathLst>
              </a:custGeom>
              <a:noFill/>
              <a:ln w="9525" cap="rnd">
                <a:solidFill>
                  <a:srgbClr val="263238"/>
                </a:solidFill>
                <a:prstDash val="solid"/>
                <a:round/>
              </a:ln>
            </p:spPr>
            <p:txBody>
              <a:bodyPr rtlCol="0" anchor="ctr"/>
              <a:lstStyle/>
              <a:p>
                <a:endParaRPr lang="zh-CN" altLang="en-US"/>
              </a:p>
            </p:txBody>
          </p:sp>
        </p:grpSp>
        <p:grpSp>
          <p:nvGrpSpPr>
            <p:cNvPr id="76" name="图形 6">
              <a:extLst>
                <a:ext uri="{FF2B5EF4-FFF2-40B4-BE49-F238E27FC236}">
                  <a16:creationId xmlns:a16="http://schemas.microsoft.com/office/drawing/2014/main" id="{F4E23031-6C97-FAC2-10A6-3AA68A947AA0}"/>
                </a:ext>
              </a:extLst>
            </p:cNvPr>
            <p:cNvGrpSpPr/>
            <p:nvPr/>
          </p:nvGrpSpPr>
          <p:grpSpPr>
            <a:xfrm>
              <a:off x="7069023" y="2698353"/>
              <a:ext cx="685083" cy="685083"/>
              <a:chOff x="7069023" y="2698353"/>
              <a:chExt cx="685083" cy="685083"/>
            </a:xfrm>
          </p:grpSpPr>
          <p:sp>
            <p:nvSpPr>
              <p:cNvPr id="77" name="任意多边形: 形状 76">
                <a:extLst>
                  <a:ext uri="{FF2B5EF4-FFF2-40B4-BE49-F238E27FC236}">
                    <a16:creationId xmlns:a16="http://schemas.microsoft.com/office/drawing/2014/main" id="{2CFF28B0-1743-9320-D140-308A54CF204A}"/>
                  </a:ext>
                </a:extLst>
              </p:cNvPr>
              <p:cNvSpPr/>
              <p:nvPr/>
            </p:nvSpPr>
            <p:spPr>
              <a:xfrm>
                <a:off x="7088983" y="2718498"/>
                <a:ext cx="644842" cy="644842"/>
              </a:xfrm>
              <a:custGeom>
                <a:avLst/>
                <a:gdLst>
                  <a:gd name="connsiteX0" fmla="*/ 644843 w 644842"/>
                  <a:gd name="connsiteY0" fmla="*/ 322421 h 644842"/>
                  <a:gd name="connsiteX1" fmla="*/ 322421 w 644842"/>
                  <a:gd name="connsiteY1" fmla="*/ 644843 h 644842"/>
                  <a:gd name="connsiteX2" fmla="*/ 0 w 644842"/>
                  <a:gd name="connsiteY2" fmla="*/ 322421 h 644842"/>
                  <a:gd name="connsiteX3" fmla="*/ 322421 w 644842"/>
                  <a:gd name="connsiteY3" fmla="*/ 0 h 644842"/>
                  <a:gd name="connsiteX4" fmla="*/ 644843 w 644842"/>
                  <a:gd name="connsiteY4" fmla="*/ 322421 h 644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842" h="644842">
                    <a:moveTo>
                      <a:pt x="644843" y="322421"/>
                    </a:moveTo>
                    <a:cubicBezTo>
                      <a:pt x="644843" y="500490"/>
                      <a:pt x="500490" y="644843"/>
                      <a:pt x="322421" y="644843"/>
                    </a:cubicBezTo>
                    <a:cubicBezTo>
                      <a:pt x="144353" y="644843"/>
                      <a:pt x="0" y="500490"/>
                      <a:pt x="0" y="322421"/>
                    </a:cubicBezTo>
                    <a:cubicBezTo>
                      <a:pt x="0" y="144353"/>
                      <a:pt x="144353" y="0"/>
                      <a:pt x="322421" y="0"/>
                    </a:cubicBezTo>
                    <a:cubicBezTo>
                      <a:pt x="500490" y="0"/>
                      <a:pt x="644843" y="144353"/>
                      <a:pt x="644843" y="322421"/>
                    </a:cubicBezTo>
                    <a:close/>
                  </a:path>
                </a:pathLst>
              </a:custGeom>
              <a:noFill/>
              <a:ln w="9525" cap="rnd">
                <a:solidFill>
                  <a:srgbClr val="263238"/>
                </a:solidFill>
                <a:prstDash val="solid"/>
                <a:round/>
              </a:ln>
            </p:spPr>
            <p:txBody>
              <a:bodyPr rtlCol="0" anchor="ctr"/>
              <a:lstStyle/>
              <a:p>
                <a:endParaRPr lang="zh-CN" altLang="en-US"/>
              </a:p>
            </p:txBody>
          </p:sp>
          <p:sp>
            <p:nvSpPr>
              <p:cNvPr id="78" name="任意多边形: 形状 77">
                <a:extLst>
                  <a:ext uri="{FF2B5EF4-FFF2-40B4-BE49-F238E27FC236}">
                    <a16:creationId xmlns:a16="http://schemas.microsoft.com/office/drawing/2014/main" id="{5F68B1DF-BA9E-4BF8-2B26-69085AE17ACD}"/>
                  </a:ext>
                </a:extLst>
              </p:cNvPr>
              <p:cNvSpPr/>
              <p:nvPr/>
            </p:nvSpPr>
            <p:spPr>
              <a:xfrm rot="-788400">
                <a:off x="7126386" y="2755716"/>
                <a:ext cx="570356" cy="570356"/>
              </a:xfrm>
              <a:custGeom>
                <a:avLst/>
                <a:gdLst>
                  <a:gd name="connsiteX0" fmla="*/ 570357 w 570356"/>
                  <a:gd name="connsiteY0" fmla="*/ 285178 h 570356"/>
                  <a:gd name="connsiteX1" fmla="*/ 285178 w 570356"/>
                  <a:gd name="connsiteY1" fmla="*/ 570357 h 570356"/>
                  <a:gd name="connsiteX2" fmla="*/ 0 w 570356"/>
                  <a:gd name="connsiteY2" fmla="*/ 285178 h 570356"/>
                  <a:gd name="connsiteX3" fmla="*/ 285178 w 570356"/>
                  <a:gd name="connsiteY3" fmla="*/ 0 h 570356"/>
                  <a:gd name="connsiteX4" fmla="*/ 570357 w 570356"/>
                  <a:gd name="connsiteY4" fmla="*/ 285178 h 57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356" h="570356">
                    <a:moveTo>
                      <a:pt x="570357" y="285178"/>
                    </a:moveTo>
                    <a:cubicBezTo>
                      <a:pt x="570357" y="442678"/>
                      <a:pt x="442678" y="570357"/>
                      <a:pt x="285178" y="570357"/>
                    </a:cubicBezTo>
                    <a:cubicBezTo>
                      <a:pt x="127679" y="570357"/>
                      <a:pt x="0" y="442678"/>
                      <a:pt x="0" y="285178"/>
                    </a:cubicBezTo>
                    <a:cubicBezTo>
                      <a:pt x="0" y="127679"/>
                      <a:pt x="127679" y="0"/>
                      <a:pt x="285178" y="0"/>
                    </a:cubicBezTo>
                    <a:cubicBezTo>
                      <a:pt x="442678" y="0"/>
                      <a:pt x="570357" y="127679"/>
                      <a:pt x="570357" y="285178"/>
                    </a:cubicBezTo>
                    <a:close/>
                  </a:path>
                </a:pathLst>
              </a:custGeom>
              <a:noFill/>
              <a:ln w="9525" cap="rnd">
                <a:solidFill>
                  <a:srgbClr val="263238"/>
                </a:solidFill>
                <a:prstDash val="solid"/>
                <a:round/>
              </a:ln>
            </p:spPr>
            <p:txBody>
              <a:bodyPr rtlCol="0" anchor="ctr"/>
              <a:lstStyle/>
              <a:p>
                <a:endParaRPr lang="zh-CN" altLang="en-US"/>
              </a:p>
            </p:txBody>
          </p:sp>
          <p:sp>
            <p:nvSpPr>
              <p:cNvPr id="79" name="任意多边形: 形状 78">
                <a:extLst>
                  <a:ext uri="{FF2B5EF4-FFF2-40B4-BE49-F238E27FC236}">
                    <a16:creationId xmlns:a16="http://schemas.microsoft.com/office/drawing/2014/main" id="{E16CF114-715F-EC86-CEF9-7D7C03367789}"/>
                  </a:ext>
                </a:extLst>
              </p:cNvPr>
              <p:cNvSpPr/>
              <p:nvPr/>
            </p:nvSpPr>
            <p:spPr>
              <a:xfrm>
                <a:off x="7384163" y="3013678"/>
                <a:ext cx="54482" cy="54483"/>
              </a:xfrm>
              <a:custGeom>
                <a:avLst/>
                <a:gdLst>
                  <a:gd name="connsiteX0" fmla="*/ 54483 w 54482"/>
                  <a:gd name="connsiteY0" fmla="*/ 27241 h 54483"/>
                  <a:gd name="connsiteX1" fmla="*/ 27241 w 54482"/>
                  <a:gd name="connsiteY1" fmla="*/ 54483 h 54483"/>
                  <a:gd name="connsiteX2" fmla="*/ 0 w 54482"/>
                  <a:gd name="connsiteY2" fmla="*/ 27241 h 54483"/>
                  <a:gd name="connsiteX3" fmla="*/ 27241 w 54482"/>
                  <a:gd name="connsiteY3" fmla="*/ 0 h 54483"/>
                  <a:gd name="connsiteX4" fmla="*/ 54483 w 54482"/>
                  <a:gd name="connsiteY4" fmla="*/ 27241 h 5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 h="54483">
                    <a:moveTo>
                      <a:pt x="54483" y="27241"/>
                    </a:moveTo>
                    <a:cubicBezTo>
                      <a:pt x="54483" y="42286"/>
                      <a:pt x="42287" y="54483"/>
                      <a:pt x="27241" y="54483"/>
                    </a:cubicBezTo>
                    <a:cubicBezTo>
                      <a:pt x="12196" y="54483"/>
                      <a:pt x="0" y="42286"/>
                      <a:pt x="0" y="27241"/>
                    </a:cubicBezTo>
                    <a:cubicBezTo>
                      <a:pt x="0" y="12196"/>
                      <a:pt x="12196" y="0"/>
                      <a:pt x="27241" y="0"/>
                    </a:cubicBezTo>
                    <a:cubicBezTo>
                      <a:pt x="42287" y="0"/>
                      <a:pt x="54483" y="12196"/>
                      <a:pt x="54483" y="27241"/>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80" name="任意多边形: 形状 79">
                <a:extLst>
                  <a:ext uri="{FF2B5EF4-FFF2-40B4-BE49-F238E27FC236}">
                    <a16:creationId xmlns:a16="http://schemas.microsoft.com/office/drawing/2014/main" id="{47E5F3A1-B843-CD7C-3890-803F636BEFA9}"/>
                  </a:ext>
                </a:extLst>
              </p:cNvPr>
              <p:cNvSpPr/>
              <p:nvPr/>
            </p:nvSpPr>
            <p:spPr>
              <a:xfrm>
                <a:off x="7245955" y="3040919"/>
                <a:ext cx="264699" cy="180879"/>
              </a:xfrm>
              <a:custGeom>
                <a:avLst/>
                <a:gdLst>
                  <a:gd name="connsiteX0" fmla="*/ 264700 w 264699"/>
                  <a:gd name="connsiteY0" fmla="*/ 48578 h 180879"/>
                  <a:gd name="connsiteX1" fmla="*/ 165449 w 264699"/>
                  <a:gd name="connsiteY1" fmla="*/ 0 h 180879"/>
                  <a:gd name="connsiteX2" fmla="*/ 0 w 264699"/>
                  <a:gd name="connsiteY2" fmla="*/ 180880 h 180879"/>
                </a:gdLst>
                <a:ahLst/>
                <a:cxnLst>
                  <a:cxn ang="0">
                    <a:pos x="connsiteX0" y="connsiteY0"/>
                  </a:cxn>
                  <a:cxn ang="0">
                    <a:pos x="connsiteX1" y="connsiteY1"/>
                  </a:cxn>
                  <a:cxn ang="0">
                    <a:pos x="connsiteX2" y="connsiteY2"/>
                  </a:cxn>
                </a:cxnLst>
                <a:rect l="l" t="t" r="r" b="b"/>
                <a:pathLst>
                  <a:path w="264699" h="180879">
                    <a:moveTo>
                      <a:pt x="264700" y="48578"/>
                    </a:moveTo>
                    <a:lnTo>
                      <a:pt x="165449" y="0"/>
                    </a:lnTo>
                    <a:lnTo>
                      <a:pt x="0" y="180880"/>
                    </a:lnTo>
                  </a:path>
                </a:pathLst>
              </a:custGeom>
              <a:noFill/>
              <a:ln w="9525" cap="rnd">
                <a:solidFill>
                  <a:srgbClr val="263238"/>
                </a:solidFill>
                <a:prstDash val="solid"/>
                <a:round/>
              </a:ln>
            </p:spPr>
            <p:txBody>
              <a:bodyPr rtlCol="0" anchor="ctr"/>
              <a:lstStyle/>
              <a:p>
                <a:endParaRPr lang="zh-CN" altLang="en-US"/>
              </a:p>
            </p:txBody>
          </p:sp>
        </p:grpSp>
        <p:grpSp>
          <p:nvGrpSpPr>
            <p:cNvPr id="81" name="图形 6">
              <a:extLst>
                <a:ext uri="{FF2B5EF4-FFF2-40B4-BE49-F238E27FC236}">
                  <a16:creationId xmlns:a16="http://schemas.microsoft.com/office/drawing/2014/main" id="{FA3872BE-BB9C-65C9-46A0-390FC1D29369}"/>
                </a:ext>
              </a:extLst>
            </p:cNvPr>
            <p:cNvGrpSpPr/>
            <p:nvPr/>
          </p:nvGrpSpPr>
          <p:grpSpPr>
            <a:xfrm>
              <a:off x="7954615" y="1380997"/>
              <a:ext cx="2415444" cy="4019740"/>
              <a:chOff x="7954615" y="1380997"/>
              <a:chExt cx="2415444" cy="4019740"/>
            </a:xfrm>
          </p:grpSpPr>
          <p:sp>
            <p:nvSpPr>
              <p:cNvPr id="82" name="任意多边形: 形状 81">
                <a:extLst>
                  <a:ext uri="{FF2B5EF4-FFF2-40B4-BE49-F238E27FC236}">
                    <a16:creationId xmlns:a16="http://schemas.microsoft.com/office/drawing/2014/main" id="{213DA3C5-32DF-03D1-8B15-ECDC7B5A0623}"/>
                  </a:ext>
                </a:extLst>
              </p:cNvPr>
              <p:cNvSpPr/>
              <p:nvPr/>
            </p:nvSpPr>
            <p:spPr>
              <a:xfrm>
                <a:off x="7954615" y="1824196"/>
                <a:ext cx="2415444" cy="3576542"/>
              </a:xfrm>
              <a:custGeom>
                <a:avLst/>
                <a:gdLst>
                  <a:gd name="connsiteX0" fmla="*/ 2357533 w 2415444"/>
                  <a:gd name="connsiteY0" fmla="*/ 0 h 3576542"/>
                  <a:gd name="connsiteX1" fmla="*/ 2415445 w 2415444"/>
                  <a:gd name="connsiteY1" fmla="*/ 0 h 3576542"/>
                  <a:gd name="connsiteX2" fmla="*/ 2415445 w 2415444"/>
                  <a:gd name="connsiteY2" fmla="*/ 3576542 h 3576542"/>
                  <a:gd name="connsiteX3" fmla="*/ 2357533 w 2415444"/>
                  <a:gd name="connsiteY3" fmla="*/ 3576542 h 3576542"/>
                  <a:gd name="connsiteX4" fmla="*/ 57912 w 2415444"/>
                  <a:gd name="connsiteY4" fmla="*/ 3576542 h 3576542"/>
                  <a:gd name="connsiteX5" fmla="*/ 0 w 2415444"/>
                  <a:gd name="connsiteY5" fmla="*/ 3576542 h 3576542"/>
                  <a:gd name="connsiteX6" fmla="*/ 0 w 2415444"/>
                  <a:gd name="connsiteY6" fmla="*/ 0 h 3576542"/>
                  <a:gd name="connsiteX7" fmla="*/ 57912 w 2415444"/>
                  <a:gd name="connsiteY7" fmla="*/ 0 h 3576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5444" h="3576542">
                    <a:moveTo>
                      <a:pt x="2357533" y="0"/>
                    </a:moveTo>
                    <a:cubicBezTo>
                      <a:pt x="2389517" y="0"/>
                      <a:pt x="2415445" y="0"/>
                      <a:pt x="2415445" y="0"/>
                    </a:cubicBezTo>
                    <a:lnTo>
                      <a:pt x="2415445" y="3576542"/>
                    </a:lnTo>
                    <a:cubicBezTo>
                      <a:pt x="2415445" y="3576542"/>
                      <a:pt x="2389517" y="3576542"/>
                      <a:pt x="2357533" y="3576542"/>
                    </a:cubicBezTo>
                    <a:lnTo>
                      <a:pt x="57912" y="3576542"/>
                    </a:lnTo>
                    <a:cubicBezTo>
                      <a:pt x="25928" y="3576542"/>
                      <a:pt x="0" y="3576542"/>
                      <a:pt x="0" y="3576542"/>
                    </a:cubicBezTo>
                    <a:lnTo>
                      <a:pt x="0" y="0"/>
                    </a:lnTo>
                    <a:cubicBezTo>
                      <a:pt x="0" y="0"/>
                      <a:pt x="25928" y="0"/>
                      <a:pt x="57912"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83" name="任意多边形: 形状 82">
                <a:extLst>
                  <a:ext uri="{FF2B5EF4-FFF2-40B4-BE49-F238E27FC236}">
                    <a16:creationId xmlns:a16="http://schemas.microsoft.com/office/drawing/2014/main" id="{F9341B5B-92F7-57FA-3309-1A3BDBE7C6BB}"/>
                  </a:ext>
                </a:extLst>
              </p:cNvPr>
              <p:cNvSpPr/>
              <p:nvPr/>
            </p:nvSpPr>
            <p:spPr>
              <a:xfrm>
                <a:off x="8077393" y="1904873"/>
                <a:ext cx="2169985" cy="3358038"/>
              </a:xfrm>
              <a:custGeom>
                <a:avLst/>
                <a:gdLst>
                  <a:gd name="connsiteX0" fmla="*/ 0 w 2169985"/>
                  <a:gd name="connsiteY0" fmla="*/ 0 h 3358038"/>
                  <a:gd name="connsiteX1" fmla="*/ 2169986 w 2169985"/>
                  <a:gd name="connsiteY1" fmla="*/ 0 h 3358038"/>
                  <a:gd name="connsiteX2" fmla="*/ 2169986 w 2169985"/>
                  <a:gd name="connsiteY2" fmla="*/ 3358039 h 3358038"/>
                  <a:gd name="connsiteX3" fmla="*/ 0 w 2169985"/>
                  <a:gd name="connsiteY3" fmla="*/ 3358039 h 3358038"/>
                </a:gdLst>
                <a:ahLst/>
                <a:cxnLst>
                  <a:cxn ang="0">
                    <a:pos x="connsiteX0" y="connsiteY0"/>
                  </a:cxn>
                  <a:cxn ang="0">
                    <a:pos x="connsiteX1" y="connsiteY1"/>
                  </a:cxn>
                  <a:cxn ang="0">
                    <a:pos x="connsiteX2" y="connsiteY2"/>
                  </a:cxn>
                  <a:cxn ang="0">
                    <a:pos x="connsiteX3" y="connsiteY3"/>
                  </a:cxn>
                </a:cxnLst>
                <a:rect l="l" t="t" r="r" b="b"/>
                <a:pathLst>
                  <a:path w="2169985" h="3358038">
                    <a:moveTo>
                      <a:pt x="0" y="0"/>
                    </a:moveTo>
                    <a:lnTo>
                      <a:pt x="2169986" y="0"/>
                    </a:lnTo>
                    <a:lnTo>
                      <a:pt x="2169986" y="3358039"/>
                    </a:lnTo>
                    <a:lnTo>
                      <a:pt x="0" y="3358039"/>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84" name="任意多边形: 形状 83">
                <a:extLst>
                  <a:ext uri="{FF2B5EF4-FFF2-40B4-BE49-F238E27FC236}">
                    <a16:creationId xmlns:a16="http://schemas.microsoft.com/office/drawing/2014/main" id="{83B016D1-322C-2E86-BFD3-A02D8321A2D3}"/>
                  </a:ext>
                </a:extLst>
              </p:cNvPr>
              <p:cNvSpPr/>
              <p:nvPr/>
            </p:nvSpPr>
            <p:spPr>
              <a:xfrm>
                <a:off x="9465376" y="2776029"/>
                <a:ext cx="168497" cy="9525"/>
              </a:xfrm>
              <a:custGeom>
                <a:avLst/>
                <a:gdLst>
                  <a:gd name="connsiteX0" fmla="*/ 0 w 168497"/>
                  <a:gd name="connsiteY0" fmla="*/ 0 h 9525"/>
                  <a:gd name="connsiteX1" fmla="*/ 168497 w 168497"/>
                  <a:gd name="connsiteY1" fmla="*/ 0 h 9525"/>
                </a:gdLst>
                <a:ahLst/>
                <a:cxnLst>
                  <a:cxn ang="0">
                    <a:pos x="connsiteX0" y="connsiteY0"/>
                  </a:cxn>
                  <a:cxn ang="0">
                    <a:pos x="connsiteX1" y="connsiteY1"/>
                  </a:cxn>
                </a:cxnLst>
                <a:rect l="l" t="t" r="r" b="b"/>
                <a:pathLst>
                  <a:path w="168497" h="9525">
                    <a:moveTo>
                      <a:pt x="0" y="0"/>
                    </a:moveTo>
                    <a:lnTo>
                      <a:pt x="168497" y="0"/>
                    </a:lnTo>
                  </a:path>
                </a:pathLst>
              </a:custGeom>
              <a:ln w="9525" cap="flat">
                <a:solidFill>
                  <a:srgbClr val="263238"/>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83D2D81C-757F-0E46-4444-E11CD1B22FBC}"/>
                  </a:ext>
                </a:extLst>
              </p:cNvPr>
              <p:cNvSpPr/>
              <p:nvPr/>
            </p:nvSpPr>
            <p:spPr>
              <a:xfrm>
                <a:off x="8296753" y="2776029"/>
                <a:ext cx="1038129" cy="9525"/>
              </a:xfrm>
              <a:custGeom>
                <a:avLst/>
                <a:gdLst>
                  <a:gd name="connsiteX0" fmla="*/ 0 w 1038129"/>
                  <a:gd name="connsiteY0" fmla="*/ 0 h 9525"/>
                  <a:gd name="connsiteX1" fmla="*/ 1038130 w 1038129"/>
                  <a:gd name="connsiteY1" fmla="*/ 0 h 9525"/>
                </a:gdLst>
                <a:ahLst/>
                <a:cxnLst>
                  <a:cxn ang="0">
                    <a:pos x="connsiteX0" y="connsiteY0"/>
                  </a:cxn>
                  <a:cxn ang="0">
                    <a:pos x="connsiteX1" y="connsiteY1"/>
                  </a:cxn>
                </a:cxnLst>
                <a:rect l="l" t="t" r="r" b="b"/>
                <a:pathLst>
                  <a:path w="1038129" h="9525">
                    <a:moveTo>
                      <a:pt x="0" y="0"/>
                    </a:moveTo>
                    <a:lnTo>
                      <a:pt x="1038130" y="0"/>
                    </a:lnTo>
                  </a:path>
                </a:pathLst>
              </a:custGeom>
              <a:ln w="9525" cap="flat">
                <a:solidFill>
                  <a:srgbClr val="263238"/>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AD0429C9-5C95-384E-DFDF-05935762014B}"/>
                  </a:ext>
                </a:extLst>
              </p:cNvPr>
              <p:cNvSpPr/>
              <p:nvPr/>
            </p:nvSpPr>
            <p:spPr>
              <a:xfrm>
                <a:off x="9215344" y="2906522"/>
                <a:ext cx="418528" cy="9525"/>
              </a:xfrm>
              <a:custGeom>
                <a:avLst/>
                <a:gdLst>
                  <a:gd name="connsiteX0" fmla="*/ 0 w 418528"/>
                  <a:gd name="connsiteY0" fmla="*/ 0 h 9525"/>
                  <a:gd name="connsiteX1" fmla="*/ 418528 w 418528"/>
                  <a:gd name="connsiteY1" fmla="*/ 0 h 9525"/>
                </a:gdLst>
                <a:ahLst/>
                <a:cxnLst>
                  <a:cxn ang="0">
                    <a:pos x="connsiteX0" y="connsiteY0"/>
                  </a:cxn>
                  <a:cxn ang="0">
                    <a:pos x="connsiteX1" y="connsiteY1"/>
                  </a:cxn>
                </a:cxnLst>
                <a:rect l="l" t="t" r="r" b="b"/>
                <a:pathLst>
                  <a:path w="418528" h="9525">
                    <a:moveTo>
                      <a:pt x="0" y="0"/>
                    </a:moveTo>
                    <a:lnTo>
                      <a:pt x="418528" y="0"/>
                    </a:lnTo>
                  </a:path>
                </a:pathLst>
              </a:custGeom>
              <a:ln w="9525" cap="flat">
                <a:solidFill>
                  <a:srgbClr val="263238"/>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2764D43E-1D82-CDE3-C561-BA25521117E4}"/>
                  </a:ext>
                </a:extLst>
              </p:cNvPr>
              <p:cNvSpPr/>
              <p:nvPr/>
            </p:nvSpPr>
            <p:spPr>
              <a:xfrm>
                <a:off x="8573931" y="2906522"/>
                <a:ext cx="527303" cy="9525"/>
              </a:xfrm>
              <a:custGeom>
                <a:avLst/>
                <a:gdLst>
                  <a:gd name="connsiteX0" fmla="*/ 0 w 527303"/>
                  <a:gd name="connsiteY0" fmla="*/ 0 h 9525"/>
                  <a:gd name="connsiteX1" fmla="*/ 527304 w 527303"/>
                  <a:gd name="connsiteY1" fmla="*/ 0 h 9525"/>
                </a:gdLst>
                <a:ahLst/>
                <a:cxnLst>
                  <a:cxn ang="0">
                    <a:pos x="connsiteX0" y="connsiteY0"/>
                  </a:cxn>
                  <a:cxn ang="0">
                    <a:pos x="connsiteX1" y="connsiteY1"/>
                  </a:cxn>
                </a:cxnLst>
                <a:rect l="l" t="t" r="r" b="b"/>
                <a:pathLst>
                  <a:path w="527303" h="9525">
                    <a:moveTo>
                      <a:pt x="0" y="0"/>
                    </a:moveTo>
                    <a:lnTo>
                      <a:pt x="527304" y="0"/>
                    </a:lnTo>
                  </a:path>
                </a:pathLst>
              </a:custGeom>
              <a:ln w="9525" cap="flat">
                <a:solidFill>
                  <a:srgbClr val="263238"/>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1AEE353A-5840-6C27-6F75-0BADD84ED1AC}"/>
                  </a:ext>
                </a:extLst>
              </p:cNvPr>
              <p:cNvSpPr/>
              <p:nvPr/>
            </p:nvSpPr>
            <p:spPr>
              <a:xfrm>
                <a:off x="8296753" y="2906522"/>
                <a:ext cx="179355" cy="9525"/>
              </a:xfrm>
              <a:custGeom>
                <a:avLst/>
                <a:gdLst>
                  <a:gd name="connsiteX0" fmla="*/ 0 w 179355"/>
                  <a:gd name="connsiteY0" fmla="*/ 0 h 9525"/>
                  <a:gd name="connsiteX1" fmla="*/ 179356 w 179355"/>
                  <a:gd name="connsiteY1" fmla="*/ 0 h 9525"/>
                </a:gdLst>
                <a:ahLst/>
                <a:cxnLst>
                  <a:cxn ang="0">
                    <a:pos x="connsiteX0" y="connsiteY0"/>
                  </a:cxn>
                  <a:cxn ang="0">
                    <a:pos x="connsiteX1" y="connsiteY1"/>
                  </a:cxn>
                </a:cxnLst>
                <a:rect l="l" t="t" r="r" b="b"/>
                <a:pathLst>
                  <a:path w="179355" h="9525">
                    <a:moveTo>
                      <a:pt x="0" y="0"/>
                    </a:moveTo>
                    <a:lnTo>
                      <a:pt x="179356" y="0"/>
                    </a:lnTo>
                  </a:path>
                </a:pathLst>
              </a:custGeom>
              <a:ln w="9525" cap="flat">
                <a:solidFill>
                  <a:srgbClr val="263238"/>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90BF4390-3040-6D8E-A070-425EE4679C32}"/>
                  </a:ext>
                </a:extLst>
              </p:cNvPr>
              <p:cNvSpPr/>
              <p:nvPr/>
            </p:nvSpPr>
            <p:spPr>
              <a:xfrm>
                <a:off x="8818533" y="3036919"/>
                <a:ext cx="815339" cy="9525"/>
              </a:xfrm>
              <a:custGeom>
                <a:avLst/>
                <a:gdLst>
                  <a:gd name="connsiteX0" fmla="*/ 0 w 815339"/>
                  <a:gd name="connsiteY0" fmla="*/ 0 h 9525"/>
                  <a:gd name="connsiteX1" fmla="*/ 815340 w 815339"/>
                  <a:gd name="connsiteY1" fmla="*/ 0 h 9525"/>
                </a:gdLst>
                <a:ahLst/>
                <a:cxnLst>
                  <a:cxn ang="0">
                    <a:pos x="connsiteX0" y="connsiteY0"/>
                  </a:cxn>
                  <a:cxn ang="0">
                    <a:pos x="connsiteX1" y="connsiteY1"/>
                  </a:cxn>
                </a:cxnLst>
                <a:rect l="l" t="t" r="r" b="b"/>
                <a:pathLst>
                  <a:path w="815339" h="9525">
                    <a:moveTo>
                      <a:pt x="0" y="0"/>
                    </a:moveTo>
                    <a:lnTo>
                      <a:pt x="815340" y="0"/>
                    </a:lnTo>
                  </a:path>
                </a:pathLst>
              </a:custGeom>
              <a:ln w="9525" cap="flat">
                <a:solidFill>
                  <a:srgbClr val="263238"/>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35E6A0F1-8B90-8799-B983-1E1070C0DA88}"/>
                  </a:ext>
                </a:extLst>
              </p:cNvPr>
              <p:cNvSpPr/>
              <p:nvPr/>
            </p:nvSpPr>
            <p:spPr>
              <a:xfrm>
                <a:off x="8296753" y="3036919"/>
                <a:ext cx="342423" cy="9525"/>
              </a:xfrm>
              <a:custGeom>
                <a:avLst/>
                <a:gdLst>
                  <a:gd name="connsiteX0" fmla="*/ 0 w 342423"/>
                  <a:gd name="connsiteY0" fmla="*/ 0 h 9525"/>
                  <a:gd name="connsiteX1" fmla="*/ 342424 w 342423"/>
                  <a:gd name="connsiteY1" fmla="*/ 0 h 9525"/>
                </a:gdLst>
                <a:ahLst/>
                <a:cxnLst>
                  <a:cxn ang="0">
                    <a:pos x="connsiteX0" y="connsiteY0"/>
                  </a:cxn>
                  <a:cxn ang="0">
                    <a:pos x="connsiteX1" y="connsiteY1"/>
                  </a:cxn>
                </a:cxnLst>
                <a:rect l="l" t="t" r="r" b="b"/>
                <a:pathLst>
                  <a:path w="342423" h="9525">
                    <a:moveTo>
                      <a:pt x="0" y="0"/>
                    </a:moveTo>
                    <a:lnTo>
                      <a:pt x="342424" y="0"/>
                    </a:lnTo>
                  </a:path>
                </a:pathLst>
              </a:custGeom>
              <a:ln w="9525" cap="flat">
                <a:solidFill>
                  <a:srgbClr val="263238"/>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449A10AA-A640-51FA-B28B-582E54C5CF98}"/>
                  </a:ext>
                </a:extLst>
              </p:cNvPr>
              <p:cNvSpPr/>
              <p:nvPr/>
            </p:nvSpPr>
            <p:spPr>
              <a:xfrm rot="-802202">
                <a:off x="9830860" y="2754264"/>
                <a:ext cx="282702" cy="282702"/>
              </a:xfrm>
              <a:custGeom>
                <a:avLst/>
                <a:gdLst>
                  <a:gd name="connsiteX0" fmla="*/ 282702 w 282702"/>
                  <a:gd name="connsiteY0" fmla="*/ 141351 h 282702"/>
                  <a:gd name="connsiteX1" fmla="*/ 141351 w 282702"/>
                  <a:gd name="connsiteY1" fmla="*/ 282702 h 282702"/>
                  <a:gd name="connsiteX2" fmla="*/ 0 w 282702"/>
                  <a:gd name="connsiteY2" fmla="*/ 141351 h 282702"/>
                  <a:gd name="connsiteX3" fmla="*/ 141351 w 282702"/>
                  <a:gd name="connsiteY3" fmla="*/ 0 h 282702"/>
                  <a:gd name="connsiteX4" fmla="*/ 282702 w 282702"/>
                  <a:gd name="connsiteY4" fmla="*/ 141351 h 282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02" h="282702">
                    <a:moveTo>
                      <a:pt x="282702" y="141351"/>
                    </a:moveTo>
                    <a:cubicBezTo>
                      <a:pt x="282702" y="219417"/>
                      <a:pt x="219417" y="282702"/>
                      <a:pt x="141351" y="282702"/>
                    </a:cubicBezTo>
                    <a:cubicBezTo>
                      <a:pt x="63285" y="282702"/>
                      <a:pt x="0" y="219417"/>
                      <a:pt x="0" y="141351"/>
                    </a:cubicBezTo>
                    <a:cubicBezTo>
                      <a:pt x="0" y="63285"/>
                      <a:pt x="63285" y="0"/>
                      <a:pt x="141351" y="0"/>
                    </a:cubicBezTo>
                    <a:cubicBezTo>
                      <a:pt x="219417" y="0"/>
                      <a:pt x="282702" y="63285"/>
                      <a:pt x="282702" y="141351"/>
                    </a:cubicBezTo>
                    <a:close/>
                  </a:path>
                </a:pathLst>
              </a:custGeom>
              <a:noFill/>
              <a:ln w="9525" cap="flat">
                <a:solidFill>
                  <a:srgbClr val="263238"/>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15F5152-1807-8545-FB81-C01DEB80DF4B}"/>
                  </a:ext>
                </a:extLst>
              </p:cNvPr>
              <p:cNvSpPr/>
              <p:nvPr/>
            </p:nvSpPr>
            <p:spPr>
              <a:xfrm>
                <a:off x="8296753" y="3357626"/>
                <a:ext cx="168497" cy="9525"/>
              </a:xfrm>
              <a:custGeom>
                <a:avLst/>
                <a:gdLst>
                  <a:gd name="connsiteX0" fmla="*/ 168497 w 168497"/>
                  <a:gd name="connsiteY0" fmla="*/ 0 h 9525"/>
                  <a:gd name="connsiteX1" fmla="*/ 0 w 168497"/>
                  <a:gd name="connsiteY1" fmla="*/ 0 h 9525"/>
                </a:gdLst>
                <a:ahLst/>
                <a:cxnLst>
                  <a:cxn ang="0">
                    <a:pos x="connsiteX0" y="connsiteY0"/>
                  </a:cxn>
                  <a:cxn ang="0">
                    <a:pos x="connsiteX1" y="connsiteY1"/>
                  </a:cxn>
                </a:cxnLst>
                <a:rect l="l" t="t" r="r" b="b"/>
                <a:pathLst>
                  <a:path w="168497" h="9525">
                    <a:moveTo>
                      <a:pt x="168497" y="0"/>
                    </a:moveTo>
                    <a:lnTo>
                      <a:pt x="0" y="0"/>
                    </a:lnTo>
                  </a:path>
                </a:pathLst>
              </a:custGeom>
              <a:ln w="9525" cap="flat">
                <a:solidFill>
                  <a:srgbClr val="263238"/>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AC087EE0-2A88-8F35-A42B-79EA91F4B25E}"/>
                  </a:ext>
                </a:extLst>
              </p:cNvPr>
              <p:cNvSpPr/>
              <p:nvPr/>
            </p:nvSpPr>
            <p:spPr>
              <a:xfrm>
                <a:off x="8595743" y="3357626"/>
                <a:ext cx="1038129" cy="9525"/>
              </a:xfrm>
              <a:custGeom>
                <a:avLst/>
                <a:gdLst>
                  <a:gd name="connsiteX0" fmla="*/ 1038130 w 1038129"/>
                  <a:gd name="connsiteY0" fmla="*/ 0 h 9525"/>
                  <a:gd name="connsiteX1" fmla="*/ 0 w 1038129"/>
                  <a:gd name="connsiteY1" fmla="*/ 0 h 9525"/>
                </a:gdLst>
                <a:ahLst/>
                <a:cxnLst>
                  <a:cxn ang="0">
                    <a:pos x="connsiteX0" y="connsiteY0"/>
                  </a:cxn>
                  <a:cxn ang="0">
                    <a:pos x="connsiteX1" y="connsiteY1"/>
                  </a:cxn>
                </a:cxnLst>
                <a:rect l="l" t="t" r="r" b="b"/>
                <a:pathLst>
                  <a:path w="1038129" h="9525">
                    <a:moveTo>
                      <a:pt x="1038130" y="0"/>
                    </a:moveTo>
                    <a:lnTo>
                      <a:pt x="0" y="0"/>
                    </a:lnTo>
                  </a:path>
                </a:pathLst>
              </a:custGeom>
              <a:ln w="9525" cap="flat">
                <a:solidFill>
                  <a:srgbClr val="263238"/>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D7271E94-0F49-F46C-4544-4C22642BDA00}"/>
                  </a:ext>
                </a:extLst>
              </p:cNvPr>
              <p:cNvSpPr/>
              <p:nvPr/>
            </p:nvSpPr>
            <p:spPr>
              <a:xfrm>
                <a:off x="8296753" y="3488118"/>
                <a:ext cx="418528" cy="9525"/>
              </a:xfrm>
              <a:custGeom>
                <a:avLst/>
                <a:gdLst>
                  <a:gd name="connsiteX0" fmla="*/ 418529 w 418528"/>
                  <a:gd name="connsiteY0" fmla="*/ 0 h 9525"/>
                  <a:gd name="connsiteX1" fmla="*/ 0 w 418528"/>
                  <a:gd name="connsiteY1" fmla="*/ 0 h 9525"/>
                </a:gdLst>
                <a:ahLst/>
                <a:cxnLst>
                  <a:cxn ang="0">
                    <a:pos x="connsiteX0" y="connsiteY0"/>
                  </a:cxn>
                  <a:cxn ang="0">
                    <a:pos x="connsiteX1" y="connsiteY1"/>
                  </a:cxn>
                </a:cxnLst>
                <a:rect l="l" t="t" r="r" b="b"/>
                <a:pathLst>
                  <a:path w="418528" h="9525">
                    <a:moveTo>
                      <a:pt x="418529" y="0"/>
                    </a:moveTo>
                    <a:lnTo>
                      <a:pt x="0" y="0"/>
                    </a:lnTo>
                  </a:path>
                </a:pathLst>
              </a:custGeom>
              <a:ln w="9525" cap="flat">
                <a:solidFill>
                  <a:srgbClr val="263238"/>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72E6F483-0C0B-6EA8-2FBE-DA88C08503FD}"/>
                  </a:ext>
                </a:extLst>
              </p:cNvPr>
              <p:cNvSpPr/>
              <p:nvPr/>
            </p:nvSpPr>
            <p:spPr>
              <a:xfrm>
                <a:off x="8829391" y="3488118"/>
                <a:ext cx="527304" cy="9525"/>
              </a:xfrm>
              <a:custGeom>
                <a:avLst/>
                <a:gdLst>
                  <a:gd name="connsiteX0" fmla="*/ 527304 w 527304"/>
                  <a:gd name="connsiteY0" fmla="*/ 0 h 9525"/>
                  <a:gd name="connsiteX1" fmla="*/ 0 w 527304"/>
                  <a:gd name="connsiteY1" fmla="*/ 0 h 9525"/>
                </a:gdLst>
                <a:ahLst/>
                <a:cxnLst>
                  <a:cxn ang="0">
                    <a:pos x="connsiteX0" y="connsiteY0"/>
                  </a:cxn>
                  <a:cxn ang="0">
                    <a:pos x="connsiteX1" y="connsiteY1"/>
                  </a:cxn>
                </a:cxnLst>
                <a:rect l="l" t="t" r="r" b="b"/>
                <a:pathLst>
                  <a:path w="527304" h="9525">
                    <a:moveTo>
                      <a:pt x="527304" y="0"/>
                    </a:moveTo>
                    <a:lnTo>
                      <a:pt x="0" y="0"/>
                    </a:lnTo>
                  </a:path>
                </a:pathLst>
              </a:custGeom>
              <a:ln w="9525" cap="flat">
                <a:solidFill>
                  <a:srgbClr val="263238"/>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BAC60F6D-C6EF-8AD2-F258-59E4365FE147}"/>
                  </a:ext>
                </a:extLst>
              </p:cNvPr>
              <p:cNvSpPr/>
              <p:nvPr/>
            </p:nvSpPr>
            <p:spPr>
              <a:xfrm>
                <a:off x="9454517" y="3488118"/>
                <a:ext cx="179355" cy="9525"/>
              </a:xfrm>
              <a:custGeom>
                <a:avLst/>
                <a:gdLst>
                  <a:gd name="connsiteX0" fmla="*/ 179356 w 179355"/>
                  <a:gd name="connsiteY0" fmla="*/ 0 h 9525"/>
                  <a:gd name="connsiteX1" fmla="*/ 0 w 179355"/>
                  <a:gd name="connsiteY1" fmla="*/ 0 h 9525"/>
                </a:gdLst>
                <a:ahLst/>
                <a:cxnLst>
                  <a:cxn ang="0">
                    <a:pos x="connsiteX0" y="connsiteY0"/>
                  </a:cxn>
                  <a:cxn ang="0">
                    <a:pos x="connsiteX1" y="connsiteY1"/>
                  </a:cxn>
                </a:cxnLst>
                <a:rect l="l" t="t" r="r" b="b"/>
                <a:pathLst>
                  <a:path w="179355" h="9525">
                    <a:moveTo>
                      <a:pt x="179356" y="0"/>
                    </a:moveTo>
                    <a:lnTo>
                      <a:pt x="0" y="0"/>
                    </a:lnTo>
                  </a:path>
                </a:pathLst>
              </a:custGeom>
              <a:ln w="9525" cap="flat">
                <a:solidFill>
                  <a:srgbClr val="263238"/>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94390B4D-6B4A-CF70-23DD-F3B1985FDC63}"/>
                  </a:ext>
                </a:extLst>
              </p:cNvPr>
              <p:cNvSpPr/>
              <p:nvPr/>
            </p:nvSpPr>
            <p:spPr>
              <a:xfrm>
                <a:off x="8296753" y="3618515"/>
                <a:ext cx="815340" cy="9525"/>
              </a:xfrm>
              <a:custGeom>
                <a:avLst/>
                <a:gdLst>
                  <a:gd name="connsiteX0" fmla="*/ 815340 w 815340"/>
                  <a:gd name="connsiteY0" fmla="*/ 0 h 9525"/>
                  <a:gd name="connsiteX1" fmla="*/ 0 w 815340"/>
                  <a:gd name="connsiteY1" fmla="*/ 0 h 9525"/>
                </a:gdLst>
                <a:ahLst/>
                <a:cxnLst>
                  <a:cxn ang="0">
                    <a:pos x="connsiteX0" y="connsiteY0"/>
                  </a:cxn>
                  <a:cxn ang="0">
                    <a:pos x="connsiteX1" y="connsiteY1"/>
                  </a:cxn>
                </a:cxnLst>
                <a:rect l="l" t="t" r="r" b="b"/>
                <a:pathLst>
                  <a:path w="815340" h="9525">
                    <a:moveTo>
                      <a:pt x="815340" y="0"/>
                    </a:moveTo>
                    <a:lnTo>
                      <a:pt x="0" y="0"/>
                    </a:lnTo>
                  </a:path>
                </a:pathLst>
              </a:custGeom>
              <a:ln w="9525" cap="flat">
                <a:solidFill>
                  <a:srgbClr val="263238"/>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FF99D09-0A9B-F9E8-264C-A5F536AD319C}"/>
                  </a:ext>
                </a:extLst>
              </p:cNvPr>
              <p:cNvSpPr/>
              <p:nvPr/>
            </p:nvSpPr>
            <p:spPr>
              <a:xfrm>
                <a:off x="9291449" y="3618515"/>
                <a:ext cx="342423" cy="9525"/>
              </a:xfrm>
              <a:custGeom>
                <a:avLst/>
                <a:gdLst>
                  <a:gd name="connsiteX0" fmla="*/ 342424 w 342423"/>
                  <a:gd name="connsiteY0" fmla="*/ 0 h 9525"/>
                  <a:gd name="connsiteX1" fmla="*/ 0 w 342423"/>
                  <a:gd name="connsiteY1" fmla="*/ 0 h 9525"/>
                </a:gdLst>
                <a:ahLst/>
                <a:cxnLst>
                  <a:cxn ang="0">
                    <a:pos x="connsiteX0" y="connsiteY0"/>
                  </a:cxn>
                  <a:cxn ang="0">
                    <a:pos x="connsiteX1" y="connsiteY1"/>
                  </a:cxn>
                </a:cxnLst>
                <a:rect l="l" t="t" r="r" b="b"/>
                <a:pathLst>
                  <a:path w="342423" h="9525">
                    <a:moveTo>
                      <a:pt x="342424" y="0"/>
                    </a:moveTo>
                    <a:lnTo>
                      <a:pt x="0" y="0"/>
                    </a:lnTo>
                  </a:path>
                </a:pathLst>
              </a:custGeom>
              <a:ln w="9525" cap="flat">
                <a:solidFill>
                  <a:srgbClr val="263238"/>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09FF7271-95C4-F813-C206-3F3762A822C9}"/>
                  </a:ext>
                </a:extLst>
              </p:cNvPr>
              <p:cNvSpPr/>
              <p:nvPr/>
            </p:nvSpPr>
            <p:spPr>
              <a:xfrm rot="-802202">
                <a:off x="9830833" y="3335721"/>
                <a:ext cx="282702" cy="282702"/>
              </a:xfrm>
              <a:custGeom>
                <a:avLst/>
                <a:gdLst>
                  <a:gd name="connsiteX0" fmla="*/ 282702 w 282702"/>
                  <a:gd name="connsiteY0" fmla="*/ 141351 h 282702"/>
                  <a:gd name="connsiteX1" fmla="*/ 141351 w 282702"/>
                  <a:gd name="connsiteY1" fmla="*/ 282702 h 282702"/>
                  <a:gd name="connsiteX2" fmla="*/ 0 w 282702"/>
                  <a:gd name="connsiteY2" fmla="*/ 141351 h 282702"/>
                  <a:gd name="connsiteX3" fmla="*/ 141351 w 282702"/>
                  <a:gd name="connsiteY3" fmla="*/ 0 h 282702"/>
                  <a:gd name="connsiteX4" fmla="*/ 282702 w 282702"/>
                  <a:gd name="connsiteY4" fmla="*/ 141351 h 282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02" h="282702">
                    <a:moveTo>
                      <a:pt x="282702" y="141351"/>
                    </a:moveTo>
                    <a:cubicBezTo>
                      <a:pt x="282702" y="219417"/>
                      <a:pt x="219417" y="282702"/>
                      <a:pt x="141351" y="282702"/>
                    </a:cubicBezTo>
                    <a:cubicBezTo>
                      <a:pt x="63285" y="282702"/>
                      <a:pt x="0" y="219417"/>
                      <a:pt x="0" y="141351"/>
                    </a:cubicBezTo>
                    <a:cubicBezTo>
                      <a:pt x="0" y="63285"/>
                      <a:pt x="63285" y="0"/>
                      <a:pt x="141351" y="0"/>
                    </a:cubicBezTo>
                    <a:cubicBezTo>
                      <a:pt x="219417" y="0"/>
                      <a:pt x="282702" y="63285"/>
                      <a:pt x="282702" y="141351"/>
                    </a:cubicBezTo>
                    <a:close/>
                  </a:path>
                </a:pathLst>
              </a:custGeom>
              <a:noFill/>
              <a:ln w="9525" cap="flat">
                <a:solidFill>
                  <a:srgbClr val="263238"/>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EFF44CAE-ECC3-845A-AF03-83C83557A55A}"/>
                  </a:ext>
                </a:extLst>
              </p:cNvPr>
              <p:cNvSpPr/>
              <p:nvPr/>
            </p:nvSpPr>
            <p:spPr>
              <a:xfrm>
                <a:off x="9465376" y="3939222"/>
                <a:ext cx="168497" cy="9525"/>
              </a:xfrm>
              <a:custGeom>
                <a:avLst/>
                <a:gdLst>
                  <a:gd name="connsiteX0" fmla="*/ 0 w 168497"/>
                  <a:gd name="connsiteY0" fmla="*/ 0 h 9525"/>
                  <a:gd name="connsiteX1" fmla="*/ 168497 w 168497"/>
                  <a:gd name="connsiteY1" fmla="*/ 0 h 9525"/>
                </a:gdLst>
                <a:ahLst/>
                <a:cxnLst>
                  <a:cxn ang="0">
                    <a:pos x="connsiteX0" y="connsiteY0"/>
                  </a:cxn>
                  <a:cxn ang="0">
                    <a:pos x="connsiteX1" y="connsiteY1"/>
                  </a:cxn>
                </a:cxnLst>
                <a:rect l="l" t="t" r="r" b="b"/>
                <a:pathLst>
                  <a:path w="168497" h="9525">
                    <a:moveTo>
                      <a:pt x="0" y="0"/>
                    </a:moveTo>
                    <a:lnTo>
                      <a:pt x="168497" y="0"/>
                    </a:lnTo>
                  </a:path>
                </a:pathLst>
              </a:custGeom>
              <a:ln w="9525" cap="flat">
                <a:solidFill>
                  <a:srgbClr val="263238"/>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633AD81C-5B8D-2A6F-88FB-F532778437B2}"/>
                  </a:ext>
                </a:extLst>
              </p:cNvPr>
              <p:cNvSpPr/>
              <p:nvPr/>
            </p:nvSpPr>
            <p:spPr>
              <a:xfrm>
                <a:off x="8296753" y="3939222"/>
                <a:ext cx="1038129" cy="9525"/>
              </a:xfrm>
              <a:custGeom>
                <a:avLst/>
                <a:gdLst>
                  <a:gd name="connsiteX0" fmla="*/ 0 w 1038129"/>
                  <a:gd name="connsiteY0" fmla="*/ 0 h 9525"/>
                  <a:gd name="connsiteX1" fmla="*/ 1038130 w 1038129"/>
                  <a:gd name="connsiteY1" fmla="*/ 0 h 9525"/>
                </a:gdLst>
                <a:ahLst/>
                <a:cxnLst>
                  <a:cxn ang="0">
                    <a:pos x="connsiteX0" y="connsiteY0"/>
                  </a:cxn>
                  <a:cxn ang="0">
                    <a:pos x="connsiteX1" y="connsiteY1"/>
                  </a:cxn>
                </a:cxnLst>
                <a:rect l="l" t="t" r="r" b="b"/>
                <a:pathLst>
                  <a:path w="1038129" h="9525">
                    <a:moveTo>
                      <a:pt x="0" y="0"/>
                    </a:moveTo>
                    <a:lnTo>
                      <a:pt x="1038130" y="0"/>
                    </a:lnTo>
                  </a:path>
                </a:pathLst>
              </a:custGeom>
              <a:ln w="9525" cap="flat">
                <a:solidFill>
                  <a:srgbClr val="263238"/>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2537C4E-B9A1-E3E6-373D-30A17A7F617A}"/>
                  </a:ext>
                </a:extLst>
              </p:cNvPr>
              <p:cNvSpPr/>
              <p:nvPr/>
            </p:nvSpPr>
            <p:spPr>
              <a:xfrm>
                <a:off x="9215344" y="4069715"/>
                <a:ext cx="418528" cy="9525"/>
              </a:xfrm>
              <a:custGeom>
                <a:avLst/>
                <a:gdLst>
                  <a:gd name="connsiteX0" fmla="*/ 0 w 418528"/>
                  <a:gd name="connsiteY0" fmla="*/ 0 h 9525"/>
                  <a:gd name="connsiteX1" fmla="*/ 418528 w 418528"/>
                  <a:gd name="connsiteY1" fmla="*/ 0 h 9525"/>
                </a:gdLst>
                <a:ahLst/>
                <a:cxnLst>
                  <a:cxn ang="0">
                    <a:pos x="connsiteX0" y="connsiteY0"/>
                  </a:cxn>
                  <a:cxn ang="0">
                    <a:pos x="connsiteX1" y="connsiteY1"/>
                  </a:cxn>
                </a:cxnLst>
                <a:rect l="l" t="t" r="r" b="b"/>
                <a:pathLst>
                  <a:path w="418528" h="9525">
                    <a:moveTo>
                      <a:pt x="0" y="0"/>
                    </a:moveTo>
                    <a:lnTo>
                      <a:pt x="418528" y="0"/>
                    </a:lnTo>
                  </a:path>
                </a:pathLst>
              </a:custGeom>
              <a:ln w="9525" cap="flat">
                <a:solidFill>
                  <a:srgbClr val="263238"/>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FAEB1029-588B-3617-E3BD-9FC205F94BA6}"/>
                  </a:ext>
                </a:extLst>
              </p:cNvPr>
              <p:cNvSpPr/>
              <p:nvPr/>
            </p:nvSpPr>
            <p:spPr>
              <a:xfrm>
                <a:off x="8573931" y="4069715"/>
                <a:ext cx="527303" cy="9525"/>
              </a:xfrm>
              <a:custGeom>
                <a:avLst/>
                <a:gdLst>
                  <a:gd name="connsiteX0" fmla="*/ 0 w 527303"/>
                  <a:gd name="connsiteY0" fmla="*/ 0 h 9525"/>
                  <a:gd name="connsiteX1" fmla="*/ 527304 w 527303"/>
                  <a:gd name="connsiteY1" fmla="*/ 0 h 9525"/>
                </a:gdLst>
                <a:ahLst/>
                <a:cxnLst>
                  <a:cxn ang="0">
                    <a:pos x="connsiteX0" y="connsiteY0"/>
                  </a:cxn>
                  <a:cxn ang="0">
                    <a:pos x="connsiteX1" y="connsiteY1"/>
                  </a:cxn>
                </a:cxnLst>
                <a:rect l="l" t="t" r="r" b="b"/>
                <a:pathLst>
                  <a:path w="527303" h="9525">
                    <a:moveTo>
                      <a:pt x="0" y="0"/>
                    </a:moveTo>
                    <a:lnTo>
                      <a:pt x="527304" y="0"/>
                    </a:lnTo>
                  </a:path>
                </a:pathLst>
              </a:custGeom>
              <a:ln w="9525" cap="flat">
                <a:solidFill>
                  <a:srgbClr val="263238"/>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1691282A-7740-6D6F-D69B-AE08D10E5E9E}"/>
                  </a:ext>
                </a:extLst>
              </p:cNvPr>
              <p:cNvSpPr/>
              <p:nvPr/>
            </p:nvSpPr>
            <p:spPr>
              <a:xfrm>
                <a:off x="8296753" y="4069715"/>
                <a:ext cx="179355" cy="9525"/>
              </a:xfrm>
              <a:custGeom>
                <a:avLst/>
                <a:gdLst>
                  <a:gd name="connsiteX0" fmla="*/ 0 w 179355"/>
                  <a:gd name="connsiteY0" fmla="*/ 0 h 9525"/>
                  <a:gd name="connsiteX1" fmla="*/ 179356 w 179355"/>
                  <a:gd name="connsiteY1" fmla="*/ 0 h 9525"/>
                </a:gdLst>
                <a:ahLst/>
                <a:cxnLst>
                  <a:cxn ang="0">
                    <a:pos x="connsiteX0" y="connsiteY0"/>
                  </a:cxn>
                  <a:cxn ang="0">
                    <a:pos x="connsiteX1" y="connsiteY1"/>
                  </a:cxn>
                </a:cxnLst>
                <a:rect l="l" t="t" r="r" b="b"/>
                <a:pathLst>
                  <a:path w="179355" h="9525">
                    <a:moveTo>
                      <a:pt x="0" y="0"/>
                    </a:moveTo>
                    <a:lnTo>
                      <a:pt x="179356" y="0"/>
                    </a:lnTo>
                  </a:path>
                </a:pathLst>
              </a:custGeom>
              <a:ln w="9525" cap="flat">
                <a:solidFill>
                  <a:srgbClr val="263238"/>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403C41FF-7527-299B-DB50-D196743E8190}"/>
                  </a:ext>
                </a:extLst>
              </p:cNvPr>
              <p:cNvSpPr/>
              <p:nvPr/>
            </p:nvSpPr>
            <p:spPr>
              <a:xfrm>
                <a:off x="8818533" y="4200112"/>
                <a:ext cx="815339" cy="9525"/>
              </a:xfrm>
              <a:custGeom>
                <a:avLst/>
                <a:gdLst>
                  <a:gd name="connsiteX0" fmla="*/ 0 w 815339"/>
                  <a:gd name="connsiteY0" fmla="*/ 0 h 9525"/>
                  <a:gd name="connsiteX1" fmla="*/ 815340 w 815339"/>
                  <a:gd name="connsiteY1" fmla="*/ 0 h 9525"/>
                </a:gdLst>
                <a:ahLst/>
                <a:cxnLst>
                  <a:cxn ang="0">
                    <a:pos x="connsiteX0" y="connsiteY0"/>
                  </a:cxn>
                  <a:cxn ang="0">
                    <a:pos x="connsiteX1" y="connsiteY1"/>
                  </a:cxn>
                </a:cxnLst>
                <a:rect l="l" t="t" r="r" b="b"/>
                <a:pathLst>
                  <a:path w="815339" h="9525">
                    <a:moveTo>
                      <a:pt x="0" y="0"/>
                    </a:moveTo>
                    <a:lnTo>
                      <a:pt x="815340" y="0"/>
                    </a:lnTo>
                  </a:path>
                </a:pathLst>
              </a:custGeom>
              <a:ln w="9525" cap="flat">
                <a:solidFill>
                  <a:srgbClr val="263238"/>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590FC499-C87C-482F-160C-C889D2A99ED7}"/>
                  </a:ext>
                </a:extLst>
              </p:cNvPr>
              <p:cNvSpPr/>
              <p:nvPr/>
            </p:nvSpPr>
            <p:spPr>
              <a:xfrm>
                <a:off x="8296753" y="4200112"/>
                <a:ext cx="342423" cy="9525"/>
              </a:xfrm>
              <a:custGeom>
                <a:avLst/>
                <a:gdLst>
                  <a:gd name="connsiteX0" fmla="*/ 0 w 342423"/>
                  <a:gd name="connsiteY0" fmla="*/ 0 h 9525"/>
                  <a:gd name="connsiteX1" fmla="*/ 342424 w 342423"/>
                  <a:gd name="connsiteY1" fmla="*/ 0 h 9525"/>
                </a:gdLst>
                <a:ahLst/>
                <a:cxnLst>
                  <a:cxn ang="0">
                    <a:pos x="connsiteX0" y="connsiteY0"/>
                  </a:cxn>
                  <a:cxn ang="0">
                    <a:pos x="connsiteX1" y="connsiteY1"/>
                  </a:cxn>
                </a:cxnLst>
                <a:rect l="l" t="t" r="r" b="b"/>
                <a:pathLst>
                  <a:path w="342423" h="9525">
                    <a:moveTo>
                      <a:pt x="0" y="0"/>
                    </a:moveTo>
                    <a:lnTo>
                      <a:pt x="342424" y="0"/>
                    </a:lnTo>
                  </a:path>
                </a:pathLst>
              </a:custGeom>
              <a:ln w="9525" cap="flat">
                <a:solidFill>
                  <a:srgbClr val="263238"/>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2EFFA45-19C4-79DD-2A33-716DA7B321B5}"/>
                  </a:ext>
                </a:extLst>
              </p:cNvPr>
              <p:cNvSpPr/>
              <p:nvPr/>
            </p:nvSpPr>
            <p:spPr>
              <a:xfrm rot="-2700000">
                <a:off x="9830790" y="3917375"/>
                <a:ext cx="282702" cy="282702"/>
              </a:xfrm>
              <a:custGeom>
                <a:avLst/>
                <a:gdLst>
                  <a:gd name="connsiteX0" fmla="*/ 282702 w 282702"/>
                  <a:gd name="connsiteY0" fmla="*/ 141351 h 282702"/>
                  <a:gd name="connsiteX1" fmla="*/ 141351 w 282702"/>
                  <a:gd name="connsiteY1" fmla="*/ 282702 h 282702"/>
                  <a:gd name="connsiteX2" fmla="*/ 0 w 282702"/>
                  <a:gd name="connsiteY2" fmla="*/ 141351 h 282702"/>
                  <a:gd name="connsiteX3" fmla="*/ 141351 w 282702"/>
                  <a:gd name="connsiteY3" fmla="*/ 0 h 282702"/>
                  <a:gd name="connsiteX4" fmla="*/ 282702 w 282702"/>
                  <a:gd name="connsiteY4" fmla="*/ 141351 h 282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02" h="282702">
                    <a:moveTo>
                      <a:pt x="282702" y="141351"/>
                    </a:moveTo>
                    <a:cubicBezTo>
                      <a:pt x="282702" y="219417"/>
                      <a:pt x="219417" y="282702"/>
                      <a:pt x="141351" y="282702"/>
                    </a:cubicBezTo>
                    <a:cubicBezTo>
                      <a:pt x="63285" y="282702"/>
                      <a:pt x="0" y="219417"/>
                      <a:pt x="0" y="141351"/>
                    </a:cubicBezTo>
                    <a:cubicBezTo>
                      <a:pt x="0" y="63285"/>
                      <a:pt x="63285" y="0"/>
                      <a:pt x="141351" y="0"/>
                    </a:cubicBezTo>
                    <a:cubicBezTo>
                      <a:pt x="219417" y="0"/>
                      <a:pt x="282702" y="63285"/>
                      <a:pt x="282702" y="141351"/>
                    </a:cubicBezTo>
                    <a:close/>
                  </a:path>
                </a:pathLst>
              </a:custGeom>
              <a:noFill/>
              <a:ln w="9525" cap="flat">
                <a:solidFill>
                  <a:srgbClr val="263238"/>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598ECDB1-5317-5828-6940-F0E0AAE85CB2}"/>
                  </a:ext>
                </a:extLst>
              </p:cNvPr>
              <p:cNvSpPr/>
              <p:nvPr/>
            </p:nvSpPr>
            <p:spPr>
              <a:xfrm>
                <a:off x="9043799" y="1380997"/>
                <a:ext cx="319659" cy="461200"/>
              </a:xfrm>
              <a:custGeom>
                <a:avLst/>
                <a:gdLst>
                  <a:gd name="connsiteX0" fmla="*/ 301276 w 319659"/>
                  <a:gd name="connsiteY0" fmla="*/ 161544 h 461200"/>
                  <a:gd name="connsiteX1" fmla="*/ 282797 w 319659"/>
                  <a:gd name="connsiteY1" fmla="*/ 143066 h 461200"/>
                  <a:gd name="connsiteX2" fmla="*/ 282797 w 319659"/>
                  <a:gd name="connsiteY2" fmla="*/ 39243 h 461200"/>
                  <a:gd name="connsiteX3" fmla="*/ 243554 w 319659"/>
                  <a:gd name="connsiteY3" fmla="*/ 0 h 461200"/>
                  <a:gd name="connsiteX4" fmla="*/ 76200 w 319659"/>
                  <a:gd name="connsiteY4" fmla="*/ 0 h 461200"/>
                  <a:gd name="connsiteX5" fmla="*/ 36862 w 319659"/>
                  <a:gd name="connsiteY5" fmla="*/ 39148 h 461200"/>
                  <a:gd name="connsiteX6" fmla="*/ 36862 w 319659"/>
                  <a:gd name="connsiteY6" fmla="*/ 39243 h 461200"/>
                  <a:gd name="connsiteX7" fmla="*/ 36862 w 319659"/>
                  <a:gd name="connsiteY7" fmla="*/ 143066 h 461200"/>
                  <a:gd name="connsiteX8" fmla="*/ 18574 w 319659"/>
                  <a:gd name="connsiteY8" fmla="*/ 161544 h 461200"/>
                  <a:gd name="connsiteX9" fmla="*/ 18479 w 319659"/>
                  <a:gd name="connsiteY9" fmla="*/ 161544 h 461200"/>
                  <a:gd name="connsiteX10" fmla="*/ 18479 w 319659"/>
                  <a:gd name="connsiteY10" fmla="*/ 161544 h 461200"/>
                  <a:gd name="connsiteX11" fmla="*/ 0 w 319659"/>
                  <a:gd name="connsiteY11" fmla="*/ 179832 h 461200"/>
                  <a:gd name="connsiteX12" fmla="*/ 0 w 319659"/>
                  <a:gd name="connsiteY12" fmla="*/ 179927 h 461200"/>
                  <a:gd name="connsiteX13" fmla="*/ 0 w 319659"/>
                  <a:gd name="connsiteY13" fmla="*/ 461201 h 461200"/>
                  <a:gd name="connsiteX14" fmla="*/ 319659 w 319659"/>
                  <a:gd name="connsiteY14" fmla="*/ 461201 h 461200"/>
                  <a:gd name="connsiteX15" fmla="*/ 319659 w 319659"/>
                  <a:gd name="connsiteY15" fmla="*/ 179927 h 461200"/>
                  <a:gd name="connsiteX16" fmla="*/ 301276 w 319659"/>
                  <a:gd name="connsiteY16" fmla="*/ 161544 h 461200"/>
                  <a:gd name="connsiteX17" fmla="*/ 159830 w 319659"/>
                  <a:gd name="connsiteY17" fmla="*/ 152019 h 461200"/>
                  <a:gd name="connsiteX18" fmla="*/ 108395 w 319659"/>
                  <a:gd name="connsiteY18" fmla="*/ 100394 h 461200"/>
                  <a:gd name="connsiteX19" fmla="*/ 160020 w 319659"/>
                  <a:gd name="connsiteY19" fmla="*/ 48959 h 461200"/>
                  <a:gd name="connsiteX20" fmla="*/ 211455 w 319659"/>
                  <a:gd name="connsiteY20" fmla="*/ 100489 h 461200"/>
                  <a:gd name="connsiteX21" fmla="*/ 159830 w 319659"/>
                  <a:gd name="connsiteY21" fmla="*/ 151829 h 46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9659" h="461200">
                    <a:moveTo>
                      <a:pt x="301276" y="161544"/>
                    </a:moveTo>
                    <a:cubicBezTo>
                      <a:pt x="291075" y="161544"/>
                      <a:pt x="282797" y="153271"/>
                      <a:pt x="282797" y="143066"/>
                    </a:cubicBezTo>
                    <a:lnTo>
                      <a:pt x="282797" y="39243"/>
                    </a:lnTo>
                    <a:cubicBezTo>
                      <a:pt x="282797" y="17570"/>
                      <a:pt x="265224" y="0"/>
                      <a:pt x="243554" y="0"/>
                    </a:cubicBezTo>
                    <a:lnTo>
                      <a:pt x="76200" y="0"/>
                    </a:lnTo>
                    <a:cubicBezTo>
                      <a:pt x="54531" y="-52"/>
                      <a:pt x="36919" y="17475"/>
                      <a:pt x="36862" y="39148"/>
                    </a:cubicBezTo>
                    <a:cubicBezTo>
                      <a:pt x="36862" y="39179"/>
                      <a:pt x="36862" y="39212"/>
                      <a:pt x="36862" y="39243"/>
                    </a:cubicBezTo>
                    <a:lnTo>
                      <a:pt x="36862" y="143066"/>
                    </a:lnTo>
                    <a:cubicBezTo>
                      <a:pt x="36919" y="153218"/>
                      <a:pt x="28727" y="161492"/>
                      <a:pt x="18574" y="161544"/>
                    </a:cubicBezTo>
                    <a:cubicBezTo>
                      <a:pt x="18545" y="161544"/>
                      <a:pt x="18507" y="161544"/>
                      <a:pt x="18479" y="161544"/>
                    </a:cubicBezTo>
                    <a:lnTo>
                      <a:pt x="18479" y="161544"/>
                    </a:lnTo>
                    <a:cubicBezTo>
                      <a:pt x="8325" y="161492"/>
                      <a:pt x="57" y="169679"/>
                      <a:pt x="0" y="179832"/>
                    </a:cubicBezTo>
                    <a:cubicBezTo>
                      <a:pt x="0" y="179864"/>
                      <a:pt x="0" y="179896"/>
                      <a:pt x="0" y="179927"/>
                    </a:cubicBezTo>
                    <a:lnTo>
                      <a:pt x="0" y="461201"/>
                    </a:lnTo>
                    <a:lnTo>
                      <a:pt x="319659" y="461201"/>
                    </a:lnTo>
                    <a:lnTo>
                      <a:pt x="319659" y="179927"/>
                    </a:lnTo>
                    <a:cubicBezTo>
                      <a:pt x="319659" y="169775"/>
                      <a:pt x="311429" y="161544"/>
                      <a:pt x="301276" y="161544"/>
                    </a:cubicBezTo>
                    <a:close/>
                    <a:moveTo>
                      <a:pt x="159830" y="152019"/>
                    </a:moveTo>
                    <a:cubicBezTo>
                      <a:pt x="131369" y="151967"/>
                      <a:pt x="108337" y="128853"/>
                      <a:pt x="108395" y="100394"/>
                    </a:cubicBezTo>
                    <a:cubicBezTo>
                      <a:pt x="108452" y="71935"/>
                      <a:pt x="131559" y="48906"/>
                      <a:pt x="160020" y="48959"/>
                    </a:cubicBezTo>
                    <a:cubicBezTo>
                      <a:pt x="188443" y="49011"/>
                      <a:pt x="211455" y="72066"/>
                      <a:pt x="211455" y="100489"/>
                    </a:cubicBezTo>
                    <a:cubicBezTo>
                      <a:pt x="211350" y="128911"/>
                      <a:pt x="188252" y="151881"/>
                      <a:pt x="159830" y="151829"/>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7F639797-7D6A-93DF-0C36-5F8C4893C5D7}"/>
                  </a:ext>
                </a:extLst>
              </p:cNvPr>
              <p:cNvSpPr/>
              <p:nvPr/>
            </p:nvSpPr>
            <p:spPr>
              <a:xfrm>
                <a:off x="8704519" y="1752758"/>
                <a:ext cx="998220" cy="177164"/>
              </a:xfrm>
              <a:custGeom>
                <a:avLst/>
                <a:gdLst>
                  <a:gd name="connsiteX0" fmla="*/ 82391 w 998220"/>
                  <a:gd name="connsiteY0" fmla="*/ 0 h 177164"/>
                  <a:gd name="connsiteX1" fmla="*/ 915924 w 998220"/>
                  <a:gd name="connsiteY1" fmla="*/ 0 h 177164"/>
                  <a:gd name="connsiteX2" fmla="*/ 998220 w 998220"/>
                  <a:gd name="connsiteY2" fmla="*/ 82391 h 177164"/>
                  <a:gd name="connsiteX3" fmla="*/ 998220 w 998220"/>
                  <a:gd name="connsiteY3" fmla="*/ 177165 h 177164"/>
                  <a:gd name="connsiteX4" fmla="*/ 998220 w 998220"/>
                  <a:gd name="connsiteY4" fmla="*/ 177165 h 177164"/>
                  <a:gd name="connsiteX5" fmla="*/ 0 w 998220"/>
                  <a:gd name="connsiteY5" fmla="*/ 177165 h 177164"/>
                  <a:gd name="connsiteX6" fmla="*/ 0 w 998220"/>
                  <a:gd name="connsiteY6" fmla="*/ 177165 h 177164"/>
                  <a:gd name="connsiteX7" fmla="*/ 0 w 998220"/>
                  <a:gd name="connsiteY7" fmla="*/ 82391 h 177164"/>
                  <a:gd name="connsiteX8" fmla="*/ 82391 w 998220"/>
                  <a:gd name="connsiteY8" fmla="*/ 0 h 17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8220" h="177164">
                    <a:moveTo>
                      <a:pt x="82391" y="0"/>
                    </a:moveTo>
                    <a:lnTo>
                      <a:pt x="915924" y="0"/>
                    </a:lnTo>
                    <a:cubicBezTo>
                      <a:pt x="961387" y="52"/>
                      <a:pt x="998220" y="36925"/>
                      <a:pt x="998220" y="82391"/>
                    </a:cubicBezTo>
                    <a:lnTo>
                      <a:pt x="998220" y="177165"/>
                    </a:lnTo>
                    <a:lnTo>
                      <a:pt x="998220" y="177165"/>
                    </a:lnTo>
                    <a:lnTo>
                      <a:pt x="0" y="177165"/>
                    </a:lnTo>
                    <a:lnTo>
                      <a:pt x="0" y="177165"/>
                    </a:lnTo>
                    <a:lnTo>
                      <a:pt x="0" y="82391"/>
                    </a:lnTo>
                    <a:cubicBezTo>
                      <a:pt x="0" y="36888"/>
                      <a:pt x="36890" y="0"/>
                      <a:pt x="82391"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35F5387E-E4F4-AA8A-08E2-A1755B12B73F}"/>
                  </a:ext>
                </a:extLst>
              </p:cNvPr>
              <p:cNvSpPr/>
              <p:nvPr/>
            </p:nvSpPr>
            <p:spPr>
              <a:xfrm>
                <a:off x="8729283" y="1752757"/>
                <a:ext cx="948785" cy="30671"/>
              </a:xfrm>
              <a:custGeom>
                <a:avLst/>
                <a:gdLst>
                  <a:gd name="connsiteX0" fmla="*/ 0 w 948785"/>
                  <a:gd name="connsiteY0" fmla="*/ 30671 h 30671"/>
                  <a:gd name="connsiteX1" fmla="*/ 948785 w 948785"/>
                  <a:gd name="connsiteY1" fmla="*/ 30671 h 30671"/>
                  <a:gd name="connsiteX2" fmla="*/ 879348 w 948785"/>
                  <a:gd name="connsiteY2" fmla="*/ 1 h 30671"/>
                  <a:gd name="connsiteX3" fmla="*/ 69723 w 948785"/>
                  <a:gd name="connsiteY3" fmla="*/ 1 h 30671"/>
                  <a:gd name="connsiteX4" fmla="*/ 0 w 948785"/>
                  <a:gd name="connsiteY4" fmla="*/ 30671 h 30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785" h="30671">
                    <a:moveTo>
                      <a:pt x="0" y="30671"/>
                    </a:moveTo>
                    <a:lnTo>
                      <a:pt x="948785" y="30671"/>
                    </a:lnTo>
                    <a:cubicBezTo>
                      <a:pt x="930993" y="11123"/>
                      <a:pt x="905780" y="-13"/>
                      <a:pt x="879348" y="1"/>
                    </a:cubicBezTo>
                    <a:lnTo>
                      <a:pt x="69723" y="1"/>
                    </a:lnTo>
                    <a:cubicBezTo>
                      <a:pt x="43186" y="-118"/>
                      <a:pt x="17840" y="11029"/>
                      <a:pt x="0" y="30671"/>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84F610B5-A623-B2C5-F205-F5A8E361664A}"/>
                  </a:ext>
                </a:extLst>
              </p:cNvPr>
              <p:cNvSpPr/>
              <p:nvPr/>
            </p:nvSpPr>
            <p:spPr>
              <a:xfrm>
                <a:off x="8704519" y="1929066"/>
                <a:ext cx="998219" cy="58197"/>
              </a:xfrm>
              <a:custGeom>
                <a:avLst/>
                <a:gdLst>
                  <a:gd name="connsiteX0" fmla="*/ 0 w 998219"/>
                  <a:gd name="connsiteY0" fmla="*/ 0 h 58197"/>
                  <a:gd name="connsiteX1" fmla="*/ 998220 w 998219"/>
                  <a:gd name="connsiteY1" fmla="*/ 0 h 58197"/>
                  <a:gd name="connsiteX2" fmla="*/ 998220 w 998219"/>
                  <a:gd name="connsiteY2" fmla="*/ 58198 h 58197"/>
                  <a:gd name="connsiteX3" fmla="*/ 0 w 998219"/>
                  <a:gd name="connsiteY3" fmla="*/ 58198 h 58197"/>
                </a:gdLst>
                <a:ahLst/>
                <a:cxnLst>
                  <a:cxn ang="0">
                    <a:pos x="connsiteX0" y="connsiteY0"/>
                  </a:cxn>
                  <a:cxn ang="0">
                    <a:pos x="connsiteX1" y="connsiteY1"/>
                  </a:cxn>
                  <a:cxn ang="0">
                    <a:pos x="connsiteX2" y="connsiteY2"/>
                  </a:cxn>
                  <a:cxn ang="0">
                    <a:pos x="connsiteX3" y="connsiteY3"/>
                  </a:cxn>
                </a:cxnLst>
                <a:rect l="l" t="t" r="r" b="b"/>
                <a:pathLst>
                  <a:path w="998219" h="58197">
                    <a:moveTo>
                      <a:pt x="0" y="0"/>
                    </a:moveTo>
                    <a:lnTo>
                      <a:pt x="998220" y="0"/>
                    </a:lnTo>
                    <a:lnTo>
                      <a:pt x="998220" y="58198"/>
                    </a:lnTo>
                    <a:lnTo>
                      <a:pt x="0" y="58198"/>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701B34AA-6DFD-4E11-E309-F9EF8EC7B672}"/>
                  </a:ext>
                </a:extLst>
              </p:cNvPr>
              <p:cNvSpPr/>
              <p:nvPr/>
            </p:nvSpPr>
            <p:spPr>
              <a:xfrm>
                <a:off x="9918289" y="3381248"/>
                <a:ext cx="183546" cy="140779"/>
              </a:xfrm>
              <a:custGeom>
                <a:avLst/>
                <a:gdLst>
                  <a:gd name="connsiteX0" fmla="*/ 0 w 183546"/>
                  <a:gd name="connsiteY0" fmla="*/ 72580 h 140779"/>
                  <a:gd name="connsiteX1" fmla="*/ 38386 w 183546"/>
                  <a:gd name="connsiteY1" fmla="*/ 140779 h 140779"/>
                  <a:gd name="connsiteX2" fmla="*/ 183547 w 183546"/>
                  <a:gd name="connsiteY2" fmla="*/ 0 h 140779"/>
                </a:gdLst>
                <a:ahLst/>
                <a:cxnLst>
                  <a:cxn ang="0">
                    <a:pos x="connsiteX0" y="connsiteY0"/>
                  </a:cxn>
                  <a:cxn ang="0">
                    <a:pos x="connsiteX1" y="connsiteY1"/>
                  </a:cxn>
                  <a:cxn ang="0">
                    <a:pos x="connsiteX2" y="connsiteY2"/>
                  </a:cxn>
                </a:cxnLst>
                <a:rect l="l" t="t" r="r" b="b"/>
                <a:pathLst>
                  <a:path w="183546" h="140779">
                    <a:moveTo>
                      <a:pt x="0" y="72580"/>
                    </a:moveTo>
                    <a:lnTo>
                      <a:pt x="38386" y="140779"/>
                    </a:lnTo>
                    <a:lnTo>
                      <a:pt x="183547" y="0"/>
                    </a:lnTo>
                  </a:path>
                </a:pathLst>
              </a:custGeom>
              <a:noFill/>
              <a:ln w="57150" cap="rnd">
                <a:solidFill>
                  <a:schemeClr val="accent1"/>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619BA9C3-194D-366B-767D-4741DCA09AC9}"/>
                  </a:ext>
                </a:extLst>
              </p:cNvPr>
              <p:cNvSpPr/>
              <p:nvPr/>
            </p:nvSpPr>
            <p:spPr>
              <a:xfrm>
                <a:off x="9918289" y="2793460"/>
                <a:ext cx="183546" cy="140874"/>
              </a:xfrm>
              <a:custGeom>
                <a:avLst/>
                <a:gdLst>
                  <a:gd name="connsiteX0" fmla="*/ 0 w 183546"/>
                  <a:gd name="connsiteY0" fmla="*/ 72580 h 140874"/>
                  <a:gd name="connsiteX1" fmla="*/ 38386 w 183546"/>
                  <a:gd name="connsiteY1" fmla="*/ 140875 h 140874"/>
                  <a:gd name="connsiteX2" fmla="*/ 183547 w 183546"/>
                  <a:gd name="connsiteY2" fmla="*/ 0 h 140874"/>
                </a:gdLst>
                <a:ahLst/>
                <a:cxnLst>
                  <a:cxn ang="0">
                    <a:pos x="connsiteX0" y="connsiteY0"/>
                  </a:cxn>
                  <a:cxn ang="0">
                    <a:pos x="connsiteX1" y="connsiteY1"/>
                  </a:cxn>
                  <a:cxn ang="0">
                    <a:pos x="connsiteX2" y="connsiteY2"/>
                  </a:cxn>
                </a:cxnLst>
                <a:rect l="l" t="t" r="r" b="b"/>
                <a:pathLst>
                  <a:path w="183546" h="140874">
                    <a:moveTo>
                      <a:pt x="0" y="72580"/>
                    </a:moveTo>
                    <a:lnTo>
                      <a:pt x="38386" y="140875"/>
                    </a:lnTo>
                    <a:lnTo>
                      <a:pt x="183547" y="0"/>
                    </a:lnTo>
                  </a:path>
                </a:pathLst>
              </a:custGeom>
              <a:noFill/>
              <a:ln w="57150" cap="rnd">
                <a:solidFill>
                  <a:schemeClr val="accent1"/>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FDD76BAF-C97D-3E6E-85D8-177507C35661}"/>
                  </a:ext>
                </a:extLst>
              </p:cNvPr>
              <p:cNvSpPr/>
              <p:nvPr/>
            </p:nvSpPr>
            <p:spPr>
              <a:xfrm>
                <a:off x="9465376" y="2201100"/>
                <a:ext cx="168497" cy="9525"/>
              </a:xfrm>
              <a:custGeom>
                <a:avLst/>
                <a:gdLst>
                  <a:gd name="connsiteX0" fmla="*/ 0 w 168497"/>
                  <a:gd name="connsiteY0" fmla="*/ 0 h 9525"/>
                  <a:gd name="connsiteX1" fmla="*/ 168497 w 168497"/>
                  <a:gd name="connsiteY1" fmla="*/ 0 h 9525"/>
                </a:gdLst>
                <a:ahLst/>
                <a:cxnLst>
                  <a:cxn ang="0">
                    <a:pos x="connsiteX0" y="connsiteY0"/>
                  </a:cxn>
                  <a:cxn ang="0">
                    <a:pos x="connsiteX1" y="connsiteY1"/>
                  </a:cxn>
                </a:cxnLst>
                <a:rect l="l" t="t" r="r" b="b"/>
                <a:pathLst>
                  <a:path w="168497" h="9525">
                    <a:moveTo>
                      <a:pt x="0" y="0"/>
                    </a:moveTo>
                    <a:lnTo>
                      <a:pt x="168497" y="0"/>
                    </a:lnTo>
                  </a:path>
                </a:pathLst>
              </a:custGeom>
              <a:ln w="9525" cap="flat">
                <a:solidFill>
                  <a:srgbClr val="263238"/>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3A845240-7DCC-393E-7441-3A94020A8ECF}"/>
                  </a:ext>
                </a:extLst>
              </p:cNvPr>
              <p:cNvSpPr/>
              <p:nvPr/>
            </p:nvSpPr>
            <p:spPr>
              <a:xfrm>
                <a:off x="8296753" y="2201100"/>
                <a:ext cx="1038129" cy="9525"/>
              </a:xfrm>
              <a:custGeom>
                <a:avLst/>
                <a:gdLst>
                  <a:gd name="connsiteX0" fmla="*/ 0 w 1038129"/>
                  <a:gd name="connsiteY0" fmla="*/ 0 h 9525"/>
                  <a:gd name="connsiteX1" fmla="*/ 1038130 w 1038129"/>
                  <a:gd name="connsiteY1" fmla="*/ 0 h 9525"/>
                </a:gdLst>
                <a:ahLst/>
                <a:cxnLst>
                  <a:cxn ang="0">
                    <a:pos x="connsiteX0" y="connsiteY0"/>
                  </a:cxn>
                  <a:cxn ang="0">
                    <a:pos x="connsiteX1" y="connsiteY1"/>
                  </a:cxn>
                </a:cxnLst>
                <a:rect l="l" t="t" r="r" b="b"/>
                <a:pathLst>
                  <a:path w="1038129" h="9525">
                    <a:moveTo>
                      <a:pt x="0" y="0"/>
                    </a:moveTo>
                    <a:lnTo>
                      <a:pt x="1038130" y="0"/>
                    </a:lnTo>
                  </a:path>
                </a:pathLst>
              </a:custGeom>
              <a:ln w="9525" cap="flat">
                <a:solidFill>
                  <a:srgbClr val="263238"/>
                </a:solid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91D832FB-8037-6020-94BC-3CB6C7379B5E}"/>
                  </a:ext>
                </a:extLst>
              </p:cNvPr>
              <p:cNvSpPr/>
              <p:nvPr/>
            </p:nvSpPr>
            <p:spPr>
              <a:xfrm>
                <a:off x="9215344" y="2331497"/>
                <a:ext cx="418528" cy="9525"/>
              </a:xfrm>
              <a:custGeom>
                <a:avLst/>
                <a:gdLst>
                  <a:gd name="connsiteX0" fmla="*/ 0 w 418528"/>
                  <a:gd name="connsiteY0" fmla="*/ 0 h 9525"/>
                  <a:gd name="connsiteX1" fmla="*/ 418528 w 418528"/>
                  <a:gd name="connsiteY1" fmla="*/ 0 h 9525"/>
                </a:gdLst>
                <a:ahLst/>
                <a:cxnLst>
                  <a:cxn ang="0">
                    <a:pos x="connsiteX0" y="connsiteY0"/>
                  </a:cxn>
                  <a:cxn ang="0">
                    <a:pos x="connsiteX1" y="connsiteY1"/>
                  </a:cxn>
                </a:cxnLst>
                <a:rect l="l" t="t" r="r" b="b"/>
                <a:pathLst>
                  <a:path w="418528" h="9525">
                    <a:moveTo>
                      <a:pt x="0" y="0"/>
                    </a:moveTo>
                    <a:lnTo>
                      <a:pt x="418528" y="0"/>
                    </a:lnTo>
                  </a:path>
                </a:pathLst>
              </a:custGeom>
              <a:ln w="9525" cap="flat">
                <a:solidFill>
                  <a:srgbClr val="263238"/>
                </a:solid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72FF6B0C-1890-3034-4BE2-30C2BCAD3DFC}"/>
                  </a:ext>
                </a:extLst>
              </p:cNvPr>
              <p:cNvSpPr/>
              <p:nvPr/>
            </p:nvSpPr>
            <p:spPr>
              <a:xfrm>
                <a:off x="8573931" y="2331497"/>
                <a:ext cx="527303" cy="9525"/>
              </a:xfrm>
              <a:custGeom>
                <a:avLst/>
                <a:gdLst>
                  <a:gd name="connsiteX0" fmla="*/ 0 w 527303"/>
                  <a:gd name="connsiteY0" fmla="*/ 0 h 9525"/>
                  <a:gd name="connsiteX1" fmla="*/ 527304 w 527303"/>
                  <a:gd name="connsiteY1" fmla="*/ 0 h 9525"/>
                </a:gdLst>
                <a:ahLst/>
                <a:cxnLst>
                  <a:cxn ang="0">
                    <a:pos x="connsiteX0" y="connsiteY0"/>
                  </a:cxn>
                  <a:cxn ang="0">
                    <a:pos x="connsiteX1" y="connsiteY1"/>
                  </a:cxn>
                </a:cxnLst>
                <a:rect l="l" t="t" r="r" b="b"/>
                <a:pathLst>
                  <a:path w="527303" h="9525">
                    <a:moveTo>
                      <a:pt x="0" y="0"/>
                    </a:moveTo>
                    <a:lnTo>
                      <a:pt x="527304" y="0"/>
                    </a:lnTo>
                  </a:path>
                </a:pathLst>
              </a:custGeom>
              <a:ln w="9525" cap="flat">
                <a:solidFill>
                  <a:srgbClr val="263238"/>
                </a:solid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C3BA61DB-FC60-26D6-FDAD-E76030A0C0E4}"/>
                  </a:ext>
                </a:extLst>
              </p:cNvPr>
              <p:cNvSpPr/>
              <p:nvPr/>
            </p:nvSpPr>
            <p:spPr>
              <a:xfrm>
                <a:off x="8296753" y="2331497"/>
                <a:ext cx="179355" cy="9525"/>
              </a:xfrm>
              <a:custGeom>
                <a:avLst/>
                <a:gdLst>
                  <a:gd name="connsiteX0" fmla="*/ 0 w 179355"/>
                  <a:gd name="connsiteY0" fmla="*/ 0 h 9525"/>
                  <a:gd name="connsiteX1" fmla="*/ 179356 w 179355"/>
                  <a:gd name="connsiteY1" fmla="*/ 0 h 9525"/>
                </a:gdLst>
                <a:ahLst/>
                <a:cxnLst>
                  <a:cxn ang="0">
                    <a:pos x="connsiteX0" y="connsiteY0"/>
                  </a:cxn>
                  <a:cxn ang="0">
                    <a:pos x="connsiteX1" y="connsiteY1"/>
                  </a:cxn>
                </a:cxnLst>
                <a:rect l="l" t="t" r="r" b="b"/>
                <a:pathLst>
                  <a:path w="179355" h="9525">
                    <a:moveTo>
                      <a:pt x="0" y="0"/>
                    </a:moveTo>
                    <a:lnTo>
                      <a:pt x="179356" y="0"/>
                    </a:lnTo>
                  </a:path>
                </a:pathLst>
              </a:custGeom>
              <a:ln w="9525" cap="flat">
                <a:solidFill>
                  <a:srgbClr val="263238"/>
                </a:solid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113A6F89-2296-F261-10DB-964D28D8C92A}"/>
                  </a:ext>
                </a:extLst>
              </p:cNvPr>
              <p:cNvSpPr/>
              <p:nvPr/>
            </p:nvSpPr>
            <p:spPr>
              <a:xfrm>
                <a:off x="8818533" y="2461990"/>
                <a:ext cx="815339" cy="9525"/>
              </a:xfrm>
              <a:custGeom>
                <a:avLst/>
                <a:gdLst>
                  <a:gd name="connsiteX0" fmla="*/ 0 w 815339"/>
                  <a:gd name="connsiteY0" fmla="*/ 0 h 9525"/>
                  <a:gd name="connsiteX1" fmla="*/ 815340 w 815339"/>
                  <a:gd name="connsiteY1" fmla="*/ 0 h 9525"/>
                </a:gdLst>
                <a:ahLst/>
                <a:cxnLst>
                  <a:cxn ang="0">
                    <a:pos x="connsiteX0" y="connsiteY0"/>
                  </a:cxn>
                  <a:cxn ang="0">
                    <a:pos x="connsiteX1" y="connsiteY1"/>
                  </a:cxn>
                </a:cxnLst>
                <a:rect l="l" t="t" r="r" b="b"/>
                <a:pathLst>
                  <a:path w="815339" h="9525">
                    <a:moveTo>
                      <a:pt x="0" y="0"/>
                    </a:moveTo>
                    <a:lnTo>
                      <a:pt x="815340" y="0"/>
                    </a:lnTo>
                  </a:path>
                </a:pathLst>
              </a:custGeom>
              <a:ln w="9525" cap="flat">
                <a:solidFill>
                  <a:srgbClr val="263238"/>
                </a:solid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DCB0BF98-2934-CD95-9172-17AD9EA5B770}"/>
                  </a:ext>
                </a:extLst>
              </p:cNvPr>
              <p:cNvSpPr/>
              <p:nvPr/>
            </p:nvSpPr>
            <p:spPr>
              <a:xfrm>
                <a:off x="8296753" y="2461990"/>
                <a:ext cx="342423" cy="9525"/>
              </a:xfrm>
              <a:custGeom>
                <a:avLst/>
                <a:gdLst>
                  <a:gd name="connsiteX0" fmla="*/ 0 w 342423"/>
                  <a:gd name="connsiteY0" fmla="*/ 0 h 9525"/>
                  <a:gd name="connsiteX1" fmla="*/ 342424 w 342423"/>
                  <a:gd name="connsiteY1" fmla="*/ 0 h 9525"/>
                </a:gdLst>
                <a:ahLst/>
                <a:cxnLst>
                  <a:cxn ang="0">
                    <a:pos x="connsiteX0" y="connsiteY0"/>
                  </a:cxn>
                  <a:cxn ang="0">
                    <a:pos x="connsiteX1" y="connsiteY1"/>
                  </a:cxn>
                </a:cxnLst>
                <a:rect l="l" t="t" r="r" b="b"/>
                <a:pathLst>
                  <a:path w="342423" h="9525">
                    <a:moveTo>
                      <a:pt x="0" y="0"/>
                    </a:moveTo>
                    <a:lnTo>
                      <a:pt x="342424" y="0"/>
                    </a:lnTo>
                  </a:path>
                </a:pathLst>
              </a:custGeom>
              <a:ln w="9525" cap="flat">
                <a:solidFill>
                  <a:srgbClr val="263238"/>
                </a:solid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64179F77-E145-AD3F-C58D-59D964CDD7B5}"/>
                  </a:ext>
                </a:extLst>
              </p:cNvPr>
              <p:cNvSpPr/>
              <p:nvPr/>
            </p:nvSpPr>
            <p:spPr>
              <a:xfrm rot="-2700000">
                <a:off x="9830858" y="2179225"/>
                <a:ext cx="282702" cy="282702"/>
              </a:xfrm>
              <a:custGeom>
                <a:avLst/>
                <a:gdLst>
                  <a:gd name="connsiteX0" fmla="*/ 282702 w 282702"/>
                  <a:gd name="connsiteY0" fmla="*/ 141351 h 282702"/>
                  <a:gd name="connsiteX1" fmla="*/ 141351 w 282702"/>
                  <a:gd name="connsiteY1" fmla="*/ 282702 h 282702"/>
                  <a:gd name="connsiteX2" fmla="*/ 0 w 282702"/>
                  <a:gd name="connsiteY2" fmla="*/ 141351 h 282702"/>
                  <a:gd name="connsiteX3" fmla="*/ 141351 w 282702"/>
                  <a:gd name="connsiteY3" fmla="*/ 0 h 282702"/>
                  <a:gd name="connsiteX4" fmla="*/ 282702 w 282702"/>
                  <a:gd name="connsiteY4" fmla="*/ 141351 h 282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02" h="282702">
                    <a:moveTo>
                      <a:pt x="282702" y="141351"/>
                    </a:moveTo>
                    <a:cubicBezTo>
                      <a:pt x="282702" y="219417"/>
                      <a:pt x="219417" y="282702"/>
                      <a:pt x="141351" y="282702"/>
                    </a:cubicBezTo>
                    <a:cubicBezTo>
                      <a:pt x="63285" y="282702"/>
                      <a:pt x="0" y="219417"/>
                      <a:pt x="0" y="141351"/>
                    </a:cubicBezTo>
                    <a:cubicBezTo>
                      <a:pt x="0" y="63285"/>
                      <a:pt x="63285" y="0"/>
                      <a:pt x="141351" y="0"/>
                    </a:cubicBezTo>
                    <a:cubicBezTo>
                      <a:pt x="219417" y="0"/>
                      <a:pt x="282702" y="63285"/>
                      <a:pt x="282702" y="141351"/>
                    </a:cubicBezTo>
                    <a:close/>
                  </a:path>
                </a:pathLst>
              </a:custGeom>
              <a:noFill/>
              <a:ln w="9525" cap="flat">
                <a:solidFill>
                  <a:srgbClr val="263238"/>
                </a:solid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AFEFB31-8DD0-5434-5F72-AF7FE4A58320}"/>
                  </a:ext>
                </a:extLst>
              </p:cNvPr>
              <p:cNvSpPr/>
              <p:nvPr/>
            </p:nvSpPr>
            <p:spPr>
              <a:xfrm>
                <a:off x="9918289" y="2218531"/>
                <a:ext cx="183546" cy="140874"/>
              </a:xfrm>
              <a:custGeom>
                <a:avLst/>
                <a:gdLst>
                  <a:gd name="connsiteX0" fmla="*/ 0 w 183546"/>
                  <a:gd name="connsiteY0" fmla="*/ 72581 h 140874"/>
                  <a:gd name="connsiteX1" fmla="*/ 38386 w 183546"/>
                  <a:gd name="connsiteY1" fmla="*/ 140875 h 140874"/>
                  <a:gd name="connsiteX2" fmla="*/ 183547 w 183546"/>
                  <a:gd name="connsiteY2" fmla="*/ 0 h 140874"/>
                </a:gdLst>
                <a:ahLst/>
                <a:cxnLst>
                  <a:cxn ang="0">
                    <a:pos x="connsiteX0" y="connsiteY0"/>
                  </a:cxn>
                  <a:cxn ang="0">
                    <a:pos x="connsiteX1" y="connsiteY1"/>
                  </a:cxn>
                  <a:cxn ang="0">
                    <a:pos x="connsiteX2" y="connsiteY2"/>
                  </a:cxn>
                </a:cxnLst>
                <a:rect l="l" t="t" r="r" b="b"/>
                <a:pathLst>
                  <a:path w="183546" h="140874">
                    <a:moveTo>
                      <a:pt x="0" y="72581"/>
                    </a:moveTo>
                    <a:lnTo>
                      <a:pt x="38386" y="140875"/>
                    </a:lnTo>
                    <a:lnTo>
                      <a:pt x="183547" y="0"/>
                    </a:lnTo>
                  </a:path>
                </a:pathLst>
              </a:custGeom>
              <a:noFill/>
              <a:ln w="57150" cap="rnd">
                <a:solidFill>
                  <a:schemeClr val="accent1"/>
                </a:solid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1F683999-B9B0-4EDD-AF4F-939FCC89B127}"/>
                  </a:ext>
                </a:extLst>
              </p:cNvPr>
              <p:cNvSpPr/>
              <p:nvPr/>
            </p:nvSpPr>
            <p:spPr>
              <a:xfrm>
                <a:off x="9898001" y="3935793"/>
                <a:ext cx="183451" cy="140874"/>
              </a:xfrm>
              <a:custGeom>
                <a:avLst/>
                <a:gdLst>
                  <a:gd name="connsiteX0" fmla="*/ 0 w 183451"/>
                  <a:gd name="connsiteY0" fmla="*/ 72580 h 140874"/>
                  <a:gd name="connsiteX1" fmla="*/ 38386 w 183451"/>
                  <a:gd name="connsiteY1" fmla="*/ 140875 h 140874"/>
                  <a:gd name="connsiteX2" fmla="*/ 183452 w 183451"/>
                  <a:gd name="connsiteY2" fmla="*/ 0 h 140874"/>
                </a:gdLst>
                <a:ahLst/>
                <a:cxnLst>
                  <a:cxn ang="0">
                    <a:pos x="connsiteX0" y="connsiteY0"/>
                  </a:cxn>
                  <a:cxn ang="0">
                    <a:pos x="connsiteX1" y="connsiteY1"/>
                  </a:cxn>
                  <a:cxn ang="0">
                    <a:pos x="connsiteX2" y="connsiteY2"/>
                  </a:cxn>
                </a:cxnLst>
                <a:rect l="l" t="t" r="r" b="b"/>
                <a:pathLst>
                  <a:path w="183451" h="140874">
                    <a:moveTo>
                      <a:pt x="0" y="72580"/>
                    </a:moveTo>
                    <a:lnTo>
                      <a:pt x="38386" y="140875"/>
                    </a:lnTo>
                    <a:lnTo>
                      <a:pt x="183452" y="0"/>
                    </a:lnTo>
                  </a:path>
                </a:pathLst>
              </a:custGeom>
              <a:noFill/>
              <a:ln w="57150" cap="rnd">
                <a:solidFill>
                  <a:schemeClr val="accent1"/>
                </a:solidFill>
                <a:prstDash val="solid"/>
                <a:miter/>
              </a:ln>
            </p:spPr>
            <p:txBody>
              <a:bodyPr rtlCol="0" anchor="ctr"/>
              <a:lstStyle/>
              <a:p>
                <a:endParaRPr lang="zh-CN" altLang="en-US"/>
              </a:p>
            </p:txBody>
          </p:sp>
        </p:grpSp>
        <p:grpSp>
          <p:nvGrpSpPr>
            <p:cNvPr id="124" name="图形 6">
              <a:extLst>
                <a:ext uri="{FF2B5EF4-FFF2-40B4-BE49-F238E27FC236}">
                  <a16:creationId xmlns:a16="http://schemas.microsoft.com/office/drawing/2014/main" id="{9F3CEA48-7822-713C-BC7D-DDBB9FB4B208}"/>
                </a:ext>
              </a:extLst>
            </p:cNvPr>
            <p:cNvGrpSpPr/>
            <p:nvPr/>
          </p:nvGrpSpPr>
          <p:grpSpPr>
            <a:xfrm>
              <a:off x="9938387" y="3054368"/>
              <a:ext cx="897488" cy="2622121"/>
              <a:chOff x="9938387" y="3054368"/>
              <a:chExt cx="897488" cy="2622121"/>
            </a:xfrm>
          </p:grpSpPr>
          <p:sp>
            <p:nvSpPr>
              <p:cNvPr id="125" name="任意多边形: 形状 124">
                <a:extLst>
                  <a:ext uri="{FF2B5EF4-FFF2-40B4-BE49-F238E27FC236}">
                    <a16:creationId xmlns:a16="http://schemas.microsoft.com/office/drawing/2014/main" id="{71B8C75C-1670-2BFA-9B28-24001EA046A8}"/>
                  </a:ext>
                </a:extLst>
              </p:cNvPr>
              <p:cNvSpPr/>
              <p:nvPr/>
            </p:nvSpPr>
            <p:spPr>
              <a:xfrm>
                <a:off x="10380489" y="3054368"/>
                <a:ext cx="341921" cy="447465"/>
              </a:xfrm>
              <a:custGeom>
                <a:avLst/>
                <a:gdLst>
                  <a:gd name="connsiteX0" fmla="*/ 294086 w 341921"/>
                  <a:gd name="connsiteY0" fmla="*/ 53988 h 447465"/>
                  <a:gd name="connsiteX1" fmla="*/ 341711 w 341921"/>
                  <a:gd name="connsiteY1" fmla="*/ 135903 h 447465"/>
                  <a:gd name="connsiteX2" fmla="*/ 274464 w 341921"/>
                  <a:gd name="connsiteY2" fmla="*/ 295637 h 447465"/>
                  <a:gd name="connsiteX3" fmla="*/ 290276 w 341921"/>
                  <a:gd name="connsiteY3" fmla="*/ 389363 h 447465"/>
                  <a:gd name="connsiteX4" fmla="*/ 118826 w 341921"/>
                  <a:gd name="connsiteY4" fmla="*/ 447466 h 447465"/>
                  <a:gd name="connsiteX5" fmla="*/ 118826 w 341921"/>
                  <a:gd name="connsiteY5" fmla="*/ 417081 h 447465"/>
                  <a:gd name="connsiteX6" fmla="*/ 108253 w 341921"/>
                  <a:gd name="connsiteY6" fmla="*/ 382696 h 447465"/>
                  <a:gd name="connsiteX7" fmla="*/ 73963 w 341921"/>
                  <a:gd name="connsiteY7" fmla="*/ 394602 h 447465"/>
                  <a:gd name="connsiteX8" fmla="*/ 37006 w 341921"/>
                  <a:gd name="connsiteY8" fmla="*/ 372218 h 447465"/>
                  <a:gd name="connsiteX9" fmla="*/ 34339 w 341921"/>
                  <a:gd name="connsiteY9" fmla="*/ 335166 h 447465"/>
                  <a:gd name="connsiteX10" fmla="*/ 27767 w 341921"/>
                  <a:gd name="connsiteY10" fmla="*/ 282398 h 447465"/>
                  <a:gd name="connsiteX11" fmla="*/ 49 w 341921"/>
                  <a:gd name="connsiteY11" fmla="*/ 250679 h 447465"/>
                  <a:gd name="connsiteX12" fmla="*/ 34339 w 341921"/>
                  <a:gd name="connsiteY12" fmla="*/ 194006 h 447465"/>
                  <a:gd name="connsiteX13" fmla="*/ 33005 w 341921"/>
                  <a:gd name="connsiteY13" fmla="*/ 141142 h 447465"/>
                  <a:gd name="connsiteX14" fmla="*/ 60723 w 341921"/>
                  <a:gd name="connsiteY14" fmla="*/ 76467 h 447465"/>
                  <a:gd name="connsiteX15" fmla="*/ 88441 w 341921"/>
                  <a:gd name="connsiteY15" fmla="*/ 27604 h 447465"/>
                  <a:gd name="connsiteX16" fmla="*/ 294086 w 341921"/>
                  <a:gd name="connsiteY16" fmla="*/ 53988 h 447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1921" h="447465">
                    <a:moveTo>
                      <a:pt x="294086" y="53988"/>
                    </a:moveTo>
                    <a:cubicBezTo>
                      <a:pt x="294086" y="53988"/>
                      <a:pt x="345616" y="97613"/>
                      <a:pt x="341711" y="135903"/>
                    </a:cubicBezTo>
                    <a:cubicBezTo>
                      <a:pt x="337805" y="174194"/>
                      <a:pt x="286275" y="267920"/>
                      <a:pt x="274464" y="295637"/>
                    </a:cubicBezTo>
                    <a:cubicBezTo>
                      <a:pt x="262653" y="323355"/>
                      <a:pt x="290276" y="389363"/>
                      <a:pt x="290276" y="389363"/>
                    </a:cubicBezTo>
                    <a:lnTo>
                      <a:pt x="118826" y="447466"/>
                    </a:lnTo>
                    <a:cubicBezTo>
                      <a:pt x="120940" y="437446"/>
                      <a:pt x="120940" y="427101"/>
                      <a:pt x="118826" y="417081"/>
                    </a:cubicBezTo>
                    <a:cubicBezTo>
                      <a:pt x="114920" y="407556"/>
                      <a:pt x="108253" y="382696"/>
                      <a:pt x="108253" y="382696"/>
                    </a:cubicBezTo>
                    <a:lnTo>
                      <a:pt x="73963" y="394602"/>
                    </a:lnTo>
                    <a:cubicBezTo>
                      <a:pt x="66057" y="397269"/>
                      <a:pt x="38339" y="384029"/>
                      <a:pt x="37006" y="372218"/>
                    </a:cubicBezTo>
                    <a:cubicBezTo>
                      <a:pt x="35672" y="360407"/>
                      <a:pt x="35672" y="352406"/>
                      <a:pt x="34339" y="335166"/>
                    </a:cubicBezTo>
                    <a:cubicBezTo>
                      <a:pt x="33567" y="317431"/>
                      <a:pt x="31377" y="299781"/>
                      <a:pt x="27767" y="282398"/>
                    </a:cubicBezTo>
                    <a:cubicBezTo>
                      <a:pt x="25100" y="277159"/>
                      <a:pt x="-1285" y="259919"/>
                      <a:pt x="49" y="250679"/>
                    </a:cubicBezTo>
                    <a:cubicBezTo>
                      <a:pt x="1382" y="241440"/>
                      <a:pt x="31672" y="205817"/>
                      <a:pt x="34339" y="194006"/>
                    </a:cubicBezTo>
                    <a:cubicBezTo>
                      <a:pt x="37006" y="182195"/>
                      <a:pt x="30434" y="155906"/>
                      <a:pt x="33005" y="141142"/>
                    </a:cubicBezTo>
                    <a:cubicBezTo>
                      <a:pt x="35577" y="126378"/>
                      <a:pt x="60723" y="76467"/>
                      <a:pt x="60723" y="76467"/>
                    </a:cubicBezTo>
                    <a:cubicBezTo>
                      <a:pt x="60723" y="76467"/>
                      <a:pt x="44912" y="63227"/>
                      <a:pt x="88441" y="27604"/>
                    </a:cubicBezTo>
                    <a:cubicBezTo>
                      <a:pt x="131970" y="-8020"/>
                      <a:pt x="241317" y="-18592"/>
                      <a:pt x="294086" y="5398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8D2FB1B8-E536-87BF-4948-33D119D15BEA}"/>
                  </a:ext>
                </a:extLst>
              </p:cNvPr>
              <p:cNvSpPr/>
              <p:nvPr/>
            </p:nvSpPr>
            <p:spPr>
              <a:xfrm>
                <a:off x="10403551" y="3054368"/>
                <a:ext cx="318764" cy="415439"/>
              </a:xfrm>
              <a:custGeom>
                <a:avLst/>
                <a:gdLst>
                  <a:gd name="connsiteX0" fmla="*/ 271023 w 318764"/>
                  <a:gd name="connsiteY0" fmla="*/ 53988 h 415439"/>
                  <a:gd name="connsiteX1" fmla="*/ 65092 w 318764"/>
                  <a:gd name="connsiteY1" fmla="*/ 27604 h 415439"/>
                  <a:gd name="connsiteX2" fmla="*/ 37375 w 318764"/>
                  <a:gd name="connsiteY2" fmla="*/ 76467 h 415439"/>
                  <a:gd name="connsiteX3" fmla="*/ 76999 w 318764"/>
                  <a:gd name="connsiteY3" fmla="*/ 106852 h 415439"/>
                  <a:gd name="connsiteX4" fmla="*/ 45376 w 318764"/>
                  <a:gd name="connsiteY4" fmla="*/ 154477 h 415439"/>
                  <a:gd name="connsiteX5" fmla="*/ 79666 w 318764"/>
                  <a:gd name="connsiteY5" fmla="*/ 196673 h 415439"/>
                  <a:gd name="connsiteX6" fmla="*/ 77094 w 318764"/>
                  <a:gd name="connsiteY6" fmla="*/ 208960 h 415439"/>
                  <a:gd name="connsiteX7" fmla="*/ 71855 w 318764"/>
                  <a:gd name="connsiteY7" fmla="*/ 189053 h 415439"/>
                  <a:gd name="connsiteX8" fmla="*/ 52805 w 318764"/>
                  <a:gd name="connsiteY8" fmla="*/ 271063 h 415439"/>
                  <a:gd name="connsiteX9" fmla="*/ 42518 w 318764"/>
                  <a:gd name="connsiteY9" fmla="*/ 295733 h 415439"/>
                  <a:gd name="connsiteX10" fmla="*/ 4418 w 318764"/>
                  <a:gd name="connsiteY10" fmla="*/ 282493 h 415439"/>
                  <a:gd name="connsiteX11" fmla="*/ 3180 w 318764"/>
                  <a:gd name="connsiteY11" fmla="*/ 337738 h 415439"/>
                  <a:gd name="connsiteX12" fmla="*/ 37 w 318764"/>
                  <a:gd name="connsiteY12" fmla="*/ 381839 h 415439"/>
                  <a:gd name="connsiteX13" fmla="*/ 46233 w 318764"/>
                  <a:gd name="connsiteY13" fmla="*/ 414700 h 415439"/>
                  <a:gd name="connsiteX14" fmla="*/ 84904 w 318764"/>
                  <a:gd name="connsiteY14" fmla="*/ 382791 h 415439"/>
                  <a:gd name="connsiteX15" fmla="*/ 89286 w 318764"/>
                  <a:gd name="connsiteY15" fmla="*/ 314211 h 415439"/>
                  <a:gd name="connsiteX16" fmla="*/ 84904 w 318764"/>
                  <a:gd name="connsiteY16" fmla="*/ 238964 h 415439"/>
                  <a:gd name="connsiteX17" fmla="*/ 120623 w 318764"/>
                  <a:gd name="connsiteY17" fmla="*/ 202007 h 415439"/>
                  <a:gd name="connsiteX18" fmla="*/ 136435 w 318764"/>
                  <a:gd name="connsiteY18" fmla="*/ 264014 h 415439"/>
                  <a:gd name="connsiteX19" fmla="*/ 128529 w 318764"/>
                  <a:gd name="connsiteY19" fmla="*/ 282493 h 415439"/>
                  <a:gd name="connsiteX20" fmla="*/ 179964 w 318764"/>
                  <a:gd name="connsiteY20" fmla="*/ 307544 h 415439"/>
                  <a:gd name="connsiteX21" fmla="*/ 248544 w 318764"/>
                  <a:gd name="connsiteY21" fmla="*/ 308877 h 415439"/>
                  <a:gd name="connsiteX22" fmla="*/ 251306 w 318764"/>
                  <a:gd name="connsiteY22" fmla="*/ 295733 h 415439"/>
                  <a:gd name="connsiteX23" fmla="*/ 318553 w 318764"/>
                  <a:gd name="connsiteY23" fmla="*/ 135998 h 415439"/>
                  <a:gd name="connsiteX24" fmla="*/ 271023 w 318764"/>
                  <a:gd name="connsiteY24" fmla="*/ 53988 h 41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8764" h="415439">
                    <a:moveTo>
                      <a:pt x="271023" y="53988"/>
                    </a:moveTo>
                    <a:cubicBezTo>
                      <a:pt x="218254" y="-18592"/>
                      <a:pt x="109098" y="-8020"/>
                      <a:pt x="65092" y="27604"/>
                    </a:cubicBezTo>
                    <a:cubicBezTo>
                      <a:pt x="21087" y="63227"/>
                      <a:pt x="37375" y="76467"/>
                      <a:pt x="37375" y="76467"/>
                    </a:cubicBezTo>
                    <a:lnTo>
                      <a:pt x="76999" y="106852"/>
                    </a:lnTo>
                    <a:cubicBezTo>
                      <a:pt x="76999" y="106852"/>
                      <a:pt x="40042" y="149048"/>
                      <a:pt x="45376" y="154477"/>
                    </a:cubicBezTo>
                    <a:cubicBezTo>
                      <a:pt x="50710" y="159906"/>
                      <a:pt x="79666" y="196673"/>
                      <a:pt x="79666" y="196673"/>
                    </a:cubicBezTo>
                    <a:lnTo>
                      <a:pt x="77094" y="208960"/>
                    </a:lnTo>
                    <a:lnTo>
                      <a:pt x="71855" y="189053"/>
                    </a:lnTo>
                    <a:cubicBezTo>
                      <a:pt x="71855" y="189053"/>
                      <a:pt x="55472" y="254680"/>
                      <a:pt x="52805" y="271063"/>
                    </a:cubicBezTo>
                    <a:cubicBezTo>
                      <a:pt x="50138" y="287446"/>
                      <a:pt x="49662" y="293637"/>
                      <a:pt x="42518" y="295733"/>
                    </a:cubicBezTo>
                    <a:cubicBezTo>
                      <a:pt x="35375" y="297828"/>
                      <a:pt x="4418" y="282493"/>
                      <a:pt x="4418" y="282493"/>
                    </a:cubicBezTo>
                    <a:cubicBezTo>
                      <a:pt x="4418" y="282493"/>
                      <a:pt x="4418" y="321355"/>
                      <a:pt x="3180" y="337738"/>
                    </a:cubicBezTo>
                    <a:cubicBezTo>
                      <a:pt x="1942" y="354121"/>
                      <a:pt x="1084" y="367551"/>
                      <a:pt x="37" y="381839"/>
                    </a:cubicBezTo>
                    <a:cubicBezTo>
                      <a:pt x="-1011" y="396126"/>
                      <a:pt x="20611" y="419939"/>
                      <a:pt x="46233" y="414700"/>
                    </a:cubicBezTo>
                    <a:cubicBezTo>
                      <a:pt x="71855" y="409461"/>
                      <a:pt x="85666" y="396126"/>
                      <a:pt x="84904" y="382791"/>
                    </a:cubicBezTo>
                    <a:cubicBezTo>
                      <a:pt x="84142" y="369456"/>
                      <a:pt x="93382" y="323450"/>
                      <a:pt x="89286" y="314211"/>
                    </a:cubicBezTo>
                    <a:cubicBezTo>
                      <a:pt x="85190" y="304972"/>
                      <a:pt x="77475" y="259157"/>
                      <a:pt x="84904" y="238964"/>
                    </a:cubicBezTo>
                    <a:cubicBezTo>
                      <a:pt x="84904" y="238964"/>
                      <a:pt x="102050" y="202007"/>
                      <a:pt x="120623" y="202007"/>
                    </a:cubicBezTo>
                    <a:cubicBezTo>
                      <a:pt x="139197" y="202007"/>
                      <a:pt x="141673" y="252108"/>
                      <a:pt x="136435" y="264014"/>
                    </a:cubicBezTo>
                    <a:cubicBezTo>
                      <a:pt x="131196" y="275921"/>
                      <a:pt x="128529" y="282493"/>
                      <a:pt x="128529" y="282493"/>
                    </a:cubicBezTo>
                    <a:cubicBezTo>
                      <a:pt x="128529" y="282493"/>
                      <a:pt x="128529" y="290399"/>
                      <a:pt x="179964" y="307544"/>
                    </a:cubicBezTo>
                    <a:cubicBezTo>
                      <a:pt x="218635" y="320498"/>
                      <a:pt x="240162" y="313259"/>
                      <a:pt x="248544" y="308877"/>
                    </a:cubicBezTo>
                    <a:cubicBezTo>
                      <a:pt x="248696" y="304372"/>
                      <a:pt x="249630" y="299924"/>
                      <a:pt x="251306" y="295733"/>
                    </a:cubicBezTo>
                    <a:cubicBezTo>
                      <a:pt x="263117" y="268015"/>
                      <a:pt x="314647" y="174289"/>
                      <a:pt x="318553" y="135998"/>
                    </a:cubicBezTo>
                    <a:cubicBezTo>
                      <a:pt x="322458" y="97708"/>
                      <a:pt x="271023" y="53988"/>
                      <a:pt x="271023" y="53988"/>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18863451-1819-7C5C-DC28-20EC63692159}"/>
                  </a:ext>
                </a:extLst>
              </p:cNvPr>
              <p:cNvSpPr/>
              <p:nvPr/>
            </p:nvSpPr>
            <p:spPr>
              <a:xfrm>
                <a:off x="10492932" y="3336766"/>
                <a:ext cx="39624" cy="23174"/>
              </a:xfrm>
              <a:custGeom>
                <a:avLst/>
                <a:gdLst>
                  <a:gd name="connsiteX0" fmla="*/ 39624 w 39624"/>
                  <a:gd name="connsiteY0" fmla="*/ 0 h 23174"/>
                  <a:gd name="connsiteX1" fmla="*/ 17145 w 39624"/>
                  <a:gd name="connsiteY1" fmla="*/ 22479 h 23174"/>
                  <a:gd name="connsiteX2" fmla="*/ 0 w 39624"/>
                  <a:gd name="connsiteY2" fmla="*/ 11906 h 23174"/>
                </a:gdLst>
                <a:ahLst/>
                <a:cxnLst>
                  <a:cxn ang="0">
                    <a:pos x="connsiteX0" y="connsiteY0"/>
                  </a:cxn>
                  <a:cxn ang="0">
                    <a:pos x="connsiteX1" y="connsiteY1"/>
                  </a:cxn>
                  <a:cxn ang="0">
                    <a:pos x="connsiteX2" y="connsiteY2"/>
                  </a:cxn>
                </a:cxnLst>
                <a:rect l="l" t="t" r="r" b="b"/>
                <a:pathLst>
                  <a:path w="39624" h="23174">
                    <a:moveTo>
                      <a:pt x="39624" y="0"/>
                    </a:moveTo>
                    <a:cubicBezTo>
                      <a:pt x="39624" y="0"/>
                      <a:pt x="27718" y="18479"/>
                      <a:pt x="17145" y="22479"/>
                    </a:cubicBezTo>
                    <a:cubicBezTo>
                      <a:pt x="6572" y="26479"/>
                      <a:pt x="0" y="11906"/>
                      <a:pt x="0" y="11906"/>
                    </a:cubicBezTo>
                  </a:path>
                </a:pathLst>
              </a:custGeom>
              <a:noFill/>
              <a:ln w="9525" cap="rnd">
                <a:solidFill>
                  <a:srgbClr val="263238"/>
                </a:solidFill>
                <a:prstDash val="solid"/>
                <a:round/>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AC029410-FC95-9A98-2D55-CF0DF22D1F1E}"/>
                  </a:ext>
                </a:extLst>
              </p:cNvPr>
              <p:cNvSpPr/>
              <p:nvPr/>
            </p:nvSpPr>
            <p:spPr>
              <a:xfrm>
                <a:off x="10418257" y="3235134"/>
                <a:ext cx="10572" cy="34290"/>
              </a:xfrm>
              <a:custGeom>
                <a:avLst/>
                <a:gdLst>
                  <a:gd name="connsiteX0" fmla="*/ 0 w 10572"/>
                  <a:gd name="connsiteY0" fmla="*/ 17145 h 34290"/>
                  <a:gd name="connsiteX1" fmla="*/ 5239 w 10572"/>
                  <a:gd name="connsiteY1" fmla="*/ 34290 h 34290"/>
                  <a:gd name="connsiteX2" fmla="*/ 10573 w 10572"/>
                  <a:gd name="connsiteY2" fmla="*/ 17145 h 34290"/>
                  <a:gd name="connsiteX3" fmla="*/ 5239 w 10572"/>
                  <a:gd name="connsiteY3" fmla="*/ 0 h 34290"/>
                  <a:gd name="connsiteX4" fmla="*/ 0 w 10572"/>
                  <a:gd name="connsiteY4" fmla="*/ 17145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2" h="34290">
                    <a:moveTo>
                      <a:pt x="0" y="17145"/>
                    </a:moveTo>
                    <a:cubicBezTo>
                      <a:pt x="0" y="26670"/>
                      <a:pt x="2381" y="34290"/>
                      <a:pt x="5239" y="34290"/>
                    </a:cubicBezTo>
                    <a:cubicBezTo>
                      <a:pt x="8096" y="34290"/>
                      <a:pt x="10573" y="26670"/>
                      <a:pt x="10573" y="17145"/>
                    </a:cubicBezTo>
                    <a:cubicBezTo>
                      <a:pt x="10573" y="7620"/>
                      <a:pt x="8191" y="0"/>
                      <a:pt x="5239" y="0"/>
                    </a:cubicBezTo>
                    <a:cubicBezTo>
                      <a:pt x="2286" y="0"/>
                      <a:pt x="0" y="7715"/>
                      <a:pt x="0" y="17145"/>
                    </a:cubicBezTo>
                    <a:close/>
                  </a:path>
                </a:pathLst>
              </a:custGeom>
              <a:solidFill>
                <a:srgbClr val="263238"/>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CFAAD7BE-8C44-0187-390B-65740A8704E3}"/>
                  </a:ext>
                </a:extLst>
              </p:cNvPr>
              <p:cNvSpPr/>
              <p:nvPr/>
            </p:nvSpPr>
            <p:spPr>
              <a:xfrm>
                <a:off x="10415875" y="3219656"/>
                <a:ext cx="18586" cy="11477"/>
              </a:xfrm>
              <a:custGeom>
                <a:avLst/>
                <a:gdLst>
                  <a:gd name="connsiteX0" fmla="*/ 18479 w 18586"/>
                  <a:gd name="connsiteY0" fmla="*/ 11477 h 11477"/>
                  <a:gd name="connsiteX1" fmla="*/ 0 w 18586"/>
                  <a:gd name="connsiteY1" fmla="*/ 1952 h 11477"/>
                </a:gdLst>
                <a:ahLst/>
                <a:cxnLst>
                  <a:cxn ang="0">
                    <a:pos x="connsiteX0" y="connsiteY0"/>
                  </a:cxn>
                  <a:cxn ang="0">
                    <a:pos x="connsiteX1" y="connsiteY1"/>
                  </a:cxn>
                </a:cxnLst>
                <a:rect l="l" t="t" r="r" b="b"/>
                <a:pathLst>
                  <a:path w="18586" h="11477">
                    <a:moveTo>
                      <a:pt x="18479" y="11477"/>
                    </a:moveTo>
                    <a:cubicBezTo>
                      <a:pt x="18479" y="11477"/>
                      <a:pt x="21146" y="-5668"/>
                      <a:pt x="0" y="1952"/>
                    </a:cubicBezTo>
                  </a:path>
                </a:pathLst>
              </a:custGeom>
              <a:noFill/>
              <a:ln w="9525" cap="rnd">
                <a:solidFill>
                  <a:srgbClr val="263238"/>
                </a:solidFill>
                <a:prstDash val="solid"/>
                <a:round/>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C554ED36-74EA-9740-3E41-26E7E240568A}"/>
                  </a:ext>
                </a:extLst>
              </p:cNvPr>
              <p:cNvSpPr/>
              <p:nvPr/>
            </p:nvSpPr>
            <p:spPr>
              <a:xfrm>
                <a:off x="10421781" y="3364388"/>
                <a:ext cx="19812" cy="10477"/>
              </a:xfrm>
              <a:custGeom>
                <a:avLst/>
                <a:gdLst>
                  <a:gd name="connsiteX0" fmla="*/ 0 w 19812"/>
                  <a:gd name="connsiteY0" fmla="*/ 10477 h 10477"/>
                  <a:gd name="connsiteX1" fmla="*/ 19812 w 19812"/>
                  <a:gd name="connsiteY1" fmla="*/ 0 h 10477"/>
                </a:gdLst>
                <a:ahLst/>
                <a:cxnLst>
                  <a:cxn ang="0">
                    <a:pos x="connsiteX0" y="connsiteY0"/>
                  </a:cxn>
                  <a:cxn ang="0">
                    <a:pos x="connsiteX1" y="connsiteY1"/>
                  </a:cxn>
                </a:cxnLst>
                <a:rect l="l" t="t" r="r" b="b"/>
                <a:pathLst>
                  <a:path w="19812" h="10477">
                    <a:moveTo>
                      <a:pt x="0" y="10477"/>
                    </a:moveTo>
                    <a:cubicBezTo>
                      <a:pt x="7344" y="8611"/>
                      <a:pt x="14135" y="5020"/>
                      <a:pt x="19812" y="0"/>
                    </a:cubicBezTo>
                  </a:path>
                </a:pathLst>
              </a:custGeom>
              <a:noFill/>
              <a:ln w="9525" cap="rnd">
                <a:solidFill>
                  <a:srgbClr val="FFFFFF"/>
                </a:solidFill>
                <a:prstDash val="solid"/>
                <a:round/>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E8A9BEEE-8D61-D82A-2E1F-3D9ADCCB13D5}"/>
                  </a:ext>
                </a:extLst>
              </p:cNvPr>
              <p:cNvSpPr/>
              <p:nvPr/>
            </p:nvSpPr>
            <p:spPr>
              <a:xfrm>
                <a:off x="9938387" y="3712527"/>
                <a:ext cx="368141" cy="234219"/>
              </a:xfrm>
              <a:custGeom>
                <a:avLst/>
                <a:gdLst>
                  <a:gd name="connsiteX0" fmla="*/ 0 w 368141"/>
                  <a:gd name="connsiteY0" fmla="*/ 0 h 234219"/>
                  <a:gd name="connsiteX1" fmla="*/ 298799 w 368141"/>
                  <a:gd name="connsiteY1" fmla="*/ 0 h 234219"/>
                  <a:gd name="connsiteX2" fmla="*/ 368141 w 368141"/>
                  <a:gd name="connsiteY2" fmla="*/ 234220 h 234219"/>
                  <a:gd name="connsiteX3" fmla="*/ 69342 w 368141"/>
                  <a:gd name="connsiteY3" fmla="*/ 234220 h 234219"/>
                  <a:gd name="connsiteX4" fmla="*/ 0 w 368141"/>
                  <a:gd name="connsiteY4" fmla="*/ 0 h 23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141" h="234219">
                    <a:moveTo>
                      <a:pt x="0" y="0"/>
                    </a:moveTo>
                    <a:lnTo>
                      <a:pt x="298799" y="0"/>
                    </a:lnTo>
                    <a:lnTo>
                      <a:pt x="368141" y="234220"/>
                    </a:lnTo>
                    <a:lnTo>
                      <a:pt x="69342" y="234220"/>
                    </a:lnTo>
                    <a:lnTo>
                      <a:pt x="0" y="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BF0DF981-B5F6-1DE7-2879-D170D4026460}"/>
                  </a:ext>
                </a:extLst>
              </p:cNvPr>
              <p:cNvSpPr/>
              <p:nvPr/>
            </p:nvSpPr>
            <p:spPr>
              <a:xfrm>
                <a:off x="9959628" y="3726052"/>
                <a:ext cx="325659" cy="207168"/>
              </a:xfrm>
              <a:custGeom>
                <a:avLst/>
                <a:gdLst>
                  <a:gd name="connsiteX0" fmla="*/ 0 w 325659"/>
                  <a:gd name="connsiteY0" fmla="*/ 0 h 207168"/>
                  <a:gd name="connsiteX1" fmla="*/ 264319 w 325659"/>
                  <a:gd name="connsiteY1" fmla="*/ 0 h 207168"/>
                  <a:gd name="connsiteX2" fmla="*/ 325660 w 325659"/>
                  <a:gd name="connsiteY2" fmla="*/ 207169 h 207168"/>
                  <a:gd name="connsiteX3" fmla="*/ 61341 w 325659"/>
                  <a:gd name="connsiteY3" fmla="*/ 207169 h 207168"/>
                  <a:gd name="connsiteX4" fmla="*/ 0 w 325659"/>
                  <a:gd name="connsiteY4" fmla="*/ 0 h 207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59" h="207168">
                    <a:moveTo>
                      <a:pt x="0" y="0"/>
                    </a:moveTo>
                    <a:lnTo>
                      <a:pt x="264319" y="0"/>
                    </a:lnTo>
                    <a:lnTo>
                      <a:pt x="325660" y="207169"/>
                    </a:lnTo>
                    <a:lnTo>
                      <a:pt x="61341" y="207169"/>
                    </a:lnTo>
                    <a:lnTo>
                      <a:pt x="0" y="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DB8C4A9-C889-9144-5347-5361B4D320DD}"/>
                  </a:ext>
                </a:extLst>
              </p:cNvPr>
              <p:cNvSpPr/>
              <p:nvPr/>
            </p:nvSpPr>
            <p:spPr>
              <a:xfrm rot="10800000">
                <a:off x="10009825" y="3949223"/>
                <a:ext cx="364616" cy="15811"/>
              </a:xfrm>
              <a:custGeom>
                <a:avLst/>
                <a:gdLst>
                  <a:gd name="connsiteX0" fmla="*/ 0 w 364616"/>
                  <a:gd name="connsiteY0" fmla="*/ 0 h 15811"/>
                  <a:gd name="connsiteX1" fmla="*/ 364617 w 364616"/>
                  <a:gd name="connsiteY1" fmla="*/ 0 h 15811"/>
                  <a:gd name="connsiteX2" fmla="*/ 364617 w 364616"/>
                  <a:gd name="connsiteY2" fmla="*/ 15812 h 15811"/>
                  <a:gd name="connsiteX3" fmla="*/ 0 w 364616"/>
                  <a:gd name="connsiteY3" fmla="*/ 15812 h 15811"/>
                </a:gdLst>
                <a:ahLst/>
                <a:cxnLst>
                  <a:cxn ang="0">
                    <a:pos x="connsiteX0" y="connsiteY0"/>
                  </a:cxn>
                  <a:cxn ang="0">
                    <a:pos x="connsiteX1" y="connsiteY1"/>
                  </a:cxn>
                  <a:cxn ang="0">
                    <a:pos x="connsiteX2" y="connsiteY2"/>
                  </a:cxn>
                  <a:cxn ang="0">
                    <a:pos x="connsiteX3" y="connsiteY3"/>
                  </a:cxn>
                </a:cxnLst>
                <a:rect l="l" t="t" r="r" b="b"/>
                <a:pathLst>
                  <a:path w="364616" h="15811">
                    <a:moveTo>
                      <a:pt x="0" y="0"/>
                    </a:moveTo>
                    <a:lnTo>
                      <a:pt x="364617" y="0"/>
                    </a:lnTo>
                    <a:lnTo>
                      <a:pt x="364617" y="15812"/>
                    </a:lnTo>
                    <a:lnTo>
                      <a:pt x="0" y="15812"/>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7EA8E2D7-7D35-1E8F-6199-8FE4D77B8938}"/>
                  </a:ext>
                </a:extLst>
              </p:cNvPr>
              <p:cNvSpPr/>
              <p:nvPr/>
            </p:nvSpPr>
            <p:spPr>
              <a:xfrm>
                <a:off x="10361107" y="5463317"/>
                <a:ext cx="265750" cy="135635"/>
              </a:xfrm>
              <a:custGeom>
                <a:avLst/>
                <a:gdLst>
                  <a:gd name="connsiteX0" fmla="*/ 128778 w 265750"/>
                  <a:gd name="connsiteY0" fmla="*/ 0 h 135635"/>
                  <a:gd name="connsiteX1" fmla="*/ 74866 w 265750"/>
                  <a:gd name="connsiteY1" fmla="*/ 57150 h 135635"/>
                  <a:gd name="connsiteX2" fmla="*/ 0 w 265750"/>
                  <a:gd name="connsiteY2" fmla="*/ 96107 h 135635"/>
                  <a:gd name="connsiteX3" fmla="*/ 27718 w 265750"/>
                  <a:gd name="connsiteY3" fmla="*/ 119824 h 135635"/>
                  <a:gd name="connsiteX4" fmla="*/ 118491 w 265750"/>
                  <a:gd name="connsiteY4" fmla="*/ 127730 h 135635"/>
                  <a:gd name="connsiteX5" fmla="*/ 175641 w 265750"/>
                  <a:gd name="connsiteY5" fmla="*/ 129730 h 135635"/>
                  <a:gd name="connsiteX6" fmla="*/ 246697 w 265750"/>
                  <a:gd name="connsiteY6" fmla="*/ 135636 h 135635"/>
                  <a:gd name="connsiteX7" fmla="*/ 265747 w 265750"/>
                  <a:gd name="connsiteY7" fmla="*/ 83153 h 13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750" h="135635">
                    <a:moveTo>
                      <a:pt x="128778" y="0"/>
                    </a:moveTo>
                    <a:cubicBezTo>
                      <a:pt x="128778" y="0"/>
                      <a:pt x="96584" y="45053"/>
                      <a:pt x="74866" y="57150"/>
                    </a:cubicBezTo>
                    <a:cubicBezTo>
                      <a:pt x="53149" y="69247"/>
                      <a:pt x="0" y="82487"/>
                      <a:pt x="0" y="96107"/>
                    </a:cubicBezTo>
                    <a:cubicBezTo>
                      <a:pt x="0" y="109728"/>
                      <a:pt x="4001" y="111919"/>
                      <a:pt x="27718" y="119824"/>
                    </a:cubicBezTo>
                    <a:cubicBezTo>
                      <a:pt x="51435" y="127730"/>
                      <a:pt x="94393" y="127730"/>
                      <a:pt x="118491" y="127730"/>
                    </a:cubicBezTo>
                    <a:cubicBezTo>
                      <a:pt x="137560" y="127073"/>
                      <a:pt x="156658" y="127740"/>
                      <a:pt x="175641" y="129730"/>
                    </a:cubicBezTo>
                    <a:cubicBezTo>
                      <a:pt x="199187" y="133150"/>
                      <a:pt x="222914" y="135122"/>
                      <a:pt x="246697" y="135636"/>
                    </a:cubicBezTo>
                    <a:cubicBezTo>
                      <a:pt x="266414" y="135636"/>
                      <a:pt x="265747" y="83153"/>
                      <a:pt x="265747" y="83153"/>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59D4582D-67A0-A6F2-B7E7-4EDBEB10F23D}"/>
                  </a:ext>
                </a:extLst>
              </p:cNvPr>
              <p:cNvSpPr/>
              <p:nvPr/>
            </p:nvSpPr>
            <p:spPr>
              <a:xfrm>
                <a:off x="10489884" y="4344606"/>
                <a:ext cx="317658" cy="1204443"/>
              </a:xfrm>
              <a:custGeom>
                <a:avLst/>
                <a:gdLst>
                  <a:gd name="connsiteX0" fmla="*/ 317659 w 317658"/>
                  <a:gd name="connsiteY0" fmla="*/ 0 h 1204443"/>
                  <a:gd name="connsiteX1" fmla="*/ 226886 w 317658"/>
                  <a:gd name="connsiteY1" fmla="*/ 490919 h 1204443"/>
                  <a:gd name="connsiteX2" fmla="*/ 171355 w 317658"/>
                  <a:gd name="connsiteY2" fmla="*/ 775716 h 1204443"/>
                  <a:gd name="connsiteX3" fmla="*/ 136588 w 317658"/>
                  <a:gd name="connsiteY3" fmla="*/ 1201865 h 1204443"/>
                  <a:gd name="connsiteX4" fmla="*/ 74104 w 317658"/>
                  <a:gd name="connsiteY4" fmla="*/ 1176338 h 1204443"/>
                  <a:gd name="connsiteX5" fmla="*/ 0 w 317658"/>
                  <a:gd name="connsiteY5" fmla="*/ 1118521 h 1204443"/>
                  <a:gd name="connsiteX6" fmla="*/ 6953 w 317658"/>
                  <a:gd name="connsiteY6" fmla="*/ 1074515 h 1204443"/>
                  <a:gd name="connsiteX7" fmla="*/ 20860 w 317658"/>
                  <a:gd name="connsiteY7" fmla="*/ 1007364 h 1204443"/>
                  <a:gd name="connsiteX8" fmla="*/ 23146 w 317658"/>
                  <a:gd name="connsiteY8" fmla="*/ 597789 h 1204443"/>
                  <a:gd name="connsiteX9" fmla="*/ 53245 w 317658"/>
                  <a:gd name="connsiteY9" fmla="*/ 46101 h 1204443"/>
                  <a:gd name="connsiteX10" fmla="*/ 317659 w 317658"/>
                  <a:gd name="connsiteY10" fmla="*/ 0 h 120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7658" h="1204443">
                    <a:moveTo>
                      <a:pt x="317659" y="0"/>
                    </a:moveTo>
                    <a:cubicBezTo>
                      <a:pt x="317659" y="0"/>
                      <a:pt x="271272" y="368332"/>
                      <a:pt x="226886" y="490919"/>
                    </a:cubicBezTo>
                    <a:cubicBezTo>
                      <a:pt x="182499" y="613505"/>
                      <a:pt x="201454" y="650748"/>
                      <a:pt x="171355" y="775716"/>
                    </a:cubicBezTo>
                    <a:cubicBezTo>
                      <a:pt x="141256" y="900684"/>
                      <a:pt x="136588" y="1194816"/>
                      <a:pt x="136588" y="1201865"/>
                    </a:cubicBezTo>
                    <a:cubicBezTo>
                      <a:pt x="136588" y="1208913"/>
                      <a:pt x="122682" y="1201865"/>
                      <a:pt x="74104" y="1176338"/>
                    </a:cubicBezTo>
                    <a:cubicBezTo>
                      <a:pt x="45901" y="1162022"/>
                      <a:pt x="20746" y="1142391"/>
                      <a:pt x="0" y="1118521"/>
                    </a:cubicBezTo>
                    <a:cubicBezTo>
                      <a:pt x="1362" y="1103719"/>
                      <a:pt x="3686" y="1089022"/>
                      <a:pt x="6953" y="1074515"/>
                    </a:cubicBezTo>
                    <a:cubicBezTo>
                      <a:pt x="11525" y="1055465"/>
                      <a:pt x="20860" y="1007364"/>
                      <a:pt x="20860" y="1007364"/>
                    </a:cubicBezTo>
                    <a:cubicBezTo>
                      <a:pt x="20860" y="1007364"/>
                      <a:pt x="2286" y="849821"/>
                      <a:pt x="23146" y="597789"/>
                    </a:cubicBezTo>
                    <a:cubicBezTo>
                      <a:pt x="44006" y="345758"/>
                      <a:pt x="53245" y="46101"/>
                      <a:pt x="53245" y="46101"/>
                    </a:cubicBezTo>
                    <a:cubicBezTo>
                      <a:pt x="53245" y="46101"/>
                      <a:pt x="222695" y="23146"/>
                      <a:pt x="317659"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C0290F6-5F92-0DD7-DACF-E2AB629C9A80}"/>
                  </a:ext>
                </a:extLst>
              </p:cNvPr>
              <p:cNvSpPr/>
              <p:nvPr/>
            </p:nvSpPr>
            <p:spPr>
              <a:xfrm>
                <a:off x="10432572" y="5541803"/>
                <a:ext cx="303981" cy="134686"/>
              </a:xfrm>
              <a:custGeom>
                <a:avLst/>
                <a:gdLst>
                  <a:gd name="connsiteX0" fmla="*/ 141800 w 303981"/>
                  <a:gd name="connsiteY0" fmla="*/ 1334 h 134686"/>
                  <a:gd name="connsiteX1" fmla="*/ 87698 w 303981"/>
                  <a:gd name="connsiteY1" fmla="*/ 47149 h 134686"/>
                  <a:gd name="connsiteX2" fmla="*/ 258 w 303981"/>
                  <a:gd name="connsiteY2" fmla="*/ 91535 h 134686"/>
                  <a:gd name="connsiteX3" fmla="*/ 9783 w 303981"/>
                  <a:gd name="connsiteY3" fmla="*/ 122015 h 134686"/>
                  <a:gd name="connsiteX4" fmla="*/ 122178 w 303981"/>
                  <a:gd name="connsiteY4" fmla="*/ 134493 h 134686"/>
                  <a:gd name="connsiteX5" fmla="*/ 251147 w 303981"/>
                  <a:gd name="connsiteY5" fmla="*/ 128969 h 134686"/>
                  <a:gd name="connsiteX6" fmla="*/ 303915 w 303981"/>
                  <a:gd name="connsiteY6" fmla="*/ 101251 h 134686"/>
                  <a:gd name="connsiteX7" fmla="*/ 283055 w 303981"/>
                  <a:gd name="connsiteY7" fmla="*/ 0 h 134686"/>
                  <a:gd name="connsiteX8" fmla="*/ 141800 w 303981"/>
                  <a:gd name="connsiteY8" fmla="*/ 1334 h 134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981" h="134686">
                    <a:moveTo>
                      <a:pt x="141800" y="1334"/>
                    </a:moveTo>
                    <a:cubicBezTo>
                      <a:pt x="141800" y="1334"/>
                      <a:pt x="108462" y="36004"/>
                      <a:pt x="87698" y="47149"/>
                    </a:cubicBezTo>
                    <a:cubicBezTo>
                      <a:pt x="66933" y="58293"/>
                      <a:pt x="1973" y="81820"/>
                      <a:pt x="258" y="91535"/>
                    </a:cubicBezTo>
                    <a:cubicBezTo>
                      <a:pt x="-1456" y="101251"/>
                      <a:pt x="5782" y="120682"/>
                      <a:pt x="9783" y="122015"/>
                    </a:cubicBezTo>
                    <a:cubicBezTo>
                      <a:pt x="46854" y="129188"/>
                      <a:pt x="84440" y="133360"/>
                      <a:pt x="122178" y="134493"/>
                    </a:cubicBezTo>
                    <a:cubicBezTo>
                      <a:pt x="174851" y="135922"/>
                      <a:pt x="235907" y="128969"/>
                      <a:pt x="251147" y="128969"/>
                    </a:cubicBezTo>
                    <a:cubicBezTo>
                      <a:pt x="266387" y="128969"/>
                      <a:pt x="302486" y="142875"/>
                      <a:pt x="303915" y="101251"/>
                    </a:cubicBezTo>
                    <a:cubicBezTo>
                      <a:pt x="305344" y="59627"/>
                      <a:pt x="283055" y="0"/>
                      <a:pt x="283055" y="0"/>
                    </a:cubicBezTo>
                    <a:cubicBezTo>
                      <a:pt x="283055" y="0"/>
                      <a:pt x="209713" y="22193"/>
                      <a:pt x="141800" y="1334"/>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D1647B86-65A4-FF68-18B0-BCED5D79BBA5}"/>
                  </a:ext>
                </a:extLst>
              </p:cNvPr>
              <p:cNvSpPr/>
              <p:nvPr/>
            </p:nvSpPr>
            <p:spPr>
              <a:xfrm>
                <a:off x="10400159" y="4326127"/>
                <a:ext cx="325031" cy="1238047"/>
              </a:xfrm>
              <a:custGeom>
                <a:avLst/>
                <a:gdLst>
                  <a:gd name="connsiteX0" fmla="*/ 282416 w 325031"/>
                  <a:gd name="connsiteY0" fmla="*/ 156972 h 1238047"/>
                  <a:gd name="connsiteX1" fmla="*/ 257175 w 325031"/>
                  <a:gd name="connsiteY1" fmla="*/ 466916 h 1238047"/>
                  <a:gd name="connsiteX2" fmla="*/ 284797 w 325031"/>
                  <a:gd name="connsiteY2" fmla="*/ 795147 h 1238047"/>
                  <a:gd name="connsiteX3" fmla="*/ 310134 w 325031"/>
                  <a:gd name="connsiteY3" fmla="*/ 1117664 h 1238047"/>
                  <a:gd name="connsiteX4" fmla="*/ 316421 w 325031"/>
                  <a:gd name="connsiteY4" fmla="*/ 1138809 h 1238047"/>
                  <a:gd name="connsiteX5" fmla="*/ 303752 w 325031"/>
                  <a:gd name="connsiteY5" fmla="*/ 1170432 h 1238047"/>
                  <a:gd name="connsiteX6" fmla="*/ 324898 w 325031"/>
                  <a:gd name="connsiteY6" fmla="*/ 1193578 h 1238047"/>
                  <a:gd name="connsiteX7" fmla="*/ 316421 w 325031"/>
                  <a:gd name="connsiteY7" fmla="*/ 1235774 h 1238047"/>
                  <a:gd name="connsiteX8" fmla="*/ 259271 w 325031"/>
                  <a:gd name="connsiteY8" fmla="*/ 1237869 h 1238047"/>
                  <a:gd name="connsiteX9" fmla="*/ 179165 w 325031"/>
                  <a:gd name="connsiteY9" fmla="*/ 1229392 h 1238047"/>
                  <a:gd name="connsiteX10" fmla="*/ 162306 w 325031"/>
                  <a:gd name="connsiteY10" fmla="*/ 1221010 h 1238047"/>
                  <a:gd name="connsiteX11" fmla="*/ 158020 w 325031"/>
                  <a:gd name="connsiteY11" fmla="*/ 1168242 h 1238047"/>
                  <a:gd name="connsiteX12" fmla="*/ 177070 w 325031"/>
                  <a:gd name="connsiteY12" fmla="*/ 1119759 h 1238047"/>
                  <a:gd name="connsiteX13" fmla="*/ 156020 w 325031"/>
                  <a:gd name="connsiteY13" fmla="*/ 1001744 h 1238047"/>
                  <a:gd name="connsiteX14" fmla="*/ 139160 w 325031"/>
                  <a:gd name="connsiteY14" fmla="*/ 873157 h 1238047"/>
                  <a:gd name="connsiteX15" fmla="*/ 42196 w 325031"/>
                  <a:gd name="connsiteY15" fmla="*/ 520732 h 1238047"/>
                  <a:gd name="connsiteX16" fmla="*/ 2096 w 325031"/>
                  <a:gd name="connsiteY16" fmla="*/ 122301 h 1238047"/>
                  <a:gd name="connsiteX17" fmla="*/ 0 w 325031"/>
                  <a:gd name="connsiteY17" fmla="*/ 52673 h 1238047"/>
                  <a:gd name="connsiteX18" fmla="*/ 80105 w 325031"/>
                  <a:gd name="connsiteY18" fmla="*/ 0 h 1238047"/>
                  <a:gd name="connsiteX19" fmla="*/ 282416 w 325031"/>
                  <a:gd name="connsiteY19" fmla="*/ 156972 h 123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5031" h="1238047">
                    <a:moveTo>
                      <a:pt x="282416" y="156972"/>
                    </a:moveTo>
                    <a:cubicBezTo>
                      <a:pt x="282416" y="156972"/>
                      <a:pt x="265557" y="395097"/>
                      <a:pt x="257175" y="466916"/>
                    </a:cubicBezTo>
                    <a:cubicBezTo>
                      <a:pt x="248793" y="538734"/>
                      <a:pt x="265747" y="690372"/>
                      <a:pt x="284797" y="795147"/>
                    </a:cubicBezTo>
                    <a:cubicBezTo>
                      <a:pt x="303847" y="899922"/>
                      <a:pt x="310134" y="1117664"/>
                      <a:pt x="310134" y="1117664"/>
                    </a:cubicBezTo>
                    <a:cubicBezTo>
                      <a:pt x="317192" y="1122169"/>
                      <a:pt x="319869" y="1131180"/>
                      <a:pt x="316421" y="1138809"/>
                    </a:cubicBezTo>
                    <a:cubicBezTo>
                      <a:pt x="311610" y="1149106"/>
                      <a:pt x="307381" y="1159660"/>
                      <a:pt x="303752" y="1170432"/>
                    </a:cubicBezTo>
                    <a:cubicBezTo>
                      <a:pt x="303752" y="1170432"/>
                      <a:pt x="326993" y="1178814"/>
                      <a:pt x="324898" y="1193578"/>
                    </a:cubicBezTo>
                    <a:cubicBezTo>
                      <a:pt x="322802" y="1208342"/>
                      <a:pt x="316421" y="1235774"/>
                      <a:pt x="316421" y="1235774"/>
                    </a:cubicBezTo>
                    <a:cubicBezTo>
                      <a:pt x="297437" y="1237717"/>
                      <a:pt x="278349" y="1238412"/>
                      <a:pt x="259271" y="1237869"/>
                    </a:cubicBezTo>
                    <a:cubicBezTo>
                      <a:pt x="232343" y="1237840"/>
                      <a:pt x="205502" y="1234993"/>
                      <a:pt x="179165" y="1229392"/>
                    </a:cubicBezTo>
                    <a:lnTo>
                      <a:pt x="162306" y="1221010"/>
                    </a:lnTo>
                    <a:cubicBezTo>
                      <a:pt x="162306" y="1221010"/>
                      <a:pt x="158020" y="1187292"/>
                      <a:pt x="158020" y="1168242"/>
                    </a:cubicBezTo>
                    <a:cubicBezTo>
                      <a:pt x="158020" y="1149192"/>
                      <a:pt x="179165" y="1130142"/>
                      <a:pt x="177070" y="1119759"/>
                    </a:cubicBezTo>
                    <a:cubicBezTo>
                      <a:pt x="174974" y="1109377"/>
                      <a:pt x="164497" y="1050227"/>
                      <a:pt x="156020" y="1001744"/>
                    </a:cubicBezTo>
                    <a:cubicBezTo>
                      <a:pt x="147542" y="953262"/>
                      <a:pt x="153924" y="923735"/>
                      <a:pt x="139160" y="873157"/>
                    </a:cubicBezTo>
                    <a:cubicBezTo>
                      <a:pt x="124396" y="822579"/>
                      <a:pt x="42196" y="520732"/>
                      <a:pt x="42196" y="520732"/>
                    </a:cubicBezTo>
                    <a:cubicBezTo>
                      <a:pt x="42196" y="520732"/>
                      <a:pt x="4096" y="170783"/>
                      <a:pt x="2096" y="122301"/>
                    </a:cubicBezTo>
                    <a:cubicBezTo>
                      <a:pt x="95" y="73819"/>
                      <a:pt x="0" y="52673"/>
                      <a:pt x="0" y="52673"/>
                    </a:cubicBezTo>
                    <a:cubicBezTo>
                      <a:pt x="0" y="52673"/>
                      <a:pt x="65341" y="0"/>
                      <a:pt x="80105" y="0"/>
                    </a:cubicBezTo>
                    <a:cubicBezTo>
                      <a:pt x="94869" y="0"/>
                      <a:pt x="282416" y="156972"/>
                      <a:pt x="282416" y="156972"/>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7CD31AD5-0EB7-90D0-7121-20B7C62B01BB}"/>
                  </a:ext>
                </a:extLst>
              </p:cNvPr>
              <p:cNvSpPr/>
              <p:nvPr/>
            </p:nvSpPr>
            <p:spPr>
              <a:xfrm>
                <a:off x="10390655" y="4343273"/>
                <a:ext cx="426342" cy="103438"/>
              </a:xfrm>
              <a:custGeom>
                <a:avLst/>
                <a:gdLst>
                  <a:gd name="connsiteX0" fmla="*/ 3217 w 426342"/>
                  <a:gd name="connsiteY0" fmla="*/ 0 h 103438"/>
                  <a:gd name="connsiteX1" fmla="*/ 3217 w 426342"/>
                  <a:gd name="connsiteY1" fmla="*/ 63817 h 103438"/>
                  <a:gd name="connsiteX2" fmla="*/ 151426 w 426342"/>
                  <a:gd name="connsiteY2" fmla="*/ 100013 h 103438"/>
                  <a:gd name="connsiteX3" fmla="*/ 363548 w 426342"/>
                  <a:gd name="connsiteY3" fmla="*/ 87916 h 103438"/>
                  <a:gd name="connsiteX4" fmla="*/ 423841 w 426342"/>
                  <a:gd name="connsiteY4" fmla="*/ 56579 h 103438"/>
                  <a:gd name="connsiteX5" fmla="*/ 424984 w 426342"/>
                  <a:gd name="connsiteY5" fmla="*/ 3620 h 103438"/>
                  <a:gd name="connsiteX6" fmla="*/ 3217 w 426342"/>
                  <a:gd name="connsiteY6" fmla="*/ 0 h 10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342" h="103438">
                    <a:moveTo>
                      <a:pt x="3217" y="0"/>
                    </a:moveTo>
                    <a:cubicBezTo>
                      <a:pt x="3217" y="0"/>
                      <a:pt x="-4022" y="53054"/>
                      <a:pt x="3217" y="63817"/>
                    </a:cubicBezTo>
                    <a:cubicBezTo>
                      <a:pt x="10456" y="74581"/>
                      <a:pt x="73131" y="91535"/>
                      <a:pt x="151426" y="100013"/>
                    </a:cubicBezTo>
                    <a:cubicBezTo>
                      <a:pt x="229722" y="108490"/>
                      <a:pt x="329830" y="100013"/>
                      <a:pt x="363548" y="87916"/>
                    </a:cubicBezTo>
                    <a:cubicBezTo>
                      <a:pt x="397267" y="75819"/>
                      <a:pt x="418984" y="65056"/>
                      <a:pt x="423841" y="56579"/>
                    </a:cubicBezTo>
                    <a:cubicBezTo>
                      <a:pt x="428699" y="48101"/>
                      <a:pt x="424984" y="3620"/>
                      <a:pt x="424984" y="3620"/>
                    </a:cubicBezTo>
                    <a:cubicBezTo>
                      <a:pt x="424984" y="3620"/>
                      <a:pt x="113326" y="21717"/>
                      <a:pt x="3217" y="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B54E664F-55BB-9DE7-0CFF-19CCDB82862C}"/>
                  </a:ext>
                </a:extLst>
              </p:cNvPr>
              <p:cNvSpPr/>
              <p:nvPr/>
            </p:nvSpPr>
            <p:spPr>
              <a:xfrm>
                <a:off x="10374144" y="3474622"/>
                <a:ext cx="461731" cy="939896"/>
              </a:xfrm>
              <a:custGeom>
                <a:avLst/>
                <a:gdLst>
                  <a:gd name="connsiteX0" fmla="*/ 324243 w 461731"/>
                  <a:gd name="connsiteY0" fmla="*/ 732 h 939896"/>
                  <a:gd name="connsiteX1" fmla="*/ 455783 w 461731"/>
                  <a:gd name="connsiteY1" fmla="*/ 192566 h 939896"/>
                  <a:gd name="connsiteX2" fmla="*/ 444353 w 461731"/>
                  <a:gd name="connsiteY2" fmla="*/ 687199 h 939896"/>
                  <a:gd name="connsiteX3" fmla="*/ 459593 w 461731"/>
                  <a:gd name="connsiteY3" fmla="*/ 867412 h 939896"/>
                  <a:gd name="connsiteX4" fmla="*/ 276427 w 461731"/>
                  <a:gd name="connsiteY4" fmla="*/ 938564 h 939896"/>
                  <a:gd name="connsiteX5" fmla="*/ 37064 w 461731"/>
                  <a:gd name="connsiteY5" fmla="*/ 910941 h 939896"/>
                  <a:gd name="connsiteX6" fmla="*/ 12299 w 461731"/>
                  <a:gd name="connsiteY6" fmla="*/ 884081 h 939896"/>
                  <a:gd name="connsiteX7" fmla="*/ 11822 w 461731"/>
                  <a:gd name="connsiteY7" fmla="*/ 621191 h 939896"/>
                  <a:gd name="connsiteX8" fmla="*/ 11346 w 461731"/>
                  <a:gd name="connsiteY8" fmla="*/ 341346 h 939896"/>
                  <a:gd name="connsiteX9" fmla="*/ 8775 w 461731"/>
                  <a:gd name="connsiteY9" fmla="*/ 140655 h 939896"/>
                  <a:gd name="connsiteX10" fmla="*/ 84022 w 461731"/>
                  <a:gd name="connsiteY10" fmla="*/ 72074 h 939896"/>
                  <a:gd name="connsiteX11" fmla="*/ 324243 w 461731"/>
                  <a:gd name="connsiteY11" fmla="*/ 732 h 9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1731" h="939896">
                    <a:moveTo>
                      <a:pt x="324243" y="732"/>
                    </a:moveTo>
                    <a:cubicBezTo>
                      <a:pt x="324243" y="732"/>
                      <a:pt x="435113" y="74837"/>
                      <a:pt x="455783" y="192566"/>
                    </a:cubicBezTo>
                    <a:cubicBezTo>
                      <a:pt x="474071" y="297341"/>
                      <a:pt x="444353" y="667387"/>
                      <a:pt x="444353" y="687199"/>
                    </a:cubicBezTo>
                    <a:cubicBezTo>
                      <a:pt x="444353" y="707011"/>
                      <a:pt x="459593" y="867412"/>
                      <a:pt x="459593" y="867412"/>
                    </a:cubicBezTo>
                    <a:cubicBezTo>
                      <a:pt x="475309" y="901131"/>
                      <a:pt x="346817" y="931991"/>
                      <a:pt x="276427" y="938564"/>
                    </a:cubicBezTo>
                    <a:cubicBezTo>
                      <a:pt x="214134" y="944374"/>
                      <a:pt x="76402" y="930467"/>
                      <a:pt x="37064" y="910941"/>
                    </a:cubicBezTo>
                    <a:cubicBezTo>
                      <a:pt x="24586" y="904750"/>
                      <a:pt x="12585" y="897987"/>
                      <a:pt x="12299" y="884081"/>
                    </a:cubicBezTo>
                    <a:cubicBezTo>
                      <a:pt x="10870" y="819406"/>
                      <a:pt x="7536" y="646908"/>
                      <a:pt x="11822" y="621191"/>
                    </a:cubicBezTo>
                    <a:cubicBezTo>
                      <a:pt x="17157" y="589473"/>
                      <a:pt x="11346" y="404687"/>
                      <a:pt x="11346" y="341346"/>
                    </a:cubicBezTo>
                    <a:cubicBezTo>
                      <a:pt x="11346" y="278005"/>
                      <a:pt x="-12371" y="181612"/>
                      <a:pt x="8775" y="140655"/>
                    </a:cubicBezTo>
                    <a:cubicBezTo>
                      <a:pt x="29920" y="99697"/>
                      <a:pt x="84022" y="72074"/>
                      <a:pt x="84022" y="72074"/>
                    </a:cubicBezTo>
                    <a:cubicBezTo>
                      <a:pt x="153097" y="20554"/>
                      <a:pt x="238241" y="-4735"/>
                      <a:pt x="324243" y="732"/>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742E1F34-AB28-A822-B9CF-9583985558E6}"/>
                  </a:ext>
                </a:extLst>
              </p:cNvPr>
              <p:cNvSpPr/>
              <p:nvPr/>
            </p:nvSpPr>
            <p:spPr>
              <a:xfrm>
                <a:off x="10670859" y="3849877"/>
                <a:ext cx="28575" cy="45815"/>
              </a:xfrm>
              <a:custGeom>
                <a:avLst/>
                <a:gdLst>
                  <a:gd name="connsiteX0" fmla="*/ 28575 w 28575"/>
                  <a:gd name="connsiteY0" fmla="*/ 0 h 45815"/>
                  <a:gd name="connsiteX1" fmla="*/ 0 w 28575"/>
                  <a:gd name="connsiteY1" fmla="*/ 45815 h 45815"/>
                </a:gdLst>
                <a:ahLst/>
                <a:cxnLst>
                  <a:cxn ang="0">
                    <a:pos x="connsiteX0" y="connsiteY0"/>
                  </a:cxn>
                  <a:cxn ang="0">
                    <a:pos x="connsiteX1" y="connsiteY1"/>
                  </a:cxn>
                </a:cxnLst>
                <a:rect l="l" t="t" r="r" b="b"/>
                <a:pathLst>
                  <a:path w="28575" h="45815">
                    <a:moveTo>
                      <a:pt x="28575" y="0"/>
                    </a:moveTo>
                    <a:cubicBezTo>
                      <a:pt x="20488" y="16126"/>
                      <a:pt x="10925" y="31461"/>
                      <a:pt x="0" y="45815"/>
                    </a:cubicBezTo>
                  </a:path>
                </a:pathLst>
              </a:custGeom>
              <a:noFill/>
              <a:ln w="9525" cap="rnd">
                <a:solidFill>
                  <a:srgbClr val="263238"/>
                </a:solidFill>
                <a:prstDash val="solid"/>
                <a:round/>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DDE0EA2-0AF0-F24A-59B5-3C05D365FFD0}"/>
                  </a:ext>
                </a:extLst>
              </p:cNvPr>
              <p:cNvSpPr/>
              <p:nvPr/>
            </p:nvSpPr>
            <p:spPr>
              <a:xfrm>
                <a:off x="10722485" y="3691953"/>
                <a:ext cx="52387" cy="112775"/>
              </a:xfrm>
              <a:custGeom>
                <a:avLst/>
                <a:gdLst>
                  <a:gd name="connsiteX0" fmla="*/ 52388 w 52387"/>
                  <a:gd name="connsiteY0" fmla="*/ 0 h 112775"/>
                  <a:gd name="connsiteX1" fmla="*/ 0 w 52387"/>
                  <a:gd name="connsiteY1" fmla="*/ 112776 h 112775"/>
                </a:gdLst>
                <a:ahLst/>
                <a:cxnLst>
                  <a:cxn ang="0">
                    <a:pos x="connsiteX0" y="connsiteY0"/>
                  </a:cxn>
                  <a:cxn ang="0">
                    <a:pos x="connsiteX1" y="connsiteY1"/>
                  </a:cxn>
                </a:cxnLst>
                <a:rect l="l" t="t" r="r" b="b"/>
                <a:pathLst>
                  <a:path w="52387" h="112775">
                    <a:moveTo>
                      <a:pt x="52388" y="0"/>
                    </a:moveTo>
                    <a:cubicBezTo>
                      <a:pt x="52388" y="0"/>
                      <a:pt x="26956" y="57912"/>
                      <a:pt x="0" y="112776"/>
                    </a:cubicBezTo>
                  </a:path>
                </a:pathLst>
              </a:custGeom>
              <a:noFill/>
              <a:ln w="9525" cap="rnd">
                <a:solidFill>
                  <a:srgbClr val="263238"/>
                </a:solidFill>
                <a:prstDash val="solid"/>
                <a:round/>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3066E711-964F-2AEA-F0A2-BB736DE896F9}"/>
                  </a:ext>
                </a:extLst>
              </p:cNvPr>
              <p:cNvSpPr/>
              <p:nvPr/>
            </p:nvSpPr>
            <p:spPr>
              <a:xfrm>
                <a:off x="10666669" y="3874928"/>
                <a:ext cx="56197" cy="74866"/>
              </a:xfrm>
              <a:custGeom>
                <a:avLst/>
                <a:gdLst>
                  <a:gd name="connsiteX0" fmla="*/ 56198 w 56197"/>
                  <a:gd name="connsiteY0" fmla="*/ 0 h 74866"/>
                  <a:gd name="connsiteX1" fmla="*/ 0 w 56197"/>
                  <a:gd name="connsiteY1" fmla="*/ 74867 h 74866"/>
                </a:gdLst>
                <a:ahLst/>
                <a:cxnLst>
                  <a:cxn ang="0">
                    <a:pos x="connsiteX0" y="connsiteY0"/>
                  </a:cxn>
                  <a:cxn ang="0">
                    <a:pos x="connsiteX1" y="connsiteY1"/>
                  </a:cxn>
                </a:cxnLst>
                <a:rect l="l" t="t" r="r" b="b"/>
                <a:pathLst>
                  <a:path w="56197" h="74866">
                    <a:moveTo>
                      <a:pt x="56198" y="0"/>
                    </a:moveTo>
                    <a:lnTo>
                      <a:pt x="0" y="74867"/>
                    </a:lnTo>
                  </a:path>
                </a:pathLst>
              </a:custGeom>
              <a:ln w="9525" cap="rnd">
                <a:solidFill>
                  <a:srgbClr val="263238"/>
                </a:solidFill>
                <a:prstDash val="solid"/>
                <a:round/>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D25AC87F-A2CE-0993-D33E-1DA3BDFC0DF9}"/>
                  </a:ext>
                </a:extLst>
              </p:cNvPr>
              <p:cNvSpPr/>
              <p:nvPr/>
            </p:nvSpPr>
            <p:spPr>
              <a:xfrm>
                <a:off x="10458166" y="3420874"/>
                <a:ext cx="266604" cy="126108"/>
              </a:xfrm>
              <a:custGeom>
                <a:avLst/>
                <a:gdLst>
                  <a:gd name="connsiteX0" fmla="*/ 241554 w 266604"/>
                  <a:gd name="connsiteY0" fmla="*/ 379 h 126108"/>
                  <a:gd name="connsiteX1" fmla="*/ 266605 w 266604"/>
                  <a:gd name="connsiteY1" fmla="*/ 63720 h 126108"/>
                  <a:gd name="connsiteX2" fmla="*/ 164973 w 266604"/>
                  <a:gd name="connsiteY2" fmla="*/ 73245 h 126108"/>
                  <a:gd name="connsiteX3" fmla="*/ 0 w 266604"/>
                  <a:gd name="connsiteY3" fmla="*/ 126109 h 126108"/>
                  <a:gd name="connsiteX4" fmla="*/ 21050 w 266604"/>
                  <a:gd name="connsiteY4" fmla="*/ 68959 h 126108"/>
                  <a:gd name="connsiteX5" fmla="*/ 130683 w 266604"/>
                  <a:gd name="connsiteY5" fmla="*/ 10856 h 126108"/>
                  <a:gd name="connsiteX6" fmla="*/ 241554 w 266604"/>
                  <a:gd name="connsiteY6" fmla="*/ 379 h 126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604" h="126108">
                    <a:moveTo>
                      <a:pt x="241554" y="379"/>
                    </a:moveTo>
                    <a:lnTo>
                      <a:pt x="266605" y="63720"/>
                    </a:lnTo>
                    <a:cubicBezTo>
                      <a:pt x="266605" y="63720"/>
                      <a:pt x="213836" y="66387"/>
                      <a:pt x="164973" y="73245"/>
                    </a:cubicBezTo>
                    <a:cubicBezTo>
                      <a:pt x="116110" y="80103"/>
                      <a:pt x="0" y="126109"/>
                      <a:pt x="0" y="126109"/>
                    </a:cubicBezTo>
                    <a:cubicBezTo>
                      <a:pt x="0" y="126109"/>
                      <a:pt x="11811" y="78484"/>
                      <a:pt x="21050" y="68959"/>
                    </a:cubicBezTo>
                    <a:cubicBezTo>
                      <a:pt x="51092" y="39250"/>
                      <a:pt x="89230" y="19038"/>
                      <a:pt x="130683" y="10856"/>
                    </a:cubicBezTo>
                    <a:cubicBezTo>
                      <a:pt x="166983" y="2293"/>
                      <a:pt x="204292" y="-1231"/>
                      <a:pt x="241554" y="37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CC77B679-E22F-A06A-ECA8-EA1B2E4B6897}"/>
                  </a:ext>
                </a:extLst>
              </p:cNvPr>
              <p:cNvSpPr/>
              <p:nvPr/>
            </p:nvSpPr>
            <p:spPr>
              <a:xfrm>
                <a:off x="10020095" y="3905082"/>
                <a:ext cx="488554" cy="222261"/>
              </a:xfrm>
              <a:custGeom>
                <a:avLst/>
                <a:gdLst>
                  <a:gd name="connsiteX0" fmla="*/ 488554 w 488554"/>
                  <a:gd name="connsiteY0" fmla="*/ 117293 h 222261"/>
                  <a:gd name="connsiteX1" fmla="*/ 469504 w 488554"/>
                  <a:gd name="connsiteY1" fmla="*/ 222068 h 222261"/>
                  <a:gd name="connsiteX2" fmla="*/ 166990 w 488554"/>
                  <a:gd name="connsiteY2" fmla="*/ 122341 h 222261"/>
                  <a:gd name="connsiteX3" fmla="*/ 132891 w 488554"/>
                  <a:gd name="connsiteY3" fmla="*/ 112816 h 222261"/>
                  <a:gd name="connsiteX4" fmla="*/ 84027 w 488554"/>
                  <a:gd name="connsiteY4" fmla="*/ 105482 h 222261"/>
                  <a:gd name="connsiteX5" fmla="*/ 56024 w 488554"/>
                  <a:gd name="connsiteY5" fmla="*/ 81098 h 222261"/>
                  <a:gd name="connsiteX6" fmla="*/ 14590 w 488554"/>
                  <a:gd name="connsiteY6" fmla="*/ 71573 h 222261"/>
                  <a:gd name="connsiteX7" fmla="*/ 2398 w 488554"/>
                  <a:gd name="connsiteY7" fmla="*/ 56904 h 222261"/>
                  <a:gd name="connsiteX8" fmla="*/ 46213 w 488554"/>
                  <a:gd name="connsiteY8" fmla="*/ 45951 h 222261"/>
                  <a:gd name="connsiteX9" fmla="*/ 62120 w 488554"/>
                  <a:gd name="connsiteY9" fmla="*/ 26424 h 222261"/>
                  <a:gd name="connsiteX10" fmla="*/ 107268 w 488554"/>
                  <a:gd name="connsiteY10" fmla="*/ 9374 h 222261"/>
                  <a:gd name="connsiteX11" fmla="*/ 169467 w 488554"/>
                  <a:gd name="connsiteY11" fmla="*/ 27663 h 222261"/>
                  <a:gd name="connsiteX12" fmla="*/ 218235 w 488554"/>
                  <a:gd name="connsiteY12" fmla="*/ 75288 h 222261"/>
                  <a:gd name="connsiteX13" fmla="*/ 332535 w 488554"/>
                  <a:gd name="connsiteY13" fmla="*/ 118055 h 22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8554" h="222261">
                    <a:moveTo>
                      <a:pt x="488554" y="117293"/>
                    </a:moveTo>
                    <a:cubicBezTo>
                      <a:pt x="488554" y="117293"/>
                      <a:pt x="480077" y="217020"/>
                      <a:pt x="469504" y="222068"/>
                    </a:cubicBezTo>
                    <a:cubicBezTo>
                      <a:pt x="458931" y="227116"/>
                      <a:pt x="186516" y="132057"/>
                      <a:pt x="166990" y="122341"/>
                    </a:cubicBezTo>
                    <a:cubicBezTo>
                      <a:pt x="156322" y="117064"/>
                      <a:pt x="144749" y="113835"/>
                      <a:pt x="132891" y="112816"/>
                    </a:cubicBezTo>
                    <a:cubicBezTo>
                      <a:pt x="129176" y="111673"/>
                      <a:pt x="96219" y="111673"/>
                      <a:pt x="84027" y="105482"/>
                    </a:cubicBezTo>
                    <a:cubicBezTo>
                      <a:pt x="73740" y="98509"/>
                      <a:pt x="64339" y="90328"/>
                      <a:pt x="56024" y="81098"/>
                    </a:cubicBezTo>
                    <a:cubicBezTo>
                      <a:pt x="52309" y="78716"/>
                      <a:pt x="23067" y="77478"/>
                      <a:pt x="14590" y="71573"/>
                    </a:cubicBezTo>
                    <a:cubicBezTo>
                      <a:pt x="6113" y="65667"/>
                      <a:pt x="-4936" y="60619"/>
                      <a:pt x="2398" y="56904"/>
                    </a:cubicBezTo>
                    <a:cubicBezTo>
                      <a:pt x="16772" y="52390"/>
                      <a:pt x="31402" y="48732"/>
                      <a:pt x="46213" y="45951"/>
                    </a:cubicBezTo>
                    <a:cubicBezTo>
                      <a:pt x="46213" y="45951"/>
                      <a:pt x="47451" y="28901"/>
                      <a:pt x="62120" y="26424"/>
                    </a:cubicBezTo>
                    <a:cubicBezTo>
                      <a:pt x="76789" y="23948"/>
                      <a:pt x="71645" y="30139"/>
                      <a:pt x="107268" y="9374"/>
                    </a:cubicBezTo>
                    <a:cubicBezTo>
                      <a:pt x="142892" y="-11390"/>
                      <a:pt x="138987" y="5755"/>
                      <a:pt x="169467" y="27663"/>
                    </a:cubicBezTo>
                    <a:cubicBezTo>
                      <a:pt x="199947" y="49570"/>
                      <a:pt x="214520" y="74049"/>
                      <a:pt x="218235" y="75288"/>
                    </a:cubicBezTo>
                    <a:cubicBezTo>
                      <a:pt x="221949" y="76526"/>
                      <a:pt x="332535" y="118055"/>
                      <a:pt x="332535" y="118055"/>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6B0A74D2-66AF-FEA2-816F-FEA49C694A87}"/>
                  </a:ext>
                </a:extLst>
              </p:cNvPr>
              <p:cNvSpPr/>
              <p:nvPr/>
            </p:nvSpPr>
            <p:spPr>
              <a:xfrm>
                <a:off x="10065927" y="3943032"/>
                <a:ext cx="59817" cy="7334"/>
              </a:xfrm>
              <a:custGeom>
                <a:avLst/>
                <a:gdLst>
                  <a:gd name="connsiteX0" fmla="*/ 0 w 59817"/>
                  <a:gd name="connsiteY0" fmla="*/ 7334 h 7334"/>
                  <a:gd name="connsiteX1" fmla="*/ 59817 w 59817"/>
                  <a:gd name="connsiteY1" fmla="*/ 0 h 7334"/>
                </a:gdLst>
                <a:ahLst/>
                <a:cxnLst>
                  <a:cxn ang="0">
                    <a:pos x="connsiteX0" y="connsiteY0"/>
                  </a:cxn>
                  <a:cxn ang="0">
                    <a:pos x="connsiteX1" y="connsiteY1"/>
                  </a:cxn>
                </a:cxnLst>
                <a:rect l="l" t="t" r="r" b="b"/>
                <a:pathLst>
                  <a:path w="59817" h="7334">
                    <a:moveTo>
                      <a:pt x="0" y="7334"/>
                    </a:moveTo>
                    <a:lnTo>
                      <a:pt x="59817" y="0"/>
                    </a:lnTo>
                  </a:path>
                </a:pathLst>
              </a:custGeom>
              <a:ln w="9525" cap="rnd">
                <a:solidFill>
                  <a:srgbClr val="263238"/>
                </a:solidFill>
                <a:prstDash val="solid"/>
                <a:round/>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25CE3EE4-5529-970E-5788-23028B7B09BC}"/>
                  </a:ext>
                </a:extLst>
              </p:cNvPr>
              <p:cNvSpPr/>
              <p:nvPr/>
            </p:nvSpPr>
            <p:spPr>
              <a:xfrm>
                <a:off x="10208281" y="3978766"/>
                <a:ext cx="57575" cy="83137"/>
              </a:xfrm>
              <a:custGeom>
                <a:avLst/>
                <a:gdLst>
                  <a:gd name="connsiteX0" fmla="*/ 57576 w 57575"/>
                  <a:gd name="connsiteY0" fmla="*/ 10557 h 83137"/>
                  <a:gd name="connsiteX1" fmla="*/ 29477 w 57575"/>
                  <a:gd name="connsiteY1" fmla="*/ 1032 h 83137"/>
                  <a:gd name="connsiteX2" fmla="*/ 45 w 57575"/>
                  <a:gd name="connsiteY2" fmla="*/ 53515 h 83137"/>
                  <a:gd name="connsiteX3" fmla="*/ 41193 w 57575"/>
                  <a:gd name="connsiteY3" fmla="*/ 83138 h 83137"/>
                </a:gdLst>
                <a:ahLst/>
                <a:cxnLst>
                  <a:cxn ang="0">
                    <a:pos x="connsiteX0" y="connsiteY0"/>
                  </a:cxn>
                  <a:cxn ang="0">
                    <a:pos x="connsiteX1" y="connsiteY1"/>
                  </a:cxn>
                  <a:cxn ang="0">
                    <a:pos x="connsiteX2" y="connsiteY2"/>
                  </a:cxn>
                  <a:cxn ang="0">
                    <a:pos x="connsiteX3" y="connsiteY3"/>
                  </a:cxn>
                </a:cxnLst>
                <a:rect l="l" t="t" r="r" b="b"/>
                <a:pathLst>
                  <a:path w="57575" h="83137">
                    <a:moveTo>
                      <a:pt x="57576" y="10557"/>
                    </a:moveTo>
                    <a:cubicBezTo>
                      <a:pt x="57576" y="10557"/>
                      <a:pt x="40812" y="-3921"/>
                      <a:pt x="29477" y="1032"/>
                    </a:cubicBezTo>
                    <a:cubicBezTo>
                      <a:pt x="18142" y="5985"/>
                      <a:pt x="1664" y="27226"/>
                      <a:pt x="45" y="53515"/>
                    </a:cubicBezTo>
                    <a:cubicBezTo>
                      <a:pt x="-1574" y="79804"/>
                      <a:pt x="41193" y="83138"/>
                      <a:pt x="41193" y="83138"/>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EDD074A1-53B4-801C-7E21-1C5989AE5C0E}"/>
                  </a:ext>
                </a:extLst>
              </p:cNvPr>
              <p:cNvSpPr/>
              <p:nvPr/>
            </p:nvSpPr>
            <p:spPr>
              <a:xfrm>
                <a:off x="10232841" y="3558603"/>
                <a:ext cx="363723" cy="622958"/>
              </a:xfrm>
              <a:custGeom>
                <a:avLst/>
                <a:gdLst>
                  <a:gd name="connsiteX0" fmla="*/ 257901 w 363723"/>
                  <a:gd name="connsiteY0" fmla="*/ 0 h 622958"/>
                  <a:gd name="connsiteX1" fmla="*/ 159984 w 363723"/>
                  <a:gd name="connsiteY1" fmla="*/ 36004 h 622958"/>
                  <a:gd name="connsiteX2" fmla="*/ 145982 w 363723"/>
                  <a:gd name="connsiteY2" fmla="*/ 191833 h 622958"/>
                  <a:gd name="connsiteX3" fmla="*/ 182653 w 363723"/>
                  <a:gd name="connsiteY3" fmla="*/ 416433 h 622958"/>
                  <a:gd name="connsiteX4" fmla="*/ 177986 w 363723"/>
                  <a:gd name="connsiteY4" fmla="*/ 425958 h 622958"/>
                  <a:gd name="connsiteX5" fmla="*/ 174652 w 363723"/>
                  <a:gd name="connsiteY5" fmla="*/ 435483 h 622958"/>
                  <a:gd name="connsiteX6" fmla="*/ 149601 w 363723"/>
                  <a:gd name="connsiteY6" fmla="*/ 437388 h 622958"/>
                  <a:gd name="connsiteX7" fmla="*/ 107691 w 363723"/>
                  <a:gd name="connsiteY7" fmla="*/ 430244 h 622958"/>
                  <a:gd name="connsiteX8" fmla="*/ 23014 w 363723"/>
                  <a:gd name="connsiteY8" fmla="*/ 421291 h 622958"/>
                  <a:gd name="connsiteX9" fmla="*/ 3964 w 363723"/>
                  <a:gd name="connsiteY9" fmla="*/ 508540 h 622958"/>
                  <a:gd name="connsiteX10" fmla="*/ 299906 w 363723"/>
                  <a:gd name="connsiteY10" fmla="*/ 622840 h 622958"/>
                  <a:gd name="connsiteX11" fmla="*/ 351246 w 363723"/>
                  <a:gd name="connsiteY11" fmla="*/ 383286 h 622958"/>
                  <a:gd name="connsiteX12" fmla="*/ 363724 w 363723"/>
                  <a:gd name="connsiteY12" fmla="*/ 235934 h 62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723" h="622958">
                    <a:moveTo>
                      <a:pt x="257901" y="0"/>
                    </a:moveTo>
                    <a:cubicBezTo>
                      <a:pt x="235898" y="0"/>
                      <a:pt x="177986" y="16002"/>
                      <a:pt x="159984" y="36004"/>
                    </a:cubicBezTo>
                    <a:cubicBezTo>
                      <a:pt x="141982" y="56007"/>
                      <a:pt x="139981" y="113919"/>
                      <a:pt x="145982" y="191833"/>
                    </a:cubicBezTo>
                    <a:cubicBezTo>
                      <a:pt x="151983" y="269748"/>
                      <a:pt x="182558" y="415671"/>
                      <a:pt x="182653" y="416433"/>
                    </a:cubicBezTo>
                    <a:cubicBezTo>
                      <a:pt x="182653" y="414719"/>
                      <a:pt x="178939" y="424148"/>
                      <a:pt x="177986" y="425958"/>
                    </a:cubicBezTo>
                    <a:cubicBezTo>
                      <a:pt x="173985" y="433102"/>
                      <a:pt x="184177" y="434245"/>
                      <a:pt x="174652" y="435483"/>
                    </a:cubicBezTo>
                    <a:cubicBezTo>
                      <a:pt x="166356" y="436683"/>
                      <a:pt x="157983" y="437321"/>
                      <a:pt x="149601" y="437388"/>
                    </a:cubicBezTo>
                    <a:lnTo>
                      <a:pt x="107691" y="430244"/>
                    </a:lnTo>
                    <a:cubicBezTo>
                      <a:pt x="79698" y="425405"/>
                      <a:pt x="51408" y="422415"/>
                      <a:pt x="23014" y="421291"/>
                    </a:cubicBezTo>
                    <a:cubicBezTo>
                      <a:pt x="14156" y="421291"/>
                      <a:pt x="-9276" y="492919"/>
                      <a:pt x="3964" y="508540"/>
                    </a:cubicBezTo>
                    <a:cubicBezTo>
                      <a:pt x="17204" y="524161"/>
                      <a:pt x="282094" y="626936"/>
                      <a:pt x="299906" y="622840"/>
                    </a:cubicBezTo>
                    <a:cubicBezTo>
                      <a:pt x="317718" y="618744"/>
                      <a:pt x="351722" y="384715"/>
                      <a:pt x="351246" y="383286"/>
                    </a:cubicBezTo>
                    <a:cubicBezTo>
                      <a:pt x="356389" y="319088"/>
                      <a:pt x="362581" y="243840"/>
                      <a:pt x="363724" y="235934"/>
                    </a:cubicBezTo>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4385FE98-1C77-AE85-6C04-6FD9CC97D6AF}"/>
                  </a:ext>
                </a:extLst>
              </p:cNvPr>
              <p:cNvSpPr/>
              <p:nvPr/>
            </p:nvSpPr>
            <p:spPr>
              <a:xfrm>
                <a:off x="10407493" y="3994276"/>
                <a:ext cx="55911" cy="50958"/>
              </a:xfrm>
              <a:custGeom>
                <a:avLst/>
                <a:gdLst>
                  <a:gd name="connsiteX0" fmla="*/ 0 w 55911"/>
                  <a:gd name="connsiteY0" fmla="*/ 0 h 50958"/>
                  <a:gd name="connsiteX1" fmla="*/ 55912 w 55911"/>
                  <a:gd name="connsiteY1" fmla="*/ 50959 h 50958"/>
                </a:gdLst>
                <a:ahLst/>
                <a:cxnLst>
                  <a:cxn ang="0">
                    <a:pos x="connsiteX0" y="connsiteY0"/>
                  </a:cxn>
                  <a:cxn ang="0">
                    <a:pos x="connsiteX1" y="connsiteY1"/>
                  </a:cxn>
                </a:cxnLst>
                <a:rect l="l" t="t" r="r" b="b"/>
                <a:pathLst>
                  <a:path w="55911" h="50958">
                    <a:moveTo>
                      <a:pt x="0" y="0"/>
                    </a:moveTo>
                    <a:cubicBezTo>
                      <a:pt x="17431" y="18259"/>
                      <a:pt x="36119" y="35290"/>
                      <a:pt x="55912" y="50959"/>
                    </a:cubicBezTo>
                  </a:path>
                </a:pathLst>
              </a:custGeom>
              <a:noFill/>
              <a:ln w="9525" cap="rnd">
                <a:solidFill>
                  <a:srgbClr val="263238"/>
                </a:solidFill>
                <a:prstDash val="solid"/>
                <a:round/>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B9B93D22-E648-B3E7-9802-72577B06688B}"/>
                  </a:ext>
                </a:extLst>
              </p:cNvPr>
              <p:cNvSpPr/>
              <p:nvPr/>
            </p:nvSpPr>
            <p:spPr>
              <a:xfrm>
                <a:off x="10432163" y="4040377"/>
                <a:ext cx="39433" cy="27908"/>
              </a:xfrm>
              <a:custGeom>
                <a:avLst/>
                <a:gdLst>
                  <a:gd name="connsiteX0" fmla="*/ 0 w 39433"/>
                  <a:gd name="connsiteY0" fmla="*/ 0 h 27908"/>
                  <a:gd name="connsiteX1" fmla="*/ 39434 w 39433"/>
                  <a:gd name="connsiteY1" fmla="*/ 27908 h 27908"/>
                </a:gdLst>
                <a:ahLst/>
                <a:cxnLst>
                  <a:cxn ang="0">
                    <a:pos x="connsiteX0" y="connsiteY0"/>
                  </a:cxn>
                  <a:cxn ang="0">
                    <a:pos x="connsiteX1" y="connsiteY1"/>
                  </a:cxn>
                </a:cxnLst>
                <a:rect l="l" t="t" r="r" b="b"/>
                <a:pathLst>
                  <a:path w="39433" h="27908">
                    <a:moveTo>
                      <a:pt x="0" y="0"/>
                    </a:moveTo>
                    <a:cubicBezTo>
                      <a:pt x="11811" y="11059"/>
                      <a:pt x="25079" y="20450"/>
                      <a:pt x="39434" y="27908"/>
                    </a:cubicBezTo>
                  </a:path>
                </a:pathLst>
              </a:custGeom>
              <a:noFill/>
              <a:ln w="9525" cap="rnd">
                <a:solidFill>
                  <a:srgbClr val="263238"/>
                </a:solidFill>
                <a:prstDash val="solid"/>
                <a:round/>
              </a:ln>
            </p:spPr>
            <p:txBody>
              <a:bodyPr rtlCol="0" anchor="ctr"/>
              <a:lstStyle/>
              <a:p>
                <a:endParaRPr lang="zh-CN" altLang="en-US"/>
              </a:p>
            </p:txBody>
          </p:sp>
        </p:grpSp>
        <p:grpSp>
          <p:nvGrpSpPr>
            <p:cNvPr id="150" name="图形 6">
              <a:extLst>
                <a:ext uri="{FF2B5EF4-FFF2-40B4-BE49-F238E27FC236}">
                  <a16:creationId xmlns:a16="http://schemas.microsoft.com/office/drawing/2014/main" id="{68E8790E-2458-538A-17C0-20155874BA77}"/>
                </a:ext>
              </a:extLst>
            </p:cNvPr>
            <p:cNvGrpSpPr/>
            <p:nvPr/>
          </p:nvGrpSpPr>
          <p:grpSpPr>
            <a:xfrm>
              <a:off x="8597362" y="3155070"/>
              <a:ext cx="1283950" cy="2475125"/>
              <a:chOff x="8597362" y="3155070"/>
              <a:chExt cx="1283950" cy="2475125"/>
            </a:xfrm>
          </p:grpSpPr>
          <p:sp>
            <p:nvSpPr>
              <p:cNvPr id="151" name="任意多边形: 形状 150">
                <a:extLst>
                  <a:ext uri="{FF2B5EF4-FFF2-40B4-BE49-F238E27FC236}">
                    <a16:creationId xmlns:a16="http://schemas.microsoft.com/office/drawing/2014/main" id="{A8D633F8-DFA1-79D3-8E03-8C472DF6F98D}"/>
                  </a:ext>
                </a:extLst>
              </p:cNvPr>
              <p:cNvSpPr/>
              <p:nvPr/>
            </p:nvSpPr>
            <p:spPr>
              <a:xfrm>
                <a:off x="9250873" y="3275234"/>
                <a:ext cx="195302" cy="343090"/>
              </a:xfrm>
              <a:custGeom>
                <a:avLst/>
                <a:gdLst>
                  <a:gd name="connsiteX0" fmla="*/ 193548 w 195302"/>
                  <a:gd name="connsiteY0" fmla="*/ 118110 h 343090"/>
                  <a:gd name="connsiteX1" fmla="*/ 160782 w 195302"/>
                  <a:gd name="connsiteY1" fmla="*/ 43625 h 343090"/>
                  <a:gd name="connsiteX2" fmla="*/ 142685 w 195302"/>
                  <a:gd name="connsiteY2" fmla="*/ 0 h 343090"/>
                  <a:gd name="connsiteX3" fmla="*/ 100013 w 195302"/>
                  <a:gd name="connsiteY3" fmla="*/ 119063 h 343090"/>
                  <a:gd name="connsiteX4" fmla="*/ 95250 w 195302"/>
                  <a:gd name="connsiteY4" fmla="*/ 107728 h 343090"/>
                  <a:gd name="connsiteX5" fmla="*/ 5334 w 195302"/>
                  <a:gd name="connsiteY5" fmla="*/ 178594 h 343090"/>
                  <a:gd name="connsiteX6" fmla="*/ 0 w 195302"/>
                  <a:gd name="connsiteY6" fmla="*/ 336232 h 343090"/>
                  <a:gd name="connsiteX7" fmla="*/ 146495 w 195302"/>
                  <a:gd name="connsiteY7" fmla="*/ 343090 h 343090"/>
                  <a:gd name="connsiteX8" fmla="*/ 138398 w 195302"/>
                  <a:gd name="connsiteY8" fmla="*/ 297656 h 343090"/>
                  <a:gd name="connsiteX9" fmla="*/ 141732 w 195302"/>
                  <a:gd name="connsiteY9" fmla="*/ 240506 h 343090"/>
                  <a:gd name="connsiteX10" fmla="*/ 186785 w 195302"/>
                  <a:gd name="connsiteY10" fmla="*/ 226885 h 343090"/>
                  <a:gd name="connsiteX11" fmla="*/ 193548 w 195302"/>
                  <a:gd name="connsiteY11" fmla="*/ 118110 h 34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302" h="343090">
                    <a:moveTo>
                      <a:pt x="193548" y="118110"/>
                    </a:moveTo>
                    <a:cubicBezTo>
                      <a:pt x="188119" y="85439"/>
                      <a:pt x="166306" y="63627"/>
                      <a:pt x="160782" y="43625"/>
                    </a:cubicBezTo>
                    <a:cubicBezTo>
                      <a:pt x="156134" y="28546"/>
                      <a:pt x="150076" y="13945"/>
                      <a:pt x="142685" y="0"/>
                    </a:cubicBezTo>
                    <a:cubicBezTo>
                      <a:pt x="124139" y="38005"/>
                      <a:pt x="109833" y="77933"/>
                      <a:pt x="100013" y="119063"/>
                    </a:cubicBezTo>
                    <a:lnTo>
                      <a:pt x="95250" y="107728"/>
                    </a:lnTo>
                    <a:lnTo>
                      <a:pt x="5334" y="178594"/>
                    </a:lnTo>
                    <a:lnTo>
                      <a:pt x="0" y="336232"/>
                    </a:lnTo>
                    <a:lnTo>
                      <a:pt x="146495" y="343090"/>
                    </a:lnTo>
                    <a:cubicBezTo>
                      <a:pt x="146495" y="343090"/>
                      <a:pt x="140494" y="316992"/>
                      <a:pt x="138398" y="297656"/>
                    </a:cubicBezTo>
                    <a:cubicBezTo>
                      <a:pt x="136808" y="278549"/>
                      <a:pt x="137931" y="259309"/>
                      <a:pt x="141732" y="240506"/>
                    </a:cubicBezTo>
                    <a:cubicBezTo>
                      <a:pt x="141732" y="240506"/>
                      <a:pt x="183166" y="241459"/>
                      <a:pt x="186785" y="226885"/>
                    </a:cubicBezTo>
                    <a:cubicBezTo>
                      <a:pt x="190405" y="212312"/>
                      <a:pt x="198977" y="150590"/>
                      <a:pt x="193548" y="11811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33CD809C-5610-6532-3EDB-CA3970B314A4}"/>
                  </a:ext>
                </a:extLst>
              </p:cNvPr>
              <p:cNvSpPr/>
              <p:nvPr/>
            </p:nvSpPr>
            <p:spPr>
              <a:xfrm>
                <a:off x="9420894" y="3335337"/>
                <a:ext cx="29387" cy="35242"/>
              </a:xfrm>
              <a:custGeom>
                <a:avLst/>
                <a:gdLst>
                  <a:gd name="connsiteX0" fmla="*/ 0 w 29387"/>
                  <a:gd name="connsiteY0" fmla="*/ 0 h 35242"/>
                  <a:gd name="connsiteX1" fmla="*/ 17050 w 29387"/>
                  <a:gd name="connsiteY1" fmla="*/ 4286 h 35242"/>
                  <a:gd name="connsiteX2" fmla="*/ 28765 w 29387"/>
                  <a:gd name="connsiteY2" fmla="*/ 18193 h 35242"/>
                  <a:gd name="connsiteX3" fmla="*/ 18097 w 29387"/>
                  <a:gd name="connsiteY3" fmla="*/ 35242 h 35242"/>
                </a:gdLst>
                <a:ahLst/>
                <a:cxnLst>
                  <a:cxn ang="0">
                    <a:pos x="connsiteX0" y="connsiteY0"/>
                  </a:cxn>
                  <a:cxn ang="0">
                    <a:pos x="connsiteX1" y="connsiteY1"/>
                  </a:cxn>
                  <a:cxn ang="0">
                    <a:pos x="connsiteX2" y="connsiteY2"/>
                  </a:cxn>
                  <a:cxn ang="0">
                    <a:pos x="connsiteX3" y="connsiteY3"/>
                  </a:cxn>
                </a:cxnLst>
                <a:rect l="l" t="t" r="r" b="b"/>
                <a:pathLst>
                  <a:path w="29387" h="35242">
                    <a:moveTo>
                      <a:pt x="0" y="0"/>
                    </a:moveTo>
                    <a:cubicBezTo>
                      <a:pt x="5496" y="2086"/>
                      <a:pt x="11220" y="3524"/>
                      <a:pt x="17050" y="4286"/>
                    </a:cubicBezTo>
                    <a:cubicBezTo>
                      <a:pt x="22384" y="4286"/>
                      <a:pt x="31909" y="5334"/>
                      <a:pt x="28765" y="18193"/>
                    </a:cubicBezTo>
                    <a:cubicBezTo>
                      <a:pt x="27508" y="25022"/>
                      <a:pt x="23689" y="31118"/>
                      <a:pt x="18097" y="35242"/>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3D370151-ADDB-48FF-9D62-F6258203DFEC}"/>
                  </a:ext>
                </a:extLst>
              </p:cNvPr>
              <p:cNvSpPr/>
              <p:nvPr/>
            </p:nvSpPr>
            <p:spPr>
              <a:xfrm>
                <a:off x="9335385" y="5156708"/>
                <a:ext cx="231848" cy="473487"/>
              </a:xfrm>
              <a:custGeom>
                <a:avLst/>
                <a:gdLst>
                  <a:gd name="connsiteX0" fmla="*/ 41979 w 231848"/>
                  <a:gd name="connsiteY0" fmla="*/ 0 h 473487"/>
                  <a:gd name="connsiteX1" fmla="*/ 21977 w 231848"/>
                  <a:gd name="connsiteY1" fmla="*/ 345853 h 473487"/>
                  <a:gd name="connsiteX2" fmla="*/ 355 w 231848"/>
                  <a:gd name="connsiteY2" fmla="*/ 448342 h 473487"/>
                  <a:gd name="connsiteX3" fmla="*/ 52552 w 231848"/>
                  <a:gd name="connsiteY3" fmla="*/ 466344 h 473487"/>
                  <a:gd name="connsiteX4" fmla="*/ 129800 w 231848"/>
                  <a:gd name="connsiteY4" fmla="*/ 473488 h 473487"/>
                  <a:gd name="connsiteX5" fmla="*/ 214382 w 231848"/>
                  <a:gd name="connsiteY5" fmla="*/ 466344 h 473487"/>
                  <a:gd name="connsiteX6" fmla="*/ 226955 w 231848"/>
                  <a:gd name="connsiteY6" fmla="*/ 442913 h 473487"/>
                  <a:gd name="connsiteX7" fmla="*/ 147802 w 231848"/>
                  <a:gd name="connsiteY7" fmla="*/ 389001 h 473487"/>
                  <a:gd name="connsiteX8" fmla="*/ 102844 w 231848"/>
                  <a:gd name="connsiteY8" fmla="*/ 329660 h 473487"/>
                  <a:gd name="connsiteX9" fmla="*/ 179044 w 231848"/>
                  <a:gd name="connsiteY9" fmla="*/ 3620 h 47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848" h="473487">
                    <a:moveTo>
                      <a:pt x="41979" y="0"/>
                    </a:moveTo>
                    <a:cubicBezTo>
                      <a:pt x="41979" y="0"/>
                      <a:pt x="21977" y="340423"/>
                      <a:pt x="21977" y="345853"/>
                    </a:cubicBezTo>
                    <a:cubicBezTo>
                      <a:pt x="21977" y="351282"/>
                      <a:pt x="-3264" y="435769"/>
                      <a:pt x="355" y="448342"/>
                    </a:cubicBezTo>
                    <a:cubicBezTo>
                      <a:pt x="3975" y="460915"/>
                      <a:pt x="32740" y="464534"/>
                      <a:pt x="52552" y="466344"/>
                    </a:cubicBezTo>
                    <a:cubicBezTo>
                      <a:pt x="72364" y="468154"/>
                      <a:pt x="113607" y="473488"/>
                      <a:pt x="129800" y="473488"/>
                    </a:cubicBezTo>
                    <a:cubicBezTo>
                      <a:pt x="158127" y="473088"/>
                      <a:pt x="186388" y="470697"/>
                      <a:pt x="214382" y="466344"/>
                    </a:cubicBezTo>
                    <a:cubicBezTo>
                      <a:pt x="225145" y="462724"/>
                      <a:pt x="239528" y="451961"/>
                      <a:pt x="226955" y="442913"/>
                    </a:cubicBezTo>
                    <a:cubicBezTo>
                      <a:pt x="214382" y="433864"/>
                      <a:pt x="183806" y="430339"/>
                      <a:pt x="147802" y="389001"/>
                    </a:cubicBezTo>
                    <a:cubicBezTo>
                      <a:pt x="130771" y="370856"/>
                      <a:pt x="115703" y="350968"/>
                      <a:pt x="102844" y="329660"/>
                    </a:cubicBezTo>
                    <a:lnTo>
                      <a:pt x="179044" y="362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6F2D8BF4-058A-6A4A-9A0C-31D888E5F6FD}"/>
                  </a:ext>
                </a:extLst>
              </p:cNvPr>
              <p:cNvSpPr/>
              <p:nvPr/>
            </p:nvSpPr>
            <p:spPr>
              <a:xfrm>
                <a:off x="8635424" y="5093842"/>
                <a:ext cx="403421" cy="502165"/>
              </a:xfrm>
              <a:custGeom>
                <a:avLst/>
                <a:gdLst>
                  <a:gd name="connsiteX0" fmla="*/ 236639 w 403421"/>
                  <a:gd name="connsiteY0" fmla="*/ 0 h 502165"/>
                  <a:gd name="connsiteX1" fmla="*/ 85763 w 403421"/>
                  <a:gd name="connsiteY1" fmla="*/ 362903 h 502165"/>
                  <a:gd name="connsiteX2" fmla="*/ 38 w 403421"/>
                  <a:gd name="connsiteY2" fmla="*/ 486728 h 502165"/>
                  <a:gd name="connsiteX3" fmla="*/ 107480 w 403421"/>
                  <a:gd name="connsiteY3" fmla="*/ 495586 h 502165"/>
                  <a:gd name="connsiteX4" fmla="*/ 153676 w 403421"/>
                  <a:gd name="connsiteY4" fmla="*/ 371761 h 502165"/>
                  <a:gd name="connsiteX5" fmla="*/ 403422 w 403421"/>
                  <a:gd name="connsiteY5" fmla="*/ 25051 h 50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421" h="502165">
                    <a:moveTo>
                      <a:pt x="236639" y="0"/>
                    </a:moveTo>
                    <a:cubicBezTo>
                      <a:pt x="236639" y="0"/>
                      <a:pt x="96526" y="348520"/>
                      <a:pt x="85763" y="362903"/>
                    </a:cubicBezTo>
                    <a:cubicBezTo>
                      <a:pt x="75000" y="377285"/>
                      <a:pt x="2229" y="469202"/>
                      <a:pt x="38" y="486728"/>
                    </a:cubicBezTo>
                    <a:cubicBezTo>
                      <a:pt x="-2153" y="504254"/>
                      <a:pt x="91287" y="506349"/>
                      <a:pt x="107480" y="495586"/>
                    </a:cubicBezTo>
                    <a:cubicBezTo>
                      <a:pt x="123672" y="484822"/>
                      <a:pt x="142913" y="390811"/>
                      <a:pt x="153676" y="371761"/>
                    </a:cubicBezTo>
                    <a:cubicBezTo>
                      <a:pt x="164439" y="352711"/>
                      <a:pt x="403422" y="25051"/>
                      <a:pt x="403422" y="25051"/>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D85D484B-54A9-D535-8DF4-E187BB188B6D}"/>
                  </a:ext>
                </a:extLst>
              </p:cNvPr>
              <p:cNvSpPr/>
              <p:nvPr/>
            </p:nvSpPr>
            <p:spPr>
              <a:xfrm>
                <a:off x="8783481" y="4015327"/>
                <a:ext cx="909828" cy="1186477"/>
              </a:xfrm>
              <a:custGeom>
                <a:avLst/>
                <a:gdLst>
                  <a:gd name="connsiteX0" fmla="*/ 324517 w 909828"/>
                  <a:gd name="connsiteY0" fmla="*/ 65056 h 1186477"/>
                  <a:gd name="connsiteX1" fmla="*/ 321850 w 909828"/>
                  <a:gd name="connsiteY1" fmla="*/ 123539 h 1186477"/>
                  <a:gd name="connsiteX2" fmla="*/ 177927 w 909828"/>
                  <a:gd name="connsiteY2" fmla="*/ 475964 h 1186477"/>
                  <a:gd name="connsiteX3" fmla="*/ 0 w 909828"/>
                  <a:gd name="connsiteY3" fmla="*/ 1056989 h 1186477"/>
                  <a:gd name="connsiteX4" fmla="*/ 247650 w 909828"/>
                  <a:gd name="connsiteY4" fmla="*/ 1147381 h 1186477"/>
                  <a:gd name="connsiteX5" fmla="*/ 639318 w 909828"/>
                  <a:gd name="connsiteY5" fmla="*/ 1186053 h 1186477"/>
                  <a:gd name="connsiteX6" fmla="*/ 909828 w 909828"/>
                  <a:gd name="connsiteY6" fmla="*/ 1150048 h 1186477"/>
                  <a:gd name="connsiteX7" fmla="*/ 755618 w 909828"/>
                  <a:gd name="connsiteY7" fmla="*/ 392144 h 1186477"/>
                  <a:gd name="connsiteX8" fmla="*/ 669893 w 909828"/>
                  <a:gd name="connsiteY8" fmla="*/ 131921 h 1186477"/>
                  <a:gd name="connsiteX9" fmla="*/ 646367 w 909828"/>
                  <a:gd name="connsiteY9" fmla="*/ 0 h 118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9828" h="1186477">
                    <a:moveTo>
                      <a:pt x="324517" y="65056"/>
                    </a:moveTo>
                    <a:lnTo>
                      <a:pt x="321850" y="123539"/>
                    </a:lnTo>
                    <a:cubicBezTo>
                      <a:pt x="321850" y="123539"/>
                      <a:pt x="248888" y="280892"/>
                      <a:pt x="177927" y="475964"/>
                    </a:cubicBezTo>
                    <a:cubicBezTo>
                      <a:pt x="100584" y="688657"/>
                      <a:pt x="0" y="1056989"/>
                      <a:pt x="0" y="1056989"/>
                    </a:cubicBezTo>
                    <a:cubicBezTo>
                      <a:pt x="0" y="1056989"/>
                      <a:pt x="66675" y="1118140"/>
                      <a:pt x="247650" y="1147381"/>
                    </a:cubicBezTo>
                    <a:cubicBezTo>
                      <a:pt x="428625" y="1176623"/>
                      <a:pt x="541020" y="1189006"/>
                      <a:pt x="639318" y="1186053"/>
                    </a:cubicBezTo>
                    <a:cubicBezTo>
                      <a:pt x="758285" y="1182433"/>
                      <a:pt x="909828" y="1150048"/>
                      <a:pt x="909828" y="1150048"/>
                    </a:cubicBezTo>
                    <a:cubicBezTo>
                      <a:pt x="909828" y="1150048"/>
                      <a:pt x="824770" y="628840"/>
                      <a:pt x="755618" y="392144"/>
                    </a:cubicBezTo>
                    <a:cubicBezTo>
                      <a:pt x="686467" y="155448"/>
                      <a:pt x="669893" y="131921"/>
                      <a:pt x="669893" y="131921"/>
                    </a:cubicBezTo>
                    <a:lnTo>
                      <a:pt x="646367" y="0"/>
                    </a:lnTo>
                    <a:close/>
                  </a:path>
                </a:pathLst>
              </a:custGeom>
              <a:solidFill>
                <a:srgbClr val="8F8F8F"/>
              </a:solidFill>
              <a:ln w="9525" cap="rnd">
                <a:solidFill>
                  <a:srgbClr val="263238"/>
                </a:solidFill>
                <a:prstDash val="solid"/>
                <a:round/>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9AC7DBE4-0C40-0EAF-D014-4FEE7F2E505A}"/>
                  </a:ext>
                </a:extLst>
              </p:cNvPr>
              <p:cNvSpPr/>
              <p:nvPr/>
            </p:nvSpPr>
            <p:spPr>
              <a:xfrm>
                <a:off x="9201057" y="4483100"/>
                <a:ext cx="19812" cy="698277"/>
              </a:xfrm>
              <a:custGeom>
                <a:avLst/>
                <a:gdLst>
                  <a:gd name="connsiteX0" fmla="*/ 19812 w 19812"/>
                  <a:gd name="connsiteY0" fmla="*/ 0 h 698277"/>
                  <a:gd name="connsiteX1" fmla="*/ 0 w 19812"/>
                  <a:gd name="connsiteY1" fmla="*/ 698278 h 698277"/>
                </a:gdLst>
                <a:ahLst/>
                <a:cxnLst>
                  <a:cxn ang="0">
                    <a:pos x="connsiteX0" y="connsiteY0"/>
                  </a:cxn>
                  <a:cxn ang="0">
                    <a:pos x="connsiteX1" y="connsiteY1"/>
                  </a:cxn>
                </a:cxnLst>
                <a:rect l="l" t="t" r="r" b="b"/>
                <a:pathLst>
                  <a:path w="19812" h="698277">
                    <a:moveTo>
                      <a:pt x="19812" y="0"/>
                    </a:moveTo>
                    <a:lnTo>
                      <a:pt x="0" y="698278"/>
                    </a:lnTo>
                  </a:path>
                </a:pathLst>
              </a:custGeom>
              <a:ln w="9525" cap="rnd">
                <a:solidFill>
                  <a:srgbClr val="263238"/>
                </a:solidFill>
                <a:prstDash val="solid"/>
                <a:round/>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299F5F76-2617-4859-93BF-F778F596BF89}"/>
                  </a:ext>
                </a:extLst>
              </p:cNvPr>
              <p:cNvSpPr/>
              <p:nvPr/>
            </p:nvSpPr>
            <p:spPr>
              <a:xfrm>
                <a:off x="9221536" y="4431379"/>
                <a:ext cx="761" cy="27431"/>
              </a:xfrm>
              <a:custGeom>
                <a:avLst/>
                <a:gdLst>
                  <a:gd name="connsiteX0" fmla="*/ 762 w 761"/>
                  <a:gd name="connsiteY0" fmla="*/ 0 h 27431"/>
                  <a:gd name="connsiteX1" fmla="*/ 0 w 761"/>
                  <a:gd name="connsiteY1" fmla="*/ 27432 h 27431"/>
                </a:gdLst>
                <a:ahLst/>
                <a:cxnLst>
                  <a:cxn ang="0">
                    <a:pos x="connsiteX0" y="connsiteY0"/>
                  </a:cxn>
                  <a:cxn ang="0">
                    <a:pos x="connsiteX1" y="connsiteY1"/>
                  </a:cxn>
                </a:cxnLst>
                <a:rect l="l" t="t" r="r" b="b"/>
                <a:pathLst>
                  <a:path w="761" h="27431">
                    <a:moveTo>
                      <a:pt x="762" y="0"/>
                    </a:moveTo>
                    <a:lnTo>
                      <a:pt x="0" y="27432"/>
                    </a:lnTo>
                  </a:path>
                </a:pathLst>
              </a:custGeom>
              <a:ln w="9525" cap="rnd">
                <a:solidFill>
                  <a:srgbClr val="263238"/>
                </a:solidFill>
                <a:prstDash val="solid"/>
                <a:round/>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5180CAF0-9E7F-A5AC-336F-6E3101DE6CBF}"/>
                  </a:ext>
                </a:extLst>
              </p:cNvPr>
              <p:cNvSpPr/>
              <p:nvPr/>
            </p:nvSpPr>
            <p:spPr>
              <a:xfrm>
                <a:off x="9373269" y="4144200"/>
                <a:ext cx="32575" cy="8286"/>
              </a:xfrm>
              <a:custGeom>
                <a:avLst/>
                <a:gdLst>
                  <a:gd name="connsiteX0" fmla="*/ 0 w 32575"/>
                  <a:gd name="connsiteY0" fmla="*/ 8287 h 8286"/>
                  <a:gd name="connsiteX1" fmla="*/ 32575 w 32575"/>
                  <a:gd name="connsiteY1" fmla="*/ 0 h 8286"/>
                </a:gdLst>
                <a:ahLst/>
                <a:cxnLst>
                  <a:cxn ang="0">
                    <a:pos x="connsiteX0" y="connsiteY0"/>
                  </a:cxn>
                  <a:cxn ang="0">
                    <a:pos x="connsiteX1" y="connsiteY1"/>
                  </a:cxn>
                </a:cxnLst>
                <a:rect l="l" t="t" r="r" b="b"/>
                <a:pathLst>
                  <a:path w="32575" h="8286">
                    <a:moveTo>
                      <a:pt x="0" y="8287"/>
                    </a:moveTo>
                    <a:cubicBezTo>
                      <a:pt x="11116" y="6001"/>
                      <a:pt x="21974" y="3238"/>
                      <a:pt x="32575" y="0"/>
                    </a:cubicBezTo>
                  </a:path>
                </a:pathLst>
              </a:custGeom>
              <a:noFill/>
              <a:ln w="9525" cap="rnd">
                <a:solidFill>
                  <a:srgbClr val="263238"/>
                </a:solidFill>
                <a:prstDash val="solid"/>
                <a:round/>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BA491D5A-F5C8-1DFF-758F-CD6D46BCB1DD}"/>
                  </a:ext>
                </a:extLst>
              </p:cNvPr>
              <p:cNvSpPr/>
              <p:nvPr/>
            </p:nvSpPr>
            <p:spPr>
              <a:xfrm>
                <a:off x="9137239" y="4157440"/>
                <a:ext cx="195167" cy="6389"/>
              </a:xfrm>
              <a:custGeom>
                <a:avLst/>
                <a:gdLst>
                  <a:gd name="connsiteX0" fmla="*/ 0 w 195167"/>
                  <a:gd name="connsiteY0" fmla="*/ 0 h 6389"/>
                  <a:gd name="connsiteX1" fmla="*/ 195167 w 195167"/>
                  <a:gd name="connsiteY1" fmla="*/ 1810 h 6389"/>
                </a:gdLst>
                <a:ahLst/>
                <a:cxnLst>
                  <a:cxn ang="0">
                    <a:pos x="connsiteX0" y="connsiteY0"/>
                  </a:cxn>
                  <a:cxn ang="0">
                    <a:pos x="connsiteX1" y="connsiteY1"/>
                  </a:cxn>
                </a:cxnLst>
                <a:rect l="l" t="t" r="r" b="b"/>
                <a:pathLst>
                  <a:path w="195167" h="6389">
                    <a:moveTo>
                      <a:pt x="0" y="0"/>
                    </a:moveTo>
                    <a:cubicBezTo>
                      <a:pt x="64789" y="7868"/>
                      <a:pt x="130245" y="8468"/>
                      <a:pt x="195167" y="1810"/>
                    </a:cubicBezTo>
                  </a:path>
                </a:pathLst>
              </a:custGeom>
              <a:noFill/>
              <a:ln w="9525" cap="rnd">
                <a:solidFill>
                  <a:srgbClr val="263238"/>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D6C075C8-D86A-D403-B1BA-A0EC6881682A}"/>
                  </a:ext>
                </a:extLst>
              </p:cNvPr>
              <p:cNvSpPr/>
              <p:nvPr/>
            </p:nvSpPr>
            <p:spPr>
              <a:xfrm>
                <a:off x="9739964" y="3176314"/>
                <a:ext cx="141348" cy="252653"/>
              </a:xfrm>
              <a:custGeom>
                <a:avLst/>
                <a:gdLst>
                  <a:gd name="connsiteX0" fmla="*/ 30593 w 141348"/>
                  <a:gd name="connsiteY0" fmla="*/ 216173 h 252653"/>
                  <a:gd name="connsiteX1" fmla="*/ 21068 w 141348"/>
                  <a:gd name="connsiteY1" fmla="*/ 157594 h 252653"/>
                  <a:gd name="connsiteX2" fmla="*/ 208 w 141348"/>
                  <a:gd name="connsiteY2" fmla="*/ 89872 h 252653"/>
                  <a:gd name="connsiteX3" fmla="*/ 22401 w 141348"/>
                  <a:gd name="connsiteY3" fmla="*/ 82061 h 252653"/>
                  <a:gd name="connsiteX4" fmla="*/ 36689 w 141348"/>
                  <a:gd name="connsiteY4" fmla="*/ 99015 h 252653"/>
                  <a:gd name="connsiteX5" fmla="*/ 54977 w 141348"/>
                  <a:gd name="connsiteY5" fmla="*/ 18243 h 252653"/>
                  <a:gd name="connsiteX6" fmla="*/ 77075 w 141348"/>
                  <a:gd name="connsiteY6" fmla="*/ 13005 h 252653"/>
                  <a:gd name="connsiteX7" fmla="*/ 74503 w 141348"/>
                  <a:gd name="connsiteY7" fmla="*/ 95110 h 252653"/>
                  <a:gd name="connsiteX8" fmla="*/ 110888 w 141348"/>
                  <a:gd name="connsiteY8" fmla="*/ 106826 h 252653"/>
                  <a:gd name="connsiteX9" fmla="*/ 140892 w 141348"/>
                  <a:gd name="connsiteY9" fmla="*/ 155022 h 252653"/>
                  <a:gd name="connsiteX10" fmla="*/ 125271 w 141348"/>
                  <a:gd name="connsiteY10" fmla="*/ 205791 h 252653"/>
                  <a:gd name="connsiteX11" fmla="*/ 110888 w 141348"/>
                  <a:gd name="connsiteY11" fmla="*/ 195409 h 252653"/>
                  <a:gd name="connsiteX12" fmla="*/ 99173 w 141348"/>
                  <a:gd name="connsiteY12" fmla="*/ 240938 h 252653"/>
                  <a:gd name="connsiteX13" fmla="*/ 64026 w 141348"/>
                  <a:gd name="connsiteY13" fmla="*/ 252654 h 252653"/>
                  <a:gd name="connsiteX14" fmla="*/ 30593 w 141348"/>
                  <a:gd name="connsiteY14" fmla="*/ 216173 h 25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8" h="252653">
                    <a:moveTo>
                      <a:pt x="30593" y="216173"/>
                    </a:moveTo>
                    <a:cubicBezTo>
                      <a:pt x="26183" y="196866"/>
                      <a:pt x="23001" y="177301"/>
                      <a:pt x="21068" y="157594"/>
                    </a:cubicBezTo>
                    <a:cubicBezTo>
                      <a:pt x="19734" y="134163"/>
                      <a:pt x="-2364" y="102921"/>
                      <a:pt x="208" y="89872"/>
                    </a:cubicBezTo>
                    <a:cubicBezTo>
                      <a:pt x="2780" y="76822"/>
                      <a:pt x="15829" y="78156"/>
                      <a:pt x="22401" y="82061"/>
                    </a:cubicBezTo>
                    <a:cubicBezTo>
                      <a:pt x="28116" y="86833"/>
                      <a:pt x="32955" y="92577"/>
                      <a:pt x="36689" y="99015"/>
                    </a:cubicBezTo>
                    <a:cubicBezTo>
                      <a:pt x="36689" y="99015"/>
                      <a:pt x="54977" y="43009"/>
                      <a:pt x="54977" y="18243"/>
                    </a:cubicBezTo>
                    <a:cubicBezTo>
                      <a:pt x="54977" y="-6522"/>
                      <a:pt x="70598" y="-3855"/>
                      <a:pt x="77075" y="13005"/>
                    </a:cubicBezTo>
                    <a:cubicBezTo>
                      <a:pt x="83552" y="29864"/>
                      <a:pt x="74503" y="95110"/>
                      <a:pt x="74503" y="95110"/>
                    </a:cubicBezTo>
                    <a:cubicBezTo>
                      <a:pt x="86847" y="98301"/>
                      <a:pt x="99001" y="102216"/>
                      <a:pt x="110888" y="106826"/>
                    </a:cubicBezTo>
                    <a:cubicBezTo>
                      <a:pt x="122700" y="112065"/>
                      <a:pt x="144797" y="122447"/>
                      <a:pt x="140892" y="155022"/>
                    </a:cubicBezTo>
                    <a:cubicBezTo>
                      <a:pt x="136987" y="187598"/>
                      <a:pt x="133082" y="205791"/>
                      <a:pt x="125271" y="205791"/>
                    </a:cubicBezTo>
                    <a:cubicBezTo>
                      <a:pt x="117461" y="205791"/>
                      <a:pt x="110888" y="195409"/>
                      <a:pt x="110888" y="195409"/>
                    </a:cubicBezTo>
                    <a:cubicBezTo>
                      <a:pt x="110888" y="195409"/>
                      <a:pt x="110888" y="230556"/>
                      <a:pt x="99173" y="240938"/>
                    </a:cubicBezTo>
                    <a:cubicBezTo>
                      <a:pt x="88752" y="247996"/>
                      <a:pt x="76598" y="252054"/>
                      <a:pt x="64026" y="252654"/>
                    </a:cubicBezTo>
                    <a:cubicBezTo>
                      <a:pt x="64026" y="252654"/>
                      <a:pt x="67169" y="226651"/>
                      <a:pt x="30593" y="216173"/>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5E85157-F4DF-DD81-8429-3D45C28BEA3A}"/>
                  </a:ext>
                </a:extLst>
              </p:cNvPr>
              <p:cNvSpPr/>
              <p:nvPr/>
            </p:nvSpPr>
            <p:spPr>
              <a:xfrm>
                <a:off x="9851329" y="3337813"/>
                <a:ext cx="7905" cy="33909"/>
              </a:xfrm>
              <a:custGeom>
                <a:avLst/>
                <a:gdLst>
                  <a:gd name="connsiteX0" fmla="*/ 0 w 7905"/>
                  <a:gd name="connsiteY0" fmla="*/ 33909 h 33909"/>
                  <a:gd name="connsiteX1" fmla="*/ 7906 w 7905"/>
                  <a:gd name="connsiteY1" fmla="*/ 0 h 33909"/>
                </a:gdLst>
                <a:ahLst/>
                <a:cxnLst>
                  <a:cxn ang="0">
                    <a:pos x="connsiteX0" y="connsiteY0"/>
                  </a:cxn>
                  <a:cxn ang="0">
                    <a:pos x="connsiteX1" y="connsiteY1"/>
                  </a:cxn>
                </a:cxnLst>
                <a:rect l="l" t="t" r="r" b="b"/>
                <a:pathLst>
                  <a:path w="7905" h="33909">
                    <a:moveTo>
                      <a:pt x="0" y="33909"/>
                    </a:moveTo>
                    <a:cubicBezTo>
                      <a:pt x="0" y="33909"/>
                      <a:pt x="7906" y="3905"/>
                      <a:pt x="7906" y="0"/>
                    </a:cubicBezTo>
                  </a:path>
                </a:pathLst>
              </a:custGeom>
              <a:noFill/>
              <a:ln w="9525" cap="rnd">
                <a:solidFill>
                  <a:srgbClr val="263238"/>
                </a:solidFill>
                <a:prstDash val="solid"/>
                <a:round/>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04D9FEBE-C4C5-6CFA-7C4D-290CA62F6723}"/>
                  </a:ext>
                </a:extLst>
              </p:cNvPr>
              <p:cNvSpPr/>
              <p:nvPr/>
            </p:nvSpPr>
            <p:spPr>
              <a:xfrm>
                <a:off x="9769318" y="3275330"/>
                <a:ext cx="7810" cy="36480"/>
              </a:xfrm>
              <a:custGeom>
                <a:avLst/>
                <a:gdLst>
                  <a:gd name="connsiteX0" fmla="*/ 7811 w 7810"/>
                  <a:gd name="connsiteY0" fmla="*/ 0 h 36480"/>
                  <a:gd name="connsiteX1" fmla="*/ 0 w 7810"/>
                  <a:gd name="connsiteY1" fmla="*/ 36481 h 36480"/>
                </a:gdLst>
                <a:ahLst/>
                <a:cxnLst>
                  <a:cxn ang="0">
                    <a:pos x="connsiteX0" y="connsiteY0"/>
                  </a:cxn>
                  <a:cxn ang="0">
                    <a:pos x="connsiteX1" y="connsiteY1"/>
                  </a:cxn>
                </a:cxnLst>
                <a:rect l="l" t="t" r="r" b="b"/>
                <a:pathLst>
                  <a:path w="7810" h="36480">
                    <a:moveTo>
                      <a:pt x="7811" y="0"/>
                    </a:moveTo>
                    <a:lnTo>
                      <a:pt x="0" y="36481"/>
                    </a:lnTo>
                  </a:path>
                </a:pathLst>
              </a:custGeom>
              <a:ln w="9525" cap="rnd">
                <a:solidFill>
                  <a:srgbClr val="263238"/>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C8DAA5D0-DDFD-1FF2-57DF-B03528943694}"/>
                  </a:ext>
                </a:extLst>
              </p:cNvPr>
              <p:cNvSpPr/>
              <p:nvPr/>
            </p:nvSpPr>
            <p:spPr>
              <a:xfrm>
                <a:off x="9738267" y="3379455"/>
                <a:ext cx="85085" cy="75706"/>
              </a:xfrm>
              <a:custGeom>
                <a:avLst/>
                <a:gdLst>
                  <a:gd name="connsiteX0" fmla="*/ 0 w 85085"/>
                  <a:gd name="connsiteY0" fmla="*/ 49513 h 75706"/>
                  <a:gd name="connsiteX1" fmla="*/ 24479 w 85085"/>
                  <a:gd name="connsiteY1" fmla="*/ 7984 h 75706"/>
                  <a:gd name="connsiteX2" fmla="*/ 56579 w 85085"/>
                  <a:gd name="connsiteY2" fmla="*/ 2364 h 75706"/>
                  <a:gd name="connsiteX3" fmla="*/ 57245 w 85085"/>
                  <a:gd name="connsiteY3" fmla="*/ 2364 h 75706"/>
                  <a:gd name="connsiteX4" fmla="*/ 83630 w 85085"/>
                  <a:gd name="connsiteY4" fmla="*/ 52275 h 75706"/>
                  <a:gd name="connsiteX5" fmla="*/ 77343 w 85085"/>
                  <a:gd name="connsiteY5" fmla="*/ 75706 h 75706"/>
                  <a:gd name="connsiteX6" fmla="*/ 0 w 85085"/>
                  <a:gd name="connsiteY6" fmla="*/ 49513 h 7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85" h="75706">
                    <a:moveTo>
                      <a:pt x="0" y="49513"/>
                    </a:moveTo>
                    <a:lnTo>
                      <a:pt x="24479" y="7984"/>
                    </a:lnTo>
                    <a:cubicBezTo>
                      <a:pt x="24479" y="7984"/>
                      <a:pt x="34004" y="-5256"/>
                      <a:pt x="56579" y="2364"/>
                    </a:cubicBezTo>
                    <a:lnTo>
                      <a:pt x="57245" y="2364"/>
                    </a:lnTo>
                    <a:cubicBezTo>
                      <a:pt x="77800" y="9470"/>
                      <a:pt x="89335" y="31291"/>
                      <a:pt x="83630" y="52275"/>
                    </a:cubicBezTo>
                    <a:lnTo>
                      <a:pt x="77343" y="75706"/>
                    </a:lnTo>
                    <a:cubicBezTo>
                      <a:pt x="77343" y="75706"/>
                      <a:pt x="28289" y="47608"/>
                      <a:pt x="0" y="49513"/>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47BA62A9-296C-D3C2-3ADF-99B647CD9711}"/>
                  </a:ext>
                </a:extLst>
              </p:cNvPr>
              <p:cNvSpPr/>
              <p:nvPr/>
            </p:nvSpPr>
            <p:spPr>
              <a:xfrm>
                <a:off x="8597362" y="4249642"/>
                <a:ext cx="170012" cy="271616"/>
              </a:xfrm>
              <a:custGeom>
                <a:avLst/>
                <a:gdLst>
                  <a:gd name="connsiteX0" fmla="*/ 116872 w 170012"/>
                  <a:gd name="connsiteY0" fmla="*/ 11716 h 271616"/>
                  <a:gd name="connsiteX1" fmla="*/ 125825 w 170012"/>
                  <a:gd name="connsiteY1" fmla="*/ 65056 h 271616"/>
                  <a:gd name="connsiteX2" fmla="*/ 154400 w 170012"/>
                  <a:gd name="connsiteY2" fmla="*/ 137636 h 271616"/>
                  <a:gd name="connsiteX3" fmla="*/ 163354 w 170012"/>
                  <a:gd name="connsiteY3" fmla="*/ 155448 h 271616"/>
                  <a:gd name="connsiteX4" fmla="*/ 126301 w 170012"/>
                  <a:gd name="connsiteY4" fmla="*/ 150971 h 271616"/>
                  <a:gd name="connsiteX5" fmla="*/ 103537 w 170012"/>
                  <a:gd name="connsiteY5" fmla="*/ 128683 h 271616"/>
                  <a:gd name="connsiteX6" fmla="*/ 85820 w 170012"/>
                  <a:gd name="connsiteY6" fmla="*/ 196882 h 271616"/>
                  <a:gd name="connsiteX7" fmla="*/ 56197 w 170012"/>
                  <a:gd name="connsiteY7" fmla="*/ 254603 h 271616"/>
                  <a:gd name="connsiteX8" fmla="*/ 46672 w 170012"/>
                  <a:gd name="connsiteY8" fmla="*/ 270891 h 271616"/>
                  <a:gd name="connsiteX9" fmla="*/ 31433 w 170012"/>
                  <a:gd name="connsiteY9" fmla="*/ 257651 h 271616"/>
                  <a:gd name="connsiteX10" fmla="*/ 11811 w 170012"/>
                  <a:gd name="connsiteY10" fmla="*/ 256127 h 271616"/>
                  <a:gd name="connsiteX11" fmla="*/ 0 w 170012"/>
                  <a:gd name="connsiteY11" fmla="*/ 152400 h 271616"/>
                  <a:gd name="connsiteX12" fmla="*/ 61341 w 170012"/>
                  <a:gd name="connsiteY12" fmla="*/ 0 h 27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012" h="271616">
                    <a:moveTo>
                      <a:pt x="116872" y="11716"/>
                    </a:moveTo>
                    <a:cubicBezTo>
                      <a:pt x="116872" y="11716"/>
                      <a:pt x="122872" y="42863"/>
                      <a:pt x="125825" y="65056"/>
                    </a:cubicBezTo>
                    <a:cubicBezTo>
                      <a:pt x="128778" y="87249"/>
                      <a:pt x="143542" y="131731"/>
                      <a:pt x="154400" y="137636"/>
                    </a:cubicBezTo>
                    <a:cubicBezTo>
                      <a:pt x="165259" y="143542"/>
                      <a:pt x="178117" y="150971"/>
                      <a:pt x="163354" y="155448"/>
                    </a:cubicBezTo>
                    <a:cubicBezTo>
                      <a:pt x="148590" y="159925"/>
                      <a:pt x="139637" y="161354"/>
                      <a:pt x="126301" y="150971"/>
                    </a:cubicBezTo>
                    <a:cubicBezTo>
                      <a:pt x="117834" y="144494"/>
                      <a:pt x="110195" y="137008"/>
                      <a:pt x="103537" y="128683"/>
                    </a:cubicBezTo>
                    <a:cubicBezTo>
                      <a:pt x="103537" y="128683"/>
                      <a:pt x="93250" y="174593"/>
                      <a:pt x="85820" y="196882"/>
                    </a:cubicBezTo>
                    <a:cubicBezTo>
                      <a:pt x="77657" y="216951"/>
                      <a:pt x="67742" y="236268"/>
                      <a:pt x="56197" y="254603"/>
                    </a:cubicBezTo>
                    <a:cubicBezTo>
                      <a:pt x="55788" y="261233"/>
                      <a:pt x="52254" y="267281"/>
                      <a:pt x="46672" y="270891"/>
                    </a:cubicBezTo>
                    <a:cubicBezTo>
                      <a:pt x="37814" y="275368"/>
                      <a:pt x="31433" y="257651"/>
                      <a:pt x="31433" y="257651"/>
                    </a:cubicBezTo>
                    <a:cubicBezTo>
                      <a:pt x="31433" y="257651"/>
                      <a:pt x="19526" y="285464"/>
                      <a:pt x="11811" y="256127"/>
                    </a:cubicBezTo>
                    <a:cubicBezTo>
                      <a:pt x="5448" y="221875"/>
                      <a:pt x="1495" y="187214"/>
                      <a:pt x="0" y="152400"/>
                    </a:cubicBezTo>
                    <a:cubicBezTo>
                      <a:pt x="1429" y="137541"/>
                      <a:pt x="61341" y="0"/>
                      <a:pt x="61341"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7CC72D5F-9A08-643F-849A-2D820FDD07B6}"/>
                  </a:ext>
                </a:extLst>
              </p:cNvPr>
              <p:cNvSpPr/>
              <p:nvPr/>
            </p:nvSpPr>
            <p:spPr>
              <a:xfrm>
                <a:off x="8620603" y="4424330"/>
                <a:ext cx="9525" cy="83058"/>
              </a:xfrm>
              <a:custGeom>
                <a:avLst/>
                <a:gdLst>
                  <a:gd name="connsiteX0" fmla="*/ 9525 w 9525"/>
                  <a:gd name="connsiteY0" fmla="*/ 0 h 83058"/>
                  <a:gd name="connsiteX1" fmla="*/ 0 w 9525"/>
                  <a:gd name="connsiteY1" fmla="*/ 23717 h 83058"/>
                  <a:gd name="connsiteX2" fmla="*/ 7715 w 9525"/>
                  <a:gd name="connsiteY2" fmla="*/ 83058 h 83058"/>
                </a:gdLst>
                <a:ahLst/>
                <a:cxnLst>
                  <a:cxn ang="0">
                    <a:pos x="connsiteX0" y="connsiteY0"/>
                  </a:cxn>
                  <a:cxn ang="0">
                    <a:pos x="connsiteX1" y="connsiteY1"/>
                  </a:cxn>
                  <a:cxn ang="0">
                    <a:pos x="connsiteX2" y="connsiteY2"/>
                  </a:cxn>
                </a:cxnLst>
                <a:rect l="l" t="t" r="r" b="b"/>
                <a:pathLst>
                  <a:path w="9525" h="83058">
                    <a:moveTo>
                      <a:pt x="9525" y="0"/>
                    </a:moveTo>
                    <a:cubicBezTo>
                      <a:pt x="5001" y="7296"/>
                      <a:pt x="1781" y="15316"/>
                      <a:pt x="0" y="23717"/>
                    </a:cubicBezTo>
                    <a:cubicBezTo>
                      <a:pt x="0" y="29623"/>
                      <a:pt x="7715" y="83058"/>
                      <a:pt x="7715" y="83058"/>
                    </a:cubicBezTo>
                  </a:path>
                </a:pathLst>
              </a:custGeom>
              <a:noFill/>
              <a:ln w="9525" cap="rnd">
                <a:solidFill>
                  <a:srgbClr val="263238"/>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A45E0A9D-C842-15C9-7865-4CCF257B66A3}"/>
                  </a:ext>
                </a:extLst>
              </p:cNvPr>
              <p:cNvSpPr/>
              <p:nvPr/>
            </p:nvSpPr>
            <p:spPr>
              <a:xfrm>
                <a:off x="8645940" y="4418425"/>
                <a:ext cx="13525" cy="85915"/>
              </a:xfrm>
              <a:custGeom>
                <a:avLst/>
                <a:gdLst>
                  <a:gd name="connsiteX0" fmla="*/ 7620 w 13525"/>
                  <a:gd name="connsiteY0" fmla="*/ 85916 h 85915"/>
                  <a:gd name="connsiteX1" fmla="*/ 0 w 13525"/>
                  <a:gd name="connsiteY1" fmla="*/ 34100 h 85915"/>
                  <a:gd name="connsiteX2" fmla="*/ 13526 w 13525"/>
                  <a:gd name="connsiteY2" fmla="*/ 0 h 85915"/>
                </a:gdLst>
                <a:ahLst/>
                <a:cxnLst>
                  <a:cxn ang="0">
                    <a:pos x="connsiteX0" y="connsiteY0"/>
                  </a:cxn>
                  <a:cxn ang="0">
                    <a:pos x="connsiteX1" y="connsiteY1"/>
                  </a:cxn>
                  <a:cxn ang="0">
                    <a:pos x="connsiteX2" y="connsiteY2"/>
                  </a:cxn>
                </a:cxnLst>
                <a:rect l="l" t="t" r="r" b="b"/>
                <a:pathLst>
                  <a:path w="13525" h="85915">
                    <a:moveTo>
                      <a:pt x="7620" y="85916"/>
                    </a:moveTo>
                    <a:lnTo>
                      <a:pt x="0" y="34100"/>
                    </a:lnTo>
                    <a:lnTo>
                      <a:pt x="13526" y="0"/>
                    </a:lnTo>
                  </a:path>
                </a:pathLst>
              </a:custGeom>
              <a:noFill/>
              <a:ln w="9525" cap="rnd">
                <a:solidFill>
                  <a:srgbClr val="263238"/>
                </a:solidFill>
                <a:prstDash val="solid"/>
                <a:round/>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28DF1070-0F18-C0EB-3F9E-A9354367A8B6}"/>
                  </a:ext>
                </a:extLst>
              </p:cNvPr>
              <p:cNvSpPr/>
              <p:nvPr/>
            </p:nvSpPr>
            <p:spPr>
              <a:xfrm>
                <a:off x="8663942" y="4419949"/>
                <a:ext cx="12001" cy="66675"/>
              </a:xfrm>
              <a:custGeom>
                <a:avLst/>
                <a:gdLst>
                  <a:gd name="connsiteX0" fmla="*/ 0 w 12001"/>
                  <a:gd name="connsiteY0" fmla="*/ 66675 h 66675"/>
                  <a:gd name="connsiteX1" fmla="*/ 2476 w 12001"/>
                  <a:gd name="connsiteY1" fmla="*/ 25908 h 66675"/>
                  <a:gd name="connsiteX2" fmla="*/ 12001 w 12001"/>
                  <a:gd name="connsiteY2" fmla="*/ 0 h 66675"/>
                </a:gdLst>
                <a:ahLst/>
                <a:cxnLst>
                  <a:cxn ang="0">
                    <a:pos x="connsiteX0" y="connsiteY0"/>
                  </a:cxn>
                  <a:cxn ang="0">
                    <a:pos x="connsiteX1" y="connsiteY1"/>
                  </a:cxn>
                  <a:cxn ang="0">
                    <a:pos x="connsiteX2" y="connsiteY2"/>
                  </a:cxn>
                </a:cxnLst>
                <a:rect l="l" t="t" r="r" b="b"/>
                <a:pathLst>
                  <a:path w="12001" h="66675">
                    <a:moveTo>
                      <a:pt x="0" y="66675"/>
                    </a:moveTo>
                    <a:cubicBezTo>
                      <a:pt x="0" y="66675"/>
                      <a:pt x="571" y="38671"/>
                      <a:pt x="2476" y="25908"/>
                    </a:cubicBezTo>
                    <a:cubicBezTo>
                      <a:pt x="4381" y="13145"/>
                      <a:pt x="7620" y="15430"/>
                      <a:pt x="12001" y="0"/>
                    </a:cubicBezTo>
                  </a:path>
                </a:pathLst>
              </a:custGeom>
              <a:noFill/>
              <a:ln w="9525" cap="rnd">
                <a:solidFill>
                  <a:srgbClr val="263238"/>
                </a:solidFill>
                <a:prstDash val="solid"/>
                <a:round/>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32BD7E59-D258-C133-FD36-D9015E5DC98E}"/>
                  </a:ext>
                </a:extLst>
              </p:cNvPr>
              <p:cNvSpPr/>
              <p:nvPr/>
            </p:nvSpPr>
            <p:spPr>
              <a:xfrm>
                <a:off x="8635748" y="4350321"/>
                <a:ext cx="42957" cy="48863"/>
              </a:xfrm>
              <a:custGeom>
                <a:avLst/>
                <a:gdLst>
                  <a:gd name="connsiteX0" fmla="*/ 42958 w 42957"/>
                  <a:gd name="connsiteY0" fmla="*/ 0 h 48863"/>
                  <a:gd name="connsiteX1" fmla="*/ 31147 w 42957"/>
                  <a:gd name="connsiteY1" fmla="*/ 23622 h 48863"/>
                  <a:gd name="connsiteX2" fmla="*/ 0 w 42957"/>
                  <a:gd name="connsiteY2" fmla="*/ 48863 h 48863"/>
                </a:gdLst>
                <a:ahLst/>
                <a:cxnLst>
                  <a:cxn ang="0">
                    <a:pos x="connsiteX0" y="connsiteY0"/>
                  </a:cxn>
                  <a:cxn ang="0">
                    <a:pos x="connsiteX1" y="connsiteY1"/>
                  </a:cxn>
                  <a:cxn ang="0">
                    <a:pos x="connsiteX2" y="connsiteY2"/>
                  </a:cxn>
                </a:cxnLst>
                <a:rect l="l" t="t" r="r" b="b"/>
                <a:pathLst>
                  <a:path w="42957" h="48863">
                    <a:moveTo>
                      <a:pt x="42958" y="0"/>
                    </a:moveTo>
                    <a:cubicBezTo>
                      <a:pt x="41586" y="8915"/>
                      <a:pt x="37452" y="17174"/>
                      <a:pt x="31147" y="23622"/>
                    </a:cubicBezTo>
                    <a:cubicBezTo>
                      <a:pt x="21298" y="32671"/>
                      <a:pt x="10897" y="41100"/>
                      <a:pt x="0" y="48863"/>
                    </a:cubicBezTo>
                  </a:path>
                </a:pathLst>
              </a:custGeom>
              <a:noFill/>
              <a:ln w="9525" cap="rnd">
                <a:solidFill>
                  <a:srgbClr val="263238"/>
                </a:solidFill>
                <a:prstDash val="solid"/>
                <a:round/>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1F78D9A5-AC7E-DE91-C530-8A7EA357F0B6}"/>
                  </a:ext>
                </a:extLst>
              </p:cNvPr>
              <p:cNvSpPr/>
              <p:nvPr/>
            </p:nvSpPr>
            <p:spPr>
              <a:xfrm>
                <a:off x="8658608" y="3423268"/>
                <a:ext cx="1176146" cy="855044"/>
              </a:xfrm>
              <a:custGeom>
                <a:avLst/>
                <a:gdLst>
                  <a:gd name="connsiteX0" fmla="*/ 417195 w 1176146"/>
                  <a:gd name="connsiteY0" fmla="*/ 207630 h 855044"/>
                  <a:gd name="connsiteX1" fmla="*/ 288798 w 1176146"/>
                  <a:gd name="connsiteY1" fmla="*/ 281258 h 855044"/>
                  <a:gd name="connsiteX2" fmla="*/ 109538 w 1176146"/>
                  <a:gd name="connsiteY2" fmla="*/ 592726 h 855044"/>
                  <a:gd name="connsiteX3" fmla="*/ 17050 w 1176146"/>
                  <a:gd name="connsiteY3" fmla="*/ 679499 h 855044"/>
                  <a:gd name="connsiteX4" fmla="*/ 15145 w 1176146"/>
                  <a:gd name="connsiteY4" fmla="*/ 777701 h 855044"/>
                  <a:gd name="connsiteX5" fmla="*/ 0 w 1176146"/>
                  <a:gd name="connsiteY5" fmla="*/ 826755 h 855044"/>
                  <a:gd name="connsiteX6" fmla="*/ 28575 w 1176146"/>
                  <a:gd name="connsiteY6" fmla="*/ 849425 h 855044"/>
                  <a:gd name="connsiteX7" fmla="*/ 55054 w 1176146"/>
                  <a:gd name="connsiteY7" fmla="*/ 855044 h 855044"/>
                  <a:gd name="connsiteX8" fmla="*/ 100394 w 1176146"/>
                  <a:gd name="connsiteY8" fmla="*/ 811610 h 855044"/>
                  <a:gd name="connsiteX9" fmla="*/ 238125 w 1176146"/>
                  <a:gd name="connsiteY9" fmla="*/ 739887 h 855044"/>
                  <a:gd name="connsiteX10" fmla="*/ 374047 w 1176146"/>
                  <a:gd name="connsiteY10" fmla="*/ 471854 h 855044"/>
                  <a:gd name="connsiteX11" fmla="*/ 358902 w 1176146"/>
                  <a:gd name="connsiteY11" fmla="*/ 621015 h 855044"/>
                  <a:gd name="connsiteX12" fmla="*/ 574072 w 1176146"/>
                  <a:gd name="connsiteY12" fmla="*/ 626635 h 855044"/>
                  <a:gd name="connsiteX13" fmla="*/ 819436 w 1176146"/>
                  <a:gd name="connsiteY13" fmla="*/ 598060 h 855044"/>
                  <a:gd name="connsiteX14" fmla="*/ 802481 w 1176146"/>
                  <a:gd name="connsiteY14" fmla="*/ 424419 h 855044"/>
                  <a:gd name="connsiteX15" fmla="*/ 1096899 w 1176146"/>
                  <a:gd name="connsiteY15" fmla="*/ 365936 h 855044"/>
                  <a:gd name="connsiteX16" fmla="*/ 1127093 w 1176146"/>
                  <a:gd name="connsiteY16" fmla="*/ 303642 h 855044"/>
                  <a:gd name="connsiteX17" fmla="*/ 1176147 w 1176146"/>
                  <a:gd name="connsiteY17" fmla="*/ 37514 h 855044"/>
                  <a:gd name="connsiteX18" fmla="*/ 1119568 w 1176146"/>
                  <a:gd name="connsiteY18" fmla="*/ 1604 h 855044"/>
                  <a:gd name="connsiteX19" fmla="*/ 1038416 w 1176146"/>
                  <a:gd name="connsiteY19" fmla="*/ 26179 h 855044"/>
                  <a:gd name="connsiteX20" fmla="*/ 955358 w 1176146"/>
                  <a:gd name="connsiteY20" fmla="*/ 201725 h 855044"/>
                  <a:gd name="connsiteX21" fmla="*/ 928973 w 1176146"/>
                  <a:gd name="connsiteY21" fmla="*/ 207344 h 855044"/>
                  <a:gd name="connsiteX22" fmla="*/ 871823 w 1176146"/>
                  <a:gd name="connsiteY22" fmla="*/ 202010 h 855044"/>
                  <a:gd name="connsiteX23" fmla="*/ 757523 w 1176146"/>
                  <a:gd name="connsiteY23" fmla="*/ 184770 h 855044"/>
                  <a:gd name="connsiteX24" fmla="*/ 676370 w 1176146"/>
                  <a:gd name="connsiteY24" fmla="*/ 194295 h 855044"/>
                  <a:gd name="connsiteX25" fmla="*/ 548068 w 1176146"/>
                  <a:gd name="connsiteY25" fmla="*/ 175245 h 855044"/>
                  <a:gd name="connsiteX26" fmla="*/ 417195 w 1176146"/>
                  <a:gd name="connsiteY26" fmla="*/ 207630 h 85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6146" h="855044">
                    <a:moveTo>
                      <a:pt x="417195" y="207630"/>
                    </a:moveTo>
                    <a:cubicBezTo>
                      <a:pt x="417195" y="207630"/>
                      <a:pt x="296323" y="266209"/>
                      <a:pt x="288798" y="281258"/>
                    </a:cubicBezTo>
                    <a:cubicBezTo>
                      <a:pt x="281273" y="296308"/>
                      <a:pt x="130302" y="566246"/>
                      <a:pt x="109538" y="592726"/>
                    </a:cubicBezTo>
                    <a:cubicBezTo>
                      <a:pt x="88773" y="619205"/>
                      <a:pt x="24575" y="653114"/>
                      <a:pt x="17050" y="679499"/>
                    </a:cubicBezTo>
                    <a:cubicBezTo>
                      <a:pt x="9525" y="705883"/>
                      <a:pt x="15145" y="777701"/>
                      <a:pt x="15145" y="777701"/>
                    </a:cubicBezTo>
                    <a:lnTo>
                      <a:pt x="0" y="826755"/>
                    </a:lnTo>
                    <a:cubicBezTo>
                      <a:pt x="0" y="826755"/>
                      <a:pt x="1905" y="843710"/>
                      <a:pt x="28575" y="849425"/>
                    </a:cubicBezTo>
                    <a:lnTo>
                      <a:pt x="55054" y="855044"/>
                    </a:lnTo>
                    <a:lnTo>
                      <a:pt x="100394" y="811610"/>
                    </a:lnTo>
                    <a:cubicBezTo>
                      <a:pt x="100394" y="811610"/>
                      <a:pt x="198501" y="787131"/>
                      <a:pt x="238125" y="739887"/>
                    </a:cubicBezTo>
                    <a:cubicBezTo>
                      <a:pt x="277749" y="692643"/>
                      <a:pt x="374047" y="471854"/>
                      <a:pt x="374047" y="471854"/>
                    </a:cubicBezTo>
                    <a:lnTo>
                      <a:pt x="358902" y="621015"/>
                    </a:lnTo>
                    <a:cubicBezTo>
                      <a:pt x="430235" y="630350"/>
                      <a:pt x="502349" y="632236"/>
                      <a:pt x="574072" y="626635"/>
                    </a:cubicBezTo>
                    <a:cubicBezTo>
                      <a:pt x="691134" y="617110"/>
                      <a:pt x="819436" y="598060"/>
                      <a:pt x="819436" y="598060"/>
                    </a:cubicBezTo>
                    <a:lnTo>
                      <a:pt x="802481" y="424419"/>
                    </a:lnTo>
                    <a:cubicBezTo>
                      <a:pt x="802481" y="424419"/>
                      <a:pt x="1081850" y="379175"/>
                      <a:pt x="1096899" y="365936"/>
                    </a:cubicBezTo>
                    <a:cubicBezTo>
                      <a:pt x="1111949" y="352696"/>
                      <a:pt x="1125474" y="316882"/>
                      <a:pt x="1127093" y="303642"/>
                    </a:cubicBezTo>
                    <a:cubicBezTo>
                      <a:pt x="1128713" y="290402"/>
                      <a:pt x="1176147" y="37514"/>
                      <a:pt x="1176147" y="37514"/>
                    </a:cubicBezTo>
                    <a:cubicBezTo>
                      <a:pt x="1162822" y="18492"/>
                      <a:pt x="1142457" y="5567"/>
                      <a:pt x="1119568" y="1604"/>
                    </a:cubicBezTo>
                    <a:cubicBezTo>
                      <a:pt x="1079945" y="-5920"/>
                      <a:pt x="1040321" y="14844"/>
                      <a:pt x="1038416" y="26179"/>
                    </a:cubicBezTo>
                    <a:cubicBezTo>
                      <a:pt x="1036510" y="37514"/>
                      <a:pt x="955358" y="201725"/>
                      <a:pt x="955358" y="201725"/>
                    </a:cubicBezTo>
                    <a:cubicBezTo>
                      <a:pt x="955358" y="201725"/>
                      <a:pt x="949643" y="197915"/>
                      <a:pt x="928973" y="207344"/>
                    </a:cubicBezTo>
                    <a:cubicBezTo>
                      <a:pt x="908304" y="216774"/>
                      <a:pt x="871823" y="202010"/>
                      <a:pt x="871823" y="202010"/>
                    </a:cubicBezTo>
                    <a:cubicBezTo>
                      <a:pt x="871823" y="202010"/>
                      <a:pt x="798862" y="180960"/>
                      <a:pt x="757523" y="184770"/>
                    </a:cubicBezTo>
                    <a:cubicBezTo>
                      <a:pt x="716185" y="188580"/>
                      <a:pt x="676370" y="194295"/>
                      <a:pt x="676370" y="194295"/>
                    </a:cubicBezTo>
                    <a:cubicBezTo>
                      <a:pt x="676370" y="194295"/>
                      <a:pt x="602742" y="160291"/>
                      <a:pt x="548068" y="175245"/>
                    </a:cubicBezTo>
                    <a:cubicBezTo>
                      <a:pt x="493395" y="190200"/>
                      <a:pt x="417195" y="207630"/>
                      <a:pt x="417195" y="20763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E8C42BE9-16D7-54BC-4AD3-AF8B25D128C5}"/>
                  </a:ext>
                </a:extLst>
              </p:cNvPr>
              <p:cNvSpPr/>
              <p:nvPr/>
            </p:nvSpPr>
            <p:spPr>
              <a:xfrm>
                <a:off x="9336216" y="3847973"/>
                <a:ext cx="124587" cy="43433"/>
              </a:xfrm>
              <a:custGeom>
                <a:avLst/>
                <a:gdLst>
                  <a:gd name="connsiteX0" fmla="*/ 0 w 124587"/>
                  <a:gd name="connsiteY0" fmla="*/ 16954 h 43433"/>
                  <a:gd name="connsiteX1" fmla="*/ 124587 w 124587"/>
                  <a:gd name="connsiteY1" fmla="*/ 0 h 43433"/>
                  <a:gd name="connsiteX2" fmla="*/ 41529 w 124587"/>
                  <a:gd name="connsiteY2" fmla="*/ 43434 h 43433"/>
                </a:gdLst>
                <a:ahLst/>
                <a:cxnLst>
                  <a:cxn ang="0">
                    <a:pos x="connsiteX0" y="connsiteY0"/>
                  </a:cxn>
                  <a:cxn ang="0">
                    <a:pos x="connsiteX1" y="connsiteY1"/>
                  </a:cxn>
                  <a:cxn ang="0">
                    <a:pos x="connsiteX2" y="connsiteY2"/>
                  </a:cxn>
                </a:cxnLst>
                <a:rect l="l" t="t" r="r" b="b"/>
                <a:pathLst>
                  <a:path w="124587" h="43433">
                    <a:moveTo>
                      <a:pt x="0" y="16954"/>
                    </a:moveTo>
                    <a:lnTo>
                      <a:pt x="124587" y="0"/>
                    </a:lnTo>
                    <a:lnTo>
                      <a:pt x="41529" y="43434"/>
                    </a:lnTo>
                  </a:path>
                </a:pathLst>
              </a:custGeom>
              <a:noFill/>
              <a:ln w="9525" cap="rnd">
                <a:solidFill>
                  <a:srgbClr val="263238"/>
                </a:solidFill>
                <a:prstDash val="solid"/>
                <a:round/>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0ADBEB1C-862E-FAAF-F89B-747F6E495948}"/>
                  </a:ext>
                </a:extLst>
              </p:cNvPr>
              <p:cNvSpPr/>
              <p:nvPr/>
            </p:nvSpPr>
            <p:spPr>
              <a:xfrm>
                <a:off x="9004080" y="3810253"/>
                <a:ext cx="30194" cy="84867"/>
              </a:xfrm>
              <a:custGeom>
                <a:avLst/>
                <a:gdLst>
                  <a:gd name="connsiteX0" fmla="*/ 30194 w 30194"/>
                  <a:gd name="connsiteY0" fmla="*/ 0 h 84867"/>
                  <a:gd name="connsiteX1" fmla="*/ 28289 w 30194"/>
                  <a:gd name="connsiteY1" fmla="*/ 84868 h 84867"/>
                  <a:gd name="connsiteX2" fmla="*/ 0 w 30194"/>
                  <a:gd name="connsiteY2" fmla="*/ 49054 h 84867"/>
                </a:gdLst>
                <a:ahLst/>
                <a:cxnLst>
                  <a:cxn ang="0">
                    <a:pos x="connsiteX0" y="connsiteY0"/>
                  </a:cxn>
                  <a:cxn ang="0">
                    <a:pos x="connsiteX1" y="connsiteY1"/>
                  </a:cxn>
                  <a:cxn ang="0">
                    <a:pos x="connsiteX2" y="connsiteY2"/>
                  </a:cxn>
                </a:cxnLst>
                <a:rect l="l" t="t" r="r" b="b"/>
                <a:pathLst>
                  <a:path w="30194" h="84867">
                    <a:moveTo>
                      <a:pt x="30194" y="0"/>
                    </a:moveTo>
                    <a:lnTo>
                      <a:pt x="28289" y="84868"/>
                    </a:lnTo>
                    <a:lnTo>
                      <a:pt x="0" y="49054"/>
                    </a:lnTo>
                  </a:path>
                </a:pathLst>
              </a:custGeom>
              <a:noFill/>
              <a:ln w="9525" cap="rnd">
                <a:solidFill>
                  <a:srgbClr val="263238"/>
                </a:solidFill>
                <a:prstDash val="solid"/>
                <a:round/>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1B9C6A24-A050-6DB9-A67E-CE3602521100}"/>
                  </a:ext>
                </a:extLst>
              </p:cNvPr>
              <p:cNvSpPr/>
              <p:nvPr/>
            </p:nvSpPr>
            <p:spPr>
              <a:xfrm>
                <a:off x="8690707" y="4208494"/>
                <a:ext cx="50958" cy="19050"/>
              </a:xfrm>
              <a:custGeom>
                <a:avLst/>
                <a:gdLst>
                  <a:gd name="connsiteX0" fmla="*/ 0 w 50958"/>
                  <a:gd name="connsiteY0" fmla="*/ 0 h 19050"/>
                  <a:gd name="connsiteX1" fmla="*/ 50959 w 50958"/>
                  <a:gd name="connsiteY1" fmla="*/ 19050 h 19050"/>
                </a:gdLst>
                <a:ahLst/>
                <a:cxnLst>
                  <a:cxn ang="0">
                    <a:pos x="connsiteX0" y="connsiteY0"/>
                  </a:cxn>
                  <a:cxn ang="0">
                    <a:pos x="connsiteX1" y="connsiteY1"/>
                  </a:cxn>
                </a:cxnLst>
                <a:rect l="l" t="t" r="r" b="b"/>
                <a:pathLst>
                  <a:path w="50958" h="19050">
                    <a:moveTo>
                      <a:pt x="0" y="0"/>
                    </a:moveTo>
                    <a:cubicBezTo>
                      <a:pt x="0" y="0"/>
                      <a:pt x="5715" y="19050"/>
                      <a:pt x="50959" y="19050"/>
                    </a:cubicBezTo>
                  </a:path>
                </a:pathLst>
              </a:custGeom>
              <a:noFill/>
              <a:ln w="9525" cap="rnd">
                <a:solidFill>
                  <a:srgbClr val="263238"/>
                </a:solidFill>
                <a:prstDash val="solid"/>
                <a:round/>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47FDEEDA-01EF-6B45-7525-FBDF8E29AB0C}"/>
                  </a:ext>
                </a:extLst>
              </p:cNvPr>
              <p:cNvSpPr/>
              <p:nvPr/>
            </p:nvSpPr>
            <p:spPr>
              <a:xfrm>
                <a:off x="9088467" y="3155070"/>
                <a:ext cx="337075" cy="350126"/>
              </a:xfrm>
              <a:custGeom>
                <a:avLst/>
                <a:gdLst>
                  <a:gd name="connsiteX0" fmla="*/ 89635 w 337075"/>
                  <a:gd name="connsiteY0" fmla="*/ 324285 h 350126"/>
                  <a:gd name="connsiteX1" fmla="*/ 226128 w 337075"/>
                  <a:gd name="connsiteY1" fmla="*/ 320856 h 350126"/>
                  <a:gd name="connsiteX2" fmla="*/ 270800 w 337075"/>
                  <a:gd name="connsiteY2" fmla="*/ 223987 h 350126"/>
                  <a:gd name="connsiteX3" fmla="*/ 317282 w 337075"/>
                  <a:gd name="connsiteY3" fmla="*/ 157883 h 350126"/>
                  <a:gd name="connsiteX4" fmla="*/ 310519 w 337075"/>
                  <a:gd name="connsiteY4" fmla="*/ 92828 h 350126"/>
                  <a:gd name="connsiteX5" fmla="*/ 332332 w 337075"/>
                  <a:gd name="connsiteY5" fmla="*/ 58347 h 350126"/>
                  <a:gd name="connsiteX6" fmla="*/ 259561 w 337075"/>
                  <a:gd name="connsiteY6" fmla="*/ 149 h 350126"/>
                  <a:gd name="connsiteX7" fmla="*/ 199649 w 337075"/>
                  <a:gd name="connsiteY7" fmla="*/ 27391 h 350126"/>
                  <a:gd name="connsiteX8" fmla="*/ 123449 w 337075"/>
                  <a:gd name="connsiteY8" fmla="*/ 21962 h 350126"/>
                  <a:gd name="connsiteX9" fmla="*/ 11244 w 337075"/>
                  <a:gd name="connsiteY9" fmla="*/ 132737 h 350126"/>
                  <a:gd name="connsiteX10" fmla="*/ 100 w 337075"/>
                  <a:gd name="connsiteY10" fmla="*/ 171885 h 350126"/>
                  <a:gd name="connsiteX11" fmla="*/ 35057 w 337075"/>
                  <a:gd name="connsiteY11" fmla="*/ 253324 h 350126"/>
                  <a:gd name="connsiteX12" fmla="*/ 89635 w 337075"/>
                  <a:gd name="connsiteY12" fmla="*/ 324285 h 35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7075" h="350126">
                    <a:moveTo>
                      <a:pt x="89635" y="324285"/>
                    </a:moveTo>
                    <a:cubicBezTo>
                      <a:pt x="151642" y="371910"/>
                      <a:pt x="203935" y="343335"/>
                      <a:pt x="226128" y="320856"/>
                    </a:cubicBezTo>
                    <a:cubicBezTo>
                      <a:pt x="253274" y="293615"/>
                      <a:pt x="253084" y="257991"/>
                      <a:pt x="270800" y="223987"/>
                    </a:cubicBezTo>
                    <a:cubicBezTo>
                      <a:pt x="273086" y="211604"/>
                      <a:pt x="314139" y="168170"/>
                      <a:pt x="317282" y="157883"/>
                    </a:cubicBezTo>
                    <a:cubicBezTo>
                      <a:pt x="324617" y="134261"/>
                      <a:pt x="310519" y="92828"/>
                      <a:pt x="310519" y="92828"/>
                    </a:cubicBezTo>
                    <a:cubicBezTo>
                      <a:pt x="310519" y="92828"/>
                      <a:pt x="350525" y="98352"/>
                      <a:pt x="332332" y="58347"/>
                    </a:cubicBezTo>
                    <a:cubicBezTo>
                      <a:pt x="314139" y="18342"/>
                      <a:pt x="297756" y="3769"/>
                      <a:pt x="259561" y="149"/>
                    </a:cubicBezTo>
                    <a:cubicBezTo>
                      <a:pt x="236291" y="-1375"/>
                      <a:pt x="213793" y="8846"/>
                      <a:pt x="199649" y="27391"/>
                    </a:cubicBezTo>
                    <a:cubicBezTo>
                      <a:pt x="199649" y="27391"/>
                      <a:pt x="154214" y="5579"/>
                      <a:pt x="123449" y="21962"/>
                    </a:cubicBezTo>
                    <a:cubicBezTo>
                      <a:pt x="92683" y="38345"/>
                      <a:pt x="47725" y="21962"/>
                      <a:pt x="11244" y="132737"/>
                    </a:cubicBezTo>
                    <a:cubicBezTo>
                      <a:pt x="5977" y="145291"/>
                      <a:pt x="2233" y="158436"/>
                      <a:pt x="100" y="171885"/>
                    </a:cubicBezTo>
                    <a:cubicBezTo>
                      <a:pt x="-1520" y="203984"/>
                      <a:pt x="16864" y="226844"/>
                      <a:pt x="35057" y="253324"/>
                    </a:cubicBezTo>
                    <a:cubicBezTo>
                      <a:pt x="62965" y="293996"/>
                      <a:pt x="50678" y="294186"/>
                      <a:pt x="89635" y="324285"/>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FC4C6361-6110-30FB-CDAC-BFAE7E34CA3F}"/>
                  </a:ext>
                </a:extLst>
              </p:cNvPr>
              <p:cNvSpPr/>
              <p:nvPr/>
            </p:nvSpPr>
            <p:spPr>
              <a:xfrm>
                <a:off x="9160194" y="3381248"/>
                <a:ext cx="92011" cy="92011"/>
              </a:xfrm>
              <a:custGeom>
                <a:avLst/>
                <a:gdLst>
                  <a:gd name="connsiteX0" fmla="*/ 92011 w 92011"/>
                  <a:gd name="connsiteY0" fmla="*/ 46006 h 92011"/>
                  <a:gd name="connsiteX1" fmla="*/ 46006 w 92011"/>
                  <a:gd name="connsiteY1" fmla="*/ 92011 h 92011"/>
                  <a:gd name="connsiteX2" fmla="*/ 0 w 92011"/>
                  <a:gd name="connsiteY2" fmla="*/ 46006 h 92011"/>
                  <a:gd name="connsiteX3" fmla="*/ 46006 w 92011"/>
                  <a:gd name="connsiteY3" fmla="*/ 0 h 92011"/>
                  <a:gd name="connsiteX4" fmla="*/ 92011 w 92011"/>
                  <a:gd name="connsiteY4" fmla="*/ 46006 h 92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11" h="92011">
                    <a:moveTo>
                      <a:pt x="92011" y="46006"/>
                    </a:moveTo>
                    <a:cubicBezTo>
                      <a:pt x="92011" y="71418"/>
                      <a:pt x="71418" y="92011"/>
                      <a:pt x="46006" y="92011"/>
                    </a:cubicBezTo>
                    <a:cubicBezTo>
                      <a:pt x="20593" y="92011"/>
                      <a:pt x="0" y="71418"/>
                      <a:pt x="0" y="46006"/>
                    </a:cubicBezTo>
                    <a:cubicBezTo>
                      <a:pt x="0" y="20593"/>
                      <a:pt x="20593" y="0"/>
                      <a:pt x="46006" y="0"/>
                    </a:cubicBezTo>
                    <a:cubicBezTo>
                      <a:pt x="71390" y="57"/>
                      <a:pt x="91954" y="20622"/>
                      <a:pt x="92011" y="4600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13351F4E-B408-B4F8-E985-CAD0A49806D5}"/>
                  </a:ext>
                </a:extLst>
              </p:cNvPr>
              <p:cNvSpPr/>
              <p:nvPr/>
            </p:nvSpPr>
            <p:spPr>
              <a:xfrm>
                <a:off x="8978739" y="3414284"/>
                <a:ext cx="430471" cy="867032"/>
              </a:xfrm>
              <a:custGeom>
                <a:avLst/>
                <a:gdLst>
                  <a:gd name="connsiteX0" fmla="*/ 143450 w 430471"/>
                  <a:gd name="connsiteY0" fmla="*/ 97932 h 867032"/>
                  <a:gd name="connsiteX1" fmla="*/ 117923 w 430471"/>
                  <a:gd name="connsiteY1" fmla="*/ 174132 h 867032"/>
                  <a:gd name="connsiteX2" fmla="*/ 40009 w 430471"/>
                  <a:gd name="connsiteY2" fmla="*/ 360155 h 867032"/>
                  <a:gd name="connsiteX3" fmla="*/ 103541 w 430471"/>
                  <a:gd name="connsiteY3" fmla="*/ 448738 h 867032"/>
                  <a:gd name="connsiteX4" fmla="*/ 2576 w 430471"/>
                  <a:gd name="connsiteY4" fmla="*/ 623998 h 867032"/>
                  <a:gd name="connsiteX5" fmla="*/ 97826 w 430471"/>
                  <a:gd name="connsiteY5" fmla="*/ 758586 h 867032"/>
                  <a:gd name="connsiteX6" fmla="*/ 274895 w 430471"/>
                  <a:gd name="connsiteY6" fmla="*/ 847169 h 867032"/>
                  <a:gd name="connsiteX7" fmla="*/ 354620 w 430471"/>
                  <a:gd name="connsiteY7" fmla="*/ 524843 h 867032"/>
                  <a:gd name="connsiteX8" fmla="*/ 403864 w 430471"/>
                  <a:gd name="connsiteY8" fmla="*/ 390350 h 867032"/>
                  <a:gd name="connsiteX9" fmla="*/ 358144 w 430471"/>
                  <a:gd name="connsiteY9" fmla="*/ 142700 h 867032"/>
                  <a:gd name="connsiteX10" fmla="*/ 310519 w 430471"/>
                  <a:gd name="connsiteY10" fmla="*/ 70119 h 867032"/>
                  <a:gd name="connsiteX11" fmla="*/ 207839 w 430471"/>
                  <a:gd name="connsiteY11" fmla="*/ 4587 h 867032"/>
                  <a:gd name="connsiteX12" fmla="*/ 144308 w 430471"/>
                  <a:gd name="connsiteY12" fmla="*/ 84026 h 867032"/>
                  <a:gd name="connsiteX13" fmla="*/ 143450 w 430471"/>
                  <a:gd name="connsiteY13" fmla="*/ 97932 h 867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0471" h="867032">
                    <a:moveTo>
                      <a:pt x="143450" y="97932"/>
                    </a:moveTo>
                    <a:cubicBezTo>
                      <a:pt x="143450" y="126507"/>
                      <a:pt x="143450" y="154606"/>
                      <a:pt x="117923" y="174132"/>
                    </a:cubicBezTo>
                    <a:cubicBezTo>
                      <a:pt x="89348" y="195373"/>
                      <a:pt x="-20189" y="276907"/>
                      <a:pt x="40009" y="360155"/>
                    </a:cubicBezTo>
                    <a:cubicBezTo>
                      <a:pt x="100207" y="443404"/>
                      <a:pt x="108779" y="420354"/>
                      <a:pt x="103541" y="448738"/>
                    </a:cubicBezTo>
                    <a:cubicBezTo>
                      <a:pt x="98302" y="477122"/>
                      <a:pt x="-18665" y="554942"/>
                      <a:pt x="2576" y="623998"/>
                    </a:cubicBezTo>
                    <a:cubicBezTo>
                      <a:pt x="23816" y="693054"/>
                      <a:pt x="110589" y="732012"/>
                      <a:pt x="97826" y="758586"/>
                    </a:cubicBezTo>
                    <a:cubicBezTo>
                      <a:pt x="85062" y="785161"/>
                      <a:pt x="124400" y="916225"/>
                      <a:pt x="274895" y="847169"/>
                    </a:cubicBezTo>
                    <a:cubicBezTo>
                      <a:pt x="425390" y="778113"/>
                      <a:pt x="415008" y="659145"/>
                      <a:pt x="354620" y="524843"/>
                    </a:cubicBezTo>
                    <a:cubicBezTo>
                      <a:pt x="340618" y="493791"/>
                      <a:pt x="347190" y="454167"/>
                      <a:pt x="403864" y="390350"/>
                    </a:cubicBezTo>
                    <a:cubicBezTo>
                      <a:pt x="460538" y="326532"/>
                      <a:pt x="417865" y="204136"/>
                      <a:pt x="358144" y="142700"/>
                    </a:cubicBezTo>
                    <a:cubicBezTo>
                      <a:pt x="322901" y="106219"/>
                      <a:pt x="308519" y="77168"/>
                      <a:pt x="310519" y="70119"/>
                    </a:cubicBezTo>
                    <a:cubicBezTo>
                      <a:pt x="312519" y="63071"/>
                      <a:pt x="255655" y="-20178"/>
                      <a:pt x="207839" y="4587"/>
                    </a:cubicBezTo>
                    <a:cubicBezTo>
                      <a:pt x="178121" y="20018"/>
                      <a:pt x="150689" y="49450"/>
                      <a:pt x="144308" y="84026"/>
                    </a:cubicBezTo>
                    <a:cubicBezTo>
                      <a:pt x="143612" y="88626"/>
                      <a:pt x="143327" y="93284"/>
                      <a:pt x="143450" y="97932"/>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896DC3BD-3A12-19A0-F64E-66F59F9D122E}"/>
                  </a:ext>
                </a:extLst>
              </p:cNvPr>
              <p:cNvSpPr/>
              <p:nvPr/>
            </p:nvSpPr>
            <p:spPr>
              <a:xfrm>
                <a:off x="9323012" y="3368044"/>
                <a:ext cx="42732" cy="80787"/>
              </a:xfrm>
              <a:custGeom>
                <a:avLst/>
                <a:gdLst>
                  <a:gd name="connsiteX0" fmla="*/ 36256 w 42732"/>
                  <a:gd name="connsiteY0" fmla="*/ 11013 h 80787"/>
                  <a:gd name="connsiteX1" fmla="*/ 4537 w 42732"/>
                  <a:gd name="connsiteY1" fmla="*/ 12918 h 80787"/>
                  <a:gd name="connsiteX2" fmla="*/ 20444 w 42732"/>
                  <a:gd name="connsiteY2" fmla="*/ 79021 h 80787"/>
                  <a:gd name="connsiteX3" fmla="*/ 42732 w 42732"/>
                  <a:gd name="connsiteY3" fmla="*/ 51970 h 80787"/>
                </a:gdLst>
                <a:ahLst/>
                <a:cxnLst>
                  <a:cxn ang="0">
                    <a:pos x="connsiteX0" y="connsiteY0"/>
                  </a:cxn>
                  <a:cxn ang="0">
                    <a:pos x="connsiteX1" y="connsiteY1"/>
                  </a:cxn>
                  <a:cxn ang="0">
                    <a:pos x="connsiteX2" y="connsiteY2"/>
                  </a:cxn>
                  <a:cxn ang="0">
                    <a:pos x="connsiteX3" y="connsiteY3"/>
                  </a:cxn>
                </a:cxnLst>
                <a:rect l="l" t="t" r="r" b="b"/>
                <a:pathLst>
                  <a:path w="42732" h="80787">
                    <a:moveTo>
                      <a:pt x="36256" y="11013"/>
                    </a:moveTo>
                    <a:cubicBezTo>
                      <a:pt x="36256" y="11013"/>
                      <a:pt x="17206" y="-14991"/>
                      <a:pt x="4537" y="12918"/>
                    </a:cubicBezTo>
                    <a:cubicBezTo>
                      <a:pt x="-5274" y="36054"/>
                      <a:pt x="1184" y="62876"/>
                      <a:pt x="20444" y="79021"/>
                    </a:cubicBezTo>
                    <a:cubicBezTo>
                      <a:pt x="33398" y="89213"/>
                      <a:pt x="42732" y="51970"/>
                      <a:pt x="42732" y="51970"/>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87FC7663-9D4E-3E0A-3808-D3BD38B25C34}"/>
                  </a:ext>
                </a:extLst>
              </p:cNvPr>
              <p:cNvSpPr/>
              <p:nvPr/>
            </p:nvSpPr>
            <p:spPr>
              <a:xfrm>
                <a:off x="9335740" y="5545708"/>
                <a:ext cx="231492" cy="84486"/>
              </a:xfrm>
              <a:custGeom>
                <a:avLst/>
                <a:gdLst>
                  <a:gd name="connsiteX0" fmla="*/ 214027 w 231492"/>
                  <a:gd name="connsiteY0" fmla="*/ 77343 h 84486"/>
                  <a:gd name="connsiteX1" fmla="*/ 226600 w 231492"/>
                  <a:gd name="connsiteY1" fmla="*/ 53912 h 84486"/>
                  <a:gd name="connsiteX2" fmla="*/ 147447 w 231492"/>
                  <a:gd name="connsiteY2" fmla="*/ 0 h 84486"/>
                  <a:gd name="connsiteX3" fmla="*/ 145542 w 231492"/>
                  <a:gd name="connsiteY3" fmla="*/ 32195 h 84486"/>
                  <a:gd name="connsiteX4" fmla="*/ 6953 w 231492"/>
                  <a:gd name="connsiteY4" fmla="*/ 15430 h 84486"/>
                  <a:gd name="connsiteX5" fmla="*/ 0 w 231492"/>
                  <a:gd name="connsiteY5" fmla="*/ 59341 h 84486"/>
                  <a:gd name="connsiteX6" fmla="*/ 52197 w 231492"/>
                  <a:gd name="connsiteY6" fmla="*/ 77343 h 84486"/>
                  <a:gd name="connsiteX7" fmla="*/ 129445 w 231492"/>
                  <a:gd name="connsiteY7" fmla="*/ 84487 h 84486"/>
                  <a:gd name="connsiteX8" fmla="*/ 214027 w 231492"/>
                  <a:gd name="connsiteY8" fmla="*/ 77343 h 8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492" h="84486">
                    <a:moveTo>
                      <a:pt x="214027" y="77343"/>
                    </a:moveTo>
                    <a:cubicBezTo>
                      <a:pt x="224790" y="73723"/>
                      <a:pt x="239173" y="62960"/>
                      <a:pt x="226600" y="53912"/>
                    </a:cubicBezTo>
                    <a:cubicBezTo>
                      <a:pt x="214027" y="44863"/>
                      <a:pt x="183451" y="41338"/>
                      <a:pt x="147447" y="0"/>
                    </a:cubicBezTo>
                    <a:lnTo>
                      <a:pt x="145542" y="32195"/>
                    </a:lnTo>
                    <a:cubicBezTo>
                      <a:pt x="98984" y="30137"/>
                      <a:pt x="52654" y="24536"/>
                      <a:pt x="6953" y="15430"/>
                    </a:cubicBezTo>
                    <a:cubicBezTo>
                      <a:pt x="2562" y="29661"/>
                      <a:pt x="219" y="44444"/>
                      <a:pt x="0" y="59341"/>
                    </a:cubicBezTo>
                    <a:cubicBezTo>
                      <a:pt x="3620" y="71914"/>
                      <a:pt x="32385" y="75533"/>
                      <a:pt x="52197" y="77343"/>
                    </a:cubicBezTo>
                    <a:cubicBezTo>
                      <a:pt x="72009" y="79153"/>
                      <a:pt x="113252" y="84487"/>
                      <a:pt x="129445" y="84487"/>
                    </a:cubicBezTo>
                    <a:cubicBezTo>
                      <a:pt x="157772" y="84087"/>
                      <a:pt x="186033" y="81696"/>
                      <a:pt x="214027" y="77343"/>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A695E4F6-2D69-8604-9CAA-C3F40F9B8E6E}"/>
                  </a:ext>
                </a:extLst>
              </p:cNvPr>
              <p:cNvSpPr/>
              <p:nvPr/>
            </p:nvSpPr>
            <p:spPr>
              <a:xfrm>
                <a:off x="8635634" y="5532755"/>
                <a:ext cx="128510" cy="63840"/>
              </a:xfrm>
              <a:custGeom>
                <a:avLst/>
                <a:gdLst>
                  <a:gd name="connsiteX0" fmla="*/ 107651 w 128510"/>
                  <a:gd name="connsiteY0" fmla="*/ 57150 h 63840"/>
                  <a:gd name="connsiteX1" fmla="*/ 128511 w 128510"/>
                  <a:gd name="connsiteY1" fmla="*/ 12382 h 63840"/>
                  <a:gd name="connsiteX2" fmla="*/ 28594 w 128510"/>
                  <a:gd name="connsiteY2" fmla="*/ 0 h 63840"/>
                  <a:gd name="connsiteX3" fmla="*/ 19 w 128510"/>
                  <a:gd name="connsiteY3" fmla="*/ 48292 h 63840"/>
                  <a:gd name="connsiteX4" fmla="*/ 107651 w 128510"/>
                  <a:gd name="connsiteY4" fmla="*/ 57150 h 63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10" h="63840">
                    <a:moveTo>
                      <a:pt x="107651" y="57150"/>
                    </a:moveTo>
                    <a:cubicBezTo>
                      <a:pt x="114414" y="52673"/>
                      <a:pt x="121557" y="34004"/>
                      <a:pt x="128511" y="12382"/>
                    </a:cubicBezTo>
                    <a:cubicBezTo>
                      <a:pt x="94754" y="13763"/>
                      <a:pt x="60998" y="9582"/>
                      <a:pt x="28594" y="0"/>
                    </a:cubicBezTo>
                    <a:cubicBezTo>
                      <a:pt x="13353" y="21526"/>
                      <a:pt x="971" y="40957"/>
                      <a:pt x="19" y="48292"/>
                    </a:cubicBezTo>
                    <a:cubicBezTo>
                      <a:pt x="-1506" y="66199"/>
                      <a:pt x="91458" y="67913"/>
                      <a:pt x="107651" y="5715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grpSp>
        <p:grpSp>
          <p:nvGrpSpPr>
            <p:cNvPr id="179" name="图形 6">
              <a:extLst>
                <a:ext uri="{FF2B5EF4-FFF2-40B4-BE49-F238E27FC236}">
                  <a16:creationId xmlns:a16="http://schemas.microsoft.com/office/drawing/2014/main" id="{CB7E459C-3132-D976-B26C-5CF5B0B1F1FE}"/>
                </a:ext>
              </a:extLst>
            </p:cNvPr>
            <p:cNvGrpSpPr/>
            <p:nvPr/>
          </p:nvGrpSpPr>
          <p:grpSpPr>
            <a:xfrm>
              <a:off x="7248718" y="3523958"/>
              <a:ext cx="1320666" cy="2104712"/>
              <a:chOff x="7248718" y="3523958"/>
              <a:chExt cx="1320666" cy="2104712"/>
            </a:xfrm>
          </p:grpSpPr>
          <p:sp>
            <p:nvSpPr>
              <p:cNvPr id="180" name="任意多边形: 形状 179">
                <a:extLst>
                  <a:ext uri="{FF2B5EF4-FFF2-40B4-BE49-F238E27FC236}">
                    <a16:creationId xmlns:a16="http://schemas.microsoft.com/office/drawing/2014/main" id="{A337774F-B13C-D707-872E-FE05609258AD}"/>
                  </a:ext>
                </a:extLst>
              </p:cNvPr>
              <p:cNvSpPr/>
              <p:nvPr/>
            </p:nvSpPr>
            <p:spPr>
              <a:xfrm>
                <a:off x="7413881" y="4709699"/>
                <a:ext cx="79914" cy="141827"/>
              </a:xfrm>
              <a:custGeom>
                <a:avLst/>
                <a:gdLst>
                  <a:gd name="connsiteX0" fmla="*/ 0 w 79914"/>
                  <a:gd name="connsiteY0" fmla="*/ 0 h 141827"/>
                  <a:gd name="connsiteX1" fmla="*/ 79915 w 79914"/>
                  <a:gd name="connsiteY1" fmla="*/ 0 h 141827"/>
                  <a:gd name="connsiteX2" fmla="*/ 79915 w 79914"/>
                  <a:gd name="connsiteY2" fmla="*/ 141827 h 141827"/>
                  <a:gd name="connsiteX3" fmla="*/ 0 w 79914"/>
                  <a:gd name="connsiteY3" fmla="*/ 141827 h 141827"/>
                </a:gdLst>
                <a:ahLst/>
                <a:cxnLst>
                  <a:cxn ang="0">
                    <a:pos x="connsiteX0" y="connsiteY0"/>
                  </a:cxn>
                  <a:cxn ang="0">
                    <a:pos x="connsiteX1" y="connsiteY1"/>
                  </a:cxn>
                  <a:cxn ang="0">
                    <a:pos x="connsiteX2" y="connsiteY2"/>
                  </a:cxn>
                  <a:cxn ang="0">
                    <a:pos x="connsiteX3" y="connsiteY3"/>
                  </a:cxn>
                </a:cxnLst>
                <a:rect l="l" t="t" r="r" b="b"/>
                <a:pathLst>
                  <a:path w="79914" h="141827">
                    <a:moveTo>
                      <a:pt x="0" y="0"/>
                    </a:moveTo>
                    <a:lnTo>
                      <a:pt x="79915" y="0"/>
                    </a:lnTo>
                    <a:lnTo>
                      <a:pt x="79915" y="141827"/>
                    </a:lnTo>
                    <a:lnTo>
                      <a:pt x="0" y="141827"/>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D569499A-9DA9-41E7-9E65-D2AE082B38B0}"/>
                  </a:ext>
                </a:extLst>
              </p:cNvPr>
              <p:cNvSpPr/>
              <p:nvPr/>
            </p:nvSpPr>
            <p:spPr>
              <a:xfrm>
                <a:off x="7248718" y="4143914"/>
                <a:ext cx="398049" cy="608933"/>
              </a:xfrm>
              <a:custGeom>
                <a:avLst/>
                <a:gdLst>
                  <a:gd name="connsiteX0" fmla="*/ 249174 w 398049"/>
                  <a:gd name="connsiteY0" fmla="*/ 0 h 608933"/>
                  <a:gd name="connsiteX1" fmla="*/ 398050 w 398049"/>
                  <a:gd name="connsiteY1" fmla="*/ 0 h 608933"/>
                  <a:gd name="connsiteX2" fmla="*/ 398050 w 398049"/>
                  <a:gd name="connsiteY2" fmla="*/ 608933 h 608933"/>
                  <a:gd name="connsiteX3" fmla="*/ 249174 w 398049"/>
                  <a:gd name="connsiteY3" fmla="*/ 608933 h 608933"/>
                  <a:gd name="connsiteX4" fmla="*/ 148876 w 398049"/>
                  <a:gd name="connsiteY4" fmla="*/ 608933 h 608933"/>
                  <a:gd name="connsiteX5" fmla="*/ 0 w 398049"/>
                  <a:gd name="connsiteY5" fmla="*/ 608933 h 608933"/>
                  <a:gd name="connsiteX6" fmla="*/ 0 w 398049"/>
                  <a:gd name="connsiteY6" fmla="*/ 0 h 608933"/>
                  <a:gd name="connsiteX7" fmla="*/ 148876 w 398049"/>
                  <a:gd name="connsiteY7" fmla="*/ 0 h 608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049" h="608933">
                    <a:moveTo>
                      <a:pt x="249174" y="0"/>
                    </a:moveTo>
                    <a:cubicBezTo>
                      <a:pt x="331396" y="0"/>
                      <a:pt x="398050" y="0"/>
                      <a:pt x="398050" y="0"/>
                    </a:cubicBezTo>
                    <a:lnTo>
                      <a:pt x="398050" y="608933"/>
                    </a:lnTo>
                    <a:cubicBezTo>
                      <a:pt x="398050" y="608933"/>
                      <a:pt x="331396" y="608933"/>
                      <a:pt x="249174" y="608933"/>
                    </a:cubicBezTo>
                    <a:lnTo>
                      <a:pt x="148876" y="608933"/>
                    </a:lnTo>
                    <a:cubicBezTo>
                      <a:pt x="66654" y="608933"/>
                      <a:pt x="0" y="608933"/>
                      <a:pt x="0" y="608933"/>
                    </a:cubicBezTo>
                    <a:lnTo>
                      <a:pt x="0" y="0"/>
                    </a:lnTo>
                    <a:cubicBezTo>
                      <a:pt x="0" y="0"/>
                      <a:pt x="66654" y="0"/>
                      <a:pt x="148876" y="0"/>
                    </a:cubicBezTo>
                    <a:close/>
                  </a:path>
                </a:pathLst>
              </a:custGeom>
              <a:solidFill>
                <a:srgbClr val="949494"/>
              </a:solidFill>
              <a:ln w="9525" cap="rnd">
                <a:solidFill>
                  <a:srgbClr val="263238"/>
                </a:solidFill>
                <a:prstDash val="solid"/>
                <a:round/>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14920863-041B-47B3-6B7C-6E4E3BFB4E46}"/>
                  </a:ext>
                </a:extLst>
              </p:cNvPr>
              <p:cNvSpPr/>
              <p:nvPr/>
            </p:nvSpPr>
            <p:spPr>
              <a:xfrm>
                <a:off x="7260814" y="5561044"/>
                <a:ext cx="67627" cy="67627"/>
              </a:xfrm>
              <a:custGeom>
                <a:avLst/>
                <a:gdLst>
                  <a:gd name="connsiteX0" fmla="*/ 67628 w 67627"/>
                  <a:gd name="connsiteY0" fmla="*/ 33814 h 67627"/>
                  <a:gd name="connsiteX1" fmla="*/ 33814 w 67627"/>
                  <a:gd name="connsiteY1" fmla="*/ 0 h 67627"/>
                  <a:gd name="connsiteX2" fmla="*/ 0 w 67627"/>
                  <a:gd name="connsiteY2" fmla="*/ 33814 h 67627"/>
                  <a:gd name="connsiteX3" fmla="*/ 33814 w 67627"/>
                  <a:gd name="connsiteY3" fmla="*/ 67627 h 67627"/>
                  <a:gd name="connsiteX4" fmla="*/ 67628 w 67627"/>
                  <a:gd name="connsiteY4" fmla="*/ 34004 h 67627"/>
                  <a:gd name="connsiteX5" fmla="*/ 67628 w 67627"/>
                  <a:gd name="connsiteY5" fmla="*/ 33814 h 6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 h="67627">
                    <a:moveTo>
                      <a:pt x="67628" y="33814"/>
                    </a:moveTo>
                    <a:cubicBezTo>
                      <a:pt x="67628" y="15135"/>
                      <a:pt x="52488" y="0"/>
                      <a:pt x="33814" y="0"/>
                    </a:cubicBezTo>
                    <a:cubicBezTo>
                      <a:pt x="15139" y="0"/>
                      <a:pt x="0" y="15135"/>
                      <a:pt x="0" y="33814"/>
                    </a:cubicBezTo>
                    <a:cubicBezTo>
                      <a:pt x="0" y="52492"/>
                      <a:pt x="15139" y="67627"/>
                      <a:pt x="33814" y="67627"/>
                    </a:cubicBezTo>
                    <a:cubicBezTo>
                      <a:pt x="52436" y="67685"/>
                      <a:pt x="67575" y="52626"/>
                      <a:pt x="67628" y="34004"/>
                    </a:cubicBezTo>
                    <a:cubicBezTo>
                      <a:pt x="67628" y="33937"/>
                      <a:pt x="67628" y="33880"/>
                      <a:pt x="67628" y="33814"/>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9C261728-3833-CB90-C684-50F5C9DFCBC2}"/>
                  </a:ext>
                </a:extLst>
              </p:cNvPr>
              <p:cNvSpPr/>
              <p:nvPr/>
            </p:nvSpPr>
            <p:spPr>
              <a:xfrm>
                <a:off x="7921182" y="5561044"/>
                <a:ext cx="67627" cy="67627"/>
              </a:xfrm>
              <a:custGeom>
                <a:avLst/>
                <a:gdLst>
                  <a:gd name="connsiteX0" fmla="*/ 67628 w 67627"/>
                  <a:gd name="connsiteY0" fmla="*/ 33814 h 67627"/>
                  <a:gd name="connsiteX1" fmla="*/ 33814 w 67627"/>
                  <a:gd name="connsiteY1" fmla="*/ 0 h 67627"/>
                  <a:gd name="connsiteX2" fmla="*/ 0 w 67627"/>
                  <a:gd name="connsiteY2" fmla="*/ 33814 h 67627"/>
                  <a:gd name="connsiteX3" fmla="*/ 33814 w 67627"/>
                  <a:gd name="connsiteY3" fmla="*/ 67627 h 67627"/>
                  <a:gd name="connsiteX4" fmla="*/ 67628 w 67627"/>
                  <a:gd name="connsiteY4" fmla="*/ 34004 h 67627"/>
                  <a:gd name="connsiteX5" fmla="*/ 67628 w 67627"/>
                  <a:gd name="connsiteY5" fmla="*/ 33814 h 6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 h="67627">
                    <a:moveTo>
                      <a:pt x="67628" y="33814"/>
                    </a:moveTo>
                    <a:cubicBezTo>
                      <a:pt x="67628" y="15135"/>
                      <a:pt x="52492" y="0"/>
                      <a:pt x="33814" y="0"/>
                    </a:cubicBezTo>
                    <a:cubicBezTo>
                      <a:pt x="15135" y="0"/>
                      <a:pt x="0" y="15135"/>
                      <a:pt x="0" y="33814"/>
                    </a:cubicBezTo>
                    <a:cubicBezTo>
                      <a:pt x="0" y="52492"/>
                      <a:pt x="15135" y="67627"/>
                      <a:pt x="33814" y="67627"/>
                    </a:cubicBezTo>
                    <a:cubicBezTo>
                      <a:pt x="52435" y="67685"/>
                      <a:pt x="67570" y="52626"/>
                      <a:pt x="67628" y="34004"/>
                    </a:cubicBezTo>
                    <a:cubicBezTo>
                      <a:pt x="67628" y="33937"/>
                      <a:pt x="67628" y="33880"/>
                      <a:pt x="67628" y="33814"/>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746CE67E-4687-5CDF-EECE-4E6CC3C34010}"/>
                  </a:ext>
                </a:extLst>
              </p:cNvPr>
              <p:cNvSpPr/>
              <p:nvPr/>
            </p:nvSpPr>
            <p:spPr>
              <a:xfrm>
                <a:off x="7609810" y="5561139"/>
                <a:ext cx="31432" cy="67532"/>
              </a:xfrm>
              <a:custGeom>
                <a:avLst/>
                <a:gdLst>
                  <a:gd name="connsiteX0" fmla="*/ 31432 w 31432"/>
                  <a:gd name="connsiteY0" fmla="*/ 33719 h 67532"/>
                  <a:gd name="connsiteX1" fmla="*/ 15716 w 31432"/>
                  <a:gd name="connsiteY1" fmla="*/ 0 h 67532"/>
                  <a:gd name="connsiteX2" fmla="*/ 0 w 31432"/>
                  <a:gd name="connsiteY2" fmla="*/ 33719 h 67532"/>
                  <a:gd name="connsiteX3" fmla="*/ 15716 w 31432"/>
                  <a:gd name="connsiteY3" fmla="*/ 67532 h 67532"/>
                  <a:gd name="connsiteX4" fmla="*/ 31432 w 31432"/>
                  <a:gd name="connsiteY4" fmla="*/ 33719 h 67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67532">
                    <a:moveTo>
                      <a:pt x="31432" y="33719"/>
                    </a:moveTo>
                    <a:cubicBezTo>
                      <a:pt x="31432" y="14669"/>
                      <a:pt x="24384" y="0"/>
                      <a:pt x="15716" y="0"/>
                    </a:cubicBezTo>
                    <a:cubicBezTo>
                      <a:pt x="7048" y="0"/>
                      <a:pt x="0" y="15050"/>
                      <a:pt x="0" y="33719"/>
                    </a:cubicBezTo>
                    <a:cubicBezTo>
                      <a:pt x="0" y="52388"/>
                      <a:pt x="7048" y="67532"/>
                      <a:pt x="15716" y="67532"/>
                    </a:cubicBezTo>
                    <a:cubicBezTo>
                      <a:pt x="24384" y="67532"/>
                      <a:pt x="31432" y="52388"/>
                      <a:pt x="31432" y="33719"/>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3AE7005E-D3BD-9584-5F1A-55F022EE1CEE}"/>
                  </a:ext>
                </a:extLst>
              </p:cNvPr>
              <p:cNvSpPr/>
              <p:nvPr/>
            </p:nvSpPr>
            <p:spPr>
              <a:xfrm>
                <a:off x="7262529" y="4926869"/>
                <a:ext cx="726185" cy="648652"/>
              </a:xfrm>
              <a:custGeom>
                <a:avLst/>
                <a:gdLst>
                  <a:gd name="connsiteX0" fmla="*/ 393764 w 726185"/>
                  <a:gd name="connsiteY0" fmla="*/ 484537 h 648652"/>
                  <a:gd name="connsiteX1" fmla="*/ 393764 w 726185"/>
                  <a:gd name="connsiteY1" fmla="*/ 0 h 648652"/>
                  <a:gd name="connsiteX2" fmla="*/ 327374 w 726185"/>
                  <a:gd name="connsiteY2" fmla="*/ 0 h 648652"/>
                  <a:gd name="connsiteX3" fmla="*/ 327374 w 726185"/>
                  <a:gd name="connsiteY3" fmla="*/ 486537 h 648652"/>
                  <a:gd name="connsiteX4" fmla="*/ 0 w 726185"/>
                  <a:gd name="connsiteY4" fmla="*/ 616077 h 648652"/>
                  <a:gd name="connsiteX5" fmla="*/ 0 w 726185"/>
                  <a:gd name="connsiteY5" fmla="*/ 648653 h 648652"/>
                  <a:gd name="connsiteX6" fmla="*/ 47530 w 726185"/>
                  <a:gd name="connsiteY6" fmla="*/ 648653 h 648652"/>
                  <a:gd name="connsiteX7" fmla="*/ 47530 w 726185"/>
                  <a:gd name="connsiteY7" fmla="*/ 621125 h 648652"/>
                  <a:gd name="connsiteX8" fmla="*/ 363093 w 726185"/>
                  <a:gd name="connsiteY8" fmla="*/ 555974 h 648652"/>
                  <a:gd name="connsiteX9" fmla="*/ 678656 w 726185"/>
                  <a:gd name="connsiteY9" fmla="*/ 621125 h 648652"/>
                  <a:gd name="connsiteX10" fmla="*/ 678656 w 726185"/>
                  <a:gd name="connsiteY10" fmla="*/ 648653 h 648652"/>
                  <a:gd name="connsiteX11" fmla="*/ 726186 w 726185"/>
                  <a:gd name="connsiteY11" fmla="*/ 648653 h 648652"/>
                  <a:gd name="connsiteX12" fmla="*/ 726186 w 726185"/>
                  <a:gd name="connsiteY12" fmla="*/ 616077 h 648652"/>
                  <a:gd name="connsiteX13" fmla="*/ 393764 w 726185"/>
                  <a:gd name="connsiteY13" fmla="*/ 484537 h 648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6185" h="648652">
                    <a:moveTo>
                      <a:pt x="393764" y="484537"/>
                    </a:moveTo>
                    <a:lnTo>
                      <a:pt x="393764" y="0"/>
                    </a:lnTo>
                    <a:lnTo>
                      <a:pt x="327374" y="0"/>
                    </a:lnTo>
                    <a:lnTo>
                      <a:pt x="327374" y="486537"/>
                    </a:lnTo>
                    <a:lnTo>
                      <a:pt x="0" y="616077"/>
                    </a:lnTo>
                    <a:lnTo>
                      <a:pt x="0" y="648653"/>
                    </a:lnTo>
                    <a:lnTo>
                      <a:pt x="47530" y="648653"/>
                    </a:lnTo>
                    <a:lnTo>
                      <a:pt x="47530" y="621125"/>
                    </a:lnTo>
                    <a:lnTo>
                      <a:pt x="363093" y="555974"/>
                    </a:lnTo>
                    <a:lnTo>
                      <a:pt x="678656" y="621125"/>
                    </a:lnTo>
                    <a:lnTo>
                      <a:pt x="678656" y="648653"/>
                    </a:lnTo>
                    <a:lnTo>
                      <a:pt x="726186" y="648653"/>
                    </a:lnTo>
                    <a:lnTo>
                      <a:pt x="726186" y="616077"/>
                    </a:lnTo>
                    <a:lnTo>
                      <a:pt x="393764" y="484537"/>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17783A2E-5A3B-D4C3-EE0D-4C94E30554FE}"/>
                  </a:ext>
                </a:extLst>
              </p:cNvPr>
              <p:cNvSpPr/>
              <p:nvPr/>
            </p:nvSpPr>
            <p:spPr>
              <a:xfrm>
                <a:off x="7601809" y="5418074"/>
                <a:ext cx="47434" cy="157352"/>
              </a:xfrm>
              <a:custGeom>
                <a:avLst/>
                <a:gdLst>
                  <a:gd name="connsiteX0" fmla="*/ 7144 w 47434"/>
                  <a:gd name="connsiteY0" fmla="*/ 157353 h 157352"/>
                  <a:gd name="connsiteX1" fmla="*/ 40291 w 47434"/>
                  <a:gd name="connsiteY1" fmla="*/ 157353 h 157352"/>
                  <a:gd name="connsiteX2" fmla="*/ 47435 w 47434"/>
                  <a:gd name="connsiteY2" fmla="*/ 0 h 157352"/>
                  <a:gd name="connsiteX3" fmla="*/ 0 w 47434"/>
                  <a:gd name="connsiteY3" fmla="*/ 0 h 157352"/>
                  <a:gd name="connsiteX4" fmla="*/ 7144 w 47434"/>
                  <a:gd name="connsiteY4" fmla="*/ 157353 h 157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 h="157352">
                    <a:moveTo>
                      <a:pt x="7144" y="157353"/>
                    </a:moveTo>
                    <a:lnTo>
                      <a:pt x="40291" y="157353"/>
                    </a:lnTo>
                    <a:lnTo>
                      <a:pt x="47435" y="0"/>
                    </a:lnTo>
                    <a:lnTo>
                      <a:pt x="0" y="0"/>
                    </a:lnTo>
                    <a:lnTo>
                      <a:pt x="7144" y="157353"/>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89B2607B-A825-8A88-F994-A6652A61E66E}"/>
                  </a:ext>
                </a:extLst>
              </p:cNvPr>
              <p:cNvSpPr/>
              <p:nvPr/>
            </p:nvSpPr>
            <p:spPr>
              <a:xfrm>
                <a:off x="7538659" y="4908391"/>
                <a:ext cx="168687" cy="100202"/>
              </a:xfrm>
              <a:custGeom>
                <a:avLst/>
                <a:gdLst>
                  <a:gd name="connsiteX0" fmla="*/ 0 w 168687"/>
                  <a:gd name="connsiteY0" fmla="*/ 0 h 100202"/>
                  <a:gd name="connsiteX1" fmla="*/ 168688 w 168687"/>
                  <a:gd name="connsiteY1" fmla="*/ 0 h 100202"/>
                  <a:gd name="connsiteX2" fmla="*/ 168688 w 168687"/>
                  <a:gd name="connsiteY2" fmla="*/ 100203 h 100202"/>
                  <a:gd name="connsiteX3" fmla="*/ 0 w 168687"/>
                  <a:gd name="connsiteY3" fmla="*/ 100203 h 100202"/>
                </a:gdLst>
                <a:ahLst/>
                <a:cxnLst>
                  <a:cxn ang="0">
                    <a:pos x="connsiteX0" y="connsiteY0"/>
                  </a:cxn>
                  <a:cxn ang="0">
                    <a:pos x="connsiteX1" y="connsiteY1"/>
                  </a:cxn>
                  <a:cxn ang="0">
                    <a:pos x="connsiteX2" y="connsiteY2"/>
                  </a:cxn>
                  <a:cxn ang="0">
                    <a:pos x="connsiteX3" y="connsiteY3"/>
                  </a:cxn>
                </a:cxnLst>
                <a:rect l="l" t="t" r="r" b="b"/>
                <a:pathLst>
                  <a:path w="168687" h="100202">
                    <a:moveTo>
                      <a:pt x="0" y="0"/>
                    </a:moveTo>
                    <a:lnTo>
                      <a:pt x="168688" y="0"/>
                    </a:lnTo>
                    <a:lnTo>
                      <a:pt x="168688" y="100203"/>
                    </a:lnTo>
                    <a:lnTo>
                      <a:pt x="0" y="100203"/>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3FC48AFD-8AE7-01EB-285F-EA6F9F4CBCDF}"/>
                  </a:ext>
                </a:extLst>
              </p:cNvPr>
              <p:cNvSpPr/>
              <p:nvPr/>
            </p:nvSpPr>
            <p:spPr>
              <a:xfrm>
                <a:off x="7311964" y="4816094"/>
                <a:ext cx="606361" cy="129159"/>
              </a:xfrm>
              <a:custGeom>
                <a:avLst/>
                <a:gdLst>
                  <a:gd name="connsiteX0" fmla="*/ 550069 w 606361"/>
                  <a:gd name="connsiteY0" fmla="*/ 0 h 129159"/>
                  <a:gd name="connsiteX1" fmla="*/ 606362 w 606361"/>
                  <a:gd name="connsiteY1" fmla="*/ 0 h 129159"/>
                  <a:gd name="connsiteX2" fmla="*/ 606362 w 606361"/>
                  <a:gd name="connsiteY2" fmla="*/ 129159 h 129159"/>
                  <a:gd name="connsiteX3" fmla="*/ 550069 w 606361"/>
                  <a:gd name="connsiteY3" fmla="*/ 129159 h 129159"/>
                  <a:gd name="connsiteX4" fmla="*/ 56293 w 606361"/>
                  <a:gd name="connsiteY4" fmla="*/ 129159 h 129159"/>
                  <a:gd name="connsiteX5" fmla="*/ 0 w 606361"/>
                  <a:gd name="connsiteY5" fmla="*/ 129159 h 129159"/>
                  <a:gd name="connsiteX6" fmla="*/ 0 w 606361"/>
                  <a:gd name="connsiteY6" fmla="*/ 0 h 129159"/>
                  <a:gd name="connsiteX7" fmla="*/ 56293 w 606361"/>
                  <a:gd name="connsiteY7"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361" h="129159">
                    <a:moveTo>
                      <a:pt x="550069" y="0"/>
                    </a:moveTo>
                    <a:cubicBezTo>
                      <a:pt x="581158" y="0"/>
                      <a:pt x="606362" y="0"/>
                      <a:pt x="606362" y="0"/>
                    </a:cubicBezTo>
                    <a:lnTo>
                      <a:pt x="606362" y="129159"/>
                    </a:lnTo>
                    <a:cubicBezTo>
                      <a:pt x="606362" y="129159"/>
                      <a:pt x="581158" y="129159"/>
                      <a:pt x="550069" y="129159"/>
                    </a:cubicBezTo>
                    <a:lnTo>
                      <a:pt x="56293" y="129159"/>
                    </a:lnTo>
                    <a:cubicBezTo>
                      <a:pt x="25203" y="129159"/>
                      <a:pt x="0" y="129159"/>
                      <a:pt x="0" y="129159"/>
                    </a:cubicBezTo>
                    <a:lnTo>
                      <a:pt x="0" y="0"/>
                    </a:lnTo>
                    <a:cubicBezTo>
                      <a:pt x="0" y="0"/>
                      <a:pt x="25203" y="0"/>
                      <a:pt x="56293" y="0"/>
                    </a:cubicBezTo>
                    <a:close/>
                  </a:path>
                </a:pathLst>
              </a:custGeom>
              <a:solidFill>
                <a:srgbClr val="949494"/>
              </a:solidFill>
              <a:ln w="9525" cap="rnd">
                <a:solidFill>
                  <a:srgbClr val="263238"/>
                </a:solidFill>
                <a:prstDash val="solid"/>
                <a:round/>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7B46B75E-D423-0DFC-A731-19A0222F996A}"/>
                  </a:ext>
                </a:extLst>
              </p:cNvPr>
              <p:cNvSpPr/>
              <p:nvPr/>
            </p:nvSpPr>
            <p:spPr>
              <a:xfrm>
                <a:off x="8245414" y="5115655"/>
                <a:ext cx="323895" cy="229492"/>
              </a:xfrm>
              <a:custGeom>
                <a:avLst/>
                <a:gdLst>
                  <a:gd name="connsiteX0" fmla="*/ 95155 w 323895"/>
                  <a:gd name="connsiteY0" fmla="*/ 0 h 229492"/>
                  <a:gd name="connsiteX1" fmla="*/ 145447 w 323895"/>
                  <a:gd name="connsiteY1" fmla="*/ 74581 h 229492"/>
                  <a:gd name="connsiteX2" fmla="*/ 205168 w 323895"/>
                  <a:gd name="connsiteY2" fmla="*/ 70866 h 229492"/>
                  <a:gd name="connsiteX3" fmla="*/ 307562 w 323895"/>
                  <a:gd name="connsiteY3" fmla="*/ 68199 h 229492"/>
                  <a:gd name="connsiteX4" fmla="*/ 320611 w 323895"/>
                  <a:gd name="connsiteY4" fmla="*/ 92488 h 229492"/>
                  <a:gd name="connsiteX5" fmla="*/ 214598 w 323895"/>
                  <a:gd name="connsiteY5" fmla="*/ 174498 h 229492"/>
                  <a:gd name="connsiteX6" fmla="*/ 98869 w 323895"/>
                  <a:gd name="connsiteY6" fmla="*/ 229362 h 229492"/>
                  <a:gd name="connsiteX7" fmla="*/ 57817 w 323895"/>
                  <a:gd name="connsiteY7" fmla="*/ 154781 h 229492"/>
                  <a:gd name="connsiteX8" fmla="*/ 0 w 323895"/>
                  <a:gd name="connsiteY8" fmla="*/ 39148 h 22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95" h="229492">
                    <a:moveTo>
                      <a:pt x="95155" y="0"/>
                    </a:moveTo>
                    <a:lnTo>
                      <a:pt x="145447" y="74581"/>
                    </a:lnTo>
                    <a:lnTo>
                      <a:pt x="205168" y="70866"/>
                    </a:lnTo>
                    <a:cubicBezTo>
                      <a:pt x="205168" y="70866"/>
                      <a:pt x="292608" y="72009"/>
                      <a:pt x="307562" y="68199"/>
                    </a:cubicBezTo>
                    <a:cubicBezTo>
                      <a:pt x="322517" y="64389"/>
                      <a:pt x="328041" y="77724"/>
                      <a:pt x="320611" y="92488"/>
                    </a:cubicBezTo>
                    <a:cubicBezTo>
                      <a:pt x="313182" y="107252"/>
                      <a:pt x="248221" y="153924"/>
                      <a:pt x="214598" y="174498"/>
                    </a:cubicBezTo>
                    <a:cubicBezTo>
                      <a:pt x="177517" y="195786"/>
                      <a:pt x="138827" y="214131"/>
                      <a:pt x="98869" y="229362"/>
                    </a:cubicBezTo>
                    <a:cubicBezTo>
                      <a:pt x="89344" y="231267"/>
                      <a:pt x="78296" y="212598"/>
                      <a:pt x="57817" y="154781"/>
                    </a:cubicBezTo>
                    <a:cubicBezTo>
                      <a:pt x="42443" y="114405"/>
                      <a:pt x="23079" y="75667"/>
                      <a:pt x="0" y="3914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8C7E6917-F34F-363E-BD7F-7812D1CFF435}"/>
                  </a:ext>
                </a:extLst>
              </p:cNvPr>
              <p:cNvSpPr/>
              <p:nvPr/>
            </p:nvSpPr>
            <p:spPr>
              <a:xfrm>
                <a:off x="8303421" y="5183215"/>
                <a:ext cx="265888" cy="161899"/>
              </a:xfrm>
              <a:custGeom>
                <a:avLst/>
                <a:gdLst>
                  <a:gd name="connsiteX0" fmla="*/ 262604 w 265888"/>
                  <a:gd name="connsiteY0" fmla="*/ 24928 h 161899"/>
                  <a:gd name="connsiteX1" fmla="*/ 249555 w 265888"/>
                  <a:gd name="connsiteY1" fmla="*/ 639 h 161899"/>
                  <a:gd name="connsiteX2" fmla="*/ 147161 w 265888"/>
                  <a:gd name="connsiteY2" fmla="*/ 3306 h 161899"/>
                  <a:gd name="connsiteX3" fmla="*/ 87439 w 265888"/>
                  <a:gd name="connsiteY3" fmla="*/ 7021 h 161899"/>
                  <a:gd name="connsiteX4" fmla="*/ 96964 w 265888"/>
                  <a:gd name="connsiteY4" fmla="*/ 57408 h 161899"/>
                  <a:gd name="connsiteX5" fmla="*/ 0 w 265888"/>
                  <a:gd name="connsiteY5" fmla="*/ 87221 h 161899"/>
                  <a:gd name="connsiteX6" fmla="*/ 41053 w 265888"/>
                  <a:gd name="connsiteY6" fmla="*/ 161802 h 161899"/>
                  <a:gd name="connsiteX7" fmla="*/ 156781 w 265888"/>
                  <a:gd name="connsiteY7" fmla="*/ 106938 h 161899"/>
                  <a:gd name="connsiteX8" fmla="*/ 262604 w 265888"/>
                  <a:gd name="connsiteY8" fmla="*/ 24928 h 16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888" h="161899">
                    <a:moveTo>
                      <a:pt x="262604" y="24928"/>
                    </a:moveTo>
                    <a:cubicBezTo>
                      <a:pt x="270034" y="9974"/>
                      <a:pt x="264509" y="-3076"/>
                      <a:pt x="249555" y="639"/>
                    </a:cubicBezTo>
                    <a:cubicBezTo>
                      <a:pt x="234601" y="4354"/>
                      <a:pt x="147161" y="3306"/>
                      <a:pt x="147161" y="3306"/>
                    </a:cubicBezTo>
                    <a:lnTo>
                      <a:pt x="87439" y="7021"/>
                    </a:lnTo>
                    <a:cubicBezTo>
                      <a:pt x="87849" y="24223"/>
                      <a:pt x="91069" y="41244"/>
                      <a:pt x="96964" y="57408"/>
                    </a:cubicBezTo>
                    <a:cubicBezTo>
                      <a:pt x="96964" y="57408"/>
                      <a:pt x="13049" y="77887"/>
                      <a:pt x="0" y="87221"/>
                    </a:cubicBezTo>
                    <a:cubicBezTo>
                      <a:pt x="20479" y="145038"/>
                      <a:pt x="31718" y="163421"/>
                      <a:pt x="41053" y="161802"/>
                    </a:cubicBezTo>
                    <a:cubicBezTo>
                      <a:pt x="81010" y="146572"/>
                      <a:pt x="119701" y="128227"/>
                      <a:pt x="156781" y="106938"/>
                    </a:cubicBezTo>
                    <a:cubicBezTo>
                      <a:pt x="190214" y="86364"/>
                      <a:pt x="255175" y="39882"/>
                      <a:pt x="262604" y="2492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628490C1-182D-3201-D738-DA4B16E38428}"/>
                  </a:ext>
                </a:extLst>
              </p:cNvPr>
              <p:cNvSpPr/>
              <p:nvPr/>
            </p:nvSpPr>
            <p:spPr>
              <a:xfrm>
                <a:off x="8325138" y="5184711"/>
                <a:ext cx="244246" cy="160237"/>
              </a:xfrm>
              <a:custGeom>
                <a:avLst/>
                <a:gdLst>
                  <a:gd name="connsiteX0" fmla="*/ 238316 w 244246"/>
                  <a:gd name="connsiteY0" fmla="*/ 0 h 160237"/>
                  <a:gd name="connsiteX1" fmla="*/ 170402 w 244246"/>
                  <a:gd name="connsiteY1" fmla="*/ 54102 h 160237"/>
                  <a:gd name="connsiteX2" fmla="*/ 0 w 244246"/>
                  <a:gd name="connsiteY2" fmla="*/ 139827 h 160237"/>
                  <a:gd name="connsiteX3" fmla="*/ 19050 w 244246"/>
                  <a:gd name="connsiteY3" fmla="*/ 160115 h 160237"/>
                  <a:gd name="connsiteX4" fmla="*/ 134779 w 244246"/>
                  <a:gd name="connsiteY4" fmla="*/ 105251 h 160237"/>
                  <a:gd name="connsiteX5" fmla="*/ 240792 w 244246"/>
                  <a:gd name="connsiteY5" fmla="*/ 23241 h 160237"/>
                  <a:gd name="connsiteX6" fmla="*/ 238316 w 244246"/>
                  <a:gd name="connsiteY6" fmla="*/ 0 h 16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246" h="160237">
                    <a:moveTo>
                      <a:pt x="238316" y="0"/>
                    </a:moveTo>
                    <a:cubicBezTo>
                      <a:pt x="217799" y="20555"/>
                      <a:pt x="195015" y="38700"/>
                      <a:pt x="170402" y="54102"/>
                    </a:cubicBezTo>
                    <a:cubicBezTo>
                      <a:pt x="116148" y="87478"/>
                      <a:pt x="59141" y="116157"/>
                      <a:pt x="0" y="139827"/>
                    </a:cubicBezTo>
                    <a:cubicBezTo>
                      <a:pt x="7906" y="155543"/>
                      <a:pt x="13811" y="161163"/>
                      <a:pt x="19050" y="160115"/>
                    </a:cubicBezTo>
                    <a:cubicBezTo>
                      <a:pt x="59007" y="144885"/>
                      <a:pt x="97698" y="126540"/>
                      <a:pt x="134779" y="105251"/>
                    </a:cubicBezTo>
                    <a:cubicBezTo>
                      <a:pt x="168402" y="84677"/>
                      <a:pt x="233363" y="38576"/>
                      <a:pt x="240792" y="23241"/>
                    </a:cubicBezTo>
                    <a:cubicBezTo>
                      <a:pt x="246126" y="12763"/>
                      <a:pt x="245269" y="3238"/>
                      <a:pt x="238316" y="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92D0011A-C216-BE35-4DB0-D9094D79D897}"/>
                  </a:ext>
                </a:extLst>
              </p:cNvPr>
              <p:cNvSpPr/>
              <p:nvPr/>
            </p:nvSpPr>
            <p:spPr>
              <a:xfrm>
                <a:off x="8012977" y="4508854"/>
                <a:ext cx="360928" cy="686620"/>
              </a:xfrm>
              <a:custGeom>
                <a:avLst/>
                <a:gdLst>
                  <a:gd name="connsiteX0" fmla="*/ 197004 w 360928"/>
                  <a:gd name="connsiteY0" fmla="*/ 14917 h 686620"/>
                  <a:gd name="connsiteX1" fmla="*/ 304350 w 360928"/>
                  <a:gd name="connsiteY1" fmla="*/ 397632 h 686620"/>
                  <a:gd name="connsiteX2" fmla="*/ 360929 w 360928"/>
                  <a:gd name="connsiteY2" fmla="*/ 607182 h 686620"/>
                  <a:gd name="connsiteX3" fmla="*/ 292158 w 360928"/>
                  <a:gd name="connsiteY3" fmla="*/ 656807 h 686620"/>
                  <a:gd name="connsiteX4" fmla="*/ 221293 w 360928"/>
                  <a:gd name="connsiteY4" fmla="*/ 686620 h 686620"/>
                  <a:gd name="connsiteX5" fmla="*/ 117279 w 360928"/>
                  <a:gd name="connsiteY5" fmla="*/ 468879 h 686620"/>
                  <a:gd name="connsiteX6" fmla="*/ 39746 w 360928"/>
                  <a:gd name="connsiteY6" fmla="*/ 293428 h 686620"/>
                  <a:gd name="connsiteX7" fmla="*/ 2313 w 360928"/>
                  <a:gd name="connsiteY7" fmla="*/ 141980 h 686620"/>
                  <a:gd name="connsiteX8" fmla="*/ 54510 w 360928"/>
                  <a:gd name="connsiteY8" fmla="*/ 24442 h 686620"/>
                  <a:gd name="connsiteX9" fmla="*/ 197004 w 360928"/>
                  <a:gd name="connsiteY9" fmla="*/ 14917 h 68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928" h="686620">
                    <a:moveTo>
                      <a:pt x="197004" y="14917"/>
                    </a:moveTo>
                    <a:cubicBezTo>
                      <a:pt x="203957" y="-609"/>
                      <a:pt x="259678" y="203226"/>
                      <a:pt x="304350" y="397632"/>
                    </a:cubicBezTo>
                    <a:cubicBezTo>
                      <a:pt x="334545" y="528886"/>
                      <a:pt x="360929" y="607182"/>
                      <a:pt x="360929" y="607182"/>
                    </a:cubicBezTo>
                    <a:cubicBezTo>
                      <a:pt x="339517" y="625727"/>
                      <a:pt x="316504" y="642329"/>
                      <a:pt x="292158" y="656807"/>
                    </a:cubicBezTo>
                    <a:cubicBezTo>
                      <a:pt x="266060" y="669856"/>
                      <a:pt x="221293" y="686620"/>
                      <a:pt x="221293" y="686620"/>
                    </a:cubicBezTo>
                    <a:cubicBezTo>
                      <a:pt x="221293" y="686620"/>
                      <a:pt x="154618" y="541650"/>
                      <a:pt x="117279" y="468879"/>
                    </a:cubicBezTo>
                    <a:cubicBezTo>
                      <a:pt x="79941" y="396108"/>
                      <a:pt x="69654" y="347530"/>
                      <a:pt x="39746" y="293428"/>
                    </a:cubicBezTo>
                    <a:cubicBezTo>
                      <a:pt x="9837" y="239326"/>
                      <a:pt x="2313" y="141980"/>
                      <a:pt x="2313" y="141980"/>
                    </a:cubicBezTo>
                    <a:cubicBezTo>
                      <a:pt x="2313" y="141980"/>
                      <a:pt x="-16737" y="48731"/>
                      <a:pt x="54510" y="24442"/>
                    </a:cubicBezTo>
                    <a:cubicBezTo>
                      <a:pt x="125757" y="153"/>
                      <a:pt x="176430" y="-11181"/>
                      <a:pt x="197004" y="14917"/>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CD3FDF53-9C4A-3D3C-E6F4-54C4940CD3C7}"/>
                  </a:ext>
                </a:extLst>
              </p:cNvPr>
              <p:cNvSpPr/>
              <p:nvPr/>
            </p:nvSpPr>
            <p:spPr>
              <a:xfrm>
                <a:off x="7964606" y="5306059"/>
                <a:ext cx="239679" cy="292697"/>
              </a:xfrm>
              <a:custGeom>
                <a:avLst/>
                <a:gdLst>
                  <a:gd name="connsiteX0" fmla="*/ 48207 w 239679"/>
                  <a:gd name="connsiteY0" fmla="*/ 2286 h 292697"/>
                  <a:gd name="connsiteX1" fmla="*/ 26586 w 239679"/>
                  <a:gd name="connsiteY1" fmla="*/ 111347 h 292697"/>
                  <a:gd name="connsiteX2" fmla="*/ 1440 w 239679"/>
                  <a:gd name="connsiteY2" fmla="*/ 206597 h 292697"/>
                  <a:gd name="connsiteX3" fmla="*/ 69067 w 239679"/>
                  <a:gd name="connsiteY3" fmla="*/ 235172 h 292697"/>
                  <a:gd name="connsiteX4" fmla="*/ 153173 w 239679"/>
                  <a:gd name="connsiteY4" fmla="*/ 283750 h 292697"/>
                  <a:gd name="connsiteX5" fmla="*/ 239660 w 239679"/>
                  <a:gd name="connsiteY5" fmla="*/ 283750 h 292697"/>
                  <a:gd name="connsiteX6" fmla="*/ 122407 w 239679"/>
                  <a:gd name="connsiteY6" fmla="*/ 122301 h 292697"/>
                  <a:gd name="connsiteX7" fmla="*/ 136409 w 239679"/>
                  <a:gd name="connsiteY7" fmla="*/ 0 h 29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679" h="292697">
                    <a:moveTo>
                      <a:pt x="48207" y="2286"/>
                    </a:moveTo>
                    <a:cubicBezTo>
                      <a:pt x="48207" y="2286"/>
                      <a:pt x="35253" y="82201"/>
                      <a:pt x="26586" y="111347"/>
                    </a:cubicBezTo>
                    <a:cubicBezTo>
                      <a:pt x="17918" y="140494"/>
                      <a:pt x="-6085" y="193548"/>
                      <a:pt x="1440" y="206597"/>
                    </a:cubicBezTo>
                    <a:cubicBezTo>
                      <a:pt x="8964" y="219646"/>
                      <a:pt x="49065" y="233267"/>
                      <a:pt x="69067" y="235172"/>
                    </a:cubicBezTo>
                    <a:cubicBezTo>
                      <a:pt x="89070" y="237077"/>
                      <a:pt x="115359" y="270034"/>
                      <a:pt x="153173" y="283750"/>
                    </a:cubicBezTo>
                    <a:cubicBezTo>
                      <a:pt x="190987" y="297466"/>
                      <a:pt x="240803" y="293751"/>
                      <a:pt x="239660" y="283750"/>
                    </a:cubicBezTo>
                    <a:cubicBezTo>
                      <a:pt x="238517" y="273749"/>
                      <a:pt x="127836" y="151829"/>
                      <a:pt x="122407" y="122301"/>
                    </a:cubicBezTo>
                    <a:cubicBezTo>
                      <a:pt x="116978" y="92774"/>
                      <a:pt x="136409" y="0"/>
                      <a:pt x="136409"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89F365D8-F3A1-3363-47AC-A480FC2EBC5D}"/>
                  </a:ext>
                </a:extLst>
              </p:cNvPr>
              <p:cNvSpPr/>
              <p:nvPr/>
            </p:nvSpPr>
            <p:spPr>
              <a:xfrm>
                <a:off x="7964599" y="5428551"/>
                <a:ext cx="239685" cy="170396"/>
              </a:xfrm>
              <a:custGeom>
                <a:avLst/>
                <a:gdLst>
                  <a:gd name="connsiteX0" fmla="*/ 108602 w 239685"/>
                  <a:gd name="connsiteY0" fmla="*/ 19621 h 170396"/>
                  <a:gd name="connsiteX1" fmla="*/ 105554 w 239685"/>
                  <a:gd name="connsiteY1" fmla="*/ 28004 h 170396"/>
                  <a:gd name="connsiteX2" fmla="*/ 19258 w 239685"/>
                  <a:gd name="connsiteY2" fmla="*/ 10668 h 170396"/>
                  <a:gd name="connsiteX3" fmla="*/ 1446 w 239685"/>
                  <a:gd name="connsiteY3" fmla="*/ 84296 h 170396"/>
                  <a:gd name="connsiteX4" fmla="*/ 69073 w 239685"/>
                  <a:gd name="connsiteY4" fmla="*/ 112871 h 170396"/>
                  <a:gd name="connsiteX5" fmla="*/ 153179 w 239685"/>
                  <a:gd name="connsiteY5" fmla="*/ 161449 h 170396"/>
                  <a:gd name="connsiteX6" fmla="*/ 239666 w 239685"/>
                  <a:gd name="connsiteY6" fmla="*/ 161449 h 170396"/>
                  <a:gd name="connsiteX7" fmla="*/ 122413 w 239685"/>
                  <a:gd name="connsiteY7" fmla="*/ 0 h 170396"/>
                  <a:gd name="connsiteX8" fmla="*/ 108602 w 239685"/>
                  <a:gd name="connsiteY8" fmla="*/ 19621 h 170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685" h="170396">
                    <a:moveTo>
                      <a:pt x="108602" y="19621"/>
                    </a:moveTo>
                    <a:lnTo>
                      <a:pt x="105554" y="28004"/>
                    </a:lnTo>
                    <a:cubicBezTo>
                      <a:pt x="76341" y="24717"/>
                      <a:pt x="47471" y="18917"/>
                      <a:pt x="19258" y="10668"/>
                    </a:cubicBezTo>
                    <a:cubicBezTo>
                      <a:pt x="8971" y="39243"/>
                      <a:pt x="-4460" y="73914"/>
                      <a:pt x="1446" y="84296"/>
                    </a:cubicBezTo>
                    <a:cubicBezTo>
                      <a:pt x="8971" y="97536"/>
                      <a:pt x="49071" y="110966"/>
                      <a:pt x="69073" y="112871"/>
                    </a:cubicBezTo>
                    <a:cubicBezTo>
                      <a:pt x="89076" y="114776"/>
                      <a:pt x="115365" y="147733"/>
                      <a:pt x="153179" y="161449"/>
                    </a:cubicBezTo>
                    <a:cubicBezTo>
                      <a:pt x="190993" y="175165"/>
                      <a:pt x="240809" y="171450"/>
                      <a:pt x="239666" y="161449"/>
                    </a:cubicBezTo>
                    <a:cubicBezTo>
                      <a:pt x="238523" y="151447"/>
                      <a:pt x="127843" y="29527"/>
                      <a:pt x="122413" y="0"/>
                    </a:cubicBezTo>
                    <a:cubicBezTo>
                      <a:pt x="116822" y="5791"/>
                      <a:pt x="112164" y="12411"/>
                      <a:pt x="108602" y="19621"/>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73CF55CE-E1FA-CC9A-A452-9D8721680C8E}"/>
                  </a:ext>
                </a:extLst>
              </p:cNvPr>
              <p:cNvSpPr/>
              <p:nvPr/>
            </p:nvSpPr>
            <p:spPr>
              <a:xfrm>
                <a:off x="7964475" y="5496941"/>
                <a:ext cx="239504" cy="102033"/>
              </a:xfrm>
              <a:custGeom>
                <a:avLst/>
                <a:gdLst>
                  <a:gd name="connsiteX0" fmla="*/ 151018 w 239504"/>
                  <a:gd name="connsiteY0" fmla="*/ 73057 h 102033"/>
                  <a:gd name="connsiteX1" fmla="*/ 54339 w 239504"/>
                  <a:gd name="connsiteY1" fmla="*/ 19907 h 102033"/>
                  <a:gd name="connsiteX2" fmla="*/ 999 w 239504"/>
                  <a:gd name="connsiteY2" fmla="*/ 0 h 102033"/>
                  <a:gd name="connsiteX3" fmla="*/ 1570 w 239504"/>
                  <a:gd name="connsiteY3" fmla="*/ 15907 h 102033"/>
                  <a:gd name="connsiteX4" fmla="*/ 69198 w 239504"/>
                  <a:gd name="connsiteY4" fmla="*/ 44482 h 102033"/>
                  <a:gd name="connsiteX5" fmla="*/ 153303 w 239504"/>
                  <a:gd name="connsiteY5" fmla="*/ 93059 h 102033"/>
                  <a:gd name="connsiteX6" fmla="*/ 239505 w 239504"/>
                  <a:gd name="connsiteY6" fmla="*/ 94488 h 102033"/>
                  <a:gd name="connsiteX7" fmla="*/ 151018 w 239504"/>
                  <a:gd name="connsiteY7" fmla="*/ 73057 h 10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04" h="102033">
                    <a:moveTo>
                      <a:pt x="151018" y="73057"/>
                    </a:moveTo>
                    <a:cubicBezTo>
                      <a:pt x="121109" y="58388"/>
                      <a:pt x="93868" y="33338"/>
                      <a:pt x="54339" y="19907"/>
                    </a:cubicBezTo>
                    <a:cubicBezTo>
                      <a:pt x="28431" y="11049"/>
                      <a:pt x="10428" y="3905"/>
                      <a:pt x="999" y="0"/>
                    </a:cubicBezTo>
                    <a:cubicBezTo>
                      <a:pt x="-506" y="5229"/>
                      <a:pt x="-306" y="10801"/>
                      <a:pt x="1570" y="15907"/>
                    </a:cubicBezTo>
                    <a:cubicBezTo>
                      <a:pt x="9095" y="29146"/>
                      <a:pt x="49195" y="42577"/>
                      <a:pt x="69198" y="44482"/>
                    </a:cubicBezTo>
                    <a:cubicBezTo>
                      <a:pt x="89200" y="46387"/>
                      <a:pt x="115489" y="79343"/>
                      <a:pt x="153303" y="93059"/>
                    </a:cubicBezTo>
                    <a:cubicBezTo>
                      <a:pt x="189308" y="106204"/>
                      <a:pt x="236171" y="103346"/>
                      <a:pt x="239505" y="94488"/>
                    </a:cubicBezTo>
                    <a:cubicBezTo>
                      <a:pt x="214644" y="91059"/>
                      <a:pt x="171496" y="83153"/>
                      <a:pt x="151018" y="73057"/>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F9790272-13C0-3EFD-18DA-6B5957D0C36B}"/>
                  </a:ext>
                </a:extLst>
              </p:cNvPr>
              <p:cNvSpPr/>
              <p:nvPr/>
            </p:nvSpPr>
            <p:spPr>
              <a:xfrm>
                <a:off x="7687957" y="4707604"/>
                <a:ext cx="466316" cy="630594"/>
              </a:xfrm>
              <a:custGeom>
                <a:avLst/>
                <a:gdLst>
                  <a:gd name="connsiteX0" fmla="*/ 305044 w 466316"/>
                  <a:gd name="connsiteY0" fmla="*/ 0 h 630594"/>
                  <a:gd name="connsiteX1" fmla="*/ 463540 w 466316"/>
                  <a:gd name="connsiteY1" fmla="*/ 91345 h 630594"/>
                  <a:gd name="connsiteX2" fmla="*/ 448681 w 466316"/>
                  <a:gd name="connsiteY2" fmla="*/ 630269 h 630594"/>
                  <a:gd name="connsiteX3" fmla="*/ 383339 w 466316"/>
                  <a:gd name="connsiteY3" fmla="*/ 626555 h 630594"/>
                  <a:gd name="connsiteX4" fmla="*/ 303234 w 466316"/>
                  <a:gd name="connsiteY4" fmla="*/ 609790 h 630594"/>
                  <a:gd name="connsiteX5" fmla="*/ 286375 w 466316"/>
                  <a:gd name="connsiteY5" fmla="*/ 387858 h 630594"/>
                  <a:gd name="connsiteX6" fmla="*/ 269611 w 466316"/>
                  <a:gd name="connsiteY6" fmla="*/ 140208 h 630594"/>
                  <a:gd name="connsiteX7" fmla="*/ 1101 w 466316"/>
                  <a:gd name="connsiteY7" fmla="*/ 104775 h 630594"/>
                  <a:gd name="connsiteX8" fmla="*/ 305044 w 466316"/>
                  <a:gd name="connsiteY8" fmla="*/ 0 h 63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316" h="630594">
                    <a:moveTo>
                      <a:pt x="305044" y="0"/>
                    </a:moveTo>
                    <a:cubicBezTo>
                      <a:pt x="305044" y="0"/>
                      <a:pt x="452396" y="16764"/>
                      <a:pt x="463540" y="91345"/>
                    </a:cubicBezTo>
                    <a:cubicBezTo>
                      <a:pt x="474684" y="165925"/>
                      <a:pt x="448681" y="630269"/>
                      <a:pt x="448681" y="630269"/>
                    </a:cubicBezTo>
                    <a:cubicBezTo>
                      <a:pt x="426830" y="631250"/>
                      <a:pt x="404942" y="630012"/>
                      <a:pt x="383339" y="626555"/>
                    </a:cubicBezTo>
                    <a:cubicBezTo>
                      <a:pt x="353526" y="620935"/>
                      <a:pt x="303234" y="609790"/>
                      <a:pt x="303234" y="609790"/>
                    </a:cubicBezTo>
                    <a:cubicBezTo>
                      <a:pt x="303234" y="609790"/>
                      <a:pt x="295709" y="451295"/>
                      <a:pt x="286375" y="387858"/>
                    </a:cubicBezTo>
                    <a:cubicBezTo>
                      <a:pt x="277040" y="324421"/>
                      <a:pt x="269611" y="140208"/>
                      <a:pt x="269611" y="140208"/>
                    </a:cubicBezTo>
                    <a:cubicBezTo>
                      <a:pt x="269611" y="140208"/>
                      <a:pt x="23485" y="119729"/>
                      <a:pt x="1101" y="104775"/>
                    </a:cubicBezTo>
                    <a:cubicBezTo>
                      <a:pt x="-21283" y="89821"/>
                      <a:pt x="305044" y="0"/>
                      <a:pt x="305044" y="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E1BF4E53-31D4-A059-EFD0-ECA5D80F4BB7}"/>
                  </a:ext>
                </a:extLst>
              </p:cNvPr>
              <p:cNvSpPr/>
              <p:nvPr/>
            </p:nvSpPr>
            <p:spPr>
              <a:xfrm>
                <a:off x="7411189" y="4473392"/>
                <a:ext cx="839558" cy="371609"/>
              </a:xfrm>
              <a:custGeom>
                <a:avLst/>
                <a:gdLst>
                  <a:gd name="connsiteX0" fmla="*/ 775646 w 839558"/>
                  <a:gd name="connsiteY0" fmla="*/ 181158 h 371609"/>
                  <a:gd name="connsiteX1" fmla="*/ 327971 w 839558"/>
                  <a:gd name="connsiteY1" fmla="*/ 353179 h 371609"/>
                  <a:gd name="connsiteX2" fmla="*/ 94894 w 839558"/>
                  <a:gd name="connsiteY2" fmla="*/ 354989 h 371609"/>
                  <a:gd name="connsiteX3" fmla="*/ 9169 w 839558"/>
                  <a:gd name="connsiteY3" fmla="*/ 262120 h 371609"/>
                  <a:gd name="connsiteX4" fmla="*/ 2121 w 839558"/>
                  <a:gd name="connsiteY4" fmla="*/ 228212 h 371609"/>
                  <a:gd name="connsiteX5" fmla="*/ 202146 w 839558"/>
                  <a:gd name="connsiteY5" fmla="*/ 86479 h 371609"/>
                  <a:gd name="connsiteX6" fmla="*/ 406457 w 839558"/>
                  <a:gd name="connsiteY6" fmla="*/ 76002 h 371609"/>
                  <a:gd name="connsiteX7" fmla="*/ 763359 w 839558"/>
                  <a:gd name="connsiteY7" fmla="*/ 278 h 371609"/>
                  <a:gd name="connsiteX8" fmla="*/ 839559 w 839558"/>
                  <a:gd name="connsiteY8" fmla="*/ 163918 h 37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9558" h="371609">
                    <a:moveTo>
                      <a:pt x="775646" y="181158"/>
                    </a:moveTo>
                    <a:cubicBezTo>
                      <a:pt x="775646" y="181158"/>
                      <a:pt x="412077" y="325176"/>
                      <a:pt x="327971" y="353179"/>
                    </a:cubicBezTo>
                    <a:cubicBezTo>
                      <a:pt x="252215" y="377116"/>
                      <a:pt x="171013" y="377754"/>
                      <a:pt x="94894" y="354989"/>
                    </a:cubicBezTo>
                    <a:cubicBezTo>
                      <a:pt x="37077" y="335939"/>
                      <a:pt x="9169" y="262120"/>
                      <a:pt x="9169" y="262120"/>
                    </a:cubicBezTo>
                    <a:cubicBezTo>
                      <a:pt x="9169" y="262120"/>
                      <a:pt x="-5309" y="244976"/>
                      <a:pt x="2121" y="228212"/>
                    </a:cubicBezTo>
                    <a:cubicBezTo>
                      <a:pt x="9550" y="211447"/>
                      <a:pt x="128898" y="105148"/>
                      <a:pt x="202146" y="86479"/>
                    </a:cubicBezTo>
                    <a:cubicBezTo>
                      <a:pt x="275393" y="67811"/>
                      <a:pt x="406457" y="76002"/>
                      <a:pt x="406457" y="76002"/>
                    </a:cubicBezTo>
                    <a:cubicBezTo>
                      <a:pt x="406457" y="76002"/>
                      <a:pt x="724211" y="-5341"/>
                      <a:pt x="763359" y="278"/>
                    </a:cubicBezTo>
                    <a:cubicBezTo>
                      <a:pt x="802506" y="5898"/>
                      <a:pt x="833653" y="145249"/>
                      <a:pt x="839559" y="163918"/>
                    </a:cubicBezTo>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442AC268-9648-E30F-FF52-35B28BAC26C5}"/>
                  </a:ext>
                </a:extLst>
              </p:cNvPr>
              <p:cNvSpPr/>
              <p:nvPr/>
            </p:nvSpPr>
            <p:spPr>
              <a:xfrm>
                <a:off x="7504369" y="4605019"/>
                <a:ext cx="95250" cy="145446"/>
              </a:xfrm>
              <a:custGeom>
                <a:avLst/>
                <a:gdLst>
                  <a:gd name="connsiteX0" fmla="*/ 0 w 95250"/>
                  <a:gd name="connsiteY0" fmla="*/ 145447 h 145446"/>
                  <a:gd name="connsiteX1" fmla="*/ 95250 w 95250"/>
                  <a:gd name="connsiteY1" fmla="*/ 0 h 145446"/>
                </a:gdLst>
                <a:ahLst/>
                <a:cxnLst>
                  <a:cxn ang="0">
                    <a:pos x="connsiteX0" y="connsiteY0"/>
                  </a:cxn>
                  <a:cxn ang="0">
                    <a:pos x="connsiteX1" y="connsiteY1"/>
                  </a:cxn>
                </a:cxnLst>
                <a:rect l="l" t="t" r="r" b="b"/>
                <a:pathLst>
                  <a:path w="95250" h="145446">
                    <a:moveTo>
                      <a:pt x="0" y="145447"/>
                    </a:moveTo>
                    <a:cubicBezTo>
                      <a:pt x="0" y="145447"/>
                      <a:pt x="26098" y="42863"/>
                      <a:pt x="95250" y="0"/>
                    </a:cubicBezTo>
                  </a:path>
                </a:pathLst>
              </a:custGeom>
              <a:noFill/>
              <a:ln w="9525" cap="rnd">
                <a:solidFill>
                  <a:srgbClr val="263238"/>
                </a:solidFill>
                <a:prstDash val="solid"/>
                <a:round/>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378DBCD-6254-FF0F-5D90-3BC30A8DA0CD}"/>
                  </a:ext>
                </a:extLst>
              </p:cNvPr>
              <p:cNvSpPr/>
              <p:nvPr/>
            </p:nvSpPr>
            <p:spPr>
              <a:xfrm>
                <a:off x="7489509" y="4629213"/>
                <a:ext cx="65246" cy="52292"/>
              </a:xfrm>
              <a:custGeom>
                <a:avLst/>
                <a:gdLst>
                  <a:gd name="connsiteX0" fmla="*/ 0 w 65246"/>
                  <a:gd name="connsiteY0" fmla="*/ 52292 h 52292"/>
                  <a:gd name="connsiteX1" fmla="*/ 65246 w 65246"/>
                  <a:gd name="connsiteY1" fmla="*/ 0 h 52292"/>
                </a:gdLst>
                <a:ahLst/>
                <a:cxnLst>
                  <a:cxn ang="0">
                    <a:pos x="connsiteX0" y="connsiteY0"/>
                  </a:cxn>
                  <a:cxn ang="0">
                    <a:pos x="connsiteX1" y="connsiteY1"/>
                  </a:cxn>
                </a:cxnLst>
                <a:rect l="l" t="t" r="r" b="b"/>
                <a:pathLst>
                  <a:path w="65246" h="52292">
                    <a:moveTo>
                      <a:pt x="0" y="52292"/>
                    </a:moveTo>
                    <a:cubicBezTo>
                      <a:pt x="0" y="52292"/>
                      <a:pt x="27908" y="9335"/>
                      <a:pt x="65246" y="0"/>
                    </a:cubicBezTo>
                  </a:path>
                </a:pathLst>
              </a:custGeom>
              <a:noFill/>
              <a:ln w="9525" cap="rnd">
                <a:solidFill>
                  <a:srgbClr val="263238"/>
                </a:solidFill>
                <a:prstDash val="solid"/>
                <a:round/>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AF228DC3-38C3-F9CA-E6F5-AD5C75773983}"/>
                  </a:ext>
                </a:extLst>
              </p:cNvPr>
              <p:cNvSpPr/>
              <p:nvPr/>
            </p:nvSpPr>
            <p:spPr>
              <a:xfrm>
                <a:off x="7742588" y="3985854"/>
                <a:ext cx="172879" cy="412509"/>
              </a:xfrm>
              <a:custGeom>
                <a:avLst/>
                <a:gdLst>
                  <a:gd name="connsiteX0" fmla="*/ 38196 w 172879"/>
                  <a:gd name="connsiteY0" fmla="*/ 7280 h 412509"/>
                  <a:gd name="connsiteX1" fmla="*/ 94013 w 172879"/>
                  <a:gd name="connsiteY1" fmla="*/ 108245 h 412509"/>
                  <a:gd name="connsiteX2" fmla="*/ 172880 w 172879"/>
                  <a:gd name="connsiteY2" fmla="*/ 401996 h 412509"/>
                  <a:gd name="connsiteX3" fmla="*/ 128874 w 172879"/>
                  <a:gd name="connsiteY3" fmla="*/ 412282 h 412509"/>
                  <a:gd name="connsiteX4" fmla="*/ 73058 w 172879"/>
                  <a:gd name="connsiteY4" fmla="*/ 401996 h 412509"/>
                  <a:gd name="connsiteX5" fmla="*/ 31719 w 172879"/>
                  <a:gd name="connsiteY5" fmla="*/ 288362 h 412509"/>
                  <a:gd name="connsiteX6" fmla="*/ 12669 w 172879"/>
                  <a:gd name="connsiteY6" fmla="*/ 103577 h 412509"/>
                  <a:gd name="connsiteX7" fmla="*/ 8383 w 172879"/>
                  <a:gd name="connsiteY7" fmla="*/ 9089 h 412509"/>
                  <a:gd name="connsiteX8" fmla="*/ 38196 w 172879"/>
                  <a:gd name="connsiteY8" fmla="*/ 7280 h 41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9" h="412509">
                    <a:moveTo>
                      <a:pt x="38196" y="7280"/>
                    </a:moveTo>
                    <a:cubicBezTo>
                      <a:pt x="38196" y="7280"/>
                      <a:pt x="63914" y="35283"/>
                      <a:pt x="94013" y="108245"/>
                    </a:cubicBezTo>
                    <a:cubicBezTo>
                      <a:pt x="124112" y="181206"/>
                      <a:pt x="172880" y="401996"/>
                      <a:pt x="172880" y="401996"/>
                    </a:cubicBezTo>
                    <a:cubicBezTo>
                      <a:pt x="158859" y="407758"/>
                      <a:pt x="144000" y="411235"/>
                      <a:pt x="128874" y="412282"/>
                    </a:cubicBezTo>
                    <a:cubicBezTo>
                      <a:pt x="109824" y="412282"/>
                      <a:pt x="83821" y="414949"/>
                      <a:pt x="73058" y="401996"/>
                    </a:cubicBezTo>
                    <a:cubicBezTo>
                      <a:pt x="62295" y="389042"/>
                      <a:pt x="31719" y="288362"/>
                      <a:pt x="31719" y="288362"/>
                    </a:cubicBezTo>
                    <a:cubicBezTo>
                      <a:pt x="31719" y="288362"/>
                      <a:pt x="16670" y="165871"/>
                      <a:pt x="12669" y="103577"/>
                    </a:cubicBezTo>
                    <a:cubicBezTo>
                      <a:pt x="8669" y="41284"/>
                      <a:pt x="-10953" y="28425"/>
                      <a:pt x="8383" y="9089"/>
                    </a:cubicBezTo>
                    <a:cubicBezTo>
                      <a:pt x="27719" y="-10246"/>
                      <a:pt x="38196" y="7280"/>
                      <a:pt x="38196" y="728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5C4D59EF-4400-FBA6-9755-18CCD5717FD0}"/>
                  </a:ext>
                </a:extLst>
              </p:cNvPr>
              <p:cNvSpPr/>
              <p:nvPr/>
            </p:nvSpPr>
            <p:spPr>
              <a:xfrm>
                <a:off x="7386514" y="3909542"/>
                <a:ext cx="445225" cy="827466"/>
              </a:xfrm>
              <a:custGeom>
                <a:avLst/>
                <a:gdLst>
                  <a:gd name="connsiteX0" fmla="*/ 320546 w 445225"/>
                  <a:gd name="connsiteY0" fmla="*/ 40158 h 827466"/>
                  <a:gd name="connsiteX1" fmla="*/ 394270 w 445225"/>
                  <a:gd name="connsiteY1" fmla="*/ 84068 h 827466"/>
                  <a:gd name="connsiteX2" fmla="*/ 404366 w 445225"/>
                  <a:gd name="connsiteY2" fmla="*/ 184461 h 827466"/>
                  <a:gd name="connsiteX3" fmla="*/ 444086 w 445225"/>
                  <a:gd name="connsiteY3" fmla="*/ 359912 h 827466"/>
                  <a:gd name="connsiteX4" fmla="*/ 398270 w 445225"/>
                  <a:gd name="connsiteY4" fmla="*/ 442303 h 827466"/>
                  <a:gd name="connsiteX5" fmla="*/ 410462 w 445225"/>
                  <a:gd name="connsiteY5" fmla="*/ 573558 h 827466"/>
                  <a:gd name="connsiteX6" fmla="*/ 430370 w 445225"/>
                  <a:gd name="connsiteY6" fmla="*/ 640709 h 827466"/>
                  <a:gd name="connsiteX7" fmla="*/ 318927 w 445225"/>
                  <a:gd name="connsiteY7" fmla="*/ 671189 h 827466"/>
                  <a:gd name="connsiteX8" fmla="*/ 134332 w 445225"/>
                  <a:gd name="connsiteY8" fmla="*/ 712432 h 827466"/>
                  <a:gd name="connsiteX9" fmla="*/ 33558 w 445225"/>
                  <a:gd name="connsiteY9" fmla="*/ 826732 h 827466"/>
                  <a:gd name="connsiteX10" fmla="*/ 13651 w 445225"/>
                  <a:gd name="connsiteY10" fmla="*/ 802062 h 827466"/>
                  <a:gd name="connsiteX11" fmla="*/ 23176 w 445225"/>
                  <a:gd name="connsiteY11" fmla="*/ 698145 h 827466"/>
                  <a:gd name="connsiteX12" fmla="*/ 24986 w 445225"/>
                  <a:gd name="connsiteY12" fmla="*/ 382867 h 827466"/>
                  <a:gd name="connsiteX13" fmla="*/ 4983 w 445225"/>
                  <a:gd name="connsiteY13" fmla="*/ 185985 h 827466"/>
                  <a:gd name="connsiteX14" fmla="*/ 211009 w 445225"/>
                  <a:gd name="connsiteY14" fmla="*/ 343 h 827466"/>
                  <a:gd name="connsiteX15" fmla="*/ 320546 w 445225"/>
                  <a:gd name="connsiteY15" fmla="*/ 40158 h 82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5225" h="827466">
                    <a:moveTo>
                      <a:pt x="320546" y="40158"/>
                    </a:moveTo>
                    <a:cubicBezTo>
                      <a:pt x="320546" y="40158"/>
                      <a:pt x="375886" y="53588"/>
                      <a:pt x="394270" y="84068"/>
                    </a:cubicBezTo>
                    <a:cubicBezTo>
                      <a:pt x="412653" y="114548"/>
                      <a:pt x="404366" y="184461"/>
                      <a:pt x="404366" y="184461"/>
                    </a:cubicBezTo>
                    <a:cubicBezTo>
                      <a:pt x="404366" y="184461"/>
                      <a:pt x="453230" y="326289"/>
                      <a:pt x="444086" y="359912"/>
                    </a:cubicBezTo>
                    <a:cubicBezTo>
                      <a:pt x="434942" y="393535"/>
                      <a:pt x="398270" y="442303"/>
                      <a:pt x="398270" y="442303"/>
                    </a:cubicBezTo>
                    <a:cubicBezTo>
                      <a:pt x="398270" y="442303"/>
                      <a:pt x="401318" y="552222"/>
                      <a:pt x="410462" y="573558"/>
                    </a:cubicBezTo>
                    <a:cubicBezTo>
                      <a:pt x="418520" y="595494"/>
                      <a:pt x="425169" y="617925"/>
                      <a:pt x="430370" y="640709"/>
                    </a:cubicBezTo>
                    <a:cubicBezTo>
                      <a:pt x="430370" y="640709"/>
                      <a:pt x="404366" y="658997"/>
                      <a:pt x="318927" y="671189"/>
                    </a:cubicBezTo>
                    <a:cubicBezTo>
                      <a:pt x="233488" y="683381"/>
                      <a:pt x="163288" y="689477"/>
                      <a:pt x="134332" y="712432"/>
                    </a:cubicBezTo>
                    <a:cubicBezTo>
                      <a:pt x="105376" y="735387"/>
                      <a:pt x="41178" y="822255"/>
                      <a:pt x="33558" y="826732"/>
                    </a:cubicBezTo>
                    <a:cubicBezTo>
                      <a:pt x="25938" y="831209"/>
                      <a:pt x="19842" y="814254"/>
                      <a:pt x="13651" y="802062"/>
                    </a:cubicBezTo>
                    <a:cubicBezTo>
                      <a:pt x="7459" y="789870"/>
                      <a:pt x="9079" y="753104"/>
                      <a:pt x="23176" y="698145"/>
                    </a:cubicBezTo>
                    <a:cubicBezTo>
                      <a:pt x="37273" y="643185"/>
                      <a:pt x="44131" y="483737"/>
                      <a:pt x="24986" y="382867"/>
                    </a:cubicBezTo>
                    <a:cubicBezTo>
                      <a:pt x="4316" y="273520"/>
                      <a:pt x="-7209" y="257709"/>
                      <a:pt x="4983" y="185985"/>
                    </a:cubicBezTo>
                    <a:cubicBezTo>
                      <a:pt x="17175" y="114262"/>
                      <a:pt x="186625" y="5010"/>
                      <a:pt x="211009" y="343"/>
                    </a:cubicBezTo>
                    <a:cubicBezTo>
                      <a:pt x="235393" y="-4324"/>
                      <a:pt x="320546" y="40158"/>
                      <a:pt x="320546" y="4015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5F17A4FF-CD11-324F-B4FC-3A9448CFAEEA}"/>
                  </a:ext>
                </a:extLst>
              </p:cNvPr>
              <p:cNvSpPr/>
              <p:nvPr/>
            </p:nvSpPr>
            <p:spPr>
              <a:xfrm>
                <a:off x="7436932" y="4571206"/>
                <a:ext cx="248031" cy="72961"/>
              </a:xfrm>
              <a:custGeom>
                <a:avLst/>
                <a:gdLst>
                  <a:gd name="connsiteX0" fmla="*/ 0 w 248031"/>
                  <a:gd name="connsiteY0" fmla="*/ 72962 h 72961"/>
                  <a:gd name="connsiteX1" fmla="*/ 68961 w 248031"/>
                  <a:gd name="connsiteY1" fmla="*/ 9525 h 72961"/>
                  <a:gd name="connsiteX2" fmla="*/ 248031 w 248031"/>
                  <a:gd name="connsiteY2" fmla="*/ 0 h 72961"/>
                </a:gdLst>
                <a:ahLst/>
                <a:cxnLst>
                  <a:cxn ang="0">
                    <a:pos x="connsiteX0" y="connsiteY0"/>
                  </a:cxn>
                  <a:cxn ang="0">
                    <a:pos x="connsiteX1" y="connsiteY1"/>
                  </a:cxn>
                  <a:cxn ang="0">
                    <a:pos x="connsiteX2" y="connsiteY2"/>
                  </a:cxn>
                </a:cxnLst>
                <a:rect l="l" t="t" r="r" b="b"/>
                <a:pathLst>
                  <a:path w="248031" h="72961">
                    <a:moveTo>
                      <a:pt x="0" y="72962"/>
                    </a:moveTo>
                    <a:cubicBezTo>
                      <a:pt x="0" y="72962"/>
                      <a:pt x="46577" y="18860"/>
                      <a:pt x="68961" y="9525"/>
                    </a:cubicBezTo>
                    <a:cubicBezTo>
                      <a:pt x="91345" y="190"/>
                      <a:pt x="248031" y="0"/>
                      <a:pt x="248031" y="0"/>
                    </a:cubicBezTo>
                  </a:path>
                </a:pathLst>
              </a:custGeom>
              <a:noFill/>
              <a:ln w="9525" cap="rnd">
                <a:solidFill>
                  <a:srgbClr val="FFFFFF"/>
                </a:solidFill>
                <a:prstDash val="solid"/>
                <a:round/>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60F44A47-55DC-B478-8CD4-4047565881DD}"/>
                  </a:ext>
                </a:extLst>
              </p:cNvPr>
              <p:cNvSpPr/>
              <p:nvPr/>
            </p:nvSpPr>
            <p:spPr>
              <a:xfrm>
                <a:off x="7470840" y="4554699"/>
                <a:ext cx="121253" cy="20507"/>
              </a:xfrm>
              <a:custGeom>
                <a:avLst/>
                <a:gdLst>
                  <a:gd name="connsiteX0" fmla="*/ 0 w 121253"/>
                  <a:gd name="connsiteY0" fmla="*/ 20507 h 20507"/>
                  <a:gd name="connsiteX1" fmla="*/ 46577 w 121253"/>
                  <a:gd name="connsiteY1" fmla="*/ 1457 h 20507"/>
                  <a:gd name="connsiteX2" fmla="*/ 121253 w 121253"/>
                  <a:gd name="connsiteY2" fmla="*/ 1457 h 20507"/>
                </a:gdLst>
                <a:ahLst/>
                <a:cxnLst>
                  <a:cxn ang="0">
                    <a:pos x="connsiteX0" y="connsiteY0"/>
                  </a:cxn>
                  <a:cxn ang="0">
                    <a:pos x="connsiteX1" y="connsiteY1"/>
                  </a:cxn>
                  <a:cxn ang="0">
                    <a:pos x="connsiteX2" y="connsiteY2"/>
                  </a:cxn>
                </a:cxnLst>
                <a:rect l="l" t="t" r="r" b="b"/>
                <a:pathLst>
                  <a:path w="121253" h="20507">
                    <a:moveTo>
                      <a:pt x="0" y="20507"/>
                    </a:moveTo>
                    <a:cubicBezTo>
                      <a:pt x="14577" y="12049"/>
                      <a:pt x="30250" y="5639"/>
                      <a:pt x="46577" y="1457"/>
                    </a:cubicBezTo>
                    <a:cubicBezTo>
                      <a:pt x="71432" y="-486"/>
                      <a:pt x="96399" y="-486"/>
                      <a:pt x="121253" y="1457"/>
                    </a:cubicBezTo>
                  </a:path>
                </a:pathLst>
              </a:custGeom>
              <a:noFill/>
              <a:ln w="9525" cap="rnd">
                <a:solidFill>
                  <a:srgbClr val="FFFFFF"/>
                </a:solidFill>
                <a:prstDash val="solid"/>
                <a:round/>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F698C32B-88E2-2461-24FE-8B44B63B5290}"/>
                  </a:ext>
                </a:extLst>
              </p:cNvPr>
              <p:cNvSpPr/>
              <p:nvPr/>
            </p:nvSpPr>
            <p:spPr>
              <a:xfrm>
                <a:off x="7552851" y="4300982"/>
                <a:ext cx="136207" cy="87725"/>
              </a:xfrm>
              <a:custGeom>
                <a:avLst/>
                <a:gdLst>
                  <a:gd name="connsiteX0" fmla="*/ 0 w 136207"/>
                  <a:gd name="connsiteY0" fmla="*/ 87725 h 87725"/>
                  <a:gd name="connsiteX1" fmla="*/ 136208 w 136207"/>
                  <a:gd name="connsiteY1" fmla="*/ 0 h 87725"/>
                </a:gdLst>
                <a:ahLst/>
                <a:cxnLst>
                  <a:cxn ang="0">
                    <a:pos x="connsiteX0" y="connsiteY0"/>
                  </a:cxn>
                  <a:cxn ang="0">
                    <a:pos x="connsiteX1" y="connsiteY1"/>
                  </a:cxn>
                </a:cxnLst>
                <a:rect l="l" t="t" r="r" b="b"/>
                <a:pathLst>
                  <a:path w="136207" h="87725">
                    <a:moveTo>
                      <a:pt x="0" y="87725"/>
                    </a:moveTo>
                    <a:cubicBezTo>
                      <a:pt x="50799" y="67856"/>
                      <a:pt x="97110" y="38033"/>
                      <a:pt x="136208" y="0"/>
                    </a:cubicBezTo>
                  </a:path>
                </a:pathLst>
              </a:custGeom>
              <a:noFill/>
              <a:ln w="9525" cap="rnd">
                <a:solidFill>
                  <a:srgbClr val="263238"/>
                </a:solidFill>
                <a:prstDash val="solid"/>
                <a:round/>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E6E8B6EE-45F5-7D1B-C9B5-8252C5E102D1}"/>
                  </a:ext>
                </a:extLst>
              </p:cNvPr>
              <p:cNvSpPr/>
              <p:nvPr/>
            </p:nvSpPr>
            <p:spPr>
              <a:xfrm>
                <a:off x="7528003" y="3565166"/>
                <a:ext cx="255543" cy="545978"/>
              </a:xfrm>
              <a:custGeom>
                <a:avLst/>
                <a:gdLst>
                  <a:gd name="connsiteX0" fmla="*/ 181534 w 255543"/>
                  <a:gd name="connsiteY0" fmla="*/ 1247 h 545978"/>
                  <a:gd name="connsiteX1" fmla="*/ 208966 w 255543"/>
                  <a:gd name="connsiteY1" fmla="*/ 58969 h 545978"/>
                  <a:gd name="connsiteX2" fmla="*/ 218491 w 255543"/>
                  <a:gd name="connsiteY2" fmla="*/ 115262 h 545978"/>
                  <a:gd name="connsiteX3" fmla="*/ 255543 w 255543"/>
                  <a:gd name="connsiteY3" fmla="*/ 157838 h 545978"/>
                  <a:gd name="connsiteX4" fmla="*/ 243160 w 255543"/>
                  <a:gd name="connsiteY4" fmla="*/ 190795 h 545978"/>
                  <a:gd name="connsiteX5" fmla="*/ 225349 w 255543"/>
                  <a:gd name="connsiteY5" fmla="*/ 285568 h 545978"/>
                  <a:gd name="connsiteX6" fmla="*/ 169056 w 255543"/>
                  <a:gd name="connsiteY6" fmla="*/ 297951 h 545978"/>
                  <a:gd name="connsiteX7" fmla="*/ 165246 w 255543"/>
                  <a:gd name="connsiteY7" fmla="*/ 379485 h 545978"/>
                  <a:gd name="connsiteX8" fmla="*/ 191154 w 255543"/>
                  <a:gd name="connsiteY8" fmla="*/ 394725 h 545978"/>
                  <a:gd name="connsiteX9" fmla="*/ 191154 w 255543"/>
                  <a:gd name="connsiteY9" fmla="*/ 516836 h 545978"/>
                  <a:gd name="connsiteX10" fmla="*/ 131623 w 255543"/>
                  <a:gd name="connsiteY10" fmla="*/ 531409 h 545978"/>
                  <a:gd name="connsiteX11" fmla="*/ 21800 w 255543"/>
                  <a:gd name="connsiteY11" fmla="*/ 417585 h 545978"/>
                  <a:gd name="connsiteX12" fmla="*/ 6941 w 255543"/>
                  <a:gd name="connsiteY12" fmla="*/ 260899 h 545978"/>
                  <a:gd name="connsiteX13" fmla="*/ 79807 w 255543"/>
                  <a:gd name="connsiteY13" fmla="*/ 56207 h 545978"/>
                  <a:gd name="connsiteX14" fmla="*/ 181534 w 255543"/>
                  <a:gd name="connsiteY14" fmla="*/ 1247 h 54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5543" h="545978">
                    <a:moveTo>
                      <a:pt x="181534" y="1247"/>
                    </a:moveTo>
                    <a:cubicBezTo>
                      <a:pt x="181534" y="1247"/>
                      <a:pt x="202108" y="45253"/>
                      <a:pt x="208966" y="58969"/>
                    </a:cubicBezTo>
                    <a:cubicBezTo>
                      <a:pt x="215824" y="72685"/>
                      <a:pt x="213062" y="96021"/>
                      <a:pt x="218491" y="115262"/>
                    </a:cubicBezTo>
                    <a:cubicBezTo>
                      <a:pt x="223920" y="134502"/>
                      <a:pt x="255543" y="146884"/>
                      <a:pt x="255543" y="157838"/>
                    </a:cubicBezTo>
                    <a:cubicBezTo>
                      <a:pt x="253362" y="169459"/>
                      <a:pt x="249171" y="180613"/>
                      <a:pt x="243160" y="190795"/>
                    </a:cubicBezTo>
                    <a:cubicBezTo>
                      <a:pt x="243160" y="190795"/>
                      <a:pt x="236303" y="275948"/>
                      <a:pt x="225349" y="285568"/>
                    </a:cubicBezTo>
                    <a:cubicBezTo>
                      <a:pt x="214395" y="295189"/>
                      <a:pt x="169056" y="297951"/>
                      <a:pt x="169056" y="297951"/>
                    </a:cubicBezTo>
                    <a:lnTo>
                      <a:pt x="165246" y="379485"/>
                    </a:lnTo>
                    <a:lnTo>
                      <a:pt x="191154" y="394725"/>
                    </a:lnTo>
                    <a:cubicBezTo>
                      <a:pt x="191154" y="394725"/>
                      <a:pt x="195726" y="484736"/>
                      <a:pt x="191154" y="516836"/>
                    </a:cubicBezTo>
                    <a:cubicBezTo>
                      <a:pt x="186582" y="548935"/>
                      <a:pt x="172104" y="555602"/>
                      <a:pt x="131623" y="531409"/>
                    </a:cubicBezTo>
                    <a:cubicBezTo>
                      <a:pt x="86379" y="504453"/>
                      <a:pt x="27895" y="432825"/>
                      <a:pt x="21800" y="417585"/>
                    </a:cubicBezTo>
                    <a:cubicBezTo>
                      <a:pt x="15704" y="402345"/>
                      <a:pt x="34468" y="348719"/>
                      <a:pt x="6941" y="260899"/>
                    </a:cubicBezTo>
                    <a:cubicBezTo>
                      <a:pt x="-20587" y="173078"/>
                      <a:pt x="39992" y="93354"/>
                      <a:pt x="79807" y="56207"/>
                    </a:cubicBezTo>
                    <a:cubicBezTo>
                      <a:pt x="119621" y="19059"/>
                      <a:pt x="138957" y="-5992"/>
                      <a:pt x="181534" y="1247"/>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564995B7-58C7-853A-75A0-7E57E57330E6}"/>
                  </a:ext>
                </a:extLst>
              </p:cNvPr>
              <p:cNvSpPr/>
              <p:nvPr/>
            </p:nvSpPr>
            <p:spPr>
              <a:xfrm>
                <a:off x="7290952" y="3523958"/>
                <a:ext cx="418801" cy="558805"/>
              </a:xfrm>
              <a:custGeom>
                <a:avLst/>
                <a:gdLst>
                  <a:gd name="connsiteX0" fmla="*/ 418585 w 418801"/>
                  <a:gd name="connsiteY0" fmla="*/ 42455 h 558805"/>
                  <a:gd name="connsiteX1" fmla="*/ 363625 w 418801"/>
                  <a:gd name="connsiteY1" fmla="*/ 2641 h 558805"/>
                  <a:gd name="connsiteX2" fmla="*/ 161695 w 418801"/>
                  <a:gd name="connsiteY2" fmla="*/ 68554 h 558805"/>
                  <a:gd name="connsiteX3" fmla="*/ 119119 w 418801"/>
                  <a:gd name="connsiteY3" fmla="*/ 308965 h 558805"/>
                  <a:gd name="connsiteX4" fmla="*/ 1009 w 418801"/>
                  <a:gd name="connsiteY4" fmla="*/ 432790 h 558805"/>
                  <a:gd name="connsiteX5" fmla="*/ 87972 w 418801"/>
                  <a:gd name="connsiteY5" fmla="*/ 557948 h 558805"/>
                  <a:gd name="connsiteX6" fmla="*/ 91401 w 418801"/>
                  <a:gd name="connsiteY6" fmla="*/ 558805 h 558805"/>
                  <a:gd name="connsiteX7" fmla="*/ 123119 w 418801"/>
                  <a:gd name="connsiteY7" fmla="*/ 488416 h 558805"/>
                  <a:gd name="connsiteX8" fmla="*/ 226465 w 418801"/>
                  <a:gd name="connsiteY8" fmla="*/ 442219 h 558805"/>
                  <a:gd name="connsiteX9" fmla="*/ 301046 w 418801"/>
                  <a:gd name="connsiteY9" fmla="*/ 380688 h 558805"/>
                  <a:gd name="connsiteX10" fmla="*/ 301808 w 418801"/>
                  <a:gd name="connsiteY10" fmla="*/ 259435 h 558805"/>
                  <a:gd name="connsiteX11" fmla="*/ 318286 w 418801"/>
                  <a:gd name="connsiteY11" fmla="*/ 218191 h 558805"/>
                  <a:gd name="connsiteX12" fmla="*/ 388295 w 418801"/>
                  <a:gd name="connsiteY12" fmla="*/ 155040 h 558805"/>
                  <a:gd name="connsiteX13" fmla="*/ 418585 w 418801"/>
                  <a:gd name="connsiteY13" fmla="*/ 42455 h 55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8801" h="558805">
                    <a:moveTo>
                      <a:pt x="418585" y="42455"/>
                    </a:moveTo>
                    <a:cubicBezTo>
                      <a:pt x="417156" y="17785"/>
                      <a:pt x="414394" y="8165"/>
                      <a:pt x="363625" y="2641"/>
                    </a:cubicBezTo>
                    <a:cubicBezTo>
                      <a:pt x="312857" y="-2884"/>
                      <a:pt x="204272" y="-6884"/>
                      <a:pt x="161695" y="68554"/>
                    </a:cubicBezTo>
                    <a:cubicBezTo>
                      <a:pt x="119119" y="143992"/>
                      <a:pt x="119119" y="308965"/>
                      <a:pt x="119119" y="308965"/>
                    </a:cubicBezTo>
                    <a:cubicBezTo>
                      <a:pt x="119119" y="308965"/>
                      <a:pt x="8629" y="377926"/>
                      <a:pt x="1009" y="432790"/>
                    </a:cubicBezTo>
                    <a:cubicBezTo>
                      <a:pt x="-6611" y="487654"/>
                      <a:pt x="29584" y="539565"/>
                      <a:pt x="87972" y="557948"/>
                    </a:cubicBezTo>
                    <a:lnTo>
                      <a:pt x="91401" y="558805"/>
                    </a:lnTo>
                    <a:cubicBezTo>
                      <a:pt x="96532" y="533250"/>
                      <a:pt x="107375" y="509190"/>
                      <a:pt x="123119" y="488416"/>
                    </a:cubicBezTo>
                    <a:cubicBezTo>
                      <a:pt x="156076" y="448887"/>
                      <a:pt x="184651" y="453269"/>
                      <a:pt x="226465" y="442219"/>
                    </a:cubicBezTo>
                    <a:cubicBezTo>
                      <a:pt x="268280" y="431170"/>
                      <a:pt x="294855" y="428408"/>
                      <a:pt x="301046" y="380688"/>
                    </a:cubicBezTo>
                    <a:cubicBezTo>
                      <a:pt x="306242" y="340454"/>
                      <a:pt x="306498" y="299735"/>
                      <a:pt x="301808" y="259435"/>
                    </a:cubicBezTo>
                    <a:cubicBezTo>
                      <a:pt x="300475" y="242956"/>
                      <a:pt x="318286" y="218191"/>
                      <a:pt x="318286" y="218191"/>
                    </a:cubicBezTo>
                    <a:cubicBezTo>
                      <a:pt x="318286" y="218191"/>
                      <a:pt x="360863" y="229145"/>
                      <a:pt x="388295" y="155040"/>
                    </a:cubicBezTo>
                    <a:cubicBezTo>
                      <a:pt x="415727" y="80936"/>
                      <a:pt x="419918" y="67220"/>
                      <a:pt x="418585" y="42455"/>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6BD8E84F-B0F9-D521-EDA5-9B1612BF40CF}"/>
                  </a:ext>
                </a:extLst>
              </p:cNvPr>
              <p:cNvSpPr/>
              <p:nvPr/>
            </p:nvSpPr>
            <p:spPr>
              <a:xfrm>
                <a:off x="7565755" y="3718843"/>
                <a:ext cx="61676" cy="101983"/>
              </a:xfrm>
              <a:custGeom>
                <a:avLst/>
                <a:gdLst>
                  <a:gd name="connsiteX0" fmla="*/ 61677 w 61676"/>
                  <a:gd name="connsiteY0" fmla="*/ 43976 h 101983"/>
                  <a:gd name="connsiteX1" fmla="*/ 12147 w 61676"/>
                  <a:gd name="connsiteY1" fmla="*/ 5876 h 101983"/>
                  <a:gd name="connsiteX2" fmla="*/ 38245 w 61676"/>
                  <a:gd name="connsiteY2" fmla="*/ 101983 h 101983"/>
                  <a:gd name="connsiteX3" fmla="*/ 60248 w 61676"/>
                  <a:gd name="connsiteY3" fmla="*/ 95125 h 101983"/>
                </a:gdLst>
                <a:ahLst/>
                <a:cxnLst>
                  <a:cxn ang="0">
                    <a:pos x="connsiteX0" y="connsiteY0"/>
                  </a:cxn>
                  <a:cxn ang="0">
                    <a:pos x="connsiteX1" y="connsiteY1"/>
                  </a:cxn>
                  <a:cxn ang="0">
                    <a:pos x="connsiteX2" y="connsiteY2"/>
                  </a:cxn>
                  <a:cxn ang="0">
                    <a:pos x="connsiteX3" y="connsiteY3"/>
                  </a:cxn>
                </a:cxnLst>
                <a:rect l="l" t="t" r="r" b="b"/>
                <a:pathLst>
                  <a:path w="61676" h="101983">
                    <a:moveTo>
                      <a:pt x="61677" y="43976"/>
                    </a:moveTo>
                    <a:cubicBezTo>
                      <a:pt x="61677" y="43976"/>
                      <a:pt x="47865" y="-19175"/>
                      <a:pt x="12147" y="5876"/>
                    </a:cubicBezTo>
                    <a:cubicBezTo>
                      <a:pt x="-23572" y="30927"/>
                      <a:pt x="30054" y="100650"/>
                      <a:pt x="38245" y="101983"/>
                    </a:cubicBezTo>
                    <a:cubicBezTo>
                      <a:pt x="46048" y="101631"/>
                      <a:pt x="53627" y="99269"/>
                      <a:pt x="60248" y="95125"/>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E38CB5C0-82ED-4559-A9BF-9A075000E2BA}"/>
                  </a:ext>
                </a:extLst>
              </p:cNvPr>
              <p:cNvSpPr/>
              <p:nvPr/>
            </p:nvSpPr>
            <p:spPr>
              <a:xfrm>
                <a:off x="7654578" y="3857593"/>
                <a:ext cx="42576" cy="7048"/>
              </a:xfrm>
              <a:custGeom>
                <a:avLst/>
                <a:gdLst>
                  <a:gd name="connsiteX0" fmla="*/ 42577 w 42576"/>
                  <a:gd name="connsiteY0" fmla="*/ 5525 h 7048"/>
                  <a:gd name="connsiteX1" fmla="*/ 0 w 42576"/>
                  <a:gd name="connsiteY1" fmla="*/ 0 h 7048"/>
                  <a:gd name="connsiteX2" fmla="*/ 40100 w 42576"/>
                  <a:gd name="connsiteY2" fmla="*/ 7049 h 7048"/>
                  <a:gd name="connsiteX3" fmla="*/ 42577 w 42576"/>
                  <a:gd name="connsiteY3" fmla="*/ 5525 h 7048"/>
                </a:gdLst>
                <a:ahLst/>
                <a:cxnLst>
                  <a:cxn ang="0">
                    <a:pos x="connsiteX0" y="connsiteY0"/>
                  </a:cxn>
                  <a:cxn ang="0">
                    <a:pos x="connsiteX1" y="connsiteY1"/>
                  </a:cxn>
                  <a:cxn ang="0">
                    <a:pos x="connsiteX2" y="connsiteY2"/>
                  </a:cxn>
                  <a:cxn ang="0">
                    <a:pos x="connsiteX3" y="connsiteY3"/>
                  </a:cxn>
                </a:cxnLst>
                <a:rect l="l" t="t" r="r" b="b"/>
                <a:pathLst>
                  <a:path w="42576" h="7048">
                    <a:moveTo>
                      <a:pt x="42577" y="5525"/>
                    </a:moveTo>
                    <a:lnTo>
                      <a:pt x="0" y="0"/>
                    </a:lnTo>
                    <a:lnTo>
                      <a:pt x="40100" y="7049"/>
                    </a:lnTo>
                    <a:lnTo>
                      <a:pt x="42577" y="5525"/>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A01F8041-E9FA-7B7A-C696-F62C4E9A805F}"/>
                  </a:ext>
                </a:extLst>
              </p:cNvPr>
              <p:cNvSpPr/>
              <p:nvPr/>
            </p:nvSpPr>
            <p:spPr>
              <a:xfrm>
                <a:off x="7726879" y="3680643"/>
                <a:ext cx="16123" cy="33846"/>
              </a:xfrm>
              <a:custGeom>
                <a:avLst/>
                <a:gdLst>
                  <a:gd name="connsiteX0" fmla="*/ 15424 w 16123"/>
                  <a:gd name="connsiteY0" fmla="*/ 15501 h 33846"/>
                  <a:gd name="connsiteX1" fmla="*/ 11233 w 16123"/>
                  <a:gd name="connsiteY1" fmla="*/ 33789 h 33846"/>
                  <a:gd name="connsiteX2" fmla="*/ 660 w 16123"/>
                  <a:gd name="connsiteY2" fmla="*/ 18358 h 33846"/>
                  <a:gd name="connsiteX3" fmla="*/ 4756 w 16123"/>
                  <a:gd name="connsiteY3" fmla="*/ 71 h 33846"/>
                  <a:gd name="connsiteX4" fmla="*/ 15424 w 16123"/>
                  <a:gd name="connsiteY4" fmla="*/ 15501 h 3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3" h="33846">
                    <a:moveTo>
                      <a:pt x="15424" y="15501"/>
                    </a:moveTo>
                    <a:cubicBezTo>
                      <a:pt x="17234" y="25026"/>
                      <a:pt x="15424" y="33027"/>
                      <a:pt x="11233" y="33789"/>
                    </a:cubicBezTo>
                    <a:cubicBezTo>
                      <a:pt x="7042" y="34551"/>
                      <a:pt x="2375" y="27693"/>
                      <a:pt x="660" y="18358"/>
                    </a:cubicBezTo>
                    <a:cubicBezTo>
                      <a:pt x="-1054" y="9024"/>
                      <a:pt x="660" y="928"/>
                      <a:pt x="4756" y="71"/>
                    </a:cubicBezTo>
                    <a:cubicBezTo>
                      <a:pt x="8852" y="-787"/>
                      <a:pt x="13614" y="6262"/>
                      <a:pt x="15424" y="15501"/>
                    </a:cubicBezTo>
                    <a:close/>
                  </a:path>
                </a:pathLst>
              </a:custGeom>
              <a:solidFill>
                <a:srgbClr val="263238"/>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489019E9-4DE1-C3FA-2AA5-555893EAB741}"/>
                  </a:ext>
                </a:extLst>
              </p:cNvPr>
              <p:cNvSpPr/>
              <p:nvPr/>
            </p:nvSpPr>
            <p:spPr>
              <a:xfrm>
                <a:off x="7509322" y="4115625"/>
                <a:ext cx="14287" cy="17811"/>
              </a:xfrm>
              <a:custGeom>
                <a:avLst/>
                <a:gdLst>
                  <a:gd name="connsiteX0" fmla="*/ 14287 w 14287"/>
                  <a:gd name="connsiteY0" fmla="*/ 17812 h 17811"/>
                  <a:gd name="connsiteX1" fmla="*/ 0 w 14287"/>
                  <a:gd name="connsiteY1" fmla="*/ 0 h 17811"/>
                </a:gdLst>
                <a:ahLst/>
                <a:cxnLst>
                  <a:cxn ang="0">
                    <a:pos x="connsiteX0" y="connsiteY0"/>
                  </a:cxn>
                  <a:cxn ang="0">
                    <a:pos x="connsiteX1" y="connsiteY1"/>
                  </a:cxn>
                </a:cxnLst>
                <a:rect l="l" t="t" r="r" b="b"/>
                <a:pathLst>
                  <a:path w="14287" h="17811">
                    <a:moveTo>
                      <a:pt x="14287" y="17812"/>
                    </a:moveTo>
                    <a:lnTo>
                      <a:pt x="0" y="0"/>
                    </a:lnTo>
                  </a:path>
                </a:pathLst>
              </a:custGeom>
              <a:ln w="9525" cap="rnd">
                <a:solidFill>
                  <a:srgbClr val="263238"/>
                </a:solidFill>
                <a:prstDash val="solid"/>
                <a:round/>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C9B61A79-91AC-D155-F6BE-1FD9A86E04F1}"/>
                  </a:ext>
                </a:extLst>
              </p:cNvPr>
              <p:cNvSpPr/>
              <p:nvPr/>
            </p:nvSpPr>
            <p:spPr>
              <a:xfrm>
                <a:off x="7352302" y="3964266"/>
                <a:ext cx="238029" cy="494124"/>
              </a:xfrm>
              <a:custGeom>
                <a:avLst/>
                <a:gdLst>
                  <a:gd name="connsiteX0" fmla="*/ 120253 w 238029"/>
                  <a:gd name="connsiteY0" fmla="*/ 6 h 494124"/>
                  <a:gd name="connsiteX1" fmla="*/ 26622 w 238029"/>
                  <a:gd name="connsiteY1" fmla="*/ 55061 h 494124"/>
                  <a:gd name="connsiteX2" fmla="*/ 11954 w 238029"/>
                  <a:gd name="connsiteY2" fmla="*/ 212986 h 494124"/>
                  <a:gd name="connsiteX3" fmla="*/ 123968 w 238029"/>
                  <a:gd name="connsiteY3" fmla="*/ 436918 h 494124"/>
                  <a:gd name="connsiteX4" fmla="*/ 193691 w 238029"/>
                  <a:gd name="connsiteY4" fmla="*/ 494068 h 494124"/>
                  <a:gd name="connsiteX5" fmla="*/ 237792 w 238029"/>
                  <a:gd name="connsiteY5" fmla="*/ 277374 h 494124"/>
                  <a:gd name="connsiteX6" fmla="*/ 149590 w 238029"/>
                  <a:gd name="connsiteY6" fmla="*/ 130499 h 49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29" h="494124">
                    <a:moveTo>
                      <a:pt x="120253" y="6"/>
                    </a:moveTo>
                    <a:cubicBezTo>
                      <a:pt x="120253" y="6"/>
                      <a:pt x="67008" y="-1803"/>
                      <a:pt x="26622" y="55061"/>
                    </a:cubicBezTo>
                    <a:cubicBezTo>
                      <a:pt x="-13764" y="111925"/>
                      <a:pt x="905" y="183553"/>
                      <a:pt x="11954" y="212986"/>
                    </a:cubicBezTo>
                    <a:cubicBezTo>
                      <a:pt x="23003" y="242418"/>
                      <a:pt x="111109" y="414915"/>
                      <a:pt x="123968" y="436918"/>
                    </a:cubicBezTo>
                    <a:cubicBezTo>
                      <a:pt x="136827" y="458921"/>
                      <a:pt x="182642" y="490163"/>
                      <a:pt x="193691" y="494068"/>
                    </a:cubicBezTo>
                    <a:cubicBezTo>
                      <a:pt x="204740" y="497973"/>
                      <a:pt x="241316" y="295758"/>
                      <a:pt x="237792" y="277374"/>
                    </a:cubicBezTo>
                    <a:cubicBezTo>
                      <a:pt x="234267" y="258991"/>
                      <a:pt x="149590" y="130499"/>
                      <a:pt x="149590" y="130499"/>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45239AB4-351E-F591-6E81-8219C6FAF2E8}"/>
                  </a:ext>
                </a:extLst>
              </p:cNvPr>
              <p:cNvSpPr/>
              <p:nvPr/>
            </p:nvSpPr>
            <p:spPr>
              <a:xfrm>
                <a:off x="7452338" y="4446311"/>
                <a:ext cx="56983" cy="16502"/>
              </a:xfrm>
              <a:custGeom>
                <a:avLst/>
                <a:gdLst>
                  <a:gd name="connsiteX0" fmla="*/ 56983 w 56983"/>
                  <a:gd name="connsiteY0" fmla="*/ 2212 h 16502"/>
                  <a:gd name="connsiteX1" fmla="*/ 9358 w 56983"/>
                  <a:gd name="connsiteY1" fmla="*/ 212 h 16502"/>
                  <a:gd name="connsiteX2" fmla="*/ 6215 w 56983"/>
                  <a:gd name="connsiteY2" fmla="*/ 11642 h 16502"/>
                  <a:gd name="connsiteX3" fmla="*/ 29266 w 56983"/>
                  <a:gd name="connsiteY3" fmla="*/ 15833 h 16502"/>
                </a:gdLst>
                <a:ahLst/>
                <a:cxnLst>
                  <a:cxn ang="0">
                    <a:pos x="connsiteX0" y="connsiteY0"/>
                  </a:cxn>
                  <a:cxn ang="0">
                    <a:pos x="connsiteX1" y="connsiteY1"/>
                  </a:cxn>
                  <a:cxn ang="0">
                    <a:pos x="connsiteX2" y="connsiteY2"/>
                  </a:cxn>
                  <a:cxn ang="0">
                    <a:pos x="connsiteX3" y="connsiteY3"/>
                  </a:cxn>
                </a:cxnLst>
                <a:rect l="l" t="t" r="r" b="b"/>
                <a:pathLst>
                  <a:path w="56983" h="16502">
                    <a:moveTo>
                      <a:pt x="56983" y="2212"/>
                    </a:moveTo>
                    <a:cubicBezTo>
                      <a:pt x="41186" y="288"/>
                      <a:pt x="25261" y="-388"/>
                      <a:pt x="9358" y="212"/>
                    </a:cubicBezTo>
                    <a:cubicBezTo>
                      <a:pt x="-4167" y="2022"/>
                      <a:pt x="-1024" y="4308"/>
                      <a:pt x="6215" y="11642"/>
                    </a:cubicBezTo>
                    <a:cubicBezTo>
                      <a:pt x="13454" y="18976"/>
                      <a:pt x="29266" y="15833"/>
                      <a:pt x="29266" y="15833"/>
                    </a:cubicBezTo>
                    <a:close/>
                  </a:path>
                </a:pathLst>
              </a:custGeom>
              <a:noFill/>
              <a:ln w="9525" cap="rnd">
                <a:solidFill>
                  <a:srgbClr val="263238"/>
                </a:solidFill>
                <a:prstDash val="solid"/>
                <a:round/>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A3D81C82-3A35-1BF0-A986-2B6EBB881F6C}"/>
                  </a:ext>
                </a:extLst>
              </p:cNvPr>
              <p:cNvSpPr/>
              <p:nvPr/>
            </p:nvSpPr>
            <p:spPr>
              <a:xfrm>
                <a:off x="7450420" y="4334414"/>
                <a:ext cx="466891" cy="210469"/>
              </a:xfrm>
              <a:custGeom>
                <a:avLst/>
                <a:gdLst>
                  <a:gd name="connsiteX0" fmla="*/ 445617 w 466891"/>
                  <a:gd name="connsiteY0" fmla="*/ 6477 h 210469"/>
                  <a:gd name="connsiteX1" fmla="*/ 430091 w 466891"/>
                  <a:gd name="connsiteY1" fmla="*/ 120301 h 210469"/>
                  <a:gd name="connsiteX2" fmla="*/ 198157 w 466891"/>
                  <a:gd name="connsiteY2" fmla="*/ 122396 h 210469"/>
                  <a:gd name="connsiteX3" fmla="*/ 128815 w 466891"/>
                  <a:gd name="connsiteY3" fmla="*/ 177260 h 210469"/>
                  <a:gd name="connsiteX4" fmla="*/ 91287 w 466891"/>
                  <a:gd name="connsiteY4" fmla="*/ 194881 h 210469"/>
                  <a:gd name="connsiteX5" fmla="*/ 61283 w 466891"/>
                  <a:gd name="connsiteY5" fmla="*/ 209359 h 210469"/>
                  <a:gd name="connsiteX6" fmla="*/ 67474 w 466891"/>
                  <a:gd name="connsiteY6" fmla="*/ 194881 h 210469"/>
                  <a:gd name="connsiteX7" fmla="*/ 34327 w 466891"/>
                  <a:gd name="connsiteY7" fmla="*/ 210407 h 210469"/>
                  <a:gd name="connsiteX8" fmla="*/ 27088 w 466891"/>
                  <a:gd name="connsiteY8" fmla="*/ 198977 h 210469"/>
                  <a:gd name="connsiteX9" fmla="*/ 14706 w 466891"/>
                  <a:gd name="connsiteY9" fmla="*/ 201073 h 210469"/>
                  <a:gd name="connsiteX10" fmla="*/ 18801 w 466891"/>
                  <a:gd name="connsiteY10" fmla="*/ 183451 h 210469"/>
                  <a:gd name="connsiteX11" fmla="*/ 61283 w 466891"/>
                  <a:gd name="connsiteY11" fmla="*/ 141065 h 210469"/>
                  <a:gd name="connsiteX12" fmla="*/ 37470 w 466891"/>
                  <a:gd name="connsiteY12" fmla="*/ 151352 h 210469"/>
                  <a:gd name="connsiteX13" fmla="*/ 15753 w 466891"/>
                  <a:gd name="connsiteY13" fmla="*/ 168973 h 210469"/>
                  <a:gd name="connsiteX14" fmla="*/ 228 w 466891"/>
                  <a:gd name="connsiteY14" fmla="*/ 168973 h 210469"/>
                  <a:gd name="connsiteX15" fmla="*/ 21278 w 466891"/>
                  <a:gd name="connsiteY15" fmla="*/ 134398 h 210469"/>
                  <a:gd name="connsiteX16" fmla="*/ 107003 w 466891"/>
                  <a:gd name="connsiteY16" fmla="*/ 98584 h 210469"/>
                  <a:gd name="connsiteX17" fmla="*/ 220541 w 466891"/>
                  <a:gd name="connsiteY17" fmla="*/ 66675 h 210469"/>
                  <a:gd name="connsiteX18" fmla="*/ 412279 w 466891"/>
                  <a:gd name="connsiteY18" fmla="*/ 0 h 21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6891" h="210469">
                    <a:moveTo>
                      <a:pt x="445617" y="6477"/>
                    </a:moveTo>
                    <a:cubicBezTo>
                      <a:pt x="460095" y="19907"/>
                      <a:pt x="492194" y="107918"/>
                      <a:pt x="430091" y="120301"/>
                    </a:cubicBezTo>
                    <a:cubicBezTo>
                      <a:pt x="367988" y="132683"/>
                      <a:pt x="204444" y="116205"/>
                      <a:pt x="198157" y="122396"/>
                    </a:cubicBezTo>
                    <a:cubicBezTo>
                      <a:pt x="191871" y="128588"/>
                      <a:pt x="140245" y="168973"/>
                      <a:pt x="128815" y="177260"/>
                    </a:cubicBezTo>
                    <a:cubicBezTo>
                      <a:pt x="116946" y="184413"/>
                      <a:pt x="104369" y="190319"/>
                      <a:pt x="91287" y="194881"/>
                    </a:cubicBezTo>
                    <a:cubicBezTo>
                      <a:pt x="91287" y="194881"/>
                      <a:pt x="67474" y="213455"/>
                      <a:pt x="61283" y="209359"/>
                    </a:cubicBezTo>
                    <a:cubicBezTo>
                      <a:pt x="55092" y="205264"/>
                      <a:pt x="67474" y="194881"/>
                      <a:pt x="67474" y="194881"/>
                    </a:cubicBezTo>
                    <a:cubicBezTo>
                      <a:pt x="57017" y="201235"/>
                      <a:pt x="45903" y="206445"/>
                      <a:pt x="34327" y="210407"/>
                    </a:cubicBezTo>
                    <a:cubicBezTo>
                      <a:pt x="26040" y="211455"/>
                      <a:pt x="27088" y="198977"/>
                      <a:pt x="27088" y="198977"/>
                    </a:cubicBezTo>
                    <a:cubicBezTo>
                      <a:pt x="23278" y="200939"/>
                      <a:pt x="18951" y="201673"/>
                      <a:pt x="14706" y="201073"/>
                    </a:cubicBezTo>
                    <a:cubicBezTo>
                      <a:pt x="13017" y="194881"/>
                      <a:pt x="14556" y="188261"/>
                      <a:pt x="18801" y="183451"/>
                    </a:cubicBezTo>
                    <a:cubicBezTo>
                      <a:pt x="26040" y="175165"/>
                      <a:pt x="61283" y="141065"/>
                      <a:pt x="61283" y="141065"/>
                    </a:cubicBezTo>
                    <a:cubicBezTo>
                      <a:pt x="52978" y="143570"/>
                      <a:pt x="44988" y="147028"/>
                      <a:pt x="37470" y="151352"/>
                    </a:cubicBezTo>
                    <a:cubicBezTo>
                      <a:pt x="35375" y="154495"/>
                      <a:pt x="22992" y="162782"/>
                      <a:pt x="15753" y="168973"/>
                    </a:cubicBezTo>
                    <a:cubicBezTo>
                      <a:pt x="8514" y="175165"/>
                      <a:pt x="2228" y="174117"/>
                      <a:pt x="228" y="168973"/>
                    </a:cubicBezTo>
                    <a:cubicBezTo>
                      <a:pt x="-1773" y="163830"/>
                      <a:pt x="9753" y="146304"/>
                      <a:pt x="21278" y="134398"/>
                    </a:cubicBezTo>
                    <a:cubicBezTo>
                      <a:pt x="32803" y="122491"/>
                      <a:pt x="95001" y="98584"/>
                      <a:pt x="107003" y="98584"/>
                    </a:cubicBezTo>
                    <a:cubicBezTo>
                      <a:pt x="119004" y="98584"/>
                      <a:pt x="220541" y="66675"/>
                      <a:pt x="220541" y="66675"/>
                    </a:cubicBezTo>
                    <a:cubicBezTo>
                      <a:pt x="220541" y="66675"/>
                      <a:pt x="407136" y="2286"/>
                      <a:pt x="412279" y="0"/>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F9E660FB-496D-1E34-CAA3-767073691DF1}"/>
                  </a:ext>
                </a:extLst>
              </p:cNvPr>
              <p:cNvSpPr/>
              <p:nvPr/>
            </p:nvSpPr>
            <p:spPr>
              <a:xfrm>
                <a:off x="7729063" y="4379467"/>
                <a:ext cx="14070" cy="74866"/>
              </a:xfrm>
              <a:custGeom>
                <a:avLst/>
                <a:gdLst>
                  <a:gd name="connsiteX0" fmla="*/ 5810 w 14070"/>
                  <a:gd name="connsiteY0" fmla="*/ 0 h 74866"/>
                  <a:gd name="connsiteX1" fmla="*/ 0 w 14070"/>
                  <a:gd name="connsiteY1" fmla="*/ 74867 h 74866"/>
                </a:gdLst>
                <a:ahLst/>
                <a:cxnLst>
                  <a:cxn ang="0">
                    <a:pos x="connsiteX0" y="connsiteY0"/>
                  </a:cxn>
                  <a:cxn ang="0">
                    <a:pos x="connsiteX1" y="connsiteY1"/>
                  </a:cxn>
                </a:cxnLst>
                <a:rect l="l" t="t" r="r" b="b"/>
                <a:pathLst>
                  <a:path w="14070" h="74866">
                    <a:moveTo>
                      <a:pt x="5810" y="0"/>
                    </a:moveTo>
                    <a:cubicBezTo>
                      <a:pt x="5810" y="0"/>
                      <a:pt x="27813" y="32290"/>
                      <a:pt x="0" y="74867"/>
                    </a:cubicBezTo>
                  </a:path>
                </a:pathLst>
              </a:custGeom>
              <a:noFill/>
              <a:ln w="9525" cap="rnd">
                <a:solidFill>
                  <a:srgbClr val="263238"/>
                </a:solidFill>
                <a:prstDash val="solid"/>
                <a:round/>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4C77C5EA-5841-7DE6-A848-03D2227D675D}"/>
                  </a:ext>
                </a:extLst>
              </p:cNvPr>
              <p:cNvSpPr/>
              <p:nvPr/>
            </p:nvSpPr>
            <p:spPr>
              <a:xfrm>
                <a:off x="7477794" y="4484147"/>
                <a:ext cx="59816" cy="49244"/>
              </a:xfrm>
              <a:custGeom>
                <a:avLst/>
                <a:gdLst>
                  <a:gd name="connsiteX0" fmla="*/ 0 w 59816"/>
                  <a:gd name="connsiteY0" fmla="*/ 49244 h 49244"/>
                  <a:gd name="connsiteX1" fmla="*/ 38862 w 59816"/>
                  <a:gd name="connsiteY1" fmla="*/ 16764 h 49244"/>
                  <a:gd name="connsiteX2" fmla="*/ 59817 w 59816"/>
                  <a:gd name="connsiteY2" fmla="*/ 0 h 49244"/>
                </a:gdLst>
                <a:ahLst/>
                <a:cxnLst>
                  <a:cxn ang="0">
                    <a:pos x="connsiteX0" y="connsiteY0"/>
                  </a:cxn>
                  <a:cxn ang="0">
                    <a:pos x="connsiteX1" y="connsiteY1"/>
                  </a:cxn>
                  <a:cxn ang="0">
                    <a:pos x="connsiteX2" y="connsiteY2"/>
                  </a:cxn>
                </a:cxnLst>
                <a:rect l="l" t="t" r="r" b="b"/>
                <a:pathLst>
                  <a:path w="59816" h="49244">
                    <a:moveTo>
                      <a:pt x="0" y="49244"/>
                    </a:moveTo>
                    <a:lnTo>
                      <a:pt x="38862" y="16764"/>
                    </a:lnTo>
                    <a:lnTo>
                      <a:pt x="59817" y="0"/>
                    </a:lnTo>
                  </a:path>
                </a:pathLst>
              </a:custGeom>
              <a:noFill/>
              <a:ln w="9525" cap="rnd">
                <a:solidFill>
                  <a:srgbClr val="263238"/>
                </a:solidFill>
                <a:prstDash val="solid"/>
                <a:round/>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4788BEF5-2BC8-2F6B-AAD1-C6BB5384D633}"/>
                  </a:ext>
                </a:extLst>
              </p:cNvPr>
              <p:cNvSpPr/>
              <p:nvPr/>
            </p:nvSpPr>
            <p:spPr>
              <a:xfrm>
                <a:off x="7518180" y="4502911"/>
                <a:ext cx="34099" cy="26384"/>
              </a:xfrm>
              <a:custGeom>
                <a:avLst/>
                <a:gdLst>
                  <a:gd name="connsiteX0" fmla="*/ 0 w 34099"/>
                  <a:gd name="connsiteY0" fmla="*/ 26384 h 26384"/>
                  <a:gd name="connsiteX1" fmla="*/ 34100 w 34099"/>
                  <a:gd name="connsiteY1" fmla="*/ 0 h 26384"/>
                </a:gdLst>
                <a:ahLst/>
                <a:cxnLst>
                  <a:cxn ang="0">
                    <a:pos x="connsiteX0" y="connsiteY0"/>
                  </a:cxn>
                  <a:cxn ang="0">
                    <a:pos x="connsiteX1" y="connsiteY1"/>
                  </a:cxn>
                </a:cxnLst>
                <a:rect l="l" t="t" r="r" b="b"/>
                <a:pathLst>
                  <a:path w="34099" h="26384">
                    <a:moveTo>
                      <a:pt x="0" y="26384"/>
                    </a:moveTo>
                    <a:cubicBezTo>
                      <a:pt x="0" y="26384"/>
                      <a:pt x="30956" y="1048"/>
                      <a:pt x="34100" y="0"/>
                    </a:cubicBezTo>
                  </a:path>
                </a:pathLst>
              </a:custGeom>
              <a:noFill/>
              <a:ln w="9525" cap="rnd">
                <a:solidFill>
                  <a:srgbClr val="263238"/>
                </a:solidFill>
                <a:prstDash val="solid"/>
                <a:round/>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2622DF91-5693-B356-4B2C-E58857BC69CA}"/>
                  </a:ext>
                </a:extLst>
              </p:cNvPr>
              <p:cNvSpPr/>
              <p:nvPr/>
            </p:nvSpPr>
            <p:spPr>
              <a:xfrm>
                <a:off x="7476270" y="3842575"/>
                <a:ext cx="279665" cy="619876"/>
              </a:xfrm>
              <a:custGeom>
                <a:avLst/>
                <a:gdLst>
                  <a:gd name="connsiteX0" fmla="*/ 0 w 279665"/>
                  <a:gd name="connsiteY0" fmla="*/ 476028 h 619876"/>
                  <a:gd name="connsiteX1" fmla="*/ 45625 w 279665"/>
                  <a:gd name="connsiteY1" fmla="*/ 602806 h 619876"/>
                  <a:gd name="connsiteX2" fmla="*/ 131350 w 279665"/>
                  <a:gd name="connsiteY2" fmla="*/ 591661 h 619876"/>
                  <a:gd name="connsiteX3" fmla="*/ 165545 w 279665"/>
                  <a:gd name="connsiteY3" fmla="*/ 157131 h 619876"/>
                  <a:gd name="connsiteX4" fmla="*/ 188690 w 279665"/>
                  <a:gd name="connsiteY4" fmla="*/ 150844 h 619876"/>
                  <a:gd name="connsiteX5" fmla="*/ 224695 w 279665"/>
                  <a:gd name="connsiteY5" fmla="*/ 106267 h 619876"/>
                  <a:gd name="connsiteX6" fmla="*/ 224695 w 279665"/>
                  <a:gd name="connsiteY6" fmla="*/ 129699 h 619876"/>
                  <a:gd name="connsiteX7" fmla="*/ 279559 w 279665"/>
                  <a:gd name="connsiteY7" fmla="*/ 83312 h 619876"/>
                  <a:gd name="connsiteX8" fmla="*/ 252127 w 279665"/>
                  <a:gd name="connsiteY8" fmla="*/ 30639 h 619876"/>
                  <a:gd name="connsiteX9" fmla="*/ 262700 w 279665"/>
                  <a:gd name="connsiteY9" fmla="*/ 7493 h 619876"/>
                  <a:gd name="connsiteX10" fmla="*/ 202216 w 279665"/>
                  <a:gd name="connsiteY10" fmla="*/ 7493 h 619876"/>
                  <a:gd name="connsiteX11" fmla="*/ 167831 w 279665"/>
                  <a:gd name="connsiteY11" fmla="*/ 52070 h 619876"/>
                  <a:gd name="connsiteX12" fmla="*/ 113062 w 279665"/>
                  <a:gd name="connsiteY12" fmla="*/ 133890 h 619876"/>
                  <a:gd name="connsiteX13" fmla="*/ 33719 w 279665"/>
                  <a:gd name="connsiteY13" fmla="*/ 367348 h 61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9665" h="619876">
                    <a:moveTo>
                      <a:pt x="0" y="476028"/>
                    </a:moveTo>
                    <a:cubicBezTo>
                      <a:pt x="1715" y="513651"/>
                      <a:pt x="-9525" y="568039"/>
                      <a:pt x="45625" y="602806"/>
                    </a:cubicBezTo>
                    <a:cubicBezTo>
                      <a:pt x="72104" y="619474"/>
                      <a:pt x="111443" y="635286"/>
                      <a:pt x="131350" y="591661"/>
                    </a:cubicBezTo>
                    <a:cubicBezTo>
                      <a:pt x="151257" y="548037"/>
                      <a:pt x="165545" y="157131"/>
                      <a:pt x="165545" y="157131"/>
                    </a:cubicBezTo>
                    <a:lnTo>
                      <a:pt x="188690" y="150844"/>
                    </a:lnTo>
                    <a:cubicBezTo>
                      <a:pt x="211836" y="144463"/>
                      <a:pt x="224695" y="106267"/>
                      <a:pt x="224695" y="106267"/>
                    </a:cubicBezTo>
                    <a:cubicBezTo>
                      <a:pt x="218837" y="112982"/>
                      <a:pt x="218837" y="122984"/>
                      <a:pt x="224695" y="129699"/>
                    </a:cubicBezTo>
                    <a:cubicBezTo>
                      <a:pt x="235268" y="140272"/>
                      <a:pt x="277463" y="95980"/>
                      <a:pt x="279559" y="83312"/>
                    </a:cubicBezTo>
                    <a:cubicBezTo>
                      <a:pt x="281654" y="70644"/>
                      <a:pt x="252127" y="30639"/>
                      <a:pt x="252127" y="30639"/>
                    </a:cubicBezTo>
                    <a:cubicBezTo>
                      <a:pt x="260166" y="25914"/>
                      <a:pt x="264385" y="16665"/>
                      <a:pt x="262700" y="7493"/>
                    </a:cubicBezTo>
                    <a:cubicBezTo>
                      <a:pt x="260604" y="-9366"/>
                      <a:pt x="202216" y="7493"/>
                      <a:pt x="202216" y="7493"/>
                    </a:cubicBezTo>
                    <a:lnTo>
                      <a:pt x="167831" y="52070"/>
                    </a:lnTo>
                    <a:cubicBezTo>
                      <a:pt x="167831" y="52070"/>
                      <a:pt x="117443" y="116650"/>
                      <a:pt x="113062" y="133890"/>
                    </a:cubicBezTo>
                    <a:cubicBezTo>
                      <a:pt x="109633" y="147891"/>
                      <a:pt x="61436" y="299910"/>
                      <a:pt x="33719" y="367348"/>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4064B232-A91C-54E4-F328-2170E22AF464}"/>
                  </a:ext>
                </a:extLst>
              </p:cNvPr>
              <p:cNvSpPr/>
              <p:nvPr/>
            </p:nvSpPr>
            <p:spPr>
              <a:xfrm>
                <a:off x="7554280" y="4090193"/>
                <a:ext cx="76390" cy="29432"/>
              </a:xfrm>
              <a:custGeom>
                <a:avLst/>
                <a:gdLst>
                  <a:gd name="connsiteX0" fmla="*/ 0 w 76390"/>
                  <a:gd name="connsiteY0" fmla="*/ 0 h 29432"/>
                  <a:gd name="connsiteX1" fmla="*/ 76390 w 76390"/>
                  <a:gd name="connsiteY1" fmla="*/ 29432 h 29432"/>
                </a:gdLst>
                <a:ahLst/>
                <a:cxnLst>
                  <a:cxn ang="0">
                    <a:pos x="connsiteX0" y="connsiteY0"/>
                  </a:cxn>
                  <a:cxn ang="0">
                    <a:pos x="connsiteX1" y="connsiteY1"/>
                  </a:cxn>
                </a:cxnLst>
                <a:rect l="l" t="t" r="r" b="b"/>
                <a:pathLst>
                  <a:path w="76390" h="29432">
                    <a:moveTo>
                      <a:pt x="0" y="0"/>
                    </a:moveTo>
                    <a:lnTo>
                      <a:pt x="76390" y="29432"/>
                    </a:lnTo>
                  </a:path>
                </a:pathLst>
              </a:custGeom>
              <a:ln w="9525" cap="rnd">
                <a:solidFill>
                  <a:srgbClr val="263238"/>
                </a:solidFill>
                <a:prstDash val="solid"/>
                <a:round/>
              </a:ln>
            </p:spPr>
            <p:txBody>
              <a:bodyPr rtlCol="0" anchor="ctr"/>
              <a:lstStyle/>
              <a:p>
                <a:endParaRPr lang="zh-CN" altLang="en-US"/>
              </a:p>
            </p:txBody>
          </p:sp>
        </p:grpSp>
      </p:grpSp>
      <p:sp>
        <p:nvSpPr>
          <p:cNvPr id="7" name="文本框 6">
            <a:extLst>
              <a:ext uri="{FF2B5EF4-FFF2-40B4-BE49-F238E27FC236}">
                <a16:creationId xmlns:a16="http://schemas.microsoft.com/office/drawing/2014/main" id="{1D3F8E56-B22C-6022-AC32-F38E9CD52B4A}"/>
              </a:ext>
            </a:extLst>
          </p:cNvPr>
          <p:cNvSpPr txBox="1"/>
          <p:nvPr/>
        </p:nvSpPr>
        <p:spPr>
          <a:xfrm>
            <a:off x="696000" y="549000"/>
            <a:ext cx="6094070" cy="769441"/>
          </a:xfrm>
          <a:prstGeom prst="rect">
            <a:avLst/>
          </a:prstGeom>
          <a:noFill/>
        </p:spPr>
        <p:txBody>
          <a:bodyPr wrap="square">
            <a:spAutoFit/>
          </a:bodyPr>
          <a:lstStyle/>
          <a:p>
            <a:r>
              <a:rPr kumimoji="0" lang="zh-CN" altLang="en-US" sz="4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目录</a:t>
            </a:r>
            <a:endParaRPr lang="zh-CN" altLang="en-US" dirty="0">
              <a:solidFill>
                <a:schemeClr val="accent1"/>
              </a:solidFill>
            </a:endParaRPr>
          </a:p>
        </p:txBody>
      </p:sp>
      <p:grpSp>
        <p:nvGrpSpPr>
          <p:cNvPr id="43" name="组合 42">
            <a:extLst>
              <a:ext uri="{FF2B5EF4-FFF2-40B4-BE49-F238E27FC236}">
                <a16:creationId xmlns:a16="http://schemas.microsoft.com/office/drawing/2014/main" id="{EB21BFB2-3A13-467D-391D-6374E06E1822}"/>
              </a:ext>
            </a:extLst>
          </p:cNvPr>
          <p:cNvGrpSpPr/>
          <p:nvPr/>
        </p:nvGrpSpPr>
        <p:grpSpPr>
          <a:xfrm>
            <a:off x="1056000" y="5983475"/>
            <a:ext cx="10296000" cy="216000"/>
            <a:chOff x="1056000" y="5983475"/>
            <a:chExt cx="10296000" cy="216000"/>
          </a:xfrm>
        </p:grpSpPr>
        <p:cxnSp>
          <p:nvCxnSpPr>
            <p:cNvPr id="44" name="直接连接符 43">
              <a:extLst>
                <a:ext uri="{FF2B5EF4-FFF2-40B4-BE49-F238E27FC236}">
                  <a16:creationId xmlns:a16="http://schemas.microsoft.com/office/drawing/2014/main" id="{BB9BE0B9-6181-DE68-2AC8-F3EF7B39A84A}"/>
                </a:ext>
              </a:extLst>
            </p:cNvPr>
            <p:cNvCxnSpPr>
              <a:cxnSpLocks/>
            </p:cNvCxnSpPr>
            <p:nvPr/>
          </p:nvCxnSpPr>
          <p:spPr>
            <a:xfrm>
              <a:off x="1056000" y="6091475"/>
              <a:ext cx="97200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9C2F39A6-6166-4D2A-72C3-25930E30880A}"/>
                </a:ext>
              </a:extLst>
            </p:cNvPr>
            <p:cNvGrpSpPr/>
            <p:nvPr/>
          </p:nvGrpSpPr>
          <p:grpSpPr>
            <a:xfrm>
              <a:off x="10776000" y="5983475"/>
              <a:ext cx="576000" cy="216000"/>
              <a:chOff x="10556754" y="635532"/>
              <a:chExt cx="675373" cy="262353"/>
            </a:xfrm>
            <a:solidFill>
              <a:schemeClr val="accent1"/>
            </a:solidFill>
          </p:grpSpPr>
          <p:grpSp>
            <p:nvGrpSpPr>
              <p:cNvPr id="47" name="组合 46">
                <a:extLst>
                  <a:ext uri="{FF2B5EF4-FFF2-40B4-BE49-F238E27FC236}">
                    <a16:creationId xmlns:a16="http://schemas.microsoft.com/office/drawing/2014/main" id="{C31AA5BC-9AE2-3300-18F5-C07BDBDFF004}"/>
                  </a:ext>
                </a:extLst>
              </p:cNvPr>
              <p:cNvGrpSpPr/>
              <p:nvPr/>
            </p:nvGrpSpPr>
            <p:grpSpPr>
              <a:xfrm>
                <a:off x="10556754" y="635532"/>
                <a:ext cx="457200" cy="262353"/>
                <a:chOff x="-2544000" y="2349000"/>
                <a:chExt cx="720000" cy="360000"/>
              </a:xfrm>
              <a:grpFill/>
            </p:grpSpPr>
            <p:sp>
              <p:nvSpPr>
                <p:cNvPr id="49" name="箭头: V 形 48">
                  <a:extLst>
                    <a:ext uri="{FF2B5EF4-FFF2-40B4-BE49-F238E27FC236}">
                      <a16:creationId xmlns:a16="http://schemas.microsoft.com/office/drawing/2014/main" id="{70A51729-F009-1269-8436-A3E7D7ED6B7E}"/>
                    </a:ext>
                  </a:extLst>
                </p:cNvPr>
                <p:cNvSpPr/>
                <p:nvPr/>
              </p:nvSpPr>
              <p:spPr>
                <a:xfrm>
                  <a:off x="-218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sp>
              <p:nvSpPr>
                <p:cNvPr id="50" name="箭头: V 形 49">
                  <a:extLst>
                    <a:ext uri="{FF2B5EF4-FFF2-40B4-BE49-F238E27FC236}">
                      <a16:creationId xmlns:a16="http://schemas.microsoft.com/office/drawing/2014/main" id="{25D07501-9879-604D-41DA-45D61C4FFAF1}"/>
                    </a:ext>
                  </a:extLst>
                </p:cNvPr>
                <p:cNvSpPr/>
                <p:nvPr/>
              </p:nvSpPr>
              <p:spPr>
                <a:xfrm>
                  <a:off x="-2544000" y="2349000"/>
                  <a:ext cx="360000" cy="360000"/>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sp>
            <p:nvSpPr>
              <p:cNvPr id="48" name="箭头: V 形 47">
                <a:extLst>
                  <a:ext uri="{FF2B5EF4-FFF2-40B4-BE49-F238E27FC236}">
                    <a16:creationId xmlns:a16="http://schemas.microsoft.com/office/drawing/2014/main" id="{1218DA3B-CE7F-8F88-D3B7-9A67279886F6}"/>
                  </a:ext>
                </a:extLst>
              </p:cNvPr>
              <p:cNvSpPr/>
              <p:nvPr/>
            </p:nvSpPr>
            <p:spPr>
              <a:xfrm>
                <a:off x="11003527" y="635532"/>
                <a:ext cx="228600" cy="262353"/>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grpSp>
    </p:spTree>
    <p:extLst>
      <p:ext uri="{BB962C8B-B14F-4D97-AF65-F5344CB8AC3E}">
        <p14:creationId xmlns:p14="http://schemas.microsoft.com/office/powerpoint/2010/main" val="4087577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2A05C971-4CCB-63E0-8C2D-4DDFC91A9532}"/>
              </a:ext>
            </a:extLst>
          </p:cNvPr>
          <p:cNvSpPr txBox="1"/>
          <p:nvPr/>
        </p:nvSpPr>
        <p:spPr>
          <a:xfrm>
            <a:off x="1056000" y="2709000"/>
            <a:ext cx="3797684" cy="110799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rPr>
              <a:t> </a:t>
            </a:r>
            <a:r>
              <a:rPr kumimoji="0" lang="zh-CN" altLang="en-US" sz="6600" b="1" i="0" u="none" strike="noStrike" kern="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rPr>
              <a:t>工作概述</a:t>
            </a:r>
            <a:endParaRPr kumimoji="0" lang="zh-CN" altLang="en-US" sz="2400" b="1" i="0" u="none" strike="noStrike" kern="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endParaRPr>
          </a:p>
        </p:txBody>
      </p:sp>
      <p:sp>
        <p:nvSpPr>
          <p:cNvPr id="25" name="文本框 24">
            <a:extLst>
              <a:ext uri="{FF2B5EF4-FFF2-40B4-BE49-F238E27FC236}">
                <a16:creationId xmlns:a16="http://schemas.microsoft.com/office/drawing/2014/main" id="{473B93D3-8F27-67E6-876D-CA3486280DC0}"/>
              </a:ext>
            </a:extLst>
          </p:cNvPr>
          <p:cNvSpPr txBox="1"/>
          <p:nvPr/>
        </p:nvSpPr>
        <p:spPr>
          <a:xfrm>
            <a:off x="953226" y="3578891"/>
            <a:ext cx="2880000"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000" kern="0" dirty="0">
                <a:solidFill>
                  <a:schemeClr val="bg1"/>
                </a:solidFill>
                <a:latin typeface="思源黑体 CN Regular" panose="020B0500000000000000" pitchFamily="34" charset="-122"/>
                <a:ea typeface="思源黑体 CN Regular" panose="020B0500000000000000" pitchFamily="34" charset="-122"/>
              </a:rPr>
              <a:t>Work summarize</a:t>
            </a:r>
            <a:endParaRPr kumimoji="0" lang="zh-CN" altLang="en-US" sz="2000" b="0" i="0" u="none" strike="noStrike" kern="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endParaRPr>
          </a:p>
        </p:txBody>
      </p:sp>
      <p:sp>
        <p:nvSpPr>
          <p:cNvPr id="38" name="文本框 37">
            <a:extLst>
              <a:ext uri="{FF2B5EF4-FFF2-40B4-BE49-F238E27FC236}">
                <a16:creationId xmlns:a16="http://schemas.microsoft.com/office/drawing/2014/main" id="{178CABD8-52DF-1A4D-FC9D-4312BEEF0BE2}"/>
              </a:ext>
            </a:extLst>
          </p:cNvPr>
          <p:cNvSpPr txBox="1"/>
          <p:nvPr/>
        </p:nvSpPr>
        <p:spPr>
          <a:xfrm>
            <a:off x="695325" y="1629000"/>
            <a:ext cx="1697901" cy="1323439"/>
          </a:xfrm>
          <a:prstGeom prst="rect">
            <a:avLst/>
          </a:prstGeom>
          <a:noFill/>
        </p:spPr>
        <p:txBody>
          <a:bodyPr wrap="none" rtlCol="0">
            <a:spAutoFit/>
          </a:bodyPr>
          <a:lstStyle/>
          <a:p>
            <a:r>
              <a:rPr lang="en-US" altLang="zh-CN" sz="8000" dirty="0">
                <a:solidFill>
                  <a:schemeClr val="accent1">
                    <a:lumMod val="100000"/>
                  </a:schemeClr>
                </a:solidFill>
                <a:latin typeface="Arial" panose="020B0604020202020204" pitchFamily="34" charset="0"/>
                <a:cs typeface="Arial" panose="020B0604020202020204" pitchFamily="34" charset="0"/>
              </a:rPr>
              <a:t>  </a:t>
            </a:r>
            <a:r>
              <a:rPr lang="en-US" altLang="zh-CN" sz="6600" dirty="0">
                <a:solidFill>
                  <a:schemeClr val="accent1">
                    <a:lumMod val="100000"/>
                  </a:schemeClr>
                </a:solidFill>
                <a:cs typeface="Arial" panose="020B0604020202020204" pitchFamily="34" charset="0"/>
              </a:rPr>
              <a:t>01</a:t>
            </a:r>
            <a:endParaRPr lang="zh-CN" altLang="en-US" sz="8000" dirty="0">
              <a:solidFill>
                <a:schemeClr val="accent1">
                  <a:lumMod val="100000"/>
                </a:schemeClr>
              </a:solidFill>
              <a:cs typeface="Arial" panose="020B0604020202020204" pitchFamily="34" charset="0"/>
            </a:endParaRPr>
          </a:p>
        </p:txBody>
      </p:sp>
      <p:grpSp>
        <p:nvGrpSpPr>
          <p:cNvPr id="447" name="组合 446">
            <a:extLst>
              <a:ext uri="{FF2B5EF4-FFF2-40B4-BE49-F238E27FC236}">
                <a16:creationId xmlns:a16="http://schemas.microsoft.com/office/drawing/2014/main" id="{73B3B9FA-FE65-182D-1352-05AABD776D5B}"/>
              </a:ext>
            </a:extLst>
          </p:cNvPr>
          <p:cNvGrpSpPr/>
          <p:nvPr/>
        </p:nvGrpSpPr>
        <p:grpSpPr>
          <a:xfrm>
            <a:off x="5291673" y="1753213"/>
            <a:ext cx="6088967" cy="3886557"/>
            <a:chOff x="5291673" y="1753213"/>
            <a:chExt cx="6088967" cy="3886557"/>
          </a:xfrm>
        </p:grpSpPr>
        <p:grpSp>
          <p:nvGrpSpPr>
            <p:cNvPr id="28" name="图形 17">
              <a:extLst>
                <a:ext uri="{FF2B5EF4-FFF2-40B4-BE49-F238E27FC236}">
                  <a16:creationId xmlns:a16="http://schemas.microsoft.com/office/drawing/2014/main" id="{F5125D02-23FE-1896-4C8D-D72C32885D85}"/>
                </a:ext>
              </a:extLst>
            </p:cNvPr>
            <p:cNvGrpSpPr/>
            <p:nvPr/>
          </p:nvGrpSpPr>
          <p:grpSpPr>
            <a:xfrm>
              <a:off x="5431772" y="1753213"/>
              <a:ext cx="5948868" cy="3829329"/>
              <a:chOff x="5431772" y="1753213"/>
              <a:chExt cx="5948868" cy="3829329"/>
            </a:xfrm>
          </p:grpSpPr>
          <p:sp>
            <p:nvSpPr>
              <p:cNvPr id="29" name="任意多边形: 形状 28">
                <a:extLst>
                  <a:ext uri="{FF2B5EF4-FFF2-40B4-BE49-F238E27FC236}">
                    <a16:creationId xmlns:a16="http://schemas.microsoft.com/office/drawing/2014/main" id="{B78CE82F-4D02-44E2-DDBD-5D79E4D6753D}"/>
                  </a:ext>
                </a:extLst>
              </p:cNvPr>
              <p:cNvSpPr/>
              <p:nvPr/>
            </p:nvSpPr>
            <p:spPr>
              <a:xfrm>
                <a:off x="5431772" y="1753213"/>
                <a:ext cx="5948868" cy="3829329"/>
              </a:xfrm>
              <a:custGeom>
                <a:avLst/>
                <a:gdLst>
                  <a:gd name="connsiteX0" fmla="*/ 5744548 w 5948868"/>
                  <a:gd name="connsiteY0" fmla="*/ 1092523 h 3829329"/>
                  <a:gd name="connsiteX1" fmla="*/ 2969458 w 5948868"/>
                  <a:gd name="connsiteY1" fmla="*/ 573513 h 3829329"/>
                  <a:gd name="connsiteX2" fmla="*/ 2874374 w 5948868"/>
                  <a:gd name="connsiteY2" fmla="*/ 705340 h 3829329"/>
                  <a:gd name="connsiteX3" fmla="*/ 1932292 w 5948868"/>
                  <a:gd name="connsiteY3" fmla="*/ 1474236 h 3829329"/>
                  <a:gd name="connsiteX4" fmla="*/ 1202874 w 5948868"/>
                  <a:gd name="connsiteY4" fmla="*/ 1007665 h 3829329"/>
                  <a:gd name="connsiteX5" fmla="*/ 291682 w 5948868"/>
                  <a:gd name="connsiteY5" fmla="*/ 1508121 h 3829329"/>
                  <a:gd name="connsiteX6" fmla="*/ 61608 w 5948868"/>
                  <a:gd name="connsiteY6" fmla="*/ 2861941 h 3829329"/>
                  <a:gd name="connsiteX7" fmla="*/ 2088264 w 5948868"/>
                  <a:gd name="connsiteY7" fmla="*/ 3813638 h 3829329"/>
                  <a:gd name="connsiteX8" fmla="*/ 3640486 w 5948868"/>
                  <a:gd name="connsiteY8" fmla="*/ 3432803 h 3829329"/>
                  <a:gd name="connsiteX9" fmla="*/ 4717828 w 5948868"/>
                  <a:gd name="connsiteY9" fmla="*/ 3670873 h 3829329"/>
                  <a:gd name="connsiteX10" fmla="*/ 5202886 w 5948868"/>
                  <a:gd name="connsiteY10" fmla="*/ 3824867 h 3829329"/>
                  <a:gd name="connsiteX11" fmla="*/ 5943107 w 5948868"/>
                  <a:gd name="connsiteY11" fmla="*/ 2679628 h 3829329"/>
                  <a:gd name="connsiteX12" fmla="*/ 5744548 w 5948868"/>
                  <a:gd name="connsiteY12" fmla="*/ 1092523 h 382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8868" h="3829329">
                    <a:moveTo>
                      <a:pt x="5744548" y="1092523"/>
                    </a:moveTo>
                    <a:cubicBezTo>
                      <a:pt x="5279488" y="78916"/>
                      <a:pt x="3821992" y="-497024"/>
                      <a:pt x="2969458" y="573513"/>
                    </a:cubicBezTo>
                    <a:cubicBezTo>
                      <a:pt x="2935888" y="615600"/>
                      <a:pt x="2904194" y="659738"/>
                      <a:pt x="2874374" y="705340"/>
                    </a:cubicBezTo>
                    <a:cubicBezTo>
                      <a:pt x="2656978" y="1038522"/>
                      <a:pt x="2330659" y="1615243"/>
                      <a:pt x="1932292" y="1474236"/>
                    </a:cubicBezTo>
                    <a:cubicBezTo>
                      <a:pt x="1659631" y="1377661"/>
                      <a:pt x="1472589" y="1111271"/>
                      <a:pt x="1202874" y="1007665"/>
                    </a:cubicBezTo>
                    <a:cubicBezTo>
                      <a:pt x="847272" y="870955"/>
                      <a:pt x="509347" y="1150722"/>
                      <a:pt x="291682" y="1508121"/>
                    </a:cubicBezTo>
                    <a:cubicBezTo>
                      <a:pt x="38752" y="1923622"/>
                      <a:pt x="-82311" y="2411188"/>
                      <a:pt x="61608" y="2861941"/>
                    </a:cubicBezTo>
                    <a:cubicBezTo>
                      <a:pt x="329448" y="3701731"/>
                      <a:pt x="1374024" y="3890586"/>
                      <a:pt x="2088264" y="3813638"/>
                    </a:cubicBezTo>
                    <a:cubicBezTo>
                      <a:pt x="2611534" y="3757196"/>
                      <a:pt x="3116502" y="3451844"/>
                      <a:pt x="3640486" y="3432803"/>
                    </a:cubicBezTo>
                    <a:cubicBezTo>
                      <a:pt x="4017337" y="3418643"/>
                      <a:pt x="4377939" y="3531331"/>
                      <a:pt x="4717828" y="3670873"/>
                    </a:cubicBezTo>
                    <a:cubicBezTo>
                      <a:pt x="4875229" y="3735615"/>
                      <a:pt x="5032540" y="3806997"/>
                      <a:pt x="5202886" y="3824867"/>
                    </a:cubicBezTo>
                    <a:cubicBezTo>
                      <a:pt x="5812222" y="3888730"/>
                      <a:pt x="5928554" y="3232034"/>
                      <a:pt x="5943107" y="2679628"/>
                    </a:cubicBezTo>
                    <a:cubicBezTo>
                      <a:pt x="5957481" y="2130933"/>
                      <a:pt x="5961677" y="1565441"/>
                      <a:pt x="5744548" y="1092523"/>
                    </a:cubicBezTo>
                    <a:close/>
                  </a:path>
                </a:pathLst>
              </a:custGeom>
              <a:solidFill>
                <a:schemeClr val="accent1"/>
              </a:solidFill>
              <a:ln w="891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A0B9509D-6D83-DA1C-3180-BDA81F6CB126}"/>
                  </a:ext>
                </a:extLst>
              </p:cNvPr>
              <p:cNvSpPr/>
              <p:nvPr/>
            </p:nvSpPr>
            <p:spPr>
              <a:xfrm>
                <a:off x="5431772" y="1753213"/>
                <a:ext cx="5948868" cy="3829329"/>
              </a:xfrm>
              <a:custGeom>
                <a:avLst/>
                <a:gdLst>
                  <a:gd name="connsiteX0" fmla="*/ 5744548 w 5948868"/>
                  <a:gd name="connsiteY0" fmla="*/ 1092523 h 3829329"/>
                  <a:gd name="connsiteX1" fmla="*/ 2969458 w 5948868"/>
                  <a:gd name="connsiteY1" fmla="*/ 573513 h 3829329"/>
                  <a:gd name="connsiteX2" fmla="*/ 2874374 w 5948868"/>
                  <a:gd name="connsiteY2" fmla="*/ 705340 h 3829329"/>
                  <a:gd name="connsiteX3" fmla="*/ 1932292 w 5948868"/>
                  <a:gd name="connsiteY3" fmla="*/ 1474236 h 3829329"/>
                  <a:gd name="connsiteX4" fmla="*/ 1202874 w 5948868"/>
                  <a:gd name="connsiteY4" fmla="*/ 1007665 h 3829329"/>
                  <a:gd name="connsiteX5" fmla="*/ 291682 w 5948868"/>
                  <a:gd name="connsiteY5" fmla="*/ 1508121 h 3829329"/>
                  <a:gd name="connsiteX6" fmla="*/ 61608 w 5948868"/>
                  <a:gd name="connsiteY6" fmla="*/ 2861941 h 3829329"/>
                  <a:gd name="connsiteX7" fmla="*/ 2088264 w 5948868"/>
                  <a:gd name="connsiteY7" fmla="*/ 3813638 h 3829329"/>
                  <a:gd name="connsiteX8" fmla="*/ 3640486 w 5948868"/>
                  <a:gd name="connsiteY8" fmla="*/ 3432803 h 3829329"/>
                  <a:gd name="connsiteX9" fmla="*/ 4717828 w 5948868"/>
                  <a:gd name="connsiteY9" fmla="*/ 3670873 h 3829329"/>
                  <a:gd name="connsiteX10" fmla="*/ 5202886 w 5948868"/>
                  <a:gd name="connsiteY10" fmla="*/ 3824867 h 3829329"/>
                  <a:gd name="connsiteX11" fmla="*/ 5943107 w 5948868"/>
                  <a:gd name="connsiteY11" fmla="*/ 2679628 h 3829329"/>
                  <a:gd name="connsiteX12" fmla="*/ 5744548 w 5948868"/>
                  <a:gd name="connsiteY12" fmla="*/ 1092523 h 382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8868" h="3829329">
                    <a:moveTo>
                      <a:pt x="5744548" y="1092523"/>
                    </a:moveTo>
                    <a:cubicBezTo>
                      <a:pt x="5279488" y="78916"/>
                      <a:pt x="3821992" y="-497024"/>
                      <a:pt x="2969458" y="573513"/>
                    </a:cubicBezTo>
                    <a:cubicBezTo>
                      <a:pt x="2935888" y="615600"/>
                      <a:pt x="2904194" y="659738"/>
                      <a:pt x="2874374" y="705340"/>
                    </a:cubicBezTo>
                    <a:cubicBezTo>
                      <a:pt x="2656978" y="1038522"/>
                      <a:pt x="2330659" y="1615243"/>
                      <a:pt x="1932292" y="1474236"/>
                    </a:cubicBezTo>
                    <a:cubicBezTo>
                      <a:pt x="1659631" y="1377661"/>
                      <a:pt x="1472589" y="1111271"/>
                      <a:pt x="1202874" y="1007665"/>
                    </a:cubicBezTo>
                    <a:cubicBezTo>
                      <a:pt x="847272" y="870955"/>
                      <a:pt x="509347" y="1150722"/>
                      <a:pt x="291682" y="1508121"/>
                    </a:cubicBezTo>
                    <a:cubicBezTo>
                      <a:pt x="38752" y="1923622"/>
                      <a:pt x="-82311" y="2411188"/>
                      <a:pt x="61608" y="2861941"/>
                    </a:cubicBezTo>
                    <a:cubicBezTo>
                      <a:pt x="329448" y="3701731"/>
                      <a:pt x="1374024" y="3890586"/>
                      <a:pt x="2088264" y="3813638"/>
                    </a:cubicBezTo>
                    <a:cubicBezTo>
                      <a:pt x="2611534" y="3757196"/>
                      <a:pt x="3116502" y="3451844"/>
                      <a:pt x="3640486" y="3432803"/>
                    </a:cubicBezTo>
                    <a:cubicBezTo>
                      <a:pt x="4017337" y="3418643"/>
                      <a:pt x="4377939" y="3531331"/>
                      <a:pt x="4717828" y="3670873"/>
                    </a:cubicBezTo>
                    <a:cubicBezTo>
                      <a:pt x="4875229" y="3735615"/>
                      <a:pt x="5032540" y="3806997"/>
                      <a:pt x="5202886" y="3824867"/>
                    </a:cubicBezTo>
                    <a:cubicBezTo>
                      <a:pt x="5812222" y="3888730"/>
                      <a:pt x="5928554" y="3232034"/>
                      <a:pt x="5943107" y="2679628"/>
                    </a:cubicBezTo>
                    <a:cubicBezTo>
                      <a:pt x="5957481" y="2130933"/>
                      <a:pt x="5961677" y="1565441"/>
                      <a:pt x="5744548" y="1092523"/>
                    </a:cubicBezTo>
                    <a:close/>
                  </a:path>
                </a:pathLst>
              </a:custGeom>
              <a:solidFill>
                <a:srgbClr val="FFFFFF">
                  <a:alpha val="70000"/>
                </a:srgbClr>
              </a:solidFill>
              <a:ln w="8915" cap="flat">
                <a:noFill/>
                <a:prstDash val="solid"/>
                <a:miter/>
              </a:ln>
            </p:spPr>
            <p:txBody>
              <a:bodyPr rtlCol="0" anchor="ctr"/>
              <a:lstStyle/>
              <a:p>
                <a:endParaRPr lang="zh-CN" altLang="en-US"/>
              </a:p>
            </p:txBody>
          </p:sp>
        </p:grpSp>
        <p:grpSp>
          <p:nvGrpSpPr>
            <p:cNvPr id="32" name="图形 17">
              <a:extLst>
                <a:ext uri="{FF2B5EF4-FFF2-40B4-BE49-F238E27FC236}">
                  <a16:creationId xmlns:a16="http://schemas.microsoft.com/office/drawing/2014/main" id="{FFEB55F5-CF6C-F2A0-9715-FEFBB3488119}"/>
                </a:ext>
              </a:extLst>
            </p:cNvPr>
            <p:cNvGrpSpPr/>
            <p:nvPr/>
          </p:nvGrpSpPr>
          <p:grpSpPr>
            <a:xfrm>
              <a:off x="5291673" y="3961025"/>
              <a:ext cx="835339" cy="1655529"/>
              <a:chOff x="5291673" y="3961025"/>
              <a:chExt cx="835339" cy="1655529"/>
            </a:xfrm>
          </p:grpSpPr>
          <p:sp>
            <p:nvSpPr>
              <p:cNvPr id="33" name="任意多边形: 形状 32">
                <a:extLst>
                  <a:ext uri="{FF2B5EF4-FFF2-40B4-BE49-F238E27FC236}">
                    <a16:creationId xmlns:a16="http://schemas.microsoft.com/office/drawing/2014/main" id="{FC974A08-12FD-1418-B8E8-7AF2B49F09D4}"/>
                  </a:ext>
                </a:extLst>
              </p:cNvPr>
              <p:cNvSpPr/>
              <p:nvPr/>
            </p:nvSpPr>
            <p:spPr>
              <a:xfrm>
                <a:off x="5291673" y="4587704"/>
                <a:ext cx="398390" cy="534280"/>
              </a:xfrm>
              <a:custGeom>
                <a:avLst/>
                <a:gdLst>
                  <a:gd name="connsiteX0" fmla="*/ 210813 w 398390"/>
                  <a:gd name="connsiteY0" fmla="*/ 123538 h 534280"/>
                  <a:gd name="connsiteX1" fmla="*/ 204028 w 398390"/>
                  <a:gd name="connsiteY1" fmla="*/ 100688 h 534280"/>
                  <a:gd name="connsiteX2" fmla="*/ 193493 w 398390"/>
                  <a:gd name="connsiteY2" fmla="*/ 76275 h 534280"/>
                  <a:gd name="connsiteX3" fmla="*/ 170191 w 398390"/>
                  <a:gd name="connsiteY3" fmla="*/ 37215 h 534280"/>
                  <a:gd name="connsiteX4" fmla="*/ 167305 w 398390"/>
                  <a:gd name="connsiteY4" fmla="*/ 36854 h 534280"/>
                  <a:gd name="connsiteX5" fmla="*/ 166620 w 398390"/>
                  <a:gd name="connsiteY5" fmla="*/ 39266 h 534280"/>
                  <a:gd name="connsiteX6" fmla="*/ 171084 w 398390"/>
                  <a:gd name="connsiteY6" fmla="*/ 58796 h 534280"/>
                  <a:gd name="connsiteX7" fmla="*/ 175905 w 398390"/>
                  <a:gd name="connsiteY7" fmla="*/ 84380 h 534280"/>
                  <a:gd name="connsiteX8" fmla="*/ 184833 w 398390"/>
                  <a:gd name="connsiteY8" fmla="*/ 133986 h 534280"/>
                  <a:gd name="connsiteX9" fmla="*/ 190011 w 398390"/>
                  <a:gd name="connsiteY9" fmla="*/ 157129 h 534280"/>
                  <a:gd name="connsiteX10" fmla="*/ 195279 w 398390"/>
                  <a:gd name="connsiteY10" fmla="*/ 175390 h 534280"/>
                  <a:gd name="connsiteX11" fmla="*/ 179655 w 398390"/>
                  <a:gd name="connsiteY11" fmla="*/ 160352 h 534280"/>
                  <a:gd name="connsiteX12" fmla="*/ 163227 w 398390"/>
                  <a:gd name="connsiteY12" fmla="*/ 145899 h 534280"/>
                  <a:gd name="connsiteX13" fmla="*/ 165370 w 398390"/>
                  <a:gd name="connsiteY13" fmla="*/ 120706 h 534280"/>
                  <a:gd name="connsiteX14" fmla="*/ 155192 w 398390"/>
                  <a:gd name="connsiteY14" fmla="*/ 78521 h 534280"/>
                  <a:gd name="connsiteX15" fmla="*/ 144925 w 398390"/>
                  <a:gd name="connsiteY15" fmla="*/ 56842 h 534280"/>
                  <a:gd name="connsiteX16" fmla="*/ 130193 w 398390"/>
                  <a:gd name="connsiteY16" fmla="*/ 34676 h 534280"/>
                  <a:gd name="connsiteX17" fmla="*/ 99838 w 398390"/>
                  <a:gd name="connsiteY17" fmla="*/ 499 h 534280"/>
                  <a:gd name="connsiteX18" fmla="*/ 96830 w 398390"/>
                  <a:gd name="connsiteY18" fmla="*/ 899 h 534280"/>
                  <a:gd name="connsiteX19" fmla="*/ 96535 w 398390"/>
                  <a:gd name="connsiteY19" fmla="*/ 3233 h 534280"/>
                  <a:gd name="connsiteX20" fmla="*/ 104749 w 398390"/>
                  <a:gd name="connsiteY20" fmla="*/ 21982 h 534280"/>
                  <a:gd name="connsiteX21" fmla="*/ 113677 w 398390"/>
                  <a:gd name="connsiteY21" fmla="*/ 46296 h 534280"/>
                  <a:gd name="connsiteX22" fmla="*/ 130372 w 398390"/>
                  <a:gd name="connsiteY22" fmla="*/ 93852 h 534280"/>
                  <a:gd name="connsiteX23" fmla="*/ 139300 w 398390"/>
                  <a:gd name="connsiteY23" fmla="*/ 115628 h 534280"/>
                  <a:gd name="connsiteX24" fmla="*/ 146978 w 398390"/>
                  <a:gd name="connsiteY24" fmla="*/ 133107 h 534280"/>
                  <a:gd name="connsiteX25" fmla="*/ 134211 w 398390"/>
                  <a:gd name="connsiteY25" fmla="*/ 123342 h 534280"/>
                  <a:gd name="connsiteX26" fmla="*/ 120908 w 398390"/>
                  <a:gd name="connsiteY26" fmla="*/ 114749 h 534280"/>
                  <a:gd name="connsiteX27" fmla="*/ 117069 w 398390"/>
                  <a:gd name="connsiteY27" fmla="*/ 106742 h 534280"/>
                  <a:gd name="connsiteX28" fmla="*/ 108141 w 398390"/>
                  <a:gd name="connsiteY28" fmla="*/ 96977 h 534280"/>
                  <a:gd name="connsiteX29" fmla="*/ 77429 w 398390"/>
                  <a:gd name="connsiteY29" fmla="*/ 79107 h 534280"/>
                  <a:gd name="connsiteX30" fmla="*/ 36985 w 398390"/>
                  <a:gd name="connsiteY30" fmla="*/ 71978 h 534280"/>
                  <a:gd name="connsiteX31" fmla="*/ 1273 w 398390"/>
                  <a:gd name="connsiteY31" fmla="*/ 75689 h 534280"/>
                  <a:gd name="connsiteX32" fmla="*/ 1273 w 398390"/>
                  <a:gd name="connsiteY32" fmla="*/ 80181 h 534280"/>
                  <a:gd name="connsiteX33" fmla="*/ 32610 w 398390"/>
                  <a:gd name="connsiteY33" fmla="*/ 92973 h 534280"/>
                  <a:gd name="connsiteX34" fmla="*/ 67162 w 398390"/>
                  <a:gd name="connsiteY34" fmla="*/ 109085 h 534280"/>
                  <a:gd name="connsiteX35" fmla="*/ 115730 w 398390"/>
                  <a:gd name="connsiteY35" fmla="*/ 120999 h 534280"/>
                  <a:gd name="connsiteX36" fmla="*/ 128944 w 398390"/>
                  <a:gd name="connsiteY36" fmla="*/ 129592 h 534280"/>
                  <a:gd name="connsiteX37" fmla="*/ 141621 w 398390"/>
                  <a:gd name="connsiteY37" fmla="*/ 139357 h 534280"/>
                  <a:gd name="connsiteX38" fmla="*/ 125104 w 398390"/>
                  <a:gd name="connsiteY38" fmla="*/ 138673 h 534280"/>
                  <a:gd name="connsiteX39" fmla="*/ 105463 w 398390"/>
                  <a:gd name="connsiteY39" fmla="*/ 141603 h 534280"/>
                  <a:gd name="connsiteX40" fmla="*/ 86714 w 398390"/>
                  <a:gd name="connsiteY40" fmla="*/ 148048 h 534280"/>
                  <a:gd name="connsiteX41" fmla="*/ 67251 w 398390"/>
                  <a:gd name="connsiteY41" fmla="*/ 158301 h 534280"/>
                  <a:gd name="connsiteX42" fmla="*/ 50288 w 398390"/>
                  <a:gd name="connsiteY42" fmla="*/ 170214 h 534280"/>
                  <a:gd name="connsiteX43" fmla="*/ 38146 w 398390"/>
                  <a:gd name="connsiteY43" fmla="*/ 180858 h 534280"/>
                  <a:gd name="connsiteX44" fmla="*/ 38146 w 398390"/>
                  <a:gd name="connsiteY44" fmla="*/ 184862 h 534280"/>
                  <a:gd name="connsiteX45" fmla="*/ 66358 w 398390"/>
                  <a:gd name="connsiteY45" fmla="*/ 177831 h 534280"/>
                  <a:gd name="connsiteX46" fmla="*/ 84750 w 398390"/>
                  <a:gd name="connsiteY46" fmla="*/ 174218 h 534280"/>
                  <a:gd name="connsiteX47" fmla="*/ 102606 w 398390"/>
                  <a:gd name="connsiteY47" fmla="*/ 170800 h 534280"/>
                  <a:gd name="connsiteX48" fmla="*/ 137068 w 398390"/>
                  <a:gd name="connsiteY48" fmla="*/ 161816 h 534280"/>
                  <a:gd name="connsiteX49" fmla="*/ 157870 w 398390"/>
                  <a:gd name="connsiteY49" fmla="*/ 152051 h 534280"/>
                  <a:gd name="connsiteX50" fmla="*/ 173584 w 398390"/>
                  <a:gd name="connsiteY50" fmla="*/ 165918 h 534280"/>
                  <a:gd name="connsiteX51" fmla="*/ 188583 w 398390"/>
                  <a:gd name="connsiteY51" fmla="*/ 181444 h 534280"/>
                  <a:gd name="connsiteX52" fmla="*/ 172155 w 398390"/>
                  <a:gd name="connsiteY52" fmla="*/ 178124 h 534280"/>
                  <a:gd name="connsiteX53" fmla="*/ 152871 w 398390"/>
                  <a:gd name="connsiteY53" fmla="*/ 177343 h 534280"/>
                  <a:gd name="connsiteX54" fmla="*/ 112248 w 398390"/>
                  <a:gd name="connsiteY54" fmla="*/ 186424 h 534280"/>
                  <a:gd name="connsiteX55" fmla="*/ 93232 w 398390"/>
                  <a:gd name="connsiteY55" fmla="*/ 194431 h 534280"/>
                  <a:gd name="connsiteX56" fmla="*/ 79125 w 398390"/>
                  <a:gd name="connsiteY56" fmla="*/ 202146 h 534280"/>
                  <a:gd name="connsiteX57" fmla="*/ 78500 w 398390"/>
                  <a:gd name="connsiteY57" fmla="*/ 206149 h 534280"/>
                  <a:gd name="connsiteX58" fmla="*/ 108409 w 398390"/>
                  <a:gd name="connsiteY58" fmla="*/ 205466 h 534280"/>
                  <a:gd name="connsiteX59" fmla="*/ 127426 w 398390"/>
                  <a:gd name="connsiteY59" fmla="*/ 205466 h 534280"/>
                  <a:gd name="connsiteX60" fmla="*/ 145728 w 398390"/>
                  <a:gd name="connsiteY60" fmla="*/ 205466 h 534280"/>
                  <a:gd name="connsiteX61" fmla="*/ 181440 w 398390"/>
                  <a:gd name="connsiteY61" fmla="*/ 202732 h 534280"/>
                  <a:gd name="connsiteX62" fmla="*/ 203224 w 398390"/>
                  <a:gd name="connsiteY62" fmla="*/ 196775 h 534280"/>
                  <a:gd name="connsiteX63" fmla="*/ 230008 w 398390"/>
                  <a:gd name="connsiteY63" fmla="*/ 229976 h 534280"/>
                  <a:gd name="connsiteX64" fmla="*/ 194296 w 398390"/>
                  <a:gd name="connsiteY64" fmla="*/ 220211 h 534280"/>
                  <a:gd name="connsiteX65" fmla="*/ 152513 w 398390"/>
                  <a:gd name="connsiteY65" fmla="*/ 222262 h 534280"/>
                  <a:gd name="connsiteX66" fmla="*/ 116801 w 398390"/>
                  <a:gd name="connsiteY66" fmla="*/ 231538 h 534280"/>
                  <a:gd name="connsiteX67" fmla="*/ 115641 w 398390"/>
                  <a:gd name="connsiteY67" fmla="*/ 235249 h 534280"/>
                  <a:gd name="connsiteX68" fmla="*/ 145996 w 398390"/>
                  <a:gd name="connsiteY68" fmla="*/ 240620 h 534280"/>
                  <a:gd name="connsiteX69" fmla="*/ 183404 w 398390"/>
                  <a:gd name="connsiteY69" fmla="*/ 247455 h 534280"/>
                  <a:gd name="connsiteX70" fmla="*/ 219116 w 398390"/>
                  <a:gd name="connsiteY70" fmla="*/ 250190 h 534280"/>
                  <a:gd name="connsiteX71" fmla="*/ 242151 w 398390"/>
                  <a:gd name="connsiteY71" fmla="*/ 247651 h 534280"/>
                  <a:gd name="connsiteX72" fmla="*/ 254203 w 398390"/>
                  <a:gd name="connsiteY72" fmla="*/ 265521 h 534280"/>
                  <a:gd name="connsiteX73" fmla="*/ 265453 w 398390"/>
                  <a:gd name="connsiteY73" fmla="*/ 283976 h 534280"/>
                  <a:gd name="connsiteX74" fmla="*/ 230991 w 398390"/>
                  <a:gd name="connsiteY74" fmla="*/ 270013 h 534280"/>
                  <a:gd name="connsiteX75" fmla="*/ 188940 w 398390"/>
                  <a:gd name="connsiteY75" fmla="*/ 265716 h 534280"/>
                  <a:gd name="connsiteX76" fmla="*/ 152335 w 398390"/>
                  <a:gd name="connsiteY76" fmla="*/ 269036 h 534280"/>
                  <a:gd name="connsiteX77" fmla="*/ 150639 w 398390"/>
                  <a:gd name="connsiteY77" fmla="*/ 272649 h 534280"/>
                  <a:gd name="connsiteX78" fmla="*/ 180726 w 398390"/>
                  <a:gd name="connsiteY78" fmla="*/ 283098 h 534280"/>
                  <a:gd name="connsiteX79" fmla="*/ 217956 w 398390"/>
                  <a:gd name="connsiteY79" fmla="*/ 295792 h 534280"/>
                  <a:gd name="connsiteX80" fmla="*/ 253668 w 398390"/>
                  <a:gd name="connsiteY80" fmla="*/ 303116 h 534280"/>
                  <a:gd name="connsiteX81" fmla="*/ 276345 w 398390"/>
                  <a:gd name="connsiteY81" fmla="*/ 302628 h 534280"/>
                  <a:gd name="connsiteX82" fmla="*/ 286612 w 398390"/>
                  <a:gd name="connsiteY82" fmla="*/ 322158 h 534280"/>
                  <a:gd name="connsiteX83" fmla="*/ 296076 w 398390"/>
                  <a:gd name="connsiteY83" fmla="*/ 341688 h 534280"/>
                  <a:gd name="connsiteX84" fmla="*/ 263131 w 398390"/>
                  <a:gd name="connsiteY84" fmla="*/ 323915 h 534280"/>
                  <a:gd name="connsiteX85" fmla="*/ 221616 w 398390"/>
                  <a:gd name="connsiteY85" fmla="*/ 315029 h 534280"/>
                  <a:gd name="connsiteX86" fmla="*/ 184386 w 398390"/>
                  <a:gd name="connsiteY86" fmla="*/ 313369 h 534280"/>
                  <a:gd name="connsiteX87" fmla="*/ 182422 w 398390"/>
                  <a:gd name="connsiteY87" fmla="*/ 316884 h 534280"/>
                  <a:gd name="connsiteX88" fmla="*/ 211885 w 398390"/>
                  <a:gd name="connsiteY88" fmla="*/ 331532 h 534280"/>
                  <a:gd name="connsiteX89" fmla="*/ 247597 w 398390"/>
                  <a:gd name="connsiteY89" fmla="*/ 348133 h 534280"/>
                  <a:gd name="connsiteX90" fmla="*/ 282237 w 398390"/>
                  <a:gd name="connsiteY90" fmla="*/ 359265 h 534280"/>
                  <a:gd name="connsiteX91" fmla="*/ 304736 w 398390"/>
                  <a:gd name="connsiteY91" fmla="*/ 361511 h 534280"/>
                  <a:gd name="connsiteX92" fmla="*/ 320449 w 398390"/>
                  <a:gd name="connsiteY92" fmla="*/ 402426 h 534280"/>
                  <a:gd name="connsiteX93" fmla="*/ 289648 w 398390"/>
                  <a:gd name="connsiteY93" fmla="*/ 380748 h 534280"/>
                  <a:gd name="connsiteX94" fmla="*/ 249204 w 398390"/>
                  <a:gd name="connsiteY94" fmla="*/ 367174 h 534280"/>
                  <a:gd name="connsiteX95" fmla="*/ 212420 w 398390"/>
                  <a:gd name="connsiteY95" fmla="*/ 361511 h 534280"/>
                  <a:gd name="connsiteX96" fmla="*/ 210188 w 398390"/>
                  <a:gd name="connsiteY96" fmla="*/ 364733 h 534280"/>
                  <a:gd name="connsiteX97" fmla="*/ 237954 w 398390"/>
                  <a:gd name="connsiteY97" fmla="*/ 382408 h 534280"/>
                  <a:gd name="connsiteX98" fmla="*/ 271613 w 398390"/>
                  <a:gd name="connsiteY98" fmla="*/ 402914 h 534280"/>
                  <a:gd name="connsiteX99" fmla="*/ 327145 w 398390"/>
                  <a:gd name="connsiteY99" fmla="*/ 423128 h 534280"/>
                  <a:gd name="connsiteX100" fmla="*/ 332948 w 398390"/>
                  <a:gd name="connsiteY100" fmla="*/ 444318 h 534280"/>
                  <a:gd name="connsiteX101" fmla="*/ 338037 w 398390"/>
                  <a:gd name="connsiteY101" fmla="*/ 465801 h 534280"/>
                  <a:gd name="connsiteX102" fmla="*/ 309825 w 398390"/>
                  <a:gd name="connsiteY102" fmla="*/ 440314 h 534280"/>
                  <a:gd name="connsiteX103" fmla="*/ 271434 w 398390"/>
                  <a:gd name="connsiteY103" fmla="*/ 421761 h 534280"/>
                  <a:gd name="connsiteX104" fmla="*/ 235722 w 398390"/>
                  <a:gd name="connsiteY104" fmla="*/ 411996 h 534280"/>
                  <a:gd name="connsiteX105" fmla="*/ 233133 w 398390"/>
                  <a:gd name="connsiteY105" fmla="*/ 414925 h 534280"/>
                  <a:gd name="connsiteX106" fmla="*/ 258578 w 398390"/>
                  <a:gd name="connsiteY106" fmla="*/ 435627 h 534280"/>
                  <a:gd name="connsiteX107" fmla="*/ 289826 w 398390"/>
                  <a:gd name="connsiteY107" fmla="*/ 459844 h 534280"/>
                  <a:gd name="connsiteX108" fmla="*/ 342323 w 398390"/>
                  <a:gd name="connsiteY108" fmla="*/ 487381 h 534280"/>
                  <a:gd name="connsiteX109" fmla="*/ 347055 w 398390"/>
                  <a:gd name="connsiteY109" fmla="*/ 531031 h 534280"/>
                  <a:gd name="connsiteX110" fmla="*/ 351072 w 398390"/>
                  <a:gd name="connsiteY110" fmla="*/ 534254 h 534280"/>
                  <a:gd name="connsiteX111" fmla="*/ 354900 w 398390"/>
                  <a:gd name="connsiteY111" fmla="*/ 530865 h 534280"/>
                  <a:gd name="connsiteX112" fmla="*/ 354911 w 398390"/>
                  <a:gd name="connsiteY112" fmla="*/ 530738 h 534280"/>
                  <a:gd name="connsiteX113" fmla="*/ 350090 w 398390"/>
                  <a:gd name="connsiteY113" fmla="*/ 485917 h 534280"/>
                  <a:gd name="connsiteX114" fmla="*/ 385802 w 398390"/>
                  <a:gd name="connsiteY114" fmla="*/ 431037 h 534280"/>
                  <a:gd name="connsiteX115" fmla="*/ 395980 w 398390"/>
                  <a:gd name="connsiteY115" fmla="*/ 382212 h 534280"/>
                  <a:gd name="connsiteX116" fmla="*/ 398391 w 398390"/>
                  <a:gd name="connsiteY116" fmla="*/ 337879 h 534280"/>
                  <a:gd name="connsiteX117" fmla="*/ 394462 w 398390"/>
                  <a:gd name="connsiteY117" fmla="*/ 337293 h 534280"/>
                  <a:gd name="connsiteX118" fmla="*/ 377320 w 398390"/>
                  <a:gd name="connsiteY118" fmla="*/ 378599 h 534280"/>
                  <a:gd name="connsiteX119" fmla="*/ 358482 w 398390"/>
                  <a:gd name="connsiteY119" fmla="*/ 424104 h 534280"/>
                  <a:gd name="connsiteX120" fmla="*/ 346162 w 398390"/>
                  <a:gd name="connsiteY120" fmla="*/ 464727 h 534280"/>
                  <a:gd name="connsiteX121" fmla="*/ 340984 w 398390"/>
                  <a:gd name="connsiteY121" fmla="*/ 442463 h 534280"/>
                  <a:gd name="connsiteX122" fmla="*/ 334912 w 398390"/>
                  <a:gd name="connsiteY122" fmla="*/ 420394 h 534280"/>
                  <a:gd name="connsiteX123" fmla="*/ 349287 w 398390"/>
                  <a:gd name="connsiteY123" fmla="*/ 401156 h 534280"/>
                  <a:gd name="connsiteX124" fmla="*/ 363661 w 398390"/>
                  <a:gd name="connsiteY124" fmla="*/ 361120 h 534280"/>
                  <a:gd name="connsiteX125" fmla="*/ 368750 w 398390"/>
                  <a:gd name="connsiteY125" fmla="*/ 311807 h 534280"/>
                  <a:gd name="connsiteX126" fmla="*/ 366607 w 398390"/>
                  <a:gd name="connsiteY126" fmla="*/ 267962 h 534280"/>
                  <a:gd name="connsiteX127" fmla="*/ 362589 w 398390"/>
                  <a:gd name="connsiteY127" fmla="*/ 267962 h 534280"/>
                  <a:gd name="connsiteX128" fmla="*/ 349644 w 398390"/>
                  <a:gd name="connsiteY128" fmla="*/ 310830 h 534280"/>
                  <a:gd name="connsiteX129" fmla="*/ 335895 w 398390"/>
                  <a:gd name="connsiteY129" fmla="*/ 358191 h 534280"/>
                  <a:gd name="connsiteX130" fmla="*/ 328216 w 398390"/>
                  <a:gd name="connsiteY130" fmla="*/ 399985 h 534280"/>
                  <a:gd name="connsiteX131" fmla="*/ 311968 w 398390"/>
                  <a:gd name="connsiteY131" fmla="*/ 357605 h 534280"/>
                  <a:gd name="connsiteX132" fmla="*/ 324735 w 398390"/>
                  <a:gd name="connsiteY132" fmla="*/ 336707 h 534280"/>
                  <a:gd name="connsiteX133" fmla="*/ 334823 w 398390"/>
                  <a:gd name="connsiteY133" fmla="*/ 295304 h 534280"/>
                  <a:gd name="connsiteX134" fmla="*/ 334823 w 398390"/>
                  <a:gd name="connsiteY134" fmla="*/ 246479 h 534280"/>
                  <a:gd name="connsiteX135" fmla="*/ 328841 w 398390"/>
                  <a:gd name="connsiteY135" fmla="*/ 203317 h 534280"/>
                  <a:gd name="connsiteX136" fmla="*/ 324824 w 398390"/>
                  <a:gd name="connsiteY136" fmla="*/ 203806 h 534280"/>
                  <a:gd name="connsiteX137" fmla="*/ 315896 w 398390"/>
                  <a:gd name="connsiteY137" fmla="*/ 247748 h 534280"/>
                  <a:gd name="connsiteX138" fmla="*/ 306968 w 398390"/>
                  <a:gd name="connsiteY138" fmla="*/ 296573 h 534280"/>
                  <a:gd name="connsiteX139" fmla="*/ 303575 w 398390"/>
                  <a:gd name="connsiteY139" fmla="*/ 339051 h 534280"/>
                  <a:gd name="connsiteX140" fmla="*/ 293844 w 398390"/>
                  <a:gd name="connsiteY140" fmla="*/ 318740 h 534280"/>
                  <a:gd name="connsiteX141" fmla="*/ 283219 w 398390"/>
                  <a:gd name="connsiteY141" fmla="*/ 299210 h 534280"/>
                  <a:gd name="connsiteX142" fmla="*/ 293754 w 398390"/>
                  <a:gd name="connsiteY142" fmla="*/ 276946 h 534280"/>
                  <a:gd name="connsiteX143" fmla="*/ 300004 w 398390"/>
                  <a:gd name="connsiteY143" fmla="*/ 234663 h 534280"/>
                  <a:gd name="connsiteX144" fmla="*/ 295719 w 398390"/>
                  <a:gd name="connsiteY144" fmla="*/ 185838 h 534280"/>
                  <a:gd name="connsiteX145" fmla="*/ 284916 w 398390"/>
                  <a:gd name="connsiteY145" fmla="*/ 142872 h 534280"/>
                  <a:gd name="connsiteX146" fmla="*/ 280987 w 398390"/>
                  <a:gd name="connsiteY146" fmla="*/ 143653 h 534280"/>
                  <a:gd name="connsiteX147" fmla="*/ 276791 w 398390"/>
                  <a:gd name="connsiteY147" fmla="*/ 189158 h 534280"/>
                  <a:gd name="connsiteX148" fmla="*/ 272149 w 398390"/>
                  <a:gd name="connsiteY148" fmla="*/ 237983 h 534280"/>
                  <a:gd name="connsiteX149" fmla="*/ 272863 w 398390"/>
                  <a:gd name="connsiteY149" fmla="*/ 280656 h 534280"/>
                  <a:gd name="connsiteX150" fmla="*/ 261256 w 398390"/>
                  <a:gd name="connsiteY150" fmla="*/ 261126 h 534280"/>
                  <a:gd name="connsiteX151" fmla="*/ 248757 w 398390"/>
                  <a:gd name="connsiteY151" fmla="*/ 242670 h 534280"/>
                  <a:gd name="connsiteX152" fmla="*/ 257685 w 398390"/>
                  <a:gd name="connsiteY152" fmla="*/ 219332 h 534280"/>
                  <a:gd name="connsiteX153" fmla="*/ 259382 w 398390"/>
                  <a:gd name="connsiteY153" fmla="*/ 176366 h 534280"/>
                  <a:gd name="connsiteX154" fmla="*/ 249114 w 398390"/>
                  <a:gd name="connsiteY154" fmla="*/ 127541 h 534280"/>
                  <a:gd name="connsiteX155" fmla="*/ 232598 w 398390"/>
                  <a:gd name="connsiteY155" fmla="*/ 85845 h 534280"/>
                  <a:gd name="connsiteX156" fmla="*/ 229628 w 398390"/>
                  <a:gd name="connsiteY156" fmla="*/ 85181 h 534280"/>
                  <a:gd name="connsiteX157" fmla="*/ 228669 w 398390"/>
                  <a:gd name="connsiteY157" fmla="*/ 87212 h 534280"/>
                  <a:gd name="connsiteX158" fmla="*/ 230723 w 398390"/>
                  <a:gd name="connsiteY158" fmla="*/ 133303 h 534280"/>
                  <a:gd name="connsiteX159" fmla="*/ 232240 w 398390"/>
                  <a:gd name="connsiteY159" fmla="*/ 183397 h 534280"/>
                  <a:gd name="connsiteX160" fmla="*/ 237151 w 398390"/>
                  <a:gd name="connsiteY160" fmla="*/ 225875 h 534280"/>
                  <a:gd name="connsiteX161" fmla="*/ 209385 w 398390"/>
                  <a:gd name="connsiteY161" fmla="*/ 191404 h 534280"/>
                  <a:gd name="connsiteX162" fmla="*/ 215099 w 398390"/>
                  <a:gd name="connsiteY162" fmla="*/ 166992 h 534280"/>
                  <a:gd name="connsiteX163" fmla="*/ 210813 w 398390"/>
                  <a:gd name="connsiteY163" fmla="*/ 123538 h 5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398390" h="534280">
                    <a:moveTo>
                      <a:pt x="210813" y="123538"/>
                    </a:moveTo>
                    <a:cubicBezTo>
                      <a:pt x="209194" y="115706"/>
                      <a:pt x="206922" y="108060"/>
                      <a:pt x="204028" y="100688"/>
                    </a:cubicBezTo>
                    <a:cubicBezTo>
                      <a:pt x="200938" y="92338"/>
                      <a:pt x="197420" y="84194"/>
                      <a:pt x="193493" y="76275"/>
                    </a:cubicBezTo>
                    <a:cubicBezTo>
                      <a:pt x="186723" y="62575"/>
                      <a:pt x="178930" y="49509"/>
                      <a:pt x="170191" y="37215"/>
                    </a:cubicBezTo>
                    <a:cubicBezTo>
                      <a:pt x="169484" y="36248"/>
                      <a:pt x="168192" y="36082"/>
                      <a:pt x="167305" y="36854"/>
                    </a:cubicBezTo>
                    <a:cubicBezTo>
                      <a:pt x="166647" y="37430"/>
                      <a:pt x="166376" y="38387"/>
                      <a:pt x="166620" y="39266"/>
                    </a:cubicBezTo>
                    <a:cubicBezTo>
                      <a:pt x="167780" y="44441"/>
                      <a:pt x="169298" y="51277"/>
                      <a:pt x="171084" y="58796"/>
                    </a:cubicBezTo>
                    <a:cubicBezTo>
                      <a:pt x="172869" y="66315"/>
                      <a:pt x="174298" y="75591"/>
                      <a:pt x="175905" y="84380"/>
                    </a:cubicBezTo>
                    <a:cubicBezTo>
                      <a:pt x="179297" y="101957"/>
                      <a:pt x="181619" y="120706"/>
                      <a:pt x="184833" y="133986"/>
                    </a:cubicBezTo>
                    <a:lnTo>
                      <a:pt x="190011" y="157129"/>
                    </a:lnTo>
                    <a:cubicBezTo>
                      <a:pt x="191467" y="163310"/>
                      <a:pt x="193226" y="169414"/>
                      <a:pt x="195279" y="175390"/>
                    </a:cubicBezTo>
                    <a:lnTo>
                      <a:pt x="179655" y="160352"/>
                    </a:lnTo>
                    <a:cubicBezTo>
                      <a:pt x="174476" y="155176"/>
                      <a:pt x="168673" y="150587"/>
                      <a:pt x="163227" y="145899"/>
                    </a:cubicBezTo>
                    <a:cubicBezTo>
                      <a:pt x="166039" y="137873"/>
                      <a:pt x="166780" y="129162"/>
                      <a:pt x="165370" y="120706"/>
                    </a:cubicBezTo>
                    <a:cubicBezTo>
                      <a:pt x="163746" y="106205"/>
                      <a:pt x="160322" y="92006"/>
                      <a:pt x="155192" y="78521"/>
                    </a:cubicBezTo>
                    <a:cubicBezTo>
                      <a:pt x="152208" y="71060"/>
                      <a:pt x="148779" y="63815"/>
                      <a:pt x="144925" y="56842"/>
                    </a:cubicBezTo>
                    <a:cubicBezTo>
                      <a:pt x="140382" y="49167"/>
                      <a:pt x="135465" y="41765"/>
                      <a:pt x="130193" y="34676"/>
                    </a:cubicBezTo>
                    <a:cubicBezTo>
                      <a:pt x="121048" y="22294"/>
                      <a:pt x="110888" y="10859"/>
                      <a:pt x="99838" y="499"/>
                    </a:cubicBezTo>
                    <a:cubicBezTo>
                      <a:pt x="98906" y="-302"/>
                      <a:pt x="97560" y="-117"/>
                      <a:pt x="96830" y="899"/>
                    </a:cubicBezTo>
                    <a:cubicBezTo>
                      <a:pt x="96355" y="1563"/>
                      <a:pt x="96243" y="2452"/>
                      <a:pt x="96535" y="3233"/>
                    </a:cubicBezTo>
                    <a:cubicBezTo>
                      <a:pt x="98767" y="8213"/>
                      <a:pt x="101713" y="14560"/>
                      <a:pt x="104749" y="21982"/>
                    </a:cubicBezTo>
                    <a:lnTo>
                      <a:pt x="113677" y="46296"/>
                    </a:lnTo>
                    <a:lnTo>
                      <a:pt x="130372" y="93852"/>
                    </a:lnTo>
                    <a:cubicBezTo>
                      <a:pt x="133408" y="101859"/>
                      <a:pt x="136354" y="109183"/>
                      <a:pt x="139300" y="115628"/>
                    </a:cubicBezTo>
                    <a:cubicBezTo>
                      <a:pt x="141580" y="121594"/>
                      <a:pt x="144143" y="127434"/>
                      <a:pt x="146978" y="133107"/>
                    </a:cubicBezTo>
                    <a:lnTo>
                      <a:pt x="134211" y="123342"/>
                    </a:lnTo>
                    <a:lnTo>
                      <a:pt x="120908" y="114749"/>
                    </a:lnTo>
                    <a:cubicBezTo>
                      <a:pt x="120170" y="111810"/>
                      <a:pt x="118861" y="109075"/>
                      <a:pt x="117069" y="106742"/>
                    </a:cubicBezTo>
                    <a:cubicBezTo>
                      <a:pt x="114383" y="103187"/>
                      <a:pt x="111394" y="99916"/>
                      <a:pt x="108141" y="96977"/>
                    </a:cubicBezTo>
                    <a:cubicBezTo>
                      <a:pt x="98850" y="89253"/>
                      <a:pt x="88479" y="83218"/>
                      <a:pt x="77429" y="79107"/>
                    </a:cubicBezTo>
                    <a:cubicBezTo>
                      <a:pt x="64376" y="74410"/>
                      <a:pt x="50726" y="72008"/>
                      <a:pt x="36985" y="71978"/>
                    </a:cubicBezTo>
                    <a:cubicBezTo>
                      <a:pt x="24988" y="71646"/>
                      <a:pt x="12997" y="72886"/>
                      <a:pt x="1273" y="75689"/>
                    </a:cubicBezTo>
                    <a:cubicBezTo>
                      <a:pt x="-512" y="75689"/>
                      <a:pt x="-334" y="79693"/>
                      <a:pt x="1273" y="80181"/>
                    </a:cubicBezTo>
                    <a:cubicBezTo>
                      <a:pt x="11917" y="83843"/>
                      <a:pt x="22378" y="88110"/>
                      <a:pt x="32610" y="92973"/>
                    </a:cubicBezTo>
                    <a:cubicBezTo>
                      <a:pt x="44842" y="98441"/>
                      <a:pt x="57162" y="105277"/>
                      <a:pt x="67162" y="109085"/>
                    </a:cubicBezTo>
                    <a:cubicBezTo>
                      <a:pt x="87964" y="117386"/>
                      <a:pt x="106802" y="122659"/>
                      <a:pt x="115730" y="120999"/>
                    </a:cubicBezTo>
                    <a:lnTo>
                      <a:pt x="128944" y="129592"/>
                    </a:lnTo>
                    <a:cubicBezTo>
                      <a:pt x="133229" y="132521"/>
                      <a:pt x="137336" y="135841"/>
                      <a:pt x="141621" y="139357"/>
                    </a:cubicBezTo>
                    <a:cubicBezTo>
                      <a:pt x="136140" y="138663"/>
                      <a:pt x="130618" y="138439"/>
                      <a:pt x="125104" y="138673"/>
                    </a:cubicBezTo>
                    <a:cubicBezTo>
                      <a:pt x="118504" y="139162"/>
                      <a:pt x="111942" y="140138"/>
                      <a:pt x="105463" y="141603"/>
                    </a:cubicBezTo>
                    <a:cubicBezTo>
                      <a:pt x="99030" y="143048"/>
                      <a:pt x="92749" y="145216"/>
                      <a:pt x="86714" y="148048"/>
                    </a:cubicBezTo>
                    <a:cubicBezTo>
                      <a:pt x="80017" y="150967"/>
                      <a:pt x="73514" y="154395"/>
                      <a:pt x="67251" y="158301"/>
                    </a:cubicBezTo>
                    <a:cubicBezTo>
                      <a:pt x="61001" y="162305"/>
                      <a:pt x="55198" y="166406"/>
                      <a:pt x="50288" y="170214"/>
                    </a:cubicBezTo>
                    <a:cubicBezTo>
                      <a:pt x="45377" y="174022"/>
                      <a:pt x="41360" y="178026"/>
                      <a:pt x="38146" y="180858"/>
                    </a:cubicBezTo>
                    <a:cubicBezTo>
                      <a:pt x="36717" y="182128"/>
                      <a:pt x="36717" y="185252"/>
                      <a:pt x="38146" y="184862"/>
                    </a:cubicBezTo>
                    <a:cubicBezTo>
                      <a:pt x="47434" y="181991"/>
                      <a:pt x="56851" y="179647"/>
                      <a:pt x="66358" y="177831"/>
                    </a:cubicBezTo>
                    <a:lnTo>
                      <a:pt x="84750" y="174218"/>
                    </a:lnTo>
                    <a:cubicBezTo>
                      <a:pt x="90910" y="173339"/>
                      <a:pt x="96981" y="172167"/>
                      <a:pt x="102606" y="170800"/>
                    </a:cubicBezTo>
                    <a:cubicBezTo>
                      <a:pt x="115105" y="167773"/>
                      <a:pt x="127069" y="165136"/>
                      <a:pt x="137068" y="161816"/>
                    </a:cubicBezTo>
                    <a:cubicBezTo>
                      <a:pt x="144527" y="160107"/>
                      <a:pt x="151600" y="156787"/>
                      <a:pt x="157870" y="152051"/>
                    </a:cubicBezTo>
                    <a:cubicBezTo>
                      <a:pt x="163048" y="156641"/>
                      <a:pt x="168584" y="160937"/>
                      <a:pt x="173584" y="165918"/>
                    </a:cubicBezTo>
                    <a:lnTo>
                      <a:pt x="188583" y="181444"/>
                    </a:lnTo>
                    <a:cubicBezTo>
                      <a:pt x="183182" y="179930"/>
                      <a:pt x="177693" y="178827"/>
                      <a:pt x="172155" y="178124"/>
                    </a:cubicBezTo>
                    <a:cubicBezTo>
                      <a:pt x="165764" y="177196"/>
                      <a:pt x="159307" y="176933"/>
                      <a:pt x="152871" y="177343"/>
                    </a:cubicBezTo>
                    <a:cubicBezTo>
                      <a:pt x="139007" y="178270"/>
                      <a:pt x="125333" y="181327"/>
                      <a:pt x="112248" y="186424"/>
                    </a:cubicBezTo>
                    <a:cubicBezTo>
                      <a:pt x="105374" y="188963"/>
                      <a:pt x="98945" y="191600"/>
                      <a:pt x="93232" y="194431"/>
                    </a:cubicBezTo>
                    <a:cubicBezTo>
                      <a:pt x="87518" y="197263"/>
                      <a:pt x="82696" y="199997"/>
                      <a:pt x="79125" y="202146"/>
                    </a:cubicBezTo>
                    <a:cubicBezTo>
                      <a:pt x="77429" y="203122"/>
                      <a:pt x="76983" y="206247"/>
                      <a:pt x="78500" y="206149"/>
                    </a:cubicBezTo>
                    <a:cubicBezTo>
                      <a:pt x="85107" y="205466"/>
                      <a:pt x="96356" y="205564"/>
                      <a:pt x="108409" y="205466"/>
                    </a:cubicBezTo>
                    <a:cubicBezTo>
                      <a:pt x="114659" y="205466"/>
                      <a:pt x="120998" y="205466"/>
                      <a:pt x="127426" y="205466"/>
                    </a:cubicBezTo>
                    <a:lnTo>
                      <a:pt x="145728" y="205466"/>
                    </a:lnTo>
                    <a:cubicBezTo>
                      <a:pt x="158495" y="205466"/>
                      <a:pt x="171262" y="203903"/>
                      <a:pt x="181440" y="202732"/>
                    </a:cubicBezTo>
                    <a:cubicBezTo>
                      <a:pt x="189001" y="202429"/>
                      <a:pt x="196421" y="200398"/>
                      <a:pt x="203224" y="196775"/>
                    </a:cubicBezTo>
                    <a:cubicBezTo>
                      <a:pt x="212867" y="207126"/>
                      <a:pt x="221080" y="218649"/>
                      <a:pt x="230008" y="229976"/>
                    </a:cubicBezTo>
                    <a:cubicBezTo>
                      <a:pt x="218580" y="224918"/>
                      <a:pt x="206559" y="221627"/>
                      <a:pt x="194296" y="220211"/>
                    </a:cubicBezTo>
                    <a:cubicBezTo>
                      <a:pt x="180345" y="219010"/>
                      <a:pt x="166311" y="219693"/>
                      <a:pt x="152513" y="222262"/>
                    </a:cubicBezTo>
                    <a:cubicBezTo>
                      <a:pt x="140417" y="224391"/>
                      <a:pt x="128480" y="227486"/>
                      <a:pt x="116801" y="231538"/>
                    </a:cubicBezTo>
                    <a:cubicBezTo>
                      <a:pt x="115016" y="232222"/>
                      <a:pt x="114123" y="235151"/>
                      <a:pt x="115641" y="235249"/>
                    </a:cubicBezTo>
                    <a:lnTo>
                      <a:pt x="145996" y="240620"/>
                    </a:lnTo>
                    <a:cubicBezTo>
                      <a:pt x="158049" y="243452"/>
                      <a:pt x="172334" y="245698"/>
                      <a:pt x="183404" y="247455"/>
                    </a:cubicBezTo>
                    <a:cubicBezTo>
                      <a:pt x="195247" y="249145"/>
                      <a:pt x="207173" y="250063"/>
                      <a:pt x="219116" y="250190"/>
                    </a:cubicBezTo>
                    <a:cubicBezTo>
                      <a:pt x="226872" y="251205"/>
                      <a:pt x="234737" y="250346"/>
                      <a:pt x="242151" y="247651"/>
                    </a:cubicBezTo>
                    <a:lnTo>
                      <a:pt x="254203" y="265521"/>
                    </a:lnTo>
                    <a:lnTo>
                      <a:pt x="265453" y="283976"/>
                    </a:lnTo>
                    <a:cubicBezTo>
                      <a:pt x="254635" y="277541"/>
                      <a:pt x="243029" y="272844"/>
                      <a:pt x="230991" y="270013"/>
                    </a:cubicBezTo>
                    <a:cubicBezTo>
                      <a:pt x="217192" y="266673"/>
                      <a:pt x="203066" y="265228"/>
                      <a:pt x="188940" y="265716"/>
                    </a:cubicBezTo>
                    <a:cubicBezTo>
                      <a:pt x="176688" y="266019"/>
                      <a:pt x="164464" y="267122"/>
                      <a:pt x="152335" y="269036"/>
                    </a:cubicBezTo>
                    <a:cubicBezTo>
                      <a:pt x="150371" y="269036"/>
                      <a:pt x="149210" y="272161"/>
                      <a:pt x="150639" y="272649"/>
                    </a:cubicBezTo>
                    <a:cubicBezTo>
                      <a:pt x="157156" y="275090"/>
                      <a:pt x="168495" y="278996"/>
                      <a:pt x="180726" y="283098"/>
                    </a:cubicBezTo>
                    <a:cubicBezTo>
                      <a:pt x="192889" y="288146"/>
                      <a:pt x="205323" y="292384"/>
                      <a:pt x="217956" y="295792"/>
                    </a:cubicBezTo>
                    <a:cubicBezTo>
                      <a:pt x="229697" y="299103"/>
                      <a:pt x="241627" y="301553"/>
                      <a:pt x="253668" y="303116"/>
                    </a:cubicBezTo>
                    <a:cubicBezTo>
                      <a:pt x="261178" y="304649"/>
                      <a:pt x="268895" y="304483"/>
                      <a:pt x="276345" y="302628"/>
                    </a:cubicBezTo>
                    <a:lnTo>
                      <a:pt x="286612" y="322158"/>
                    </a:lnTo>
                    <a:lnTo>
                      <a:pt x="296076" y="341688"/>
                    </a:lnTo>
                    <a:cubicBezTo>
                      <a:pt x="285929" y="334071"/>
                      <a:pt x="274834" y="328085"/>
                      <a:pt x="263131" y="323915"/>
                    </a:cubicBezTo>
                    <a:cubicBezTo>
                      <a:pt x="249667" y="319150"/>
                      <a:pt x="235730" y="316172"/>
                      <a:pt x="221616" y="315029"/>
                    </a:cubicBezTo>
                    <a:cubicBezTo>
                      <a:pt x="209247" y="313672"/>
                      <a:pt x="196815" y="313125"/>
                      <a:pt x="184386" y="313369"/>
                    </a:cubicBezTo>
                    <a:cubicBezTo>
                      <a:pt x="182422" y="313369"/>
                      <a:pt x="180904" y="316201"/>
                      <a:pt x="182422" y="316884"/>
                    </a:cubicBezTo>
                    <a:cubicBezTo>
                      <a:pt x="189297" y="320009"/>
                      <a:pt x="199653" y="325771"/>
                      <a:pt x="211885" y="331532"/>
                    </a:cubicBezTo>
                    <a:cubicBezTo>
                      <a:pt x="223514" y="337743"/>
                      <a:pt x="235435" y="343289"/>
                      <a:pt x="247597" y="348133"/>
                    </a:cubicBezTo>
                    <a:cubicBezTo>
                      <a:pt x="258920" y="352634"/>
                      <a:pt x="270490" y="356345"/>
                      <a:pt x="282237" y="359265"/>
                    </a:cubicBezTo>
                    <a:cubicBezTo>
                      <a:pt x="289510" y="361735"/>
                      <a:pt x="297176" y="362497"/>
                      <a:pt x="304736" y="361511"/>
                    </a:cubicBezTo>
                    <a:cubicBezTo>
                      <a:pt x="310628" y="374791"/>
                      <a:pt x="315539" y="388657"/>
                      <a:pt x="320449" y="402426"/>
                    </a:cubicBezTo>
                    <a:cubicBezTo>
                      <a:pt x="311129" y="393706"/>
                      <a:pt x="300766" y="386411"/>
                      <a:pt x="289648" y="380748"/>
                    </a:cubicBezTo>
                    <a:cubicBezTo>
                      <a:pt x="276691" y="374527"/>
                      <a:pt x="263119" y="369977"/>
                      <a:pt x="249204" y="367174"/>
                    </a:cubicBezTo>
                    <a:cubicBezTo>
                      <a:pt x="237066" y="364430"/>
                      <a:pt x="224779" y="362536"/>
                      <a:pt x="212420" y="361511"/>
                    </a:cubicBezTo>
                    <a:cubicBezTo>
                      <a:pt x="210456" y="361511"/>
                      <a:pt x="208760" y="363854"/>
                      <a:pt x="210188" y="364733"/>
                    </a:cubicBezTo>
                    <a:cubicBezTo>
                      <a:pt x="216616" y="368541"/>
                      <a:pt x="226348" y="375377"/>
                      <a:pt x="237954" y="382408"/>
                    </a:cubicBezTo>
                    <a:cubicBezTo>
                      <a:pt x="249561" y="389438"/>
                      <a:pt x="261524" y="397348"/>
                      <a:pt x="271613" y="402914"/>
                    </a:cubicBezTo>
                    <a:cubicBezTo>
                      <a:pt x="295451" y="414925"/>
                      <a:pt x="317860" y="424788"/>
                      <a:pt x="327145" y="423128"/>
                    </a:cubicBezTo>
                    <a:lnTo>
                      <a:pt x="332948" y="444318"/>
                    </a:lnTo>
                    <a:lnTo>
                      <a:pt x="338037" y="465801"/>
                    </a:lnTo>
                    <a:cubicBezTo>
                      <a:pt x="329814" y="455850"/>
                      <a:pt x="320310" y="447267"/>
                      <a:pt x="309825" y="440314"/>
                    </a:cubicBezTo>
                    <a:cubicBezTo>
                      <a:pt x="297750" y="432473"/>
                      <a:pt x="284862" y="426253"/>
                      <a:pt x="271434" y="421761"/>
                    </a:cubicBezTo>
                    <a:cubicBezTo>
                      <a:pt x="259699" y="417806"/>
                      <a:pt x="247778" y="414544"/>
                      <a:pt x="235722" y="411996"/>
                    </a:cubicBezTo>
                    <a:cubicBezTo>
                      <a:pt x="233848" y="411996"/>
                      <a:pt x="231883" y="413949"/>
                      <a:pt x="233133" y="414925"/>
                    </a:cubicBezTo>
                    <a:cubicBezTo>
                      <a:pt x="238579" y="419612"/>
                      <a:pt x="248579" y="427131"/>
                      <a:pt x="258578" y="435627"/>
                    </a:cubicBezTo>
                    <a:cubicBezTo>
                      <a:pt x="268577" y="444122"/>
                      <a:pt x="280005" y="453204"/>
                      <a:pt x="289826" y="459844"/>
                    </a:cubicBezTo>
                    <a:cubicBezTo>
                      <a:pt x="311789" y="474785"/>
                      <a:pt x="333127" y="487577"/>
                      <a:pt x="342323" y="487381"/>
                    </a:cubicBezTo>
                    <a:cubicBezTo>
                      <a:pt x="344823" y="501795"/>
                      <a:pt x="346404" y="516383"/>
                      <a:pt x="347055" y="531031"/>
                    </a:cubicBezTo>
                    <a:cubicBezTo>
                      <a:pt x="347416" y="533091"/>
                      <a:pt x="349168" y="534498"/>
                      <a:pt x="351072" y="534254"/>
                    </a:cubicBezTo>
                    <a:cubicBezTo>
                      <a:pt x="352985" y="534478"/>
                      <a:pt x="354699" y="532955"/>
                      <a:pt x="354900" y="530865"/>
                    </a:cubicBezTo>
                    <a:cubicBezTo>
                      <a:pt x="354905" y="530826"/>
                      <a:pt x="354909" y="530777"/>
                      <a:pt x="354911" y="530738"/>
                    </a:cubicBezTo>
                    <a:cubicBezTo>
                      <a:pt x="354294" y="515690"/>
                      <a:pt x="352683" y="500711"/>
                      <a:pt x="350090" y="485917"/>
                    </a:cubicBezTo>
                    <a:cubicBezTo>
                      <a:pt x="359018" y="483280"/>
                      <a:pt x="374821" y="461895"/>
                      <a:pt x="385802" y="431037"/>
                    </a:cubicBezTo>
                    <a:cubicBezTo>
                      <a:pt x="390892" y="415237"/>
                      <a:pt x="394307" y="398862"/>
                      <a:pt x="395980" y="382212"/>
                    </a:cubicBezTo>
                    <a:cubicBezTo>
                      <a:pt x="397578" y="367497"/>
                      <a:pt x="398383" y="352693"/>
                      <a:pt x="398391" y="337879"/>
                    </a:cubicBezTo>
                    <a:cubicBezTo>
                      <a:pt x="398391" y="335536"/>
                      <a:pt x="395355" y="335145"/>
                      <a:pt x="394462" y="337293"/>
                    </a:cubicBezTo>
                    <a:lnTo>
                      <a:pt x="377320" y="378599"/>
                    </a:lnTo>
                    <a:cubicBezTo>
                      <a:pt x="370178" y="394907"/>
                      <a:pt x="363214" y="411312"/>
                      <a:pt x="358482" y="424104"/>
                    </a:cubicBezTo>
                    <a:cubicBezTo>
                      <a:pt x="353630" y="437365"/>
                      <a:pt x="349516" y="450929"/>
                      <a:pt x="346162" y="464727"/>
                    </a:cubicBezTo>
                    <a:cubicBezTo>
                      <a:pt x="344555" y="457305"/>
                      <a:pt x="342769" y="449884"/>
                      <a:pt x="340984" y="442463"/>
                    </a:cubicBezTo>
                    <a:lnTo>
                      <a:pt x="334912" y="420394"/>
                    </a:lnTo>
                    <a:cubicBezTo>
                      <a:pt x="341184" y="415491"/>
                      <a:pt x="346146" y="408851"/>
                      <a:pt x="349287" y="401156"/>
                    </a:cubicBezTo>
                    <a:cubicBezTo>
                      <a:pt x="355675" y="388569"/>
                      <a:pt x="360508" y="375103"/>
                      <a:pt x="363661" y="361120"/>
                    </a:cubicBezTo>
                    <a:cubicBezTo>
                      <a:pt x="367000" y="344940"/>
                      <a:pt x="368706" y="328398"/>
                      <a:pt x="368750" y="311807"/>
                    </a:cubicBezTo>
                    <a:cubicBezTo>
                      <a:pt x="368757" y="297159"/>
                      <a:pt x="368042" y="282522"/>
                      <a:pt x="366607" y="267962"/>
                    </a:cubicBezTo>
                    <a:cubicBezTo>
                      <a:pt x="366607" y="265716"/>
                      <a:pt x="363304" y="265716"/>
                      <a:pt x="362589" y="267962"/>
                    </a:cubicBezTo>
                    <a:cubicBezTo>
                      <a:pt x="359911" y="277727"/>
                      <a:pt x="354733" y="294132"/>
                      <a:pt x="349644" y="310830"/>
                    </a:cubicBezTo>
                    <a:cubicBezTo>
                      <a:pt x="344555" y="327528"/>
                      <a:pt x="338752" y="345008"/>
                      <a:pt x="335895" y="358191"/>
                    </a:cubicBezTo>
                    <a:cubicBezTo>
                      <a:pt x="332439" y="371910"/>
                      <a:pt x="329873" y="385874"/>
                      <a:pt x="328216" y="399985"/>
                    </a:cubicBezTo>
                    <a:cubicBezTo>
                      <a:pt x="323128" y="385728"/>
                      <a:pt x="318039" y="371471"/>
                      <a:pt x="311968" y="357605"/>
                    </a:cubicBezTo>
                    <a:cubicBezTo>
                      <a:pt x="317789" y="351951"/>
                      <a:pt x="322186" y="344754"/>
                      <a:pt x="324735" y="336707"/>
                    </a:cubicBezTo>
                    <a:cubicBezTo>
                      <a:pt x="329458" y="323349"/>
                      <a:pt x="332841" y="309463"/>
                      <a:pt x="334823" y="295304"/>
                    </a:cubicBezTo>
                    <a:cubicBezTo>
                      <a:pt x="336368" y="279074"/>
                      <a:pt x="336368" y="262708"/>
                      <a:pt x="334823" y="246479"/>
                    </a:cubicBezTo>
                    <a:cubicBezTo>
                      <a:pt x="333505" y="231988"/>
                      <a:pt x="331508" y="217584"/>
                      <a:pt x="328841" y="203317"/>
                    </a:cubicBezTo>
                    <a:cubicBezTo>
                      <a:pt x="328841" y="201169"/>
                      <a:pt x="325270" y="201462"/>
                      <a:pt x="324824" y="203806"/>
                    </a:cubicBezTo>
                    <a:cubicBezTo>
                      <a:pt x="323038" y="213571"/>
                      <a:pt x="319378" y="230660"/>
                      <a:pt x="315896" y="247748"/>
                    </a:cubicBezTo>
                    <a:cubicBezTo>
                      <a:pt x="312414" y="264837"/>
                      <a:pt x="308486" y="282805"/>
                      <a:pt x="306968" y="296573"/>
                    </a:cubicBezTo>
                    <a:cubicBezTo>
                      <a:pt x="305035" y="310645"/>
                      <a:pt x="303902" y="324833"/>
                      <a:pt x="303575" y="339051"/>
                    </a:cubicBezTo>
                    <a:lnTo>
                      <a:pt x="293844" y="318740"/>
                    </a:lnTo>
                    <a:lnTo>
                      <a:pt x="283219" y="299210"/>
                    </a:lnTo>
                    <a:cubicBezTo>
                      <a:pt x="288507" y="292970"/>
                      <a:pt x="292147" y="285275"/>
                      <a:pt x="293754" y="276946"/>
                    </a:cubicBezTo>
                    <a:cubicBezTo>
                      <a:pt x="297258" y="263148"/>
                      <a:pt x="299354" y="248969"/>
                      <a:pt x="300004" y="234663"/>
                    </a:cubicBezTo>
                    <a:cubicBezTo>
                      <a:pt x="299991" y="218278"/>
                      <a:pt x="298556" y="201931"/>
                      <a:pt x="295719" y="185838"/>
                    </a:cubicBezTo>
                    <a:cubicBezTo>
                      <a:pt x="292237" y="168945"/>
                      <a:pt x="287862" y="152735"/>
                      <a:pt x="284916" y="142872"/>
                    </a:cubicBezTo>
                    <a:cubicBezTo>
                      <a:pt x="284291" y="140529"/>
                      <a:pt x="281077" y="141310"/>
                      <a:pt x="280987" y="143653"/>
                    </a:cubicBezTo>
                    <a:cubicBezTo>
                      <a:pt x="280005" y="154102"/>
                      <a:pt x="278398" y="171191"/>
                      <a:pt x="276791" y="189158"/>
                    </a:cubicBezTo>
                    <a:cubicBezTo>
                      <a:pt x="275184" y="207126"/>
                      <a:pt x="272506" y="224996"/>
                      <a:pt x="272149" y="237983"/>
                    </a:cubicBezTo>
                    <a:cubicBezTo>
                      <a:pt x="271574" y="252211"/>
                      <a:pt x="271812" y="266458"/>
                      <a:pt x="272863" y="280656"/>
                    </a:cubicBezTo>
                    <a:lnTo>
                      <a:pt x="261256" y="261126"/>
                    </a:lnTo>
                    <a:lnTo>
                      <a:pt x="248757" y="242670"/>
                    </a:lnTo>
                    <a:cubicBezTo>
                      <a:pt x="253531" y="235864"/>
                      <a:pt x="256608" y="227828"/>
                      <a:pt x="257685" y="219332"/>
                    </a:cubicBezTo>
                    <a:cubicBezTo>
                      <a:pt x="259831" y="205134"/>
                      <a:pt x="260400" y="190711"/>
                      <a:pt x="259382" y="176366"/>
                    </a:cubicBezTo>
                    <a:cubicBezTo>
                      <a:pt x="257809" y="159688"/>
                      <a:pt x="254360" y="143292"/>
                      <a:pt x="249114" y="127541"/>
                    </a:cubicBezTo>
                    <a:cubicBezTo>
                      <a:pt x="244285" y="113333"/>
                      <a:pt x="238772" y="99418"/>
                      <a:pt x="232598" y="85845"/>
                    </a:cubicBezTo>
                    <a:cubicBezTo>
                      <a:pt x="231944" y="84761"/>
                      <a:pt x="230615" y="84468"/>
                      <a:pt x="229628" y="85181"/>
                    </a:cubicBezTo>
                    <a:cubicBezTo>
                      <a:pt x="229009" y="85630"/>
                      <a:pt x="228646" y="86401"/>
                      <a:pt x="228669" y="87212"/>
                    </a:cubicBezTo>
                    <a:cubicBezTo>
                      <a:pt x="229473" y="97856"/>
                      <a:pt x="230008" y="115530"/>
                      <a:pt x="230723" y="133303"/>
                    </a:cubicBezTo>
                    <a:cubicBezTo>
                      <a:pt x="231437" y="151075"/>
                      <a:pt x="230723" y="170019"/>
                      <a:pt x="232240" y="183397"/>
                    </a:cubicBezTo>
                    <a:cubicBezTo>
                      <a:pt x="233027" y="197654"/>
                      <a:pt x="234667" y="211852"/>
                      <a:pt x="237151" y="225875"/>
                    </a:cubicBezTo>
                    <a:cubicBezTo>
                      <a:pt x="228223" y="214157"/>
                      <a:pt x="219295" y="202146"/>
                      <a:pt x="209385" y="191404"/>
                    </a:cubicBezTo>
                    <a:cubicBezTo>
                      <a:pt x="213210" y="183953"/>
                      <a:pt x="215180" y="175536"/>
                      <a:pt x="215099" y="166992"/>
                    </a:cubicBezTo>
                    <a:cubicBezTo>
                      <a:pt x="215427" y="152364"/>
                      <a:pt x="213986" y="137755"/>
                      <a:pt x="210813" y="123538"/>
                    </a:cubicBezTo>
                    <a:close/>
                  </a:path>
                </a:pathLst>
              </a:custGeom>
              <a:solidFill>
                <a:schemeClr val="accent1"/>
              </a:solidFill>
              <a:ln w="891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C1420CE-9319-83F8-6EFA-4E38FA727B28}"/>
                  </a:ext>
                </a:extLst>
              </p:cNvPr>
              <p:cNvSpPr/>
              <p:nvPr/>
            </p:nvSpPr>
            <p:spPr>
              <a:xfrm>
                <a:off x="5622390" y="3961025"/>
                <a:ext cx="303513" cy="1171793"/>
              </a:xfrm>
              <a:custGeom>
                <a:avLst/>
                <a:gdLst>
                  <a:gd name="connsiteX0" fmla="*/ 180702 w 303513"/>
                  <a:gd name="connsiteY0" fmla="*/ 387935 h 1171793"/>
                  <a:gd name="connsiteX1" fmla="*/ 221771 w 303513"/>
                  <a:gd name="connsiteY1" fmla="*/ 330321 h 1171793"/>
                  <a:gd name="connsiteX2" fmla="*/ 257483 w 303513"/>
                  <a:gd name="connsiteY2" fmla="*/ 279348 h 1171793"/>
                  <a:gd name="connsiteX3" fmla="*/ 255519 w 303513"/>
                  <a:gd name="connsiteY3" fmla="*/ 274856 h 1171793"/>
                  <a:gd name="connsiteX4" fmla="*/ 210879 w 303513"/>
                  <a:gd name="connsiteY4" fmla="*/ 308740 h 1171793"/>
                  <a:gd name="connsiteX5" fmla="*/ 163114 w 303513"/>
                  <a:gd name="connsiteY5" fmla="*/ 356198 h 1171793"/>
                  <a:gd name="connsiteX6" fmla="*/ 126152 w 303513"/>
                  <a:gd name="connsiteY6" fmla="*/ 412152 h 1171793"/>
                  <a:gd name="connsiteX7" fmla="*/ 136865 w 303513"/>
                  <a:gd name="connsiteY7" fmla="*/ 370651 h 1171793"/>
                  <a:gd name="connsiteX8" fmla="*/ 142312 w 303513"/>
                  <a:gd name="connsiteY8" fmla="*/ 349949 h 1171793"/>
                  <a:gd name="connsiteX9" fmla="*/ 148650 w 303513"/>
                  <a:gd name="connsiteY9" fmla="*/ 329540 h 1171793"/>
                  <a:gd name="connsiteX10" fmla="*/ 216325 w 303513"/>
                  <a:gd name="connsiteY10" fmla="*/ 273098 h 1171793"/>
                  <a:gd name="connsiteX11" fmla="*/ 302480 w 303513"/>
                  <a:gd name="connsiteY11" fmla="*/ 172714 h 1171793"/>
                  <a:gd name="connsiteX12" fmla="*/ 300873 w 303513"/>
                  <a:gd name="connsiteY12" fmla="*/ 168027 h 1171793"/>
                  <a:gd name="connsiteX13" fmla="*/ 253912 w 303513"/>
                  <a:gd name="connsiteY13" fmla="*/ 197322 h 1171793"/>
                  <a:gd name="connsiteX14" fmla="*/ 226324 w 303513"/>
                  <a:gd name="connsiteY14" fmla="*/ 217926 h 1171793"/>
                  <a:gd name="connsiteX15" fmla="*/ 202397 w 303513"/>
                  <a:gd name="connsiteY15" fmla="*/ 239799 h 1171793"/>
                  <a:gd name="connsiteX16" fmla="*/ 179273 w 303513"/>
                  <a:gd name="connsiteY16" fmla="*/ 266458 h 1171793"/>
                  <a:gd name="connsiteX17" fmla="*/ 160882 w 303513"/>
                  <a:gd name="connsiteY17" fmla="*/ 291652 h 1171793"/>
                  <a:gd name="connsiteX18" fmla="*/ 182130 w 303513"/>
                  <a:gd name="connsiteY18" fmla="*/ 233062 h 1171793"/>
                  <a:gd name="connsiteX19" fmla="*/ 203022 w 303513"/>
                  <a:gd name="connsiteY19" fmla="*/ 201521 h 1171793"/>
                  <a:gd name="connsiteX20" fmla="*/ 232663 w 303513"/>
                  <a:gd name="connsiteY20" fmla="*/ 141271 h 1171793"/>
                  <a:gd name="connsiteX21" fmla="*/ 247573 w 303513"/>
                  <a:gd name="connsiteY21" fmla="*/ 106605 h 1171793"/>
                  <a:gd name="connsiteX22" fmla="*/ 255340 w 303513"/>
                  <a:gd name="connsiteY22" fmla="*/ 87075 h 1171793"/>
                  <a:gd name="connsiteX23" fmla="*/ 263375 w 303513"/>
                  <a:gd name="connsiteY23" fmla="*/ 67545 h 1171793"/>
                  <a:gd name="connsiteX24" fmla="*/ 290873 w 303513"/>
                  <a:gd name="connsiteY24" fmla="*/ 3877 h 1171793"/>
                  <a:gd name="connsiteX25" fmla="*/ 287481 w 303513"/>
                  <a:gd name="connsiteY25" fmla="*/ 1338 h 1171793"/>
                  <a:gd name="connsiteX26" fmla="*/ 246323 w 303513"/>
                  <a:gd name="connsiteY26" fmla="*/ 56901 h 1171793"/>
                  <a:gd name="connsiteX27" fmla="*/ 234806 w 303513"/>
                  <a:gd name="connsiteY27" fmla="*/ 74576 h 1171793"/>
                  <a:gd name="connsiteX28" fmla="*/ 223913 w 303513"/>
                  <a:gd name="connsiteY28" fmla="*/ 93129 h 1171793"/>
                  <a:gd name="connsiteX29" fmla="*/ 206057 w 303513"/>
                  <a:gd name="connsiteY29" fmla="*/ 127209 h 1171793"/>
                  <a:gd name="connsiteX30" fmla="*/ 182934 w 303513"/>
                  <a:gd name="connsiteY30" fmla="*/ 187654 h 1171793"/>
                  <a:gd name="connsiteX31" fmla="*/ 175524 w 303513"/>
                  <a:gd name="connsiteY31" fmla="*/ 226714 h 1171793"/>
                  <a:gd name="connsiteX32" fmla="*/ 170345 w 303513"/>
                  <a:gd name="connsiteY32" fmla="*/ 241753 h 1171793"/>
                  <a:gd name="connsiteX33" fmla="*/ 165078 w 303513"/>
                  <a:gd name="connsiteY33" fmla="*/ 256791 h 1171793"/>
                  <a:gd name="connsiteX34" fmla="*/ 154454 w 303513"/>
                  <a:gd name="connsiteY34" fmla="*/ 286867 h 1171793"/>
                  <a:gd name="connsiteX35" fmla="*/ 156239 w 303513"/>
                  <a:gd name="connsiteY35" fmla="*/ 255228 h 1171793"/>
                  <a:gd name="connsiteX36" fmla="*/ 156239 w 303513"/>
                  <a:gd name="connsiteY36" fmla="*/ 218317 h 1171793"/>
                  <a:gd name="connsiteX37" fmla="*/ 154989 w 303513"/>
                  <a:gd name="connsiteY37" fmla="*/ 182674 h 1171793"/>
                  <a:gd name="connsiteX38" fmla="*/ 152668 w 303513"/>
                  <a:gd name="connsiteY38" fmla="*/ 144200 h 1171793"/>
                  <a:gd name="connsiteX39" fmla="*/ 148383 w 303513"/>
                  <a:gd name="connsiteY39" fmla="*/ 80142 h 1171793"/>
                  <a:gd name="connsiteX40" fmla="*/ 143740 w 303513"/>
                  <a:gd name="connsiteY40" fmla="*/ 81802 h 1171793"/>
                  <a:gd name="connsiteX41" fmla="*/ 137133 w 303513"/>
                  <a:gd name="connsiteY41" fmla="*/ 112854 h 1171793"/>
                  <a:gd name="connsiteX42" fmla="*/ 130527 w 303513"/>
                  <a:gd name="connsiteY42" fmla="*/ 152989 h 1171793"/>
                  <a:gd name="connsiteX43" fmla="*/ 125884 w 303513"/>
                  <a:gd name="connsiteY43" fmla="*/ 195271 h 1171793"/>
                  <a:gd name="connsiteX44" fmla="*/ 124366 w 303513"/>
                  <a:gd name="connsiteY44" fmla="*/ 232769 h 1171793"/>
                  <a:gd name="connsiteX45" fmla="*/ 141597 w 303513"/>
                  <a:gd name="connsiteY45" fmla="*/ 326708 h 1171793"/>
                  <a:gd name="connsiteX46" fmla="*/ 135348 w 303513"/>
                  <a:gd name="connsiteY46" fmla="*/ 346824 h 1171793"/>
                  <a:gd name="connsiteX47" fmla="*/ 129991 w 303513"/>
                  <a:gd name="connsiteY47" fmla="*/ 367233 h 1171793"/>
                  <a:gd name="connsiteX48" fmla="*/ 119277 w 303513"/>
                  <a:gd name="connsiteY48" fmla="*/ 408148 h 1171793"/>
                  <a:gd name="connsiteX49" fmla="*/ 115349 w 303513"/>
                  <a:gd name="connsiteY49" fmla="*/ 339793 h 1171793"/>
                  <a:gd name="connsiteX50" fmla="*/ 105528 w 303513"/>
                  <a:gd name="connsiteY50" fmla="*/ 266263 h 1171793"/>
                  <a:gd name="connsiteX51" fmla="*/ 95886 w 303513"/>
                  <a:gd name="connsiteY51" fmla="*/ 202888 h 1171793"/>
                  <a:gd name="connsiteX52" fmla="*/ 91333 w 303513"/>
                  <a:gd name="connsiteY52" fmla="*/ 204939 h 1171793"/>
                  <a:gd name="connsiteX53" fmla="*/ 84369 w 303513"/>
                  <a:gd name="connsiteY53" fmla="*/ 277297 h 1171793"/>
                  <a:gd name="connsiteX54" fmla="*/ 85083 w 303513"/>
                  <a:gd name="connsiteY54" fmla="*/ 357565 h 1171793"/>
                  <a:gd name="connsiteX55" fmla="*/ 96689 w 303513"/>
                  <a:gd name="connsiteY55" fmla="*/ 420355 h 1171793"/>
                  <a:gd name="connsiteX56" fmla="*/ 110617 w 303513"/>
                  <a:gd name="connsiteY56" fmla="*/ 449650 h 1171793"/>
                  <a:gd name="connsiteX57" fmla="*/ 106242 w 303513"/>
                  <a:gd name="connsiteY57" fmla="*/ 470351 h 1171793"/>
                  <a:gd name="connsiteX58" fmla="*/ 102939 w 303513"/>
                  <a:gd name="connsiteY58" fmla="*/ 491346 h 1171793"/>
                  <a:gd name="connsiteX59" fmla="*/ 96332 w 303513"/>
                  <a:gd name="connsiteY59" fmla="*/ 532554 h 1171793"/>
                  <a:gd name="connsiteX60" fmla="*/ 85708 w 303513"/>
                  <a:gd name="connsiteY60" fmla="*/ 464785 h 1171793"/>
                  <a:gd name="connsiteX61" fmla="*/ 69102 w 303513"/>
                  <a:gd name="connsiteY61" fmla="*/ 392426 h 1171793"/>
                  <a:gd name="connsiteX62" fmla="*/ 54103 w 303513"/>
                  <a:gd name="connsiteY62" fmla="*/ 330223 h 1171793"/>
                  <a:gd name="connsiteX63" fmla="*/ 49817 w 303513"/>
                  <a:gd name="connsiteY63" fmla="*/ 332958 h 1171793"/>
                  <a:gd name="connsiteX64" fmla="*/ 57406 w 303513"/>
                  <a:gd name="connsiteY64" fmla="*/ 486073 h 1171793"/>
                  <a:gd name="connsiteX65" fmla="*/ 91868 w 303513"/>
                  <a:gd name="connsiteY65" fmla="*/ 574446 h 1171793"/>
                  <a:gd name="connsiteX66" fmla="*/ 86512 w 303513"/>
                  <a:gd name="connsiteY66" fmla="*/ 659304 h 1171793"/>
                  <a:gd name="connsiteX67" fmla="*/ 79012 w 303513"/>
                  <a:gd name="connsiteY67" fmla="*/ 628642 h 1171793"/>
                  <a:gd name="connsiteX68" fmla="*/ 74012 w 303513"/>
                  <a:gd name="connsiteY68" fmla="*/ 611358 h 1171793"/>
                  <a:gd name="connsiteX69" fmla="*/ 68745 w 303513"/>
                  <a:gd name="connsiteY69" fmla="*/ 593195 h 1171793"/>
                  <a:gd name="connsiteX70" fmla="*/ 44818 w 303513"/>
                  <a:gd name="connsiteY70" fmla="*/ 523180 h 1171793"/>
                  <a:gd name="connsiteX71" fmla="*/ 23926 w 303513"/>
                  <a:gd name="connsiteY71" fmla="*/ 462735 h 1171793"/>
                  <a:gd name="connsiteX72" fmla="*/ 19998 w 303513"/>
                  <a:gd name="connsiteY72" fmla="*/ 465859 h 1171793"/>
                  <a:gd name="connsiteX73" fmla="*/ 22141 w 303513"/>
                  <a:gd name="connsiteY73" fmla="*/ 498084 h 1171793"/>
                  <a:gd name="connsiteX74" fmla="*/ 26337 w 303513"/>
                  <a:gd name="connsiteY74" fmla="*/ 538999 h 1171793"/>
                  <a:gd name="connsiteX75" fmla="*/ 33479 w 303513"/>
                  <a:gd name="connsiteY75" fmla="*/ 581379 h 1171793"/>
                  <a:gd name="connsiteX76" fmla="*/ 37497 w 303513"/>
                  <a:gd name="connsiteY76" fmla="*/ 600909 h 1171793"/>
                  <a:gd name="connsiteX77" fmla="*/ 42586 w 303513"/>
                  <a:gd name="connsiteY77" fmla="*/ 618096 h 1171793"/>
                  <a:gd name="connsiteX78" fmla="*/ 66334 w 303513"/>
                  <a:gd name="connsiteY78" fmla="*/ 676686 h 1171793"/>
                  <a:gd name="connsiteX79" fmla="*/ 85797 w 303513"/>
                  <a:gd name="connsiteY79" fmla="*/ 701489 h 1171793"/>
                  <a:gd name="connsiteX80" fmla="*/ 86333 w 303513"/>
                  <a:gd name="connsiteY80" fmla="*/ 786347 h 1171793"/>
                  <a:gd name="connsiteX81" fmla="*/ 64638 w 303513"/>
                  <a:gd name="connsiteY81" fmla="*/ 722386 h 1171793"/>
                  <a:gd name="connsiteX82" fmla="*/ 50621 w 303513"/>
                  <a:gd name="connsiteY82" fmla="*/ 690747 h 1171793"/>
                  <a:gd name="connsiteX83" fmla="*/ 42407 w 303513"/>
                  <a:gd name="connsiteY83" fmla="*/ 673952 h 1171793"/>
                  <a:gd name="connsiteX84" fmla="*/ 34372 w 303513"/>
                  <a:gd name="connsiteY84" fmla="*/ 656667 h 1171793"/>
                  <a:gd name="connsiteX85" fmla="*/ 6874 w 303513"/>
                  <a:gd name="connsiteY85" fmla="*/ 598956 h 1171793"/>
                  <a:gd name="connsiteX86" fmla="*/ 3213 w 303513"/>
                  <a:gd name="connsiteY86" fmla="*/ 602569 h 1171793"/>
                  <a:gd name="connsiteX87" fmla="*/ 17230 w 303513"/>
                  <a:gd name="connsiteY87" fmla="*/ 674830 h 1171793"/>
                  <a:gd name="connsiteX88" fmla="*/ 40265 w 303513"/>
                  <a:gd name="connsiteY88" fmla="*/ 748654 h 1171793"/>
                  <a:gd name="connsiteX89" fmla="*/ 87226 w 303513"/>
                  <a:gd name="connsiteY89" fmla="*/ 828336 h 1171793"/>
                  <a:gd name="connsiteX90" fmla="*/ 90440 w 303513"/>
                  <a:gd name="connsiteY90" fmla="*/ 913096 h 1171793"/>
                  <a:gd name="connsiteX91" fmla="*/ 66870 w 303513"/>
                  <a:gd name="connsiteY91" fmla="*/ 850015 h 1171793"/>
                  <a:gd name="connsiteX92" fmla="*/ 3570 w 303513"/>
                  <a:gd name="connsiteY92" fmla="*/ 733323 h 1171793"/>
                  <a:gd name="connsiteX93" fmla="*/ 178 w 303513"/>
                  <a:gd name="connsiteY93" fmla="*/ 737131 h 1171793"/>
                  <a:gd name="connsiteX94" fmla="*/ 43300 w 303513"/>
                  <a:gd name="connsiteY94" fmla="*/ 877161 h 1171793"/>
                  <a:gd name="connsiteX95" fmla="*/ 92672 w 303513"/>
                  <a:gd name="connsiteY95" fmla="*/ 955281 h 1171793"/>
                  <a:gd name="connsiteX96" fmla="*/ 98386 w 303513"/>
                  <a:gd name="connsiteY96" fmla="*/ 1039846 h 1171793"/>
                  <a:gd name="connsiteX97" fmla="*/ 72941 w 303513"/>
                  <a:gd name="connsiteY97" fmla="*/ 977643 h 1171793"/>
                  <a:gd name="connsiteX98" fmla="*/ 6160 w 303513"/>
                  <a:gd name="connsiteY98" fmla="*/ 863393 h 1171793"/>
                  <a:gd name="connsiteX99" fmla="*/ 2856 w 303513"/>
                  <a:gd name="connsiteY99" fmla="*/ 867299 h 1171793"/>
                  <a:gd name="connsiteX100" fmla="*/ 50175 w 303513"/>
                  <a:gd name="connsiteY100" fmla="*/ 1005571 h 1171793"/>
                  <a:gd name="connsiteX101" fmla="*/ 101868 w 303513"/>
                  <a:gd name="connsiteY101" fmla="*/ 1081738 h 1171793"/>
                  <a:gd name="connsiteX102" fmla="*/ 110796 w 303513"/>
                  <a:gd name="connsiteY102" fmla="*/ 1165912 h 1171793"/>
                  <a:gd name="connsiteX103" fmla="*/ 115438 w 303513"/>
                  <a:gd name="connsiteY103" fmla="*/ 1171771 h 1171793"/>
                  <a:gd name="connsiteX104" fmla="*/ 118652 w 303513"/>
                  <a:gd name="connsiteY104" fmla="*/ 1164838 h 1171793"/>
                  <a:gd name="connsiteX105" fmla="*/ 109724 w 303513"/>
                  <a:gd name="connsiteY105" fmla="*/ 1080957 h 1171793"/>
                  <a:gd name="connsiteX106" fmla="*/ 149454 w 303513"/>
                  <a:gd name="connsiteY106" fmla="*/ 997466 h 1171793"/>
                  <a:gd name="connsiteX107" fmla="*/ 182309 w 303513"/>
                  <a:gd name="connsiteY107" fmla="*/ 859584 h 1171793"/>
                  <a:gd name="connsiteX108" fmla="*/ 178738 w 303513"/>
                  <a:gd name="connsiteY108" fmla="*/ 856167 h 1171793"/>
                  <a:gd name="connsiteX109" fmla="*/ 123295 w 303513"/>
                  <a:gd name="connsiteY109" fmla="*/ 973932 h 1171793"/>
                  <a:gd name="connsiteX110" fmla="*/ 106421 w 303513"/>
                  <a:gd name="connsiteY110" fmla="*/ 1041018 h 1171793"/>
                  <a:gd name="connsiteX111" fmla="*/ 100529 w 303513"/>
                  <a:gd name="connsiteY111" fmla="*/ 954793 h 1171793"/>
                  <a:gd name="connsiteX112" fmla="*/ 142758 w 303513"/>
                  <a:gd name="connsiteY112" fmla="*/ 872767 h 1171793"/>
                  <a:gd name="connsiteX113" fmla="*/ 179720 w 303513"/>
                  <a:gd name="connsiteY113" fmla="*/ 736057 h 1171793"/>
                  <a:gd name="connsiteX114" fmla="*/ 176238 w 303513"/>
                  <a:gd name="connsiteY114" fmla="*/ 732542 h 1171793"/>
                  <a:gd name="connsiteX115" fmla="*/ 117313 w 303513"/>
                  <a:gd name="connsiteY115" fmla="*/ 848159 h 1171793"/>
                  <a:gd name="connsiteX116" fmla="*/ 98386 w 303513"/>
                  <a:gd name="connsiteY116" fmla="*/ 914659 h 1171793"/>
                  <a:gd name="connsiteX117" fmla="*/ 95172 w 303513"/>
                  <a:gd name="connsiteY117" fmla="*/ 828239 h 1171793"/>
                  <a:gd name="connsiteX118" fmla="*/ 139812 w 303513"/>
                  <a:gd name="connsiteY118" fmla="*/ 747775 h 1171793"/>
                  <a:gd name="connsiteX119" fmla="*/ 162935 w 303513"/>
                  <a:gd name="connsiteY119" fmla="*/ 676783 h 1171793"/>
                  <a:gd name="connsiteX120" fmla="*/ 182398 w 303513"/>
                  <a:gd name="connsiteY120" fmla="*/ 617217 h 1171793"/>
                  <a:gd name="connsiteX121" fmla="*/ 179095 w 303513"/>
                  <a:gd name="connsiteY121" fmla="*/ 613701 h 1171793"/>
                  <a:gd name="connsiteX122" fmla="*/ 147043 w 303513"/>
                  <a:gd name="connsiteY122" fmla="*/ 660183 h 1171793"/>
                  <a:gd name="connsiteX123" fmla="*/ 138115 w 303513"/>
                  <a:gd name="connsiteY123" fmla="*/ 675319 h 1171793"/>
                  <a:gd name="connsiteX124" fmla="*/ 129723 w 303513"/>
                  <a:gd name="connsiteY124" fmla="*/ 691431 h 1171793"/>
                  <a:gd name="connsiteX125" fmla="*/ 115438 w 303513"/>
                  <a:gd name="connsiteY125" fmla="*/ 722386 h 1171793"/>
                  <a:gd name="connsiteX126" fmla="*/ 94636 w 303513"/>
                  <a:gd name="connsiteY126" fmla="*/ 788104 h 1171793"/>
                  <a:gd name="connsiteX127" fmla="*/ 94011 w 303513"/>
                  <a:gd name="connsiteY127" fmla="*/ 701684 h 1171793"/>
                  <a:gd name="connsiteX128" fmla="*/ 113742 w 303513"/>
                  <a:gd name="connsiteY128" fmla="*/ 678053 h 1171793"/>
                  <a:gd name="connsiteX129" fmla="*/ 142312 w 303513"/>
                  <a:gd name="connsiteY129" fmla="*/ 625029 h 1171793"/>
                  <a:gd name="connsiteX130" fmla="*/ 148829 w 303513"/>
                  <a:gd name="connsiteY130" fmla="*/ 610479 h 1171793"/>
                  <a:gd name="connsiteX131" fmla="*/ 156329 w 303513"/>
                  <a:gd name="connsiteY131" fmla="*/ 594269 h 1171793"/>
                  <a:gd name="connsiteX132" fmla="*/ 171238 w 303513"/>
                  <a:gd name="connsiteY132" fmla="*/ 559896 h 1171793"/>
                  <a:gd name="connsiteX133" fmla="*/ 185612 w 303513"/>
                  <a:gd name="connsiteY133" fmla="*/ 527672 h 1171793"/>
                  <a:gd name="connsiteX134" fmla="*/ 196772 w 303513"/>
                  <a:gd name="connsiteY134" fmla="*/ 502869 h 1171793"/>
                  <a:gd name="connsiteX135" fmla="*/ 193915 w 303513"/>
                  <a:gd name="connsiteY135" fmla="*/ 498865 h 1171793"/>
                  <a:gd name="connsiteX136" fmla="*/ 156686 w 303513"/>
                  <a:gd name="connsiteY136" fmla="*/ 541245 h 1171793"/>
                  <a:gd name="connsiteX137" fmla="*/ 119456 w 303513"/>
                  <a:gd name="connsiteY137" fmla="*/ 598273 h 1171793"/>
                  <a:gd name="connsiteX138" fmla="*/ 111421 w 303513"/>
                  <a:gd name="connsiteY138" fmla="*/ 615069 h 1171793"/>
                  <a:gd name="connsiteX139" fmla="*/ 104814 w 303513"/>
                  <a:gd name="connsiteY139" fmla="*/ 631474 h 1171793"/>
                  <a:gd name="connsiteX140" fmla="*/ 94725 w 303513"/>
                  <a:gd name="connsiteY140" fmla="*/ 661550 h 1171793"/>
                  <a:gd name="connsiteX141" fmla="*/ 100082 w 303513"/>
                  <a:gd name="connsiteY141" fmla="*/ 575618 h 1171793"/>
                  <a:gd name="connsiteX142" fmla="*/ 155704 w 303513"/>
                  <a:gd name="connsiteY142" fmla="*/ 505505 h 1171793"/>
                  <a:gd name="connsiteX143" fmla="*/ 222128 w 303513"/>
                  <a:gd name="connsiteY143" fmla="*/ 389790 h 1171793"/>
                  <a:gd name="connsiteX144" fmla="*/ 219717 w 303513"/>
                  <a:gd name="connsiteY144" fmla="*/ 385493 h 1171793"/>
                  <a:gd name="connsiteX145" fmla="*/ 178559 w 303513"/>
                  <a:gd name="connsiteY145" fmla="*/ 423675 h 1171793"/>
                  <a:gd name="connsiteX146" fmla="*/ 135526 w 303513"/>
                  <a:gd name="connsiteY146" fmla="*/ 476015 h 1171793"/>
                  <a:gd name="connsiteX147" fmla="*/ 104189 w 303513"/>
                  <a:gd name="connsiteY147" fmla="*/ 535874 h 1171793"/>
                  <a:gd name="connsiteX148" fmla="*/ 110528 w 303513"/>
                  <a:gd name="connsiteY148" fmla="*/ 493494 h 1171793"/>
                  <a:gd name="connsiteX149" fmla="*/ 113921 w 303513"/>
                  <a:gd name="connsiteY149" fmla="*/ 472304 h 1171793"/>
                  <a:gd name="connsiteX150" fmla="*/ 118385 w 303513"/>
                  <a:gd name="connsiteY150" fmla="*/ 451309 h 1171793"/>
                  <a:gd name="connsiteX151" fmla="*/ 142312 w 303513"/>
                  <a:gd name="connsiteY151" fmla="*/ 433147 h 1171793"/>
                  <a:gd name="connsiteX152" fmla="*/ 180702 w 303513"/>
                  <a:gd name="connsiteY152" fmla="*/ 387935 h 11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303513" h="1171793">
                    <a:moveTo>
                      <a:pt x="180702" y="387935"/>
                    </a:moveTo>
                    <a:cubicBezTo>
                      <a:pt x="192398" y="372213"/>
                      <a:pt x="207486" y="350730"/>
                      <a:pt x="221771" y="330321"/>
                    </a:cubicBezTo>
                    <a:cubicBezTo>
                      <a:pt x="236056" y="309912"/>
                      <a:pt x="249358" y="291261"/>
                      <a:pt x="257483" y="279348"/>
                    </a:cubicBezTo>
                    <a:cubicBezTo>
                      <a:pt x="259447" y="276711"/>
                      <a:pt x="257483" y="273196"/>
                      <a:pt x="255519" y="274856"/>
                    </a:cubicBezTo>
                    <a:cubicBezTo>
                      <a:pt x="245251" y="281887"/>
                      <a:pt x="228735" y="294386"/>
                      <a:pt x="210879" y="308740"/>
                    </a:cubicBezTo>
                    <a:cubicBezTo>
                      <a:pt x="193811" y="323124"/>
                      <a:pt x="177838" y="338993"/>
                      <a:pt x="163114" y="356198"/>
                    </a:cubicBezTo>
                    <a:cubicBezTo>
                      <a:pt x="149341" y="373648"/>
                      <a:pt x="136974" y="392368"/>
                      <a:pt x="126152" y="412152"/>
                    </a:cubicBezTo>
                    <a:lnTo>
                      <a:pt x="136865" y="370651"/>
                    </a:lnTo>
                    <a:lnTo>
                      <a:pt x="142312" y="349949"/>
                    </a:lnTo>
                    <a:lnTo>
                      <a:pt x="148650" y="329540"/>
                    </a:lnTo>
                    <a:cubicBezTo>
                      <a:pt x="157578" y="330712"/>
                      <a:pt x="184898" y="306006"/>
                      <a:pt x="216325" y="273098"/>
                    </a:cubicBezTo>
                    <a:cubicBezTo>
                      <a:pt x="243109" y="244389"/>
                      <a:pt x="283463" y="193416"/>
                      <a:pt x="302480" y="172714"/>
                    </a:cubicBezTo>
                    <a:cubicBezTo>
                      <a:pt x="304533" y="170273"/>
                      <a:pt x="303283" y="166660"/>
                      <a:pt x="300873" y="168027"/>
                    </a:cubicBezTo>
                    <a:cubicBezTo>
                      <a:pt x="284759" y="176884"/>
                      <a:pt x="269083" y="186658"/>
                      <a:pt x="253912" y="197322"/>
                    </a:cubicBezTo>
                    <a:cubicBezTo>
                      <a:pt x="244984" y="203767"/>
                      <a:pt x="235073" y="210700"/>
                      <a:pt x="226324" y="217926"/>
                    </a:cubicBezTo>
                    <a:cubicBezTo>
                      <a:pt x="217575" y="225152"/>
                      <a:pt x="209361" y="232671"/>
                      <a:pt x="202397" y="239799"/>
                    </a:cubicBezTo>
                    <a:cubicBezTo>
                      <a:pt x="194194" y="248159"/>
                      <a:pt x="186471" y="257054"/>
                      <a:pt x="179273" y="266458"/>
                    </a:cubicBezTo>
                    <a:cubicBezTo>
                      <a:pt x="172310" y="275344"/>
                      <a:pt x="166060" y="283840"/>
                      <a:pt x="160882" y="291652"/>
                    </a:cubicBezTo>
                    <a:cubicBezTo>
                      <a:pt x="168024" y="272122"/>
                      <a:pt x="174363" y="252103"/>
                      <a:pt x="182130" y="233062"/>
                    </a:cubicBezTo>
                    <a:cubicBezTo>
                      <a:pt x="190753" y="223990"/>
                      <a:pt x="197828" y="213307"/>
                      <a:pt x="203022" y="201521"/>
                    </a:cubicBezTo>
                    <a:cubicBezTo>
                      <a:pt x="211950" y="185604"/>
                      <a:pt x="221771" y="164218"/>
                      <a:pt x="232663" y="141271"/>
                    </a:cubicBezTo>
                    <a:cubicBezTo>
                      <a:pt x="237395" y="131506"/>
                      <a:pt x="242216" y="119006"/>
                      <a:pt x="247573" y="106605"/>
                    </a:cubicBezTo>
                    <a:lnTo>
                      <a:pt x="255340" y="87075"/>
                    </a:lnTo>
                    <a:cubicBezTo>
                      <a:pt x="258018" y="80630"/>
                      <a:pt x="260786" y="74185"/>
                      <a:pt x="263375" y="67545"/>
                    </a:cubicBezTo>
                    <a:cubicBezTo>
                      <a:pt x="273910" y="42058"/>
                      <a:pt x="284088" y="18134"/>
                      <a:pt x="290873" y="3877"/>
                    </a:cubicBezTo>
                    <a:cubicBezTo>
                      <a:pt x="292391" y="557"/>
                      <a:pt x="289802" y="-1494"/>
                      <a:pt x="287481" y="1338"/>
                    </a:cubicBezTo>
                    <a:cubicBezTo>
                      <a:pt x="272782" y="18964"/>
                      <a:pt x="259039" y="37518"/>
                      <a:pt x="246323" y="56901"/>
                    </a:cubicBezTo>
                    <a:lnTo>
                      <a:pt x="234806" y="74576"/>
                    </a:lnTo>
                    <a:lnTo>
                      <a:pt x="223913" y="93129"/>
                    </a:lnTo>
                    <a:cubicBezTo>
                      <a:pt x="217391" y="104125"/>
                      <a:pt x="211429" y="115501"/>
                      <a:pt x="206057" y="127209"/>
                    </a:cubicBezTo>
                    <a:cubicBezTo>
                      <a:pt x="197054" y="146739"/>
                      <a:pt x="189327" y="166933"/>
                      <a:pt x="182934" y="187654"/>
                    </a:cubicBezTo>
                    <a:cubicBezTo>
                      <a:pt x="178865" y="200251"/>
                      <a:pt x="176373" y="213385"/>
                      <a:pt x="175524" y="226714"/>
                    </a:cubicBezTo>
                    <a:lnTo>
                      <a:pt x="170345" y="241753"/>
                    </a:lnTo>
                    <a:lnTo>
                      <a:pt x="165078" y="256791"/>
                    </a:lnTo>
                    <a:lnTo>
                      <a:pt x="154454" y="286867"/>
                    </a:lnTo>
                    <a:cubicBezTo>
                      <a:pt x="155346" y="277102"/>
                      <a:pt x="155882" y="267337"/>
                      <a:pt x="156239" y="255228"/>
                    </a:cubicBezTo>
                    <a:cubicBezTo>
                      <a:pt x="156596" y="243120"/>
                      <a:pt x="156239" y="231207"/>
                      <a:pt x="156239" y="218317"/>
                    </a:cubicBezTo>
                    <a:cubicBezTo>
                      <a:pt x="156239" y="207575"/>
                      <a:pt x="156239" y="195369"/>
                      <a:pt x="154989" y="182674"/>
                    </a:cubicBezTo>
                    <a:cubicBezTo>
                      <a:pt x="153739" y="169980"/>
                      <a:pt x="153382" y="156895"/>
                      <a:pt x="152668" y="144200"/>
                    </a:cubicBezTo>
                    <a:cubicBezTo>
                      <a:pt x="150704" y="118518"/>
                      <a:pt x="149454" y="94789"/>
                      <a:pt x="148383" y="80142"/>
                    </a:cubicBezTo>
                    <a:cubicBezTo>
                      <a:pt x="148383" y="76724"/>
                      <a:pt x="144544" y="78091"/>
                      <a:pt x="143740" y="81802"/>
                    </a:cubicBezTo>
                    <a:cubicBezTo>
                      <a:pt x="141954" y="89907"/>
                      <a:pt x="139722" y="100648"/>
                      <a:pt x="137133" y="112854"/>
                    </a:cubicBezTo>
                    <a:cubicBezTo>
                      <a:pt x="134544" y="125061"/>
                      <a:pt x="132669" y="138927"/>
                      <a:pt x="130527" y="152989"/>
                    </a:cubicBezTo>
                    <a:cubicBezTo>
                      <a:pt x="128384" y="167050"/>
                      <a:pt x="127134" y="181600"/>
                      <a:pt x="125884" y="195271"/>
                    </a:cubicBezTo>
                    <a:cubicBezTo>
                      <a:pt x="124626" y="207721"/>
                      <a:pt x="124119" y="220250"/>
                      <a:pt x="124366" y="232769"/>
                    </a:cubicBezTo>
                    <a:cubicBezTo>
                      <a:pt x="124991" y="282863"/>
                      <a:pt x="133919" y="320654"/>
                      <a:pt x="141597" y="326708"/>
                    </a:cubicBezTo>
                    <a:lnTo>
                      <a:pt x="135348" y="346824"/>
                    </a:lnTo>
                    <a:cubicBezTo>
                      <a:pt x="133473" y="353659"/>
                      <a:pt x="131777" y="360495"/>
                      <a:pt x="129991" y="367233"/>
                    </a:cubicBezTo>
                    <a:lnTo>
                      <a:pt x="119277" y="408148"/>
                    </a:lnTo>
                    <a:cubicBezTo>
                      <a:pt x="119195" y="385298"/>
                      <a:pt x="117884" y="362477"/>
                      <a:pt x="115349" y="339793"/>
                    </a:cubicBezTo>
                    <a:cubicBezTo>
                      <a:pt x="113921" y="318408"/>
                      <a:pt x="109278" y="291456"/>
                      <a:pt x="105528" y="266263"/>
                    </a:cubicBezTo>
                    <a:cubicBezTo>
                      <a:pt x="101778" y="241069"/>
                      <a:pt x="98029" y="217438"/>
                      <a:pt x="95886" y="202888"/>
                    </a:cubicBezTo>
                    <a:cubicBezTo>
                      <a:pt x="95886" y="199568"/>
                      <a:pt x="91868" y="201228"/>
                      <a:pt x="91333" y="204939"/>
                    </a:cubicBezTo>
                    <a:cubicBezTo>
                      <a:pt x="89369" y="221734"/>
                      <a:pt x="85887" y="248783"/>
                      <a:pt x="84369" y="277297"/>
                    </a:cubicBezTo>
                    <a:cubicBezTo>
                      <a:pt x="82515" y="304024"/>
                      <a:pt x="82755" y="330878"/>
                      <a:pt x="85083" y="357565"/>
                    </a:cubicBezTo>
                    <a:cubicBezTo>
                      <a:pt x="86942" y="378882"/>
                      <a:pt x="90832" y="399926"/>
                      <a:pt x="96689" y="420355"/>
                    </a:cubicBezTo>
                    <a:cubicBezTo>
                      <a:pt x="101600" y="436467"/>
                      <a:pt x="106510" y="446818"/>
                      <a:pt x="110617" y="449650"/>
                    </a:cubicBezTo>
                    <a:lnTo>
                      <a:pt x="106242" y="470351"/>
                    </a:lnTo>
                    <a:lnTo>
                      <a:pt x="102939" y="491346"/>
                    </a:lnTo>
                    <a:lnTo>
                      <a:pt x="96332" y="532554"/>
                    </a:lnTo>
                    <a:cubicBezTo>
                      <a:pt x="94024" y="509753"/>
                      <a:pt x="90476" y="487127"/>
                      <a:pt x="85708" y="464785"/>
                    </a:cubicBezTo>
                    <a:cubicBezTo>
                      <a:pt x="82226" y="443693"/>
                      <a:pt x="75619" y="417425"/>
                      <a:pt x="69102" y="392426"/>
                    </a:cubicBezTo>
                    <a:cubicBezTo>
                      <a:pt x="62585" y="367428"/>
                      <a:pt x="57674" y="344480"/>
                      <a:pt x="54103" y="330223"/>
                    </a:cubicBezTo>
                    <a:cubicBezTo>
                      <a:pt x="53299" y="327001"/>
                      <a:pt x="49996" y="329052"/>
                      <a:pt x="49817" y="332958"/>
                    </a:cubicBezTo>
                    <a:cubicBezTo>
                      <a:pt x="47943" y="366647"/>
                      <a:pt x="47675" y="442912"/>
                      <a:pt x="57406" y="486073"/>
                    </a:cubicBezTo>
                    <a:cubicBezTo>
                      <a:pt x="66334" y="534898"/>
                      <a:pt x="83387" y="570540"/>
                      <a:pt x="91868" y="574446"/>
                    </a:cubicBezTo>
                    <a:cubicBezTo>
                      <a:pt x="88208" y="602569"/>
                      <a:pt x="87851" y="630985"/>
                      <a:pt x="86512" y="659304"/>
                    </a:cubicBezTo>
                    <a:cubicBezTo>
                      <a:pt x="84637" y="650125"/>
                      <a:pt x="82137" y="639774"/>
                      <a:pt x="79012" y="628642"/>
                    </a:cubicBezTo>
                    <a:cubicBezTo>
                      <a:pt x="77494" y="623076"/>
                      <a:pt x="75798" y="617314"/>
                      <a:pt x="74012" y="611358"/>
                    </a:cubicBezTo>
                    <a:cubicBezTo>
                      <a:pt x="72227" y="605401"/>
                      <a:pt x="70352" y="599347"/>
                      <a:pt x="68745" y="593195"/>
                    </a:cubicBezTo>
                    <a:cubicBezTo>
                      <a:pt x="63120" y="572688"/>
                      <a:pt x="53567" y="547300"/>
                      <a:pt x="44818" y="523180"/>
                    </a:cubicBezTo>
                    <a:cubicBezTo>
                      <a:pt x="36068" y="499060"/>
                      <a:pt x="28837" y="476601"/>
                      <a:pt x="23926" y="462735"/>
                    </a:cubicBezTo>
                    <a:cubicBezTo>
                      <a:pt x="22855" y="459512"/>
                      <a:pt x="19730" y="461953"/>
                      <a:pt x="19998" y="465859"/>
                    </a:cubicBezTo>
                    <a:cubicBezTo>
                      <a:pt x="20534" y="474257"/>
                      <a:pt x="21248" y="485389"/>
                      <a:pt x="22141" y="498084"/>
                    </a:cubicBezTo>
                    <a:cubicBezTo>
                      <a:pt x="23033" y="510778"/>
                      <a:pt x="23926" y="524645"/>
                      <a:pt x="26337" y="538999"/>
                    </a:cubicBezTo>
                    <a:cubicBezTo>
                      <a:pt x="28747" y="553354"/>
                      <a:pt x="30890" y="567806"/>
                      <a:pt x="33479" y="581379"/>
                    </a:cubicBezTo>
                    <a:cubicBezTo>
                      <a:pt x="34729" y="588117"/>
                      <a:pt x="35979" y="594660"/>
                      <a:pt x="37497" y="600909"/>
                    </a:cubicBezTo>
                    <a:cubicBezTo>
                      <a:pt x="39015" y="607159"/>
                      <a:pt x="40889" y="612823"/>
                      <a:pt x="42586" y="618096"/>
                    </a:cubicBezTo>
                    <a:cubicBezTo>
                      <a:pt x="48943" y="638339"/>
                      <a:pt x="56888" y="657937"/>
                      <a:pt x="66334" y="676686"/>
                    </a:cubicBezTo>
                    <a:cubicBezTo>
                      <a:pt x="74280" y="690943"/>
                      <a:pt x="81244" y="699927"/>
                      <a:pt x="85797" y="701489"/>
                    </a:cubicBezTo>
                    <a:cubicBezTo>
                      <a:pt x="85797" y="729710"/>
                      <a:pt x="85797" y="758028"/>
                      <a:pt x="86333" y="786347"/>
                    </a:cubicBezTo>
                    <a:cubicBezTo>
                      <a:pt x="80250" y="764580"/>
                      <a:pt x="73006" y="743224"/>
                      <a:pt x="64638" y="722386"/>
                    </a:cubicBezTo>
                    <a:cubicBezTo>
                      <a:pt x="60799" y="712621"/>
                      <a:pt x="55710" y="701782"/>
                      <a:pt x="50621" y="690747"/>
                    </a:cubicBezTo>
                    <a:lnTo>
                      <a:pt x="42407" y="673952"/>
                    </a:lnTo>
                    <a:lnTo>
                      <a:pt x="34372" y="656667"/>
                    </a:lnTo>
                    <a:lnTo>
                      <a:pt x="6874" y="598956"/>
                    </a:lnTo>
                    <a:cubicBezTo>
                      <a:pt x="5356" y="595929"/>
                      <a:pt x="2588" y="598956"/>
                      <a:pt x="3213" y="602569"/>
                    </a:cubicBezTo>
                    <a:cubicBezTo>
                      <a:pt x="6160" y="619463"/>
                      <a:pt x="11070" y="647000"/>
                      <a:pt x="17230" y="674830"/>
                    </a:cubicBezTo>
                    <a:cubicBezTo>
                      <a:pt x="23487" y="699946"/>
                      <a:pt x="31180" y="724602"/>
                      <a:pt x="40265" y="748654"/>
                    </a:cubicBezTo>
                    <a:cubicBezTo>
                      <a:pt x="58121" y="793573"/>
                      <a:pt x="78209" y="825700"/>
                      <a:pt x="87226" y="828336"/>
                    </a:cubicBezTo>
                    <a:cubicBezTo>
                      <a:pt x="88029" y="856557"/>
                      <a:pt x="89101" y="884875"/>
                      <a:pt x="90440" y="913096"/>
                    </a:cubicBezTo>
                    <a:cubicBezTo>
                      <a:pt x="83734" y="891574"/>
                      <a:pt x="75864" y="870511"/>
                      <a:pt x="66870" y="850015"/>
                    </a:cubicBezTo>
                    <a:cubicBezTo>
                      <a:pt x="47658" y="809929"/>
                      <a:pt x="26529" y="770976"/>
                      <a:pt x="3570" y="733323"/>
                    </a:cubicBezTo>
                    <a:cubicBezTo>
                      <a:pt x="1963" y="730589"/>
                      <a:pt x="-715" y="733323"/>
                      <a:pt x="178" y="737131"/>
                    </a:cubicBezTo>
                    <a:cubicBezTo>
                      <a:pt x="11095" y="784999"/>
                      <a:pt x="25515" y="831822"/>
                      <a:pt x="43300" y="877161"/>
                    </a:cubicBezTo>
                    <a:cubicBezTo>
                      <a:pt x="62674" y="921299"/>
                      <a:pt x="83476" y="952742"/>
                      <a:pt x="92672" y="955281"/>
                    </a:cubicBezTo>
                    <a:cubicBezTo>
                      <a:pt x="94368" y="983502"/>
                      <a:pt x="96154" y="1011723"/>
                      <a:pt x="98386" y="1039846"/>
                    </a:cubicBezTo>
                    <a:cubicBezTo>
                      <a:pt x="90985" y="1018607"/>
                      <a:pt x="82490" y="997837"/>
                      <a:pt x="72941" y="977643"/>
                    </a:cubicBezTo>
                    <a:cubicBezTo>
                      <a:pt x="52512" y="938319"/>
                      <a:pt x="30221" y="900177"/>
                      <a:pt x="6160" y="863393"/>
                    </a:cubicBezTo>
                    <a:cubicBezTo>
                      <a:pt x="4463" y="860756"/>
                      <a:pt x="1874" y="863393"/>
                      <a:pt x="2856" y="867299"/>
                    </a:cubicBezTo>
                    <a:cubicBezTo>
                      <a:pt x="15281" y="914678"/>
                      <a:pt x="31103" y="960916"/>
                      <a:pt x="50175" y="1005571"/>
                    </a:cubicBezTo>
                    <a:cubicBezTo>
                      <a:pt x="70798" y="1049123"/>
                      <a:pt x="92583" y="1079785"/>
                      <a:pt x="101868" y="1081738"/>
                    </a:cubicBezTo>
                    <a:cubicBezTo>
                      <a:pt x="104368" y="1109861"/>
                      <a:pt x="107135" y="1137887"/>
                      <a:pt x="110796" y="1165912"/>
                    </a:cubicBezTo>
                    <a:cubicBezTo>
                      <a:pt x="110796" y="1169428"/>
                      <a:pt x="113296" y="1172064"/>
                      <a:pt x="115438" y="1171771"/>
                    </a:cubicBezTo>
                    <a:cubicBezTo>
                      <a:pt x="117581" y="1171478"/>
                      <a:pt x="119009" y="1168353"/>
                      <a:pt x="118652" y="1164838"/>
                    </a:cubicBezTo>
                    <a:cubicBezTo>
                      <a:pt x="115349" y="1136910"/>
                      <a:pt x="112581" y="1108982"/>
                      <a:pt x="109724" y="1080957"/>
                    </a:cubicBezTo>
                    <a:cubicBezTo>
                      <a:pt x="118652" y="1078125"/>
                      <a:pt x="134455" y="1043361"/>
                      <a:pt x="149454" y="997466"/>
                    </a:cubicBezTo>
                    <a:cubicBezTo>
                      <a:pt x="162042" y="957820"/>
                      <a:pt x="176238" y="889367"/>
                      <a:pt x="182309" y="859584"/>
                    </a:cubicBezTo>
                    <a:cubicBezTo>
                      <a:pt x="183023" y="856167"/>
                      <a:pt x="180256" y="853530"/>
                      <a:pt x="178738" y="856167"/>
                    </a:cubicBezTo>
                    <a:cubicBezTo>
                      <a:pt x="156972" y="893469"/>
                      <a:pt x="138412" y="932890"/>
                      <a:pt x="123295" y="973932"/>
                    </a:cubicBezTo>
                    <a:cubicBezTo>
                      <a:pt x="115968" y="995738"/>
                      <a:pt x="110323" y="1018177"/>
                      <a:pt x="106421" y="1041018"/>
                    </a:cubicBezTo>
                    <a:cubicBezTo>
                      <a:pt x="104100" y="1012309"/>
                      <a:pt x="102225" y="983502"/>
                      <a:pt x="100529" y="954793"/>
                    </a:cubicBezTo>
                    <a:cubicBezTo>
                      <a:pt x="109457" y="952254"/>
                      <a:pt x="126509" y="918077"/>
                      <a:pt x="142758" y="872767"/>
                    </a:cubicBezTo>
                    <a:cubicBezTo>
                      <a:pt x="156596" y="833707"/>
                      <a:pt x="172488" y="765352"/>
                      <a:pt x="179720" y="736057"/>
                    </a:cubicBezTo>
                    <a:cubicBezTo>
                      <a:pt x="180523" y="732737"/>
                      <a:pt x="177845" y="730003"/>
                      <a:pt x="176238" y="732542"/>
                    </a:cubicBezTo>
                    <a:cubicBezTo>
                      <a:pt x="153418" y="769033"/>
                      <a:pt x="133694" y="807742"/>
                      <a:pt x="117313" y="848159"/>
                    </a:cubicBezTo>
                    <a:cubicBezTo>
                      <a:pt x="109382" y="869730"/>
                      <a:pt x="103053" y="891975"/>
                      <a:pt x="98386" y="914659"/>
                    </a:cubicBezTo>
                    <a:cubicBezTo>
                      <a:pt x="97076" y="885881"/>
                      <a:pt x="96005" y="857075"/>
                      <a:pt x="95172" y="828239"/>
                    </a:cubicBezTo>
                    <a:cubicBezTo>
                      <a:pt x="104100" y="825992"/>
                      <a:pt x="121956" y="792401"/>
                      <a:pt x="139812" y="747775"/>
                    </a:cubicBezTo>
                    <a:cubicBezTo>
                      <a:pt x="147222" y="728245"/>
                      <a:pt x="155704" y="701977"/>
                      <a:pt x="162935" y="676783"/>
                    </a:cubicBezTo>
                    <a:cubicBezTo>
                      <a:pt x="170167" y="651590"/>
                      <a:pt x="178202" y="630692"/>
                      <a:pt x="182398" y="617217"/>
                    </a:cubicBezTo>
                    <a:cubicBezTo>
                      <a:pt x="183291" y="614190"/>
                      <a:pt x="180702" y="611455"/>
                      <a:pt x="179095" y="613701"/>
                    </a:cubicBezTo>
                    <a:cubicBezTo>
                      <a:pt x="171685" y="623466"/>
                      <a:pt x="159543" y="640555"/>
                      <a:pt x="147043" y="660183"/>
                    </a:cubicBezTo>
                    <a:cubicBezTo>
                      <a:pt x="144008" y="665065"/>
                      <a:pt x="140794" y="669948"/>
                      <a:pt x="138115" y="675319"/>
                    </a:cubicBezTo>
                    <a:cubicBezTo>
                      <a:pt x="135437" y="680689"/>
                      <a:pt x="132401" y="686060"/>
                      <a:pt x="129723" y="691431"/>
                    </a:cubicBezTo>
                    <a:cubicBezTo>
                      <a:pt x="124277" y="702172"/>
                      <a:pt x="119367" y="712719"/>
                      <a:pt x="115438" y="722386"/>
                    </a:cubicBezTo>
                    <a:cubicBezTo>
                      <a:pt x="106900" y="743644"/>
                      <a:pt x="99944" y="765625"/>
                      <a:pt x="94636" y="788104"/>
                    </a:cubicBezTo>
                    <a:cubicBezTo>
                      <a:pt x="94636" y="759298"/>
                      <a:pt x="93833" y="730491"/>
                      <a:pt x="94011" y="701684"/>
                    </a:cubicBezTo>
                    <a:cubicBezTo>
                      <a:pt x="98475" y="700708"/>
                      <a:pt x="105528" y="691919"/>
                      <a:pt x="113742" y="678053"/>
                    </a:cubicBezTo>
                    <a:cubicBezTo>
                      <a:pt x="124206" y="661003"/>
                      <a:pt x="133745" y="643299"/>
                      <a:pt x="142312" y="625029"/>
                    </a:cubicBezTo>
                    <a:cubicBezTo>
                      <a:pt x="144454" y="620537"/>
                      <a:pt x="146597" y="615264"/>
                      <a:pt x="148829" y="610479"/>
                    </a:cubicBezTo>
                    <a:lnTo>
                      <a:pt x="156329" y="594269"/>
                    </a:lnTo>
                    <a:cubicBezTo>
                      <a:pt x="161417" y="583137"/>
                      <a:pt x="166506" y="571321"/>
                      <a:pt x="171238" y="559896"/>
                    </a:cubicBezTo>
                    <a:cubicBezTo>
                      <a:pt x="175970" y="548471"/>
                      <a:pt x="181148" y="537437"/>
                      <a:pt x="185612" y="527672"/>
                    </a:cubicBezTo>
                    <a:cubicBezTo>
                      <a:pt x="190076" y="517907"/>
                      <a:pt x="193826" y="509314"/>
                      <a:pt x="196772" y="502869"/>
                    </a:cubicBezTo>
                    <a:cubicBezTo>
                      <a:pt x="198112" y="499939"/>
                      <a:pt x="195880" y="496814"/>
                      <a:pt x="193915" y="498865"/>
                    </a:cubicBezTo>
                    <a:cubicBezTo>
                      <a:pt x="184987" y="507947"/>
                      <a:pt x="171328" y="523277"/>
                      <a:pt x="156686" y="541245"/>
                    </a:cubicBezTo>
                    <a:cubicBezTo>
                      <a:pt x="142913" y="559144"/>
                      <a:pt x="130464" y="578215"/>
                      <a:pt x="119456" y="598273"/>
                    </a:cubicBezTo>
                    <a:cubicBezTo>
                      <a:pt x="116464" y="603683"/>
                      <a:pt x="113781" y="609298"/>
                      <a:pt x="111421" y="615069"/>
                    </a:cubicBezTo>
                    <a:cubicBezTo>
                      <a:pt x="109099" y="620635"/>
                      <a:pt x="106867" y="626103"/>
                      <a:pt x="104814" y="631474"/>
                    </a:cubicBezTo>
                    <a:cubicBezTo>
                      <a:pt x="100796" y="642215"/>
                      <a:pt x="97314" y="652469"/>
                      <a:pt x="94725" y="661550"/>
                    </a:cubicBezTo>
                    <a:cubicBezTo>
                      <a:pt x="96065" y="632841"/>
                      <a:pt x="96422" y="604132"/>
                      <a:pt x="100082" y="575618"/>
                    </a:cubicBezTo>
                    <a:cubicBezTo>
                      <a:pt x="109010" y="574739"/>
                      <a:pt x="130527" y="544272"/>
                      <a:pt x="155704" y="505505"/>
                    </a:cubicBezTo>
                    <a:cubicBezTo>
                      <a:pt x="176059" y="471523"/>
                      <a:pt x="207843" y="414105"/>
                      <a:pt x="222128" y="389790"/>
                    </a:cubicBezTo>
                    <a:cubicBezTo>
                      <a:pt x="223735" y="386958"/>
                      <a:pt x="222128" y="383638"/>
                      <a:pt x="219717" y="385493"/>
                    </a:cubicBezTo>
                    <a:cubicBezTo>
                      <a:pt x="210789" y="393598"/>
                      <a:pt x="194897" y="407367"/>
                      <a:pt x="178559" y="423675"/>
                    </a:cubicBezTo>
                    <a:cubicBezTo>
                      <a:pt x="163037" y="439924"/>
                      <a:pt x="148653" y="457413"/>
                      <a:pt x="135526" y="476015"/>
                    </a:cubicBezTo>
                    <a:cubicBezTo>
                      <a:pt x="123647" y="495028"/>
                      <a:pt x="113168" y="515046"/>
                      <a:pt x="104189" y="535874"/>
                    </a:cubicBezTo>
                    <a:lnTo>
                      <a:pt x="110528" y="493494"/>
                    </a:lnTo>
                    <a:lnTo>
                      <a:pt x="113921" y="472304"/>
                    </a:lnTo>
                    <a:lnTo>
                      <a:pt x="118385" y="451309"/>
                    </a:lnTo>
                    <a:cubicBezTo>
                      <a:pt x="122849" y="451309"/>
                      <a:pt x="131509" y="444572"/>
                      <a:pt x="142312" y="433147"/>
                    </a:cubicBezTo>
                    <a:cubicBezTo>
                      <a:pt x="153114" y="421721"/>
                      <a:pt x="166596" y="405609"/>
                      <a:pt x="180702" y="387935"/>
                    </a:cubicBezTo>
                    <a:close/>
                  </a:path>
                </a:pathLst>
              </a:custGeom>
              <a:solidFill>
                <a:schemeClr val="accent1"/>
              </a:solidFill>
              <a:ln w="891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C72B34B-2BDC-0BAB-821A-C7819F8D85EB}"/>
                  </a:ext>
                </a:extLst>
              </p:cNvPr>
              <p:cNvSpPr/>
              <p:nvPr/>
            </p:nvSpPr>
            <p:spPr>
              <a:xfrm>
                <a:off x="5752839" y="4444980"/>
                <a:ext cx="374173" cy="675242"/>
              </a:xfrm>
              <a:custGeom>
                <a:avLst/>
                <a:gdLst>
                  <a:gd name="connsiteX0" fmla="*/ 256669 w 374173"/>
                  <a:gd name="connsiteY0" fmla="*/ 232572 h 675242"/>
                  <a:gd name="connsiteX1" fmla="*/ 332378 w 374173"/>
                  <a:gd name="connsiteY1" fmla="*/ 188239 h 675242"/>
                  <a:gd name="connsiteX2" fmla="*/ 330771 w 374173"/>
                  <a:gd name="connsiteY2" fmla="*/ 184333 h 675242"/>
                  <a:gd name="connsiteX3" fmla="*/ 289792 w 374173"/>
                  <a:gd name="connsiteY3" fmla="*/ 190680 h 675242"/>
                  <a:gd name="connsiteX4" fmla="*/ 243902 w 374173"/>
                  <a:gd name="connsiteY4" fmla="*/ 204644 h 675242"/>
                  <a:gd name="connsiteX5" fmla="*/ 205511 w 374173"/>
                  <a:gd name="connsiteY5" fmla="*/ 227397 h 675242"/>
                  <a:gd name="connsiteX6" fmla="*/ 232295 w 374173"/>
                  <a:gd name="connsiteY6" fmla="*/ 180720 h 675242"/>
                  <a:gd name="connsiteX7" fmla="*/ 296131 w 374173"/>
                  <a:gd name="connsiteY7" fmla="*/ 168221 h 675242"/>
                  <a:gd name="connsiteX8" fmla="*/ 338360 w 374173"/>
                  <a:gd name="connsiteY8" fmla="*/ 148691 h 675242"/>
                  <a:gd name="connsiteX9" fmla="*/ 373268 w 374173"/>
                  <a:gd name="connsiteY9" fmla="*/ 131700 h 675242"/>
                  <a:gd name="connsiteX10" fmla="*/ 371929 w 374173"/>
                  <a:gd name="connsiteY10" fmla="*/ 127793 h 675242"/>
                  <a:gd name="connsiteX11" fmla="*/ 331307 w 374173"/>
                  <a:gd name="connsiteY11" fmla="*/ 129356 h 675242"/>
                  <a:gd name="connsiteX12" fmla="*/ 284971 w 374173"/>
                  <a:gd name="connsiteY12" fmla="*/ 139121 h 675242"/>
                  <a:gd name="connsiteX13" fmla="*/ 245330 w 374173"/>
                  <a:gd name="connsiteY13" fmla="*/ 159139 h 675242"/>
                  <a:gd name="connsiteX14" fmla="*/ 266847 w 374173"/>
                  <a:gd name="connsiteY14" fmla="*/ 126329 h 675242"/>
                  <a:gd name="connsiteX15" fmla="*/ 313629 w 374173"/>
                  <a:gd name="connsiteY15" fmla="*/ 80336 h 675242"/>
                  <a:gd name="connsiteX16" fmla="*/ 327111 w 374173"/>
                  <a:gd name="connsiteY16" fmla="*/ 60806 h 675242"/>
                  <a:gd name="connsiteX17" fmla="*/ 341485 w 374173"/>
                  <a:gd name="connsiteY17" fmla="*/ 39127 h 675242"/>
                  <a:gd name="connsiteX18" fmla="*/ 367197 w 374173"/>
                  <a:gd name="connsiteY18" fmla="*/ 3876 h 675242"/>
                  <a:gd name="connsiteX19" fmla="*/ 366974 w 374173"/>
                  <a:gd name="connsiteY19" fmla="*/ 575 h 675242"/>
                  <a:gd name="connsiteX20" fmla="*/ 364787 w 374173"/>
                  <a:gd name="connsiteY20" fmla="*/ 165 h 675242"/>
                  <a:gd name="connsiteX21" fmla="*/ 327736 w 374173"/>
                  <a:gd name="connsiteY21" fmla="*/ 23796 h 675242"/>
                  <a:gd name="connsiteX22" fmla="*/ 307648 w 374173"/>
                  <a:gd name="connsiteY22" fmla="*/ 41276 h 675242"/>
                  <a:gd name="connsiteX23" fmla="*/ 291309 w 374173"/>
                  <a:gd name="connsiteY23" fmla="*/ 59438 h 675242"/>
                  <a:gd name="connsiteX24" fmla="*/ 261490 w 374173"/>
                  <a:gd name="connsiteY24" fmla="*/ 119396 h 675242"/>
                  <a:gd name="connsiteX25" fmla="*/ 239438 w 374173"/>
                  <a:gd name="connsiteY25" fmla="*/ 152890 h 675242"/>
                  <a:gd name="connsiteX26" fmla="*/ 244437 w 374173"/>
                  <a:gd name="connsiteY26" fmla="*/ 105822 h 675242"/>
                  <a:gd name="connsiteX27" fmla="*/ 243812 w 374173"/>
                  <a:gd name="connsiteY27" fmla="*/ 51138 h 675242"/>
                  <a:gd name="connsiteX28" fmla="*/ 242741 w 374173"/>
                  <a:gd name="connsiteY28" fmla="*/ 2313 h 675242"/>
                  <a:gd name="connsiteX29" fmla="*/ 240527 w 374173"/>
                  <a:gd name="connsiteY29" fmla="*/ 48 h 675242"/>
                  <a:gd name="connsiteX30" fmla="*/ 238545 w 374173"/>
                  <a:gd name="connsiteY30" fmla="*/ 1728 h 675242"/>
                  <a:gd name="connsiteX31" fmla="*/ 224171 w 374173"/>
                  <a:gd name="connsiteY31" fmla="*/ 49673 h 675242"/>
                  <a:gd name="connsiteX32" fmla="*/ 215243 w 374173"/>
                  <a:gd name="connsiteY32" fmla="*/ 104162 h 675242"/>
                  <a:gd name="connsiteX33" fmla="*/ 225510 w 374173"/>
                  <a:gd name="connsiteY33" fmla="*/ 175642 h 675242"/>
                  <a:gd name="connsiteX34" fmla="*/ 198726 w 374173"/>
                  <a:gd name="connsiteY34" fmla="*/ 221538 h 675242"/>
                  <a:gd name="connsiteX35" fmla="*/ 200869 w 374173"/>
                  <a:gd name="connsiteY35" fmla="*/ 174373 h 675242"/>
                  <a:gd name="connsiteX36" fmla="*/ 196494 w 374173"/>
                  <a:gd name="connsiteY36" fmla="*/ 120275 h 675242"/>
                  <a:gd name="connsiteX37" fmla="*/ 190959 w 374173"/>
                  <a:gd name="connsiteY37" fmla="*/ 72231 h 675242"/>
                  <a:gd name="connsiteX38" fmla="*/ 188423 w 374173"/>
                  <a:gd name="connsiteY38" fmla="*/ 70415 h 675242"/>
                  <a:gd name="connsiteX39" fmla="*/ 186763 w 374173"/>
                  <a:gd name="connsiteY39" fmla="*/ 72231 h 675242"/>
                  <a:gd name="connsiteX40" fmla="*/ 171853 w 374173"/>
                  <a:gd name="connsiteY40" fmla="*/ 174373 h 675242"/>
                  <a:gd name="connsiteX41" fmla="*/ 186048 w 374173"/>
                  <a:gd name="connsiteY41" fmla="*/ 244778 h 675242"/>
                  <a:gd name="connsiteX42" fmla="*/ 161586 w 374173"/>
                  <a:gd name="connsiteY42" fmla="*/ 292041 h 675242"/>
                  <a:gd name="connsiteX43" fmla="*/ 161586 w 374173"/>
                  <a:gd name="connsiteY43" fmla="*/ 244876 h 675242"/>
                  <a:gd name="connsiteX44" fmla="*/ 147033 w 374173"/>
                  <a:gd name="connsiteY44" fmla="*/ 144296 h 675242"/>
                  <a:gd name="connsiteX45" fmla="*/ 144979 w 374173"/>
                  <a:gd name="connsiteY45" fmla="*/ 142051 h 675242"/>
                  <a:gd name="connsiteX46" fmla="*/ 142926 w 374173"/>
                  <a:gd name="connsiteY46" fmla="*/ 144296 h 675242"/>
                  <a:gd name="connsiteX47" fmla="*/ 133998 w 374173"/>
                  <a:gd name="connsiteY47" fmla="*/ 246243 h 675242"/>
                  <a:gd name="connsiteX48" fmla="*/ 151318 w 374173"/>
                  <a:gd name="connsiteY48" fmla="*/ 315770 h 675242"/>
                  <a:gd name="connsiteX49" fmla="*/ 128731 w 374173"/>
                  <a:gd name="connsiteY49" fmla="*/ 364595 h 675242"/>
                  <a:gd name="connsiteX50" fmla="*/ 126945 w 374173"/>
                  <a:gd name="connsiteY50" fmla="*/ 317430 h 675242"/>
                  <a:gd name="connsiteX51" fmla="*/ 106768 w 374173"/>
                  <a:gd name="connsiteY51" fmla="*/ 218022 h 675242"/>
                  <a:gd name="connsiteX52" fmla="*/ 104102 w 374173"/>
                  <a:gd name="connsiteY52" fmla="*/ 216450 h 675242"/>
                  <a:gd name="connsiteX53" fmla="*/ 102661 w 374173"/>
                  <a:gd name="connsiteY53" fmla="*/ 218022 h 675242"/>
                  <a:gd name="connsiteX54" fmla="*/ 97840 w 374173"/>
                  <a:gd name="connsiteY54" fmla="*/ 265676 h 675242"/>
                  <a:gd name="connsiteX55" fmla="*/ 97840 w 374173"/>
                  <a:gd name="connsiteY55" fmla="*/ 319969 h 675242"/>
                  <a:gd name="connsiteX56" fmla="*/ 117928 w 374173"/>
                  <a:gd name="connsiteY56" fmla="*/ 388324 h 675242"/>
                  <a:gd name="connsiteX57" fmla="*/ 97393 w 374173"/>
                  <a:gd name="connsiteY57" fmla="*/ 437832 h 675242"/>
                  <a:gd name="connsiteX58" fmla="*/ 93465 w 374173"/>
                  <a:gd name="connsiteY58" fmla="*/ 390765 h 675242"/>
                  <a:gd name="connsiteX59" fmla="*/ 81948 w 374173"/>
                  <a:gd name="connsiteY59" fmla="*/ 338229 h 675242"/>
                  <a:gd name="connsiteX60" fmla="*/ 69359 w 374173"/>
                  <a:gd name="connsiteY60" fmla="*/ 292529 h 675242"/>
                  <a:gd name="connsiteX61" fmla="*/ 66925 w 374173"/>
                  <a:gd name="connsiteY61" fmla="*/ 290801 h 675242"/>
                  <a:gd name="connsiteX62" fmla="*/ 65342 w 374173"/>
                  <a:gd name="connsiteY62" fmla="*/ 292529 h 675242"/>
                  <a:gd name="connsiteX63" fmla="*/ 64806 w 374173"/>
                  <a:gd name="connsiteY63" fmla="*/ 394769 h 675242"/>
                  <a:gd name="connsiteX64" fmla="*/ 88019 w 374173"/>
                  <a:gd name="connsiteY64" fmla="*/ 462342 h 675242"/>
                  <a:gd name="connsiteX65" fmla="*/ 70163 w 374173"/>
                  <a:gd name="connsiteY65" fmla="*/ 513218 h 675242"/>
                  <a:gd name="connsiteX66" fmla="*/ 63645 w 374173"/>
                  <a:gd name="connsiteY66" fmla="*/ 466346 h 675242"/>
                  <a:gd name="connsiteX67" fmla="*/ 49539 w 374173"/>
                  <a:gd name="connsiteY67" fmla="*/ 414299 h 675242"/>
                  <a:gd name="connsiteX68" fmla="*/ 35076 w 374173"/>
                  <a:gd name="connsiteY68" fmla="*/ 368989 h 675242"/>
                  <a:gd name="connsiteX69" fmla="*/ 32513 w 374173"/>
                  <a:gd name="connsiteY69" fmla="*/ 367495 h 675242"/>
                  <a:gd name="connsiteX70" fmla="*/ 31058 w 374173"/>
                  <a:gd name="connsiteY70" fmla="*/ 369673 h 675242"/>
                  <a:gd name="connsiteX71" fmla="*/ 35165 w 374173"/>
                  <a:gd name="connsiteY71" fmla="*/ 472596 h 675242"/>
                  <a:gd name="connsiteX72" fmla="*/ 61949 w 374173"/>
                  <a:gd name="connsiteY72" fmla="*/ 538607 h 675242"/>
                  <a:gd name="connsiteX73" fmla="*/ 47575 w 374173"/>
                  <a:gd name="connsiteY73" fmla="*/ 590752 h 675242"/>
                  <a:gd name="connsiteX74" fmla="*/ 38022 w 374173"/>
                  <a:gd name="connsiteY74" fmla="*/ 544466 h 675242"/>
                  <a:gd name="connsiteX75" fmla="*/ 4096 w 374173"/>
                  <a:gd name="connsiteY75" fmla="*/ 448672 h 675242"/>
                  <a:gd name="connsiteX76" fmla="*/ 1640 w 374173"/>
                  <a:gd name="connsiteY76" fmla="*/ 446963 h 675242"/>
                  <a:gd name="connsiteX77" fmla="*/ 78 w 374173"/>
                  <a:gd name="connsiteY77" fmla="*/ 449648 h 675242"/>
                  <a:gd name="connsiteX78" fmla="*/ 9988 w 374173"/>
                  <a:gd name="connsiteY78" fmla="*/ 553059 h 675242"/>
                  <a:gd name="connsiteX79" fmla="*/ 41683 w 374173"/>
                  <a:gd name="connsiteY79" fmla="*/ 616923 h 675242"/>
                  <a:gd name="connsiteX80" fmla="*/ 32755 w 374173"/>
                  <a:gd name="connsiteY80" fmla="*/ 670630 h 675242"/>
                  <a:gd name="connsiteX81" fmla="*/ 36028 w 374173"/>
                  <a:gd name="connsiteY81" fmla="*/ 675190 h 675242"/>
                  <a:gd name="connsiteX82" fmla="*/ 36326 w 374173"/>
                  <a:gd name="connsiteY82" fmla="*/ 675220 h 675242"/>
                  <a:gd name="connsiteX83" fmla="*/ 40611 w 374173"/>
                  <a:gd name="connsiteY83" fmla="*/ 671606 h 675242"/>
                  <a:gd name="connsiteX84" fmla="*/ 49539 w 374173"/>
                  <a:gd name="connsiteY84" fmla="*/ 618973 h 675242"/>
                  <a:gd name="connsiteX85" fmla="*/ 105607 w 374173"/>
                  <a:gd name="connsiteY85" fmla="*/ 584014 h 675242"/>
                  <a:gd name="connsiteX86" fmla="*/ 168103 w 374173"/>
                  <a:gd name="connsiteY86" fmla="*/ 520249 h 675242"/>
                  <a:gd name="connsiteX87" fmla="*/ 165603 w 374173"/>
                  <a:gd name="connsiteY87" fmla="*/ 516831 h 675242"/>
                  <a:gd name="connsiteX88" fmla="*/ 86501 w 374173"/>
                  <a:gd name="connsiteY88" fmla="*/ 561067 h 675242"/>
                  <a:gd name="connsiteX89" fmla="*/ 55342 w 374173"/>
                  <a:gd name="connsiteY89" fmla="*/ 594170 h 675242"/>
                  <a:gd name="connsiteX90" fmla="*/ 69806 w 374173"/>
                  <a:gd name="connsiteY90" fmla="*/ 541439 h 675242"/>
                  <a:gd name="connsiteX91" fmla="*/ 128373 w 374173"/>
                  <a:gd name="connsiteY91" fmla="*/ 511070 h 675242"/>
                  <a:gd name="connsiteX92" fmla="*/ 194708 w 374173"/>
                  <a:gd name="connsiteY92" fmla="*/ 450820 h 675242"/>
                  <a:gd name="connsiteX93" fmla="*/ 192387 w 374173"/>
                  <a:gd name="connsiteY93" fmla="*/ 447304 h 675242"/>
                  <a:gd name="connsiteX94" fmla="*/ 153193 w 374173"/>
                  <a:gd name="connsiteY94" fmla="*/ 462928 h 675242"/>
                  <a:gd name="connsiteX95" fmla="*/ 110785 w 374173"/>
                  <a:gd name="connsiteY95" fmla="*/ 486560 h 675242"/>
                  <a:gd name="connsiteX96" fmla="*/ 77305 w 374173"/>
                  <a:gd name="connsiteY96" fmla="*/ 517222 h 675242"/>
                  <a:gd name="connsiteX97" fmla="*/ 95161 w 374173"/>
                  <a:gd name="connsiteY97" fmla="*/ 465663 h 675242"/>
                  <a:gd name="connsiteX98" fmla="*/ 155515 w 374173"/>
                  <a:gd name="connsiteY98" fmla="*/ 439297 h 675242"/>
                  <a:gd name="connsiteX99" fmla="*/ 225064 w 374173"/>
                  <a:gd name="connsiteY99" fmla="*/ 382074 h 675242"/>
                  <a:gd name="connsiteX100" fmla="*/ 222832 w 374173"/>
                  <a:gd name="connsiteY100" fmla="*/ 378363 h 675242"/>
                  <a:gd name="connsiteX101" fmla="*/ 182923 w 374173"/>
                  <a:gd name="connsiteY101" fmla="*/ 392230 h 675242"/>
                  <a:gd name="connsiteX102" fmla="*/ 139176 w 374173"/>
                  <a:gd name="connsiteY102" fmla="*/ 413517 h 675242"/>
                  <a:gd name="connsiteX103" fmla="*/ 104089 w 374173"/>
                  <a:gd name="connsiteY103" fmla="*/ 442031 h 675242"/>
                  <a:gd name="connsiteX104" fmla="*/ 124802 w 374173"/>
                  <a:gd name="connsiteY104" fmla="*/ 391742 h 675242"/>
                  <a:gd name="connsiteX105" fmla="*/ 186405 w 374173"/>
                  <a:gd name="connsiteY105" fmla="*/ 368598 h 675242"/>
                  <a:gd name="connsiteX106" fmla="*/ 225778 w 374173"/>
                  <a:gd name="connsiteY106" fmla="*/ 340671 h 675242"/>
                  <a:gd name="connsiteX107" fmla="*/ 258276 w 374173"/>
                  <a:gd name="connsiteY107" fmla="*/ 314598 h 675242"/>
                  <a:gd name="connsiteX108" fmla="*/ 256312 w 374173"/>
                  <a:gd name="connsiteY108" fmla="*/ 310887 h 675242"/>
                  <a:gd name="connsiteX109" fmla="*/ 171317 w 374173"/>
                  <a:gd name="connsiteY109" fmla="*/ 341940 h 675242"/>
                  <a:gd name="connsiteX110" fmla="*/ 134891 w 374173"/>
                  <a:gd name="connsiteY110" fmla="*/ 368598 h 675242"/>
                  <a:gd name="connsiteX111" fmla="*/ 157836 w 374173"/>
                  <a:gd name="connsiteY111" fmla="*/ 319773 h 675242"/>
                  <a:gd name="connsiteX112" fmla="*/ 220332 w 374173"/>
                  <a:gd name="connsiteY112" fmla="*/ 299658 h 675242"/>
                  <a:gd name="connsiteX113" fmla="*/ 294256 w 374173"/>
                  <a:gd name="connsiteY113" fmla="*/ 249954 h 675242"/>
                  <a:gd name="connsiteX114" fmla="*/ 292470 w 374173"/>
                  <a:gd name="connsiteY114" fmla="*/ 246146 h 675242"/>
                  <a:gd name="connsiteX115" fmla="*/ 206404 w 374173"/>
                  <a:gd name="connsiteY115" fmla="*/ 272413 h 675242"/>
                  <a:gd name="connsiteX116" fmla="*/ 168996 w 374173"/>
                  <a:gd name="connsiteY116" fmla="*/ 297216 h 675242"/>
                  <a:gd name="connsiteX117" fmla="*/ 193816 w 374173"/>
                  <a:gd name="connsiteY117" fmla="*/ 249173 h 675242"/>
                  <a:gd name="connsiteX118" fmla="*/ 256669 w 374173"/>
                  <a:gd name="connsiteY118" fmla="*/ 232572 h 67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74173" h="675242">
                    <a:moveTo>
                      <a:pt x="256669" y="232572"/>
                    </a:moveTo>
                    <a:cubicBezTo>
                      <a:pt x="281399" y="221049"/>
                      <a:pt x="317022" y="197711"/>
                      <a:pt x="332378" y="188239"/>
                    </a:cubicBezTo>
                    <a:cubicBezTo>
                      <a:pt x="334164" y="187165"/>
                      <a:pt x="332914" y="184138"/>
                      <a:pt x="330771" y="184333"/>
                    </a:cubicBezTo>
                    <a:cubicBezTo>
                      <a:pt x="321843" y="185309"/>
                      <a:pt x="306130" y="187360"/>
                      <a:pt x="289792" y="190680"/>
                    </a:cubicBezTo>
                    <a:cubicBezTo>
                      <a:pt x="274141" y="193805"/>
                      <a:pt x="258785" y="198482"/>
                      <a:pt x="243902" y="204644"/>
                    </a:cubicBezTo>
                    <a:cubicBezTo>
                      <a:pt x="230313" y="210513"/>
                      <a:pt x="217421" y="218149"/>
                      <a:pt x="205511" y="227397"/>
                    </a:cubicBezTo>
                    <a:cubicBezTo>
                      <a:pt x="214439" y="211577"/>
                      <a:pt x="223367" y="196148"/>
                      <a:pt x="232295" y="180720"/>
                    </a:cubicBezTo>
                    <a:cubicBezTo>
                      <a:pt x="240420" y="185114"/>
                      <a:pt x="266847" y="178962"/>
                      <a:pt x="296131" y="168221"/>
                    </a:cubicBezTo>
                    <a:cubicBezTo>
                      <a:pt x="308719" y="163533"/>
                      <a:pt x="324164" y="155819"/>
                      <a:pt x="338360" y="148691"/>
                    </a:cubicBezTo>
                    <a:cubicBezTo>
                      <a:pt x="352555" y="141562"/>
                      <a:pt x="365144" y="135508"/>
                      <a:pt x="373268" y="131700"/>
                    </a:cubicBezTo>
                    <a:cubicBezTo>
                      <a:pt x="375054" y="130918"/>
                      <a:pt x="373983" y="127891"/>
                      <a:pt x="371929" y="127793"/>
                    </a:cubicBezTo>
                    <a:cubicBezTo>
                      <a:pt x="358368" y="127413"/>
                      <a:pt x="344806" y="127930"/>
                      <a:pt x="331307" y="129356"/>
                    </a:cubicBezTo>
                    <a:cubicBezTo>
                      <a:pt x="315594" y="130879"/>
                      <a:pt x="300068" y="134151"/>
                      <a:pt x="284971" y="139121"/>
                    </a:cubicBezTo>
                    <a:cubicBezTo>
                      <a:pt x="271087" y="144072"/>
                      <a:pt x="257785" y="150790"/>
                      <a:pt x="245330" y="159139"/>
                    </a:cubicBezTo>
                    <a:cubicBezTo>
                      <a:pt x="252473" y="148105"/>
                      <a:pt x="259436" y="137070"/>
                      <a:pt x="266847" y="126329"/>
                    </a:cubicBezTo>
                    <a:cubicBezTo>
                      <a:pt x="275775" y="124766"/>
                      <a:pt x="294345" y="105334"/>
                      <a:pt x="313629" y="80336"/>
                    </a:cubicBezTo>
                    <a:cubicBezTo>
                      <a:pt x="317915" y="74770"/>
                      <a:pt x="322557" y="68227"/>
                      <a:pt x="327111" y="60806"/>
                    </a:cubicBezTo>
                    <a:lnTo>
                      <a:pt x="341485" y="39127"/>
                    </a:lnTo>
                    <a:cubicBezTo>
                      <a:pt x="349466" y="26872"/>
                      <a:pt x="358046" y="15106"/>
                      <a:pt x="367197" y="3876"/>
                    </a:cubicBezTo>
                    <a:cubicBezTo>
                      <a:pt x="367974" y="2899"/>
                      <a:pt x="367876" y="1415"/>
                      <a:pt x="366974" y="575"/>
                    </a:cubicBezTo>
                    <a:cubicBezTo>
                      <a:pt x="366376" y="-1"/>
                      <a:pt x="365528" y="-157"/>
                      <a:pt x="364787" y="165"/>
                    </a:cubicBezTo>
                    <a:cubicBezTo>
                      <a:pt x="351716" y="6620"/>
                      <a:pt x="339306" y="14539"/>
                      <a:pt x="327736" y="23796"/>
                    </a:cubicBezTo>
                    <a:cubicBezTo>
                      <a:pt x="320772" y="29245"/>
                      <a:pt x="314067" y="35085"/>
                      <a:pt x="307648" y="41276"/>
                    </a:cubicBezTo>
                    <a:cubicBezTo>
                      <a:pt x="301862" y="46959"/>
                      <a:pt x="296407" y="53023"/>
                      <a:pt x="291309" y="59438"/>
                    </a:cubicBezTo>
                    <a:cubicBezTo>
                      <a:pt x="272561" y="83754"/>
                      <a:pt x="261847" y="108263"/>
                      <a:pt x="261490" y="119396"/>
                    </a:cubicBezTo>
                    <a:cubicBezTo>
                      <a:pt x="253812" y="130332"/>
                      <a:pt x="246759" y="141758"/>
                      <a:pt x="239438" y="152890"/>
                    </a:cubicBezTo>
                    <a:cubicBezTo>
                      <a:pt x="242170" y="137353"/>
                      <a:pt x="243839" y="121622"/>
                      <a:pt x="244437" y="105822"/>
                    </a:cubicBezTo>
                    <a:cubicBezTo>
                      <a:pt x="245152" y="90589"/>
                      <a:pt x="244437" y="70473"/>
                      <a:pt x="243812" y="51138"/>
                    </a:cubicBezTo>
                    <a:cubicBezTo>
                      <a:pt x="243187" y="31804"/>
                      <a:pt x="242741" y="13348"/>
                      <a:pt x="242741" y="2313"/>
                    </a:cubicBezTo>
                    <a:cubicBezTo>
                      <a:pt x="242705" y="1024"/>
                      <a:pt x="241714" y="9"/>
                      <a:pt x="240527" y="48"/>
                    </a:cubicBezTo>
                    <a:cubicBezTo>
                      <a:pt x="239607" y="87"/>
                      <a:pt x="238804" y="761"/>
                      <a:pt x="238545" y="1728"/>
                    </a:cubicBezTo>
                    <a:cubicBezTo>
                      <a:pt x="232867" y="17371"/>
                      <a:pt x="228063" y="33385"/>
                      <a:pt x="224171" y="49673"/>
                    </a:cubicBezTo>
                    <a:cubicBezTo>
                      <a:pt x="219510" y="67456"/>
                      <a:pt x="216520" y="85716"/>
                      <a:pt x="215243" y="104162"/>
                    </a:cubicBezTo>
                    <a:cubicBezTo>
                      <a:pt x="213547" y="139609"/>
                      <a:pt x="219082" y="168709"/>
                      <a:pt x="225510" y="175642"/>
                    </a:cubicBezTo>
                    <a:cubicBezTo>
                      <a:pt x="216582" y="190778"/>
                      <a:pt x="207654" y="206011"/>
                      <a:pt x="198726" y="221538"/>
                    </a:cubicBezTo>
                    <a:cubicBezTo>
                      <a:pt x="200467" y="205894"/>
                      <a:pt x="201181" y="190133"/>
                      <a:pt x="200869" y="174373"/>
                    </a:cubicBezTo>
                    <a:cubicBezTo>
                      <a:pt x="200244" y="156268"/>
                      <a:pt x="198780" y="138213"/>
                      <a:pt x="196494" y="120275"/>
                    </a:cubicBezTo>
                    <a:cubicBezTo>
                      <a:pt x="194262" y="101233"/>
                      <a:pt x="192209" y="83168"/>
                      <a:pt x="190959" y="72231"/>
                    </a:cubicBezTo>
                    <a:cubicBezTo>
                      <a:pt x="190718" y="70961"/>
                      <a:pt x="189584" y="70151"/>
                      <a:pt x="188423" y="70415"/>
                    </a:cubicBezTo>
                    <a:cubicBezTo>
                      <a:pt x="187593" y="70600"/>
                      <a:pt x="186932" y="71313"/>
                      <a:pt x="186763" y="72231"/>
                    </a:cubicBezTo>
                    <a:cubicBezTo>
                      <a:pt x="178022" y="105490"/>
                      <a:pt x="173022" y="139795"/>
                      <a:pt x="171853" y="174373"/>
                    </a:cubicBezTo>
                    <a:cubicBezTo>
                      <a:pt x="172478" y="209624"/>
                      <a:pt x="179084" y="238138"/>
                      <a:pt x="186048" y="244778"/>
                    </a:cubicBezTo>
                    <a:cubicBezTo>
                      <a:pt x="177656" y="260402"/>
                      <a:pt x="169531" y="276222"/>
                      <a:pt x="161586" y="292041"/>
                    </a:cubicBezTo>
                    <a:cubicBezTo>
                      <a:pt x="162675" y="276339"/>
                      <a:pt x="162675" y="260578"/>
                      <a:pt x="161586" y="244876"/>
                    </a:cubicBezTo>
                    <a:cubicBezTo>
                      <a:pt x="160246" y="214604"/>
                      <a:pt x="150426" y="165779"/>
                      <a:pt x="147033" y="144296"/>
                    </a:cubicBezTo>
                    <a:cubicBezTo>
                      <a:pt x="147033" y="143056"/>
                      <a:pt x="146113" y="142051"/>
                      <a:pt x="144979" y="142051"/>
                    </a:cubicBezTo>
                    <a:cubicBezTo>
                      <a:pt x="143846" y="142051"/>
                      <a:pt x="142926" y="143056"/>
                      <a:pt x="142926" y="144296"/>
                    </a:cubicBezTo>
                    <a:cubicBezTo>
                      <a:pt x="136366" y="177791"/>
                      <a:pt x="133370" y="211997"/>
                      <a:pt x="133998" y="246243"/>
                    </a:cubicBezTo>
                    <a:cubicBezTo>
                      <a:pt x="136230" y="281299"/>
                      <a:pt x="144087" y="309520"/>
                      <a:pt x="151318" y="315770"/>
                    </a:cubicBezTo>
                    <a:cubicBezTo>
                      <a:pt x="143462" y="331784"/>
                      <a:pt x="136230" y="347994"/>
                      <a:pt x="128731" y="364595"/>
                    </a:cubicBezTo>
                    <a:cubicBezTo>
                      <a:pt x="129337" y="348844"/>
                      <a:pt x="128739" y="333073"/>
                      <a:pt x="126945" y="317430"/>
                    </a:cubicBezTo>
                    <a:cubicBezTo>
                      <a:pt x="121836" y="283926"/>
                      <a:pt x="115101" y="250745"/>
                      <a:pt x="106768" y="218022"/>
                    </a:cubicBezTo>
                    <a:cubicBezTo>
                      <a:pt x="106429" y="216782"/>
                      <a:pt x="105236" y="216079"/>
                      <a:pt x="104102" y="216450"/>
                    </a:cubicBezTo>
                    <a:cubicBezTo>
                      <a:pt x="103409" y="216675"/>
                      <a:pt x="102867" y="217261"/>
                      <a:pt x="102661" y="218022"/>
                    </a:cubicBezTo>
                    <a:cubicBezTo>
                      <a:pt x="101232" y="228959"/>
                      <a:pt x="99179" y="246829"/>
                      <a:pt x="97840" y="265676"/>
                    </a:cubicBezTo>
                    <a:cubicBezTo>
                      <a:pt x="96443" y="283741"/>
                      <a:pt x="96443" y="301904"/>
                      <a:pt x="97840" y="319969"/>
                    </a:cubicBezTo>
                    <a:cubicBezTo>
                      <a:pt x="101411" y="354635"/>
                      <a:pt x="110428" y="382660"/>
                      <a:pt x="117928" y="388324"/>
                    </a:cubicBezTo>
                    <a:cubicBezTo>
                      <a:pt x="110607" y="404631"/>
                      <a:pt x="104179" y="421330"/>
                      <a:pt x="97393" y="437832"/>
                    </a:cubicBezTo>
                    <a:cubicBezTo>
                      <a:pt x="97285" y="422052"/>
                      <a:pt x="95971" y="406311"/>
                      <a:pt x="93465" y="390765"/>
                    </a:cubicBezTo>
                    <a:cubicBezTo>
                      <a:pt x="90596" y="373012"/>
                      <a:pt x="86750" y="355474"/>
                      <a:pt x="81948" y="338229"/>
                    </a:cubicBezTo>
                    <a:cubicBezTo>
                      <a:pt x="77305" y="320164"/>
                      <a:pt x="72395" y="302978"/>
                      <a:pt x="69359" y="292529"/>
                    </a:cubicBezTo>
                    <a:cubicBezTo>
                      <a:pt x="69125" y="291318"/>
                      <a:pt x="68034" y="290537"/>
                      <a:pt x="66925" y="290801"/>
                    </a:cubicBezTo>
                    <a:cubicBezTo>
                      <a:pt x="66131" y="290986"/>
                      <a:pt x="65510" y="291660"/>
                      <a:pt x="65342" y="292529"/>
                    </a:cubicBezTo>
                    <a:cubicBezTo>
                      <a:pt x="61735" y="326482"/>
                      <a:pt x="61554" y="360767"/>
                      <a:pt x="64806" y="394769"/>
                    </a:cubicBezTo>
                    <a:cubicBezTo>
                      <a:pt x="69806" y="429532"/>
                      <a:pt x="80341" y="456972"/>
                      <a:pt x="88019" y="462342"/>
                    </a:cubicBezTo>
                    <a:cubicBezTo>
                      <a:pt x="81859" y="479138"/>
                      <a:pt x="75787" y="496032"/>
                      <a:pt x="70163" y="513218"/>
                    </a:cubicBezTo>
                    <a:cubicBezTo>
                      <a:pt x="69008" y="497448"/>
                      <a:pt x="66830" y="481785"/>
                      <a:pt x="63645" y="466346"/>
                    </a:cubicBezTo>
                    <a:cubicBezTo>
                      <a:pt x="59779" y="448740"/>
                      <a:pt x="55070" y="431368"/>
                      <a:pt x="49539" y="414299"/>
                    </a:cubicBezTo>
                    <a:cubicBezTo>
                      <a:pt x="44093" y="396429"/>
                      <a:pt x="38558" y="379340"/>
                      <a:pt x="35076" y="368989"/>
                    </a:cubicBezTo>
                    <a:cubicBezTo>
                      <a:pt x="34745" y="367798"/>
                      <a:pt x="33598" y="367134"/>
                      <a:pt x="32513" y="367495"/>
                    </a:cubicBezTo>
                    <a:cubicBezTo>
                      <a:pt x="31639" y="367788"/>
                      <a:pt x="31047" y="368677"/>
                      <a:pt x="31058" y="369673"/>
                    </a:cubicBezTo>
                    <a:cubicBezTo>
                      <a:pt x="28785" y="404036"/>
                      <a:pt x="30163" y="438575"/>
                      <a:pt x="35165" y="472596"/>
                    </a:cubicBezTo>
                    <a:cubicBezTo>
                      <a:pt x="42040" y="507164"/>
                      <a:pt x="54092" y="533822"/>
                      <a:pt x="61949" y="538607"/>
                    </a:cubicBezTo>
                    <a:cubicBezTo>
                      <a:pt x="56592" y="555891"/>
                      <a:pt x="51950" y="573273"/>
                      <a:pt x="47575" y="590752"/>
                    </a:cubicBezTo>
                    <a:cubicBezTo>
                      <a:pt x="45347" y="575109"/>
                      <a:pt x="42156" y="559641"/>
                      <a:pt x="38022" y="544466"/>
                    </a:cubicBezTo>
                    <a:cubicBezTo>
                      <a:pt x="30165" y="515171"/>
                      <a:pt x="11238" y="469178"/>
                      <a:pt x="4096" y="448672"/>
                    </a:cubicBezTo>
                    <a:cubicBezTo>
                      <a:pt x="3849" y="447461"/>
                      <a:pt x="2750" y="446689"/>
                      <a:pt x="1640" y="446963"/>
                    </a:cubicBezTo>
                    <a:cubicBezTo>
                      <a:pt x="531" y="447236"/>
                      <a:pt x="-168" y="448437"/>
                      <a:pt x="78" y="449648"/>
                    </a:cubicBezTo>
                    <a:cubicBezTo>
                      <a:pt x="-565" y="484431"/>
                      <a:pt x="2764" y="519175"/>
                      <a:pt x="9988" y="553059"/>
                    </a:cubicBezTo>
                    <a:cubicBezTo>
                      <a:pt x="18916" y="587530"/>
                      <a:pt x="33112" y="612919"/>
                      <a:pt x="41683" y="616923"/>
                    </a:cubicBezTo>
                    <a:cubicBezTo>
                      <a:pt x="37805" y="634636"/>
                      <a:pt x="34825" y="652565"/>
                      <a:pt x="32755" y="670630"/>
                    </a:cubicBezTo>
                    <a:cubicBezTo>
                      <a:pt x="32506" y="672876"/>
                      <a:pt x="33971" y="674927"/>
                      <a:pt x="36028" y="675190"/>
                    </a:cubicBezTo>
                    <a:cubicBezTo>
                      <a:pt x="36127" y="675210"/>
                      <a:pt x="36226" y="675220"/>
                      <a:pt x="36326" y="675220"/>
                    </a:cubicBezTo>
                    <a:cubicBezTo>
                      <a:pt x="38406" y="675454"/>
                      <a:pt x="40290" y="673862"/>
                      <a:pt x="40611" y="671606"/>
                    </a:cubicBezTo>
                    <a:cubicBezTo>
                      <a:pt x="42661" y="653893"/>
                      <a:pt x="45642" y="636316"/>
                      <a:pt x="49539" y="618973"/>
                    </a:cubicBezTo>
                    <a:cubicBezTo>
                      <a:pt x="58467" y="619852"/>
                      <a:pt x="81412" y="604423"/>
                      <a:pt x="105607" y="584014"/>
                    </a:cubicBezTo>
                    <a:cubicBezTo>
                      <a:pt x="126409" y="566145"/>
                      <a:pt x="154979" y="533920"/>
                      <a:pt x="168103" y="520249"/>
                    </a:cubicBezTo>
                    <a:cubicBezTo>
                      <a:pt x="169531" y="518589"/>
                      <a:pt x="167567" y="516050"/>
                      <a:pt x="165603" y="516831"/>
                    </a:cubicBezTo>
                    <a:cubicBezTo>
                      <a:pt x="137633" y="527856"/>
                      <a:pt x="111053" y="542728"/>
                      <a:pt x="86501" y="561067"/>
                    </a:cubicBezTo>
                    <a:cubicBezTo>
                      <a:pt x="74916" y="570666"/>
                      <a:pt x="64452" y="581788"/>
                      <a:pt x="55342" y="594170"/>
                    </a:cubicBezTo>
                    <a:cubicBezTo>
                      <a:pt x="59717" y="576495"/>
                      <a:pt x="64270" y="558821"/>
                      <a:pt x="69806" y="541439"/>
                    </a:cubicBezTo>
                    <a:cubicBezTo>
                      <a:pt x="78734" y="543197"/>
                      <a:pt x="102661" y="529916"/>
                      <a:pt x="128373" y="511070"/>
                    </a:cubicBezTo>
                    <a:cubicBezTo>
                      <a:pt x="151438" y="492272"/>
                      <a:pt x="173585" y="472166"/>
                      <a:pt x="194708" y="450820"/>
                    </a:cubicBezTo>
                    <a:cubicBezTo>
                      <a:pt x="196226" y="449257"/>
                      <a:pt x="194708" y="446523"/>
                      <a:pt x="192387" y="447304"/>
                    </a:cubicBezTo>
                    <a:cubicBezTo>
                      <a:pt x="183459" y="450429"/>
                      <a:pt x="168728" y="455995"/>
                      <a:pt x="153193" y="462928"/>
                    </a:cubicBezTo>
                    <a:cubicBezTo>
                      <a:pt x="138428" y="469373"/>
                      <a:pt x="124233" y="477283"/>
                      <a:pt x="110785" y="486560"/>
                    </a:cubicBezTo>
                    <a:cubicBezTo>
                      <a:pt x="98539" y="495270"/>
                      <a:pt x="87297" y="505562"/>
                      <a:pt x="77305" y="517222"/>
                    </a:cubicBezTo>
                    <a:cubicBezTo>
                      <a:pt x="82841" y="499840"/>
                      <a:pt x="89001" y="482654"/>
                      <a:pt x="95161" y="465663"/>
                    </a:cubicBezTo>
                    <a:cubicBezTo>
                      <a:pt x="104089" y="468202"/>
                      <a:pt x="128641" y="456581"/>
                      <a:pt x="155515" y="439297"/>
                    </a:cubicBezTo>
                    <a:cubicBezTo>
                      <a:pt x="179709" y="421740"/>
                      <a:pt x="202931" y="402639"/>
                      <a:pt x="225064" y="382074"/>
                    </a:cubicBezTo>
                    <a:cubicBezTo>
                      <a:pt x="226581" y="380609"/>
                      <a:pt x="225064" y="377778"/>
                      <a:pt x="222832" y="378363"/>
                    </a:cubicBezTo>
                    <a:cubicBezTo>
                      <a:pt x="213904" y="381195"/>
                      <a:pt x="198726" y="386078"/>
                      <a:pt x="182923" y="392230"/>
                    </a:cubicBezTo>
                    <a:cubicBezTo>
                      <a:pt x="167835" y="398001"/>
                      <a:pt x="153200" y="405120"/>
                      <a:pt x="139176" y="413517"/>
                    </a:cubicBezTo>
                    <a:cubicBezTo>
                      <a:pt x="126547" y="421564"/>
                      <a:pt x="114779" y="431124"/>
                      <a:pt x="104089" y="442031"/>
                    </a:cubicBezTo>
                    <a:cubicBezTo>
                      <a:pt x="110875" y="425138"/>
                      <a:pt x="117481" y="408244"/>
                      <a:pt x="124802" y="391742"/>
                    </a:cubicBezTo>
                    <a:cubicBezTo>
                      <a:pt x="133730" y="394671"/>
                      <a:pt x="158729" y="384711"/>
                      <a:pt x="186405" y="368598"/>
                    </a:cubicBezTo>
                    <a:cubicBezTo>
                      <a:pt x="200003" y="360123"/>
                      <a:pt x="213154" y="350797"/>
                      <a:pt x="225778" y="340671"/>
                    </a:cubicBezTo>
                    <a:cubicBezTo>
                      <a:pt x="238991" y="330906"/>
                      <a:pt x="251044" y="320652"/>
                      <a:pt x="258276" y="314598"/>
                    </a:cubicBezTo>
                    <a:cubicBezTo>
                      <a:pt x="259972" y="313329"/>
                      <a:pt x="258276" y="310399"/>
                      <a:pt x="256312" y="310887"/>
                    </a:cubicBezTo>
                    <a:cubicBezTo>
                      <a:pt x="227001" y="317723"/>
                      <a:pt x="198494" y="328132"/>
                      <a:pt x="171317" y="341940"/>
                    </a:cubicBezTo>
                    <a:cubicBezTo>
                      <a:pt x="158354" y="349400"/>
                      <a:pt x="146144" y="358335"/>
                      <a:pt x="134891" y="368598"/>
                    </a:cubicBezTo>
                    <a:cubicBezTo>
                      <a:pt x="142480" y="352096"/>
                      <a:pt x="149890" y="335593"/>
                      <a:pt x="157836" y="319773"/>
                    </a:cubicBezTo>
                    <a:cubicBezTo>
                      <a:pt x="166139" y="323191"/>
                      <a:pt x="192119" y="314403"/>
                      <a:pt x="220332" y="299658"/>
                    </a:cubicBezTo>
                    <a:cubicBezTo>
                      <a:pt x="245768" y="284541"/>
                      <a:pt x="270436" y="267951"/>
                      <a:pt x="294256" y="249954"/>
                    </a:cubicBezTo>
                    <a:cubicBezTo>
                      <a:pt x="296041" y="248684"/>
                      <a:pt x="294256" y="245755"/>
                      <a:pt x="292470" y="246146"/>
                    </a:cubicBezTo>
                    <a:cubicBezTo>
                      <a:pt x="262918" y="251067"/>
                      <a:pt x="234018" y="259885"/>
                      <a:pt x="206404" y="272413"/>
                    </a:cubicBezTo>
                    <a:cubicBezTo>
                      <a:pt x="193110" y="279102"/>
                      <a:pt x="180566" y="287422"/>
                      <a:pt x="168996" y="297216"/>
                    </a:cubicBezTo>
                    <a:cubicBezTo>
                      <a:pt x="177031" y="281006"/>
                      <a:pt x="185245" y="264992"/>
                      <a:pt x="193816" y="249173"/>
                    </a:cubicBezTo>
                    <a:cubicBezTo>
                      <a:pt x="201583" y="253664"/>
                      <a:pt x="227921" y="245657"/>
                      <a:pt x="256669" y="232572"/>
                    </a:cubicBezTo>
                    <a:close/>
                  </a:path>
                </a:pathLst>
              </a:custGeom>
              <a:solidFill>
                <a:schemeClr val="accent1"/>
              </a:solidFill>
              <a:ln w="891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A34980FE-382C-83D5-4978-9CACE0BB74C0}"/>
                  </a:ext>
                </a:extLst>
              </p:cNvPr>
              <p:cNvSpPr/>
              <p:nvPr/>
            </p:nvSpPr>
            <p:spPr>
              <a:xfrm>
                <a:off x="5516669" y="5084850"/>
                <a:ext cx="411516" cy="531704"/>
              </a:xfrm>
              <a:custGeom>
                <a:avLst/>
                <a:gdLst>
                  <a:gd name="connsiteX0" fmla="*/ 151074 w 411516"/>
                  <a:gd name="connsiteY0" fmla="*/ 531704 h 531704"/>
                  <a:gd name="connsiteX1" fmla="*/ 260889 w 411516"/>
                  <a:gd name="connsiteY1" fmla="*/ 531704 h 531704"/>
                  <a:gd name="connsiteX2" fmla="*/ 411504 w 411516"/>
                  <a:gd name="connsiteY2" fmla="*/ 188074 h 531704"/>
                  <a:gd name="connsiteX3" fmla="*/ 380613 w 411516"/>
                  <a:gd name="connsiteY3" fmla="*/ 0 h 531704"/>
                  <a:gd name="connsiteX4" fmla="*/ 30904 w 411516"/>
                  <a:gd name="connsiteY4" fmla="*/ 0 h 531704"/>
                  <a:gd name="connsiteX5" fmla="*/ 13 w 411516"/>
                  <a:gd name="connsiteY5" fmla="*/ 188074 h 531704"/>
                  <a:gd name="connsiteX6" fmla="*/ 151074 w 411516"/>
                  <a:gd name="connsiteY6" fmla="*/ 531704 h 53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516" h="531704">
                    <a:moveTo>
                      <a:pt x="151074" y="531704"/>
                    </a:moveTo>
                    <a:lnTo>
                      <a:pt x="260889" y="531704"/>
                    </a:lnTo>
                    <a:cubicBezTo>
                      <a:pt x="347758" y="490008"/>
                      <a:pt x="411504" y="352028"/>
                      <a:pt x="411504" y="188074"/>
                    </a:cubicBezTo>
                    <a:cubicBezTo>
                      <a:pt x="411933" y="123830"/>
                      <a:pt x="401460" y="60065"/>
                      <a:pt x="380613" y="0"/>
                    </a:cubicBezTo>
                    <a:lnTo>
                      <a:pt x="30904" y="0"/>
                    </a:lnTo>
                    <a:cubicBezTo>
                      <a:pt x="10057" y="60065"/>
                      <a:pt x="-418" y="123830"/>
                      <a:pt x="13" y="188074"/>
                    </a:cubicBezTo>
                    <a:cubicBezTo>
                      <a:pt x="13" y="352321"/>
                      <a:pt x="63848" y="490301"/>
                      <a:pt x="151074" y="531704"/>
                    </a:cubicBezTo>
                    <a:close/>
                  </a:path>
                </a:pathLst>
              </a:custGeom>
              <a:solidFill>
                <a:srgbClr val="263238"/>
              </a:solidFill>
              <a:ln w="8915" cap="flat">
                <a:noFill/>
                <a:prstDash val="solid"/>
                <a:miter/>
              </a:ln>
            </p:spPr>
            <p:txBody>
              <a:bodyPr rtlCol="0" anchor="ctr"/>
              <a:lstStyle/>
              <a:p>
                <a:endParaRPr lang="zh-CN" altLang="en-US"/>
              </a:p>
            </p:txBody>
          </p:sp>
        </p:grpSp>
        <p:grpSp>
          <p:nvGrpSpPr>
            <p:cNvPr id="37" name="图形 17">
              <a:extLst>
                <a:ext uri="{FF2B5EF4-FFF2-40B4-BE49-F238E27FC236}">
                  <a16:creationId xmlns:a16="http://schemas.microsoft.com/office/drawing/2014/main" id="{3C879CFE-9C47-C04A-E637-552DEF6C0D48}"/>
                </a:ext>
              </a:extLst>
            </p:cNvPr>
            <p:cNvGrpSpPr/>
            <p:nvPr/>
          </p:nvGrpSpPr>
          <p:grpSpPr>
            <a:xfrm>
              <a:off x="9442145" y="2490778"/>
              <a:ext cx="484700" cy="715090"/>
              <a:chOff x="9442145" y="2490778"/>
              <a:chExt cx="484700" cy="715090"/>
            </a:xfrm>
          </p:grpSpPr>
          <p:sp>
            <p:nvSpPr>
              <p:cNvPr id="39" name="任意多边形: 形状 38">
                <a:extLst>
                  <a:ext uri="{FF2B5EF4-FFF2-40B4-BE49-F238E27FC236}">
                    <a16:creationId xmlns:a16="http://schemas.microsoft.com/office/drawing/2014/main" id="{5AA726A1-F276-F745-F2B7-47671CFCC320}"/>
                  </a:ext>
                </a:extLst>
              </p:cNvPr>
              <p:cNvSpPr/>
              <p:nvPr/>
            </p:nvSpPr>
            <p:spPr>
              <a:xfrm>
                <a:off x="9446609" y="2495661"/>
                <a:ext cx="475773" cy="705325"/>
              </a:xfrm>
              <a:custGeom>
                <a:avLst/>
                <a:gdLst>
                  <a:gd name="connsiteX0" fmla="*/ 0 w 475773"/>
                  <a:gd name="connsiteY0" fmla="*/ 0 h 705325"/>
                  <a:gd name="connsiteX1" fmla="*/ 475773 w 475773"/>
                  <a:gd name="connsiteY1" fmla="*/ 0 h 705325"/>
                  <a:gd name="connsiteX2" fmla="*/ 475773 w 475773"/>
                  <a:gd name="connsiteY2" fmla="*/ 705326 h 705325"/>
                  <a:gd name="connsiteX3" fmla="*/ 0 w 475773"/>
                  <a:gd name="connsiteY3" fmla="*/ 705326 h 705325"/>
                </a:gdLst>
                <a:ahLst/>
                <a:cxnLst>
                  <a:cxn ang="0">
                    <a:pos x="connsiteX0" y="connsiteY0"/>
                  </a:cxn>
                  <a:cxn ang="0">
                    <a:pos x="connsiteX1" y="connsiteY1"/>
                  </a:cxn>
                  <a:cxn ang="0">
                    <a:pos x="connsiteX2" y="connsiteY2"/>
                  </a:cxn>
                  <a:cxn ang="0">
                    <a:pos x="connsiteX3" y="connsiteY3"/>
                  </a:cxn>
                </a:cxnLst>
                <a:rect l="l" t="t" r="r" b="b"/>
                <a:pathLst>
                  <a:path w="475773" h="705325">
                    <a:moveTo>
                      <a:pt x="0" y="0"/>
                    </a:moveTo>
                    <a:lnTo>
                      <a:pt x="475773" y="0"/>
                    </a:lnTo>
                    <a:lnTo>
                      <a:pt x="475773" y="705326"/>
                    </a:lnTo>
                    <a:lnTo>
                      <a:pt x="0" y="705326"/>
                    </a:lnTo>
                    <a:close/>
                  </a:path>
                </a:pathLst>
              </a:custGeom>
              <a:solidFill>
                <a:srgbClr val="263238"/>
              </a:solidFill>
              <a:ln w="891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4D82E239-5ACA-312F-BE72-570830958E72}"/>
                  </a:ext>
                </a:extLst>
              </p:cNvPr>
              <p:cNvSpPr/>
              <p:nvPr/>
            </p:nvSpPr>
            <p:spPr>
              <a:xfrm>
                <a:off x="9442145" y="2490778"/>
                <a:ext cx="484700" cy="715090"/>
              </a:xfrm>
              <a:custGeom>
                <a:avLst/>
                <a:gdLst>
                  <a:gd name="connsiteX0" fmla="*/ 484701 w 484700"/>
                  <a:gd name="connsiteY0" fmla="*/ 715091 h 715090"/>
                  <a:gd name="connsiteX1" fmla="*/ 0 w 484700"/>
                  <a:gd name="connsiteY1" fmla="*/ 715091 h 715090"/>
                  <a:gd name="connsiteX2" fmla="*/ 0 w 484700"/>
                  <a:gd name="connsiteY2" fmla="*/ 0 h 715090"/>
                  <a:gd name="connsiteX3" fmla="*/ 484701 w 484700"/>
                  <a:gd name="connsiteY3" fmla="*/ 0 h 715090"/>
                  <a:gd name="connsiteX4" fmla="*/ 8928 w 484700"/>
                  <a:gd name="connsiteY4" fmla="*/ 705326 h 715090"/>
                  <a:gd name="connsiteX5" fmla="*/ 475773 w 484700"/>
                  <a:gd name="connsiteY5" fmla="*/ 705326 h 715090"/>
                  <a:gd name="connsiteX6" fmla="*/ 475773 w 484700"/>
                  <a:gd name="connsiteY6" fmla="*/ 9765 h 715090"/>
                  <a:gd name="connsiteX7" fmla="*/ 8928 w 484700"/>
                  <a:gd name="connsiteY7" fmla="*/ 9765 h 71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700" h="715090">
                    <a:moveTo>
                      <a:pt x="484701" y="715091"/>
                    </a:moveTo>
                    <a:lnTo>
                      <a:pt x="0" y="715091"/>
                    </a:lnTo>
                    <a:lnTo>
                      <a:pt x="0" y="0"/>
                    </a:lnTo>
                    <a:lnTo>
                      <a:pt x="484701" y="0"/>
                    </a:lnTo>
                    <a:close/>
                    <a:moveTo>
                      <a:pt x="8928" y="705326"/>
                    </a:moveTo>
                    <a:lnTo>
                      <a:pt x="475773" y="705326"/>
                    </a:lnTo>
                    <a:lnTo>
                      <a:pt x="47577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43C60AF-E057-B0E6-34B7-6484E7740B82}"/>
                  </a:ext>
                </a:extLst>
              </p:cNvPr>
              <p:cNvSpPr/>
              <p:nvPr/>
            </p:nvSpPr>
            <p:spPr>
              <a:xfrm>
                <a:off x="9475625" y="2538627"/>
                <a:ext cx="417741" cy="619393"/>
              </a:xfrm>
              <a:custGeom>
                <a:avLst/>
                <a:gdLst>
                  <a:gd name="connsiteX0" fmla="*/ 0 w 417741"/>
                  <a:gd name="connsiteY0" fmla="*/ 0 h 619393"/>
                  <a:gd name="connsiteX1" fmla="*/ 417741 w 417741"/>
                  <a:gd name="connsiteY1" fmla="*/ 0 h 619393"/>
                  <a:gd name="connsiteX2" fmla="*/ 417741 w 417741"/>
                  <a:gd name="connsiteY2" fmla="*/ 619394 h 619393"/>
                  <a:gd name="connsiteX3" fmla="*/ 0 w 417741"/>
                  <a:gd name="connsiteY3" fmla="*/ 619394 h 619393"/>
                </a:gdLst>
                <a:ahLst/>
                <a:cxnLst>
                  <a:cxn ang="0">
                    <a:pos x="connsiteX0" y="connsiteY0"/>
                  </a:cxn>
                  <a:cxn ang="0">
                    <a:pos x="connsiteX1" y="connsiteY1"/>
                  </a:cxn>
                  <a:cxn ang="0">
                    <a:pos x="connsiteX2" y="connsiteY2"/>
                  </a:cxn>
                  <a:cxn ang="0">
                    <a:pos x="connsiteX3" y="connsiteY3"/>
                  </a:cxn>
                </a:cxnLst>
                <a:rect l="l" t="t" r="r" b="b"/>
                <a:pathLst>
                  <a:path w="417741" h="619393">
                    <a:moveTo>
                      <a:pt x="0" y="0"/>
                    </a:moveTo>
                    <a:lnTo>
                      <a:pt x="417741" y="0"/>
                    </a:lnTo>
                    <a:lnTo>
                      <a:pt x="417741" y="619394"/>
                    </a:lnTo>
                    <a:lnTo>
                      <a:pt x="0" y="619394"/>
                    </a:lnTo>
                    <a:close/>
                  </a:path>
                </a:pathLst>
              </a:custGeom>
              <a:solidFill>
                <a:srgbClr val="FFFFFF"/>
              </a:solidFill>
              <a:ln w="891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FBF7D0E-260A-9C46-F37E-5AF79EBCBF5F}"/>
                  </a:ext>
                </a:extLst>
              </p:cNvPr>
              <p:cNvSpPr/>
              <p:nvPr/>
            </p:nvSpPr>
            <p:spPr>
              <a:xfrm>
                <a:off x="9471072" y="2533744"/>
                <a:ext cx="426758" cy="629158"/>
              </a:xfrm>
              <a:custGeom>
                <a:avLst/>
                <a:gdLst>
                  <a:gd name="connsiteX0" fmla="*/ 426758 w 426758"/>
                  <a:gd name="connsiteY0" fmla="*/ 629159 h 629158"/>
                  <a:gd name="connsiteX1" fmla="*/ 0 w 426758"/>
                  <a:gd name="connsiteY1" fmla="*/ 629159 h 629158"/>
                  <a:gd name="connsiteX2" fmla="*/ 0 w 426758"/>
                  <a:gd name="connsiteY2" fmla="*/ 0 h 629158"/>
                  <a:gd name="connsiteX3" fmla="*/ 426758 w 426758"/>
                  <a:gd name="connsiteY3" fmla="*/ 0 h 629158"/>
                  <a:gd name="connsiteX4" fmla="*/ 9017 w 426758"/>
                  <a:gd name="connsiteY4" fmla="*/ 619394 h 629158"/>
                  <a:gd name="connsiteX5" fmla="*/ 417830 w 426758"/>
                  <a:gd name="connsiteY5" fmla="*/ 619394 h 629158"/>
                  <a:gd name="connsiteX6" fmla="*/ 417830 w 426758"/>
                  <a:gd name="connsiteY6" fmla="*/ 9765 h 629158"/>
                  <a:gd name="connsiteX7" fmla="*/ 8928 w 426758"/>
                  <a:gd name="connsiteY7" fmla="*/ 9765 h 6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58" h="629158">
                    <a:moveTo>
                      <a:pt x="426758" y="629159"/>
                    </a:moveTo>
                    <a:lnTo>
                      <a:pt x="0" y="629159"/>
                    </a:lnTo>
                    <a:lnTo>
                      <a:pt x="0" y="0"/>
                    </a:lnTo>
                    <a:lnTo>
                      <a:pt x="426758" y="0"/>
                    </a:lnTo>
                    <a:close/>
                    <a:moveTo>
                      <a:pt x="9017" y="619394"/>
                    </a:moveTo>
                    <a:lnTo>
                      <a:pt x="417830" y="619394"/>
                    </a:lnTo>
                    <a:lnTo>
                      <a:pt x="41783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8CE554A-B4C9-7F4B-E712-1EFE8FA58E9B}"/>
                  </a:ext>
                </a:extLst>
              </p:cNvPr>
              <p:cNvSpPr/>
              <p:nvPr/>
            </p:nvSpPr>
            <p:spPr>
              <a:xfrm>
                <a:off x="9565530" y="2671919"/>
                <a:ext cx="238020" cy="352809"/>
              </a:xfrm>
              <a:custGeom>
                <a:avLst/>
                <a:gdLst>
                  <a:gd name="connsiteX0" fmla="*/ 0 w 238020"/>
                  <a:gd name="connsiteY0" fmla="*/ 0 h 352809"/>
                  <a:gd name="connsiteX1" fmla="*/ 238020 w 238020"/>
                  <a:gd name="connsiteY1" fmla="*/ 0 h 352809"/>
                  <a:gd name="connsiteX2" fmla="*/ 238020 w 238020"/>
                  <a:gd name="connsiteY2" fmla="*/ 352809 h 352809"/>
                  <a:gd name="connsiteX3" fmla="*/ 0 w 238020"/>
                  <a:gd name="connsiteY3" fmla="*/ 352809 h 352809"/>
                </a:gdLst>
                <a:ahLst/>
                <a:cxnLst>
                  <a:cxn ang="0">
                    <a:pos x="connsiteX0" y="connsiteY0"/>
                  </a:cxn>
                  <a:cxn ang="0">
                    <a:pos x="connsiteX1" y="connsiteY1"/>
                  </a:cxn>
                  <a:cxn ang="0">
                    <a:pos x="connsiteX2" y="connsiteY2"/>
                  </a:cxn>
                  <a:cxn ang="0">
                    <a:pos x="connsiteX3" y="connsiteY3"/>
                  </a:cxn>
                </a:cxnLst>
                <a:rect l="l" t="t" r="r" b="b"/>
                <a:pathLst>
                  <a:path w="238020" h="352809">
                    <a:moveTo>
                      <a:pt x="0" y="0"/>
                    </a:moveTo>
                    <a:lnTo>
                      <a:pt x="238020" y="0"/>
                    </a:lnTo>
                    <a:lnTo>
                      <a:pt x="238020" y="352809"/>
                    </a:lnTo>
                    <a:lnTo>
                      <a:pt x="0" y="352809"/>
                    </a:lnTo>
                    <a:close/>
                  </a:path>
                </a:pathLst>
              </a:custGeom>
              <a:solidFill>
                <a:srgbClr val="263238"/>
              </a:solidFill>
              <a:ln w="891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99448F9C-50D2-5E38-1931-E9334EC336C2}"/>
                  </a:ext>
                </a:extLst>
              </p:cNvPr>
              <p:cNvSpPr/>
              <p:nvPr/>
            </p:nvSpPr>
            <p:spPr>
              <a:xfrm>
                <a:off x="9561066" y="2667525"/>
                <a:ext cx="246859" cy="362086"/>
              </a:xfrm>
              <a:custGeom>
                <a:avLst/>
                <a:gdLst>
                  <a:gd name="connsiteX0" fmla="*/ 246859 w 246859"/>
                  <a:gd name="connsiteY0" fmla="*/ 362086 h 362086"/>
                  <a:gd name="connsiteX1" fmla="*/ 0 w 246859"/>
                  <a:gd name="connsiteY1" fmla="*/ 362086 h 362086"/>
                  <a:gd name="connsiteX2" fmla="*/ 0 w 246859"/>
                  <a:gd name="connsiteY2" fmla="*/ 0 h 362086"/>
                  <a:gd name="connsiteX3" fmla="*/ 246859 w 246859"/>
                  <a:gd name="connsiteY3" fmla="*/ 0 h 362086"/>
                  <a:gd name="connsiteX4" fmla="*/ 8928 w 246859"/>
                  <a:gd name="connsiteY4" fmla="*/ 352321 h 362086"/>
                  <a:gd name="connsiteX5" fmla="*/ 237931 w 246859"/>
                  <a:gd name="connsiteY5" fmla="*/ 352321 h 362086"/>
                  <a:gd name="connsiteX6" fmla="*/ 237931 w 246859"/>
                  <a:gd name="connsiteY6" fmla="*/ 9765 h 362086"/>
                  <a:gd name="connsiteX7" fmla="*/ 8928 w 246859"/>
                  <a:gd name="connsiteY7" fmla="*/ 9765 h 3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859" h="362086">
                    <a:moveTo>
                      <a:pt x="246859" y="362086"/>
                    </a:moveTo>
                    <a:lnTo>
                      <a:pt x="0" y="362086"/>
                    </a:lnTo>
                    <a:lnTo>
                      <a:pt x="0" y="0"/>
                    </a:lnTo>
                    <a:lnTo>
                      <a:pt x="246859" y="0"/>
                    </a:lnTo>
                    <a:close/>
                    <a:moveTo>
                      <a:pt x="8928" y="352321"/>
                    </a:moveTo>
                    <a:lnTo>
                      <a:pt x="237931" y="352321"/>
                    </a:lnTo>
                    <a:lnTo>
                      <a:pt x="237931" y="9765"/>
                    </a:lnTo>
                    <a:lnTo>
                      <a:pt x="8928" y="9765"/>
                    </a:lnTo>
                    <a:close/>
                  </a:path>
                </a:pathLst>
              </a:custGeom>
              <a:solidFill>
                <a:srgbClr val="263238"/>
              </a:solidFill>
              <a:ln w="8915" cap="flat">
                <a:noFill/>
                <a:prstDash val="solid"/>
                <a:miter/>
              </a:ln>
            </p:spPr>
            <p:txBody>
              <a:bodyPr rtlCol="0" anchor="ctr"/>
              <a:lstStyle/>
              <a:p>
                <a:endParaRPr lang="zh-CN" altLang="en-US"/>
              </a:p>
            </p:txBody>
          </p:sp>
        </p:grpSp>
        <p:grpSp>
          <p:nvGrpSpPr>
            <p:cNvPr id="45" name="图形 17">
              <a:extLst>
                <a:ext uri="{FF2B5EF4-FFF2-40B4-BE49-F238E27FC236}">
                  <a16:creationId xmlns:a16="http://schemas.microsoft.com/office/drawing/2014/main" id="{D7A1D3E3-28F6-5B6E-14F1-8FF40F5650E3}"/>
                </a:ext>
              </a:extLst>
            </p:cNvPr>
            <p:cNvGrpSpPr/>
            <p:nvPr/>
          </p:nvGrpSpPr>
          <p:grpSpPr>
            <a:xfrm>
              <a:off x="7246750" y="2461092"/>
              <a:ext cx="557285" cy="609531"/>
              <a:chOff x="7246750" y="2461092"/>
              <a:chExt cx="557285" cy="609531"/>
            </a:xfrm>
          </p:grpSpPr>
          <p:sp>
            <p:nvSpPr>
              <p:cNvPr id="46" name="任意多边形: 形状 45">
                <a:extLst>
                  <a:ext uri="{FF2B5EF4-FFF2-40B4-BE49-F238E27FC236}">
                    <a16:creationId xmlns:a16="http://schemas.microsoft.com/office/drawing/2014/main" id="{E82E6709-B037-3637-C980-17C72CA5DE7F}"/>
                  </a:ext>
                </a:extLst>
              </p:cNvPr>
              <p:cNvSpPr/>
              <p:nvPr/>
            </p:nvSpPr>
            <p:spPr>
              <a:xfrm>
                <a:off x="7251214" y="2465975"/>
                <a:ext cx="548357" cy="599766"/>
              </a:xfrm>
              <a:custGeom>
                <a:avLst/>
                <a:gdLst>
                  <a:gd name="connsiteX0" fmla="*/ 548358 w 548357"/>
                  <a:gd name="connsiteY0" fmla="*/ 299883 h 599766"/>
                  <a:gd name="connsiteX1" fmla="*/ 274179 w 548357"/>
                  <a:gd name="connsiteY1" fmla="*/ 599766 h 599766"/>
                  <a:gd name="connsiteX2" fmla="*/ 0 w 548357"/>
                  <a:gd name="connsiteY2" fmla="*/ 299883 h 599766"/>
                  <a:gd name="connsiteX3" fmla="*/ 274179 w 548357"/>
                  <a:gd name="connsiteY3" fmla="*/ 0 h 599766"/>
                  <a:gd name="connsiteX4" fmla="*/ 548358 w 548357"/>
                  <a:gd name="connsiteY4" fmla="*/ 299883 h 599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357" h="599766">
                    <a:moveTo>
                      <a:pt x="548358" y="299883"/>
                    </a:moveTo>
                    <a:cubicBezTo>
                      <a:pt x="548358" y="465504"/>
                      <a:pt x="425604" y="599766"/>
                      <a:pt x="274179" y="599766"/>
                    </a:cubicBezTo>
                    <a:cubicBezTo>
                      <a:pt x="122754" y="599766"/>
                      <a:pt x="0" y="465504"/>
                      <a:pt x="0" y="299883"/>
                    </a:cubicBezTo>
                    <a:cubicBezTo>
                      <a:pt x="0" y="134262"/>
                      <a:pt x="122754" y="0"/>
                      <a:pt x="274179" y="0"/>
                    </a:cubicBezTo>
                    <a:cubicBezTo>
                      <a:pt x="425604" y="0"/>
                      <a:pt x="548358" y="134262"/>
                      <a:pt x="548358" y="299883"/>
                    </a:cubicBezTo>
                    <a:close/>
                  </a:path>
                </a:pathLst>
              </a:custGeom>
              <a:solidFill>
                <a:srgbClr val="263238"/>
              </a:solidFill>
              <a:ln w="891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F24B02F-CCB1-11AB-CA38-BE3FC7737577}"/>
                  </a:ext>
                </a:extLst>
              </p:cNvPr>
              <p:cNvSpPr/>
              <p:nvPr/>
            </p:nvSpPr>
            <p:spPr>
              <a:xfrm>
                <a:off x="7246750" y="2461092"/>
                <a:ext cx="557285" cy="609531"/>
              </a:xfrm>
              <a:custGeom>
                <a:avLst/>
                <a:gdLst>
                  <a:gd name="connsiteX0" fmla="*/ 278643 w 557285"/>
                  <a:gd name="connsiteY0" fmla="*/ 609531 h 609531"/>
                  <a:gd name="connsiteX1" fmla="*/ 0 w 557285"/>
                  <a:gd name="connsiteY1" fmla="*/ 304766 h 609531"/>
                  <a:gd name="connsiteX2" fmla="*/ 278643 w 557285"/>
                  <a:gd name="connsiteY2" fmla="*/ 0 h 609531"/>
                  <a:gd name="connsiteX3" fmla="*/ 557286 w 557285"/>
                  <a:gd name="connsiteY3" fmla="*/ 304766 h 609531"/>
                  <a:gd name="connsiteX4" fmla="*/ 278643 w 557285"/>
                  <a:gd name="connsiteY4" fmla="*/ 609531 h 609531"/>
                  <a:gd name="connsiteX5" fmla="*/ 278643 w 557285"/>
                  <a:gd name="connsiteY5" fmla="*/ 9765 h 609531"/>
                  <a:gd name="connsiteX6" fmla="*/ 8928 w 557285"/>
                  <a:gd name="connsiteY6" fmla="*/ 304766 h 609531"/>
                  <a:gd name="connsiteX7" fmla="*/ 278643 w 557285"/>
                  <a:gd name="connsiteY7" fmla="*/ 599766 h 609531"/>
                  <a:gd name="connsiteX8" fmla="*/ 548358 w 557285"/>
                  <a:gd name="connsiteY8" fmla="*/ 304766 h 609531"/>
                  <a:gd name="connsiteX9" fmla="*/ 278643 w 557285"/>
                  <a:gd name="connsiteY9" fmla="*/ 9765 h 60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285" h="609531">
                    <a:moveTo>
                      <a:pt x="278643" y="609531"/>
                    </a:moveTo>
                    <a:cubicBezTo>
                      <a:pt x="124751" y="609531"/>
                      <a:pt x="0" y="473085"/>
                      <a:pt x="0" y="304766"/>
                    </a:cubicBezTo>
                    <a:cubicBezTo>
                      <a:pt x="0" y="136446"/>
                      <a:pt x="124751" y="0"/>
                      <a:pt x="278643" y="0"/>
                    </a:cubicBezTo>
                    <a:cubicBezTo>
                      <a:pt x="432535" y="0"/>
                      <a:pt x="557286" y="136446"/>
                      <a:pt x="557286" y="304766"/>
                    </a:cubicBezTo>
                    <a:cubicBezTo>
                      <a:pt x="557134" y="473017"/>
                      <a:pt x="432472" y="609365"/>
                      <a:pt x="278643" y="609531"/>
                    </a:cubicBezTo>
                    <a:close/>
                    <a:moveTo>
                      <a:pt x="278643" y="9765"/>
                    </a:moveTo>
                    <a:cubicBezTo>
                      <a:pt x="129679" y="9765"/>
                      <a:pt x="8928" y="141837"/>
                      <a:pt x="8928" y="304766"/>
                    </a:cubicBezTo>
                    <a:cubicBezTo>
                      <a:pt x="8928" y="467695"/>
                      <a:pt x="129679" y="599766"/>
                      <a:pt x="278643" y="599766"/>
                    </a:cubicBezTo>
                    <a:cubicBezTo>
                      <a:pt x="427607" y="599766"/>
                      <a:pt x="548358" y="467695"/>
                      <a:pt x="548358" y="304766"/>
                    </a:cubicBezTo>
                    <a:cubicBezTo>
                      <a:pt x="548206" y="141905"/>
                      <a:pt x="427544" y="9931"/>
                      <a:pt x="278643" y="9765"/>
                    </a:cubicBezTo>
                    <a:close/>
                  </a:path>
                </a:pathLst>
              </a:custGeom>
              <a:solidFill>
                <a:srgbClr val="263238"/>
              </a:solidFill>
              <a:ln w="891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8570B292-135C-BD94-A79B-C02BECE6CB5A}"/>
                  </a:ext>
                </a:extLst>
              </p:cNvPr>
              <p:cNvSpPr/>
              <p:nvPr/>
            </p:nvSpPr>
            <p:spPr>
              <a:xfrm>
                <a:off x="7282283" y="2499957"/>
                <a:ext cx="486218" cy="531801"/>
              </a:xfrm>
              <a:custGeom>
                <a:avLst/>
                <a:gdLst>
                  <a:gd name="connsiteX0" fmla="*/ 486219 w 486218"/>
                  <a:gd name="connsiteY0" fmla="*/ 265901 h 531801"/>
                  <a:gd name="connsiteX1" fmla="*/ 243109 w 486218"/>
                  <a:gd name="connsiteY1" fmla="*/ 531802 h 531801"/>
                  <a:gd name="connsiteX2" fmla="*/ 0 w 486218"/>
                  <a:gd name="connsiteY2" fmla="*/ 265901 h 531801"/>
                  <a:gd name="connsiteX3" fmla="*/ 243109 w 486218"/>
                  <a:gd name="connsiteY3" fmla="*/ 0 h 531801"/>
                  <a:gd name="connsiteX4" fmla="*/ 486219 w 486218"/>
                  <a:gd name="connsiteY4" fmla="*/ 265901 h 53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218" h="531801">
                    <a:moveTo>
                      <a:pt x="486219" y="265901"/>
                    </a:moveTo>
                    <a:cubicBezTo>
                      <a:pt x="486219" y="412754"/>
                      <a:pt x="377375" y="531802"/>
                      <a:pt x="243109" y="531802"/>
                    </a:cubicBezTo>
                    <a:cubicBezTo>
                      <a:pt x="108843" y="531802"/>
                      <a:pt x="0" y="412754"/>
                      <a:pt x="0" y="265901"/>
                    </a:cubicBezTo>
                    <a:cubicBezTo>
                      <a:pt x="0" y="119048"/>
                      <a:pt x="108844" y="0"/>
                      <a:pt x="243109" y="0"/>
                    </a:cubicBezTo>
                    <a:cubicBezTo>
                      <a:pt x="377375" y="0"/>
                      <a:pt x="486219" y="119048"/>
                      <a:pt x="486219" y="265901"/>
                    </a:cubicBezTo>
                    <a:close/>
                  </a:path>
                </a:pathLst>
              </a:custGeom>
              <a:solidFill>
                <a:srgbClr val="FFFFFF"/>
              </a:solidFill>
              <a:ln w="891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810948B-2E8C-B218-CBB5-A7028F5E3BFE}"/>
                  </a:ext>
                </a:extLst>
              </p:cNvPr>
              <p:cNvSpPr/>
              <p:nvPr/>
            </p:nvSpPr>
            <p:spPr>
              <a:xfrm>
                <a:off x="7277819" y="2495075"/>
                <a:ext cx="495146" cy="541566"/>
              </a:xfrm>
              <a:custGeom>
                <a:avLst/>
                <a:gdLst>
                  <a:gd name="connsiteX0" fmla="*/ 247574 w 495146"/>
                  <a:gd name="connsiteY0" fmla="*/ 541567 h 541566"/>
                  <a:gd name="connsiteX1" fmla="*/ 0 w 495146"/>
                  <a:gd name="connsiteY1" fmla="*/ 270784 h 541566"/>
                  <a:gd name="connsiteX2" fmla="*/ 247574 w 495146"/>
                  <a:gd name="connsiteY2" fmla="*/ 0 h 541566"/>
                  <a:gd name="connsiteX3" fmla="*/ 495147 w 495146"/>
                  <a:gd name="connsiteY3" fmla="*/ 270784 h 541566"/>
                  <a:gd name="connsiteX4" fmla="*/ 247574 w 495146"/>
                  <a:gd name="connsiteY4" fmla="*/ 541567 h 541566"/>
                  <a:gd name="connsiteX5" fmla="*/ 247574 w 495146"/>
                  <a:gd name="connsiteY5" fmla="*/ 9765 h 541566"/>
                  <a:gd name="connsiteX6" fmla="*/ 8928 w 495146"/>
                  <a:gd name="connsiteY6" fmla="*/ 270784 h 541566"/>
                  <a:gd name="connsiteX7" fmla="*/ 247574 w 495146"/>
                  <a:gd name="connsiteY7" fmla="*/ 531802 h 541566"/>
                  <a:gd name="connsiteX8" fmla="*/ 486219 w 495146"/>
                  <a:gd name="connsiteY8" fmla="*/ 270784 h 541566"/>
                  <a:gd name="connsiteX9" fmla="*/ 247574 w 495146"/>
                  <a:gd name="connsiteY9" fmla="*/ 9765 h 54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146" h="541566">
                    <a:moveTo>
                      <a:pt x="247574" y="541567"/>
                    </a:moveTo>
                    <a:cubicBezTo>
                      <a:pt x="110841" y="541567"/>
                      <a:pt x="0" y="420334"/>
                      <a:pt x="0" y="270784"/>
                    </a:cubicBezTo>
                    <a:cubicBezTo>
                      <a:pt x="0" y="121233"/>
                      <a:pt x="110841" y="0"/>
                      <a:pt x="247574" y="0"/>
                    </a:cubicBezTo>
                    <a:cubicBezTo>
                      <a:pt x="384306" y="0"/>
                      <a:pt x="495147" y="121233"/>
                      <a:pt x="495147" y="270784"/>
                    </a:cubicBezTo>
                    <a:cubicBezTo>
                      <a:pt x="495049" y="420286"/>
                      <a:pt x="384261" y="541460"/>
                      <a:pt x="247574" y="541567"/>
                    </a:cubicBezTo>
                    <a:close/>
                    <a:moveTo>
                      <a:pt x="247574" y="9765"/>
                    </a:moveTo>
                    <a:cubicBezTo>
                      <a:pt x="115769" y="9765"/>
                      <a:pt x="8928" y="126623"/>
                      <a:pt x="8928" y="270784"/>
                    </a:cubicBezTo>
                    <a:cubicBezTo>
                      <a:pt x="8928" y="414944"/>
                      <a:pt x="115769" y="531802"/>
                      <a:pt x="247574" y="531802"/>
                    </a:cubicBezTo>
                    <a:cubicBezTo>
                      <a:pt x="379378" y="531802"/>
                      <a:pt x="486219" y="414944"/>
                      <a:pt x="486219" y="270784"/>
                    </a:cubicBezTo>
                    <a:cubicBezTo>
                      <a:pt x="486067" y="126691"/>
                      <a:pt x="379315" y="9931"/>
                      <a:pt x="247574" y="9765"/>
                    </a:cubicBezTo>
                    <a:close/>
                  </a:path>
                </a:pathLst>
              </a:custGeom>
              <a:solidFill>
                <a:srgbClr val="263238"/>
              </a:solidFill>
              <a:ln w="891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98679F0-1090-F30C-7181-472A3294DA13}"/>
                  </a:ext>
                </a:extLst>
              </p:cNvPr>
              <p:cNvSpPr/>
              <p:nvPr/>
            </p:nvSpPr>
            <p:spPr>
              <a:xfrm>
                <a:off x="7499769" y="2737833"/>
                <a:ext cx="51246" cy="56051"/>
              </a:xfrm>
              <a:custGeom>
                <a:avLst/>
                <a:gdLst>
                  <a:gd name="connsiteX0" fmla="*/ 51247 w 51246"/>
                  <a:gd name="connsiteY0" fmla="*/ 28026 h 56051"/>
                  <a:gd name="connsiteX1" fmla="*/ 25623 w 51246"/>
                  <a:gd name="connsiteY1" fmla="*/ 56051 h 56051"/>
                  <a:gd name="connsiteX2" fmla="*/ 0 w 51246"/>
                  <a:gd name="connsiteY2" fmla="*/ 28026 h 56051"/>
                  <a:gd name="connsiteX3" fmla="*/ 25623 w 51246"/>
                  <a:gd name="connsiteY3" fmla="*/ 0 h 56051"/>
                  <a:gd name="connsiteX4" fmla="*/ 51247 w 51246"/>
                  <a:gd name="connsiteY4" fmla="*/ 28026 h 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46" h="56051">
                    <a:moveTo>
                      <a:pt x="51247" y="28026"/>
                    </a:moveTo>
                    <a:cubicBezTo>
                      <a:pt x="51247" y="43504"/>
                      <a:pt x="39775" y="56051"/>
                      <a:pt x="25623" y="56051"/>
                    </a:cubicBezTo>
                    <a:cubicBezTo>
                      <a:pt x="11472" y="56051"/>
                      <a:pt x="0" y="43504"/>
                      <a:pt x="0" y="28026"/>
                    </a:cubicBezTo>
                    <a:cubicBezTo>
                      <a:pt x="0" y="12548"/>
                      <a:pt x="11472" y="0"/>
                      <a:pt x="25623" y="0"/>
                    </a:cubicBezTo>
                    <a:cubicBezTo>
                      <a:pt x="39775" y="0"/>
                      <a:pt x="51247" y="12548"/>
                      <a:pt x="51247" y="28026"/>
                    </a:cubicBezTo>
                    <a:close/>
                  </a:path>
                </a:pathLst>
              </a:custGeom>
              <a:solidFill>
                <a:srgbClr val="263238"/>
              </a:solidFill>
              <a:ln w="891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FDC3133-C390-AA24-0F3D-ACA91BFE070F}"/>
                  </a:ext>
                </a:extLst>
              </p:cNvPr>
              <p:cNvSpPr/>
              <p:nvPr/>
            </p:nvSpPr>
            <p:spPr>
              <a:xfrm>
                <a:off x="7495216" y="2732755"/>
                <a:ext cx="60353" cy="66011"/>
              </a:xfrm>
              <a:custGeom>
                <a:avLst/>
                <a:gdLst>
                  <a:gd name="connsiteX0" fmla="*/ 30177 w 60353"/>
                  <a:gd name="connsiteY0" fmla="*/ 66011 h 66011"/>
                  <a:gd name="connsiteX1" fmla="*/ 0 w 60353"/>
                  <a:gd name="connsiteY1" fmla="*/ 33006 h 66011"/>
                  <a:gd name="connsiteX2" fmla="*/ 30177 w 60353"/>
                  <a:gd name="connsiteY2" fmla="*/ 0 h 66011"/>
                  <a:gd name="connsiteX3" fmla="*/ 60353 w 60353"/>
                  <a:gd name="connsiteY3" fmla="*/ 33006 h 66011"/>
                  <a:gd name="connsiteX4" fmla="*/ 60353 w 60353"/>
                  <a:gd name="connsiteY4" fmla="*/ 33103 h 66011"/>
                  <a:gd name="connsiteX5" fmla="*/ 30266 w 60353"/>
                  <a:gd name="connsiteY5" fmla="*/ 66011 h 66011"/>
                  <a:gd name="connsiteX6" fmla="*/ 30177 w 60353"/>
                  <a:gd name="connsiteY6" fmla="*/ 66011 h 66011"/>
                  <a:gd name="connsiteX7" fmla="*/ 30177 w 60353"/>
                  <a:gd name="connsiteY7" fmla="*/ 9863 h 66011"/>
                  <a:gd name="connsiteX8" fmla="*/ 8928 w 60353"/>
                  <a:gd name="connsiteY8" fmla="*/ 33103 h 66011"/>
                  <a:gd name="connsiteX9" fmla="*/ 30177 w 60353"/>
                  <a:gd name="connsiteY9" fmla="*/ 56344 h 66011"/>
                  <a:gd name="connsiteX10" fmla="*/ 51425 w 60353"/>
                  <a:gd name="connsiteY10" fmla="*/ 33103 h 66011"/>
                  <a:gd name="connsiteX11" fmla="*/ 30177 w 60353"/>
                  <a:gd name="connsiteY11" fmla="*/ 9863 h 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353" h="66011">
                    <a:moveTo>
                      <a:pt x="30177" y="66011"/>
                    </a:moveTo>
                    <a:cubicBezTo>
                      <a:pt x="13508" y="66011"/>
                      <a:pt x="0" y="51237"/>
                      <a:pt x="0" y="33006"/>
                    </a:cubicBezTo>
                    <a:cubicBezTo>
                      <a:pt x="0" y="14774"/>
                      <a:pt x="13508" y="0"/>
                      <a:pt x="30177" y="0"/>
                    </a:cubicBezTo>
                    <a:cubicBezTo>
                      <a:pt x="46845" y="0"/>
                      <a:pt x="60353" y="14774"/>
                      <a:pt x="60353" y="33006"/>
                    </a:cubicBezTo>
                    <a:cubicBezTo>
                      <a:pt x="60353" y="33035"/>
                      <a:pt x="60353" y="33074"/>
                      <a:pt x="60353" y="33103"/>
                    </a:cubicBezTo>
                    <a:cubicBezTo>
                      <a:pt x="60353" y="51276"/>
                      <a:pt x="46881" y="66011"/>
                      <a:pt x="30266" y="66011"/>
                    </a:cubicBezTo>
                    <a:cubicBezTo>
                      <a:pt x="30239" y="66011"/>
                      <a:pt x="30203" y="66011"/>
                      <a:pt x="30177" y="66011"/>
                    </a:cubicBezTo>
                    <a:close/>
                    <a:moveTo>
                      <a:pt x="30177" y="9863"/>
                    </a:moveTo>
                    <a:cubicBezTo>
                      <a:pt x="18445" y="9863"/>
                      <a:pt x="8928" y="20272"/>
                      <a:pt x="8928" y="33103"/>
                    </a:cubicBezTo>
                    <a:cubicBezTo>
                      <a:pt x="8928" y="45935"/>
                      <a:pt x="18445" y="56344"/>
                      <a:pt x="30177" y="56344"/>
                    </a:cubicBezTo>
                    <a:cubicBezTo>
                      <a:pt x="41908" y="56344"/>
                      <a:pt x="51425" y="45935"/>
                      <a:pt x="51425" y="33103"/>
                    </a:cubicBezTo>
                    <a:cubicBezTo>
                      <a:pt x="51425" y="20272"/>
                      <a:pt x="41908" y="9863"/>
                      <a:pt x="30177" y="9863"/>
                    </a:cubicBezTo>
                    <a:close/>
                  </a:path>
                </a:pathLst>
              </a:custGeom>
              <a:solidFill>
                <a:srgbClr val="263238"/>
              </a:solidFill>
              <a:ln w="891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7169787-034E-AD98-A5F1-FD225DD8454B}"/>
                  </a:ext>
                </a:extLst>
              </p:cNvPr>
              <p:cNvSpPr/>
              <p:nvPr/>
            </p:nvSpPr>
            <p:spPr>
              <a:xfrm>
                <a:off x="7518697" y="2554569"/>
                <a:ext cx="130795" cy="216171"/>
              </a:xfrm>
              <a:custGeom>
                <a:avLst/>
                <a:gdLst>
                  <a:gd name="connsiteX0" fmla="*/ 126331 w 130795"/>
                  <a:gd name="connsiteY0" fmla="*/ 216172 h 216171"/>
                  <a:gd name="connsiteX1" fmla="*/ 0 w 130795"/>
                  <a:gd name="connsiteY1" fmla="*/ 216172 h 216171"/>
                  <a:gd name="connsiteX2" fmla="*/ 81691 w 130795"/>
                  <a:gd name="connsiteY2" fmla="*/ 2806 h 216171"/>
                  <a:gd name="connsiteX3" fmla="*/ 87628 w 130795"/>
                  <a:gd name="connsiteY3" fmla="*/ 463 h 216171"/>
                  <a:gd name="connsiteX4" fmla="*/ 89905 w 130795"/>
                  <a:gd name="connsiteY4" fmla="*/ 6615 h 216171"/>
                  <a:gd name="connsiteX5" fmla="*/ 13481 w 130795"/>
                  <a:gd name="connsiteY5" fmla="*/ 206407 h 216171"/>
                  <a:gd name="connsiteX6" fmla="*/ 126331 w 130795"/>
                  <a:gd name="connsiteY6" fmla="*/ 206407 h 216171"/>
                  <a:gd name="connsiteX7" fmla="*/ 130795 w 130795"/>
                  <a:gd name="connsiteY7" fmla="*/ 211289 h 216171"/>
                  <a:gd name="connsiteX8" fmla="*/ 126331 w 130795"/>
                  <a:gd name="connsiteY8" fmla="*/ 216172 h 21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795" h="216171">
                    <a:moveTo>
                      <a:pt x="126331" y="216172"/>
                    </a:moveTo>
                    <a:lnTo>
                      <a:pt x="0" y="216172"/>
                    </a:lnTo>
                    <a:lnTo>
                      <a:pt x="81691" y="2806"/>
                    </a:lnTo>
                    <a:cubicBezTo>
                      <a:pt x="82745" y="365"/>
                      <a:pt x="85396" y="-680"/>
                      <a:pt x="87628" y="463"/>
                    </a:cubicBezTo>
                    <a:cubicBezTo>
                      <a:pt x="89744" y="1556"/>
                      <a:pt x="90735" y="4232"/>
                      <a:pt x="89905" y="6615"/>
                    </a:cubicBezTo>
                    <a:lnTo>
                      <a:pt x="13481" y="206407"/>
                    </a:lnTo>
                    <a:lnTo>
                      <a:pt x="126331" y="206407"/>
                    </a:lnTo>
                    <a:cubicBezTo>
                      <a:pt x="128795" y="206407"/>
                      <a:pt x="130795" y="208594"/>
                      <a:pt x="130795" y="211289"/>
                    </a:cubicBezTo>
                    <a:cubicBezTo>
                      <a:pt x="130795" y="213984"/>
                      <a:pt x="128795" y="216172"/>
                      <a:pt x="126331" y="216172"/>
                    </a:cubicBezTo>
                    <a:close/>
                  </a:path>
                </a:pathLst>
              </a:custGeom>
              <a:solidFill>
                <a:srgbClr val="263238"/>
              </a:solidFill>
              <a:ln w="8915" cap="flat">
                <a:noFill/>
                <a:prstDash val="solid"/>
                <a:miter/>
              </a:ln>
            </p:spPr>
            <p:txBody>
              <a:bodyPr rtlCol="0" anchor="ctr"/>
              <a:lstStyle/>
              <a:p>
                <a:endParaRPr lang="zh-CN" altLang="en-US"/>
              </a:p>
            </p:txBody>
          </p:sp>
        </p:grpSp>
        <p:grpSp>
          <p:nvGrpSpPr>
            <p:cNvPr id="54" name="图形 17">
              <a:extLst>
                <a:ext uri="{FF2B5EF4-FFF2-40B4-BE49-F238E27FC236}">
                  <a16:creationId xmlns:a16="http://schemas.microsoft.com/office/drawing/2014/main" id="{724F90EF-DB5B-3DD6-9403-ABE50333B3F0}"/>
                </a:ext>
              </a:extLst>
            </p:cNvPr>
            <p:cNvGrpSpPr/>
            <p:nvPr/>
          </p:nvGrpSpPr>
          <p:grpSpPr>
            <a:xfrm>
              <a:off x="5858803" y="2372719"/>
              <a:ext cx="5510986" cy="1850076"/>
              <a:chOff x="5858803" y="2372719"/>
              <a:chExt cx="5510986" cy="1850076"/>
            </a:xfrm>
            <a:solidFill>
              <a:srgbClr val="263238"/>
            </a:solidFill>
          </p:grpSpPr>
          <p:sp>
            <p:nvSpPr>
              <p:cNvPr id="55" name="任意多边形: 形状 54">
                <a:extLst>
                  <a:ext uri="{FF2B5EF4-FFF2-40B4-BE49-F238E27FC236}">
                    <a16:creationId xmlns:a16="http://schemas.microsoft.com/office/drawing/2014/main" id="{B91155D1-C798-DDE0-0DDA-6E4A2229536F}"/>
                  </a:ext>
                </a:extLst>
              </p:cNvPr>
              <p:cNvSpPr/>
              <p:nvPr/>
            </p:nvSpPr>
            <p:spPr>
              <a:xfrm>
                <a:off x="5871570" y="2438242"/>
                <a:ext cx="579070" cy="94232"/>
              </a:xfrm>
              <a:custGeom>
                <a:avLst/>
                <a:gdLst>
                  <a:gd name="connsiteX0" fmla="*/ 579070 w 579070"/>
                  <a:gd name="connsiteY0" fmla="*/ 94232 h 94232"/>
                  <a:gd name="connsiteX1" fmla="*/ 0 w 579070"/>
                  <a:gd name="connsiteY1" fmla="*/ 94232 h 94232"/>
                  <a:gd name="connsiteX2" fmla="*/ 8214 w 579070"/>
                  <a:gd name="connsiteY2" fmla="*/ 0 h 94232"/>
                  <a:gd name="connsiteX3" fmla="*/ 579070 w 579070"/>
                  <a:gd name="connsiteY3" fmla="*/ 0 h 94232"/>
                  <a:gd name="connsiteX4" fmla="*/ 9821 w 579070"/>
                  <a:gd name="connsiteY4" fmla="*/ 84467 h 94232"/>
                  <a:gd name="connsiteX5" fmla="*/ 570142 w 579070"/>
                  <a:gd name="connsiteY5" fmla="*/ 84467 h 94232"/>
                  <a:gd name="connsiteX6" fmla="*/ 570142 w 579070"/>
                  <a:gd name="connsiteY6" fmla="*/ 9765 h 94232"/>
                  <a:gd name="connsiteX7" fmla="*/ 16606 w 579070"/>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232">
                    <a:moveTo>
                      <a:pt x="579070" y="94232"/>
                    </a:moveTo>
                    <a:lnTo>
                      <a:pt x="0" y="94232"/>
                    </a:lnTo>
                    <a:lnTo>
                      <a:pt x="8214" y="0"/>
                    </a:lnTo>
                    <a:lnTo>
                      <a:pt x="579070" y="0"/>
                    </a:lnTo>
                    <a:close/>
                    <a:moveTo>
                      <a:pt x="9821" y="84467"/>
                    </a:moveTo>
                    <a:lnTo>
                      <a:pt x="570142" y="84467"/>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2A9CB18-B6AA-C01C-A927-53BFED734C9E}"/>
                  </a:ext>
                </a:extLst>
              </p:cNvPr>
              <p:cNvSpPr/>
              <p:nvPr/>
            </p:nvSpPr>
            <p:spPr>
              <a:xfrm>
                <a:off x="5871570" y="252271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BC929A8E-CC13-7A55-3DCA-5C3F5825750A}"/>
                  </a:ext>
                </a:extLst>
              </p:cNvPr>
              <p:cNvSpPr/>
              <p:nvPr/>
            </p:nvSpPr>
            <p:spPr>
              <a:xfrm>
                <a:off x="5871570" y="260727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557D474-1820-7C0D-5B65-F784B36E71EE}"/>
                  </a:ext>
                </a:extLst>
              </p:cNvPr>
              <p:cNvSpPr/>
              <p:nvPr/>
            </p:nvSpPr>
            <p:spPr>
              <a:xfrm>
                <a:off x="5871570" y="269183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889034D-18C1-8DF7-3FAD-52D9FCC55F43}"/>
                  </a:ext>
                </a:extLst>
              </p:cNvPr>
              <p:cNvSpPr/>
              <p:nvPr/>
            </p:nvSpPr>
            <p:spPr>
              <a:xfrm>
                <a:off x="5871570" y="277640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AC8BEBB-E047-3DFB-4360-CD2C2322CC3B}"/>
                  </a:ext>
                </a:extLst>
              </p:cNvPr>
              <p:cNvSpPr/>
              <p:nvPr/>
            </p:nvSpPr>
            <p:spPr>
              <a:xfrm>
                <a:off x="5871570" y="286096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8F81E526-9B6E-0B3D-6E36-F9AD2EC53C33}"/>
                  </a:ext>
                </a:extLst>
              </p:cNvPr>
              <p:cNvSpPr/>
              <p:nvPr/>
            </p:nvSpPr>
            <p:spPr>
              <a:xfrm>
                <a:off x="5871570" y="294553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E30D735F-CE71-0DD2-21D1-25769932A449}"/>
                  </a:ext>
                </a:extLst>
              </p:cNvPr>
              <p:cNvSpPr/>
              <p:nvPr/>
            </p:nvSpPr>
            <p:spPr>
              <a:xfrm>
                <a:off x="5871570" y="303009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06686B24-4695-C883-A224-F11C73E98BB0}"/>
                  </a:ext>
                </a:extLst>
              </p:cNvPr>
              <p:cNvSpPr/>
              <p:nvPr/>
            </p:nvSpPr>
            <p:spPr>
              <a:xfrm>
                <a:off x="5871570" y="311466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F4D1A78A-7314-7246-E176-DDD34B9416EC}"/>
                  </a:ext>
                </a:extLst>
              </p:cNvPr>
              <p:cNvSpPr/>
              <p:nvPr/>
            </p:nvSpPr>
            <p:spPr>
              <a:xfrm>
                <a:off x="5871570" y="319922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6523434-8B5F-B5F1-C72E-DC3CC15A7C29}"/>
                  </a:ext>
                </a:extLst>
              </p:cNvPr>
              <p:cNvSpPr/>
              <p:nvPr/>
            </p:nvSpPr>
            <p:spPr>
              <a:xfrm>
                <a:off x="5871570" y="328379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936B5C4E-C0A5-5F42-631E-A419481DFF54}"/>
                  </a:ext>
                </a:extLst>
              </p:cNvPr>
              <p:cNvSpPr/>
              <p:nvPr/>
            </p:nvSpPr>
            <p:spPr>
              <a:xfrm>
                <a:off x="5871570" y="336835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1D7C0DB4-802A-561E-6108-9398232665A3}"/>
                  </a:ext>
                </a:extLst>
              </p:cNvPr>
              <p:cNvSpPr/>
              <p:nvPr/>
            </p:nvSpPr>
            <p:spPr>
              <a:xfrm>
                <a:off x="5871570" y="345292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CAF3D75D-9EB2-8A7A-F1EA-E23A698F4096}"/>
                  </a:ext>
                </a:extLst>
              </p:cNvPr>
              <p:cNvSpPr/>
              <p:nvPr/>
            </p:nvSpPr>
            <p:spPr>
              <a:xfrm>
                <a:off x="5871570" y="3537488"/>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31453D9-E5D0-B0BD-9F1B-2714CF5203A8}"/>
                  </a:ext>
                </a:extLst>
              </p:cNvPr>
              <p:cNvSpPr/>
              <p:nvPr/>
            </p:nvSpPr>
            <p:spPr>
              <a:xfrm>
                <a:off x="5871570" y="362205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75683D3F-CD3A-B0D8-1F48-EEDB45738581}"/>
                  </a:ext>
                </a:extLst>
              </p:cNvPr>
              <p:cNvSpPr/>
              <p:nvPr/>
            </p:nvSpPr>
            <p:spPr>
              <a:xfrm>
                <a:off x="5871570" y="370642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D829574-9423-EA70-B291-0565B90E536C}"/>
                  </a:ext>
                </a:extLst>
              </p:cNvPr>
              <p:cNvSpPr/>
              <p:nvPr/>
            </p:nvSpPr>
            <p:spPr>
              <a:xfrm>
                <a:off x="5871570" y="379089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374 h 94329"/>
                  <a:gd name="connsiteX7" fmla="*/ 16606 w 579070"/>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374"/>
                    </a:lnTo>
                    <a:lnTo>
                      <a:pt x="16606" y="9374"/>
                    </a:lnTo>
                    <a:close/>
                  </a:path>
                </a:pathLst>
              </a:custGeom>
              <a:solidFill>
                <a:srgbClr val="263238"/>
              </a:solidFill>
              <a:ln w="891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26FDE64-F0A3-9F6B-389A-CB2DDF6999E9}"/>
                  </a:ext>
                </a:extLst>
              </p:cNvPr>
              <p:cNvSpPr/>
              <p:nvPr/>
            </p:nvSpPr>
            <p:spPr>
              <a:xfrm>
                <a:off x="5871570" y="387526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1C13F56B-C354-31F7-0923-23F992F58158}"/>
                  </a:ext>
                </a:extLst>
              </p:cNvPr>
              <p:cNvSpPr/>
              <p:nvPr/>
            </p:nvSpPr>
            <p:spPr>
              <a:xfrm>
                <a:off x="5871570" y="3959825"/>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E8CA8BE0-27B0-82BC-E9DD-40D9275E11AE}"/>
                  </a:ext>
                </a:extLst>
              </p:cNvPr>
              <p:cNvSpPr/>
              <p:nvPr/>
            </p:nvSpPr>
            <p:spPr>
              <a:xfrm>
                <a:off x="5871570" y="4044097"/>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10058 h 94329"/>
                  <a:gd name="connsiteX7" fmla="*/ 16606 w 579070"/>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10058"/>
                    </a:lnTo>
                    <a:lnTo>
                      <a:pt x="16606" y="10058"/>
                    </a:lnTo>
                    <a:close/>
                  </a:path>
                </a:pathLst>
              </a:custGeom>
              <a:solidFill>
                <a:srgbClr val="263238"/>
              </a:solidFill>
              <a:ln w="891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B4A28844-A09D-FB3F-35BC-A0F7BB6367A1}"/>
                  </a:ext>
                </a:extLst>
              </p:cNvPr>
              <p:cNvSpPr/>
              <p:nvPr/>
            </p:nvSpPr>
            <p:spPr>
              <a:xfrm>
                <a:off x="5871570" y="4128466"/>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42EC9BD-4725-B3B8-8EEC-A78F0BFF75BD}"/>
                  </a:ext>
                </a:extLst>
              </p:cNvPr>
              <p:cNvSpPr/>
              <p:nvPr/>
            </p:nvSpPr>
            <p:spPr>
              <a:xfrm>
                <a:off x="6449569"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6CA7E15-B98D-5F4D-2E28-AE3DF8FFC63A}"/>
                  </a:ext>
                </a:extLst>
              </p:cNvPr>
              <p:cNvSpPr/>
              <p:nvPr/>
            </p:nvSpPr>
            <p:spPr>
              <a:xfrm>
                <a:off x="6449569"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5F30547-819E-353E-ADDC-D30C6B883FB4}"/>
                  </a:ext>
                </a:extLst>
              </p:cNvPr>
              <p:cNvSpPr/>
              <p:nvPr/>
            </p:nvSpPr>
            <p:spPr>
              <a:xfrm>
                <a:off x="6449569"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341B210-3A45-CC66-5E9F-9CC012F98ACB}"/>
                  </a:ext>
                </a:extLst>
              </p:cNvPr>
              <p:cNvSpPr/>
              <p:nvPr/>
            </p:nvSpPr>
            <p:spPr>
              <a:xfrm>
                <a:off x="6449569"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0334F8E-18AE-9B1A-D23A-99B9C54EAB3F}"/>
                  </a:ext>
                </a:extLst>
              </p:cNvPr>
              <p:cNvSpPr/>
              <p:nvPr/>
            </p:nvSpPr>
            <p:spPr>
              <a:xfrm>
                <a:off x="6449569"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BCFDCE7E-802C-0C36-3A1C-0DF4C716D4D1}"/>
                  </a:ext>
                </a:extLst>
              </p:cNvPr>
              <p:cNvSpPr/>
              <p:nvPr/>
            </p:nvSpPr>
            <p:spPr>
              <a:xfrm>
                <a:off x="6449569"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63396802-D2EA-C88F-23F9-575758E1A83C}"/>
                  </a:ext>
                </a:extLst>
              </p:cNvPr>
              <p:cNvSpPr/>
              <p:nvPr/>
            </p:nvSpPr>
            <p:spPr>
              <a:xfrm>
                <a:off x="6449569"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BF57328B-977C-F8F9-F7A3-F9775E033FD5}"/>
                  </a:ext>
                </a:extLst>
              </p:cNvPr>
              <p:cNvSpPr/>
              <p:nvPr/>
            </p:nvSpPr>
            <p:spPr>
              <a:xfrm>
                <a:off x="6449569"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51E65AA-C7E1-A9E2-5EBB-8D04FE337296}"/>
                  </a:ext>
                </a:extLst>
              </p:cNvPr>
              <p:cNvSpPr/>
              <p:nvPr/>
            </p:nvSpPr>
            <p:spPr>
              <a:xfrm>
                <a:off x="6449569"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260037F-652F-9AB5-8CC3-11CC2FE25B64}"/>
                  </a:ext>
                </a:extLst>
              </p:cNvPr>
              <p:cNvSpPr/>
              <p:nvPr/>
            </p:nvSpPr>
            <p:spPr>
              <a:xfrm>
                <a:off x="6449569"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9209842F-74A7-283F-E947-9498FFAC3BC3}"/>
                  </a:ext>
                </a:extLst>
              </p:cNvPr>
              <p:cNvSpPr/>
              <p:nvPr/>
            </p:nvSpPr>
            <p:spPr>
              <a:xfrm>
                <a:off x="6449569"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5B49E8D-FD2C-5EA5-C86F-C22DEDE5F359}"/>
                  </a:ext>
                </a:extLst>
              </p:cNvPr>
              <p:cNvSpPr/>
              <p:nvPr/>
            </p:nvSpPr>
            <p:spPr>
              <a:xfrm>
                <a:off x="6449569"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744DE1D1-A43E-EA41-13CE-79F6E9FA0391}"/>
                  </a:ext>
                </a:extLst>
              </p:cNvPr>
              <p:cNvSpPr/>
              <p:nvPr/>
            </p:nvSpPr>
            <p:spPr>
              <a:xfrm>
                <a:off x="6449569"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00CD648C-669C-1E36-E27D-58CD2E590384}"/>
                  </a:ext>
                </a:extLst>
              </p:cNvPr>
              <p:cNvSpPr/>
              <p:nvPr/>
            </p:nvSpPr>
            <p:spPr>
              <a:xfrm>
                <a:off x="6449569"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BD77789D-9D37-D808-8EDA-F9E726F5EF58}"/>
                  </a:ext>
                </a:extLst>
              </p:cNvPr>
              <p:cNvSpPr/>
              <p:nvPr/>
            </p:nvSpPr>
            <p:spPr>
              <a:xfrm>
                <a:off x="6449569"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4021A7B0-C8DD-6492-BD61-F4B4C3420C43}"/>
                  </a:ext>
                </a:extLst>
              </p:cNvPr>
              <p:cNvSpPr/>
              <p:nvPr/>
            </p:nvSpPr>
            <p:spPr>
              <a:xfrm>
                <a:off x="6449569"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303B8BF-1000-02CF-E93A-5E957A8177F2}"/>
                  </a:ext>
                </a:extLst>
              </p:cNvPr>
              <p:cNvSpPr/>
              <p:nvPr/>
            </p:nvSpPr>
            <p:spPr>
              <a:xfrm>
                <a:off x="6449569"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7CF5DB59-207B-75C9-3D29-B2E34AA075DA}"/>
                  </a:ext>
                </a:extLst>
              </p:cNvPr>
              <p:cNvSpPr/>
              <p:nvPr/>
            </p:nvSpPr>
            <p:spPr>
              <a:xfrm>
                <a:off x="6449569"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826B535-F583-0172-33D8-66873FA6E276}"/>
                  </a:ext>
                </a:extLst>
              </p:cNvPr>
              <p:cNvSpPr/>
              <p:nvPr/>
            </p:nvSpPr>
            <p:spPr>
              <a:xfrm>
                <a:off x="6449569"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934C3DBD-E6E7-5B52-05F7-DD613566420D}"/>
                  </a:ext>
                </a:extLst>
              </p:cNvPr>
              <p:cNvSpPr/>
              <p:nvPr/>
            </p:nvSpPr>
            <p:spPr>
              <a:xfrm>
                <a:off x="6449569"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04CCAA8F-D28C-DCFB-2806-E443D135B615}"/>
                  </a:ext>
                </a:extLst>
              </p:cNvPr>
              <p:cNvSpPr/>
              <p:nvPr/>
            </p:nvSpPr>
            <p:spPr>
              <a:xfrm>
                <a:off x="6449569"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BB1DE5FC-E80D-6D44-E9FE-B6F181A9EC73}"/>
                  </a:ext>
                </a:extLst>
              </p:cNvPr>
              <p:cNvSpPr/>
              <p:nvPr/>
            </p:nvSpPr>
            <p:spPr>
              <a:xfrm>
                <a:off x="5858803" y="2372719"/>
                <a:ext cx="1198137" cy="73530"/>
              </a:xfrm>
              <a:custGeom>
                <a:avLst/>
                <a:gdLst>
                  <a:gd name="connsiteX0" fmla="*/ 1198138 w 1198137"/>
                  <a:gd name="connsiteY0" fmla="*/ 73530 h 73530"/>
                  <a:gd name="connsiteX1" fmla="*/ 0 w 1198137"/>
                  <a:gd name="connsiteY1" fmla="*/ 73530 h 73530"/>
                  <a:gd name="connsiteX2" fmla="*/ 0 w 1198137"/>
                  <a:gd name="connsiteY2" fmla="*/ 0 h 73530"/>
                  <a:gd name="connsiteX3" fmla="*/ 1198138 w 1198137"/>
                  <a:gd name="connsiteY3" fmla="*/ 0 h 73530"/>
                  <a:gd name="connsiteX4" fmla="*/ 8928 w 1198137"/>
                  <a:gd name="connsiteY4" fmla="*/ 63765 h 73530"/>
                  <a:gd name="connsiteX5" fmla="*/ 1189210 w 1198137"/>
                  <a:gd name="connsiteY5" fmla="*/ 63765 h 73530"/>
                  <a:gd name="connsiteX6" fmla="*/ 1189210 w 1198137"/>
                  <a:gd name="connsiteY6" fmla="*/ 9765 h 73530"/>
                  <a:gd name="connsiteX7" fmla="*/ 8928 w 1198137"/>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137" h="73530">
                    <a:moveTo>
                      <a:pt x="1198138" y="73530"/>
                    </a:moveTo>
                    <a:lnTo>
                      <a:pt x="0" y="73530"/>
                    </a:lnTo>
                    <a:lnTo>
                      <a:pt x="0" y="0"/>
                    </a:lnTo>
                    <a:lnTo>
                      <a:pt x="1198138" y="0"/>
                    </a:lnTo>
                    <a:close/>
                    <a:moveTo>
                      <a:pt x="8928" y="63765"/>
                    </a:moveTo>
                    <a:lnTo>
                      <a:pt x="1189210" y="63765"/>
                    </a:lnTo>
                    <a:lnTo>
                      <a:pt x="118921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4B0E9C42-05F0-C817-7FD7-DF1DB10E6F17}"/>
                  </a:ext>
                </a:extLst>
              </p:cNvPr>
              <p:cNvSpPr/>
              <p:nvPr/>
            </p:nvSpPr>
            <p:spPr>
              <a:xfrm>
                <a:off x="7048012"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0B670D8-AF7A-07AC-F56D-9AAB8BCA5027}"/>
                  </a:ext>
                </a:extLst>
              </p:cNvPr>
              <p:cNvSpPr/>
              <p:nvPr/>
            </p:nvSpPr>
            <p:spPr>
              <a:xfrm>
                <a:off x="7034977"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FD402698-7FEE-CABB-FDB7-172633D88716}"/>
                  </a:ext>
                </a:extLst>
              </p:cNvPr>
              <p:cNvSpPr/>
              <p:nvPr/>
            </p:nvSpPr>
            <p:spPr>
              <a:xfrm>
                <a:off x="7044888"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DE1F37D-D425-252C-5A3D-EA5EC0D92A81}"/>
                  </a:ext>
                </a:extLst>
              </p:cNvPr>
              <p:cNvSpPr/>
              <p:nvPr/>
            </p:nvSpPr>
            <p:spPr>
              <a:xfrm>
                <a:off x="7040424" y="3557507"/>
                <a:ext cx="24909" cy="38376"/>
              </a:xfrm>
              <a:custGeom>
                <a:avLst/>
                <a:gdLst>
                  <a:gd name="connsiteX0" fmla="*/ 24909 w 24909"/>
                  <a:gd name="connsiteY0" fmla="*/ 38377 h 38376"/>
                  <a:gd name="connsiteX1" fmla="*/ 0 w 24909"/>
                  <a:gd name="connsiteY1" fmla="*/ 38377 h 38376"/>
                  <a:gd name="connsiteX2" fmla="*/ 0 w 24909"/>
                  <a:gd name="connsiteY2" fmla="*/ 0 h 38376"/>
                  <a:gd name="connsiteX3" fmla="*/ 24909 w 24909"/>
                  <a:gd name="connsiteY3" fmla="*/ 0 h 38376"/>
                  <a:gd name="connsiteX4" fmla="*/ 8928 w 24909"/>
                  <a:gd name="connsiteY4" fmla="*/ 28612 h 38376"/>
                  <a:gd name="connsiteX5" fmla="*/ 15981 w 24909"/>
                  <a:gd name="connsiteY5" fmla="*/ 28612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58DC8897-6EAA-30D4-0B02-DFF4FEB3DE87}"/>
                  </a:ext>
                </a:extLst>
              </p:cNvPr>
              <p:cNvSpPr/>
              <p:nvPr/>
            </p:nvSpPr>
            <p:spPr>
              <a:xfrm>
                <a:off x="7030513"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7E7F640-6123-3022-2C18-ED2698E08F95}"/>
                  </a:ext>
                </a:extLst>
              </p:cNvPr>
              <p:cNvSpPr/>
              <p:nvPr/>
            </p:nvSpPr>
            <p:spPr>
              <a:xfrm>
                <a:off x="7026049" y="3202939"/>
                <a:ext cx="24909" cy="38376"/>
              </a:xfrm>
              <a:custGeom>
                <a:avLst/>
                <a:gdLst>
                  <a:gd name="connsiteX0" fmla="*/ 24909 w 24909"/>
                  <a:gd name="connsiteY0" fmla="*/ 38376 h 38376"/>
                  <a:gd name="connsiteX1" fmla="*/ 0 w 24909"/>
                  <a:gd name="connsiteY1" fmla="*/ 38376 h 38376"/>
                  <a:gd name="connsiteX2" fmla="*/ 0 w 24909"/>
                  <a:gd name="connsiteY2" fmla="*/ 0 h 38376"/>
                  <a:gd name="connsiteX3" fmla="*/ 24909 w 24909"/>
                  <a:gd name="connsiteY3" fmla="*/ 0 h 38376"/>
                  <a:gd name="connsiteX4" fmla="*/ 8928 w 24909"/>
                  <a:gd name="connsiteY4" fmla="*/ 28611 h 38376"/>
                  <a:gd name="connsiteX5" fmla="*/ 15981 w 24909"/>
                  <a:gd name="connsiteY5" fmla="*/ 28611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6"/>
                    </a:moveTo>
                    <a:lnTo>
                      <a:pt x="0" y="38376"/>
                    </a:lnTo>
                    <a:lnTo>
                      <a:pt x="0" y="0"/>
                    </a:lnTo>
                    <a:lnTo>
                      <a:pt x="24909" y="0"/>
                    </a:lnTo>
                    <a:close/>
                    <a:moveTo>
                      <a:pt x="8928" y="28611"/>
                    </a:moveTo>
                    <a:lnTo>
                      <a:pt x="15981" y="28611"/>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5675BDA4-58AC-155C-8FD7-8F51C9F54B08}"/>
                  </a:ext>
                </a:extLst>
              </p:cNvPr>
              <p:cNvSpPr/>
              <p:nvPr/>
            </p:nvSpPr>
            <p:spPr>
              <a:xfrm>
                <a:off x="8023754"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B271DEBA-C81A-8438-937E-CCA17165C4CB}"/>
                  </a:ext>
                </a:extLst>
              </p:cNvPr>
              <p:cNvSpPr/>
              <p:nvPr/>
            </p:nvSpPr>
            <p:spPr>
              <a:xfrm>
                <a:off x="8023754"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8CFBD849-361A-47A5-DF51-3F4A926EF315}"/>
                  </a:ext>
                </a:extLst>
              </p:cNvPr>
              <p:cNvSpPr/>
              <p:nvPr/>
            </p:nvSpPr>
            <p:spPr>
              <a:xfrm>
                <a:off x="8023754"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29B3E783-8866-860F-EE90-D797229939C6}"/>
                  </a:ext>
                </a:extLst>
              </p:cNvPr>
              <p:cNvSpPr/>
              <p:nvPr/>
            </p:nvSpPr>
            <p:spPr>
              <a:xfrm>
                <a:off x="8023754"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CBAAFE95-2A3E-76A9-E40F-0CB55A324C87}"/>
                  </a:ext>
                </a:extLst>
              </p:cNvPr>
              <p:cNvSpPr/>
              <p:nvPr/>
            </p:nvSpPr>
            <p:spPr>
              <a:xfrm>
                <a:off x="8023754"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18250D51-6FEB-27BB-0663-FE71649F9CEE}"/>
                  </a:ext>
                </a:extLst>
              </p:cNvPr>
              <p:cNvSpPr/>
              <p:nvPr/>
            </p:nvSpPr>
            <p:spPr>
              <a:xfrm>
                <a:off x="8023754"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04DDCA9-EB48-824E-2BD2-B89EC591A5AD}"/>
                  </a:ext>
                </a:extLst>
              </p:cNvPr>
              <p:cNvSpPr/>
              <p:nvPr/>
            </p:nvSpPr>
            <p:spPr>
              <a:xfrm>
                <a:off x="8023754"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428FFC2-BF41-C4FF-BF05-FF9F25CB2A84}"/>
                  </a:ext>
                </a:extLst>
              </p:cNvPr>
              <p:cNvSpPr/>
              <p:nvPr/>
            </p:nvSpPr>
            <p:spPr>
              <a:xfrm>
                <a:off x="8023754"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91D861CB-CA41-3057-9E0E-E8F9787D78DD}"/>
                  </a:ext>
                </a:extLst>
              </p:cNvPr>
              <p:cNvSpPr/>
              <p:nvPr/>
            </p:nvSpPr>
            <p:spPr>
              <a:xfrm>
                <a:off x="8023754"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DD1F94A5-D679-C86F-D5FB-CABA1344F7BB}"/>
                  </a:ext>
                </a:extLst>
              </p:cNvPr>
              <p:cNvSpPr/>
              <p:nvPr/>
            </p:nvSpPr>
            <p:spPr>
              <a:xfrm>
                <a:off x="8023754"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CB79673A-7104-FE67-A306-55EFC469AD2E}"/>
                  </a:ext>
                </a:extLst>
              </p:cNvPr>
              <p:cNvSpPr/>
              <p:nvPr/>
            </p:nvSpPr>
            <p:spPr>
              <a:xfrm>
                <a:off x="8023754"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14F44DAE-CAC5-F5FF-1C02-E4CC70B2A99C}"/>
                  </a:ext>
                </a:extLst>
              </p:cNvPr>
              <p:cNvSpPr/>
              <p:nvPr/>
            </p:nvSpPr>
            <p:spPr>
              <a:xfrm>
                <a:off x="8023754"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C03D9900-32C1-6439-4C58-2B9D147C38EA}"/>
                  </a:ext>
                </a:extLst>
              </p:cNvPr>
              <p:cNvSpPr/>
              <p:nvPr/>
            </p:nvSpPr>
            <p:spPr>
              <a:xfrm>
                <a:off x="8023754"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25AE1511-CC06-AE80-276D-4A79D75698B6}"/>
                  </a:ext>
                </a:extLst>
              </p:cNvPr>
              <p:cNvSpPr/>
              <p:nvPr/>
            </p:nvSpPr>
            <p:spPr>
              <a:xfrm>
                <a:off x="8023754"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8171D2C-A0F0-1568-E774-D37F6A1461ED}"/>
                  </a:ext>
                </a:extLst>
              </p:cNvPr>
              <p:cNvSpPr/>
              <p:nvPr/>
            </p:nvSpPr>
            <p:spPr>
              <a:xfrm>
                <a:off x="8023754"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51EA75D9-1D3A-BE7F-D5FD-ACDAC26AB022}"/>
                  </a:ext>
                </a:extLst>
              </p:cNvPr>
              <p:cNvSpPr/>
              <p:nvPr/>
            </p:nvSpPr>
            <p:spPr>
              <a:xfrm>
                <a:off x="8023754"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18B4F7B-246D-342C-86E9-1A1BF64A2D45}"/>
                  </a:ext>
                </a:extLst>
              </p:cNvPr>
              <p:cNvSpPr/>
              <p:nvPr/>
            </p:nvSpPr>
            <p:spPr>
              <a:xfrm>
                <a:off x="8023754"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C8054373-6C81-3CA6-A15B-9A799D8790E7}"/>
                  </a:ext>
                </a:extLst>
              </p:cNvPr>
              <p:cNvSpPr/>
              <p:nvPr/>
            </p:nvSpPr>
            <p:spPr>
              <a:xfrm>
                <a:off x="8023754"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4AB8B3CD-FF01-C190-AD27-718430C4AEB7}"/>
                  </a:ext>
                </a:extLst>
              </p:cNvPr>
              <p:cNvSpPr/>
              <p:nvPr/>
            </p:nvSpPr>
            <p:spPr>
              <a:xfrm>
                <a:off x="8023754"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910 w 579159"/>
                  <a:gd name="connsiteY4" fmla="*/ 84565 h 94329"/>
                  <a:gd name="connsiteX5" fmla="*/ 570320 w 579159"/>
                  <a:gd name="connsiteY5" fmla="*/ 84565 h 94329"/>
                  <a:gd name="connsiteX6" fmla="*/ 570320 w 579159"/>
                  <a:gd name="connsiteY6" fmla="*/ 9765 h 94329"/>
                  <a:gd name="connsiteX7" fmla="*/ 16784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910" y="84565"/>
                    </a:moveTo>
                    <a:lnTo>
                      <a:pt x="570320" y="84565"/>
                    </a:lnTo>
                    <a:lnTo>
                      <a:pt x="570320" y="9765"/>
                    </a:lnTo>
                    <a:lnTo>
                      <a:pt x="16784" y="9765"/>
                    </a:lnTo>
                    <a:close/>
                  </a:path>
                </a:pathLst>
              </a:custGeom>
              <a:solidFill>
                <a:srgbClr val="263238"/>
              </a:solidFill>
              <a:ln w="891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24A46C52-AFC7-2155-7E82-636BC801C413}"/>
                  </a:ext>
                </a:extLst>
              </p:cNvPr>
              <p:cNvSpPr/>
              <p:nvPr/>
            </p:nvSpPr>
            <p:spPr>
              <a:xfrm>
                <a:off x="8023754"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82BCB76-E2A0-7F3A-5FFA-70C7DE533315}"/>
                  </a:ext>
                </a:extLst>
              </p:cNvPr>
              <p:cNvSpPr/>
              <p:nvPr/>
            </p:nvSpPr>
            <p:spPr>
              <a:xfrm>
                <a:off x="8023754"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F509AB6-C40B-97C5-4889-A516517FF880}"/>
                  </a:ext>
                </a:extLst>
              </p:cNvPr>
              <p:cNvSpPr/>
              <p:nvPr/>
            </p:nvSpPr>
            <p:spPr>
              <a:xfrm>
                <a:off x="8601842" y="2438242"/>
                <a:ext cx="579069" cy="94232"/>
              </a:xfrm>
              <a:custGeom>
                <a:avLst/>
                <a:gdLst>
                  <a:gd name="connsiteX0" fmla="*/ 579070 w 579069"/>
                  <a:gd name="connsiteY0" fmla="*/ 94232 h 94232"/>
                  <a:gd name="connsiteX1" fmla="*/ 0 w 579069"/>
                  <a:gd name="connsiteY1" fmla="*/ 94232 h 94232"/>
                  <a:gd name="connsiteX2" fmla="*/ 8303 w 579069"/>
                  <a:gd name="connsiteY2" fmla="*/ 0 h 94232"/>
                  <a:gd name="connsiteX3" fmla="*/ 579070 w 579069"/>
                  <a:gd name="connsiteY3" fmla="*/ 0 h 94232"/>
                  <a:gd name="connsiteX4" fmla="*/ 9821 w 579069"/>
                  <a:gd name="connsiteY4" fmla="*/ 84467 h 94232"/>
                  <a:gd name="connsiteX5" fmla="*/ 570142 w 579069"/>
                  <a:gd name="connsiteY5" fmla="*/ 84467 h 94232"/>
                  <a:gd name="connsiteX6" fmla="*/ 570142 w 579069"/>
                  <a:gd name="connsiteY6" fmla="*/ 9765 h 94232"/>
                  <a:gd name="connsiteX7" fmla="*/ 16606 w 57906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232">
                    <a:moveTo>
                      <a:pt x="579070" y="94232"/>
                    </a:moveTo>
                    <a:lnTo>
                      <a:pt x="0" y="94232"/>
                    </a:lnTo>
                    <a:lnTo>
                      <a:pt x="8303" y="0"/>
                    </a:lnTo>
                    <a:lnTo>
                      <a:pt x="579070" y="0"/>
                    </a:lnTo>
                    <a:close/>
                    <a:moveTo>
                      <a:pt x="9821" y="84467"/>
                    </a:moveTo>
                    <a:lnTo>
                      <a:pt x="570142" y="84467"/>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5D161A6-E4B1-179B-BEB1-DCF00BEFBBBA}"/>
                  </a:ext>
                </a:extLst>
              </p:cNvPr>
              <p:cNvSpPr/>
              <p:nvPr/>
            </p:nvSpPr>
            <p:spPr>
              <a:xfrm>
                <a:off x="8601842" y="252271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F7480B32-31C9-EF0C-E8A3-6723B657CA94}"/>
                  </a:ext>
                </a:extLst>
              </p:cNvPr>
              <p:cNvSpPr/>
              <p:nvPr/>
            </p:nvSpPr>
            <p:spPr>
              <a:xfrm>
                <a:off x="8601842" y="260727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AB94524-5B62-B493-A135-AB4C2072F6BC}"/>
                  </a:ext>
                </a:extLst>
              </p:cNvPr>
              <p:cNvSpPr/>
              <p:nvPr/>
            </p:nvSpPr>
            <p:spPr>
              <a:xfrm>
                <a:off x="8601842" y="269183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0A27DF73-E08C-9DF6-DA28-3863279A8E22}"/>
                  </a:ext>
                </a:extLst>
              </p:cNvPr>
              <p:cNvSpPr/>
              <p:nvPr/>
            </p:nvSpPr>
            <p:spPr>
              <a:xfrm>
                <a:off x="8601842" y="277640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61247C52-60DA-BBC3-6C81-7FA740458043}"/>
                  </a:ext>
                </a:extLst>
              </p:cNvPr>
              <p:cNvSpPr/>
              <p:nvPr/>
            </p:nvSpPr>
            <p:spPr>
              <a:xfrm>
                <a:off x="8601842" y="286096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9FB01D63-BD20-A448-3397-F262B3B138A6}"/>
                  </a:ext>
                </a:extLst>
              </p:cNvPr>
              <p:cNvSpPr/>
              <p:nvPr/>
            </p:nvSpPr>
            <p:spPr>
              <a:xfrm>
                <a:off x="8601842" y="294553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5FA36444-14C7-C50B-E458-637341617247}"/>
                  </a:ext>
                </a:extLst>
              </p:cNvPr>
              <p:cNvSpPr/>
              <p:nvPr/>
            </p:nvSpPr>
            <p:spPr>
              <a:xfrm>
                <a:off x="8601842" y="303009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4E6A2C86-8497-2F40-4F2B-61B6A21C0774}"/>
                  </a:ext>
                </a:extLst>
              </p:cNvPr>
              <p:cNvSpPr/>
              <p:nvPr/>
            </p:nvSpPr>
            <p:spPr>
              <a:xfrm>
                <a:off x="8601842" y="311466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F9A67281-9365-5B9C-B075-3EDB6804525F}"/>
                  </a:ext>
                </a:extLst>
              </p:cNvPr>
              <p:cNvSpPr/>
              <p:nvPr/>
            </p:nvSpPr>
            <p:spPr>
              <a:xfrm>
                <a:off x="8601842" y="319922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9A7AD50C-6F2D-AE59-2764-6ACB38577B1D}"/>
                  </a:ext>
                </a:extLst>
              </p:cNvPr>
              <p:cNvSpPr/>
              <p:nvPr/>
            </p:nvSpPr>
            <p:spPr>
              <a:xfrm>
                <a:off x="8601842" y="328379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0D7B9C38-ED53-F77F-2A11-E6C4B9A7FAB9}"/>
                  </a:ext>
                </a:extLst>
              </p:cNvPr>
              <p:cNvSpPr/>
              <p:nvPr/>
            </p:nvSpPr>
            <p:spPr>
              <a:xfrm>
                <a:off x="8601842" y="336835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5C601DD0-62EE-327C-BE04-066F08F3C81F}"/>
                  </a:ext>
                </a:extLst>
              </p:cNvPr>
              <p:cNvSpPr/>
              <p:nvPr/>
            </p:nvSpPr>
            <p:spPr>
              <a:xfrm>
                <a:off x="8601842" y="345292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2533F22A-5E7C-E2EC-F752-46F0F359A50D}"/>
                  </a:ext>
                </a:extLst>
              </p:cNvPr>
              <p:cNvSpPr/>
              <p:nvPr/>
            </p:nvSpPr>
            <p:spPr>
              <a:xfrm>
                <a:off x="8601842" y="3537488"/>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3D469BB4-FF3E-77A8-EE86-0DF77A2164D7}"/>
                  </a:ext>
                </a:extLst>
              </p:cNvPr>
              <p:cNvSpPr/>
              <p:nvPr/>
            </p:nvSpPr>
            <p:spPr>
              <a:xfrm>
                <a:off x="8601842" y="362205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3D049DA9-4695-A6E0-9E84-401D7130FA80}"/>
                  </a:ext>
                </a:extLst>
              </p:cNvPr>
              <p:cNvSpPr/>
              <p:nvPr/>
            </p:nvSpPr>
            <p:spPr>
              <a:xfrm>
                <a:off x="8601842" y="370642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1B4B648-6605-DD65-C748-1B2B3C17480F}"/>
                  </a:ext>
                </a:extLst>
              </p:cNvPr>
              <p:cNvSpPr/>
              <p:nvPr/>
            </p:nvSpPr>
            <p:spPr>
              <a:xfrm>
                <a:off x="8601842" y="379089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374 h 94329"/>
                  <a:gd name="connsiteX7" fmla="*/ 16606 w 57906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374"/>
                    </a:lnTo>
                    <a:lnTo>
                      <a:pt x="16606" y="9374"/>
                    </a:lnTo>
                    <a:close/>
                  </a:path>
                </a:pathLst>
              </a:custGeom>
              <a:solidFill>
                <a:srgbClr val="263238"/>
              </a:solidFill>
              <a:ln w="891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5C1E1D98-D26E-524D-58D0-E2729AFD15C6}"/>
                  </a:ext>
                </a:extLst>
              </p:cNvPr>
              <p:cNvSpPr/>
              <p:nvPr/>
            </p:nvSpPr>
            <p:spPr>
              <a:xfrm>
                <a:off x="8601842" y="387526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1635B9D7-7FAE-97E0-001B-F7598DDB22EB}"/>
                  </a:ext>
                </a:extLst>
              </p:cNvPr>
              <p:cNvSpPr/>
              <p:nvPr/>
            </p:nvSpPr>
            <p:spPr>
              <a:xfrm>
                <a:off x="8601842" y="3959825"/>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84254321-09B1-252F-0FEC-FD3C7F5D51DF}"/>
                  </a:ext>
                </a:extLst>
              </p:cNvPr>
              <p:cNvSpPr/>
              <p:nvPr/>
            </p:nvSpPr>
            <p:spPr>
              <a:xfrm>
                <a:off x="8601842" y="4044097"/>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10058 h 94329"/>
                  <a:gd name="connsiteX7" fmla="*/ 16606 w 57906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10058"/>
                    </a:lnTo>
                    <a:lnTo>
                      <a:pt x="16606" y="10058"/>
                    </a:lnTo>
                    <a:close/>
                  </a:path>
                </a:pathLst>
              </a:custGeom>
              <a:solidFill>
                <a:srgbClr val="263238"/>
              </a:solidFill>
              <a:ln w="891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68823578-786C-873F-D999-259072735B0C}"/>
                  </a:ext>
                </a:extLst>
              </p:cNvPr>
              <p:cNvSpPr/>
              <p:nvPr/>
            </p:nvSpPr>
            <p:spPr>
              <a:xfrm>
                <a:off x="8601842" y="4128466"/>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745494CF-C150-4232-C63F-24B2E8833022}"/>
                  </a:ext>
                </a:extLst>
              </p:cNvPr>
              <p:cNvSpPr/>
              <p:nvPr/>
            </p:nvSpPr>
            <p:spPr>
              <a:xfrm>
                <a:off x="8011076" y="2372719"/>
                <a:ext cx="1198048" cy="73530"/>
              </a:xfrm>
              <a:custGeom>
                <a:avLst/>
                <a:gdLst>
                  <a:gd name="connsiteX0" fmla="*/ 1198048 w 1198048"/>
                  <a:gd name="connsiteY0" fmla="*/ 73530 h 73530"/>
                  <a:gd name="connsiteX1" fmla="*/ 0 w 1198048"/>
                  <a:gd name="connsiteY1" fmla="*/ 73530 h 73530"/>
                  <a:gd name="connsiteX2" fmla="*/ 0 w 1198048"/>
                  <a:gd name="connsiteY2" fmla="*/ 0 h 73530"/>
                  <a:gd name="connsiteX3" fmla="*/ 1198048 w 1198048"/>
                  <a:gd name="connsiteY3" fmla="*/ 0 h 73530"/>
                  <a:gd name="connsiteX4" fmla="*/ 8928 w 1198048"/>
                  <a:gd name="connsiteY4" fmla="*/ 63765 h 73530"/>
                  <a:gd name="connsiteX5" fmla="*/ 1189120 w 1198048"/>
                  <a:gd name="connsiteY5" fmla="*/ 63765 h 73530"/>
                  <a:gd name="connsiteX6" fmla="*/ 1189120 w 1198048"/>
                  <a:gd name="connsiteY6" fmla="*/ 9765 h 73530"/>
                  <a:gd name="connsiteX7" fmla="*/ 8928 w 1198048"/>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048" h="73530">
                    <a:moveTo>
                      <a:pt x="1198048" y="73530"/>
                    </a:moveTo>
                    <a:lnTo>
                      <a:pt x="0" y="73530"/>
                    </a:lnTo>
                    <a:lnTo>
                      <a:pt x="0" y="0"/>
                    </a:lnTo>
                    <a:lnTo>
                      <a:pt x="1198048" y="0"/>
                    </a:lnTo>
                    <a:close/>
                    <a:moveTo>
                      <a:pt x="8928" y="63765"/>
                    </a:moveTo>
                    <a:lnTo>
                      <a:pt x="1189120" y="63765"/>
                    </a:lnTo>
                    <a:lnTo>
                      <a:pt x="118912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DBAB1012-FABC-411B-8903-3289D3F93A48}"/>
                  </a:ext>
                </a:extLst>
              </p:cNvPr>
              <p:cNvSpPr/>
              <p:nvPr/>
            </p:nvSpPr>
            <p:spPr>
              <a:xfrm>
                <a:off x="9200196"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4EACBE46-4DC5-99EA-C6A2-E4BCFB58FEAB}"/>
                  </a:ext>
                </a:extLst>
              </p:cNvPr>
              <p:cNvSpPr/>
              <p:nvPr/>
            </p:nvSpPr>
            <p:spPr>
              <a:xfrm>
                <a:off x="9187250"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4CB3974-FC04-DBE2-4F77-B8EAD5E5399C}"/>
                  </a:ext>
                </a:extLst>
              </p:cNvPr>
              <p:cNvSpPr/>
              <p:nvPr/>
            </p:nvSpPr>
            <p:spPr>
              <a:xfrm>
                <a:off x="9197071"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78E0BEDD-8206-9CFC-4697-A9E4C4F3F88C}"/>
                  </a:ext>
                </a:extLst>
              </p:cNvPr>
              <p:cNvSpPr/>
              <p:nvPr/>
            </p:nvSpPr>
            <p:spPr>
              <a:xfrm>
                <a:off x="9192607" y="3557507"/>
                <a:ext cx="24909" cy="38376"/>
              </a:xfrm>
              <a:custGeom>
                <a:avLst/>
                <a:gdLst>
                  <a:gd name="connsiteX0" fmla="*/ 24909 w 24909"/>
                  <a:gd name="connsiteY0" fmla="*/ 38377 h 38376"/>
                  <a:gd name="connsiteX1" fmla="*/ 0 w 24909"/>
                  <a:gd name="connsiteY1" fmla="*/ 38377 h 38376"/>
                  <a:gd name="connsiteX2" fmla="*/ 0 w 24909"/>
                  <a:gd name="connsiteY2" fmla="*/ 0 h 38376"/>
                  <a:gd name="connsiteX3" fmla="*/ 24909 w 24909"/>
                  <a:gd name="connsiteY3" fmla="*/ 0 h 38376"/>
                  <a:gd name="connsiteX4" fmla="*/ 8928 w 24909"/>
                  <a:gd name="connsiteY4" fmla="*/ 28612 h 38376"/>
                  <a:gd name="connsiteX5" fmla="*/ 15981 w 24909"/>
                  <a:gd name="connsiteY5" fmla="*/ 28612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651E26D3-528D-3570-6B92-DC60A6438968}"/>
                  </a:ext>
                </a:extLst>
              </p:cNvPr>
              <p:cNvSpPr/>
              <p:nvPr/>
            </p:nvSpPr>
            <p:spPr>
              <a:xfrm>
                <a:off x="9182697"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46AD699A-D964-5FB5-30CA-14EEE5B81700}"/>
                  </a:ext>
                </a:extLst>
              </p:cNvPr>
              <p:cNvSpPr/>
              <p:nvPr/>
            </p:nvSpPr>
            <p:spPr>
              <a:xfrm>
                <a:off x="9178233" y="3202939"/>
                <a:ext cx="24998" cy="38376"/>
              </a:xfrm>
              <a:custGeom>
                <a:avLst/>
                <a:gdLst>
                  <a:gd name="connsiteX0" fmla="*/ 24998 w 24998"/>
                  <a:gd name="connsiteY0" fmla="*/ 38376 h 38376"/>
                  <a:gd name="connsiteX1" fmla="*/ 0 w 24998"/>
                  <a:gd name="connsiteY1" fmla="*/ 38376 h 38376"/>
                  <a:gd name="connsiteX2" fmla="*/ 0 w 24998"/>
                  <a:gd name="connsiteY2" fmla="*/ 0 h 38376"/>
                  <a:gd name="connsiteX3" fmla="*/ 24998 w 24998"/>
                  <a:gd name="connsiteY3" fmla="*/ 0 h 38376"/>
                  <a:gd name="connsiteX4" fmla="*/ 9017 w 24998"/>
                  <a:gd name="connsiteY4" fmla="*/ 28611 h 38376"/>
                  <a:gd name="connsiteX5" fmla="*/ 16070 w 24998"/>
                  <a:gd name="connsiteY5" fmla="*/ 28611 h 38376"/>
                  <a:gd name="connsiteX6" fmla="*/ 16070 w 24998"/>
                  <a:gd name="connsiteY6" fmla="*/ 9765 h 38376"/>
                  <a:gd name="connsiteX7" fmla="*/ 9017 w 2499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98" h="38376">
                    <a:moveTo>
                      <a:pt x="24998" y="38376"/>
                    </a:moveTo>
                    <a:lnTo>
                      <a:pt x="0" y="38376"/>
                    </a:lnTo>
                    <a:lnTo>
                      <a:pt x="0" y="0"/>
                    </a:lnTo>
                    <a:lnTo>
                      <a:pt x="24998" y="0"/>
                    </a:lnTo>
                    <a:close/>
                    <a:moveTo>
                      <a:pt x="9017" y="28611"/>
                    </a:moveTo>
                    <a:lnTo>
                      <a:pt x="16070" y="28611"/>
                    </a:lnTo>
                    <a:lnTo>
                      <a:pt x="16070" y="9765"/>
                    </a:lnTo>
                    <a:lnTo>
                      <a:pt x="9017" y="9765"/>
                    </a:lnTo>
                    <a:close/>
                  </a:path>
                </a:pathLst>
              </a:custGeom>
              <a:solidFill>
                <a:srgbClr val="263238"/>
              </a:solidFill>
              <a:ln w="891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555FC2BB-0246-85A8-B3AB-727F576F3E79}"/>
                  </a:ext>
                </a:extLst>
              </p:cNvPr>
              <p:cNvSpPr/>
              <p:nvPr/>
            </p:nvSpPr>
            <p:spPr>
              <a:xfrm>
                <a:off x="10176384" y="2438242"/>
                <a:ext cx="579159" cy="94232"/>
              </a:xfrm>
              <a:custGeom>
                <a:avLst/>
                <a:gdLst>
                  <a:gd name="connsiteX0" fmla="*/ 578713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374 w 579159"/>
                  <a:gd name="connsiteY4" fmla="*/ 84467 h 94232"/>
                  <a:gd name="connsiteX5" fmla="*/ 569785 w 579159"/>
                  <a:gd name="connsiteY5" fmla="*/ 84467 h 94232"/>
                  <a:gd name="connsiteX6" fmla="*/ 569785 w 579159"/>
                  <a:gd name="connsiteY6" fmla="*/ 9765 h 94232"/>
                  <a:gd name="connsiteX7" fmla="*/ 16249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8713" y="94232"/>
                    </a:moveTo>
                    <a:lnTo>
                      <a:pt x="0" y="94232"/>
                    </a:lnTo>
                    <a:lnTo>
                      <a:pt x="8303" y="0"/>
                    </a:lnTo>
                    <a:lnTo>
                      <a:pt x="579159" y="0"/>
                    </a:lnTo>
                    <a:close/>
                    <a:moveTo>
                      <a:pt x="9374" y="84467"/>
                    </a:moveTo>
                    <a:lnTo>
                      <a:pt x="569785" y="84467"/>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37F739B0-3115-5A57-E305-54F88AE6C54A}"/>
                  </a:ext>
                </a:extLst>
              </p:cNvPr>
              <p:cNvSpPr/>
              <p:nvPr/>
            </p:nvSpPr>
            <p:spPr>
              <a:xfrm>
                <a:off x="10176384" y="252271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88DA5167-9036-CEFE-FAD7-59CE3EE8B9F8}"/>
                  </a:ext>
                </a:extLst>
              </p:cNvPr>
              <p:cNvSpPr/>
              <p:nvPr/>
            </p:nvSpPr>
            <p:spPr>
              <a:xfrm>
                <a:off x="10176384" y="260727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34330C0-4CFD-931B-B1EF-2E75C1A2C5D3}"/>
                  </a:ext>
                </a:extLst>
              </p:cNvPr>
              <p:cNvSpPr/>
              <p:nvPr/>
            </p:nvSpPr>
            <p:spPr>
              <a:xfrm>
                <a:off x="10176384" y="269183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FEDD5ECC-D060-C7D9-7412-F8BDDCD62559}"/>
                  </a:ext>
                </a:extLst>
              </p:cNvPr>
              <p:cNvSpPr/>
              <p:nvPr/>
            </p:nvSpPr>
            <p:spPr>
              <a:xfrm>
                <a:off x="10176384" y="277640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91A0E1E8-3D4D-CB36-803F-763A0C9D926C}"/>
                  </a:ext>
                </a:extLst>
              </p:cNvPr>
              <p:cNvSpPr/>
              <p:nvPr/>
            </p:nvSpPr>
            <p:spPr>
              <a:xfrm>
                <a:off x="10176384" y="286096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598F00FD-2D98-C670-5AED-052EE032FEBF}"/>
                  </a:ext>
                </a:extLst>
              </p:cNvPr>
              <p:cNvSpPr/>
              <p:nvPr/>
            </p:nvSpPr>
            <p:spPr>
              <a:xfrm>
                <a:off x="10176384" y="294553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DBBE66DA-C7B2-634A-68AB-FE7644CB2AE2}"/>
                  </a:ext>
                </a:extLst>
              </p:cNvPr>
              <p:cNvSpPr/>
              <p:nvPr/>
            </p:nvSpPr>
            <p:spPr>
              <a:xfrm>
                <a:off x="10176384" y="303009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4C9AB19D-2F03-E341-127A-D9D2C59BE535}"/>
                  </a:ext>
                </a:extLst>
              </p:cNvPr>
              <p:cNvSpPr/>
              <p:nvPr/>
            </p:nvSpPr>
            <p:spPr>
              <a:xfrm>
                <a:off x="10176384" y="311466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ACEFD46A-BC21-6676-F5E6-16540E21B032}"/>
                  </a:ext>
                </a:extLst>
              </p:cNvPr>
              <p:cNvSpPr/>
              <p:nvPr/>
            </p:nvSpPr>
            <p:spPr>
              <a:xfrm>
                <a:off x="10176384" y="319922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C68FA36F-2078-CC5A-1751-A4E2E106A5E1}"/>
                  </a:ext>
                </a:extLst>
              </p:cNvPr>
              <p:cNvSpPr/>
              <p:nvPr/>
            </p:nvSpPr>
            <p:spPr>
              <a:xfrm>
                <a:off x="10176384" y="328379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C233B24D-E0FB-C384-0B3C-1137B6F7C6C0}"/>
                  </a:ext>
                </a:extLst>
              </p:cNvPr>
              <p:cNvSpPr/>
              <p:nvPr/>
            </p:nvSpPr>
            <p:spPr>
              <a:xfrm>
                <a:off x="10176384" y="336835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3984E56F-CD01-B73A-3266-F12ADEFA1503}"/>
                  </a:ext>
                </a:extLst>
              </p:cNvPr>
              <p:cNvSpPr/>
              <p:nvPr/>
            </p:nvSpPr>
            <p:spPr>
              <a:xfrm>
                <a:off x="10176384" y="345292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094B2DCA-1E53-65A0-F321-575369524084}"/>
                  </a:ext>
                </a:extLst>
              </p:cNvPr>
              <p:cNvSpPr/>
              <p:nvPr/>
            </p:nvSpPr>
            <p:spPr>
              <a:xfrm>
                <a:off x="10176384" y="3537488"/>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8B13AC67-5145-2DCC-FEC7-301037A5361F}"/>
                  </a:ext>
                </a:extLst>
              </p:cNvPr>
              <p:cNvSpPr/>
              <p:nvPr/>
            </p:nvSpPr>
            <p:spPr>
              <a:xfrm>
                <a:off x="10176384" y="362205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DD9525CA-372D-9AD6-FD2F-69B4D00A107E}"/>
                  </a:ext>
                </a:extLst>
              </p:cNvPr>
              <p:cNvSpPr/>
              <p:nvPr/>
            </p:nvSpPr>
            <p:spPr>
              <a:xfrm>
                <a:off x="10176384" y="370642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3E9AB385-308F-D7EC-80FB-DEB354638D5D}"/>
                  </a:ext>
                </a:extLst>
              </p:cNvPr>
              <p:cNvSpPr/>
              <p:nvPr/>
            </p:nvSpPr>
            <p:spPr>
              <a:xfrm>
                <a:off x="10176384" y="379089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374 h 94329"/>
                  <a:gd name="connsiteX7" fmla="*/ 16249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374"/>
                    </a:lnTo>
                    <a:lnTo>
                      <a:pt x="16249" y="9374"/>
                    </a:lnTo>
                    <a:close/>
                  </a:path>
                </a:pathLst>
              </a:custGeom>
              <a:solidFill>
                <a:srgbClr val="263238"/>
              </a:solidFill>
              <a:ln w="891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6040FDAA-18ED-27A3-6D6A-A917D55A84F4}"/>
                  </a:ext>
                </a:extLst>
              </p:cNvPr>
              <p:cNvSpPr/>
              <p:nvPr/>
            </p:nvSpPr>
            <p:spPr>
              <a:xfrm>
                <a:off x="10176384" y="387526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CB890FBF-3465-2965-58FD-509139729310}"/>
                  </a:ext>
                </a:extLst>
              </p:cNvPr>
              <p:cNvSpPr/>
              <p:nvPr/>
            </p:nvSpPr>
            <p:spPr>
              <a:xfrm>
                <a:off x="10176384" y="3959825"/>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97F9D6AE-9A13-87BB-2299-0951170A6DC2}"/>
                  </a:ext>
                </a:extLst>
              </p:cNvPr>
              <p:cNvSpPr/>
              <p:nvPr/>
            </p:nvSpPr>
            <p:spPr>
              <a:xfrm>
                <a:off x="10176384" y="4044097"/>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10058 h 94329"/>
                  <a:gd name="connsiteX7" fmla="*/ 16249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10058"/>
                    </a:lnTo>
                    <a:lnTo>
                      <a:pt x="16249" y="10058"/>
                    </a:lnTo>
                    <a:close/>
                  </a:path>
                </a:pathLst>
              </a:custGeom>
              <a:solidFill>
                <a:srgbClr val="263238"/>
              </a:solidFill>
              <a:ln w="891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152B9C37-EA48-DC2A-3913-B334FFC77817}"/>
                  </a:ext>
                </a:extLst>
              </p:cNvPr>
              <p:cNvSpPr/>
              <p:nvPr/>
            </p:nvSpPr>
            <p:spPr>
              <a:xfrm>
                <a:off x="10176384" y="4128466"/>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79D5F543-D8CE-D7B6-47BB-B04CB6ABBEAC}"/>
                  </a:ext>
                </a:extLst>
              </p:cNvPr>
              <p:cNvSpPr/>
              <p:nvPr/>
            </p:nvSpPr>
            <p:spPr>
              <a:xfrm>
                <a:off x="10754025"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A2E945AA-BD01-2377-275F-FB1D3EBF9965}"/>
                  </a:ext>
                </a:extLst>
              </p:cNvPr>
              <p:cNvSpPr/>
              <p:nvPr/>
            </p:nvSpPr>
            <p:spPr>
              <a:xfrm>
                <a:off x="10754025"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20CBA85-3E14-C322-9134-74381545CD07}"/>
                  </a:ext>
                </a:extLst>
              </p:cNvPr>
              <p:cNvSpPr/>
              <p:nvPr/>
            </p:nvSpPr>
            <p:spPr>
              <a:xfrm>
                <a:off x="10754025"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1B58DE03-412C-9F67-8031-97BEE5BFCC99}"/>
                  </a:ext>
                </a:extLst>
              </p:cNvPr>
              <p:cNvSpPr/>
              <p:nvPr/>
            </p:nvSpPr>
            <p:spPr>
              <a:xfrm>
                <a:off x="10754025"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CDB63E6E-549B-7BCF-CCC0-9DE08244309A}"/>
                  </a:ext>
                </a:extLst>
              </p:cNvPr>
              <p:cNvSpPr/>
              <p:nvPr/>
            </p:nvSpPr>
            <p:spPr>
              <a:xfrm>
                <a:off x="10754025"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EAA981B2-4E1C-21EF-08B6-62DDFD0A0E27}"/>
                  </a:ext>
                </a:extLst>
              </p:cNvPr>
              <p:cNvSpPr/>
              <p:nvPr/>
            </p:nvSpPr>
            <p:spPr>
              <a:xfrm>
                <a:off x="10754025"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7107F881-FDD0-3F2A-1F62-3004BC41A109}"/>
                  </a:ext>
                </a:extLst>
              </p:cNvPr>
              <p:cNvSpPr/>
              <p:nvPr/>
            </p:nvSpPr>
            <p:spPr>
              <a:xfrm>
                <a:off x="10754025"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EC929F22-FFB5-AF3F-ADEF-6B7AFB5DD6AD}"/>
                  </a:ext>
                </a:extLst>
              </p:cNvPr>
              <p:cNvSpPr/>
              <p:nvPr/>
            </p:nvSpPr>
            <p:spPr>
              <a:xfrm>
                <a:off x="10754025"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3CBB9B16-020C-89C8-173F-EEC05F782108}"/>
                  </a:ext>
                </a:extLst>
              </p:cNvPr>
              <p:cNvSpPr/>
              <p:nvPr/>
            </p:nvSpPr>
            <p:spPr>
              <a:xfrm>
                <a:off x="10754025"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73E5F2F0-79AE-91D0-A92E-66CDA29F06F2}"/>
                  </a:ext>
                </a:extLst>
              </p:cNvPr>
              <p:cNvSpPr/>
              <p:nvPr/>
            </p:nvSpPr>
            <p:spPr>
              <a:xfrm>
                <a:off x="10754025"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B80FE98-6A78-6089-890A-D711C6E754E6}"/>
                  </a:ext>
                </a:extLst>
              </p:cNvPr>
              <p:cNvSpPr/>
              <p:nvPr/>
            </p:nvSpPr>
            <p:spPr>
              <a:xfrm>
                <a:off x="10754025"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A86B90BB-5D90-F9A4-2308-3278EEB8AA48}"/>
                  </a:ext>
                </a:extLst>
              </p:cNvPr>
              <p:cNvSpPr/>
              <p:nvPr/>
            </p:nvSpPr>
            <p:spPr>
              <a:xfrm>
                <a:off x="10754025"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1892DB21-9350-3319-CE5E-58239EAEC7AD}"/>
                  </a:ext>
                </a:extLst>
              </p:cNvPr>
              <p:cNvSpPr/>
              <p:nvPr/>
            </p:nvSpPr>
            <p:spPr>
              <a:xfrm>
                <a:off x="10754025"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AB67D80F-1B52-9F80-598D-FC48F42B2212}"/>
                  </a:ext>
                </a:extLst>
              </p:cNvPr>
              <p:cNvSpPr/>
              <p:nvPr/>
            </p:nvSpPr>
            <p:spPr>
              <a:xfrm>
                <a:off x="10754025"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AB375D23-6B8B-4F7C-C337-084AF457E129}"/>
                  </a:ext>
                </a:extLst>
              </p:cNvPr>
              <p:cNvSpPr/>
              <p:nvPr/>
            </p:nvSpPr>
            <p:spPr>
              <a:xfrm>
                <a:off x="10754025"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7A46F18D-FC61-41A8-8592-D767EA23882E}"/>
                  </a:ext>
                </a:extLst>
              </p:cNvPr>
              <p:cNvSpPr/>
              <p:nvPr/>
            </p:nvSpPr>
            <p:spPr>
              <a:xfrm>
                <a:off x="10754025"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6AB5021A-2FDE-875C-5B0A-7F67A1733F9A}"/>
                  </a:ext>
                </a:extLst>
              </p:cNvPr>
              <p:cNvSpPr/>
              <p:nvPr/>
            </p:nvSpPr>
            <p:spPr>
              <a:xfrm>
                <a:off x="10754025"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D6AA750D-496D-D333-0328-7F64F07CAA79}"/>
                  </a:ext>
                </a:extLst>
              </p:cNvPr>
              <p:cNvSpPr/>
              <p:nvPr/>
            </p:nvSpPr>
            <p:spPr>
              <a:xfrm>
                <a:off x="10754025"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47826317-5138-26FE-E34F-BE6A550C10D5}"/>
                  </a:ext>
                </a:extLst>
              </p:cNvPr>
              <p:cNvSpPr/>
              <p:nvPr/>
            </p:nvSpPr>
            <p:spPr>
              <a:xfrm>
                <a:off x="10754025"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65CD89E2-74F4-18C8-FE49-E0A23B119704}"/>
                  </a:ext>
                </a:extLst>
              </p:cNvPr>
              <p:cNvSpPr/>
              <p:nvPr/>
            </p:nvSpPr>
            <p:spPr>
              <a:xfrm>
                <a:off x="10754025"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48C6D84A-3BD1-6191-F772-6C4D19CE0551}"/>
                  </a:ext>
                </a:extLst>
              </p:cNvPr>
              <p:cNvSpPr/>
              <p:nvPr/>
            </p:nvSpPr>
            <p:spPr>
              <a:xfrm>
                <a:off x="10754025"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C4E43E44-A376-B48E-DA6E-B240073FD314}"/>
                  </a:ext>
                </a:extLst>
              </p:cNvPr>
              <p:cNvSpPr/>
              <p:nvPr/>
            </p:nvSpPr>
            <p:spPr>
              <a:xfrm>
                <a:off x="10163260" y="2372719"/>
                <a:ext cx="1198047" cy="73530"/>
              </a:xfrm>
              <a:custGeom>
                <a:avLst/>
                <a:gdLst>
                  <a:gd name="connsiteX0" fmla="*/ 1198048 w 1198047"/>
                  <a:gd name="connsiteY0" fmla="*/ 73530 h 73530"/>
                  <a:gd name="connsiteX1" fmla="*/ 0 w 1198047"/>
                  <a:gd name="connsiteY1" fmla="*/ 73530 h 73530"/>
                  <a:gd name="connsiteX2" fmla="*/ 0 w 1198047"/>
                  <a:gd name="connsiteY2" fmla="*/ 0 h 73530"/>
                  <a:gd name="connsiteX3" fmla="*/ 1198048 w 1198047"/>
                  <a:gd name="connsiteY3" fmla="*/ 0 h 73530"/>
                  <a:gd name="connsiteX4" fmla="*/ 8928 w 1198047"/>
                  <a:gd name="connsiteY4" fmla="*/ 63765 h 73530"/>
                  <a:gd name="connsiteX5" fmla="*/ 1189120 w 1198047"/>
                  <a:gd name="connsiteY5" fmla="*/ 63765 h 73530"/>
                  <a:gd name="connsiteX6" fmla="*/ 1189120 w 1198047"/>
                  <a:gd name="connsiteY6" fmla="*/ 9765 h 73530"/>
                  <a:gd name="connsiteX7" fmla="*/ 8928 w 1198047"/>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047" h="73530">
                    <a:moveTo>
                      <a:pt x="1198048" y="73530"/>
                    </a:moveTo>
                    <a:lnTo>
                      <a:pt x="0" y="73530"/>
                    </a:lnTo>
                    <a:lnTo>
                      <a:pt x="0" y="0"/>
                    </a:lnTo>
                    <a:lnTo>
                      <a:pt x="1198048" y="0"/>
                    </a:lnTo>
                    <a:close/>
                    <a:moveTo>
                      <a:pt x="8928" y="63765"/>
                    </a:moveTo>
                    <a:lnTo>
                      <a:pt x="1189120" y="63765"/>
                    </a:lnTo>
                    <a:lnTo>
                      <a:pt x="118912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70663AC0-5438-71D6-0E11-90AD8E3893A3}"/>
                  </a:ext>
                </a:extLst>
              </p:cNvPr>
              <p:cNvSpPr/>
              <p:nvPr/>
            </p:nvSpPr>
            <p:spPr>
              <a:xfrm>
                <a:off x="11352380"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5CF08D90-E728-8E53-8A49-469FB822F096}"/>
                  </a:ext>
                </a:extLst>
              </p:cNvPr>
              <p:cNvSpPr/>
              <p:nvPr/>
            </p:nvSpPr>
            <p:spPr>
              <a:xfrm>
                <a:off x="11339434"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35F3F68F-FB27-D402-0121-004178FC3189}"/>
                  </a:ext>
                </a:extLst>
              </p:cNvPr>
              <p:cNvSpPr/>
              <p:nvPr/>
            </p:nvSpPr>
            <p:spPr>
              <a:xfrm>
                <a:off x="11349255"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81F1CBF4-E163-679D-A4D6-71B0C838E54F}"/>
                  </a:ext>
                </a:extLst>
              </p:cNvPr>
              <p:cNvSpPr/>
              <p:nvPr/>
            </p:nvSpPr>
            <p:spPr>
              <a:xfrm>
                <a:off x="11344880" y="3557507"/>
                <a:ext cx="24908" cy="38376"/>
              </a:xfrm>
              <a:custGeom>
                <a:avLst/>
                <a:gdLst>
                  <a:gd name="connsiteX0" fmla="*/ 24909 w 24908"/>
                  <a:gd name="connsiteY0" fmla="*/ 38377 h 38376"/>
                  <a:gd name="connsiteX1" fmla="*/ 0 w 24908"/>
                  <a:gd name="connsiteY1" fmla="*/ 38377 h 38376"/>
                  <a:gd name="connsiteX2" fmla="*/ 0 w 24908"/>
                  <a:gd name="connsiteY2" fmla="*/ 0 h 38376"/>
                  <a:gd name="connsiteX3" fmla="*/ 24909 w 24908"/>
                  <a:gd name="connsiteY3" fmla="*/ 0 h 38376"/>
                  <a:gd name="connsiteX4" fmla="*/ 8928 w 24908"/>
                  <a:gd name="connsiteY4" fmla="*/ 28612 h 38376"/>
                  <a:gd name="connsiteX5" fmla="*/ 15981 w 24908"/>
                  <a:gd name="connsiteY5" fmla="*/ 28612 h 38376"/>
                  <a:gd name="connsiteX6" fmla="*/ 15981 w 24908"/>
                  <a:gd name="connsiteY6" fmla="*/ 9765 h 38376"/>
                  <a:gd name="connsiteX7" fmla="*/ 8928 w 2490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8"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24BD16A4-2712-850C-D948-91FE553A7F56}"/>
                  </a:ext>
                </a:extLst>
              </p:cNvPr>
              <p:cNvSpPr/>
              <p:nvPr/>
            </p:nvSpPr>
            <p:spPr>
              <a:xfrm>
                <a:off x="11334881"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6F1A9D40-886E-22CB-1FD9-F7DB44E78B26}"/>
                  </a:ext>
                </a:extLst>
              </p:cNvPr>
              <p:cNvSpPr/>
              <p:nvPr/>
            </p:nvSpPr>
            <p:spPr>
              <a:xfrm>
                <a:off x="11330417" y="3202939"/>
                <a:ext cx="24908" cy="38376"/>
              </a:xfrm>
              <a:custGeom>
                <a:avLst/>
                <a:gdLst>
                  <a:gd name="connsiteX0" fmla="*/ 24909 w 24908"/>
                  <a:gd name="connsiteY0" fmla="*/ 38376 h 38376"/>
                  <a:gd name="connsiteX1" fmla="*/ 0 w 24908"/>
                  <a:gd name="connsiteY1" fmla="*/ 38376 h 38376"/>
                  <a:gd name="connsiteX2" fmla="*/ 0 w 24908"/>
                  <a:gd name="connsiteY2" fmla="*/ 0 h 38376"/>
                  <a:gd name="connsiteX3" fmla="*/ 24909 w 24908"/>
                  <a:gd name="connsiteY3" fmla="*/ 0 h 38376"/>
                  <a:gd name="connsiteX4" fmla="*/ 8928 w 24908"/>
                  <a:gd name="connsiteY4" fmla="*/ 28611 h 38376"/>
                  <a:gd name="connsiteX5" fmla="*/ 15981 w 24908"/>
                  <a:gd name="connsiteY5" fmla="*/ 28611 h 38376"/>
                  <a:gd name="connsiteX6" fmla="*/ 15981 w 24908"/>
                  <a:gd name="connsiteY6" fmla="*/ 9765 h 38376"/>
                  <a:gd name="connsiteX7" fmla="*/ 8928 w 2490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8" h="38376">
                    <a:moveTo>
                      <a:pt x="24909" y="38376"/>
                    </a:moveTo>
                    <a:lnTo>
                      <a:pt x="0" y="38376"/>
                    </a:lnTo>
                    <a:lnTo>
                      <a:pt x="0" y="0"/>
                    </a:lnTo>
                    <a:lnTo>
                      <a:pt x="24909" y="0"/>
                    </a:lnTo>
                    <a:close/>
                    <a:moveTo>
                      <a:pt x="8928" y="28611"/>
                    </a:moveTo>
                    <a:lnTo>
                      <a:pt x="15981" y="28611"/>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grpSp>
        <p:grpSp>
          <p:nvGrpSpPr>
            <p:cNvPr id="207" name="图形 17">
              <a:extLst>
                <a:ext uri="{FF2B5EF4-FFF2-40B4-BE49-F238E27FC236}">
                  <a16:creationId xmlns:a16="http://schemas.microsoft.com/office/drawing/2014/main" id="{191C889C-EBF8-610B-178F-6BB945269BB5}"/>
                </a:ext>
              </a:extLst>
            </p:cNvPr>
            <p:cNvGrpSpPr/>
            <p:nvPr/>
          </p:nvGrpSpPr>
          <p:grpSpPr>
            <a:xfrm>
              <a:off x="5472131" y="1891988"/>
              <a:ext cx="5447508" cy="712552"/>
              <a:chOff x="5472131" y="1891988"/>
              <a:chExt cx="5447508" cy="712552"/>
            </a:xfrm>
            <a:solidFill>
              <a:srgbClr val="263238"/>
            </a:solidFill>
          </p:grpSpPr>
          <p:sp>
            <p:nvSpPr>
              <p:cNvPr id="208" name="任意多边形: 形状 207">
                <a:extLst>
                  <a:ext uri="{FF2B5EF4-FFF2-40B4-BE49-F238E27FC236}">
                    <a16:creationId xmlns:a16="http://schemas.microsoft.com/office/drawing/2014/main" id="{94290515-8D81-A71F-BBF4-DA851165C944}"/>
                  </a:ext>
                </a:extLst>
              </p:cNvPr>
              <p:cNvSpPr/>
              <p:nvPr/>
            </p:nvSpPr>
            <p:spPr>
              <a:xfrm>
                <a:off x="10357444" y="2351724"/>
                <a:ext cx="551482" cy="247933"/>
              </a:xfrm>
              <a:custGeom>
                <a:avLst/>
                <a:gdLst>
                  <a:gd name="connsiteX0" fmla="*/ 223914 w 551482"/>
                  <a:gd name="connsiteY0" fmla="*/ 0 h 247933"/>
                  <a:gd name="connsiteX1" fmla="*/ 0 w 551482"/>
                  <a:gd name="connsiteY1" fmla="*/ 247933 h 247933"/>
                  <a:gd name="connsiteX2" fmla="*/ 551482 w 551482"/>
                  <a:gd name="connsiteY2" fmla="*/ 247933 h 247933"/>
                  <a:gd name="connsiteX3" fmla="*/ 327657 w 551482"/>
                  <a:gd name="connsiteY3" fmla="*/ 0 h 247933"/>
                  <a:gd name="connsiteX4" fmla="*/ 223914 w 551482"/>
                  <a:gd name="connsiteY4" fmla="*/ 0 h 24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482" h="247933">
                    <a:moveTo>
                      <a:pt x="223914" y="0"/>
                    </a:moveTo>
                    <a:lnTo>
                      <a:pt x="0" y="247933"/>
                    </a:lnTo>
                    <a:lnTo>
                      <a:pt x="551482" y="247933"/>
                    </a:lnTo>
                    <a:lnTo>
                      <a:pt x="327657" y="0"/>
                    </a:lnTo>
                    <a:lnTo>
                      <a:pt x="223914" y="0"/>
                    </a:lnTo>
                    <a:close/>
                  </a:path>
                </a:pathLst>
              </a:custGeom>
              <a:solidFill>
                <a:srgbClr val="263238"/>
              </a:solidFill>
              <a:ln w="891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9EDA9551-D5A8-AFCC-C202-B6FA11D4D3CF}"/>
                  </a:ext>
                </a:extLst>
              </p:cNvPr>
              <p:cNvSpPr/>
              <p:nvPr/>
            </p:nvSpPr>
            <p:spPr>
              <a:xfrm>
                <a:off x="10346819" y="2346842"/>
                <a:ext cx="572820" cy="257698"/>
              </a:xfrm>
              <a:custGeom>
                <a:avLst/>
                <a:gdLst>
                  <a:gd name="connsiteX0" fmla="*/ 572820 w 572820"/>
                  <a:gd name="connsiteY0" fmla="*/ 257698 h 257698"/>
                  <a:gd name="connsiteX1" fmla="*/ 0 w 572820"/>
                  <a:gd name="connsiteY1" fmla="*/ 257698 h 257698"/>
                  <a:gd name="connsiteX2" fmla="*/ 232664 w 572820"/>
                  <a:gd name="connsiteY2" fmla="*/ 0 h 257698"/>
                  <a:gd name="connsiteX3" fmla="*/ 339800 w 572820"/>
                  <a:gd name="connsiteY3" fmla="*/ 0 h 257698"/>
                  <a:gd name="connsiteX4" fmla="*/ 341049 w 572820"/>
                  <a:gd name="connsiteY4" fmla="*/ 1367 h 257698"/>
                  <a:gd name="connsiteX5" fmla="*/ 21338 w 572820"/>
                  <a:gd name="connsiteY5" fmla="*/ 247933 h 257698"/>
                  <a:gd name="connsiteX6" fmla="*/ 551482 w 572820"/>
                  <a:gd name="connsiteY6" fmla="*/ 247933 h 257698"/>
                  <a:gd name="connsiteX7" fmla="*/ 336407 w 572820"/>
                  <a:gd name="connsiteY7" fmla="*/ 9765 h 257698"/>
                  <a:gd name="connsiteX8" fmla="*/ 236413 w 572820"/>
                  <a:gd name="connsiteY8" fmla="*/ 9765 h 25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820" h="257698">
                    <a:moveTo>
                      <a:pt x="572820" y="257698"/>
                    </a:moveTo>
                    <a:lnTo>
                      <a:pt x="0" y="257698"/>
                    </a:lnTo>
                    <a:lnTo>
                      <a:pt x="232664" y="0"/>
                    </a:lnTo>
                    <a:lnTo>
                      <a:pt x="339800" y="0"/>
                    </a:lnTo>
                    <a:lnTo>
                      <a:pt x="341049" y="1367"/>
                    </a:lnTo>
                    <a:close/>
                    <a:moveTo>
                      <a:pt x="21338" y="247933"/>
                    </a:moveTo>
                    <a:lnTo>
                      <a:pt x="551482" y="247933"/>
                    </a:lnTo>
                    <a:lnTo>
                      <a:pt x="336407" y="9765"/>
                    </a:lnTo>
                    <a:lnTo>
                      <a:pt x="236413" y="9765"/>
                    </a:lnTo>
                    <a:close/>
                  </a:path>
                </a:pathLst>
              </a:custGeom>
              <a:solidFill>
                <a:srgbClr val="263238"/>
              </a:solidFill>
              <a:ln w="891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BFF09742-823D-ADF8-395B-EB3785A02DE3}"/>
                  </a:ext>
                </a:extLst>
              </p:cNvPr>
              <p:cNvSpPr/>
              <p:nvPr/>
            </p:nvSpPr>
            <p:spPr>
              <a:xfrm>
                <a:off x="10581358" y="2318621"/>
                <a:ext cx="102582" cy="33005"/>
              </a:xfrm>
              <a:custGeom>
                <a:avLst/>
                <a:gdLst>
                  <a:gd name="connsiteX0" fmla="*/ 0 w 102582"/>
                  <a:gd name="connsiteY0" fmla="*/ 0 h 33005"/>
                  <a:gd name="connsiteX1" fmla="*/ 102583 w 102582"/>
                  <a:gd name="connsiteY1" fmla="*/ 0 h 33005"/>
                  <a:gd name="connsiteX2" fmla="*/ 102583 w 102582"/>
                  <a:gd name="connsiteY2" fmla="*/ 33006 h 33005"/>
                  <a:gd name="connsiteX3" fmla="*/ 0 w 102582"/>
                  <a:gd name="connsiteY3" fmla="*/ 33006 h 33005"/>
                </a:gdLst>
                <a:ahLst/>
                <a:cxnLst>
                  <a:cxn ang="0">
                    <a:pos x="connsiteX0" y="connsiteY0"/>
                  </a:cxn>
                  <a:cxn ang="0">
                    <a:pos x="connsiteX1" y="connsiteY1"/>
                  </a:cxn>
                  <a:cxn ang="0">
                    <a:pos x="connsiteX2" y="connsiteY2"/>
                  </a:cxn>
                  <a:cxn ang="0">
                    <a:pos x="connsiteX3" y="connsiteY3"/>
                  </a:cxn>
                </a:cxnLst>
                <a:rect l="l" t="t" r="r" b="b"/>
                <a:pathLst>
                  <a:path w="102582" h="33005">
                    <a:moveTo>
                      <a:pt x="0" y="0"/>
                    </a:moveTo>
                    <a:lnTo>
                      <a:pt x="102583" y="0"/>
                    </a:lnTo>
                    <a:lnTo>
                      <a:pt x="102583" y="33006"/>
                    </a:lnTo>
                    <a:lnTo>
                      <a:pt x="0" y="33006"/>
                    </a:lnTo>
                    <a:close/>
                  </a:path>
                </a:pathLst>
              </a:custGeom>
              <a:solidFill>
                <a:srgbClr val="263238"/>
              </a:solidFill>
              <a:ln w="891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37688960-1C1F-53E4-E3E0-65DD4626E15C}"/>
                  </a:ext>
                </a:extLst>
              </p:cNvPr>
              <p:cNvSpPr/>
              <p:nvPr/>
            </p:nvSpPr>
            <p:spPr>
              <a:xfrm>
                <a:off x="10576893" y="2313739"/>
                <a:ext cx="111510" cy="42868"/>
              </a:xfrm>
              <a:custGeom>
                <a:avLst/>
                <a:gdLst>
                  <a:gd name="connsiteX0" fmla="*/ 111511 w 111510"/>
                  <a:gd name="connsiteY0" fmla="*/ 42868 h 42868"/>
                  <a:gd name="connsiteX1" fmla="*/ 0 w 111510"/>
                  <a:gd name="connsiteY1" fmla="*/ 42868 h 42868"/>
                  <a:gd name="connsiteX2" fmla="*/ 0 w 111510"/>
                  <a:gd name="connsiteY2" fmla="*/ 0 h 42868"/>
                  <a:gd name="connsiteX3" fmla="*/ 111511 w 111510"/>
                  <a:gd name="connsiteY3" fmla="*/ 0 h 42868"/>
                  <a:gd name="connsiteX4" fmla="*/ 8928 w 111510"/>
                  <a:gd name="connsiteY4" fmla="*/ 33103 h 42868"/>
                  <a:gd name="connsiteX5" fmla="*/ 102583 w 111510"/>
                  <a:gd name="connsiteY5" fmla="*/ 33103 h 42868"/>
                  <a:gd name="connsiteX6" fmla="*/ 102583 w 111510"/>
                  <a:gd name="connsiteY6" fmla="*/ 9765 h 42868"/>
                  <a:gd name="connsiteX7" fmla="*/ 8928 w 111510"/>
                  <a:gd name="connsiteY7" fmla="*/ 9765 h 4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10" h="42868">
                    <a:moveTo>
                      <a:pt x="111511" y="42868"/>
                    </a:moveTo>
                    <a:lnTo>
                      <a:pt x="0" y="42868"/>
                    </a:lnTo>
                    <a:lnTo>
                      <a:pt x="0" y="0"/>
                    </a:lnTo>
                    <a:lnTo>
                      <a:pt x="111511" y="0"/>
                    </a:lnTo>
                    <a:close/>
                    <a:moveTo>
                      <a:pt x="8928" y="33103"/>
                    </a:moveTo>
                    <a:lnTo>
                      <a:pt x="102583" y="33103"/>
                    </a:lnTo>
                    <a:lnTo>
                      <a:pt x="10258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57EC6400-CC20-16F8-2F79-3607D88949C2}"/>
                  </a:ext>
                </a:extLst>
              </p:cNvPr>
              <p:cNvSpPr/>
              <p:nvPr/>
            </p:nvSpPr>
            <p:spPr>
              <a:xfrm>
                <a:off x="10627515" y="1891988"/>
                <a:ext cx="8928" cy="426730"/>
              </a:xfrm>
              <a:custGeom>
                <a:avLst/>
                <a:gdLst>
                  <a:gd name="connsiteX0" fmla="*/ 0 w 8928"/>
                  <a:gd name="connsiteY0" fmla="*/ 0 h 426730"/>
                  <a:gd name="connsiteX1" fmla="*/ 8928 w 8928"/>
                  <a:gd name="connsiteY1" fmla="*/ 0 h 426730"/>
                  <a:gd name="connsiteX2" fmla="*/ 8928 w 8928"/>
                  <a:gd name="connsiteY2" fmla="*/ 426731 h 426730"/>
                  <a:gd name="connsiteX3" fmla="*/ 0 w 8928"/>
                  <a:gd name="connsiteY3" fmla="*/ 426731 h 426730"/>
                </a:gdLst>
                <a:ahLst/>
                <a:cxnLst>
                  <a:cxn ang="0">
                    <a:pos x="connsiteX0" y="connsiteY0"/>
                  </a:cxn>
                  <a:cxn ang="0">
                    <a:pos x="connsiteX1" y="connsiteY1"/>
                  </a:cxn>
                  <a:cxn ang="0">
                    <a:pos x="connsiteX2" y="connsiteY2"/>
                  </a:cxn>
                  <a:cxn ang="0">
                    <a:pos x="connsiteX3" y="connsiteY3"/>
                  </a:cxn>
                </a:cxnLst>
                <a:rect l="l" t="t" r="r" b="b"/>
                <a:pathLst>
                  <a:path w="8928" h="426730">
                    <a:moveTo>
                      <a:pt x="0" y="0"/>
                    </a:moveTo>
                    <a:lnTo>
                      <a:pt x="8928" y="0"/>
                    </a:lnTo>
                    <a:lnTo>
                      <a:pt x="8928" y="426731"/>
                    </a:lnTo>
                    <a:lnTo>
                      <a:pt x="0" y="426731"/>
                    </a:lnTo>
                    <a:close/>
                  </a:path>
                </a:pathLst>
              </a:custGeom>
              <a:solidFill>
                <a:srgbClr val="263238"/>
              </a:solidFill>
              <a:ln w="891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5DDA8EB1-09F8-4CBD-EECC-AF93DD97D6D4}"/>
                  </a:ext>
                </a:extLst>
              </p:cNvPr>
              <p:cNvSpPr/>
              <p:nvPr/>
            </p:nvSpPr>
            <p:spPr>
              <a:xfrm>
                <a:off x="5482755" y="2351724"/>
                <a:ext cx="551482" cy="247933"/>
              </a:xfrm>
              <a:custGeom>
                <a:avLst/>
                <a:gdLst>
                  <a:gd name="connsiteX0" fmla="*/ 223914 w 551482"/>
                  <a:gd name="connsiteY0" fmla="*/ 0 h 247933"/>
                  <a:gd name="connsiteX1" fmla="*/ 0 w 551482"/>
                  <a:gd name="connsiteY1" fmla="*/ 247933 h 247933"/>
                  <a:gd name="connsiteX2" fmla="*/ 551483 w 551482"/>
                  <a:gd name="connsiteY2" fmla="*/ 247933 h 247933"/>
                  <a:gd name="connsiteX3" fmla="*/ 327658 w 551482"/>
                  <a:gd name="connsiteY3" fmla="*/ 0 h 247933"/>
                  <a:gd name="connsiteX4" fmla="*/ 223914 w 551482"/>
                  <a:gd name="connsiteY4" fmla="*/ 0 h 24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482" h="247933">
                    <a:moveTo>
                      <a:pt x="223914" y="0"/>
                    </a:moveTo>
                    <a:lnTo>
                      <a:pt x="0" y="247933"/>
                    </a:lnTo>
                    <a:lnTo>
                      <a:pt x="551483" y="247933"/>
                    </a:lnTo>
                    <a:lnTo>
                      <a:pt x="327658" y="0"/>
                    </a:lnTo>
                    <a:lnTo>
                      <a:pt x="223914" y="0"/>
                    </a:lnTo>
                    <a:close/>
                  </a:path>
                </a:pathLst>
              </a:custGeom>
              <a:solidFill>
                <a:srgbClr val="263238"/>
              </a:solidFill>
              <a:ln w="891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8D17A95F-33A1-D6F3-030B-E5B830B23646}"/>
                  </a:ext>
                </a:extLst>
              </p:cNvPr>
              <p:cNvSpPr/>
              <p:nvPr/>
            </p:nvSpPr>
            <p:spPr>
              <a:xfrm>
                <a:off x="5472131" y="2346842"/>
                <a:ext cx="572820" cy="257698"/>
              </a:xfrm>
              <a:custGeom>
                <a:avLst/>
                <a:gdLst>
                  <a:gd name="connsiteX0" fmla="*/ 572821 w 572820"/>
                  <a:gd name="connsiteY0" fmla="*/ 257698 h 257698"/>
                  <a:gd name="connsiteX1" fmla="*/ 0 w 572820"/>
                  <a:gd name="connsiteY1" fmla="*/ 257698 h 257698"/>
                  <a:gd name="connsiteX2" fmla="*/ 232664 w 572820"/>
                  <a:gd name="connsiteY2" fmla="*/ 0 h 257698"/>
                  <a:gd name="connsiteX3" fmla="*/ 339800 w 572820"/>
                  <a:gd name="connsiteY3" fmla="*/ 0 h 257698"/>
                  <a:gd name="connsiteX4" fmla="*/ 21338 w 572820"/>
                  <a:gd name="connsiteY4" fmla="*/ 247933 h 257698"/>
                  <a:gd name="connsiteX5" fmla="*/ 551483 w 572820"/>
                  <a:gd name="connsiteY5" fmla="*/ 247933 h 257698"/>
                  <a:gd name="connsiteX6" fmla="*/ 336407 w 572820"/>
                  <a:gd name="connsiteY6" fmla="*/ 9765 h 257698"/>
                  <a:gd name="connsiteX7" fmla="*/ 236413 w 572820"/>
                  <a:gd name="connsiteY7" fmla="*/ 9765 h 25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820" h="257698">
                    <a:moveTo>
                      <a:pt x="572821" y="257698"/>
                    </a:moveTo>
                    <a:lnTo>
                      <a:pt x="0" y="257698"/>
                    </a:lnTo>
                    <a:lnTo>
                      <a:pt x="232664" y="0"/>
                    </a:lnTo>
                    <a:lnTo>
                      <a:pt x="339800" y="0"/>
                    </a:lnTo>
                    <a:close/>
                    <a:moveTo>
                      <a:pt x="21338" y="247933"/>
                    </a:moveTo>
                    <a:lnTo>
                      <a:pt x="551483" y="247933"/>
                    </a:lnTo>
                    <a:lnTo>
                      <a:pt x="336407" y="9765"/>
                    </a:lnTo>
                    <a:lnTo>
                      <a:pt x="236413" y="9765"/>
                    </a:lnTo>
                    <a:close/>
                  </a:path>
                </a:pathLst>
              </a:custGeom>
              <a:solidFill>
                <a:srgbClr val="263238"/>
              </a:solidFill>
              <a:ln w="891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51D1BB29-C03C-CC2B-DCF5-25191CED5E8E}"/>
                  </a:ext>
                </a:extLst>
              </p:cNvPr>
              <p:cNvSpPr/>
              <p:nvPr/>
            </p:nvSpPr>
            <p:spPr>
              <a:xfrm>
                <a:off x="5706670" y="2318621"/>
                <a:ext cx="102582" cy="33005"/>
              </a:xfrm>
              <a:custGeom>
                <a:avLst/>
                <a:gdLst>
                  <a:gd name="connsiteX0" fmla="*/ 0 w 102582"/>
                  <a:gd name="connsiteY0" fmla="*/ 0 h 33005"/>
                  <a:gd name="connsiteX1" fmla="*/ 102583 w 102582"/>
                  <a:gd name="connsiteY1" fmla="*/ 0 h 33005"/>
                  <a:gd name="connsiteX2" fmla="*/ 102583 w 102582"/>
                  <a:gd name="connsiteY2" fmla="*/ 33006 h 33005"/>
                  <a:gd name="connsiteX3" fmla="*/ 0 w 102582"/>
                  <a:gd name="connsiteY3" fmla="*/ 33006 h 33005"/>
                </a:gdLst>
                <a:ahLst/>
                <a:cxnLst>
                  <a:cxn ang="0">
                    <a:pos x="connsiteX0" y="connsiteY0"/>
                  </a:cxn>
                  <a:cxn ang="0">
                    <a:pos x="connsiteX1" y="connsiteY1"/>
                  </a:cxn>
                  <a:cxn ang="0">
                    <a:pos x="connsiteX2" y="connsiteY2"/>
                  </a:cxn>
                  <a:cxn ang="0">
                    <a:pos x="connsiteX3" y="connsiteY3"/>
                  </a:cxn>
                </a:cxnLst>
                <a:rect l="l" t="t" r="r" b="b"/>
                <a:pathLst>
                  <a:path w="102582" h="33005">
                    <a:moveTo>
                      <a:pt x="0" y="0"/>
                    </a:moveTo>
                    <a:lnTo>
                      <a:pt x="102583" y="0"/>
                    </a:lnTo>
                    <a:lnTo>
                      <a:pt x="102583" y="33006"/>
                    </a:lnTo>
                    <a:lnTo>
                      <a:pt x="0" y="33006"/>
                    </a:lnTo>
                    <a:close/>
                  </a:path>
                </a:pathLst>
              </a:custGeom>
              <a:solidFill>
                <a:srgbClr val="263238"/>
              </a:solidFill>
              <a:ln w="891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F035E853-3F14-E80F-4D98-3A22A0B706E9}"/>
                  </a:ext>
                </a:extLst>
              </p:cNvPr>
              <p:cNvSpPr/>
              <p:nvPr/>
            </p:nvSpPr>
            <p:spPr>
              <a:xfrm>
                <a:off x="5702206" y="2313739"/>
                <a:ext cx="111510" cy="42868"/>
              </a:xfrm>
              <a:custGeom>
                <a:avLst/>
                <a:gdLst>
                  <a:gd name="connsiteX0" fmla="*/ 111511 w 111510"/>
                  <a:gd name="connsiteY0" fmla="*/ 42868 h 42868"/>
                  <a:gd name="connsiteX1" fmla="*/ 0 w 111510"/>
                  <a:gd name="connsiteY1" fmla="*/ 42868 h 42868"/>
                  <a:gd name="connsiteX2" fmla="*/ 0 w 111510"/>
                  <a:gd name="connsiteY2" fmla="*/ 0 h 42868"/>
                  <a:gd name="connsiteX3" fmla="*/ 111511 w 111510"/>
                  <a:gd name="connsiteY3" fmla="*/ 0 h 42868"/>
                  <a:gd name="connsiteX4" fmla="*/ 8928 w 111510"/>
                  <a:gd name="connsiteY4" fmla="*/ 33103 h 42868"/>
                  <a:gd name="connsiteX5" fmla="*/ 102583 w 111510"/>
                  <a:gd name="connsiteY5" fmla="*/ 33103 h 42868"/>
                  <a:gd name="connsiteX6" fmla="*/ 102583 w 111510"/>
                  <a:gd name="connsiteY6" fmla="*/ 9765 h 42868"/>
                  <a:gd name="connsiteX7" fmla="*/ 8928 w 111510"/>
                  <a:gd name="connsiteY7" fmla="*/ 9765 h 4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10" h="42868">
                    <a:moveTo>
                      <a:pt x="111511" y="42868"/>
                    </a:moveTo>
                    <a:lnTo>
                      <a:pt x="0" y="42868"/>
                    </a:lnTo>
                    <a:lnTo>
                      <a:pt x="0" y="0"/>
                    </a:lnTo>
                    <a:lnTo>
                      <a:pt x="111511" y="0"/>
                    </a:lnTo>
                    <a:close/>
                    <a:moveTo>
                      <a:pt x="8928" y="33103"/>
                    </a:moveTo>
                    <a:lnTo>
                      <a:pt x="102583" y="33103"/>
                    </a:lnTo>
                    <a:lnTo>
                      <a:pt x="10258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431577A3-46C8-F4B4-DDE7-E883A601FC02}"/>
                  </a:ext>
                </a:extLst>
              </p:cNvPr>
              <p:cNvSpPr/>
              <p:nvPr/>
            </p:nvSpPr>
            <p:spPr>
              <a:xfrm>
                <a:off x="5752827" y="1891988"/>
                <a:ext cx="8928" cy="426730"/>
              </a:xfrm>
              <a:custGeom>
                <a:avLst/>
                <a:gdLst>
                  <a:gd name="connsiteX0" fmla="*/ 0 w 8928"/>
                  <a:gd name="connsiteY0" fmla="*/ 0 h 426730"/>
                  <a:gd name="connsiteX1" fmla="*/ 8928 w 8928"/>
                  <a:gd name="connsiteY1" fmla="*/ 0 h 426730"/>
                  <a:gd name="connsiteX2" fmla="*/ 8928 w 8928"/>
                  <a:gd name="connsiteY2" fmla="*/ 426731 h 426730"/>
                  <a:gd name="connsiteX3" fmla="*/ 0 w 8928"/>
                  <a:gd name="connsiteY3" fmla="*/ 426731 h 426730"/>
                </a:gdLst>
                <a:ahLst/>
                <a:cxnLst>
                  <a:cxn ang="0">
                    <a:pos x="connsiteX0" y="connsiteY0"/>
                  </a:cxn>
                  <a:cxn ang="0">
                    <a:pos x="connsiteX1" y="connsiteY1"/>
                  </a:cxn>
                  <a:cxn ang="0">
                    <a:pos x="connsiteX2" y="connsiteY2"/>
                  </a:cxn>
                  <a:cxn ang="0">
                    <a:pos x="connsiteX3" y="connsiteY3"/>
                  </a:cxn>
                </a:cxnLst>
                <a:rect l="l" t="t" r="r" b="b"/>
                <a:pathLst>
                  <a:path w="8928" h="426730">
                    <a:moveTo>
                      <a:pt x="0" y="0"/>
                    </a:moveTo>
                    <a:lnTo>
                      <a:pt x="8928" y="0"/>
                    </a:lnTo>
                    <a:lnTo>
                      <a:pt x="8928" y="426731"/>
                    </a:lnTo>
                    <a:lnTo>
                      <a:pt x="0" y="426731"/>
                    </a:lnTo>
                    <a:close/>
                  </a:path>
                </a:pathLst>
              </a:custGeom>
              <a:solidFill>
                <a:srgbClr val="263238"/>
              </a:solidFill>
              <a:ln w="8915" cap="flat">
                <a:noFill/>
                <a:prstDash val="solid"/>
                <a:miter/>
              </a:ln>
            </p:spPr>
            <p:txBody>
              <a:bodyPr rtlCol="0" anchor="ctr"/>
              <a:lstStyle/>
              <a:p>
                <a:endParaRPr lang="zh-CN" altLang="en-US"/>
              </a:p>
            </p:txBody>
          </p:sp>
        </p:grpSp>
        <p:grpSp>
          <p:nvGrpSpPr>
            <p:cNvPr id="218" name="图形 17">
              <a:extLst>
                <a:ext uri="{FF2B5EF4-FFF2-40B4-BE49-F238E27FC236}">
                  <a16:creationId xmlns:a16="http://schemas.microsoft.com/office/drawing/2014/main" id="{361DDEF1-F727-5FA2-1222-7ADD9F3C92B2}"/>
                </a:ext>
              </a:extLst>
            </p:cNvPr>
            <p:cNvGrpSpPr/>
            <p:nvPr/>
          </p:nvGrpSpPr>
          <p:grpSpPr>
            <a:xfrm>
              <a:off x="10644300" y="2980688"/>
              <a:ext cx="560955" cy="2641041"/>
              <a:chOff x="10644300" y="2980688"/>
              <a:chExt cx="560955" cy="2641041"/>
            </a:xfrm>
          </p:grpSpPr>
          <p:sp>
            <p:nvSpPr>
              <p:cNvPr id="219" name="任意多边形: 形状 218">
                <a:extLst>
                  <a:ext uri="{FF2B5EF4-FFF2-40B4-BE49-F238E27FC236}">
                    <a16:creationId xmlns:a16="http://schemas.microsoft.com/office/drawing/2014/main" id="{13A543ED-C56F-A289-E96C-C768AF2EE897}"/>
                  </a:ext>
                </a:extLst>
              </p:cNvPr>
              <p:cNvSpPr/>
              <p:nvPr/>
            </p:nvSpPr>
            <p:spPr>
              <a:xfrm>
                <a:off x="10847234" y="2980688"/>
                <a:ext cx="179006" cy="319608"/>
              </a:xfrm>
              <a:custGeom>
                <a:avLst/>
                <a:gdLst>
                  <a:gd name="connsiteX0" fmla="*/ 149187 w 179006"/>
                  <a:gd name="connsiteY0" fmla="*/ 310918 h 319608"/>
                  <a:gd name="connsiteX1" fmla="*/ 179006 w 179006"/>
                  <a:gd name="connsiteY1" fmla="*/ 221763 h 319608"/>
                  <a:gd name="connsiteX2" fmla="*/ 163025 w 179006"/>
                  <a:gd name="connsiteY2" fmla="*/ 241391 h 319608"/>
                  <a:gd name="connsiteX3" fmla="*/ 163025 w 179006"/>
                  <a:gd name="connsiteY3" fmla="*/ 210924 h 319608"/>
                  <a:gd name="connsiteX4" fmla="*/ 129277 w 179006"/>
                  <a:gd name="connsiteY4" fmla="*/ 267463 h 319608"/>
                  <a:gd name="connsiteX5" fmla="*/ 159097 w 179006"/>
                  <a:gd name="connsiteY5" fmla="*/ 65230 h 319608"/>
                  <a:gd name="connsiteX6" fmla="*/ 119367 w 179006"/>
                  <a:gd name="connsiteY6" fmla="*/ 176161 h 319608"/>
                  <a:gd name="connsiteX7" fmla="*/ 115350 w 179006"/>
                  <a:gd name="connsiteY7" fmla="*/ 78315 h 319608"/>
                  <a:gd name="connsiteX8" fmla="*/ 109368 w 179006"/>
                  <a:gd name="connsiteY8" fmla="*/ 110930 h 319608"/>
                  <a:gd name="connsiteX9" fmla="*/ 101422 w 179006"/>
                  <a:gd name="connsiteY9" fmla="*/ 0 h 319608"/>
                  <a:gd name="connsiteX10" fmla="*/ 87494 w 179006"/>
                  <a:gd name="connsiteY10" fmla="*/ 169618 h 319608"/>
                  <a:gd name="connsiteX11" fmla="*/ 67674 w 179006"/>
                  <a:gd name="connsiteY11" fmla="*/ 110930 h 319608"/>
                  <a:gd name="connsiteX12" fmla="*/ 71602 w 179006"/>
                  <a:gd name="connsiteY12" fmla="*/ 187000 h 319608"/>
                  <a:gd name="connsiteX13" fmla="*/ 17945 w 179006"/>
                  <a:gd name="connsiteY13" fmla="*/ 12987 h 319608"/>
                  <a:gd name="connsiteX14" fmla="*/ 43747 w 179006"/>
                  <a:gd name="connsiteY14" fmla="*/ 230454 h 319608"/>
                  <a:gd name="connsiteX15" fmla="*/ 5982 w 179006"/>
                  <a:gd name="connsiteY15" fmla="*/ 200085 h 319608"/>
                  <a:gd name="connsiteX16" fmla="*/ 27855 w 179006"/>
                  <a:gd name="connsiteY16" fmla="*/ 239145 h 319608"/>
                  <a:gd name="connsiteX17" fmla="*/ 0 w 179006"/>
                  <a:gd name="connsiteY17" fmla="*/ 217466 h 319608"/>
                  <a:gd name="connsiteX18" fmla="*/ 31873 w 179006"/>
                  <a:gd name="connsiteY18" fmla="*/ 317460 h 319608"/>
                  <a:gd name="connsiteX19" fmla="*/ 147133 w 179006"/>
                  <a:gd name="connsiteY19" fmla="*/ 319608 h 31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006" h="319608">
                    <a:moveTo>
                      <a:pt x="149187" y="310918"/>
                    </a:moveTo>
                    <a:lnTo>
                      <a:pt x="179006" y="221763"/>
                    </a:lnTo>
                    <a:lnTo>
                      <a:pt x="163025" y="241391"/>
                    </a:lnTo>
                    <a:lnTo>
                      <a:pt x="163025" y="210924"/>
                    </a:lnTo>
                    <a:lnTo>
                      <a:pt x="129277" y="267463"/>
                    </a:lnTo>
                    <a:lnTo>
                      <a:pt x="159097" y="65230"/>
                    </a:lnTo>
                    <a:lnTo>
                      <a:pt x="119367" y="176161"/>
                    </a:lnTo>
                    <a:lnTo>
                      <a:pt x="115350" y="78315"/>
                    </a:lnTo>
                    <a:lnTo>
                      <a:pt x="109368" y="110930"/>
                    </a:lnTo>
                    <a:lnTo>
                      <a:pt x="101422" y="0"/>
                    </a:lnTo>
                    <a:lnTo>
                      <a:pt x="87494" y="169618"/>
                    </a:lnTo>
                    <a:lnTo>
                      <a:pt x="67674" y="110930"/>
                    </a:lnTo>
                    <a:lnTo>
                      <a:pt x="71602" y="187000"/>
                    </a:lnTo>
                    <a:lnTo>
                      <a:pt x="17945" y="12987"/>
                    </a:lnTo>
                    <a:lnTo>
                      <a:pt x="43747" y="230454"/>
                    </a:lnTo>
                    <a:lnTo>
                      <a:pt x="5982" y="200085"/>
                    </a:lnTo>
                    <a:lnTo>
                      <a:pt x="27855" y="239145"/>
                    </a:lnTo>
                    <a:lnTo>
                      <a:pt x="0" y="217466"/>
                    </a:lnTo>
                    <a:lnTo>
                      <a:pt x="31873" y="317460"/>
                    </a:lnTo>
                    <a:lnTo>
                      <a:pt x="147133" y="319608"/>
                    </a:lnTo>
                  </a:path>
                </a:pathLst>
              </a:custGeom>
              <a:solidFill>
                <a:schemeClr val="accent1"/>
              </a:solidFill>
              <a:ln w="891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50696CAB-86B8-7781-5FD4-AC0906132E1B}"/>
                  </a:ext>
                </a:extLst>
              </p:cNvPr>
              <p:cNvSpPr/>
              <p:nvPr/>
            </p:nvSpPr>
            <p:spPr>
              <a:xfrm>
                <a:off x="10835359" y="3275689"/>
                <a:ext cx="191326" cy="235531"/>
              </a:xfrm>
              <a:custGeom>
                <a:avLst/>
                <a:gdLst>
                  <a:gd name="connsiteX0" fmla="*/ 33480 w 191326"/>
                  <a:gd name="connsiteY0" fmla="*/ 235532 h 235531"/>
                  <a:gd name="connsiteX1" fmla="*/ 157847 w 191326"/>
                  <a:gd name="connsiteY1" fmla="*/ 235532 h 235531"/>
                  <a:gd name="connsiteX2" fmla="*/ 191327 w 191326"/>
                  <a:gd name="connsiteY2" fmla="*/ 0 h 235531"/>
                  <a:gd name="connsiteX3" fmla="*/ 0 w 191326"/>
                  <a:gd name="connsiteY3" fmla="*/ 0 h 235531"/>
                  <a:gd name="connsiteX4" fmla="*/ 33480 w 191326"/>
                  <a:gd name="connsiteY4" fmla="*/ 235532 h 235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26" h="235531">
                    <a:moveTo>
                      <a:pt x="33480" y="235532"/>
                    </a:moveTo>
                    <a:lnTo>
                      <a:pt x="157847" y="235532"/>
                    </a:lnTo>
                    <a:lnTo>
                      <a:pt x="191327" y="0"/>
                    </a:lnTo>
                    <a:lnTo>
                      <a:pt x="0" y="0"/>
                    </a:lnTo>
                    <a:lnTo>
                      <a:pt x="33480" y="235532"/>
                    </a:lnTo>
                    <a:close/>
                  </a:path>
                </a:pathLst>
              </a:custGeom>
              <a:solidFill>
                <a:srgbClr val="263238"/>
              </a:solidFill>
              <a:ln w="891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6AF5E2A5-3B06-E126-1C10-59E1A0251C84}"/>
                  </a:ext>
                </a:extLst>
              </p:cNvPr>
              <p:cNvSpPr/>
              <p:nvPr/>
            </p:nvSpPr>
            <p:spPr>
              <a:xfrm>
                <a:off x="10830864" y="3270709"/>
                <a:ext cx="200250" cy="245396"/>
              </a:xfrm>
              <a:custGeom>
                <a:avLst/>
                <a:gdLst>
                  <a:gd name="connsiteX0" fmla="*/ 162342 w 200250"/>
                  <a:gd name="connsiteY0" fmla="*/ 245394 h 245396"/>
                  <a:gd name="connsiteX1" fmla="*/ 37975 w 200250"/>
                  <a:gd name="connsiteY1" fmla="*/ 245394 h 245396"/>
                  <a:gd name="connsiteX2" fmla="*/ 33511 w 200250"/>
                  <a:gd name="connsiteY2" fmla="*/ 241293 h 245396"/>
                  <a:gd name="connsiteX3" fmla="*/ 31 w 200250"/>
                  <a:gd name="connsiteY3" fmla="*/ 5664 h 245396"/>
                  <a:gd name="connsiteX4" fmla="*/ 4102 w 200250"/>
                  <a:gd name="connsiteY4" fmla="*/ 29 h 245396"/>
                  <a:gd name="connsiteX5" fmla="*/ 4495 w 200250"/>
                  <a:gd name="connsiteY5" fmla="*/ 0 h 245396"/>
                  <a:gd name="connsiteX6" fmla="*/ 195822 w 200250"/>
                  <a:gd name="connsiteY6" fmla="*/ 0 h 245396"/>
                  <a:gd name="connsiteX7" fmla="*/ 200251 w 200250"/>
                  <a:gd name="connsiteY7" fmla="*/ 4922 h 245396"/>
                  <a:gd name="connsiteX8" fmla="*/ 200197 w 200250"/>
                  <a:gd name="connsiteY8" fmla="*/ 5664 h 245396"/>
                  <a:gd name="connsiteX9" fmla="*/ 166896 w 200250"/>
                  <a:gd name="connsiteY9" fmla="*/ 241293 h 245396"/>
                  <a:gd name="connsiteX10" fmla="*/ 162342 w 200250"/>
                  <a:gd name="connsiteY10" fmla="*/ 245394 h 245396"/>
                  <a:gd name="connsiteX11" fmla="*/ 41814 w 200250"/>
                  <a:gd name="connsiteY11" fmla="*/ 235629 h 245396"/>
                  <a:gd name="connsiteX12" fmla="*/ 158503 w 200250"/>
                  <a:gd name="connsiteY12" fmla="*/ 235629 h 245396"/>
                  <a:gd name="connsiteX13" fmla="*/ 190555 w 200250"/>
                  <a:gd name="connsiteY13" fmla="*/ 9765 h 245396"/>
                  <a:gd name="connsiteX14" fmla="*/ 9674 w 200250"/>
                  <a:gd name="connsiteY14" fmla="*/ 9765 h 24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250" h="245396">
                    <a:moveTo>
                      <a:pt x="162342" y="245394"/>
                    </a:moveTo>
                    <a:lnTo>
                      <a:pt x="37975" y="245394"/>
                    </a:lnTo>
                    <a:cubicBezTo>
                      <a:pt x="35779" y="245385"/>
                      <a:pt x="33895" y="243656"/>
                      <a:pt x="33511" y="241293"/>
                    </a:cubicBezTo>
                    <a:lnTo>
                      <a:pt x="31" y="5664"/>
                    </a:lnTo>
                    <a:cubicBezTo>
                      <a:pt x="-264" y="2881"/>
                      <a:pt x="1558" y="361"/>
                      <a:pt x="4102" y="29"/>
                    </a:cubicBezTo>
                    <a:cubicBezTo>
                      <a:pt x="4236" y="20"/>
                      <a:pt x="4361" y="0"/>
                      <a:pt x="4495" y="0"/>
                    </a:cubicBezTo>
                    <a:lnTo>
                      <a:pt x="195822" y="0"/>
                    </a:lnTo>
                    <a:cubicBezTo>
                      <a:pt x="198286" y="20"/>
                      <a:pt x="200268" y="2217"/>
                      <a:pt x="200251" y="4922"/>
                    </a:cubicBezTo>
                    <a:cubicBezTo>
                      <a:pt x="200251" y="5166"/>
                      <a:pt x="200233" y="5420"/>
                      <a:pt x="200197" y="5664"/>
                    </a:cubicBezTo>
                    <a:lnTo>
                      <a:pt x="166896" y="241293"/>
                    </a:lnTo>
                    <a:cubicBezTo>
                      <a:pt x="166539" y="243715"/>
                      <a:pt x="164584" y="245473"/>
                      <a:pt x="162342" y="245394"/>
                    </a:cubicBezTo>
                    <a:close/>
                    <a:moveTo>
                      <a:pt x="41814" y="235629"/>
                    </a:moveTo>
                    <a:lnTo>
                      <a:pt x="158503" y="235629"/>
                    </a:lnTo>
                    <a:lnTo>
                      <a:pt x="190555" y="9765"/>
                    </a:lnTo>
                    <a:lnTo>
                      <a:pt x="9674" y="9765"/>
                    </a:lnTo>
                    <a:close/>
                  </a:path>
                </a:pathLst>
              </a:custGeom>
              <a:solidFill>
                <a:srgbClr val="263238"/>
              </a:solidFill>
              <a:ln w="891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FEC46C55-F52D-38E1-B491-C0B964444E88}"/>
                  </a:ext>
                </a:extLst>
              </p:cNvPr>
              <p:cNvSpPr/>
              <p:nvPr/>
            </p:nvSpPr>
            <p:spPr>
              <a:xfrm rot="10800000">
                <a:off x="10648675" y="3509560"/>
                <a:ext cx="552018" cy="2107287"/>
              </a:xfrm>
              <a:custGeom>
                <a:avLst/>
                <a:gdLst>
                  <a:gd name="connsiteX0" fmla="*/ 0 w 552018"/>
                  <a:gd name="connsiteY0" fmla="*/ 0 h 2107287"/>
                  <a:gd name="connsiteX1" fmla="*/ 552018 w 552018"/>
                  <a:gd name="connsiteY1" fmla="*/ 0 h 2107287"/>
                  <a:gd name="connsiteX2" fmla="*/ 552018 w 552018"/>
                  <a:gd name="connsiteY2" fmla="*/ 2107287 h 2107287"/>
                  <a:gd name="connsiteX3" fmla="*/ 0 w 552018"/>
                  <a:gd name="connsiteY3" fmla="*/ 2107287 h 2107287"/>
                </a:gdLst>
                <a:ahLst/>
                <a:cxnLst>
                  <a:cxn ang="0">
                    <a:pos x="connsiteX0" y="connsiteY0"/>
                  </a:cxn>
                  <a:cxn ang="0">
                    <a:pos x="connsiteX1" y="connsiteY1"/>
                  </a:cxn>
                  <a:cxn ang="0">
                    <a:pos x="connsiteX2" y="connsiteY2"/>
                  </a:cxn>
                  <a:cxn ang="0">
                    <a:pos x="connsiteX3" y="connsiteY3"/>
                  </a:cxn>
                </a:cxnLst>
                <a:rect l="l" t="t" r="r" b="b"/>
                <a:pathLst>
                  <a:path w="552018" h="2107287">
                    <a:moveTo>
                      <a:pt x="0" y="0"/>
                    </a:moveTo>
                    <a:lnTo>
                      <a:pt x="552018" y="0"/>
                    </a:lnTo>
                    <a:lnTo>
                      <a:pt x="552018" y="2107287"/>
                    </a:lnTo>
                    <a:lnTo>
                      <a:pt x="0" y="2107287"/>
                    </a:lnTo>
                    <a:close/>
                  </a:path>
                </a:pathLst>
              </a:custGeom>
              <a:solidFill>
                <a:srgbClr val="FFFFFF"/>
              </a:solidFill>
              <a:ln w="891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4E18ADFE-12C3-1EEF-9FFB-37F3DA0E3B1D}"/>
                  </a:ext>
                </a:extLst>
              </p:cNvPr>
              <p:cNvSpPr/>
              <p:nvPr/>
            </p:nvSpPr>
            <p:spPr>
              <a:xfrm>
                <a:off x="10644300" y="3504776"/>
                <a:ext cx="560955" cy="2116954"/>
              </a:xfrm>
              <a:custGeom>
                <a:avLst/>
                <a:gdLst>
                  <a:gd name="connsiteX0" fmla="*/ 556482 w 560955"/>
                  <a:gd name="connsiteY0" fmla="*/ 2116954 h 2116954"/>
                  <a:gd name="connsiteX1" fmla="*/ 4464 w 560955"/>
                  <a:gd name="connsiteY1" fmla="*/ 2116954 h 2116954"/>
                  <a:gd name="connsiteX2" fmla="*/ 0 w 560955"/>
                  <a:gd name="connsiteY2" fmla="*/ 2112072 h 2116954"/>
                  <a:gd name="connsiteX3" fmla="*/ 0 w 560955"/>
                  <a:gd name="connsiteY3" fmla="*/ 4883 h 2116954"/>
                  <a:gd name="connsiteX4" fmla="*/ 4464 w 560955"/>
                  <a:gd name="connsiteY4" fmla="*/ 0 h 2116954"/>
                  <a:gd name="connsiteX5" fmla="*/ 556482 w 560955"/>
                  <a:gd name="connsiteY5" fmla="*/ 0 h 2116954"/>
                  <a:gd name="connsiteX6" fmla="*/ 560946 w 560955"/>
                  <a:gd name="connsiteY6" fmla="*/ 4883 h 2116954"/>
                  <a:gd name="connsiteX7" fmla="*/ 560946 w 560955"/>
                  <a:gd name="connsiteY7" fmla="*/ 2111779 h 2116954"/>
                  <a:gd name="connsiteX8" fmla="*/ 556759 w 560955"/>
                  <a:gd name="connsiteY8" fmla="*/ 2116945 h 2116954"/>
                  <a:gd name="connsiteX9" fmla="*/ 556482 w 560955"/>
                  <a:gd name="connsiteY9" fmla="*/ 2116954 h 2116954"/>
                  <a:gd name="connsiteX10" fmla="*/ 8928 w 560955"/>
                  <a:gd name="connsiteY10" fmla="*/ 2107189 h 2116954"/>
                  <a:gd name="connsiteX11" fmla="*/ 552018 w 560955"/>
                  <a:gd name="connsiteY11" fmla="*/ 2107189 h 2116954"/>
                  <a:gd name="connsiteX12" fmla="*/ 552018 w 560955"/>
                  <a:gd name="connsiteY12" fmla="*/ 9765 h 2116954"/>
                  <a:gd name="connsiteX13" fmla="*/ 8928 w 560955"/>
                  <a:gd name="connsiteY13" fmla="*/ 9765 h 21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0955" h="2116954">
                    <a:moveTo>
                      <a:pt x="556482" y="2116954"/>
                    </a:moveTo>
                    <a:lnTo>
                      <a:pt x="4464" y="2116954"/>
                    </a:lnTo>
                    <a:cubicBezTo>
                      <a:pt x="2000" y="2116954"/>
                      <a:pt x="0" y="2114767"/>
                      <a:pt x="0" y="2112072"/>
                    </a:cubicBezTo>
                    <a:lnTo>
                      <a:pt x="0" y="4883"/>
                    </a:lnTo>
                    <a:cubicBezTo>
                      <a:pt x="0" y="2187"/>
                      <a:pt x="2000" y="0"/>
                      <a:pt x="4464" y="0"/>
                    </a:cubicBezTo>
                    <a:lnTo>
                      <a:pt x="556482" y="0"/>
                    </a:lnTo>
                    <a:cubicBezTo>
                      <a:pt x="558947" y="0"/>
                      <a:pt x="560946" y="2187"/>
                      <a:pt x="560946" y="4883"/>
                    </a:cubicBezTo>
                    <a:lnTo>
                      <a:pt x="560946" y="2111779"/>
                    </a:lnTo>
                    <a:cubicBezTo>
                      <a:pt x="561098" y="2114474"/>
                      <a:pt x="559223" y="2116788"/>
                      <a:pt x="556759" y="2116945"/>
                    </a:cubicBezTo>
                    <a:cubicBezTo>
                      <a:pt x="556670" y="2116954"/>
                      <a:pt x="556572" y="2116954"/>
                      <a:pt x="556482" y="2116954"/>
                    </a:cubicBezTo>
                    <a:close/>
                    <a:moveTo>
                      <a:pt x="8928" y="2107189"/>
                    </a:moveTo>
                    <a:lnTo>
                      <a:pt x="552018" y="2107189"/>
                    </a:lnTo>
                    <a:lnTo>
                      <a:pt x="55201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7F4124B3-80D3-BF0E-8633-9DACD3659C4B}"/>
                  </a:ext>
                </a:extLst>
              </p:cNvPr>
              <p:cNvSpPr/>
              <p:nvPr/>
            </p:nvSpPr>
            <p:spPr>
              <a:xfrm rot="10800000">
                <a:off x="10686262" y="3578892"/>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DE99CA34-7542-05CA-7F24-5620179251DE}"/>
                  </a:ext>
                </a:extLst>
              </p:cNvPr>
              <p:cNvSpPr/>
              <p:nvPr/>
            </p:nvSpPr>
            <p:spPr>
              <a:xfrm>
                <a:off x="10682066" y="3573717"/>
                <a:ext cx="491040" cy="517544"/>
              </a:xfrm>
              <a:custGeom>
                <a:avLst/>
                <a:gdLst>
                  <a:gd name="connsiteX0" fmla="*/ 486576 w 491040"/>
                  <a:gd name="connsiteY0" fmla="*/ 517545 h 517544"/>
                  <a:gd name="connsiteX1" fmla="*/ 4464 w 491040"/>
                  <a:gd name="connsiteY1" fmla="*/ 517545 h 517544"/>
                  <a:gd name="connsiteX2" fmla="*/ 0 w 491040"/>
                  <a:gd name="connsiteY2" fmla="*/ 512662 h 517544"/>
                  <a:gd name="connsiteX3" fmla="*/ 0 w 491040"/>
                  <a:gd name="connsiteY3" fmla="*/ 4883 h 517544"/>
                  <a:gd name="connsiteX4" fmla="*/ 4464 w 491040"/>
                  <a:gd name="connsiteY4" fmla="*/ 0 h 517544"/>
                  <a:gd name="connsiteX5" fmla="*/ 486576 w 491040"/>
                  <a:gd name="connsiteY5" fmla="*/ 0 h 517544"/>
                  <a:gd name="connsiteX6" fmla="*/ 491040 w 491040"/>
                  <a:gd name="connsiteY6" fmla="*/ 4883 h 517544"/>
                  <a:gd name="connsiteX7" fmla="*/ 491040 w 491040"/>
                  <a:gd name="connsiteY7" fmla="*/ 512662 h 517544"/>
                  <a:gd name="connsiteX8" fmla="*/ 486576 w 491040"/>
                  <a:gd name="connsiteY8" fmla="*/ 517545 h 517544"/>
                  <a:gd name="connsiteX9" fmla="*/ 8660 w 491040"/>
                  <a:gd name="connsiteY9" fmla="*/ 507780 h 517544"/>
                  <a:gd name="connsiteX10" fmla="*/ 481844 w 491040"/>
                  <a:gd name="connsiteY10" fmla="*/ 507780 h 517544"/>
                  <a:gd name="connsiteX11" fmla="*/ 481844 w 491040"/>
                  <a:gd name="connsiteY11" fmla="*/ 9765 h 517544"/>
                  <a:gd name="connsiteX12" fmla="*/ 8660 w 491040"/>
                  <a:gd name="connsiteY12" fmla="*/ 9765 h 517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544">
                    <a:moveTo>
                      <a:pt x="486576" y="517545"/>
                    </a:moveTo>
                    <a:lnTo>
                      <a:pt x="4464" y="517545"/>
                    </a:lnTo>
                    <a:cubicBezTo>
                      <a:pt x="2000" y="517545"/>
                      <a:pt x="0" y="515358"/>
                      <a:pt x="0" y="512662"/>
                    </a:cubicBezTo>
                    <a:lnTo>
                      <a:pt x="0" y="4883"/>
                    </a:lnTo>
                    <a:cubicBezTo>
                      <a:pt x="0" y="2187"/>
                      <a:pt x="2000" y="0"/>
                      <a:pt x="4464" y="0"/>
                    </a:cubicBezTo>
                    <a:lnTo>
                      <a:pt x="486576" y="0"/>
                    </a:lnTo>
                    <a:cubicBezTo>
                      <a:pt x="489022" y="49"/>
                      <a:pt x="490995" y="2207"/>
                      <a:pt x="491040" y="4883"/>
                    </a:cubicBezTo>
                    <a:lnTo>
                      <a:pt x="491040" y="512662"/>
                    </a:lnTo>
                    <a:cubicBezTo>
                      <a:pt x="491040" y="515358"/>
                      <a:pt x="489040" y="517545"/>
                      <a:pt x="486576" y="517545"/>
                    </a:cubicBezTo>
                    <a:close/>
                    <a:moveTo>
                      <a:pt x="8660" y="507780"/>
                    </a:moveTo>
                    <a:lnTo>
                      <a:pt x="481844" y="507780"/>
                    </a:lnTo>
                    <a:lnTo>
                      <a:pt x="481844"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0AA0FAB2-2102-ABB9-085D-D22CB5C9E1C9}"/>
                  </a:ext>
                </a:extLst>
              </p:cNvPr>
              <p:cNvSpPr/>
              <p:nvPr/>
            </p:nvSpPr>
            <p:spPr>
              <a:xfrm rot="10800000">
                <a:off x="10830984" y="3786496"/>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87DDC6CC-C2E2-27CF-0235-50FCDDD6A9C7}"/>
                  </a:ext>
                </a:extLst>
              </p:cNvPr>
              <p:cNvSpPr/>
              <p:nvPr/>
            </p:nvSpPr>
            <p:spPr>
              <a:xfrm rot="10800000">
                <a:off x="10686262" y="4171042"/>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F68F7BDF-FF32-3B58-A52D-CE20527E6931}"/>
                  </a:ext>
                </a:extLst>
              </p:cNvPr>
              <p:cNvSpPr/>
              <p:nvPr/>
            </p:nvSpPr>
            <p:spPr>
              <a:xfrm>
                <a:off x="10682066" y="4166452"/>
                <a:ext cx="491040" cy="517056"/>
              </a:xfrm>
              <a:custGeom>
                <a:avLst/>
                <a:gdLst>
                  <a:gd name="connsiteX0" fmla="*/ 486576 w 491040"/>
                  <a:gd name="connsiteY0" fmla="*/ 517057 h 517056"/>
                  <a:gd name="connsiteX1" fmla="*/ 4464 w 491040"/>
                  <a:gd name="connsiteY1" fmla="*/ 517057 h 517056"/>
                  <a:gd name="connsiteX2" fmla="*/ 0 w 491040"/>
                  <a:gd name="connsiteY2" fmla="*/ 512174 h 517056"/>
                  <a:gd name="connsiteX3" fmla="*/ 0 w 491040"/>
                  <a:gd name="connsiteY3" fmla="*/ 4883 h 517056"/>
                  <a:gd name="connsiteX4" fmla="*/ 4464 w 491040"/>
                  <a:gd name="connsiteY4" fmla="*/ 0 h 517056"/>
                  <a:gd name="connsiteX5" fmla="*/ 486576 w 491040"/>
                  <a:gd name="connsiteY5" fmla="*/ 0 h 517056"/>
                  <a:gd name="connsiteX6" fmla="*/ 491040 w 491040"/>
                  <a:gd name="connsiteY6" fmla="*/ 4883 h 517056"/>
                  <a:gd name="connsiteX7" fmla="*/ 491040 w 491040"/>
                  <a:gd name="connsiteY7" fmla="*/ 512663 h 517056"/>
                  <a:gd name="connsiteX8" fmla="*/ 486576 w 491040"/>
                  <a:gd name="connsiteY8" fmla="*/ 517057 h 517056"/>
                  <a:gd name="connsiteX9" fmla="*/ 8660 w 491040"/>
                  <a:gd name="connsiteY9" fmla="*/ 507292 h 517056"/>
                  <a:gd name="connsiteX10" fmla="*/ 481844 w 491040"/>
                  <a:gd name="connsiteY10" fmla="*/ 507292 h 517056"/>
                  <a:gd name="connsiteX11" fmla="*/ 481844 w 491040"/>
                  <a:gd name="connsiteY11" fmla="*/ 9277 h 517056"/>
                  <a:gd name="connsiteX12" fmla="*/ 8660 w 491040"/>
                  <a:gd name="connsiteY12" fmla="*/ 9277 h 51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056">
                    <a:moveTo>
                      <a:pt x="486576" y="517057"/>
                    </a:moveTo>
                    <a:lnTo>
                      <a:pt x="4464" y="517057"/>
                    </a:lnTo>
                    <a:cubicBezTo>
                      <a:pt x="2000" y="517057"/>
                      <a:pt x="0" y="514870"/>
                      <a:pt x="0" y="512174"/>
                    </a:cubicBezTo>
                    <a:lnTo>
                      <a:pt x="0" y="4883"/>
                    </a:lnTo>
                    <a:cubicBezTo>
                      <a:pt x="0" y="2187"/>
                      <a:pt x="2000" y="0"/>
                      <a:pt x="4464" y="0"/>
                    </a:cubicBezTo>
                    <a:lnTo>
                      <a:pt x="486576" y="0"/>
                    </a:lnTo>
                    <a:cubicBezTo>
                      <a:pt x="489040" y="0"/>
                      <a:pt x="491040" y="2187"/>
                      <a:pt x="491040" y="4883"/>
                    </a:cubicBezTo>
                    <a:lnTo>
                      <a:pt x="491040" y="512663"/>
                    </a:lnTo>
                    <a:cubicBezTo>
                      <a:pt x="490772" y="515143"/>
                      <a:pt x="488861" y="517027"/>
                      <a:pt x="486576" y="517057"/>
                    </a:cubicBezTo>
                    <a:close/>
                    <a:moveTo>
                      <a:pt x="8660" y="507292"/>
                    </a:moveTo>
                    <a:lnTo>
                      <a:pt x="481844" y="507292"/>
                    </a:lnTo>
                    <a:lnTo>
                      <a:pt x="481844" y="9277"/>
                    </a:lnTo>
                    <a:lnTo>
                      <a:pt x="8660" y="9277"/>
                    </a:lnTo>
                    <a:close/>
                  </a:path>
                </a:pathLst>
              </a:custGeom>
              <a:solidFill>
                <a:srgbClr val="263238"/>
              </a:solidFill>
              <a:ln w="891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4A162C30-9FB8-0584-FA84-768AF22FA3AD}"/>
                  </a:ext>
                </a:extLst>
              </p:cNvPr>
              <p:cNvSpPr/>
              <p:nvPr/>
            </p:nvSpPr>
            <p:spPr>
              <a:xfrm rot="10800000">
                <a:off x="10830984" y="4378743"/>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DCFEA9AE-B515-E553-6DB1-A799221B8353}"/>
                  </a:ext>
                </a:extLst>
              </p:cNvPr>
              <p:cNvSpPr/>
              <p:nvPr/>
            </p:nvSpPr>
            <p:spPr>
              <a:xfrm rot="10800000">
                <a:off x="10686262" y="4763191"/>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4B5ADB36-C1DD-F557-1D5B-EC3A584AD8EE}"/>
                  </a:ext>
                </a:extLst>
              </p:cNvPr>
              <p:cNvSpPr/>
              <p:nvPr/>
            </p:nvSpPr>
            <p:spPr>
              <a:xfrm>
                <a:off x="10682066" y="4758113"/>
                <a:ext cx="491040" cy="517545"/>
              </a:xfrm>
              <a:custGeom>
                <a:avLst/>
                <a:gdLst>
                  <a:gd name="connsiteX0" fmla="*/ 486576 w 491040"/>
                  <a:gd name="connsiteY0" fmla="*/ 517545 h 517545"/>
                  <a:gd name="connsiteX1" fmla="*/ 4464 w 491040"/>
                  <a:gd name="connsiteY1" fmla="*/ 517545 h 517545"/>
                  <a:gd name="connsiteX2" fmla="*/ 0 w 491040"/>
                  <a:gd name="connsiteY2" fmla="*/ 512663 h 517545"/>
                  <a:gd name="connsiteX3" fmla="*/ 0 w 491040"/>
                  <a:gd name="connsiteY3" fmla="*/ 4883 h 517545"/>
                  <a:gd name="connsiteX4" fmla="*/ 4464 w 491040"/>
                  <a:gd name="connsiteY4" fmla="*/ 0 h 517545"/>
                  <a:gd name="connsiteX5" fmla="*/ 486576 w 491040"/>
                  <a:gd name="connsiteY5" fmla="*/ 0 h 517545"/>
                  <a:gd name="connsiteX6" fmla="*/ 491040 w 491040"/>
                  <a:gd name="connsiteY6" fmla="*/ 4883 h 517545"/>
                  <a:gd name="connsiteX7" fmla="*/ 491040 w 491040"/>
                  <a:gd name="connsiteY7" fmla="*/ 512663 h 517545"/>
                  <a:gd name="connsiteX8" fmla="*/ 486576 w 491040"/>
                  <a:gd name="connsiteY8" fmla="*/ 517545 h 517545"/>
                  <a:gd name="connsiteX9" fmla="*/ 8660 w 491040"/>
                  <a:gd name="connsiteY9" fmla="*/ 507780 h 517545"/>
                  <a:gd name="connsiteX10" fmla="*/ 481844 w 491040"/>
                  <a:gd name="connsiteY10" fmla="*/ 507780 h 517545"/>
                  <a:gd name="connsiteX11" fmla="*/ 481844 w 491040"/>
                  <a:gd name="connsiteY11" fmla="*/ 9765 h 517545"/>
                  <a:gd name="connsiteX12" fmla="*/ 8660 w 491040"/>
                  <a:gd name="connsiteY12" fmla="*/ 9765 h 51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545">
                    <a:moveTo>
                      <a:pt x="486576" y="517545"/>
                    </a:moveTo>
                    <a:lnTo>
                      <a:pt x="4464" y="517545"/>
                    </a:lnTo>
                    <a:cubicBezTo>
                      <a:pt x="2000" y="517545"/>
                      <a:pt x="0" y="515358"/>
                      <a:pt x="0" y="512663"/>
                    </a:cubicBezTo>
                    <a:lnTo>
                      <a:pt x="0" y="4883"/>
                    </a:lnTo>
                    <a:cubicBezTo>
                      <a:pt x="0" y="2187"/>
                      <a:pt x="2000" y="0"/>
                      <a:pt x="4464" y="0"/>
                    </a:cubicBezTo>
                    <a:lnTo>
                      <a:pt x="486576" y="0"/>
                    </a:lnTo>
                    <a:cubicBezTo>
                      <a:pt x="489040" y="0"/>
                      <a:pt x="491040" y="2187"/>
                      <a:pt x="491040" y="4883"/>
                    </a:cubicBezTo>
                    <a:lnTo>
                      <a:pt x="491040" y="512663"/>
                    </a:lnTo>
                    <a:cubicBezTo>
                      <a:pt x="491040" y="515358"/>
                      <a:pt x="489040" y="517545"/>
                      <a:pt x="486576" y="517545"/>
                    </a:cubicBezTo>
                    <a:close/>
                    <a:moveTo>
                      <a:pt x="8660" y="507780"/>
                    </a:moveTo>
                    <a:lnTo>
                      <a:pt x="481844" y="507780"/>
                    </a:lnTo>
                    <a:lnTo>
                      <a:pt x="481844"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EA5F0BDD-4F06-977D-F53D-F0E2ED2843C5}"/>
                  </a:ext>
                </a:extLst>
              </p:cNvPr>
              <p:cNvSpPr/>
              <p:nvPr/>
            </p:nvSpPr>
            <p:spPr>
              <a:xfrm rot="10800000">
                <a:off x="10830984" y="4970795"/>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grpSp>
        <p:grpSp>
          <p:nvGrpSpPr>
            <p:cNvPr id="233" name="图形 17">
              <a:extLst>
                <a:ext uri="{FF2B5EF4-FFF2-40B4-BE49-F238E27FC236}">
                  <a16:creationId xmlns:a16="http://schemas.microsoft.com/office/drawing/2014/main" id="{E3DE2D0A-6F4D-DD49-AE58-6E11C4B8E469}"/>
                </a:ext>
              </a:extLst>
            </p:cNvPr>
            <p:cNvGrpSpPr/>
            <p:nvPr/>
          </p:nvGrpSpPr>
          <p:grpSpPr>
            <a:xfrm>
              <a:off x="9408977" y="3450287"/>
              <a:ext cx="770085" cy="2189483"/>
              <a:chOff x="9408977" y="3450287"/>
              <a:chExt cx="770085" cy="2189483"/>
            </a:xfrm>
          </p:grpSpPr>
          <p:sp>
            <p:nvSpPr>
              <p:cNvPr id="234" name="任意多边形: 形状 233">
                <a:extLst>
                  <a:ext uri="{FF2B5EF4-FFF2-40B4-BE49-F238E27FC236}">
                    <a16:creationId xmlns:a16="http://schemas.microsoft.com/office/drawing/2014/main" id="{0ADBAECC-C3F2-DC4E-8615-FA62645973CD}"/>
                  </a:ext>
                </a:extLst>
              </p:cNvPr>
              <p:cNvSpPr/>
              <p:nvPr/>
            </p:nvSpPr>
            <p:spPr>
              <a:xfrm>
                <a:off x="9410788" y="4821264"/>
                <a:ext cx="68695" cy="808277"/>
              </a:xfrm>
              <a:custGeom>
                <a:avLst/>
                <a:gdLst>
                  <a:gd name="connsiteX0" fmla="*/ 17875 w 68695"/>
                  <a:gd name="connsiteY0" fmla="*/ 808278 h 808277"/>
                  <a:gd name="connsiteX1" fmla="*/ 16983 w 68695"/>
                  <a:gd name="connsiteY1" fmla="*/ 808278 h 808277"/>
                  <a:gd name="connsiteX2" fmla="*/ 19 w 68695"/>
                  <a:gd name="connsiteY2" fmla="*/ 787869 h 808277"/>
                  <a:gd name="connsiteX3" fmla="*/ 32964 w 68695"/>
                  <a:gd name="connsiteY3" fmla="*/ 18680 h 808277"/>
                  <a:gd name="connsiteX4" fmla="*/ 51579 w 68695"/>
                  <a:gd name="connsiteY4" fmla="*/ 19 h 808277"/>
                  <a:gd name="connsiteX5" fmla="*/ 51713 w 68695"/>
                  <a:gd name="connsiteY5" fmla="*/ 29 h 808277"/>
                  <a:gd name="connsiteX6" fmla="*/ 68676 w 68695"/>
                  <a:gd name="connsiteY6" fmla="*/ 20437 h 808277"/>
                  <a:gd name="connsiteX7" fmla="*/ 35642 w 68695"/>
                  <a:gd name="connsiteY7" fmla="*/ 789724 h 808277"/>
                  <a:gd name="connsiteX8" fmla="*/ 17875 w 68695"/>
                  <a:gd name="connsiteY8" fmla="*/ 808278 h 80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695" h="808277">
                    <a:moveTo>
                      <a:pt x="17875" y="808278"/>
                    </a:moveTo>
                    <a:lnTo>
                      <a:pt x="16983" y="808278"/>
                    </a:lnTo>
                    <a:cubicBezTo>
                      <a:pt x="7153" y="807750"/>
                      <a:pt x="-436" y="798620"/>
                      <a:pt x="19" y="787869"/>
                    </a:cubicBezTo>
                    <a:lnTo>
                      <a:pt x="32964" y="18680"/>
                    </a:lnTo>
                    <a:cubicBezTo>
                      <a:pt x="33392" y="7899"/>
                      <a:pt x="41731" y="-450"/>
                      <a:pt x="51579" y="19"/>
                    </a:cubicBezTo>
                    <a:cubicBezTo>
                      <a:pt x="51623" y="29"/>
                      <a:pt x="51668" y="29"/>
                      <a:pt x="51713" y="29"/>
                    </a:cubicBezTo>
                    <a:cubicBezTo>
                      <a:pt x="61542" y="556"/>
                      <a:pt x="69131" y="9686"/>
                      <a:pt x="68676" y="20437"/>
                    </a:cubicBezTo>
                    <a:lnTo>
                      <a:pt x="35642" y="789724"/>
                    </a:lnTo>
                    <a:cubicBezTo>
                      <a:pt x="35169" y="800085"/>
                      <a:pt x="27366" y="808239"/>
                      <a:pt x="17875" y="808278"/>
                    </a:cubicBezTo>
                    <a:close/>
                  </a:path>
                </a:pathLst>
              </a:custGeom>
              <a:solidFill>
                <a:srgbClr val="263238"/>
              </a:solidFill>
              <a:ln w="891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CDBF0B32-8226-7584-7271-1842FBA36B5A}"/>
                  </a:ext>
                </a:extLst>
              </p:cNvPr>
              <p:cNvSpPr/>
              <p:nvPr/>
            </p:nvSpPr>
            <p:spPr>
              <a:xfrm>
                <a:off x="9463017" y="4577537"/>
                <a:ext cx="79408" cy="1051711"/>
              </a:xfrm>
              <a:custGeom>
                <a:avLst/>
                <a:gdLst>
                  <a:gd name="connsiteX0" fmla="*/ 17875 w 79408"/>
                  <a:gd name="connsiteY0" fmla="*/ 1051712 h 1051711"/>
                  <a:gd name="connsiteX1" fmla="*/ 16983 w 79408"/>
                  <a:gd name="connsiteY1" fmla="*/ 1051712 h 1051711"/>
                  <a:gd name="connsiteX2" fmla="*/ 19 w 79408"/>
                  <a:gd name="connsiteY2" fmla="*/ 1031303 h 1051711"/>
                  <a:gd name="connsiteX3" fmla="*/ 43767 w 79408"/>
                  <a:gd name="connsiteY3" fmla="*/ 18575 h 1051711"/>
                  <a:gd name="connsiteX4" fmla="*/ 62426 w 79408"/>
                  <a:gd name="connsiteY4" fmla="*/ 21 h 1051711"/>
                  <a:gd name="connsiteX5" fmla="*/ 79389 w 79408"/>
                  <a:gd name="connsiteY5" fmla="*/ 20430 h 1051711"/>
                  <a:gd name="connsiteX6" fmla="*/ 35731 w 79408"/>
                  <a:gd name="connsiteY6" fmla="*/ 1033158 h 1051711"/>
                  <a:gd name="connsiteX7" fmla="*/ 17875 w 79408"/>
                  <a:gd name="connsiteY7" fmla="*/ 1051712 h 105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408" h="1051711">
                    <a:moveTo>
                      <a:pt x="17875" y="1051712"/>
                    </a:moveTo>
                    <a:lnTo>
                      <a:pt x="16983" y="1051712"/>
                    </a:lnTo>
                    <a:cubicBezTo>
                      <a:pt x="7153" y="1051184"/>
                      <a:pt x="-436" y="1042054"/>
                      <a:pt x="19" y="1031303"/>
                    </a:cubicBezTo>
                    <a:lnTo>
                      <a:pt x="43767" y="18575"/>
                    </a:lnTo>
                    <a:cubicBezTo>
                      <a:pt x="44249" y="7823"/>
                      <a:pt x="52597" y="-477"/>
                      <a:pt x="62426" y="21"/>
                    </a:cubicBezTo>
                    <a:cubicBezTo>
                      <a:pt x="72256" y="548"/>
                      <a:pt x="79845" y="9679"/>
                      <a:pt x="79389" y="20430"/>
                    </a:cubicBezTo>
                    <a:lnTo>
                      <a:pt x="35731" y="1033158"/>
                    </a:lnTo>
                    <a:cubicBezTo>
                      <a:pt x="35258" y="1043558"/>
                      <a:pt x="27402" y="1051722"/>
                      <a:pt x="17875" y="1051712"/>
                    </a:cubicBezTo>
                    <a:close/>
                  </a:path>
                </a:pathLst>
              </a:custGeom>
              <a:solidFill>
                <a:srgbClr val="263238"/>
              </a:solidFill>
              <a:ln w="891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B6E136EF-44E8-16B2-A795-DE1B40A4EDD9}"/>
                  </a:ext>
                </a:extLst>
              </p:cNvPr>
              <p:cNvSpPr/>
              <p:nvPr/>
            </p:nvSpPr>
            <p:spPr>
              <a:xfrm>
                <a:off x="10026817" y="4589545"/>
                <a:ext cx="82541" cy="1039704"/>
              </a:xfrm>
              <a:custGeom>
                <a:avLst/>
                <a:gdLst>
                  <a:gd name="connsiteX0" fmla="*/ 64572 w 82541"/>
                  <a:gd name="connsiteY0" fmla="*/ 1039704 h 1039704"/>
                  <a:gd name="connsiteX1" fmla="*/ 46716 w 82541"/>
                  <a:gd name="connsiteY1" fmla="*/ 1021249 h 1039704"/>
                  <a:gd name="connsiteX2" fmla="*/ 23 w 82541"/>
                  <a:gd name="connsiteY2" fmla="*/ 20531 h 1039704"/>
                  <a:gd name="connsiteX3" fmla="*/ 16986 w 82541"/>
                  <a:gd name="connsiteY3" fmla="*/ 25 h 1039704"/>
                  <a:gd name="connsiteX4" fmla="*/ 35735 w 82541"/>
                  <a:gd name="connsiteY4" fmla="*/ 18578 h 1039704"/>
                  <a:gd name="connsiteX5" fmla="*/ 82517 w 82541"/>
                  <a:gd name="connsiteY5" fmla="*/ 1019198 h 1039704"/>
                  <a:gd name="connsiteX6" fmla="*/ 65598 w 82541"/>
                  <a:gd name="connsiteY6" fmla="*/ 1039704 h 1039704"/>
                  <a:gd name="connsiteX7" fmla="*/ 65554 w 82541"/>
                  <a:gd name="connsiteY7" fmla="*/ 1039704 h 103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41" h="1039704">
                    <a:moveTo>
                      <a:pt x="64572" y="1039704"/>
                    </a:moveTo>
                    <a:cubicBezTo>
                      <a:pt x="55081" y="1039724"/>
                      <a:pt x="47234" y="1031609"/>
                      <a:pt x="46716" y="1021249"/>
                    </a:cubicBezTo>
                    <a:lnTo>
                      <a:pt x="23" y="20531"/>
                    </a:lnTo>
                    <a:cubicBezTo>
                      <a:pt x="-468" y="9741"/>
                      <a:pt x="7120" y="562"/>
                      <a:pt x="16986" y="25"/>
                    </a:cubicBezTo>
                    <a:cubicBezTo>
                      <a:pt x="26851" y="-512"/>
                      <a:pt x="35244" y="7788"/>
                      <a:pt x="35735" y="18578"/>
                    </a:cubicBezTo>
                    <a:lnTo>
                      <a:pt x="82517" y="1019198"/>
                    </a:lnTo>
                    <a:cubicBezTo>
                      <a:pt x="83026" y="1029969"/>
                      <a:pt x="75446" y="1039148"/>
                      <a:pt x="65598" y="1039704"/>
                    </a:cubicBezTo>
                    <a:cubicBezTo>
                      <a:pt x="65581" y="1039704"/>
                      <a:pt x="65572" y="1039704"/>
                      <a:pt x="65554" y="1039704"/>
                    </a:cubicBezTo>
                    <a:close/>
                  </a:path>
                </a:pathLst>
              </a:custGeom>
              <a:solidFill>
                <a:srgbClr val="263238"/>
              </a:solidFill>
              <a:ln w="891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389F6A60-8D54-5916-EB6A-F17750AD1ECE}"/>
                  </a:ext>
                </a:extLst>
              </p:cNvPr>
              <p:cNvSpPr/>
              <p:nvPr/>
            </p:nvSpPr>
            <p:spPr>
              <a:xfrm>
                <a:off x="10087085" y="4821175"/>
                <a:ext cx="68783" cy="808367"/>
              </a:xfrm>
              <a:custGeom>
                <a:avLst/>
                <a:gdLst>
                  <a:gd name="connsiteX0" fmla="*/ 51087 w 68783"/>
                  <a:gd name="connsiteY0" fmla="*/ 808367 h 808367"/>
                  <a:gd name="connsiteX1" fmla="*/ 33231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748 w 68783"/>
                  <a:gd name="connsiteY6" fmla="*/ 808270 h 808367"/>
                  <a:gd name="connsiteX7" fmla="*/ 51712 w 68783"/>
                  <a:gd name="connsiteY7"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83" h="808367">
                    <a:moveTo>
                      <a:pt x="51087" y="808367"/>
                    </a:moveTo>
                    <a:cubicBezTo>
                      <a:pt x="41534" y="808377"/>
                      <a:pt x="33659" y="800155"/>
                      <a:pt x="33231" y="789716"/>
                    </a:cubicBezTo>
                    <a:lnTo>
                      <a:pt x="19" y="20429"/>
                    </a:lnTo>
                    <a:cubicBezTo>
                      <a:pt x="-428" y="9639"/>
                      <a:pt x="7206" y="509"/>
                      <a:pt x="17071" y="20"/>
                    </a:cubicBezTo>
                    <a:cubicBezTo>
                      <a:pt x="26937" y="-468"/>
                      <a:pt x="35284" y="7881"/>
                      <a:pt x="35731" y="18672"/>
                    </a:cubicBezTo>
                    <a:lnTo>
                      <a:pt x="68764" y="787861"/>
                    </a:lnTo>
                    <a:cubicBezTo>
                      <a:pt x="69219" y="798632"/>
                      <a:pt x="61595" y="807772"/>
                      <a:pt x="51748" y="808270"/>
                    </a:cubicBezTo>
                    <a:cubicBezTo>
                      <a:pt x="51739" y="808270"/>
                      <a:pt x="51721" y="808270"/>
                      <a:pt x="51712" y="808270"/>
                    </a:cubicBezTo>
                    <a:close/>
                  </a:path>
                </a:pathLst>
              </a:custGeom>
              <a:solidFill>
                <a:srgbClr val="263238"/>
              </a:solidFill>
              <a:ln w="891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1E4C5246-7574-6EF2-9EC0-CCE0A27E48B5}"/>
                  </a:ext>
                </a:extLst>
              </p:cNvPr>
              <p:cNvSpPr/>
              <p:nvPr/>
            </p:nvSpPr>
            <p:spPr>
              <a:xfrm>
                <a:off x="9486071" y="4049174"/>
                <a:ext cx="589248" cy="585704"/>
              </a:xfrm>
              <a:custGeom>
                <a:avLst/>
                <a:gdLst>
                  <a:gd name="connsiteX0" fmla="*/ 549072 w 589248"/>
                  <a:gd name="connsiteY0" fmla="*/ 0 h 585704"/>
                  <a:gd name="connsiteX1" fmla="*/ 589248 w 589248"/>
                  <a:gd name="connsiteY1" fmla="*/ 0 h 585704"/>
                  <a:gd name="connsiteX2" fmla="*/ 589248 w 589248"/>
                  <a:gd name="connsiteY2" fmla="*/ 585705 h 585704"/>
                  <a:gd name="connsiteX3" fmla="*/ 549072 w 589248"/>
                  <a:gd name="connsiteY3" fmla="*/ 585705 h 585704"/>
                  <a:gd name="connsiteX4" fmla="*/ 40176 w 589248"/>
                  <a:gd name="connsiteY4" fmla="*/ 585705 h 585704"/>
                  <a:gd name="connsiteX5" fmla="*/ 0 w 589248"/>
                  <a:gd name="connsiteY5" fmla="*/ 585705 h 585704"/>
                  <a:gd name="connsiteX6" fmla="*/ 0 w 589248"/>
                  <a:gd name="connsiteY6" fmla="*/ 0 h 585704"/>
                  <a:gd name="connsiteX7" fmla="*/ 40176 w 589248"/>
                  <a:gd name="connsiteY7" fmla="*/ 0 h 5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48" h="585704">
                    <a:moveTo>
                      <a:pt x="549072" y="0"/>
                    </a:moveTo>
                    <a:cubicBezTo>
                      <a:pt x="571261" y="0"/>
                      <a:pt x="589248" y="0"/>
                      <a:pt x="589248" y="0"/>
                    </a:cubicBezTo>
                    <a:lnTo>
                      <a:pt x="589248" y="585705"/>
                    </a:lnTo>
                    <a:cubicBezTo>
                      <a:pt x="589248" y="585705"/>
                      <a:pt x="571261" y="585705"/>
                      <a:pt x="549072" y="585705"/>
                    </a:cubicBezTo>
                    <a:lnTo>
                      <a:pt x="40176" y="585705"/>
                    </a:lnTo>
                    <a:cubicBezTo>
                      <a:pt x="17987" y="585705"/>
                      <a:pt x="0" y="585705"/>
                      <a:pt x="0" y="585705"/>
                    </a:cubicBezTo>
                    <a:lnTo>
                      <a:pt x="0" y="0"/>
                    </a:lnTo>
                    <a:cubicBezTo>
                      <a:pt x="0" y="0"/>
                      <a:pt x="17987" y="0"/>
                      <a:pt x="40176" y="0"/>
                    </a:cubicBezTo>
                    <a:close/>
                  </a:path>
                </a:pathLst>
              </a:custGeom>
              <a:solidFill>
                <a:srgbClr val="C4C4C4"/>
              </a:solidFill>
              <a:ln w="891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32C6E979-01F3-A38B-E7E3-5C34E03553BA}"/>
                  </a:ext>
                </a:extLst>
              </p:cNvPr>
              <p:cNvSpPr/>
              <p:nvPr/>
            </p:nvSpPr>
            <p:spPr>
              <a:xfrm>
                <a:off x="9481606" y="4044390"/>
                <a:ext cx="598176" cy="595665"/>
              </a:xfrm>
              <a:custGeom>
                <a:avLst/>
                <a:gdLst>
                  <a:gd name="connsiteX0" fmla="*/ 553536 w 598176"/>
                  <a:gd name="connsiteY0" fmla="*/ 595665 h 595665"/>
                  <a:gd name="connsiteX1" fmla="*/ 44640 w 598176"/>
                  <a:gd name="connsiteY1" fmla="*/ 595665 h 595665"/>
                  <a:gd name="connsiteX2" fmla="*/ 0 w 598176"/>
                  <a:gd name="connsiteY2" fmla="*/ 546840 h 595665"/>
                  <a:gd name="connsiteX3" fmla="*/ 0 w 598176"/>
                  <a:gd name="connsiteY3" fmla="*/ 48825 h 595665"/>
                  <a:gd name="connsiteX4" fmla="*/ 44640 w 598176"/>
                  <a:gd name="connsiteY4" fmla="*/ 0 h 595665"/>
                  <a:gd name="connsiteX5" fmla="*/ 553536 w 598176"/>
                  <a:gd name="connsiteY5" fmla="*/ 0 h 595665"/>
                  <a:gd name="connsiteX6" fmla="*/ 598176 w 598176"/>
                  <a:gd name="connsiteY6" fmla="*/ 48825 h 595665"/>
                  <a:gd name="connsiteX7" fmla="*/ 598176 w 598176"/>
                  <a:gd name="connsiteY7" fmla="*/ 546840 h 595665"/>
                  <a:gd name="connsiteX8" fmla="*/ 553536 w 598176"/>
                  <a:gd name="connsiteY8" fmla="*/ 595665 h 595665"/>
                  <a:gd name="connsiteX9" fmla="*/ 44640 w 598176"/>
                  <a:gd name="connsiteY9" fmla="*/ 9765 h 595665"/>
                  <a:gd name="connsiteX10" fmla="*/ 8928 w 598176"/>
                  <a:gd name="connsiteY10" fmla="*/ 48825 h 595665"/>
                  <a:gd name="connsiteX11" fmla="*/ 8928 w 598176"/>
                  <a:gd name="connsiteY11" fmla="*/ 546840 h 595665"/>
                  <a:gd name="connsiteX12" fmla="*/ 44640 w 598176"/>
                  <a:gd name="connsiteY12" fmla="*/ 585900 h 595665"/>
                  <a:gd name="connsiteX13" fmla="*/ 553536 w 598176"/>
                  <a:gd name="connsiteY13" fmla="*/ 585900 h 595665"/>
                  <a:gd name="connsiteX14" fmla="*/ 589248 w 598176"/>
                  <a:gd name="connsiteY14" fmla="*/ 546840 h 595665"/>
                  <a:gd name="connsiteX15" fmla="*/ 589248 w 598176"/>
                  <a:gd name="connsiteY15" fmla="*/ 48825 h 595665"/>
                  <a:gd name="connsiteX16" fmla="*/ 553536 w 598176"/>
                  <a:gd name="connsiteY16" fmla="*/ 9765 h 59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8176" h="595665">
                    <a:moveTo>
                      <a:pt x="553536" y="595665"/>
                    </a:moveTo>
                    <a:lnTo>
                      <a:pt x="44640" y="595665"/>
                    </a:lnTo>
                    <a:cubicBezTo>
                      <a:pt x="19990" y="595665"/>
                      <a:pt x="0" y="573801"/>
                      <a:pt x="0" y="546840"/>
                    </a:cubicBezTo>
                    <a:lnTo>
                      <a:pt x="0" y="48825"/>
                    </a:lnTo>
                    <a:cubicBezTo>
                      <a:pt x="0" y="21864"/>
                      <a:pt x="19990" y="0"/>
                      <a:pt x="44640" y="0"/>
                    </a:cubicBezTo>
                    <a:lnTo>
                      <a:pt x="553536" y="0"/>
                    </a:lnTo>
                    <a:cubicBezTo>
                      <a:pt x="578186" y="0"/>
                      <a:pt x="598176" y="21864"/>
                      <a:pt x="598176" y="48825"/>
                    </a:cubicBezTo>
                    <a:lnTo>
                      <a:pt x="598176" y="546840"/>
                    </a:lnTo>
                    <a:cubicBezTo>
                      <a:pt x="598176" y="573801"/>
                      <a:pt x="578186" y="595665"/>
                      <a:pt x="553536" y="595665"/>
                    </a:cubicBezTo>
                    <a:close/>
                    <a:moveTo>
                      <a:pt x="44640" y="9765"/>
                    </a:moveTo>
                    <a:cubicBezTo>
                      <a:pt x="24918" y="9765"/>
                      <a:pt x="8928" y="27254"/>
                      <a:pt x="8928" y="48825"/>
                    </a:cubicBezTo>
                    <a:lnTo>
                      <a:pt x="8928" y="546840"/>
                    </a:lnTo>
                    <a:cubicBezTo>
                      <a:pt x="8928" y="568411"/>
                      <a:pt x="24918" y="585900"/>
                      <a:pt x="44640" y="585900"/>
                    </a:cubicBezTo>
                    <a:lnTo>
                      <a:pt x="553536" y="585900"/>
                    </a:lnTo>
                    <a:cubicBezTo>
                      <a:pt x="573258" y="585900"/>
                      <a:pt x="589248" y="568411"/>
                      <a:pt x="589248" y="546840"/>
                    </a:cubicBezTo>
                    <a:lnTo>
                      <a:pt x="589248" y="48825"/>
                    </a:lnTo>
                    <a:cubicBezTo>
                      <a:pt x="589248" y="27254"/>
                      <a:pt x="573258" y="9765"/>
                      <a:pt x="553536" y="9765"/>
                    </a:cubicBezTo>
                    <a:close/>
                  </a:path>
                </a:pathLst>
              </a:custGeom>
              <a:solidFill>
                <a:srgbClr val="263238"/>
              </a:solidFill>
              <a:ln w="891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C24D4FA5-C3CE-C655-F1A5-6241E80887B2}"/>
                  </a:ext>
                </a:extLst>
              </p:cNvPr>
              <p:cNvSpPr/>
              <p:nvPr/>
            </p:nvSpPr>
            <p:spPr>
              <a:xfrm>
                <a:off x="9415004" y="4812895"/>
                <a:ext cx="759594" cy="73237"/>
              </a:xfrm>
              <a:custGeom>
                <a:avLst/>
                <a:gdLst>
                  <a:gd name="connsiteX0" fmla="*/ 726114 w 759594"/>
                  <a:gd name="connsiteY0" fmla="*/ 73238 h 73237"/>
                  <a:gd name="connsiteX1" fmla="*/ 33480 w 759594"/>
                  <a:gd name="connsiteY1" fmla="*/ 73238 h 73237"/>
                  <a:gd name="connsiteX2" fmla="*/ 0 w 759594"/>
                  <a:gd name="connsiteY2" fmla="*/ 36619 h 73237"/>
                  <a:gd name="connsiteX3" fmla="*/ 0 w 759594"/>
                  <a:gd name="connsiteY3" fmla="*/ 36619 h 73237"/>
                  <a:gd name="connsiteX4" fmla="*/ 33480 w 759594"/>
                  <a:gd name="connsiteY4" fmla="*/ 0 h 73237"/>
                  <a:gd name="connsiteX5" fmla="*/ 726114 w 759594"/>
                  <a:gd name="connsiteY5" fmla="*/ 0 h 73237"/>
                  <a:gd name="connsiteX6" fmla="*/ 759594 w 759594"/>
                  <a:gd name="connsiteY6" fmla="*/ 36619 h 73237"/>
                  <a:gd name="connsiteX7" fmla="*/ 759594 w 759594"/>
                  <a:gd name="connsiteY7" fmla="*/ 36619 h 73237"/>
                  <a:gd name="connsiteX8" fmla="*/ 726114 w 759594"/>
                  <a:gd name="connsiteY8" fmla="*/ 73238 h 73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594" h="73237">
                    <a:moveTo>
                      <a:pt x="726114" y="73238"/>
                    </a:moveTo>
                    <a:lnTo>
                      <a:pt x="33480" y="73238"/>
                    </a:lnTo>
                    <a:cubicBezTo>
                      <a:pt x="14990" y="73238"/>
                      <a:pt x="0" y="56842"/>
                      <a:pt x="0" y="36619"/>
                    </a:cubicBezTo>
                    <a:lnTo>
                      <a:pt x="0" y="36619"/>
                    </a:lnTo>
                    <a:cubicBezTo>
                      <a:pt x="0" y="16395"/>
                      <a:pt x="14990" y="0"/>
                      <a:pt x="33480" y="0"/>
                    </a:cubicBezTo>
                    <a:lnTo>
                      <a:pt x="726114" y="0"/>
                    </a:lnTo>
                    <a:cubicBezTo>
                      <a:pt x="744604" y="0"/>
                      <a:pt x="759594" y="16395"/>
                      <a:pt x="759594" y="36619"/>
                    </a:cubicBezTo>
                    <a:lnTo>
                      <a:pt x="759594" y="36619"/>
                    </a:lnTo>
                    <a:cubicBezTo>
                      <a:pt x="759594" y="56842"/>
                      <a:pt x="744604" y="73238"/>
                      <a:pt x="726114" y="73238"/>
                    </a:cubicBezTo>
                    <a:close/>
                  </a:path>
                </a:pathLst>
              </a:custGeom>
              <a:solidFill>
                <a:srgbClr val="C4C4C4"/>
              </a:solidFill>
              <a:ln w="891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652BDFC9-993C-3342-B80F-49157A837DE9}"/>
                  </a:ext>
                </a:extLst>
              </p:cNvPr>
              <p:cNvSpPr/>
              <p:nvPr/>
            </p:nvSpPr>
            <p:spPr>
              <a:xfrm>
                <a:off x="9410540" y="4808013"/>
                <a:ext cx="768522" cy="83002"/>
              </a:xfrm>
              <a:custGeom>
                <a:avLst/>
                <a:gdLst>
                  <a:gd name="connsiteX0" fmla="*/ 730578 w 768522"/>
                  <a:gd name="connsiteY0" fmla="*/ 83003 h 83002"/>
                  <a:gd name="connsiteX1" fmla="*/ 37944 w 768522"/>
                  <a:gd name="connsiteY1" fmla="*/ 83003 h 83002"/>
                  <a:gd name="connsiteX2" fmla="*/ 0 w 768522"/>
                  <a:gd name="connsiteY2" fmla="*/ 41501 h 83002"/>
                  <a:gd name="connsiteX3" fmla="*/ 37944 w 768522"/>
                  <a:gd name="connsiteY3" fmla="*/ 0 h 83002"/>
                  <a:gd name="connsiteX4" fmla="*/ 730578 w 768522"/>
                  <a:gd name="connsiteY4" fmla="*/ 0 h 83002"/>
                  <a:gd name="connsiteX5" fmla="*/ 768522 w 768522"/>
                  <a:gd name="connsiteY5" fmla="*/ 41501 h 83002"/>
                  <a:gd name="connsiteX6" fmla="*/ 730578 w 768522"/>
                  <a:gd name="connsiteY6" fmla="*/ 83003 h 83002"/>
                  <a:gd name="connsiteX7" fmla="*/ 37944 w 768522"/>
                  <a:gd name="connsiteY7" fmla="*/ 9765 h 83002"/>
                  <a:gd name="connsiteX8" fmla="*/ 8928 w 768522"/>
                  <a:gd name="connsiteY8" fmla="*/ 41501 h 83002"/>
                  <a:gd name="connsiteX9" fmla="*/ 37944 w 768522"/>
                  <a:gd name="connsiteY9" fmla="*/ 73238 h 83002"/>
                  <a:gd name="connsiteX10" fmla="*/ 730578 w 768522"/>
                  <a:gd name="connsiteY10" fmla="*/ 73238 h 83002"/>
                  <a:gd name="connsiteX11" fmla="*/ 759594 w 768522"/>
                  <a:gd name="connsiteY11" fmla="*/ 41501 h 83002"/>
                  <a:gd name="connsiteX12" fmla="*/ 730578 w 768522"/>
                  <a:gd name="connsiteY12" fmla="*/ 9765 h 8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8522" h="83002">
                    <a:moveTo>
                      <a:pt x="730578" y="83003"/>
                    </a:moveTo>
                    <a:lnTo>
                      <a:pt x="37944" y="83003"/>
                    </a:lnTo>
                    <a:cubicBezTo>
                      <a:pt x="16990" y="83003"/>
                      <a:pt x="0" y="64420"/>
                      <a:pt x="0" y="41501"/>
                    </a:cubicBezTo>
                    <a:cubicBezTo>
                      <a:pt x="0" y="18583"/>
                      <a:pt x="16990" y="0"/>
                      <a:pt x="37944" y="0"/>
                    </a:cubicBezTo>
                    <a:lnTo>
                      <a:pt x="730578" y="0"/>
                    </a:lnTo>
                    <a:cubicBezTo>
                      <a:pt x="751532" y="0"/>
                      <a:pt x="768522" y="18583"/>
                      <a:pt x="768522" y="41501"/>
                    </a:cubicBezTo>
                    <a:cubicBezTo>
                      <a:pt x="768522" y="64420"/>
                      <a:pt x="751532" y="83003"/>
                      <a:pt x="730578" y="83003"/>
                    </a:cubicBezTo>
                    <a:close/>
                    <a:moveTo>
                      <a:pt x="37944" y="9765"/>
                    </a:moveTo>
                    <a:cubicBezTo>
                      <a:pt x="21918" y="9765"/>
                      <a:pt x="8928" y="23973"/>
                      <a:pt x="8928" y="41501"/>
                    </a:cubicBezTo>
                    <a:cubicBezTo>
                      <a:pt x="8928" y="59029"/>
                      <a:pt x="21918" y="73238"/>
                      <a:pt x="37944" y="73238"/>
                    </a:cubicBezTo>
                    <a:lnTo>
                      <a:pt x="730578" y="73238"/>
                    </a:lnTo>
                    <a:cubicBezTo>
                      <a:pt x="746604" y="73238"/>
                      <a:pt x="759594" y="59029"/>
                      <a:pt x="759594" y="41501"/>
                    </a:cubicBezTo>
                    <a:cubicBezTo>
                      <a:pt x="759594" y="23973"/>
                      <a:pt x="746604" y="9765"/>
                      <a:pt x="730578" y="9765"/>
                    </a:cubicBezTo>
                    <a:close/>
                  </a:path>
                </a:pathLst>
              </a:custGeom>
              <a:solidFill>
                <a:srgbClr val="263238"/>
              </a:solidFill>
              <a:ln w="891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1706FDFC-B07C-6F50-5EEE-E88B16D73DEE}"/>
                  </a:ext>
                </a:extLst>
              </p:cNvPr>
              <p:cNvSpPr/>
              <p:nvPr/>
            </p:nvSpPr>
            <p:spPr>
              <a:xfrm>
                <a:off x="9413520" y="4199848"/>
                <a:ext cx="136653" cy="238223"/>
              </a:xfrm>
              <a:custGeom>
                <a:avLst/>
                <a:gdLst>
                  <a:gd name="connsiteX0" fmla="*/ 136653 w 136653"/>
                  <a:gd name="connsiteY0" fmla="*/ 70406 h 238223"/>
                  <a:gd name="connsiteX1" fmla="*/ 104512 w 136653"/>
                  <a:gd name="connsiteY1" fmla="*/ 214342 h 238223"/>
                  <a:gd name="connsiteX2" fmla="*/ 43088 w 136653"/>
                  <a:gd name="connsiteY2" fmla="*/ 234555 h 238223"/>
                  <a:gd name="connsiteX3" fmla="*/ 144 w 136653"/>
                  <a:gd name="connsiteY3" fmla="*/ 230356 h 238223"/>
                  <a:gd name="connsiteX4" fmla="*/ 52730 w 136653"/>
                  <a:gd name="connsiteY4" fmla="*/ 0 h 238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53" h="238223">
                    <a:moveTo>
                      <a:pt x="136653" y="70406"/>
                    </a:moveTo>
                    <a:lnTo>
                      <a:pt x="104512" y="214342"/>
                    </a:lnTo>
                    <a:cubicBezTo>
                      <a:pt x="84764" y="223491"/>
                      <a:pt x="64176" y="230268"/>
                      <a:pt x="43088" y="234555"/>
                    </a:cubicBezTo>
                    <a:cubicBezTo>
                      <a:pt x="11661" y="240805"/>
                      <a:pt x="-1552" y="238852"/>
                      <a:pt x="144" y="230356"/>
                    </a:cubicBezTo>
                    <a:cubicBezTo>
                      <a:pt x="1840" y="221861"/>
                      <a:pt x="52730" y="0"/>
                      <a:pt x="52730" y="0"/>
                    </a:cubicBezTo>
                    <a:close/>
                  </a:path>
                </a:pathLst>
              </a:custGeom>
              <a:solidFill>
                <a:srgbClr val="C4C4C4"/>
              </a:solidFill>
              <a:ln w="891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E33F27E6-625A-0466-15AD-9DEEE3D00BC0}"/>
                  </a:ext>
                </a:extLst>
              </p:cNvPr>
              <p:cNvSpPr/>
              <p:nvPr/>
            </p:nvSpPr>
            <p:spPr>
              <a:xfrm>
                <a:off x="9408977" y="4194969"/>
                <a:ext cx="145810" cy="248027"/>
              </a:xfrm>
              <a:custGeom>
                <a:avLst/>
                <a:gdLst>
                  <a:gd name="connsiteX0" fmla="*/ 18616 w 145810"/>
                  <a:gd name="connsiteY0" fmla="*/ 248028 h 248027"/>
                  <a:gd name="connsiteX1" fmla="*/ 2277 w 145810"/>
                  <a:gd name="connsiteY1" fmla="*/ 243145 h 248027"/>
                  <a:gd name="connsiteX2" fmla="*/ 313 w 145810"/>
                  <a:gd name="connsiteY2" fmla="*/ 234064 h 248027"/>
                  <a:gd name="connsiteX3" fmla="*/ 53167 w 145810"/>
                  <a:gd name="connsiteY3" fmla="*/ 3707 h 248027"/>
                  <a:gd name="connsiteX4" fmla="*/ 56024 w 145810"/>
                  <a:gd name="connsiteY4" fmla="*/ 290 h 248027"/>
                  <a:gd name="connsiteX5" fmla="*/ 60220 w 145810"/>
                  <a:gd name="connsiteY5" fmla="*/ 973 h 248027"/>
                  <a:gd name="connsiteX6" fmla="*/ 144054 w 145810"/>
                  <a:gd name="connsiteY6" fmla="*/ 71379 h 248027"/>
                  <a:gd name="connsiteX7" fmla="*/ 145661 w 145810"/>
                  <a:gd name="connsiteY7" fmla="*/ 76457 h 248027"/>
                  <a:gd name="connsiteX8" fmla="*/ 113341 w 145810"/>
                  <a:gd name="connsiteY8" fmla="*/ 220491 h 248027"/>
                  <a:gd name="connsiteX9" fmla="*/ 110842 w 145810"/>
                  <a:gd name="connsiteY9" fmla="*/ 223811 h 248027"/>
                  <a:gd name="connsiteX10" fmla="*/ 48346 w 145810"/>
                  <a:gd name="connsiteY10" fmla="*/ 244512 h 248027"/>
                  <a:gd name="connsiteX11" fmla="*/ 18616 w 145810"/>
                  <a:gd name="connsiteY11" fmla="*/ 248028 h 248027"/>
                  <a:gd name="connsiteX12" fmla="*/ 59952 w 145810"/>
                  <a:gd name="connsiteY12" fmla="*/ 13668 h 248027"/>
                  <a:gd name="connsiteX13" fmla="*/ 8973 w 145810"/>
                  <a:gd name="connsiteY13" fmla="*/ 236798 h 248027"/>
                  <a:gd name="connsiteX14" fmla="*/ 46828 w 145810"/>
                  <a:gd name="connsiteY14" fmla="*/ 235040 h 248027"/>
                  <a:gd name="connsiteX15" fmla="*/ 105217 w 145810"/>
                  <a:gd name="connsiteY15" fmla="*/ 215999 h 248027"/>
                  <a:gd name="connsiteX16" fmla="*/ 136108 w 145810"/>
                  <a:gd name="connsiteY16" fmla="*/ 77629 h 248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5810" h="248027">
                    <a:moveTo>
                      <a:pt x="18616" y="248028"/>
                    </a:moveTo>
                    <a:cubicBezTo>
                      <a:pt x="8348" y="248028"/>
                      <a:pt x="4420" y="245587"/>
                      <a:pt x="2277" y="243145"/>
                    </a:cubicBezTo>
                    <a:cubicBezTo>
                      <a:pt x="260" y="240675"/>
                      <a:pt x="-482" y="237257"/>
                      <a:pt x="313" y="234064"/>
                    </a:cubicBezTo>
                    <a:lnTo>
                      <a:pt x="53167" y="3707"/>
                    </a:lnTo>
                    <a:cubicBezTo>
                      <a:pt x="53488" y="2087"/>
                      <a:pt x="54577" y="778"/>
                      <a:pt x="56024" y="290"/>
                    </a:cubicBezTo>
                    <a:cubicBezTo>
                      <a:pt x="57434" y="-267"/>
                      <a:pt x="59015" y="-13"/>
                      <a:pt x="60220" y="973"/>
                    </a:cubicBezTo>
                    <a:lnTo>
                      <a:pt x="144054" y="71379"/>
                    </a:lnTo>
                    <a:cubicBezTo>
                      <a:pt x="145491" y="72551"/>
                      <a:pt x="146125" y="74562"/>
                      <a:pt x="145661" y="76457"/>
                    </a:cubicBezTo>
                    <a:lnTo>
                      <a:pt x="113341" y="220491"/>
                    </a:lnTo>
                    <a:cubicBezTo>
                      <a:pt x="113047" y="221975"/>
                      <a:pt x="112118" y="223215"/>
                      <a:pt x="110842" y="223811"/>
                    </a:cubicBezTo>
                    <a:cubicBezTo>
                      <a:pt x="90772" y="233224"/>
                      <a:pt x="69817" y="240167"/>
                      <a:pt x="48346" y="244512"/>
                    </a:cubicBezTo>
                    <a:cubicBezTo>
                      <a:pt x="38543" y="246593"/>
                      <a:pt x="28597" y="247764"/>
                      <a:pt x="18616" y="248028"/>
                    </a:cubicBezTo>
                    <a:close/>
                    <a:moveTo>
                      <a:pt x="59952" y="13668"/>
                    </a:moveTo>
                    <a:cubicBezTo>
                      <a:pt x="51024" y="51849"/>
                      <a:pt x="10759" y="229182"/>
                      <a:pt x="8973" y="236798"/>
                    </a:cubicBezTo>
                    <a:cubicBezTo>
                      <a:pt x="8973" y="236798"/>
                      <a:pt x="13169" y="241778"/>
                      <a:pt x="46828" y="235040"/>
                    </a:cubicBezTo>
                    <a:cubicBezTo>
                      <a:pt x="66845" y="230949"/>
                      <a:pt x="86415" y="224572"/>
                      <a:pt x="105217" y="215999"/>
                    </a:cubicBezTo>
                    <a:lnTo>
                      <a:pt x="136108" y="77629"/>
                    </a:lnTo>
                    <a:close/>
                  </a:path>
                </a:pathLst>
              </a:custGeom>
              <a:solidFill>
                <a:srgbClr val="263238"/>
              </a:solidFill>
              <a:ln w="891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47834038-5FB7-DEE4-D858-A04B0450766B}"/>
                  </a:ext>
                </a:extLst>
              </p:cNvPr>
              <p:cNvSpPr/>
              <p:nvPr/>
            </p:nvSpPr>
            <p:spPr>
              <a:xfrm>
                <a:off x="9420450" y="3841473"/>
                <a:ext cx="684866" cy="996287"/>
              </a:xfrm>
              <a:custGeom>
                <a:avLst/>
                <a:gdLst>
                  <a:gd name="connsiteX0" fmla="*/ 284714 w 684866"/>
                  <a:gd name="connsiteY0" fmla="*/ 0 h 996287"/>
                  <a:gd name="connsiteX1" fmla="*/ 271054 w 684866"/>
                  <a:gd name="connsiteY1" fmla="*/ 93842 h 996287"/>
                  <a:gd name="connsiteX2" fmla="*/ 169632 w 684866"/>
                  <a:gd name="connsiteY2" fmla="*/ 134562 h 996287"/>
                  <a:gd name="connsiteX3" fmla="*/ 81870 w 684866"/>
                  <a:gd name="connsiteY3" fmla="*/ 192175 h 996287"/>
                  <a:gd name="connsiteX4" fmla="*/ 0 w 684866"/>
                  <a:gd name="connsiteY4" fmla="*/ 403392 h 996287"/>
                  <a:gd name="connsiteX5" fmla="*/ 132581 w 684866"/>
                  <a:gd name="connsiteY5" fmla="*/ 480145 h 996287"/>
                  <a:gd name="connsiteX6" fmla="*/ 150437 w 684866"/>
                  <a:gd name="connsiteY6" fmla="*/ 409739 h 996287"/>
                  <a:gd name="connsiteX7" fmla="*/ 203023 w 684866"/>
                  <a:gd name="connsiteY7" fmla="*/ 507389 h 996287"/>
                  <a:gd name="connsiteX8" fmla="*/ 97762 w 684866"/>
                  <a:gd name="connsiteY8" fmla="*/ 731398 h 996287"/>
                  <a:gd name="connsiteX9" fmla="*/ 115618 w 684866"/>
                  <a:gd name="connsiteY9" fmla="*/ 934022 h 996287"/>
                  <a:gd name="connsiteX10" fmla="*/ 254091 w 684866"/>
                  <a:gd name="connsiteY10" fmla="*/ 993687 h 996287"/>
                  <a:gd name="connsiteX11" fmla="*/ 573981 w 684866"/>
                  <a:gd name="connsiteY11" fmla="*/ 980894 h 996287"/>
                  <a:gd name="connsiteX12" fmla="*/ 650048 w 684866"/>
                  <a:gd name="connsiteY12" fmla="*/ 803855 h 996287"/>
                  <a:gd name="connsiteX13" fmla="*/ 532734 w 684866"/>
                  <a:gd name="connsiteY13" fmla="*/ 511979 h 996287"/>
                  <a:gd name="connsiteX14" fmla="*/ 521038 w 684866"/>
                  <a:gd name="connsiteY14" fmla="*/ 484246 h 996287"/>
                  <a:gd name="connsiteX15" fmla="*/ 536662 w 684866"/>
                  <a:gd name="connsiteY15" fmla="*/ 392455 h 996287"/>
                  <a:gd name="connsiteX16" fmla="*/ 562018 w 684866"/>
                  <a:gd name="connsiteY16" fmla="*/ 458662 h 996287"/>
                  <a:gd name="connsiteX17" fmla="*/ 684867 w 684866"/>
                  <a:gd name="connsiteY17" fmla="*/ 366871 h 996287"/>
                  <a:gd name="connsiteX18" fmla="*/ 591212 w 684866"/>
                  <a:gd name="connsiteY18" fmla="*/ 170692 h 996287"/>
                  <a:gd name="connsiteX19" fmla="*/ 472291 w 684866"/>
                  <a:gd name="connsiteY19" fmla="*/ 119426 h 996287"/>
                  <a:gd name="connsiteX20" fmla="*/ 405956 w 684866"/>
                  <a:gd name="connsiteY20" fmla="*/ 78901 h 996287"/>
                  <a:gd name="connsiteX21" fmla="*/ 394261 w 684866"/>
                  <a:gd name="connsiteY21" fmla="*/ 0 h 99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4866" h="996287">
                    <a:moveTo>
                      <a:pt x="284714" y="0"/>
                    </a:moveTo>
                    <a:cubicBezTo>
                      <a:pt x="284714" y="0"/>
                      <a:pt x="282750" y="72554"/>
                      <a:pt x="271054" y="93842"/>
                    </a:cubicBezTo>
                    <a:cubicBezTo>
                      <a:pt x="259359" y="115129"/>
                      <a:pt x="202398" y="125871"/>
                      <a:pt x="169632" y="134562"/>
                    </a:cubicBezTo>
                    <a:cubicBezTo>
                      <a:pt x="136866" y="143253"/>
                      <a:pt x="101422" y="162294"/>
                      <a:pt x="81870" y="192175"/>
                    </a:cubicBezTo>
                    <a:cubicBezTo>
                      <a:pt x="62318" y="222056"/>
                      <a:pt x="0" y="403392"/>
                      <a:pt x="0" y="403392"/>
                    </a:cubicBezTo>
                    <a:lnTo>
                      <a:pt x="132581" y="480145"/>
                    </a:lnTo>
                    <a:lnTo>
                      <a:pt x="150437" y="409739"/>
                    </a:lnTo>
                    <a:lnTo>
                      <a:pt x="203023" y="507389"/>
                    </a:lnTo>
                    <a:cubicBezTo>
                      <a:pt x="203023" y="507389"/>
                      <a:pt x="125081" y="646052"/>
                      <a:pt x="97762" y="731398"/>
                    </a:cubicBezTo>
                    <a:cubicBezTo>
                      <a:pt x="70442" y="816744"/>
                      <a:pt x="72406" y="882756"/>
                      <a:pt x="115618" y="934022"/>
                    </a:cubicBezTo>
                    <a:cubicBezTo>
                      <a:pt x="158829" y="985288"/>
                      <a:pt x="207308" y="991538"/>
                      <a:pt x="254091" y="993687"/>
                    </a:cubicBezTo>
                    <a:cubicBezTo>
                      <a:pt x="300874" y="995835"/>
                      <a:pt x="523270" y="1002279"/>
                      <a:pt x="573981" y="980894"/>
                    </a:cubicBezTo>
                    <a:cubicBezTo>
                      <a:pt x="624692" y="959509"/>
                      <a:pt x="655851" y="914785"/>
                      <a:pt x="650048" y="803855"/>
                    </a:cubicBezTo>
                    <a:cubicBezTo>
                      <a:pt x="644245" y="692924"/>
                      <a:pt x="538180" y="526919"/>
                      <a:pt x="532734" y="511979"/>
                    </a:cubicBezTo>
                    <a:cubicBezTo>
                      <a:pt x="527288" y="497038"/>
                      <a:pt x="521038" y="484246"/>
                      <a:pt x="521038" y="484246"/>
                    </a:cubicBezTo>
                    <a:lnTo>
                      <a:pt x="536662" y="392455"/>
                    </a:lnTo>
                    <a:lnTo>
                      <a:pt x="562018" y="458662"/>
                    </a:lnTo>
                    <a:lnTo>
                      <a:pt x="684867" y="366871"/>
                    </a:lnTo>
                    <a:cubicBezTo>
                      <a:pt x="684867" y="366871"/>
                      <a:pt x="624425" y="209069"/>
                      <a:pt x="591212" y="170692"/>
                    </a:cubicBezTo>
                    <a:cubicBezTo>
                      <a:pt x="558000" y="132316"/>
                      <a:pt x="509343" y="125871"/>
                      <a:pt x="472291" y="119426"/>
                    </a:cubicBezTo>
                    <a:cubicBezTo>
                      <a:pt x="435240" y="112981"/>
                      <a:pt x="419616" y="102435"/>
                      <a:pt x="405956" y="78901"/>
                    </a:cubicBezTo>
                    <a:cubicBezTo>
                      <a:pt x="392297" y="55368"/>
                      <a:pt x="394261" y="0"/>
                      <a:pt x="394261" y="0"/>
                    </a:cubicBezTo>
                    <a:close/>
                  </a:path>
                </a:pathLst>
              </a:custGeom>
              <a:solidFill>
                <a:srgbClr val="C4C4C4"/>
              </a:solidFill>
              <a:ln w="891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7212467E-0094-401A-8E81-7A7B18E7728F}"/>
                  </a:ext>
                </a:extLst>
              </p:cNvPr>
              <p:cNvSpPr/>
              <p:nvPr/>
            </p:nvSpPr>
            <p:spPr>
              <a:xfrm>
                <a:off x="9415957" y="3837078"/>
                <a:ext cx="693427" cy="1005795"/>
              </a:xfrm>
              <a:custGeom>
                <a:avLst/>
                <a:gdLst>
                  <a:gd name="connsiteX0" fmla="*/ 387058 w 693427"/>
                  <a:gd name="connsiteY0" fmla="*/ 1005795 h 1005795"/>
                  <a:gd name="connsiteX1" fmla="*/ 257781 w 693427"/>
                  <a:gd name="connsiteY1" fmla="*/ 1003256 h 1005795"/>
                  <a:gd name="connsiteX2" fmla="*/ 116272 w 693427"/>
                  <a:gd name="connsiteY2" fmla="*/ 941932 h 1005795"/>
                  <a:gd name="connsiteX3" fmla="*/ 97791 w 693427"/>
                  <a:gd name="connsiteY3" fmla="*/ 734426 h 1005795"/>
                  <a:gd name="connsiteX4" fmla="*/ 202070 w 693427"/>
                  <a:gd name="connsiteY4" fmla="*/ 512077 h 1005795"/>
                  <a:gd name="connsiteX5" fmla="*/ 156180 w 693427"/>
                  <a:gd name="connsiteY5" fmla="*/ 426438 h 1005795"/>
                  <a:gd name="connsiteX6" fmla="*/ 141359 w 693427"/>
                  <a:gd name="connsiteY6" fmla="*/ 485614 h 1005795"/>
                  <a:gd name="connsiteX7" fmla="*/ 138860 w 693427"/>
                  <a:gd name="connsiteY7" fmla="*/ 488836 h 1005795"/>
                  <a:gd name="connsiteX8" fmla="*/ 135021 w 693427"/>
                  <a:gd name="connsiteY8" fmla="*/ 488836 h 1005795"/>
                  <a:gd name="connsiteX9" fmla="*/ 2350 w 693427"/>
                  <a:gd name="connsiteY9" fmla="*/ 412376 h 1005795"/>
                  <a:gd name="connsiteX10" fmla="*/ 297 w 693427"/>
                  <a:gd name="connsiteY10" fmla="*/ 406322 h 1005795"/>
                  <a:gd name="connsiteX11" fmla="*/ 82702 w 693427"/>
                  <a:gd name="connsiteY11" fmla="*/ 194031 h 1005795"/>
                  <a:gd name="connsiteX12" fmla="*/ 173143 w 693427"/>
                  <a:gd name="connsiteY12" fmla="*/ 134562 h 1005795"/>
                  <a:gd name="connsiteX13" fmla="*/ 188410 w 693427"/>
                  <a:gd name="connsiteY13" fmla="*/ 130754 h 1005795"/>
                  <a:gd name="connsiteX14" fmla="*/ 271708 w 693427"/>
                  <a:gd name="connsiteY14" fmla="*/ 96283 h 1005795"/>
                  <a:gd name="connsiteX15" fmla="*/ 284743 w 693427"/>
                  <a:gd name="connsiteY15" fmla="*/ 4785 h 1005795"/>
                  <a:gd name="connsiteX16" fmla="*/ 289207 w 693427"/>
                  <a:gd name="connsiteY16" fmla="*/ 0 h 1005795"/>
                  <a:gd name="connsiteX17" fmla="*/ 398397 w 693427"/>
                  <a:gd name="connsiteY17" fmla="*/ 0 h 1005795"/>
                  <a:gd name="connsiteX18" fmla="*/ 401611 w 693427"/>
                  <a:gd name="connsiteY18" fmla="*/ 1563 h 1005795"/>
                  <a:gd name="connsiteX19" fmla="*/ 402861 w 693427"/>
                  <a:gd name="connsiteY19" fmla="*/ 5078 h 1005795"/>
                  <a:gd name="connsiteX20" fmla="*/ 413842 w 693427"/>
                  <a:gd name="connsiteY20" fmla="*/ 81245 h 1005795"/>
                  <a:gd name="connsiteX21" fmla="*/ 477142 w 693427"/>
                  <a:gd name="connsiteY21" fmla="*/ 119524 h 1005795"/>
                  <a:gd name="connsiteX22" fmla="*/ 483213 w 693427"/>
                  <a:gd name="connsiteY22" fmla="*/ 120598 h 1005795"/>
                  <a:gd name="connsiteX23" fmla="*/ 598652 w 693427"/>
                  <a:gd name="connsiteY23" fmla="*/ 172157 h 1005795"/>
                  <a:gd name="connsiteX24" fmla="*/ 693110 w 693427"/>
                  <a:gd name="connsiteY24" fmla="*/ 369898 h 1005795"/>
                  <a:gd name="connsiteX25" fmla="*/ 691503 w 693427"/>
                  <a:gd name="connsiteY25" fmla="*/ 375855 h 1005795"/>
                  <a:gd name="connsiteX26" fmla="*/ 568654 w 693427"/>
                  <a:gd name="connsiteY26" fmla="*/ 467548 h 1005795"/>
                  <a:gd name="connsiteX27" fmla="*/ 564815 w 693427"/>
                  <a:gd name="connsiteY27" fmla="*/ 468232 h 1005795"/>
                  <a:gd name="connsiteX28" fmla="*/ 562047 w 693427"/>
                  <a:gd name="connsiteY28" fmla="*/ 465400 h 1005795"/>
                  <a:gd name="connsiteX29" fmla="*/ 542405 w 693427"/>
                  <a:gd name="connsiteY29" fmla="*/ 414329 h 1005795"/>
                  <a:gd name="connsiteX30" fmla="*/ 529816 w 693427"/>
                  <a:gd name="connsiteY30" fmla="*/ 488348 h 1005795"/>
                  <a:gd name="connsiteX31" fmla="*/ 540976 w 693427"/>
                  <a:gd name="connsiteY31" fmla="*/ 514909 h 1005795"/>
                  <a:gd name="connsiteX32" fmla="*/ 551780 w 693427"/>
                  <a:gd name="connsiteY32" fmla="*/ 534927 h 1005795"/>
                  <a:gd name="connsiteX33" fmla="*/ 658291 w 693427"/>
                  <a:gd name="connsiteY33" fmla="*/ 808347 h 1005795"/>
                  <a:gd name="connsiteX34" fmla="*/ 579456 w 693427"/>
                  <a:gd name="connsiteY34" fmla="*/ 990269 h 1005795"/>
                  <a:gd name="connsiteX35" fmla="*/ 387058 w 693427"/>
                  <a:gd name="connsiteY35" fmla="*/ 1005795 h 1005795"/>
                  <a:gd name="connsiteX36" fmla="*/ 154930 w 693427"/>
                  <a:gd name="connsiteY36" fmla="*/ 409056 h 1005795"/>
                  <a:gd name="connsiteX37" fmla="*/ 158769 w 693427"/>
                  <a:gd name="connsiteY37" fmla="*/ 411497 h 1005795"/>
                  <a:gd name="connsiteX38" fmla="*/ 211444 w 693427"/>
                  <a:gd name="connsiteY38" fmla="*/ 509147 h 1005795"/>
                  <a:gd name="connsiteX39" fmla="*/ 211444 w 693427"/>
                  <a:gd name="connsiteY39" fmla="*/ 514128 h 1005795"/>
                  <a:gd name="connsiteX40" fmla="*/ 106540 w 693427"/>
                  <a:gd name="connsiteY40" fmla="*/ 737160 h 1005795"/>
                  <a:gd name="connsiteX41" fmla="*/ 123146 w 693427"/>
                  <a:gd name="connsiteY41" fmla="*/ 934901 h 1005795"/>
                  <a:gd name="connsiteX42" fmla="*/ 258495 w 693427"/>
                  <a:gd name="connsiteY42" fmla="*/ 993003 h 1005795"/>
                  <a:gd name="connsiteX43" fmla="*/ 576599 w 693427"/>
                  <a:gd name="connsiteY43" fmla="*/ 980602 h 1005795"/>
                  <a:gd name="connsiteX44" fmla="*/ 649809 w 693427"/>
                  <a:gd name="connsiteY44" fmla="*/ 808347 h 1005795"/>
                  <a:gd name="connsiteX45" fmla="*/ 544191 w 693427"/>
                  <a:gd name="connsiteY45" fmla="*/ 539321 h 1005795"/>
                  <a:gd name="connsiteX46" fmla="*/ 532763 w 693427"/>
                  <a:gd name="connsiteY46" fmla="*/ 518034 h 1005795"/>
                  <a:gd name="connsiteX47" fmla="*/ 521157 w 693427"/>
                  <a:gd name="connsiteY47" fmla="*/ 490594 h 1005795"/>
                  <a:gd name="connsiteX48" fmla="*/ 521157 w 693427"/>
                  <a:gd name="connsiteY48" fmla="*/ 487469 h 1005795"/>
                  <a:gd name="connsiteX49" fmla="*/ 536781 w 693427"/>
                  <a:gd name="connsiteY49" fmla="*/ 395776 h 1005795"/>
                  <a:gd name="connsiteX50" fmla="*/ 540620 w 693427"/>
                  <a:gd name="connsiteY50" fmla="*/ 391870 h 1005795"/>
                  <a:gd name="connsiteX51" fmla="*/ 545262 w 693427"/>
                  <a:gd name="connsiteY51" fmla="*/ 394799 h 1005795"/>
                  <a:gd name="connsiteX52" fmla="*/ 568475 w 693427"/>
                  <a:gd name="connsiteY52" fmla="*/ 455440 h 1005795"/>
                  <a:gd name="connsiteX53" fmla="*/ 683824 w 693427"/>
                  <a:gd name="connsiteY53" fmla="*/ 369313 h 1005795"/>
                  <a:gd name="connsiteX54" fmla="*/ 592491 w 693427"/>
                  <a:gd name="connsiteY54" fmla="*/ 178211 h 1005795"/>
                  <a:gd name="connsiteX55" fmla="*/ 482231 w 693427"/>
                  <a:gd name="connsiteY55" fmla="*/ 129386 h 1005795"/>
                  <a:gd name="connsiteX56" fmla="*/ 476070 w 693427"/>
                  <a:gd name="connsiteY56" fmla="*/ 128312 h 1005795"/>
                  <a:gd name="connsiteX57" fmla="*/ 406700 w 693427"/>
                  <a:gd name="connsiteY57" fmla="*/ 85542 h 1005795"/>
                  <a:gd name="connsiteX58" fmla="*/ 394200 w 693427"/>
                  <a:gd name="connsiteY58" fmla="*/ 8886 h 1005795"/>
                  <a:gd name="connsiteX59" fmla="*/ 293493 w 693427"/>
                  <a:gd name="connsiteY59" fmla="*/ 8886 h 1005795"/>
                  <a:gd name="connsiteX60" fmla="*/ 279386 w 693427"/>
                  <a:gd name="connsiteY60" fmla="*/ 100384 h 1005795"/>
                  <a:gd name="connsiteX61" fmla="*/ 190106 w 693427"/>
                  <a:gd name="connsiteY61" fmla="*/ 139444 h 1005795"/>
                  <a:gd name="connsiteX62" fmla="*/ 174839 w 693427"/>
                  <a:gd name="connsiteY62" fmla="*/ 143155 h 1005795"/>
                  <a:gd name="connsiteX63" fmla="*/ 89756 w 693427"/>
                  <a:gd name="connsiteY63" fmla="*/ 198816 h 1005795"/>
                  <a:gd name="connsiteX64" fmla="*/ 9404 w 693427"/>
                  <a:gd name="connsiteY64" fmla="*/ 404857 h 1005795"/>
                  <a:gd name="connsiteX65" fmla="*/ 133592 w 693427"/>
                  <a:gd name="connsiteY65" fmla="*/ 476825 h 1005795"/>
                  <a:gd name="connsiteX66" fmla="*/ 149662 w 693427"/>
                  <a:gd name="connsiteY66" fmla="*/ 412278 h 1005795"/>
                  <a:gd name="connsiteX67" fmla="*/ 153412 w 693427"/>
                  <a:gd name="connsiteY67" fmla="*/ 408763 h 10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93427" h="1005795">
                    <a:moveTo>
                      <a:pt x="387058" y="1005795"/>
                    </a:moveTo>
                    <a:cubicBezTo>
                      <a:pt x="318670" y="1005795"/>
                      <a:pt x="259031" y="1003354"/>
                      <a:pt x="257781" y="1003256"/>
                    </a:cubicBezTo>
                    <a:cubicBezTo>
                      <a:pt x="210373" y="1001108"/>
                      <a:pt x="160376" y="994565"/>
                      <a:pt x="116272" y="941932"/>
                    </a:cubicBezTo>
                    <a:cubicBezTo>
                      <a:pt x="74310" y="891935"/>
                      <a:pt x="68417" y="826021"/>
                      <a:pt x="97791" y="734426"/>
                    </a:cubicBezTo>
                    <a:cubicBezTo>
                      <a:pt x="122878" y="656306"/>
                      <a:pt x="191446" y="531216"/>
                      <a:pt x="202070" y="512077"/>
                    </a:cubicBezTo>
                    <a:lnTo>
                      <a:pt x="156180" y="426438"/>
                    </a:lnTo>
                    <a:lnTo>
                      <a:pt x="141359" y="485614"/>
                    </a:lnTo>
                    <a:cubicBezTo>
                      <a:pt x="141029" y="487049"/>
                      <a:pt x="140109" y="488241"/>
                      <a:pt x="138860" y="488836"/>
                    </a:cubicBezTo>
                    <a:cubicBezTo>
                      <a:pt x="137645" y="489471"/>
                      <a:pt x="136235" y="489471"/>
                      <a:pt x="135021" y="488836"/>
                    </a:cubicBezTo>
                    <a:lnTo>
                      <a:pt x="2350" y="412376"/>
                    </a:lnTo>
                    <a:cubicBezTo>
                      <a:pt x="368" y="411214"/>
                      <a:pt x="-507" y="408617"/>
                      <a:pt x="297" y="406322"/>
                    </a:cubicBezTo>
                    <a:cubicBezTo>
                      <a:pt x="2886" y="398900"/>
                      <a:pt x="62793" y="224107"/>
                      <a:pt x="82702" y="194031"/>
                    </a:cubicBezTo>
                    <a:cubicBezTo>
                      <a:pt x="100558" y="166298"/>
                      <a:pt x="133771" y="144620"/>
                      <a:pt x="173143" y="134562"/>
                    </a:cubicBezTo>
                    <a:cubicBezTo>
                      <a:pt x="177785" y="133293"/>
                      <a:pt x="182964" y="132023"/>
                      <a:pt x="188410" y="130754"/>
                    </a:cubicBezTo>
                    <a:cubicBezTo>
                      <a:pt x="219747" y="123137"/>
                      <a:pt x="262691" y="112786"/>
                      <a:pt x="271708" y="96283"/>
                    </a:cubicBezTo>
                    <a:cubicBezTo>
                      <a:pt x="280726" y="79780"/>
                      <a:pt x="284207" y="24608"/>
                      <a:pt x="284743" y="4785"/>
                    </a:cubicBezTo>
                    <a:cubicBezTo>
                      <a:pt x="284841" y="2148"/>
                      <a:pt x="286797" y="49"/>
                      <a:pt x="289207" y="0"/>
                    </a:cubicBezTo>
                    <a:lnTo>
                      <a:pt x="398397" y="0"/>
                    </a:lnTo>
                    <a:cubicBezTo>
                      <a:pt x="399619" y="-9"/>
                      <a:pt x="400789" y="567"/>
                      <a:pt x="401611" y="1563"/>
                    </a:cubicBezTo>
                    <a:cubicBezTo>
                      <a:pt x="402468" y="2480"/>
                      <a:pt x="402923" y="3760"/>
                      <a:pt x="402861" y="5078"/>
                    </a:cubicBezTo>
                    <a:cubicBezTo>
                      <a:pt x="402861" y="5664"/>
                      <a:pt x="401164" y="59274"/>
                      <a:pt x="413842" y="81245"/>
                    </a:cubicBezTo>
                    <a:cubicBezTo>
                      <a:pt x="426519" y="103216"/>
                      <a:pt x="442679" y="113567"/>
                      <a:pt x="477142" y="119524"/>
                    </a:cubicBezTo>
                    <a:lnTo>
                      <a:pt x="483213" y="120598"/>
                    </a:lnTo>
                    <a:cubicBezTo>
                      <a:pt x="520175" y="126848"/>
                      <a:pt x="566243" y="134660"/>
                      <a:pt x="598652" y="172157"/>
                    </a:cubicBezTo>
                    <a:cubicBezTo>
                      <a:pt x="631060" y="209655"/>
                      <a:pt x="690610" y="363453"/>
                      <a:pt x="693110" y="369898"/>
                    </a:cubicBezTo>
                    <a:cubicBezTo>
                      <a:pt x="693878" y="372057"/>
                      <a:pt x="693217" y="374498"/>
                      <a:pt x="691503" y="375855"/>
                    </a:cubicBezTo>
                    <a:lnTo>
                      <a:pt x="568654" y="467548"/>
                    </a:lnTo>
                    <a:cubicBezTo>
                      <a:pt x="567520" y="468359"/>
                      <a:pt x="566127" y="468603"/>
                      <a:pt x="564815" y="468232"/>
                    </a:cubicBezTo>
                    <a:cubicBezTo>
                      <a:pt x="563555" y="467783"/>
                      <a:pt x="562538" y="466748"/>
                      <a:pt x="562047" y="465400"/>
                    </a:cubicBezTo>
                    <a:lnTo>
                      <a:pt x="542405" y="414329"/>
                    </a:lnTo>
                    <a:lnTo>
                      <a:pt x="529816" y="488348"/>
                    </a:lnTo>
                    <a:cubicBezTo>
                      <a:pt x="531513" y="492254"/>
                      <a:pt x="536245" y="502898"/>
                      <a:pt x="540976" y="514909"/>
                    </a:cubicBezTo>
                    <a:cubicBezTo>
                      <a:pt x="541870" y="517155"/>
                      <a:pt x="546244" y="524674"/>
                      <a:pt x="551780" y="534927"/>
                    </a:cubicBezTo>
                    <a:cubicBezTo>
                      <a:pt x="579635" y="584435"/>
                      <a:pt x="653470" y="715970"/>
                      <a:pt x="658291" y="808347"/>
                    </a:cubicBezTo>
                    <a:cubicBezTo>
                      <a:pt x="663647" y="908927"/>
                      <a:pt x="639274" y="964587"/>
                      <a:pt x="579456" y="990269"/>
                    </a:cubicBezTo>
                    <a:cubicBezTo>
                      <a:pt x="549458" y="1002768"/>
                      <a:pt x="462856" y="1005795"/>
                      <a:pt x="387058" y="1005795"/>
                    </a:cubicBezTo>
                    <a:close/>
                    <a:moveTo>
                      <a:pt x="154930" y="409056"/>
                    </a:moveTo>
                    <a:cubicBezTo>
                      <a:pt x="156519" y="409066"/>
                      <a:pt x="157974" y="409994"/>
                      <a:pt x="158769" y="411497"/>
                    </a:cubicBezTo>
                    <a:lnTo>
                      <a:pt x="211444" y="509147"/>
                    </a:lnTo>
                    <a:cubicBezTo>
                      <a:pt x="212292" y="510680"/>
                      <a:pt x="212292" y="512594"/>
                      <a:pt x="211444" y="514128"/>
                    </a:cubicBezTo>
                    <a:cubicBezTo>
                      <a:pt x="210640" y="515495"/>
                      <a:pt x="133413" y="653279"/>
                      <a:pt x="106540" y="737160"/>
                    </a:cubicBezTo>
                    <a:cubicBezTo>
                      <a:pt x="78417" y="825045"/>
                      <a:pt x="83774" y="887834"/>
                      <a:pt x="123146" y="934901"/>
                    </a:cubicBezTo>
                    <a:cubicBezTo>
                      <a:pt x="164929" y="984800"/>
                      <a:pt x="212962" y="990952"/>
                      <a:pt x="258495" y="993003"/>
                    </a:cubicBezTo>
                    <a:cubicBezTo>
                      <a:pt x="313491" y="995542"/>
                      <a:pt x="528478" y="1000815"/>
                      <a:pt x="576599" y="980602"/>
                    </a:cubicBezTo>
                    <a:cubicBezTo>
                      <a:pt x="633024" y="956775"/>
                      <a:pt x="654898" y="905314"/>
                      <a:pt x="649809" y="808347"/>
                    </a:cubicBezTo>
                    <a:cubicBezTo>
                      <a:pt x="644363" y="718509"/>
                      <a:pt x="571689" y="588146"/>
                      <a:pt x="544191" y="539321"/>
                    </a:cubicBezTo>
                    <a:cubicBezTo>
                      <a:pt x="537227" y="526920"/>
                      <a:pt x="533834" y="520865"/>
                      <a:pt x="532763" y="518034"/>
                    </a:cubicBezTo>
                    <a:cubicBezTo>
                      <a:pt x="527049" y="503484"/>
                      <a:pt x="521246" y="490691"/>
                      <a:pt x="521157" y="490594"/>
                    </a:cubicBezTo>
                    <a:cubicBezTo>
                      <a:pt x="520844" y="489578"/>
                      <a:pt x="520844" y="488485"/>
                      <a:pt x="521157" y="487469"/>
                    </a:cubicBezTo>
                    <a:lnTo>
                      <a:pt x="536781" y="395776"/>
                    </a:lnTo>
                    <a:cubicBezTo>
                      <a:pt x="537129" y="393686"/>
                      <a:pt x="538691" y="392094"/>
                      <a:pt x="540620" y="391870"/>
                    </a:cubicBezTo>
                    <a:cubicBezTo>
                      <a:pt x="542593" y="391606"/>
                      <a:pt x="544485" y="392797"/>
                      <a:pt x="545262" y="394799"/>
                    </a:cubicBezTo>
                    <a:lnTo>
                      <a:pt x="568475" y="455440"/>
                    </a:lnTo>
                    <a:lnTo>
                      <a:pt x="683824" y="369313"/>
                    </a:lnTo>
                    <a:cubicBezTo>
                      <a:pt x="674896" y="345486"/>
                      <a:pt x="621954" y="212291"/>
                      <a:pt x="592491" y="178211"/>
                    </a:cubicBezTo>
                    <a:cubicBezTo>
                      <a:pt x="563029" y="144132"/>
                      <a:pt x="517853" y="135538"/>
                      <a:pt x="482231" y="129386"/>
                    </a:cubicBezTo>
                    <a:lnTo>
                      <a:pt x="476070" y="128312"/>
                    </a:lnTo>
                    <a:cubicBezTo>
                      <a:pt x="439019" y="121867"/>
                      <a:pt x="421520" y="111126"/>
                      <a:pt x="406700" y="85542"/>
                    </a:cubicBezTo>
                    <a:cubicBezTo>
                      <a:pt x="394825" y="65133"/>
                      <a:pt x="394111" y="23436"/>
                      <a:pt x="394200" y="8886"/>
                    </a:cubicBezTo>
                    <a:lnTo>
                      <a:pt x="293493" y="8886"/>
                    </a:lnTo>
                    <a:cubicBezTo>
                      <a:pt x="292778" y="25682"/>
                      <a:pt x="289832" y="81245"/>
                      <a:pt x="279386" y="100384"/>
                    </a:cubicBezTo>
                    <a:cubicBezTo>
                      <a:pt x="268941" y="119524"/>
                      <a:pt x="225104" y="130949"/>
                      <a:pt x="190106" y="139444"/>
                    </a:cubicBezTo>
                    <a:lnTo>
                      <a:pt x="174839" y="143155"/>
                    </a:lnTo>
                    <a:cubicBezTo>
                      <a:pt x="137609" y="152920"/>
                      <a:pt x="106540" y="173036"/>
                      <a:pt x="89756" y="198816"/>
                    </a:cubicBezTo>
                    <a:cubicBezTo>
                      <a:pt x="72971" y="224595"/>
                      <a:pt x="19046" y="378003"/>
                      <a:pt x="9404" y="404857"/>
                    </a:cubicBezTo>
                    <a:lnTo>
                      <a:pt x="133592" y="476825"/>
                    </a:lnTo>
                    <a:lnTo>
                      <a:pt x="149662" y="412278"/>
                    </a:lnTo>
                    <a:cubicBezTo>
                      <a:pt x="150153" y="410384"/>
                      <a:pt x="151627" y="409007"/>
                      <a:pt x="153412" y="408763"/>
                    </a:cubicBezTo>
                    <a:close/>
                  </a:path>
                </a:pathLst>
              </a:custGeom>
              <a:solidFill>
                <a:srgbClr val="263238"/>
              </a:solidFill>
              <a:ln w="891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695DFBE6-07BF-420F-6436-709DB8234DEA}"/>
                  </a:ext>
                </a:extLst>
              </p:cNvPr>
              <p:cNvSpPr/>
              <p:nvPr/>
            </p:nvSpPr>
            <p:spPr>
              <a:xfrm>
                <a:off x="9700432" y="3841473"/>
                <a:ext cx="47228" cy="52633"/>
              </a:xfrm>
              <a:custGeom>
                <a:avLst/>
                <a:gdLst>
                  <a:gd name="connsiteX0" fmla="*/ 0 w 47228"/>
                  <a:gd name="connsiteY0" fmla="*/ 52633 h 52633"/>
                  <a:gd name="connsiteX1" fmla="*/ 47229 w 47228"/>
                  <a:gd name="connsiteY1" fmla="*/ 32810 h 52633"/>
                  <a:gd name="connsiteX2" fmla="*/ 4732 w 47228"/>
                  <a:gd name="connsiteY2" fmla="*/ 0 h 52633"/>
                  <a:gd name="connsiteX3" fmla="*/ 0 w 47228"/>
                  <a:gd name="connsiteY3" fmla="*/ 52633 h 52633"/>
                </a:gdLst>
                <a:ahLst/>
                <a:cxnLst>
                  <a:cxn ang="0">
                    <a:pos x="connsiteX0" y="connsiteY0"/>
                  </a:cxn>
                  <a:cxn ang="0">
                    <a:pos x="connsiteX1" y="connsiteY1"/>
                  </a:cxn>
                  <a:cxn ang="0">
                    <a:pos x="connsiteX2" y="connsiteY2"/>
                  </a:cxn>
                  <a:cxn ang="0">
                    <a:pos x="connsiteX3" y="connsiteY3"/>
                  </a:cxn>
                </a:cxnLst>
                <a:rect l="l" t="t" r="r" b="b"/>
                <a:pathLst>
                  <a:path w="47228" h="52633">
                    <a:moveTo>
                      <a:pt x="0" y="52633"/>
                    </a:moveTo>
                    <a:lnTo>
                      <a:pt x="47229" y="32810"/>
                    </a:lnTo>
                    <a:lnTo>
                      <a:pt x="4732" y="0"/>
                    </a:lnTo>
                    <a:lnTo>
                      <a:pt x="0" y="52633"/>
                    </a:lnTo>
                    <a:close/>
                  </a:path>
                </a:pathLst>
              </a:custGeom>
              <a:solidFill>
                <a:srgbClr val="263238"/>
              </a:solidFill>
              <a:ln w="891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EDA232AE-7CDB-27E2-AD96-272FAF91A8E6}"/>
                  </a:ext>
                </a:extLst>
              </p:cNvPr>
              <p:cNvSpPr/>
              <p:nvPr/>
            </p:nvSpPr>
            <p:spPr>
              <a:xfrm>
                <a:off x="9695951" y="3836427"/>
                <a:ext cx="56205" cy="62564"/>
              </a:xfrm>
              <a:custGeom>
                <a:avLst/>
                <a:gdLst>
                  <a:gd name="connsiteX0" fmla="*/ 4481 w 56205"/>
                  <a:gd name="connsiteY0" fmla="*/ 62562 h 62564"/>
                  <a:gd name="connsiteX1" fmla="*/ 1802 w 56205"/>
                  <a:gd name="connsiteY1" fmla="*/ 61586 h 62564"/>
                  <a:gd name="connsiteX2" fmla="*/ 17 w 56205"/>
                  <a:gd name="connsiteY2" fmla="*/ 57191 h 62564"/>
                  <a:gd name="connsiteX3" fmla="*/ 4748 w 56205"/>
                  <a:gd name="connsiteY3" fmla="*/ 4558 h 62564"/>
                  <a:gd name="connsiteX4" fmla="*/ 7338 w 56205"/>
                  <a:gd name="connsiteY4" fmla="*/ 652 h 62564"/>
                  <a:gd name="connsiteX5" fmla="*/ 11802 w 56205"/>
                  <a:gd name="connsiteY5" fmla="*/ 652 h 62564"/>
                  <a:gd name="connsiteX6" fmla="*/ 54299 w 56205"/>
                  <a:gd name="connsiteY6" fmla="*/ 33462 h 62564"/>
                  <a:gd name="connsiteX7" fmla="*/ 56174 w 56205"/>
                  <a:gd name="connsiteY7" fmla="*/ 38052 h 62564"/>
                  <a:gd name="connsiteX8" fmla="*/ 53317 w 56205"/>
                  <a:gd name="connsiteY8" fmla="*/ 41958 h 62564"/>
                  <a:gd name="connsiteX9" fmla="*/ 6088 w 56205"/>
                  <a:gd name="connsiteY9" fmla="*/ 61488 h 62564"/>
                  <a:gd name="connsiteX10" fmla="*/ 12873 w 56205"/>
                  <a:gd name="connsiteY10" fmla="*/ 13737 h 62564"/>
                  <a:gd name="connsiteX11" fmla="*/ 9659 w 56205"/>
                  <a:gd name="connsiteY11" fmla="*/ 50160 h 62564"/>
                  <a:gd name="connsiteX12" fmla="*/ 42335 w 56205"/>
                  <a:gd name="connsiteY12" fmla="*/ 36489 h 6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205" h="62564">
                    <a:moveTo>
                      <a:pt x="4481" y="62562"/>
                    </a:moveTo>
                    <a:cubicBezTo>
                      <a:pt x="3508" y="62601"/>
                      <a:pt x="2561" y="62259"/>
                      <a:pt x="1802" y="61586"/>
                    </a:cubicBezTo>
                    <a:cubicBezTo>
                      <a:pt x="561" y="60550"/>
                      <a:pt x="-117" y="58890"/>
                      <a:pt x="17" y="57191"/>
                    </a:cubicBezTo>
                    <a:lnTo>
                      <a:pt x="4748" y="4558"/>
                    </a:lnTo>
                    <a:cubicBezTo>
                      <a:pt x="4936" y="2859"/>
                      <a:pt x="5918" y="1384"/>
                      <a:pt x="7338" y="652"/>
                    </a:cubicBezTo>
                    <a:cubicBezTo>
                      <a:pt x="8721" y="-217"/>
                      <a:pt x="10418" y="-217"/>
                      <a:pt x="11802" y="652"/>
                    </a:cubicBezTo>
                    <a:lnTo>
                      <a:pt x="54299" y="33462"/>
                    </a:lnTo>
                    <a:cubicBezTo>
                      <a:pt x="55656" y="34497"/>
                      <a:pt x="56370" y="36265"/>
                      <a:pt x="56174" y="38052"/>
                    </a:cubicBezTo>
                    <a:cubicBezTo>
                      <a:pt x="55933" y="39819"/>
                      <a:pt x="54844" y="41313"/>
                      <a:pt x="53317" y="41958"/>
                    </a:cubicBezTo>
                    <a:lnTo>
                      <a:pt x="6088" y="61488"/>
                    </a:lnTo>
                    <a:close/>
                    <a:moveTo>
                      <a:pt x="12873" y="13737"/>
                    </a:moveTo>
                    <a:lnTo>
                      <a:pt x="9659" y="50160"/>
                    </a:lnTo>
                    <a:lnTo>
                      <a:pt x="42335" y="36489"/>
                    </a:lnTo>
                    <a:close/>
                  </a:path>
                </a:pathLst>
              </a:custGeom>
              <a:solidFill>
                <a:srgbClr val="263238"/>
              </a:solidFill>
              <a:ln w="891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DE39B51D-5871-EE3D-7C6E-B03E13B809B7}"/>
                  </a:ext>
                </a:extLst>
              </p:cNvPr>
              <p:cNvSpPr/>
              <p:nvPr/>
            </p:nvSpPr>
            <p:spPr>
              <a:xfrm>
                <a:off x="9993806" y="4199848"/>
                <a:ext cx="137658" cy="296406"/>
              </a:xfrm>
              <a:custGeom>
                <a:avLst/>
                <a:gdLst>
                  <a:gd name="connsiteX0" fmla="*/ 0 w 137658"/>
                  <a:gd name="connsiteY0" fmla="*/ 70406 h 296406"/>
                  <a:gd name="connsiteX1" fmla="*/ 48658 w 137658"/>
                  <a:gd name="connsiteY1" fmla="*/ 270881 h 296406"/>
                  <a:gd name="connsiteX2" fmla="*/ 109100 w 137658"/>
                  <a:gd name="connsiteY2" fmla="*/ 294317 h 296406"/>
                  <a:gd name="connsiteX3" fmla="*/ 136420 w 137658"/>
                  <a:gd name="connsiteY3" fmla="*/ 230356 h 296406"/>
                  <a:gd name="connsiteX4" fmla="*/ 83745 w 137658"/>
                  <a:gd name="connsiteY4" fmla="*/ 0 h 296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658" h="296406">
                    <a:moveTo>
                      <a:pt x="0" y="70406"/>
                    </a:moveTo>
                    <a:lnTo>
                      <a:pt x="48658" y="270881"/>
                    </a:lnTo>
                    <a:cubicBezTo>
                      <a:pt x="48658" y="270881"/>
                      <a:pt x="75977" y="305059"/>
                      <a:pt x="109100" y="294317"/>
                    </a:cubicBezTo>
                    <a:cubicBezTo>
                      <a:pt x="142223" y="283575"/>
                      <a:pt x="138384" y="238852"/>
                      <a:pt x="136420" y="230356"/>
                    </a:cubicBezTo>
                    <a:lnTo>
                      <a:pt x="83745" y="0"/>
                    </a:lnTo>
                    <a:close/>
                  </a:path>
                </a:pathLst>
              </a:custGeom>
              <a:solidFill>
                <a:srgbClr val="C4C4C4"/>
              </a:solidFill>
              <a:ln w="891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12B937C5-C015-2BA8-1E2B-04B0FA7B9E04}"/>
                  </a:ext>
                </a:extLst>
              </p:cNvPr>
              <p:cNvSpPr/>
              <p:nvPr/>
            </p:nvSpPr>
            <p:spPr>
              <a:xfrm>
                <a:off x="9989286" y="4194969"/>
                <a:ext cx="146757" cy="306227"/>
              </a:xfrm>
              <a:custGeom>
                <a:avLst/>
                <a:gdLst>
                  <a:gd name="connsiteX0" fmla="*/ 100496 w 146757"/>
                  <a:gd name="connsiteY0" fmla="*/ 306227 h 306227"/>
                  <a:gd name="connsiteX1" fmla="*/ 49875 w 146757"/>
                  <a:gd name="connsiteY1" fmla="*/ 278983 h 306227"/>
                  <a:gd name="connsiteX2" fmla="*/ 48893 w 146757"/>
                  <a:gd name="connsiteY2" fmla="*/ 277030 h 306227"/>
                  <a:gd name="connsiteX3" fmla="*/ 146 w 146757"/>
                  <a:gd name="connsiteY3" fmla="*/ 76555 h 306227"/>
                  <a:gd name="connsiteX4" fmla="*/ 1753 w 146757"/>
                  <a:gd name="connsiteY4" fmla="*/ 71379 h 306227"/>
                  <a:gd name="connsiteX5" fmla="*/ 85587 w 146757"/>
                  <a:gd name="connsiteY5" fmla="*/ 973 h 306227"/>
                  <a:gd name="connsiteX6" fmla="*/ 89783 w 146757"/>
                  <a:gd name="connsiteY6" fmla="*/ 290 h 306227"/>
                  <a:gd name="connsiteX7" fmla="*/ 92640 w 146757"/>
                  <a:gd name="connsiteY7" fmla="*/ 3707 h 306227"/>
                  <a:gd name="connsiteX8" fmla="*/ 145315 w 146757"/>
                  <a:gd name="connsiteY8" fmla="*/ 234064 h 306227"/>
                  <a:gd name="connsiteX9" fmla="*/ 114960 w 146757"/>
                  <a:gd name="connsiteY9" fmla="*/ 303884 h 306227"/>
                  <a:gd name="connsiteX10" fmla="*/ 100496 w 146757"/>
                  <a:gd name="connsiteY10" fmla="*/ 306227 h 306227"/>
                  <a:gd name="connsiteX11" fmla="*/ 57285 w 146757"/>
                  <a:gd name="connsiteY11" fmla="*/ 273319 h 306227"/>
                  <a:gd name="connsiteX12" fmla="*/ 112460 w 146757"/>
                  <a:gd name="connsiteY12" fmla="*/ 294509 h 306227"/>
                  <a:gd name="connsiteX13" fmla="*/ 136655 w 146757"/>
                  <a:gd name="connsiteY13" fmla="*/ 236408 h 306227"/>
                  <a:gd name="connsiteX14" fmla="*/ 85676 w 146757"/>
                  <a:gd name="connsiteY14" fmla="*/ 13277 h 306227"/>
                  <a:gd name="connsiteX15" fmla="*/ 9609 w 146757"/>
                  <a:gd name="connsiteY15" fmla="*/ 77140 h 30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57" h="306227">
                    <a:moveTo>
                      <a:pt x="100496" y="306227"/>
                    </a:moveTo>
                    <a:cubicBezTo>
                      <a:pt x="72016" y="306227"/>
                      <a:pt x="50946" y="280252"/>
                      <a:pt x="49875" y="278983"/>
                    </a:cubicBezTo>
                    <a:cubicBezTo>
                      <a:pt x="49428" y="278417"/>
                      <a:pt x="49098" y="277743"/>
                      <a:pt x="48893" y="277030"/>
                    </a:cubicBezTo>
                    <a:lnTo>
                      <a:pt x="146" y="76555"/>
                    </a:lnTo>
                    <a:cubicBezTo>
                      <a:pt x="-310" y="74631"/>
                      <a:pt x="324" y="72600"/>
                      <a:pt x="1753" y="71379"/>
                    </a:cubicBezTo>
                    <a:lnTo>
                      <a:pt x="85587" y="973"/>
                    </a:lnTo>
                    <a:cubicBezTo>
                      <a:pt x="86792" y="-13"/>
                      <a:pt x="88372" y="-267"/>
                      <a:pt x="89783" y="290"/>
                    </a:cubicBezTo>
                    <a:cubicBezTo>
                      <a:pt x="91229" y="778"/>
                      <a:pt x="92318" y="2087"/>
                      <a:pt x="92640" y="3707"/>
                    </a:cubicBezTo>
                    <a:lnTo>
                      <a:pt x="145315" y="234064"/>
                    </a:lnTo>
                    <a:cubicBezTo>
                      <a:pt x="147993" y="245880"/>
                      <a:pt x="150850" y="292654"/>
                      <a:pt x="114960" y="303884"/>
                    </a:cubicBezTo>
                    <a:cubicBezTo>
                      <a:pt x="110273" y="305446"/>
                      <a:pt x="105398" y="306237"/>
                      <a:pt x="100496" y="306227"/>
                    </a:cubicBezTo>
                    <a:close/>
                    <a:moveTo>
                      <a:pt x="57285" y="273319"/>
                    </a:moveTo>
                    <a:cubicBezTo>
                      <a:pt x="61481" y="278202"/>
                      <a:pt x="85230" y="303298"/>
                      <a:pt x="112460" y="294509"/>
                    </a:cubicBezTo>
                    <a:cubicBezTo>
                      <a:pt x="144779" y="284158"/>
                      <a:pt x="136744" y="236896"/>
                      <a:pt x="136655" y="236408"/>
                    </a:cubicBezTo>
                    <a:cubicBezTo>
                      <a:pt x="134958" y="228791"/>
                      <a:pt x="94425" y="51458"/>
                      <a:pt x="85676" y="13277"/>
                    </a:cubicBezTo>
                    <a:lnTo>
                      <a:pt x="9609" y="77140"/>
                    </a:lnTo>
                    <a:close/>
                  </a:path>
                </a:pathLst>
              </a:custGeom>
              <a:solidFill>
                <a:srgbClr val="263238"/>
              </a:solidFill>
              <a:ln w="891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EEF0FACD-48B9-2FC3-EBE7-75BA487C96AC}"/>
                  </a:ext>
                </a:extLst>
              </p:cNvPr>
              <p:cNvSpPr/>
              <p:nvPr/>
            </p:nvSpPr>
            <p:spPr>
              <a:xfrm>
                <a:off x="9420450" y="3967051"/>
                <a:ext cx="684509" cy="870514"/>
              </a:xfrm>
              <a:custGeom>
                <a:avLst/>
                <a:gdLst>
                  <a:gd name="connsiteX0" fmla="*/ 649423 w 684509"/>
                  <a:gd name="connsiteY0" fmla="*/ 678570 h 870514"/>
                  <a:gd name="connsiteX1" fmla="*/ 532377 w 684509"/>
                  <a:gd name="connsiteY1" fmla="*/ 386401 h 870514"/>
                  <a:gd name="connsiteX2" fmla="*/ 520681 w 684509"/>
                  <a:gd name="connsiteY2" fmla="*/ 358669 h 870514"/>
                  <a:gd name="connsiteX3" fmla="*/ 536305 w 684509"/>
                  <a:gd name="connsiteY3" fmla="*/ 266878 h 870514"/>
                  <a:gd name="connsiteX4" fmla="*/ 561661 w 684509"/>
                  <a:gd name="connsiteY4" fmla="*/ 333084 h 870514"/>
                  <a:gd name="connsiteX5" fmla="*/ 684510 w 684509"/>
                  <a:gd name="connsiteY5" fmla="*/ 241293 h 870514"/>
                  <a:gd name="connsiteX6" fmla="*/ 590855 w 684509"/>
                  <a:gd name="connsiteY6" fmla="*/ 45115 h 870514"/>
                  <a:gd name="connsiteX7" fmla="*/ 505414 w 684509"/>
                  <a:gd name="connsiteY7" fmla="*/ 0 h 870514"/>
                  <a:gd name="connsiteX8" fmla="*/ 468006 w 684509"/>
                  <a:gd name="connsiteY8" fmla="*/ 160244 h 870514"/>
                  <a:gd name="connsiteX9" fmla="*/ 226235 w 684509"/>
                  <a:gd name="connsiteY9" fmla="*/ 160244 h 870514"/>
                  <a:gd name="connsiteX10" fmla="*/ 179810 w 684509"/>
                  <a:gd name="connsiteY10" fmla="*/ 6250 h 870514"/>
                  <a:gd name="connsiteX11" fmla="*/ 169632 w 684509"/>
                  <a:gd name="connsiteY11" fmla="*/ 8789 h 870514"/>
                  <a:gd name="connsiteX12" fmla="*/ 81870 w 684509"/>
                  <a:gd name="connsiteY12" fmla="*/ 66402 h 870514"/>
                  <a:gd name="connsiteX13" fmla="*/ 0 w 684509"/>
                  <a:gd name="connsiteY13" fmla="*/ 277619 h 870514"/>
                  <a:gd name="connsiteX14" fmla="*/ 132581 w 684509"/>
                  <a:gd name="connsiteY14" fmla="*/ 354372 h 870514"/>
                  <a:gd name="connsiteX15" fmla="*/ 150437 w 684509"/>
                  <a:gd name="connsiteY15" fmla="*/ 283966 h 870514"/>
                  <a:gd name="connsiteX16" fmla="*/ 203023 w 684509"/>
                  <a:gd name="connsiteY16" fmla="*/ 381616 h 870514"/>
                  <a:gd name="connsiteX17" fmla="*/ 97762 w 684509"/>
                  <a:gd name="connsiteY17" fmla="*/ 605626 h 870514"/>
                  <a:gd name="connsiteX18" fmla="*/ 115618 w 684509"/>
                  <a:gd name="connsiteY18" fmla="*/ 808249 h 870514"/>
                  <a:gd name="connsiteX19" fmla="*/ 254091 w 684509"/>
                  <a:gd name="connsiteY19" fmla="*/ 867913 h 870514"/>
                  <a:gd name="connsiteX20" fmla="*/ 573981 w 684509"/>
                  <a:gd name="connsiteY20" fmla="*/ 855121 h 870514"/>
                  <a:gd name="connsiteX21" fmla="*/ 649423 w 684509"/>
                  <a:gd name="connsiteY21" fmla="*/ 678570 h 87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4509" h="870514">
                    <a:moveTo>
                      <a:pt x="649423" y="678570"/>
                    </a:moveTo>
                    <a:cubicBezTo>
                      <a:pt x="643530" y="567640"/>
                      <a:pt x="538180" y="401342"/>
                      <a:pt x="532377" y="386401"/>
                    </a:cubicBezTo>
                    <a:cubicBezTo>
                      <a:pt x="526574" y="371461"/>
                      <a:pt x="520681" y="358669"/>
                      <a:pt x="520681" y="358669"/>
                    </a:cubicBezTo>
                    <a:lnTo>
                      <a:pt x="536305" y="266878"/>
                    </a:lnTo>
                    <a:lnTo>
                      <a:pt x="561661" y="333084"/>
                    </a:lnTo>
                    <a:lnTo>
                      <a:pt x="684510" y="241293"/>
                    </a:lnTo>
                    <a:cubicBezTo>
                      <a:pt x="684510" y="241293"/>
                      <a:pt x="624067" y="83491"/>
                      <a:pt x="590855" y="45115"/>
                    </a:cubicBezTo>
                    <a:cubicBezTo>
                      <a:pt x="567106" y="17479"/>
                      <a:pt x="535234" y="6055"/>
                      <a:pt x="505414" y="0"/>
                    </a:cubicBezTo>
                    <a:lnTo>
                      <a:pt x="468006" y="160244"/>
                    </a:lnTo>
                    <a:lnTo>
                      <a:pt x="226235" y="160244"/>
                    </a:lnTo>
                    <a:lnTo>
                      <a:pt x="179810" y="6250"/>
                    </a:lnTo>
                    <a:lnTo>
                      <a:pt x="169632" y="8789"/>
                    </a:lnTo>
                    <a:cubicBezTo>
                      <a:pt x="136509" y="17382"/>
                      <a:pt x="101422" y="36521"/>
                      <a:pt x="81870" y="66402"/>
                    </a:cubicBezTo>
                    <a:cubicBezTo>
                      <a:pt x="62318" y="96283"/>
                      <a:pt x="0" y="277619"/>
                      <a:pt x="0" y="277619"/>
                    </a:cubicBezTo>
                    <a:lnTo>
                      <a:pt x="132581" y="354372"/>
                    </a:lnTo>
                    <a:lnTo>
                      <a:pt x="150437" y="283966"/>
                    </a:lnTo>
                    <a:lnTo>
                      <a:pt x="203023" y="381616"/>
                    </a:lnTo>
                    <a:cubicBezTo>
                      <a:pt x="203023" y="381616"/>
                      <a:pt x="125081" y="520279"/>
                      <a:pt x="97762" y="605626"/>
                    </a:cubicBezTo>
                    <a:cubicBezTo>
                      <a:pt x="70442" y="690972"/>
                      <a:pt x="72406" y="756983"/>
                      <a:pt x="115618" y="808249"/>
                    </a:cubicBezTo>
                    <a:cubicBezTo>
                      <a:pt x="158829" y="859516"/>
                      <a:pt x="207308" y="865765"/>
                      <a:pt x="254091" y="867913"/>
                    </a:cubicBezTo>
                    <a:cubicBezTo>
                      <a:pt x="300874" y="870062"/>
                      <a:pt x="523270" y="876507"/>
                      <a:pt x="573981" y="855121"/>
                    </a:cubicBezTo>
                    <a:cubicBezTo>
                      <a:pt x="624692" y="833736"/>
                      <a:pt x="655226" y="789500"/>
                      <a:pt x="649423" y="678570"/>
                    </a:cubicBezTo>
                    <a:close/>
                  </a:path>
                </a:pathLst>
              </a:custGeom>
              <a:solidFill>
                <a:schemeClr val="accent1"/>
              </a:solidFill>
              <a:ln w="891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3BE630C7-2FBD-B9DA-CF59-3F9E4B2EC873}"/>
                  </a:ext>
                </a:extLst>
              </p:cNvPr>
              <p:cNvSpPr/>
              <p:nvPr/>
            </p:nvSpPr>
            <p:spPr>
              <a:xfrm>
                <a:off x="9415957" y="3962583"/>
                <a:ext cx="693159" cy="880290"/>
              </a:xfrm>
              <a:custGeom>
                <a:avLst/>
                <a:gdLst>
                  <a:gd name="connsiteX0" fmla="*/ 387058 w 693159"/>
                  <a:gd name="connsiteY0" fmla="*/ 880291 h 880290"/>
                  <a:gd name="connsiteX1" fmla="*/ 257781 w 693159"/>
                  <a:gd name="connsiteY1" fmla="*/ 877752 h 880290"/>
                  <a:gd name="connsiteX2" fmla="*/ 116272 w 693159"/>
                  <a:gd name="connsiteY2" fmla="*/ 816428 h 880290"/>
                  <a:gd name="connsiteX3" fmla="*/ 97791 w 693159"/>
                  <a:gd name="connsiteY3" fmla="*/ 608922 h 880290"/>
                  <a:gd name="connsiteX4" fmla="*/ 202070 w 693159"/>
                  <a:gd name="connsiteY4" fmla="*/ 386572 h 880290"/>
                  <a:gd name="connsiteX5" fmla="*/ 156180 w 693159"/>
                  <a:gd name="connsiteY5" fmla="*/ 300934 h 880290"/>
                  <a:gd name="connsiteX6" fmla="*/ 141359 w 693159"/>
                  <a:gd name="connsiteY6" fmla="*/ 360109 h 880290"/>
                  <a:gd name="connsiteX7" fmla="*/ 138860 w 693159"/>
                  <a:gd name="connsiteY7" fmla="*/ 363332 h 880290"/>
                  <a:gd name="connsiteX8" fmla="*/ 135021 w 693159"/>
                  <a:gd name="connsiteY8" fmla="*/ 363332 h 880290"/>
                  <a:gd name="connsiteX9" fmla="*/ 2350 w 693159"/>
                  <a:gd name="connsiteY9" fmla="*/ 286872 h 880290"/>
                  <a:gd name="connsiteX10" fmla="*/ 297 w 693159"/>
                  <a:gd name="connsiteY10" fmla="*/ 280818 h 880290"/>
                  <a:gd name="connsiteX11" fmla="*/ 82702 w 693159"/>
                  <a:gd name="connsiteY11" fmla="*/ 68527 h 880290"/>
                  <a:gd name="connsiteX12" fmla="*/ 173143 w 693159"/>
                  <a:gd name="connsiteY12" fmla="*/ 9058 h 880290"/>
                  <a:gd name="connsiteX13" fmla="*/ 183321 w 693159"/>
                  <a:gd name="connsiteY13" fmla="*/ 6519 h 880290"/>
                  <a:gd name="connsiteX14" fmla="*/ 188589 w 693159"/>
                  <a:gd name="connsiteY14" fmla="*/ 9741 h 880290"/>
                  <a:gd name="connsiteX15" fmla="*/ 233675 w 693159"/>
                  <a:gd name="connsiteY15" fmla="*/ 159927 h 880290"/>
                  <a:gd name="connsiteX16" fmla="*/ 468749 w 693159"/>
                  <a:gd name="connsiteY16" fmla="*/ 159927 h 880290"/>
                  <a:gd name="connsiteX17" fmla="*/ 505354 w 693159"/>
                  <a:gd name="connsiteY17" fmla="*/ 3687 h 880290"/>
                  <a:gd name="connsiteX18" fmla="*/ 510532 w 693159"/>
                  <a:gd name="connsiteY18" fmla="*/ 74 h 880290"/>
                  <a:gd name="connsiteX19" fmla="*/ 598383 w 693159"/>
                  <a:gd name="connsiteY19" fmla="*/ 46555 h 880290"/>
                  <a:gd name="connsiteX20" fmla="*/ 692842 w 693159"/>
                  <a:gd name="connsiteY20" fmla="*/ 244297 h 880290"/>
                  <a:gd name="connsiteX21" fmla="*/ 691235 w 693159"/>
                  <a:gd name="connsiteY21" fmla="*/ 250253 h 880290"/>
                  <a:gd name="connsiteX22" fmla="*/ 568386 w 693159"/>
                  <a:gd name="connsiteY22" fmla="*/ 341947 h 880290"/>
                  <a:gd name="connsiteX23" fmla="*/ 564547 w 693159"/>
                  <a:gd name="connsiteY23" fmla="*/ 342630 h 880290"/>
                  <a:gd name="connsiteX24" fmla="*/ 561779 w 693159"/>
                  <a:gd name="connsiteY24" fmla="*/ 339798 h 880290"/>
                  <a:gd name="connsiteX25" fmla="*/ 542137 w 693159"/>
                  <a:gd name="connsiteY25" fmla="*/ 288727 h 880290"/>
                  <a:gd name="connsiteX26" fmla="*/ 529549 w 693159"/>
                  <a:gd name="connsiteY26" fmla="*/ 362746 h 880290"/>
                  <a:gd name="connsiteX27" fmla="*/ 540709 w 693159"/>
                  <a:gd name="connsiteY27" fmla="*/ 389307 h 880290"/>
                  <a:gd name="connsiteX28" fmla="*/ 551511 w 693159"/>
                  <a:gd name="connsiteY28" fmla="*/ 409325 h 880290"/>
                  <a:gd name="connsiteX29" fmla="*/ 658023 w 693159"/>
                  <a:gd name="connsiteY29" fmla="*/ 682745 h 880290"/>
                  <a:gd name="connsiteX30" fmla="*/ 579189 w 693159"/>
                  <a:gd name="connsiteY30" fmla="*/ 864667 h 880290"/>
                  <a:gd name="connsiteX31" fmla="*/ 387058 w 693159"/>
                  <a:gd name="connsiteY31" fmla="*/ 880291 h 880290"/>
                  <a:gd name="connsiteX32" fmla="*/ 154930 w 693159"/>
                  <a:gd name="connsiteY32" fmla="*/ 283552 h 880290"/>
                  <a:gd name="connsiteX33" fmla="*/ 158769 w 693159"/>
                  <a:gd name="connsiteY33" fmla="*/ 285993 h 880290"/>
                  <a:gd name="connsiteX34" fmla="*/ 211444 w 693159"/>
                  <a:gd name="connsiteY34" fmla="*/ 383643 h 880290"/>
                  <a:gd name="connsiteX35" fmla="*/ 211444 w 693159"/>
                  <a:gd name="connsiteY35" fmla="*/ 388623 h 880290"/>
                  <a:gd name="connsiteX36" fmla="*/ 106540 w 693159"/>
                  <a:gd name="connsiteY36" fmla="*/ 611656 h 880290"/>
                  <a:gd name="connsiteX37" fmla="*/ 123146 w 693159"/>
                  <a:gd name="connsiteY37" fmla="*/ 809397 h 880290"/>
                  <a:gd name="connsiteX38" fmla="*/ 258495 w 693159"/>
                  <a:gd name="connsiteY38" fmla="*/ 867499 h 880290"/>
                  <a:gd name="connsiteX39" fmla="*/ 576599 w 693159"/>
                  <a:gd name="connsiteY39" fmla="*/ 855097 h 880290"/>
                  <a:gd name="connsiteX40" fmla="*/ 649809 w 693159"/>
                  <a:gd name="connsiteY40" fmla="*/ 682843 h 880290"/>
                  <a:gd name="connsiteX41" fmla="*/ 544191 w 693159"/>
                  <a:gd name="connsiteY41" fmla="*/ 413817 h 880290"/>
                  <a:gd name="connsiteX42" fmla="*/ 532763 w 693159"/>
                  <a:gd name="connsiteY42" fmla="*/ 392529 h 880290"/>
                  <a:gd name="connsiteX43" fmla="*/ 521157 w 693159"/>
                  <a:gd name="connsiteY43" fmla="*/ 365090 h 880290"/>
                  <a:gd name="connsiteX44" fmla="*/ 521157 w 693159"/>
                  <a:gd name="connsiteY44" fmla="*/ 361965 h 880290"/>
                  <a:gd name="connsiteX45" fmla="*/ 536781 w 693159"/>
                  <a:gd name="connsiteY45" fmla="*/ 270271 h 880290"/>
                  <a:gd name="connsiteX46" fmla="*/ 540620 w 693159"/>
                  <a:gd name="connsiteY46" fmla="*/ 266365 h 880290"/>
                  <a:gd name="connsiteX47" fmla="*/ 545262 w 693159"/>
                  <a:gd name="connsiteY47" fmla="*/ 269295 h 880290"/>
                  <a:gd name="connsiteX48" fmla="*/ 568475 w 693159"/>
                  <a:gd name="connsiteY48" fmla="*/ 329936 h 880290"/>
                  <a:gd name="connsiteX49" fmla="*/ 683824 w 693159"/>
                  <a:gd name="connsiteY49" fmla="*/ 243808 h 880290"/>
                  <a:gd name="connsiteX50" fmla="*/ 592491 w 693159"/>
                  <a:gd name="connsiteY50" fmla="*/ 52707 h 880290"/>
                  <a:gd name="connsiteX51" fmla="*/ 513567 w 693159"/>
                  <a:gd name="connsiteY51" fmla="*/ 10034 h 880290"/>
                  <a:gd name="connsiteX52" fmla="*/ 477231 w 693159"/>
                  <a:gd name="connsiteY52" fmla="*/ 165786 h 880290"/>
                  <a:gd name="connsiteX53" fmla="*/ 472856 w 693159"/>
                  <a:gd name="connsiteY53" fmla="*/ 169399 h 880290"/>
                  <a:gd name="connsiteX54" fmla="*/ 230728 w 693159"/>
                  <a:gd name="connsiteY54" fmla="*/ 169399 h 880290"/>
                  <a:gd name="connsiteX55" fmla="*/ 226443 w 693159"/>
                  <a:gd name="connsiteY55" fmla="*/ 166079 h 880290"/>
                  <a:gd name="connsiteX56" fmla="*/ 181357 w 693159"/>
                  <a:gd name="connsiteY56" fmla="*/ 16284 h 880290"/>
                  <a:gd name="connsiteX57" fmla="*/ 175107 w 693159"/>
                  <a:gd name="connsiteY57" fmla="*/ 17846 h 880290"/>
                  <a:gd name="connsiteX58" fmla="*/ 90023 w 693159"/>
                  <a:gd name="connsiteY58" fmla="*/ 73507 h 880290"/>
                  <a:gd name="connsiteX59" fmla="*/ 9671 w 693159"/>
                  <a:gd name="connsiteY59" fmla="*/ 279548 h 880290"/>
                  <a:gd name="connsiteX60" fmla="*/ 133860 w 693159"/>
                  <a:gd name="connsiteY60" fmla="*/ 351516 h 880290"/>
                  <a:gd name="connsiteX61" fmla="*/ 149930 w 693159"/>
                  <a:gd name="connsiteY61" fmla="*/ 286970 h 880290"/>
                  <a:gd name="connsiteX62" fmla="*/ 153680 w 693159"/>
                  <a:gd name="connsiteY62" fmla="*/ 283454 h 880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93159" h="880290">
                    <a:moveTo>
                      <a:pt x="387058" y="880291"/>
                    </a:moveTo>
                    <a:cubicBezTo>
                      <a:pt x="318580" y="880291"/>
                      <a:pt x="259031" y="877850"/>
                      <a:pt x="257781" y="877752"/>
                    </a:cubicBezTo>
                    <a:cubicBezTo>
                      <a:pt x="210373" y="875604"/>
                      <a:pt x="160376" y="869061"/>
                      <a:pt x="116272" y="816428"/>
                    </a:cubicBezTo>
                    <a:cubicBezTo>
                      <a:pt x="74310" y="766431"/>
                      <a:pt x="68417" y="700517"/>
                      <a:pt x="97791" y="608922"/>
                    </a:cubicBezTo>
                    <a:cubicBezTo>
                      <a:pt x="122878" y="530802"/>
                      <a:pt x="191446" y="405712"/>
                      <a:pt x="202070" y="386572"/>
                    </a:cubicBezTo>
                    <a:lnTo>
                      <a:pt x="156180" y="300934"/>
                    </a:lnTo>
                    <a:lnTo>
                      <a:pt x="141359" y="360109"/>
                    </a:lnTo>
                    <a:cubicBezTo>
                      <a:pt x="141029" y="361545"/>
                      <a:pt x="140109" y="362736"/>
                      <a:pt x="138860" y="363332"/>
                    </a:cubicBezTo>
                    <a:cubicBezTo>
                      <a:pt x="137645" y="363966"/>
                      <a:pt x="136235" y="363966"/>
                      <a:pt x="135021" y="363332"/>
                    </a:cubicBezTo>
                    <a:lnTo>
                      <a:pt x="2350" y="286872"/>
                    </a:lnTo>
                    <a:cubicBezTo>
                      <a:pt x="368" y="285710"/>
                      <a:pt x="-507" y="283112"/>
                      <a:pt x="297" y="280818"/>
                    </a:cubicBezTo>
                    <a:cubicBezTo>
                      <a:pt x="2886" y="273396"/>
                      <a:pt x="62793" y="98603"/>
                      <a:pt x="82702" y="68527"/>
                    </a:cubicBezTo>
                    <a:cubicBezTo>
                      <a:pt x="100558" y="40794"/>
                      <a:pt x="133771" y="19115"/>
                      <a:pt x="173143" y="9058"/>
                    </a:cubicBezTo>
                    <a:lnTo>
                      <a:pt x="183321" y="6519"/>
                    </a:lnTo>
                    <a:cubicBezTo>
                      <a:pt x="185571" y="5933"/>
                      <a:pt x="187865" y="7339"/>
                      <a:pt x="188589" y="9741"/>
                    </a:cubicBezTo>
                    <a:lnTo>
                      <a:pt x="233675" y="159927"/>
                    </a:lnTo>
                    <a:lnTo>
                      <a:pt x="468749" y="159927"/>
                    </a:lnTo>
                    <a:lnTo>
                      <a:pt x="505354" y="3687"/>
                    </a:lnTo>
                    <a:cubicBezTo>
                      <a:pt x="505970" y="1197"/>
                      <a:pt x="508211" y="-366"/>
                      <a:pt x="510532" y="74"/>
                    </a:cubicBezTo>
                    <a:cubicBezTo>
                      <a:pt x="537763" y="6030"/>
                      <a:pt x="572403" y="16577"/>
                      <a:pt x="598383" y="46555"/>
                    </a:cubicBezTo>
                    <a:cubicBezTo>
                      <a:pt x="631685" y="85615"/>
                      <a:pt x="690342" y="237852"/>
                      <a:pt x="692842" y="244297"/>
                    </a:cubicBezTo>
                    <a:cubicBezTo>
                      <a:pt x="693610" y="246454"/>
                      <a:pt x="692949" y="248896"/>
                      <a:pt x="691235" y="250253"/>
                    </a:cubicBezTo>
                    <a:lnTo>
                      <a:pt x="568386" y="341947"/>
                    </a:lnTo>
                    <a:cubicBezTo>
                      <a:pt x="567252" y="342757"/>
                      <a:pt x="565859" y="343001"/>
                      <a:pt x="564547" y="342630"/>
                    </a:cubicBezTo>
                    <a:cubicBezTo>
                      <a:pt x="563288" y="342181"/>
                      <a:pt x="562270" y="341146"/>
                      <a:pt x="561779" y="339798"/>
                    </a:cubicBezTo>
                    <a:lnTo>
                      <a:pt x="542137" y="288727"/>
                    </a:lnTo>
                    <a:lnTo>
                      <a:pt x="529549" y="362746"/>
                    </a:lnTo>
                    <a:cubicBezTo>
                      <a:pt x="531245" y="366652"/>
                      <a:pt x="535977" y="377296"/>
                      <a:pt x="540709" y="389307"/>
                    </a:cubicBezTo>
                    <a:cubicBezTo>
                      <a:pt x="541602" y="391553"/>
                      <a:pt x="545976" y="399072"/>
                      <a:pt x="551511" y="409325"/>
                    </a:cubicBezTo>
                    <a:cubicBezTo>
                      <a:pt x="579367" y="458833"/>
                      <a:pt x="653202" y="590368"/>
                      <a:pt x="658023" y="682745"/>
                    </a:cubicBezTo>
                    <a:cubicBezTo>
                      <a:pt x="663380" y="783324"/>
                      <a:pt x="639006" y="838985"/>
                      <a:pt x="579189" y="864667"/>
                    </a:cubicBezTo>
                    <a:cubicBezTo>
                      <a:pt x="549458" y="877264"/>
                      <a:pt x="462856" y="880291"/>
                      <a:pt x="387058" y="880291"/>
                    </a:cubicBezTo>
                    <a:close/>
                    <a:moveTo>
                      <a:pt x="154930" y="283552"/>
                    </a:moveTo>
                    <a:cubicBezTo>
                      <a:pt x="156519" y="283562"/>
                      <a:pt x="157974" y="284489"/>
                      <a:pt x="158769" y="285993"/>
                    </a:cubicBezTo>
                    <a:lnTo>
                      <a:pt x="211444" y="383643"/>
                    </a:lnTo>
                    <a:cubicBezTo>
                      <a:pt x="212292" y="385176"/>
                      <a:pt x="212292" y="387090"/>
                      <a:pt x="211444" y="388623"/>
                    </a:cubicBezTo>
                    <a:cubicBezTo>
                      <a:pt x="210640" y="389990"/>
                      <a:pt x="133413" y="527775"/>
                      <a:pt x="106540" y="611656"/>
                    </a:cubicBezTo>
                    <a:cubicBezTo>
                      <a:pt x="78417" y="699541"/>
                      <a:pt x="83774" y="762330"/>
                      <a:pt x="123146" y="809397"/>
                    </a:cubicBezTo>
                    <a:cubicBezTo>
                      <a:pt x="164929" y="859296"/>
                      <a:pt x="212962" y="865448"/>
                      <a:pt x="258495" y="867499"/>
                    </a:cubicBezTo>
                    <a:cubicBezTo>
                      <a:pt x="313491" y="870038"/>
                      <a:pt x="528478" y="875311"/>
                      <a:pt x="576599" y="855097"/>
                    </a:cubicBezTo>
                    <a:cubicBezTo>
                      <a:pt x="633024" y="831271"/>
                      <a:pt x="654898" y="779809"/>
                      <a:pt x="649809" y="682843"/>
                    </a:cubicBezTo>
                    <a:cubicBezTo>
                      <a:pt x="644363" y="593005"/>
                      <a:pt x="571689" y="462642"/>
                      <a:pt x="544191" y="413817"/>
                    </a:cubicBezTo>
                    <a:cubicBezTo>
                      <a:pt x="537227" y="401415"/>
                      <a:pt x="533834" y="395361"/>
                      <a:pt x="532763" y="392529"/>
                    </a:cubicBezTo>
                    <a:cubicBezTo>
                      <a:pt x="527049" y="377979"/>
                      <a:pt x="521246" y="365187"/>
                      <a:pt x="521157" y="365090"/>
                    </a:cubicBezTo>
                    <a:cubicBezTo>
                      <a:pt x="520844" y="364074"/>
                      <a:pt x="520844" y="362980"/>
                      <a:pt x="521157" y="361965"/>
                    </a:cubicBezTo>
                    <a:lnTo>
                      <a:pt x="536781" y="270271"/>
                    </a:lnTo>
                    <a:cubicBezTo>
                      <a:pt x="537129" y="268182"/>
                      <a:pt x="538691" y="266590"/>
                      <a:pt x="540620" y="266365"/>
                    </a:cubicBezTo>
                    <a:cubicBezTo>
                      <a:pt x="542593" y="266102"/>
                      <a:pt x="544485" y="267293"/>
                      <a:pt x="545262" y="269295"/>
                    </a:cubicBezTo>
                    <a:lnTo>
                      <a:pt x="568475" y="329936"/>
                    </a:lnTo>
                    <a:lnTo>
                      <a:pt x="683824" y="243808"/>
                    </a:lnTo>
                    <a:cubicBezTo>
                      <a:pt x="674896" y="219982"/>
                      <a:pt x="621954" y="86787"/>
                      <a:pt x="592491" y="52707"/>
                    </a:cubicBezTo>
                    <a:cubicBezTo>
                      <a:pt x="569546" y="26146"/>
                      <a:pt x="538923" y="15795"/>
                      <a:pt x="513567" y="10034"/>
                    </a:cubicBezTo>
                    <a:lnTo>
                      <a:pt x="477231" y="165786"/>
                    </a:lnTo>
                    <a:cubicBezTo>
                      <a:pt x="476704" y="167944"/>
                      <a:pt x="474900" y="169428"/>
                      <a:pt x="472856" y="169399"/>
                    </a:cubicBezTo>
                    <a:lnTo>
                      <a:pt x="230728" y="169399"/>
                    </a:lnTo>
                    <a:cubicBezTo>
                      <a:pt x="228800" y="169399"/>
                      <a:pt x="227086" y="168061"/>
                      <a:pt x="226443" y="166079"/>
                    </a:cubicBezTo>
                    <a:lnTo>
                      <a:pt x="181357" y="16284"/>
                    </a:lnTo>
                    <a:lnTo>
                      <a:pt x="175107" y="17846"/>
                    </a:lnTo>
                    <a:cubicBezTo>
                      <a:pt x="137877" y="27611"/>
                      <a:pt x="106808" y="47727"/>
                      <a:pt x="90023" y="73507"/>
                    </a:cubicBezTo>
                    <a:cubicBezTo>
                      <a:pt x="73239" y="99286"/>
                      <a:pt x="19313" y="252694"/>
                      <a:pt x="9671" y="279548"/>
                    </a:cubicBezTo>
                    <a:lnTo>
                      <a:pt x="133860" y="351516"/>
                    </a:lnTo>
                    <a:lnTo>
                      <a:pt x="149930" y="286970"/>
                    </a:lnTo>
                    <a:cubicBezTo>
                      <a:pt x="150421" y="285075"/>
                      <a:pt x="151894" y="283698"/>
                      <a:pt x="153680" y="283454"/>
                    </a:cubicBezTo>
                    <a:close/>
                  </a:path>
                </a:pathLst>
              </a:custGeom>
              <a:solidFill>
                <a:srgbClr val="263238"/>
              </a:solidFill>
              <a:ln w="891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0B3732AA-5D29-810E-2884-4B664F4E4802}"/>
                  </a:ext>
                </a:extLst>
              </p:cNvPr>
              <p:cNvSpPr/>
              <p:nvPr/>
            </p:nvSpPr>
            <p:spPr>
              <a:xfrm>
                <a:off x="9685686" y="4302698"/>
                <a:ext cx="157557" cy="35633"/>
              </a:xfrm>
              <a:custGeom>
                <a:avLst/>
                <a:gdLst>
                  <a:gd name="connsiteX0" fmla="*/ 4836 w 157557"/>
                  <a:gd name="connsiteY0" fmla="*/ 35618 h 35633"/>
                  <a:gd name="connsiteX1" fmla="*/ 14 w 157557"/>
                  <a:gd name="connsiteY1" fmla="*/ 31126 h 35633"/>
                  <a:gd name="connsiteX2" fmla="*/ 4121 w 157557"/>
                  <a:gd name="connsiteY2" fmla="*/ 25853 h 35633"/>
                  <a:gd name="connsiteX3" fmla="*/ 152415 w 157557"/>
                  <a:gd name="connsiteY3" fmla="*/ 73 h 35633"/>
                  <a:gd name="connsiteX4" fmla="*/ 157486 w 157557"/>
                  <a:gd name="connsiteY4" fmla="*/ 3950 h 35633"/>
                  <a:gd name="connsiteX5" fmla="*/ 157504 w 157557"/>
                  <a:gd name="connsiteY5" fmla="*/ 4077 h 35633"/>
                  <a:gd name="connsiteX6" fmla="*/ 153844 w 157557"/>
                  <a:gd name="connsiteY6" fmla="*/ 9643 h 35633"/>
                  <a:gd name="connsiteX7" fmla="*/ 5550 w 157557"/>
                  <a:gd name="connsiteY7" fmla="*/ 35520 h 3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557" h="35633">
                    <a:moveTo>
                      <a:pt x="4836" y="35618"/>
                    </a:moveTo>
                    <a:cubicBezTo>
                      <a:pt x="2372" y="35833"/>
                      <a:pt x="211" y="33821"/>
                      <a:pt x="14" y="31126"/>
                    </a:cubicBezTo>
                    <a:cubicBezTo>
                      <a:pt x="-182" y="28431"/>
                      <a:pt x="1657" y="26068"/>
                      <a:pt x="4121" y="25853"/>
                    </a:cubicBezTo>
                    <a:lnTo>
                      <a:pt x="152415" y="73"/>
                    </a:lnTo>
                    <a:cubicBezTo>
                      <a:pt x="154790" y="-385"/>
                      <a:pt x="157067" y="1353"/>
                      <a:pt x="157486" y="3950"/>
                    </a:cubicBezTo>
                    <a:cubicBezTo>
                      <a:pt x="157496" y="3989"/>
                      <a:pt x="157496" y="4038"/>
                      <a:pt x="157504" y="4077"/>
                    </a:cubicBezTo>
                    <a:cubicBezTo>
                      <a:pt x="157879" y="6714"/>
                      <a:pt x="156246" y="9194"/>
                      <a:pt x="153844" y="9643"/>
                    </a:cubicBezTo>
                    <a:lnTo>
                      <a:pt x="5550" y="35520"/>
                    </a:lnTo>
                    <a:close/>
                  </a:path>
                </a:pathLst>
              </a:custGeom>
              <a:solidFill>
                <a:srgbClr val="263238"/>
              </a:solidFill>
              <a:ln w="891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6846B8AE-04D7-3863-571C-93955F031561}"/>
                  </a:ext>
                </a:extLst>
              </p:cNvPr>
              <p:cNvSpPr/>
              <p:nvPr/>
            </p:nvSpPr>
            <p:spPr>
              <a:xfrm>
                <a:off x="9739286" y="4321402"/>
                <a:ext cx="108387" cy="33417"/>
              </a:xfrm>
              <a:custGeom>
                <a:avLst/>
                <a:gdLst>
                  <a:gd name="connsiteX0" fmla="*/ 4982 w 108387"/>
                  <a:gd name="connsiteY0" fmla="*/ 33319 h 33417"/>
                  <a:gd name="connsiteX1" fmla="*/ 27 w 108387"/>
                  <a:gd name="connsiteY1" fmla="*/ 28974 h 33417"/>
                  <a:gd name="connsiteX2" fmla="*/ 4000 w 108387"/>
                  <a:gd name="connsiteY2" fmla="*/ 23554 h 33417"/>
                  <a:gd name="connsiteX3" fmla="*/ 102833 w 108387"/>
                  <a:gd name="connsiteY3" fmla="*/ 119 h 33417"/>
                  <a:gd name="connsiteX4" fmla="*/ 108279 w 108387"/>
                  <a:gd name="connsiteY4" fmla="*/ 3927 h 33417"/>
                  <a:gd name="connsiteX5" fmla="*/ 104797 w 108387"/>
                  <a:gd name="connsiteY5" fmla="*/ 9884 h 33417"/>
                  <a:gd name="connsiteX6" fmla="*/ 5964 w 108387"/>
                  <a:gd name="connsiteY6" fmla="*/ 33417 h 3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387" h="33417">
                    <a:moveTo>
                      <a:pt x="4982" y="33319"/>
                    </a:moveTo>
                    <a:cubicBezTo>
                      <a:pt x="2517" y="33612"/>
                      <a:pt x="295" y="31669"/>
                      <a:pt x="27" y="28974"/>
                    </a:cubicBezTo>
                    <a:cubicBezTo>
                      <a:pt x="-241" y="26279"/>
                      <a:pt x="1536" y="23847"/>
                      <a:pt x="4000" y="23554"/>
                    </a:cubicBezTo>
                    <a:lnTo>
                      <a:pt x="102833" y="119"/>
                    </a:lnTo>
                    <a:cubicBezTo>
                      <a:pt x="105297" y="-477"/>
                      <a:pt x="107734" y="1232"/>
                      <a:pt x="108279" y="3927"/>
                    </a:cubicBezTo>
                    <a:cubicBezTo>
                      <a:pt x="108824" y="6622"/>
                      <a:pt x="107261" y="9288"/>
                      <a:pt x="104797" y="9884"/>
                    </a:cubicBezTo>
                    <a:lnTo>
                      <a:pt x="5964" y="33417"/>
                    </a:lnTo>
                    <a:close/>
                  </a:path>
                </a:pathLst>
              </a:custGeom>
              <a:solidFill>
                <a:srgbClr val="263238"/>
              </a:solidFill>
              <a:ln w="891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DFF7391A-D2E6-7978-F4C3-C50709226CC2}"/>
                  </a:ext>
                </a:extLst>
              </p:cNvPr>
              <p:cNvSpPr/>
              <p:nvPr/>
            </p:nvSpPr>
            <p:spPr>
              <a:xfrm>
                <a:off x="9931017" y="4124026"/>
                <a:ext cx="30136" cy="114785"/>
              </a:xfrm>
              <a:custGeom>
                <a:avLst/>
                <a:gdLst>
                  <a:gd name="connsiteX0" fmla="*/ 25738 w 30136"/>
                  <a:gd name="connsiteY0" fmla="*/ 114785 h 114785"/>
                  <a:gd name="connsiteX1" fmla="*/ 21363 w 30136"/>
                  <a:gd name="connsiteY1" fmla="*/ 110977 h 114785"/>
                  <a:gd name="connsiteX2" fmla="*/ 114 w 30136"/>
                  <a:gd name="connsiteY2" fmla="*/ 6003 h 114785"/>
                  <a:gd name="connsiteX3" fmla="*/ 3471 w 30136"/>
                  <a:gd name="connsiteY3" fmla="*/ 154 h 114785"/>
                  <a:gd name="connsiteX4" fmla="*/ 3507 w 30136"/>
                  <a:gd name="connsiteY4" fmla="*/ 144 h 114785"/>
                  <a:gd name="connsiteX5" fmla="*/ 8712 w 30136"/>
                  <a:gd name="connsiteY5" fmla="*/ 3542 h 114785"/>
                  <a:gd name="connsiteX6" fmla="*/ 8774 w 30136"/>
                  <a:gd name="connsiteY6" fmla="*/ 3854 h 114785"/>
                  <a:gd name="connsiteX7" fmla="*/ 30023 w 30136"/>
                  <a:gd name="connsiteY7" fmla="*/ 108926 h 114785"/>
                  <a:gd name="connsiteX8" fmla="*/ 26738 w 30136"/>
                  <a:gd name="connsiteY8" fmla="*/ 114658 h 114785"/>
                  <a:gd name="connsiteX9" fmla="*/ 26630 w 30136"/>
                  <a:gd name="connsiteY9" fmla="*/ 114687 h 11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36" h="114785">
                    <a:moveTo>
                      <a:pt x="25738" y="114785"/>
                    </a:moveTo>
                    <a:cubicBezTo>
                      <a:pt x="23639" y="114795"/>
                      <a:pt x="21827" y="113213"/>
                      <a:pt x="21363" y="110977"/>
                    </a:cubicBezTo>
                    <a:lnTo>
                      <a:pt x="114" y="6003"/>
                    </a:lnTo>
                    <a:cubicBezTo>
                      <a:pt x="-439" y="3376"/>
                      <a:pt x="1070" y="759"/>
                      <a:pt x="3471" y="154"/>
                    </a:cubicBezTo>
                    <a:cubicBezTo>
                      <a:pt x="3480" y="154"/>
                      <a:pt x="3498" y="144"/>
                      <a:pt x="3507" y="144"/>
                    </a:cubicBezTo>
                    <a:cubicBezTo>
                      <a:pt x="5801" y="-491"/>
                      <a:pt x="8131" y="1032"/>
                      <a:pt x="8712" y="3542"/>
                    </a:cubicBezTo>
                    <a:cubicBezTo>
                      <a:pt x="8738" y="3640"/>
                      <a:pt x="8756" y="3747"/>
                      <a:pt x="8774" y="3854"/>
                    </a:cubicBezTo>
                    <a:lnTo>
                      <a:pt x="30023" y="108926"/>
                    </a:lnTo>
                    <a:cubicBezTo>
                      <a:pt x="30567" y="111504"/>
                      <a:pt x="29094" y="114072"/>
                      <a:pt x="26738" y="114658"/>
                    </a:cubicBezTo>
                    <a:cubicBezTo>
                      <a:pt x="26702" y="114668"/>
                      <a:pt x="26666" y="114677"/>
                      <a:pt x="26630" y="114687"/>
                    </a:cubicBezTo>
                    <a:close/>
                  </a:path>
                </a:pathLst>
              </a:custGeom>
              <a:solidFill>
                <a:srgbClr val="263238"/>
              </a:solidFill>
              <a:ln w="891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556541B1-D88F-BC34-B8C3-8D0098D84C82}"/>
                  </a:ext>
                </a:extLst>
              </p:cNvPr>
              <p:cNvSpPr/>
              <p:nvPr/>
            </p:nvSpPr>
            <p:spPr>
              <a:xfrm>
                <a:off x="9613711" y="4661221"/>
                <a:ext cx="175759" cy="973555"/>
              </a:xfrm>
              <a:custGeom>
                <a:avLst/>
                <a:gdLst>
                  <a:gd name="connsiteX0" fmla="*/ 93417 w 175759"/>
                  <a:gd name="connsiteY0" fmla="*/ 706814 h 973555"/>
                  <a:gd name="connsiteX1" fmla="*/ 209 w 175759"/>
                  <a:gd name="connsiteY1" fmla="*/ 110270 h 973555"/>
                  <a:gd name="connsiteX2" fmla="*/ 84043 w 175759"/>
                  <a:gd name="connsiteY2" fmla="*/ 1488 h 973555"/>
                  <a:gd name="connsiteX3" fmla="*/ 173323 w 175759"/>
                  <a:gd name="connsiteY3" fmla="*/ 80389 h 973555"/>
                  <a:gd name="connsiteX4" fmla="*/ 175376 w 175759"/>
                  <a:gd name="connsiteY4" fmla="*/ 698514 h 973555"/>
                  <a:gd name="connsiteX5" fmla="*/ 168502 w 175759"/>
                  <a:gd name="connsiteY5" fmla="*/ 773216 h 973555"/>
                  <a:gd name="connsiteX6" fmla="*/ 159574 w 175759"/>
                  <a:gd name="connsiteY6" fmla="*/ 824189 h 973555"/>
                  <a:gd name="connsiteX7" fmla="*/ 134218 w 175759"/>
                  <a:gd name="connsiteY7" fmla="*/ 935120 h 973555"/>
                  <a:gd name="connsiteX8" fmla="*/ 64044 w 175759"/>
                  <a:gd name="connsiteY8" fmla="*/ 952111 h 973555"/>
                  <a:gd name="connsiteX9" fmla="*/ 71812 w 175759"/>
                  <a:gd name="connsiteY9" fmla="*/ 819893 h 973555"/>
                  <a:gd name="connsiteX10" fmla="*/ 91364 w 175759"/>
                  <a:gd name="connsiteY10" fmla="*/ 762279 h 97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759" h="973555">
                    <a:moveTo>
                      <a:pt x="93417" y="706814"/>
                    </a:moveTo>
                    <a:cubicBezTo>
                      <a:pt x="93417" y="706814"/>
                      <a:pt x="3691" y="172083"/>
                      <a:pt x="209" y="110270"/>
                    </a:cubicBezTo>
                    <a:cubicBezTo>
                      <a:pt x="-3273" y="48458"/>
                      <a:pt x="37260" y="12620"/>
                      <a:pt x="84043" y="1488"/>
                    </a:cubicBezTo>
                    <a:cubicBezTo>
                      <a:pt x="130826" y="-9644"/>
                      <a:pt x="169930" y="44161"/>
                      <a:pt x="173323" y="80389"/>
                    </a:cubicBezTo>
                    <a:cubicBezTo>
                      <a:pt x="176626" y="111149"/>
                      <a:pt x="175733" y="563757"/>
                      <a:pt x="175376" y="698514"/>
                    </a:cubicBezTo>
                    <a:cubicBezTo>
                      <a:pt x="175368" y="723600"/>
                      <a:pt x="173064" y="748628"/>
                      <a:pt x="168502" y="773216"/>
                    </a:cubicBezTo>
                    <a:cubicBezTo>
                      <a:pt x="164752" y="793625"/>
                      <a:pt x="160734" y="816475"/>
                      <a:pt x="159574" y="824189"/>
                    </a:cubicBezTo>
                    <a:cubicBezTo>
                      <a:pt x="157699" y="839130"/>
                      <a:pt x="157699" y="900942"/>
                      <a:pt x="134218" y="935120"/>
                    </a:cubicBezTo>
                    <a:cubicBezTo>
                      <a:pt x="110738" y="969297"/>
                      <a:pt x="75740" y="992636"/>
                      <a:pt x="64044" y="952111"/>
                    </a:cubicBezTo>
                    <a:cubicBezTo>
                      <a:pt x="52349" y="911586"/>
                      <a:pt x="62080" y="851922"/>
                      <a:pt x="71812" y="819893"/>
                    </a:cubicBezTo>
                    <a:cubicBezTo>
                      <a:pt x="81543" y="787864"/>
                      <a:pt x="91364" y="762279"/>
                      <a:pt x="91364" y="762279"/>
                    </a:cubicBezTo>
                    <a:close/>
                  </a:path>
                </a:pathLst>
              </a:custGeom>
              <a:solidFill>
                <a:srgbClr val="C4C4C4"/>
              </a:solidFill>
              <a:ln w="891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AB13E77F-37F9-8F4A-6B1C-5CA787175C35}"/>
                  </a:ext>
                </a:extLst>
              </p:cNvPr>
              <p:cNvSpPr/>
              <p:nvPr/>
            </p:nvSpPr>
            <p:spPr>
              <a:xfrm>
                <a:off x="9608734" y="4656939"/>
                <a:ext cx="185199" cy="982831"/>
              </a:xfrm>
              <a:custGeom>
                <a:avLst/>
                <a:gdLst>
                  <a:gd name="connsiteX0" fmla="*/ 90358 w 185199"/>
                  <a:gd name="connsiteY0" fmla="*/ 982758 h 982831"/>
                  <a:gd name="connsiteX1" fmla="*/ 86162 w 185199"/>
                  <a:gd name="connsiteY1" fmla="*/ 982758 h 982831"/>
                  <a:gd name="connsiteX2" fmla="*/ 64824 w 185199"/>
                  <a:gd name="connsiteY2" fmla="*/ 958248 h 982831"/>
                  <a:gd name="connsiteX3" fmla="*/ 72681 w 185199"/>
                  <a:gd name="connsiteY3" fmla="*/ 823003 h 982831"/>
                  <a:gd name="connsiteX4" fmla="*/ 91965 w 185199"/>
                  <a:gd name="connsiteY4" fmla="*/ 765878 h 982831"/>
                  <a:gd name="connsiteX5" fmla="*/ 93840 w 185199"/>
                  <a:gd name="connsiteY5" fmla="*/ 711877 h 982831"/>
                  <a:gd name="connsiteX6" fmla="*/ 275 w 185199"/>
                  <a:gd name="connsiteY6" fmla="*/ 115236 h 982831"/>
                  <a:gd name="connsiteX7" fmla="*/ 87680 w 185199"/>
                  <a:gd name="connsiteY7" fmla="*/ 1376 h 982831"/>
                  <a:gd name="connsiteX8" fmla="*/ 143033 w 185199"/>
                  <a:gd name="connsiteY8" fmla="*/ 15828 h 982831"/>
                  <a:gd name="connsiteX9" fmla="*/ 182763 w 185199"/>
                  <a:gd name="connsiteY9" fmla="*/ 84183 h 982831"/>
                  <a:gd name="connsiteX10" fmla="*/ 184816 w 185199"/>
                  <a:gd name="connsiteY10" fmla="*/ 702893 h 982831"/>
                  <a:gd name="connsiteX11" fmla="*/ 177853 w 185199"/>
                  <a:gd name="connsiteY11" fmla="*/ 778572 h 982831"/>
                  <a:gd name="connsiteX12" fmla="*/ 168925 w 185199"/>
                  <a:gd name="connsiteY12" fmla="*/ 829252 h 982831"/>
                  <a:gd name="connsiteX13" fmla="*/ 167942 w 185199"/>
                  <a:gd name="connsiteY13" fmla="*/ 840385 h 982831"/>
                  <a:gd name="connsiteX14" fmla="*/ 142676 w 185199"/>
                  <a:gd name="connsiteY14" fmla="*/ 942429 h 982831"/>
                  <a:gd name="connsiteX15" fmla="*/ 90358 w 185199"/>
                  <a:gd name="connsiteY15" fmla="*/ 982758 h 982831"/>
                  <a:gd name="connsiteX16" fmla="*/ 100804 w 185199"/>
                  <a:gd name="connsiteY16" fmla="*/ 9285 h 982831"/>
                  <a:gd name="connsiteX17" fmla="*/ 89555 w 185199"/>
                  <a:gd name="connsiteY17" fmla="*/ 10555 h 982831"/>
                  <a:gd name="connsiteX18" fmla="*/ 9203 w 185199"/>
                  <a:gd name="connsiteY18" fmla="*/ 114259 h 982831"/>
                  <a:gd name="connsiteX19" fmla="*/ 102768 w 185199"/>
                  <a:gd name="connsiteY19" fmla="*/ 709924 h 982831"/>
                  <a:gd name="connsiteX20" fmla="*/ 102768 w 185199"/>
                  <a:gd name="connsiteY20" fmla="*/ 710998 h 982831"/>
                  <a:gd name="connsiteX21" fmla="*/ 100804 w 185199"/>
                  <a:gd name="connsiteY21" fmla="*/ 766463 h 982831"/>
                  <a:gd name="connsiteX22" fmla="*/ 100804 w 185199"/>
                  <a:gd name="connsiteY22" fmla="*/ 768124 h 982831"/>
                  <a:gd name="connsiteX23" fmla="*/ 81430 w 185199"/>
                  <a:gd name="connsiteY23" fmla="*/ 825444 h 982831"/>
                  <a:gd name="connsiteX24" fmla="*/ 73663 w 185199"/>
                  <a:gd name="connsiteY24" fmla="*/ 954635 h 982831"/>
                  <a:gd name="connsiteX25" fmla="*/ 87948 w 185199"/>
                  <a:gd name="connsiteY25" fmla="*/ 972407 h 982831"/>
                  <a:gd name="connsiteX26" fmla="*/ 135980 w 185199"/>
                  <a:gd name="connsiteY26" fmla="*/ 936179 h 982831"/>
                  <a:gd name="connsiteX27" fmla="*/ 159550 w 185199"/>
                  <a:gd name="connsiteY27" fmla="*/ 839213 h 982831"/>
                  <a:gd name="connsiteX28" fmla="*/ 160532 w 185199"/>
                  <a:gd name="connsiteY28" fmla="*/ 827495 h 982831"/>
                  <a:gd name="connsiteX29" fmla="*/ 169460 w 185199"/>
                  <a:gd name="connsiteY29" fmla="*/ 776228 h 982831"/>
                  <a:gd name="connsiteX30" fmla="*/ 176245 w 185199"/>
                  <a:gd name="connsiteY30" fmla="*/ 702503 h 982831"/>
                  <a:gd name="connsiteX31" fmla="*/ 174281 w 185199"/>
                  <a:gd name="connsiteY31" fmla="*/ 84964 h 982831"/>
                  <a:gd name="connsiteX32" fmla="*/ 138569 w 185199"/>
                  <a:gd name="connsiteY32" fmla="*/ 23054 h 982831"/>
                  <a:gd name="connsiteX33" fmla="*/ 100804 w 185199"/>
                  <a:gd name="connsiteY33" fmla="*/ 9285 h 98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5199" h="982831">
                    <a:moveTo>
                      <a:pt x="90358" y="982758"/>
                    </a:moveTo>
                    <a:cubicBezTo>
                      <a:pt x="88956" y="982856"/>
                      <a:pt x="87564" y="982856"/>
                      <a:pt x="86162" y="982758"/>
                    </a:cubicBezTo>
                    <a:cubicBezTo>
                      <a:pt x="79287" y="981489"/>
                      <a:pt x="70002" y="976216"/>
                      <a:pt x="64824" y="958248"/>
                    </a:cubicBezTo>
                    <a:cubicBezTo>
                      <a:pt x="51968" y="913720"/>
                      <a:pt x="64824" y="850345"/>
                      <a:pt x="72681" y="823003"/>
                    </a:cubicBezTo>
                    <a:cubicBezTo>
                      <a:pt x="80537" y="795661"/>
                      <a:pt x="90537" y="770565"/>
                      <a:pt x="91965" y="765878"/>
                    </a:cubicBezTo>
                    <a:lnTo>
                      <a:pt x="93840" y="711877"/>
                    </a:lnTo>
                    <a:cubicBezTo>
                      <a:pt x="89108" y="683363"/>
                      <a:pt x="4560" y="176267"/>
                      <a:pt x="275" y="115236"/>
                    </a:cubicBezTo>
                    <a:cubicBezTo>
                      <a:pt x="-4011" y="46881"/>
                      <a:pt x="42593" y="11629"/>
                      <a:pt x="87680" y="1376"/>
                    </a:cubicBezTo>
                    <a:cubicBezTo>
                      <a:pt x="107169" y="-2755"/>
                      <a:pt x="127347" y="2518"/>
                      <a:pt x="143033" y="15828"/>
                    </a:cubicBezTo>
                    <a:cubicBezTo>
                      <a:pt x="163818" y="32184"/>
                      <a:pt x="178040" y="56665"/>
                      <a:pt x="182763" y="84183"/>
                    </a:cubicBezTo>
                    <a:cubicBezTo>
                      <a:pt x="186066" y="115333"/>
                      <a:pt x="185173" y="565695"/>
                      <a:pt x="184816" y="702893"/>
                    </a:cubicBezTo>
                    <a:cubicBezTo>
                      <a:pt x="184781" y="728311"/>
                      <a:pt x="182450" y="753662"/>
                      <a:pt x="177853" y="778572"/>
                    </a:cubicBezTo>
                    <a:cubicBezTo>
                      <a:pt x="172853" y="806109"/>
                      <a:pt x="169907" y="823100"/>
                      <a:pt x="168925" y="829252"/>
                    </a:cubicBezTo>
                    <a:cubicBezTo>
                      <a:pt x="168925" y="831694"/>
                      <a:pt x="168300" y="835600"/>
                      <a:pt x="167942" y="840385"/>
                    </a:cubicBezTo>
                    <a:cubicBezTo>
                      <a:pt x="166335" y="863918"/>
                      <a:pt x="162853" y="912938"/>
                      <a:pt x="142676" y="942429"/>
                    </a:cubicBezTo>
                    <a:cubicBezTo>
                      <a:pt x="129106" y="962447"/>
                      <a:pt x="108571" y="982758"/>
                      <a:pt x="90358" y="982758"/>
                    </a:cubicBezTo>
                    <a:close/>
                    <a:moveTo>
                      <a:pt x="100804" y="9285"/>
                    </a:moveTo>
                    <a:cubicBezTo>
                      <a:pt x="97027" y="9285"/>
                      <a:pt x="93251" y="9705"/>
                      <a:pt x="89555" y="10555"/>
                    </a:cubicBezTo>
                    <a:cubicBezTo>
                      <a:pt x="48129" y="20320"/>
                      <a:pt x="5274" y="52154"/>
                      <a:pt x="9203" y="114259"/>
                    </a:cubicBezTo>
                    <a:cubicBezTo>
                      <a:pt x="13131" y="176365"/>
                      <a:pt x="101875" y="704944"/>
                      <a:pt x="102768" y="709924"/>
                    </a:cubicBezTo>
                    <a:cubicBezTo>
                      <a:pt x="102768" y="709924"/>
                      <a:pt x="102768" y="710705"/>
                      <a:pt x="102768" y="710998"/>
                    </a:cubicBezTo>
                    <a:lnTo>
                      <a:pt x="100804" y="766463"/>
                    </a:lnTo>
                    <a:cubicBezTo>
                      <a:pt x="100858" y="767020"/>
                      <a:pt x="100858" y="767567"/>
                      <a:pt x="100804" y="768124"/>
                    </a:cubicBezTo>
                    <a:cubicBezTo>
                      <a:pt x="100804" y="768124"/>
                      <a:pt x="90983" y="794001"/>
                      <a:pt x="81430" y="825444"/>
                    </a:cubicBezTo>
                    <a:cubicBezTo>
                      <a:pt x="73395" y="851712"/>
                      <a:pt x="61431" y="912548"/>
                      <a:pt x="73663" y="954635"/>
                    </a:cubicBezTo>
                    <a:cubicBezTo>
                      <a:pt x="76698" y="965279"/>
                      <a:pt x="81519" y="971236"/>
                      <a:pt x="87948" y="972407"/>
                    </a:cubicBezTo>
                    <a:cubicBezTo>
                      <a:pt x="100268" y="974751"/>
                      <a:pt x="119553" y="960103"/>
                      <a:pt x="135980" y="936179"/>
                    </a:cubicBezTo>
                    <a:cubicBezTo>
                      <a:pt x="154640" y="909033"/>
                      <a:pt x="157943" y="861867"/>
                      <a:pt x="159550" y="839213"/>
                    </a:cubicBezTo>
                    <a:cubicBezTo>
                      <a:pt x="159550" y="834135"/>
                      <a:pt x="160175" y="830131"/>
                      <a:pt x="160532" y="827495"/>
                    </a:cubicBezTo>
                    <a:cubicBezTo>
                      <a:pt x="161336" y="821050"/>
                      <a:pt x="164282" y="804352"/>
                      <a:pt x="169460" y="776228"/>
                    </a:cubicBezTo>
                    <a:cubicBezTo>
                      <a:pt x="173951" y="751962"/>
                      <a:pt x="176219" y="727267"/>
                      <a:pt x="176245" y="702503"/>
                    </a:cubicBezTo>
                    <a:cubicBezTo>
                      <a:pt x="177049" y="419904"/>
                      <a:pt x="176870" y="109279"/>
                      <a:pt x="174281" y="84964"/>
                    </a:cubicBezTo>
                    <a:cubicBezTo>
                      <a:pt x="170076" y="60083"/>
                      <a:pt x="157291" y="37916"/>
                      <a:pt x="138569" y="23054"/>
                    </a:cubicBezTo>
                    <a:cubicBezTo>
                      <a:pt x="127650" y="14168"/>
                      <a:pt x="114410" y="9344"/>
                      <a:pt x="100804" y="9285"/>
                    </a:cubicBezTo>
                    <a:close/>
                  </a:path>
                </a:pathLst>
              </a:custGeom>
              <a:solidFill>
                <a:srgbClr val="263238"/>
              </a:solidFill>
              <a:ln w="891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9D519751-99C5-9D46-61C6-22531771286C}"/>
                  </a:ext>
                </a:extLst>
              </p:cNvPr>
              <p:cNvSpPr/>
              <p:nvPr/>
            </p:nvSpPr>
            <p:spPr>
              <a:xfrm>
                <a:off x="9672495" y="5420180"/>
                <a:ext cx="112128" cy="214570"/>
              </a:xfrm>
              <a:custGeom>
                <a:avLst/>
                <a:gdLst>
                  <a:gd name="connsiteX0" fmla="*/ 99004 w 112128"/>
                  <a:gd name="connsiteY0" fmla="*/ 35349 h 214570"/>
                  <a:gd name="connsiteX1" fmla="*/ 46329 w 112128"/>
                  <a:gd name="connsiteY1" fmla="*/ 105755 h 214570"/>
                  <a:gd name="connsiteX2" fmla="*/ 13117 w 112128"/>
                  <a:gd name="connsiteY2" fmla="*/ 60934 h 214570"/>
                  <a:gd name="connsiteX3" fmla="*/ 5349 w 112128"/>
                  <a:gd name="connsiteY3" fmla="*/ 193152 h 214570"/>
                  <a:gd name="connsiteX4" fmla="*/ 75524 w 112128"/>
                  <a:gd name="connsiteY4" fmla="*/ 176160 h 214570"/>
                  <a:gd name="connsiteX5" fmla="*/ 100879 w 112128"/>
                  <a:gd name="connsiteY5" fmla="*/ 65230 h 214570"/>
                  <a:gd name="connsiteX6" fmla="*/ 109807 w 112128"/>
                  <a:gd name="connsiteY6" fmla="*/ 14257 h 214570"/>
                  <a:gd name="connsiteX7" fmla="*/ 112128 w 112128"/>
                  <a:gd name="connsiteY7" fmla="*/ 0 h 214570"/>
                  <a:gd name="connsiteX8" fmla="*/ 99004 w 112128"/>
                  <a:gd name="connsiteY8" fmla="*/ 35349 h 21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128" h="214570">
                    <a:moveTo>
                      <a:pt x="99004" y="35349"/>
                    </a:moveTo>
                    <a:cubicBezTo>
                      <a:pt x="85344" y="73726"/>
                      <a:pt x="75524" y="103704"/>
                      <a:pt x="46329" y="105755"/>
                    </a:cubicBezTo>
                    <a:cubicBezTo>
                      <a:pt x="17134" y="107805"/>
                      <a:pt x="13117" y="60934"/>
                      <a:pt x="13117" y="60934"/>
                    </a:cubicBezTo>
                    <a:cubicBezTo>
                      <a:pt x="3385" y="92963"/>
                      <a:pt x="-6347" y="152627"/>
                      <a:pt x="5349" y="193152"/>
                    </a:cubicBezTo>
                    <a:cubicBezTo>
                      <a:pt x="17045" y="233676"/>
                      <a:pt x="52132" y="210240"/>
                      <a:pt x="75524" y="176160"/>
                    </a:cubicBezTo>
                    <a:cubicBezTo>
                      <a:pt x="98915" y="142081"/>
                      <a:pt x="99004" y="80171"/>
                      <a:pt x="100879" y="65230"/>
                    </a:cubicBezTo>
                    <a:cubicBezTo>
                      <a:pt x="101950" y="57516"/>
                      <a:pt x="105968" y="34666"/>
                      <a:pt x="109807" y="14257"/>
                    </a:cubicBezTo>
                    <a:cubicBezTo>
                      <a:pt x="110700" y="9570"/>
                      <a:pt x="111414" y="4492"/>
                      <a:pt x="112128" y="0"/>
                    </a:cubicBezTo>
                    <a:cubicBezTo>
                      <a:pt x="107485" y="11913"/>
                      <a:pt x="102933" y="24217"/>
                      <a:pt x="99004" y="35349"/>
                    </a:cubicBezTo>
                    <a:close/>
                  </a:path>
                </a:pathLst>
              </a:custGeom>
              <a:solidFill>
                <a:srgbClr val="263238"/>
              </a:solidFill>
              <a:ln w="891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6E1787F4-38FD-064D-7F72-F8A15C0F7997}"/>
                  </a:ext>
                </a:extLst>
              </p:cNvPr>
              <p:cNvSpPr/>
              <p:nvPr/>
            </p:nvSpPr>
            <p:spPr>
              <a:xfrm>
                <a:off x="9668099" y="5380241"/>
                <a:ext cx="126969" cy="259529"/>
              </a:xfrm>
              <a:custGeom>
                <a:avLst/>
                <a:gdLst>
                  <a:gd name="connsiteX0" fmla="*/ 30993 w 126969"/>
                  <a:gd name="connsiteY0" fmla="*/ 259456 h 259529"/>
                  <a:gd name="connsiteX1" fmla="*/ 26797 w 126969"/>
                  <a:gd name="connsiteY1" fmla="*/ 259456 h 259529"/>
                  <a:gd name="connsiteX2" fmla="*/ 5459 w 126969"/>
                  <a:gd name="connsiteY2" fmla="*/ 234946 h 259529"/>
                  <a:gd name="connsiteX3" fmla="*/ 13316 w 126969"/>
                  <a:gd name="connsiteY3" fmla="*/ 99701 h 259529"/>
                  <a:gd name="connsiteX4" fmla="*/ 20012 w 126969"/>
                  <a:gd name="connsiteY4" fmla="*/ 77730 h 259529"/>
                  <a:gd name="connsiteX5" fmla="*/ 21976 w 126969"/>
                  <a:gd name="connsiteY5" fmla="*/ 100775 h 259529"/>
                  <a:gd name="connsiteX6" fmla="*/ 50367 w 126969"/>
                  <a:gd name="connsiteY6" fmla="*/ 141202 h 259529"/>
                  <a:gd name="connsiteX7" fmla="*/ 98043 w 126969"/>
                  <a:gd name="connsiteY7" fmla="*/ 77144 h 259529"/>
                  <a:gd name="connsiteX8" fmla="*/ 99203 w 126969"/>
                  <a:gd name="connsiteY8" fmla="*/ 73921 h 259529"/>
                  <a:gd name="connsiteX9" fmla="*/ 112328 w 126969"/>
                  <a:gd name="connsiteY9" fmla="*/ 38474 h 259529"/>
                  <a:gd name="connsiteX10" fmla="*/ 126969 w 126969"/>
                  <a:gd name="connsiteY10" fmla="*/ 0 h 259529"/>
                  <a:gd name="connsiteX11" fmla="*/ 120809 w 126969"/>
                  <a:gd name="connsiteY11" fmla="*/ 41013 h 259529"/>
                  <a:gd name="connsiteX12" fmla="*/ 118488 w 126969"/>
                  <a:gd name="connsiteY12" fmla="*/ 55465 h 259529"/>
                  <a:gd name="connsiteX13" fmla="*/ 109560 w 126969"/>
                  <a:gd name="connsiteY13" fmla="*/ 106146 h 259529"/>
                  <a:gd name="connsiteX14" fmla="*/ 108578 w 126969"/>
                  <a:gd name="connsiteY14" fmla="*/ 117278 h 259529"/>
                  <a:gd name="connsiteX15" fmla="*/ 83312 w 126969"/>
                  <a:gd name="connsiteY15" fmla="*/ 219322 h 259529"/>
                  <a:gd name="connsiteX16" fmla="*/ 30993 w 126969"/>
                  <a:gd name="connsiteY16" fmla="*/ 259456 h 259529"/>
                  <a:gd name="connsiteX17" fmla="*/ 17244 w 126969"/>
                  <a:gd name="connsiteY17" fmla="*/ 120598 h 259529"/>
                  <a:gd name="connsiteX18" fmla="*/ 14208 w 126969"/>
                  <a:gd name="connsiteY18" fmla="*/ 231626 h 259529"/>
                  <a:gd name="connsiteX19" fmla="*/ 28494 w 126969"/>
                  <a:gd name="connsiteY19" fmla="*/ 249398 h 259529"/>
                  <a:gd name="connsiteX20" fmla="*/ 76526 w 126969"/>
                  <a:gd name="connsiteY20" fmla="*/ 213170 h 259529"/>
                  <a:gd name="connsiteX21" fmla="*/ 100096 w 126969"/>
                  <a:gd name="connsiteY21" fmla="*/ 116204 h 259529"/>
                  <a:gd name="connsiteX22" fmla="*/ 101078 w 126969"/>
                  <a:gd name="connsiteY22" fmla="*/ 104486 h 259529"/>
                  <a:gd name="connsiteX23" fmla="*/ 103667 w 126969"/>
                  <a:gd name="connsiteY23" fmla="*/ 88471 h 259529"/>
                  <a:gd name="connsiteX24" fmla="*/ 51171 w 126969"/>
                  <a:gd name="connsiteY24" fmla="*/ 150576 h 259529"/>
                  <a:gd name="connsiteX25" fmla="*/ 17244 w 126969"/>
                  <a:gd name="connsiteY25" fmla="*/ 120598 h 25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6969" h="259529">
                    <a:moveTo>
                      <a:pt x="30993" y="259456"/>
                    </a:moveTo>
                    <a:cubicBezTo>
                      <a:pt x="29592" y="259554"/>
                      <a:pt x="28199" y="259554"/>
                      <a:pt x="26797" y="259456"/>
                    </a:cubicBezTo>
                    <a:cubicBezTo>
                      <a:pt x="19923" y="258187"/>
                      <a:pt x="10638" y="252914"/>
                      <a:pt x="5459" y="234946"/>
                    </a:cubicBezTo>
                    <a:cubicBezTo>
                      <a:pt x="-7397" y="190418"/>
                      <a:pt x="5459" y="127043"/>
                      <a:pt x="13316" y="99701"/>
                    </a:cubicBezTo>
                    <a:lnTo>
                      <a:pt x="20012" y="77730"/>
                    </a:lnTo>
                    <a:lnTo>
                      <a:pt x="21976" y="100775"/>
                    </a:lnTo>
                    <a:cubicBezTo>
                      <a:pt x="21976" y="101263"/>
                      <a:pt x="25904" y="142765"/>
                      <a:pt x="50367" y="141202"/>
                    </a:cubicBezTo>
                    <a:cubicBezTo>
                      <a:pt x="74830" y="139640"/>
                      <a:pt x="85186" y="113274"/>
                      <a:pt x="98043" y="77144"/>
                    </a:cubicBezTo>
                    <a:lnTo>
                      <a:pt x="99203" y="73921"/>
                    </a:lnTo>
                    <a:cubicBezTo>
                      <a:pt x="103132" y="62789"/>
                      <a:pt x="108131" y="50485"/>
                      <a:pt x="112328" y="38474"/>
                    </a:cubicBezTo>
                    <a:lnTo>
                      <a:pt x="126969" y="0"/>
                    </a:lnTo>
                    <a:lnTo>
                      <a:pt x="120809" y="41013"/>
                    </a:lnTo>
                    <a:cubicBezTo>
                      <a:pt x="120095" y="45896"/>
                      <a:pt x="119381" y="50778"/>
                      <a:pt x="118488" y="55465"/>
                    </a:cubicBezTo>
                    <a:cubicBezTo>
                      <a:pt x="113488" y="83003"/>
                      <a:pt x="110542" y="99994"/>
                      <a:pt x="109560" y="106146"/>
                    </a:cubicBezTo>
                    <a:cubicBezTo>
                      <a:pt x="109560" y="108587"/>
                      <a:pt x="108935" y="112493"/>
                      <a:pt x="108578" y="117278"/>
                    </a:cubicBezTo>
                    <a:cubicBezTo>
                      <a:pt x="106971" y="140811"/>
                      <a:pt x="103488" y="189832"/>
                      <a:pt x="83312" y="219322"/>
                    </a:cubicBezTo>
                    <a:cubicBezTo>
                      <a:pt x="69741" y="239145"/>
                      <a:pt x="49207" y="259456"/>
                      <a:pt x="30993" y="259456"/>
                    </a:cubicBezTo>
                    <a:close/>
                    <a:moveTo>
                      <a:pt x="17244" y="120598"/>
                    </a:moveTo>
                    <a:cubicBezTo>
                      <a:pt x="10280" y="150869"/>
                      <a:pt x="4299" y="197448"/>
                      <a:pt x="14208" y="231626"/>
                    </a:cubicBezTo>
                    <a:cubicBezTo>
                      <a:pt x="17244" y="242270"/>
                      <a:pt x="22065" y="248226"/>
                      <a:pt x="28494" y="249398"/>
                    </a:cubicBezTo>
                    <a:cubicBezTo>
                      <a:pt x="40814" y="251742"/>
                      <a:pt x="60099" y="237094"/>
                      <a:pt x="76526" y="213170"/>
                    </a:cubicBezTo>
                    <a:cubicBezTo>
                      <a:pt x="95186" y="186023"/>
                      <a:pt x="98489" y="138858"/>
                      <a:pt x="100096" y="116204"/>
                    </a:cubicBezTo>
                    <a:cubicBezTo>
                      <a:pt x="100096" y="111126"/>
                      <a:pt x="100721" y="107122"/>
                      <a:pt x="101078" y="104486"/>
                    </a:cubicBezTo>
                    <a:cubicBezTo>
                      <a:pt x="101435" y="101849"/>
                      <a:pt x="102328" y="96185"/>
                      <a:pt x="103667" y="88471"/>
                    </a:cubicBezTo>
                    <a:cubicBezTo>
                      <a:pt x="91436" y="122453"/>
                      <a:pt x="80187" y="148428"/>
                      <a:pt x="51171" y="150576"/>
                    </a:cubicBezTo>
                    <a:cubicBezTo>
                      <a:pt x="32511" y="152041"/>
                      <a:pt x="22155" y="136222"/>
                      <a:pt x="17244" y="120598"/>
                    </a:cubicBezTo>
                    <a:close/>
                  </a:path>
                </a:pathLst>
              </a:custGeom>
              <a:solidFill>
                <a:srgbClr val="263238"/>
              </a:solidFill>
              <a:ln w="891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CEF85817-8581-C2E2-29CA-790A2FB43BB4}"/>
                  </a:ext>
                </a:extLst>
              </p:cNvPr>
              <p:cNvSpPr/>
              <p:nvPr/>
            </p:nvSpPr>
            <p:spPr>
              <a:xfrm>
                <a:off x="9800846" y="4661221"/>
                <a:ext cx="175957" cy="973555"/>
              </a:xfrm>
              <a:custGeom>
                <a:avLst/>
                <a:gdLst>
                  <a:gd name="connsiteX0" fmla="*/ 81985 w 175957"/>
                  <a:gd name="connsiteY0" fmla="*/ 706814 h 973555"/>
                  <a:gd name="connsiteX1" fmla="*/ 175640 w 175957"/>
                  <a:gd name="connsiteY1" fmla="*/ 110270 h 973555"/>
                  <a:gd name="connsiteX2" fmla="*/ 91717 w 175957"/>
                  <a:gd name="connsiteY2" fmla="*/ 1488 h 973555"/>
                  <a:gd name="connsiteX3" fmla="*/ 2437 w 175957"/>
                  <a:gd name="connsiteY3" fmla="*/ 80389 h 973555"/>
                  <a:gd name="connsiteX4" fmla="*/ 383 w 175957"/>
                  <a:gd name="connsiteY4" fmla="*/ 698514 h 973555"/>
                  <a:gd name="connsiteX5" fmla="*/ 7258 w 175957"/>
                  <a:gd name="connsiteY5" fmla="*/ 773216 h 973555"/>
                  <a:gd name="connsiteX6" fmla="*/ 16186 w 175957"/>
                  <a:gd name="connsiteY6" fmla="*/ 824189 h 973555"/>
                  <a:gd name="connsiteX7" fmla="*/ 41542 w 175957"/>
                  <a:gd name="connsiteY7" fmla="*/ 935120 h 973555"/>
                  <a:gd name="connsiteX8" fmla="*/ 111805 w 175957"/>
                  <a:gd name="connsiteY8" fmla="*/ 952111 h 973555"/>
                  <a:gd name="connsiteX9" fmla="*/ 103948 w 175957"/>
                  <a:gd name="connsiteY9" fmla="*/ 819893 h 973555"/>
                  <a:gd name="connsiteX10" fmla="*/ 84485 w 175957"/>
                  <a:gd name="connsiteY10" fmla="*/ 762279 h 97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957" h="973555">
                    <a:moveTo>
                      <a:pt x="81985" y="706814"/>
                    </a:moveTo>
                    <a:cubicBezTo>
                      <a:pt x="81985" y="706814"/>
                      <a:pt x="171265" y="172083"/>
                      <a:pt x="175640" y="110270"/>
                    </a:cubicBezTo>
                    <a:cubicBezTo>
                      <a:pt x="180014" y="48458"/>
                      <a:pt x="138589" y="12620"/>
                      <a:pt x="91717" y="1488"/>
                    </a:cubicBezTo>
                    <a:cubicBezTo>
                      <a:pt x="44845" y="-9644"/>
                      <a:pt x="5918" y="44161"/>
                      <a:pt x="2437" y="80389"/>
                    </a:cubicBezTo>
                    <a:cubicBezTo>
                      <a:pt x="-866" y="111149"/>
                      <a:pt x="26" y="563757"/>
                      <a:pt x="383" y="698514"/>
                    </a:cubicBezTo>
                    <a:cubicBezTo>
                      <a:pt x="392" y="723600"/>
                      <a:pt x="2696" y="748628"/>
                      <a:pt x="7258" y="773216"/>
                    </a:cubicBezTo>
                    <a:cubicBezTo>
                      <a:pt x="10918" y="793625"/>
                      <a:pt x="15025" y="816475"/>
                      <a:pt x="16186" y="824189"/>
                    </a:cubicBezTo>
                    <a:cubicBezTo>
                      <a:pt x="18150" y="839130"/>
                      <a:pt x="18150" y="900942"/>
                      <a:pt x="41542" y="935120"/>
                    </a:cubicBezTo>
                    <a:cubicBezTo>
                      <a:pt x="64933" y="969297"/>
                      <a:pt x="100109" y="992636"/>
                      <a:pt x="111805" y="952111"/>
                    </a:cubicBezTo>
                    <a:cubicBezTo>
                      <a:pt x="123501" y="911586"/>
                      <a:pt x="113769" y="851922"/>
                      <a:pt x="103948" y="819893"/>
                    </a:cubicBezTo>
                    <a:cubicBezTo>
                      <a:pt x="94127" y="787864"/>
                      <a:pt x="84485" y="762279"/>
                      <a:pt x="84485" y="762279"/>
                    </a:cubicBezTo>
                    <a:close/>
                  </a:path>
                </a:pathLst>
              </a:custGeom>
              <a:solidFill>
                <a:srgbClr val="C4C4C4"/>
              </a:solidFill>
              <a:ln w="891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5BCF65A5-919E-68CF-2F98-83436FCF78B1}"/>
                  </a:ext>
                </a:extLst>
              </p:cNvPr>
              <p:cNvSpPr/>
              <p:nvPr/>
            </p:nvSpPr>
            <p:spPr>
              <a:xfrm>
                <a:off x="9795790" y="4656836"/>
                <a:ext cx="185074" cy="982897"/>
              </a:xfrm>
              <a:custGeom>
                <a:avLst/>
                <a:gdLst>
                  <a:gd name="connsiteX0" fmla="*/ 94897 w 185074"/>
                  <a:gd name="connsiteY0" fmla="*/ 982862 h 982897"/>
                  <a:gd name="connsiteX1" fmla="*/ 42311 w 185074"/>
                  <a:gd name="connsiteY1" fmla="*/ 942435 h 982897"/>
                  <a:gd name="connsiteX2" fmla="*/ 17045 w 185074"/>
                  <a:gd name="connsiteY2" fmla="*/ 840391 h 982897"/>
                  <a:gd name="connsiteX3" fmla="*/ 16152 w 185074"/>
                  <a:gd name="connsiteY3" fmla="*/ 829259 h 982897"/>
                  <a:gd name="connsiteX4" fmla="*/ 7224 w 185074"/>
                  <a:gd name="connsiteY4" fmla="*/ 778578 h 982897"/>
                  <a:gd name="connsiteX5" fmla="*/ 261 w 185074"/>
                  <a:gd name="connsiteY5" fmla="*/ 702900 h 982897"/>
                  <a:gd name="connsiteX6" fmla="*/ 2314 w 185074"/>
                  <a:gd name="connsiteY6" fmla="*/ 84189 h 982897"/>
                  <a:gd name="connsiteX7" fmla="*/ 42044 w 185074"/>
                  <a:gd name="connsiteY7" fmla="*/ 15834 h 982897"/>
                  <a:gd name="connsiteX8" fmla="*/ 97397 w 185074"/>
                  <a:gd name="connsiteY8" fmla="*/ 1382 h 982897"/>
                  <a:gd name="connsiteX9" fmla="*/ 184802 w 185074"/>
                  <a:gd name="connsiteY9" fmla="*/ 115242 h 982897"/>
                  <a:gd name="connsiteX10" fmla="*/ 91148 w 185074"/>
                  <a:gd name="connsiteY10" fmla="*/ 711883 h 982897"/>
                  <a:gd name="connsiteX11" fmla="*/ 93112 w 185074"/>
                  <a:gd name="connsiteY11" fmla="*/ 765884 h 982897"/>
                  <a:gd name="connsiteX12" fmla="*/ 112753 w 185074"/>
                  <a:gd name="connsiteY12" fmla="*/ 823009 h 982897"/>
                  <a:gd name="connsiteX13" fmla="*/ 120610 w 185074"/>
                  <a:gd name="connsiteY13" fmla="*/ 958254 h 982897"/>
                  <a:gd name="connsiteX14" fmla="*/ 99272 w 185074"/>
                  <a:gd name="connsiteY14" fmla="*/ 982764 h 982897"/>
                  <a:gd name="connsiteX15" fmla="*/ 94897 w 185074"/>
                  <a:gd name="connsiteY15" fmla="*/ 982862 h 982897"/>
                  <a:gd name="connsiteX16" fmla="*/ 84452 w 185074"/>
                  <a:gd name="connsiteY16" fmla="*/ 9389 h 982897"/>
                  <a:gd name="connsiteX17" fmla="*/ 47400 w 185074"/>
                  <a:gd name="connsiteY17" fmla="*/ 23451 h 982897"/>
                  <a:gd name="connsiteX18" fmla="*/ 11688 w 185074"/>
                  <a:gd name="connsiteY18" fmla="*/ 85361 h 982897"/>
                  <a:gd name="connsiteX19" fmla="*/ 9724 w 185074"/>
                  <a:gd name="connsiteY19" fmla="*/ 702900 h 982897"/>
                  <a:gd name="connsiteX20" fmla="*/ 16509 w 185074"/>
                  <a:gd name="connsiteY20" fmla="*/ 776625 h 982897"/>
                  <a:gd name="connsiteX21" fmla="*/ 25437 w 185074"/>
                  <a:gd name="connsiteY21" fmla="*/ 827892 h 982897"/>
                  <a:gd name="connsiteX22" fmla="*/ 26420 w 185074"/>
                  <a:gd name="connsiteY22" fmla="*/ 839610 h 982897"/>
                  <a:gd name="connsiteX23" fmla="*/ 49900 w 185074"/>
                  <a:gd name="connsiteY23" fmla="*/ 936576 h 982897"/>
                  <a:gd name="connsiteX24" fmla="*/ 98022 w 185074"/>
                  <a:gd name="connsiteY24" fmla="*/ 972804 h 982897"/>
                  <a:gd name="connsiteX25" fmla="*/ 112307 w 185074"/>
                  <a:gd name="connsiteY25" fmla="*/ 955032 h 982897"/>
                  <a:gd name="connsiteX26" fmla="*/ 104540 w 185074"/>
                  <a:gd name="connsiteY26" fmla="*/ 825841 h 982897"/>
                  <a:gd name="connsiteX27" fmla="*/ 85166 w 185074"/>
                  <a:gd name="connsiteY27" fmla="*/ 768520 h 982897"/>
                  <a:gd name="connsiteX28" fmla="*/ 85166 w 185074"/>
                  <a:gd name="connsiteY28" fmla="*/ 766860 h 982897"/>
                  <a:gd name="connsiteX29" fmla="*/ 83202 w 185074"/>
                  <a:gd name="connsiteY29" fmla="*/ 711395 h 982897"/>
                  <a:gd name="connsiteX30" fmla="*/ 83202 w 185074"/>
                  <a:gd name="connsiteY30" fmla="*/ 710321 h 982897"/>
                  <a:gd name="connsiteX31" fmla="*/ 176767 w 185074"/>
                  <a:gd name="connsiteY31" fmla="*/ 114656 h 982897"/>
                  <a:gd name="connsiteX32" fmla="*/ 96415 w 185074"/>
                  <a:gd name="connsiteY32" fmla="*/ 10952 h 982897"/>
                  <a:gd name="connsiteX33" fmla="*/ 84630 w 185074"/>
                  <a:gd name="connsiteY33" fmla="*/ 9389 h 98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5074" h="982897">
                    <a:moveTo>
                      <a:pt x="94897" y="982862"/>
                    </a:moveTo>
                    <a:cubicBezTo>
                      <a:pt x="77041" y="982862"/>
                      <a:pt x="56150" y="962551"/>
                      <a:pt x="42311" y="942435"/>
                    </a:cubicBezTo>
                    <a:cubicBezTo>
                      <a:pt x="22223" y="913140"/>
                      <a:pt x="18741" y="864315"/>
                      <a:pt x="17045" y="840391"/>
                    </a:cubicBezTo>
                    <a:cubicBezTo>
                      <a:pt x="17045" y="835606"/>
                      <a:pt x="16509" y="831700"/>
                      <a:pt x="16152" y="829259"/>
                    </a:cubicBezTo>
                    <a:cubicBezTo>
                      <a:pt x="15349" y="823107"/>
                      <a:pt x="12224" y="805139"/>
                      <a:pt x="7224" y="778578"/>
                    </a:cubicBezTo>
                    <a:cubicBezTo>
                      <a:pt x="2636" y="753668"/>
                      <a:pt x="305" y="728318"/>
                      <a:pt x="261" y="702900"/>
                    </a:cubicBezTo>
                    <a:cubicBezTo>
                      <a:pt x="261" y="565604"/>
                      <a:pt x="-1079" y="115242"/>
                      <a:pt x="2314" y="84189"/>
                    </a:cubicBezTo>
                    <a:cubicBezTo>
                      <a:pt x="7037" y="56671"/>
                      <a:pt x="21259" y="32191"/>
                      <a:pt x="42044" y="15834"/>
                    </a:cubicBezTo>
                    <a:cubicBezTo>
                      <a:pt x="57721" y="2505"/>
                      <a:pt x="77907" y="-2758"/>
                      <a:pt x="97397" y="1382"/>
                    </a:cubicBezTo>
                    <a:cubicBezTo>
                      <a:pt x="142037" y="11635"/>
                      <a:pt x="189088" y="46984"/>
                      <a:pt x="184802" y="115242"/>
                    </a:cubicBezTo>
                    <a:cubicBezTo>
                      <a:pt x="180874" y="176273"/>
                      <a:pt x="95522" y="683370"/>
                      <a:pt x="91148" y="711883"/>
                    </a:cubicBezTo>
                    <a:lnTo>
                      <a:pt x="93112" y="765884"/>
                    </a:lnTo>
                    <a:cubicBezTo>
                      <a:pt x="94897" y="770278"/>
                      <a:pt x="103825" y="793714"/>
                      <a:pt x="112753" y="823009"/>
                    </a:cubicBezTo>
                    <a:cubicBezTo>
                      <a:pt x="121681" y="852304"/>
                      <a:pt x="133377" y="913823"/>
                      <a:pt x="120610" y="958254"/>
                    </a:cubicBezTo>
                    <a:cubicBezTo>
                      <a:pt x="115432" y="976222"/>
                      <a:pt x="106147" y="981495"/>
                      <a:pt x="99272" y="982764"/>
                    </a:cubicBezTo>
                    <a:cubicBezTo>
                      <a:pt x="97817" y="982901"/>
                      <a:pt x="96353" y="982931"/>
                      <a:pt x="94897" y="982862"/>
                    </a:cubicBezTo>
                    <a:close/>
                    <a:moveTo>
                      <a:pt x="84452" y="9389"/>
                    </a:moveTo>
                    <a:cubicBezTo>
                      <a:pt x="71060" y="9712"/>
                      <a:pt x="58096" y="14633"/>
                      <a:pt x="47400" y="23451"/>
                    </a:cubicBezTo>
                    <a:cubicBezTo>
                      <a:pt x="28669" y="38303"/>
                      <a:pt x="15885" y="60470"/>
                      <a:pt x="11688" y="85361"/>
                    </a:cubicBezTo>
                    <a:cubicBezTo>
                      <a:pt x="8385" y="115828"/>
                      <a:pt x="9367" y="565799"/>
                      <a:pt x="9724" y="702900"/>
                    </a:cubicBezTo>
                    <a:cubicBezTo>
                      <a:pt x="9751" y="727663"/>
                      <a:pt x="12028" y="752359"/>
                      <a:pt x="16509" y="776625"/>
                    </a:cubicBezTo>
                    <a:cubicBezTo>
                      <a:pt x="19902" y="795569"/>
                      <a:pt x="24277" y="819787"/>
                      <a:pt x="25437" y="827892"/>
                    </a:cubicBezTo>
                    <a:cubicBezTo>
                      <a:pt x="25437" y="830528"/>
                      <a:pt x="26062" y="834532"/>
                      <a:pt x="26420" y="839610"/>
                    </a:cubicBezTo>
                    <a:cubicBezTo>
                      <a:pt x="28027" y="862264"/>
                      <a:pt x="31330" y="909429"/>
                      <a:pt x="49900" y="936576"/>
                    </a:cubicBezTo>
                    <a:cubicBezTo>
                      <a:pt x="66417" y="960500"/>
                      <a:pt x="85612" y="975148"/>
                      <a:pt x="98022" y="972804"/>
                    </a:cubicBezTo>
                    <a:cubicBezTo>
                      <a:pt x="104450" y="971632"/>
                      <a:pt x="109271" y="965676"/>
                      <a:pt x="112307" y="955032"/>
                    </a:cubicBezTo>
                    <a:cubicBezTo>
                      <a:pt x="124449" y="912945"/>
                      <a:pt x="112307" y="852109"/>
                      <a:pt x="104540" y="825841"/>
                    </a:cubicBezTo>
                    <a:cubicBezTo>
                      <a:pt x="94987" y="794398"/>
                      <a:pt x="85255" y="768813"/>
                      <a:pt x="85166" y="768520"/>
                    </a:cubicBezTo>
                    <a:cubicBezTo>
                      <a:pt x="85077" y="767974"/>
                      <a:pt x="85077" y="767407"/>
                      <a:pt x="85166" y="766860"/>
                    </a:cubicBezTo>
                    <a:lnTo>
                      <a:pt x="83202" y="711395"/>
                    </a:lnTo>
                    <a:cubicBezTo>
                      <a:pt x="83157" y="711034"/>
                      <a:pt x="83157" y="710682"/>
                      <a:pt x="83202" y="710321"/>
                    </a:cubicBezTo>
                    <a:cubicBezTo>
                      <a:pt x="84094" y="705048"/>
                      <a:pt x="172482" y="175199"/>
                      <a:pt x="176767" y="114656"/>
                    </a:cubicBezTo>
                    <a:cubicBezTo>
                      <a:pt x="181053" y="54113"/>
                      <a:pt x="137841" y="20326"/>
                      <a:pt x="96415" y="10952"/>
                    </a:cubicBezTo>
                    <a:cubicBezTo>
                      <a:pt x="92549" y="9975"/>
                      <a:pt x="88594" y="9448"/>
                      <a:pt x="84630" y="9389"/>
                    </a:cubicBezTo>
                    <a:close/>
                  </a:path>
                </a:pathLst>
              </a:custGeom>
              <a:solidFill>
                <a:srgbClr val="263238"/>
              </a:solidFill>
              <a:ln w="891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E86B792E-56E4-BE7A-745E-8DDC3FC655E7}"/>
                  </a:ext>
                </a:extLst>
              </p:cNvPr>
              <p:cNvSpPr/>
              <p:nvPr/>
            </p:nvSpPr>
            <p:spPr>
              <a:xfrm>
                <a:off x="9805246" y="5420180"/>
                <a:ext cx="112214" cy="214570"/>
              </a:xfrm>
              <a:custGeom>
                <a:avLst/>
                <a:gdLst>
                  <a:gd name="connsiteX0" fmla="*/ 13213 w 112214"/>
                  <a:gd name="connsiteY0" fmla="*/ 35349 h 214570"/>
                  <a:gd name="connsiteX1" fmla="*/ 65889 w 112214"/>
                  <a:gd name="connsiteY1" fmla="*/ 105755 h 214570"/>
                  <a:gd name="connsiteX2" fmla="*/ 99012 w 112214"/>
                  <a:gd name="connsiteY2" fmla="*/ 60934 h 214570"/>
                  <a:gd name="connsiteX3" fmla="*/ 106868 w 112214"/>
                  <a:gd name="connsiteY3" fmla="*/ 193152 h 214570"/>
                  <a:gd name="connsiteX4" fmla="*/ 36605 w 112214"/>
                  <a:gd name="connsiteY4" fmla="*/ 176160 h 214570"/>
                  <a:gd name="connsiteX5" fmla="*/ 11249 w 112214"/>
                  <a:gd name="connsiteY5" fmla="*/ 65230 h 214570"/>
                  <a:gd name="connsiteX6" fmla="*/ 2321 w 112214"/>
                  <a:gd name="connsiteY6" fmla="*/ 14257 h 214570"/>
                  <a:gd name="connsiteX7" fmla="*/ 0 w 112214"/>
                  <a:gd name="connsiteY7" fmla="*/ 0 h 214570"/>
                  <a:gd name="connsiteX8" fmla="*/ 13213 w 112214"/>
                  <a:gd name="connsiteY8" fmla="*/ 35349 h 21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214" h="214570">
                    <a:moveTo>
                      <a:pt x="13213" y="35349"/>
                    </a:moveTo>
                    <a:cubicBezTo>
                      <a:pt x="26873" y="73726"/>
                      <a:pt x="36605" y="103704"/>
                      <a:pt x="65889" y="105755"/>
                    </a:cubicBezTo>
                    <a:cubicBezTo>
                      <a:pt x="95173" y="107805"/>
                      <a:pt x="99012" y="60934"/>
                      <a:pt x="99012" y="60934"/>
                    </a:cubicBezTo>
                    <a:cubicBezTo>
                      <a:pt x="108832" y="92963"/>
                      <a:pt x="118564" y="152627"/>
                      <a:pt x="106868" y="193152"/>
                    </a:cubicBezTo>
                    <a:cubicBezTo>
                      <a:pt x="95173" y="233676"/>
                      <a:pt x="60085" y="210240"/>
                      <a:pt x="36605" y="176160"/>
                    </a:cubicBezTo>
                    <a:cubicBezTo>
                      <a:pt x="13124" y="142081"/>
                      <a:pt x="13213" y="80171"/>
                      <a:pt x="11249" y="65230"/>
                    </a:cubicBezTo>
                    <a:cubicBezTo>
                      <a:pt x="10267" y="57516"/>
                      <a:pt x="6160" y="34666"/>
                      <a:pt x="2321" y="14257"/>
                    </a:cubicBezTo>
                    <a:cubicBezTo>
                      <a:pt x="1429" y="9570"/>
                      <a:pt x="714" y="4492"/>
                      <a:pt x="0" y="0"/>
                    </a:cubicBezTo>
                    <a:cubicBezTo>
                      <a:pt x="5089" y="11913"/>
                      <a:pt x="9285" y="24217"/>
                      <a:pt x="13213" y="35349"/>
                    </a:cubicBezTo>
                    <a:close/>
                  </a:path>
                </a:pathLst>
              </a:custGeom>
              <a:solidFill>
                <a:srgbClr val="263238"/>
              </a:solidFill>
              <a:ln w="891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BF188BC6-296D-E9D5-E02D-4B41A52571FD}"/>
                  </a:ext>
                </a:extLst>
              </p:cNvPr>
              <p:cNvSpPr/>
              <p:nvPr/>
            </p:nvSpPr>
            <p:spPr>
              <a:xfrm>
                <a:off x="9794712" y="5380144"/>
                <a:ext cx="127196" cy="259589"/>
              </a:xfrm>
              <a:custGeom>
                <a:avLst/>
                <a:gdLst>
                  <a:gd name="connsiteX0" fmla="*/ 95976 w 127196"/>
                  <a:gd name="connsiteY0" fmla="*/ 259554 h 259589"/>
                  <a:gd name="connsiteX1" fmla="*/ 43390 w 127196"/>
                  <a:gd name="connsiteY1" fmla="*/ 219127 h 259589"/>
                  <a:gd name="connsiteX2" fmla="*/ 18124 w 127196"/>
                  <a:gd name="connsiteY2" fmla="*/ 117082 h 259589"/>
                  <a:gd name="connsiteX3" fmla="*/ 17231 w 127196"/>
                  <a:gd name="connsiteY3" fmla="*/ 105950 h 259589"/>
                  <a:gd name="connsiteX4" fmla="*/ 8303 w 127196"/>
                  <a:gd name="connsiteY4" fmla="*/ 55270 h 259589"/>
                  <a:gd name="connsiteX5" fmla="*/ 5982 w 127196"/>
                  <a:gd name="connsiteY5" fmla="*/ 40818 h 259589"/>
                  <a:gd name="connsiteX6" fmla="*/ 0 w 127196"/>
                  <a:gd name="connsiteY6" fmla="*/ 0 h 259589"/>
                  <a:gd name="connsiteX7" fmla="*/ 14463 w 127196"/>
                  <a:gd name="connsiteY7" fmla="*/ 38181 h 259589"/>
                  <a:gd name="connsiteX8" fmla="*/ 27588 w 127196"/>
                  <a:gd name="connsiteY8" fmla="*/ 73628 h 259589"/>
                  <a:gd name="connsiteX9" fmla="*/ 28748 w 127196"/>
                  <a:gd name="connsiteY9" fmla="*/ 76948 h 259589"/>
                  <a:gd name="connsiteX10" fmla="*/ 76334 w 127196"/>
                  <a:gd name="connsiteY10" fmla="*/ 140909 h 259589"/>
                  <a:gd name="connsiteX11" fmla="*/ 104815 w 127196"/>
                  <a:gd name="connsiteY11" fmla="*/ 100482 h 259589"/>
                  <a:gd name="connsiteX12" fmla="*/ 106779 w 127196"/>
                  <a:gd name="connsiteY12" fmla="*/ 77436 h 259589"/>
                  <a:gd name="connsiteX13" fmla="*/ 113832 w 127196"/>
                  <a:gd name="connsiteY13" fmla="*/ 99701 h 259589"/>
                  <a:gd name="connsiteX14" fmla="*/ 121689 w 127196"/>
                  <a:gd name="connsiteY14" fmla="*/ 234946 h 259589"/>
                  <a:gd name="connsiteX15" fmla="*/ 100351 w 127196"/>
                  <a:gd name="connsiteY15" fmla="*/ 259456 h 259589"/>
                  <a:gd name="connsiteX16" fmla="*/ 95976 w 127196"/>
                  <a:gd name="connsiteY16" fmla="*/ 259554 h 259589"/>
                  <a:gd name="connsiteX17" fmla="*/ 23481 w 127196"/>
                  <a:gd name="connsiteY17" fmla="*/ 88568 h 259589"/>
                  <a:gd name="connsiteX18" fmla="*/ 26070 w 127196"/>
                  <a:gd name="connsiteY18" fmla="*/ 104583 h 259589"/>
                  <a:gd name="connsiteX19" fmla="*/ 27052 w 127196"/>
                  <a:gd name="connsiteY19" fmla="*/ 116301 h 259589"/>
                  <a:gd name="connsiteX20" fmla="*/ 50532 w 127196"/>
                  <a:gd name="connsiteY20" fmla="*/ 213268 h 259589"/>
                  <a:gd name="connsiteX21" fmla="*/ 98654 w 127196"/>
                  <a:gd name="connsiteY21" fmla="*/ 249496 h 259589"/>
                  <a:gd name="connsiteX22" fmla="*/ 112939 w 127196"/>
                  <a:gd name="connsiteY22" fmla="*/ 231723 h 259589"/>
                  <a:gd name="connsiteX23" fmla="*/ 109904 w 127196"/>
                  <a:gd name="connsiteY23" fmla="*/ 120598 h 259589"/>
                  <a:gd name="connsiteX24" fmla="*/ 75977 w 127196"/>
                  <a:gd name="connsiteY24" fmla="*/ 150674 h 259589"/>
                  <a:gd name="connsiteX25" fmla="*/ 23659 w 127196"/>
                  <a:gd name="connsiteY25" fmla="*/ 88568 h 25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7196" h="259589">
                    <a:moveTo>
                      <a:pt x="95976" y="259554"/>
                    </a:moveTo>
                    <a:cubicBezTo>
                      <a:pt x="78120" y="259554"/>
                      <a:pt x="57228" y="239243"/>
                      <a:pt x="43390" y="219127"/>
                    </a:cubicBezTo>
                    <a:cubicBezTo>
                      <a:pt x="23302" y="189832"/>
                      <a:pt x="19820" y="141007"/>
                      <a:pt x="18124" y="117082"/>
                    </a:cubicBezTo>
                    <a:cubicBezTo>
                      <a:pt x="18124" y="112298"/>
                      <a:pt x="17588" y="108392"/>
                      <a:pt x="17231" y="105950"/>
                    </a:cubicBezTo>
                    <a:cubicBezTo>
                      <a:pt x="16428" y="99798"/>
                      <a:pt x="13303" y="81831"/>
                      <a:pt x="8303" y="55270"/>
                    </a:cubicBezTo>
                    <a:cubicBezTo>
                      <a:pt x="7410" y="50485"/>
                      <a:pt x="6696" y="45505"/>
                      <a:pt x="5982" y="40818"/>
                    </a:cubicBezTo>
                    <a:lnTo>
                      <a:pt x="0" y="0"/>
                    </a:lnTo>
                    <a:lnTo>
                      <a:pt x="14463" y="38181"/>
                    </a:lnTo>
                    <a:cubicBezTo>
                      <a:pt x="19017" y="50192"/>
                      <a:pt x="23391" y="62496"/>
                      <a:pt x="27588" y="73628"/>
                    </a:cubicBezTo>
                    <a:lnTo>
                      <a:pt x="28748" y="76948"/>
                    </a:lnTo>
                    <a:cubicBezTo>
                      <a:pt x="41604" y="112981"/>
                      <a:pt x="50800" y="139054"/>
                      <a:pt x="76334" y="140909"/>
                    </a:cubicBezTo>
                    <a:cubicBezTo>
                      <a:pt x="101868" y="142764"/>
                      <a:pt x="104725" y="100970"/>
                      <a:pt x="104815" y="100482"/>
                    </a:cubicBezTo>
                    <a:lnTo>
                      <a:pt x="106779" y="77436"/>
                    </a:lnTo>
                    <a:lnTo>
                      <a:pt x="113832" y="99701"/>
                    </a:lnTo>
                    <a:cubicBezTo>
                      <a:pt x="122135" y="127042"/>
                      <a:pt x="134456" y="190515"/>
                      <a:pt x="121689" y="234946"/>
                    </a:cubicBezTo>
                    <a:cubicBezTo>
                      <a:pt x="116510" y="252913"/>
                      <a:pt x="107225" y="258187"/>
                      <a:pt x="100351" y="259456"/>
                    </a:cubicBezTo>
                    <a:cubicBezTo>
                      <a:pt x="98896" y="259593"/>
                      <a:pt x="97431" y="259622"/>
                      <a:pt x="95976" y="259554"/>
                    </a:cubicBezTo>
                    <a:close/>
                    <a:moveTo>
                      <a:pt x="23481" y="88568"/>
                    </a:moveTo>
                    <a:cubicBezTo>
                      <a:pt x="24731" y="95502"/>
                      <a:pt x="25623" y="101361"/>
                      <a:pt x="26070" y="104583"/>
                    </a:cubicBezTo>
                    <a:cubicBezTo>
                      <a:pt x="26516" y="107805"/>
                      <a:pt x="26695" y="111223"/>
                      <a:pt x="27052" y="116301"/>
                    </a:cubicBezTo>
                    <a:cubicBezTo>
                      <a:pt x="28659" y="138956"/>
                      <a:pt x="31962" y="186121"/>
                      <a:pt x="50532" y="213268"/>
                    </a:cubicBezTo>
                    <a:cubicBezTo>
                      <a:pt x="67049" y="237192"/>
                      <a:pt x="86244" y="251839"/>
                      <a:pt x="98654" y="249496"/>
                    </a:cubicBezTo>
                    <a:cubicBezTo>
                      <a:pt x="105083" y="248324"/>
                      <a:pt x="109904" y="242367"/>
                      <a:pt x="112939" y="231723"/>
                    </a:cubicBezTo>
                    <a:cubicBezTo>
                      <a:pt x="122849" y="197546"/>
                      <a:pt x="116778" y="150967"/>
                      <a:pt x="109904" y="120598"/>
                    </a:cubicBezTo>
                    <a:cubicBezTo>
                      <a:pt x="104815" y="136319"/>
                      <a:pt x="94190" y="151943"/>
                      <a:pt x="75977" y="150674"/>
                    </a:cubicBezTo>
                    <a:cubicBezTo>
                      <a:pt x="47140" y="148526"/>
                      <a:pt x="35891" y="122551"/>
                      <a:pt x="23659" y="88568"/>
                    </a:cubicBezTo>
                    <a:close/>
                  </a:path>
                </a:pathLst>
              </a:custGeom>
              <a:solidFill>
                <a:srgbClr val="263238"/>
              </a:solidFill>
              <a:ln w="891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74FDFCE-7816-25D0-E4EF-4B2463ECA836}"/>
                  </a:ext>
                </a:extLst>
              </p:cNvPr>
              <p:cNvSpPr/>
              <p:nvPr/>
            </p:nvSpPr>
            <p:spPr>
              <a:xfrm>
                <a:off x="9567672" y="3455169"/>
                <a:ext cx="379797" cy="395287"/>
              </a:xfrm>
              <a:custGeom>
                <a:avLst/>
                <a:gdLst>
                  <a:gd name="connsiteX0" fmla="*/ 379797 w 379797"/>
                  <a:gd name="connsiteY0" fmla="*/ 197644 h 395287"/>
                  <a:gd name="connsiteX1" fmla="*/ 189898 w 379797"/>
                  <a:gd name="connsiteY1" fmla="*/ 395287 h 395287"/>
                  <a:gd name="connsiteX2" fmla="*/ 0 w 379797"/>
                  <a:gd name="connsiteY2" fmla="*/ 197643 h 395287"/>
                  <a:gd name="connsiteX3" fmla="*/ 189898 w 379797"/>
                  <a:gd name="connsiteY3" fmla="*/ 0 h 395287"/>
                  <a:gd name="connsiteX4" fmla="*/ 379797 w 379797"/>
                  <a:gd name="connsiteY4" fmla="*/ 197644 h 39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797" h="395287">
                    <a:moveTo>
                      <a:pt x="379797" y="197644"/>
                    </a:moveTo>
                    <a:cubicBezTo>
                      <a:pt x="379797" y="306799"/>
                      <a:pt x="294777" y="395287"/>
                      <a:pt x="189898" y="395287"/>
                    </a:cubicBezTo>
                    <a:cubicBezTo>
                      <a:pt x="85020" y="395287"/>
                      <a:pt x="0" y="306799"/>
                      <a:pt x="0" y="197643"/>
                    </a:cubicBezTo>
                    <a:cubicBezTo>
                      <a:pt x="0" y="88488"/>
                      <a:pt x="85020" y="0"/>
                      <a:pt x="189898" y="0"/>
                    </a:cubicBezTo>
                    <a:cubicBezTo>
                      <a:pt x="294776" y="0"/>
                      <a:pt x="379797" y="88488"/>
                      <a:pt x="379797" y="197644"/>
                    </a:cubicBezTo>
                    <a:close/>
                  </a:path>
                </a:pathLst>
              </a:custGeom>
              <a:solidFill>
                <a:srgbClr val="263238"/>
              </a:solidFill>
              <a:ln w="891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70E89F40-2F20-31CB-7E5D-7A8CD599F53C}"/>
                  </a:ext>
                </a:extLst>
              </p:cNvPr>
              <p:cNvSpPr/>
              <p:nvPr/>
            </p:nvSpPr>
            <p:spPr>
              <a:xfrm>
                <a:off x="9563298" y="3450287"/>
                <a:ext cx="388635" cy="405052"/>
              </a:xfrm>
              <a:custGeom>
                <a:avLst/>
                <a:gdLst>
                  <a:gd name="connsiteX0" fmla="*/ 194274 w 388635"/>
                  <a:gd name="connsiteY0" fmla="*/ 405052 h 405052"/>
                  <a:gd name="connsiteX1" fmla="*/ 0 w 388635"/>
                  <a:gd name="connsiteY1" fmla="*/ 202526 h 405052"/>
                  <a:gd name="connsiteX2" fmla="*/ 194274 w 388635"/>
                  <a:gd name="connsiteY2" fmla="*/ 0 h 405052"/>
                  <a:gd name="connsiteX3" fmla="*/ 388636 w 388635"/>
                  <a:gd name="connsiteY3" fmla="*/ 202526 h 405052"/>
                  <a:gd name="connsiteX4" fmla="*/ 194274 w 388635"/>
                  <a:gd name="connsiteY4" fmla="*/ 405052 h 405052"/>
                  <a:gd name="connsiteX5" fmla="*/ 194274 w 388635"/>
                  <a:gd name="connsiteY5" fmla="*/ 9765 h 405052"/>
                  <a:gd name="connsiteX6" fmla="*/ 8928 w 388635"/>
                  <a:gd name="connsiteY6" fmla="*/ 202526 h 405052"/>
                  <a:gd name="connsiteX7" fmla="*/ 194274 w 388635"/>
                  <a:gd name="connsiteY7" fmla="*/ 395287 h 405052"/>
                  <a:gd name="connsiteX8" fmla="*/ 379708 w 388635"/>
                  <a:gd name="connsiteY8" fmla="*/ 202526 h 405052"/>
                  <a:gd name="connsiteX9" fmla="*/ 194274 w 388635"/>
                  <a:gd name="connsiteY9" fmla="*/ 9765 h 40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635" h="405052">
                    <a:moveTo>
                      <a:pt x="194274" y="405052"/>
                    </a:moveTo>
                    <a:cubicBezTo>
                      <a:pt x="87138" y="405052"/>
                      <a:pt x="0" y="314238"/>
                      <a:pt x="0" y="202526"/>
                    </a:cubicBezTo>
                    <a:cubicBezTo>
                      <a:pt x="0" y="90815"/>
                      <a:pt x="87138" y="0"/>
                      <a:pt x="194274" y="0"/>
                    </a:cubicBezTo>
                    <a:cubicBezTo>
                      <a:pt x="301410" y="0"/>
                      <a:pt x="388636" y="90815"/>
                      <a:pt x="388636" y="202526"/>
                    </a:cubicBezTo>
                    <a:cubicBezTo>
                      <a:pt x="388636" y="314238"/>
                      <a:pt x="301410" y="405052"/>
                      <a:pt x="194274" y="405052"/>
                    </a:cubicBezTo>
                    <a:close/>
                    <a:moveTo>
                      <a:pt x="194274" y="9765"/>
                    </a:moveTo>
                    <a:cubicBezTo>
                      <a:pt x="92048" y="9765"/>
                      <a:pt x="8928" y="96283"/>
                      <a:pt x="8928" y="202526"/>
                    </a:cubicBezTo>
                    <a:cubicBezTo>
                      <a:pt x="8928" y="308769"/>
                      <a:pt x="92048" y="395287"/>
                      <a:pt x="194274" y="395287"/>
                    </a:cubicBezTo>
                    <a:cubicBezTo>
                      <a:pt x="296499" y="395287"/>
                      <a:pt x="379708" y="308867"/>
                      <a:pt x="379708" y="202526"/>
                    </a:cubicBezTo>
                    <a:cubicBezTo>
                      <a:pt x="379708" y="96185"/>
                      <a:pt x="296499" y="9765"/>
                      <a:pt x="194274" y="9765"/>
                    </a:cubicBezTo>
                    <a:close/>
                  </a:path>
                </a:pathLst>
              </a:custGeom>
              <a:solidFill>
                <a:srgbClr val="263238"/>
              </a:solidFill>
              <a:ln w="891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F390D575-6A33-670E-EA0A-F3596383DC8A}"/>
                  </a:ext>
                </a:extLst>
              </p:cNvPr>
              <p:cNvSpPr/>
              <p:nvPr/>
            </p:nvSpPr>
            <p:spPr>
              <a:xfrm>
                <a:off x="9622409" y="3695199"/>
                <a:ext cx="34806" cy="69127"/>
              </a:xfrm>
              <a:custGeom>
                <a:avLst/>
                <a:gdLst>
                  <a:gd name="connsiteX0" fmla="*/ 32490 w 34806"/>
                  <a:gd name="connsiteY0" fmla="*/ 8587 h 69127"/>
                  <a:gd name="connsiteX1" fmla="*/ 2224 w 34806"/>
                  <a:gd name="connsiteY1" fmla="*/ 9661 h 69127"/>
                  <a:gd name="connsiteX2" fmla="*/ 33382 w 34806"/>
                  <a:gd name="connsiteY2" fmla="*/ 68251 h 69127"/>
                  <a:gd name="connsiteX3" fmla="*/ 32490 w 34806"/>
                  <a:gd name="connsiteY3" fmla="*/ 8587 h 69127"/>
                </a:gdLst>
                <a:ahLst/>
                <a:cxnLst>
                  <a:cxn ang="0">
                    <a:pos x="connsiteX0" y="connsiteY0"/>
                  </a:cxn>
                  <a:cxn ang="0">
                    <a:pos x="connsiteX1" y="connsiteY1"/>
                  </a:cxn>
                  <a:cxn ang="0">
                    <a:pos x="connsiteX2" y="connsiteY2"/>
                  </a:cxn>
                  <a:cxn ang="0">
                    <a:pos x="connsiteX3" y="connsiteY3"/>
                  </a:cxn>
                </a:cxnLst>
                <a:rect l="l" t="t" r="r" b="b"/>
                <a:pathLst>
                  <a:path w="34806" h="69127">
                    <a:moveTo>
                      <a:pt x="32490" y="8587"/>
                    </a:moveTo>
                    <a:cubicBezTo>
                      <a:pt x="32490" y="8587"/>
                      <a:pt x="14098" y="-11431"/>
                      <a:pt x="2224" y="9661"/>
                    </a:cubicBezTo>
                    <a:cubicBezTo>
                      <a:pt x="-9651" y="30754"/>
                      <a:pt x="29722" y="75965"/>
                      <a:pt x="33382" y="68251"/>
                    </a:cubicBezTo>
                    <a:cubicBezTo>
                      <a:pt x="37043" y="60537"/>
                      <a:pt x="32490" y="8587"/>
                      <a:pt x="32490" y="8587"/>
                    </a:cubicBezTo>
                    <a:close/>
                  </a:path>
                </a:pathLst>
              </a:custGeom>
              <a:solidFill>
                <a:srgbClr val="C4C4C4"/>
              </a:solidFill>
              <a:ln w="891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EEF88030-5E1D-0F1E-A9BC-044A82035D8B}"/>
                  </a:ext>
                </a:extLst>
              </p:cNvPr>
              <p:cNvSpPr/>
              <p:nvPr/>
            </p:nvSpPr>
            <p:spPr>
              <a:xfrm>
                <a:off x="9617989" y="3690406"/>
                <a:ext cx="43579" cy="78512"/>
              </a:xfrm>
              <a:custGeom>
                <a:avLst/>
                <a:gdLst>
                  <a:gd name="connsiteX0" fmla="*/ 36285 w 43579"/>
                  <a:gd name="connsiteY0" fmla="*/ 78513 h 78512"/>
                  <a:gd name="connsiteX1" fmla="*/ 7001 w 43579"/>
                  <a:gd name="connsiteY1" fmla="*/ 47850 h 78512"/>
                  <a:gd name="connsiteX2" fmla="*/ 2805 w 43579"/>
                  <a:gd name="connsiteY2" fmla="*/ 11818 h 78512"/>
                  <a:gd name="connsiteX3" fmla="*/ 18072 w 43579"/>
                  <a:gd name="connsiteY3" fmla="*/ 2 h 78512"/>
                  <a:gd name="connsiteX4" fmla="*/ 40035 w 43579"/>
                  <a:gd name="connsiteY4" fmla="*/ 9767 h 78512"/>
                  <a:gd name="connsiteX5" fmla="*/ 41374 w 43579"/>
                  <a:gd name="connsiteY5" fmla="*/ 12794 h 78512"/>
                  <a:gd name="connsiteX6" fmla="*/ 41374 w 43579"/>
                  <a:gd name="connsiteY6" fmla="*/ 74704 h 78512"/>
                  <a:gd name="connsiteX7" fmla="*/ 36107 w 43579"/>
                  <a:gd name="connsiteY7" fmla="*/ 78317 h 78512"/>
                  <a:gd name="connsiteX8" fmla="*/ 20215 w 43579"/>
                  <a:gd name="connsiteY8" fmla="*/ 9669 h 78512"/>
                  <a:gd name="connsiteX9" fmla="*/ 19054 w 43579"/>
                  <a:gd name="connsiteY9" fmla="*/ 9669 h 78512"/>
                  <a:gd name="connsiteX10" fmla="*/ 10126 w 43579"/>
                  <a:gd name="connsiteY10" fmla="*/ 16895 h 78512"/>
                  <a:gd name="connsiteX11" fmla="*/ 11555 w 43579"/>
                  <a:gd name="connsiteY11" fmla="*/ 36425 h 78512"/>
                  <a:gd name="connsiteX12" fmla="*/ 34143 w 43579"/>
                  <a:gd name="connsiteY12" fmla="*/ 67478 h 78512"/>
                  <a:gd name="connsiteX13" fmla="*/ 32357 w 43579"/>
                  <a:gd name="connsiteY13" fmla="*/ 15626 h 78512"/>
                  <a:gd name="connsiteX14" fmla="*/ 20215 w 43579"/>
                  <a:gd name="connsiteY14" fmla="*/ 9669 h 7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579" h="78512">
                    <a:moveTo>
                      <a:pt x="36285" y="78513"/>
                    </a:moveTo>
                    <a:cubicBezTo>
                      <a:pt x="27893" y="78513"/>
                      <a:pt x="13608" y="60447"/>
                      <a:pt x="7001" y="47850"/>
                    </a:cubicBezTo>
                    <a:cubicBezTo>
                      <a:pt x="-766" y="33105"/>
                      <a:pt x="-1927" y="20704"/>
                      <a:pt x="2805" y="11818"/>
                    </a:cubicBezTo>
                    <a:cubicBezTo>
                      <a:pt x="5895" y="5461"/>
                      <a:pt x="11563" y="1076"/>
                      <a:pt x="18072" y="2"/>
                    </a:cubicBezTo>
                    <a:cubicBezTo>
                      <a:pt x="26295" y="-96"/>
                      <a:pt x="34214" y="3420"/>
                      <a:pt x="40035" y="9767"/>
                    </a:cubicBezTo>
                    <a:cubicBezTo>
                      <a:pt x="40821" y="10548"/>
                      <a:pt x="41303" y="11632"/>
                      <a:pt x="41374" y="12794"/>
                    </a:cubicBezTo>
                    <a:cubicBezTo>
                      <a:pt x="42446" y="25098"/>
                      <a:pt x="45749" y="66013"/>
                      <a:pt x="41374" y="74704"/>
                    </a:cubicBezTo>
                    <a:cubicBezTo>
                      <a:pt x="40347" y="76862"/>
                      <a:pt x="38330" y="78239"/>
                      <a:pt x="36107" y="78317"/>
                    </a:cubicBezTo>
                    <a:close/>
                    <a:moveTo>
                      <a:pt x="20215" y="9669"/>
                    </a:moveTo>
                    <a:lnTo>
                      <a:pt x="19054" y="9669"/>
                    </a:lnTo>
                    <a:cubicBezTo>
                      <a:pt x="15188" y="10363"/>
                      <a:pt x="11858" y="13048"/>
                      <a:pt x="10126" y="16895"/>
                    </a:cubicBezTo>
                    <a:cubicBezTo>
                      <a:pt x="7858" y="23301"/>
                      <a:pt x="8385" y="30498"/>
                      <a:pt x="11555" y="36425"/>
                    </a:cubicBezTo>
                    <a:cubicBezTo>
                      <a:pt x="16697" y="48612"/>
                      <a:pt x="24446" y="59256"/>
                      <a:pt x="34143" y="67478"/>
                    </a:cubicBezTo>
                    <a:cubicBezTo>
                      <a:pt x="34767" y="50165"/>
                      <a:pt x="34169" y="32832"/>
                      <a:pt x="32357" y="15626"/>
                    </a:cubicBezTo>
                    <a:cubicBezTo>
                      <a:pt x="28982" y="12296"/>
                      <a:pt x="24733" y="10216"/>
                      <a:pt x="20215" y="9669"/>
                    </a:cubicBezTo>
                    <a:close/>
                  </a:path>
                </a:pathLst>
              </a:custGeom>
              <a:solidFill>
                <a:srgbClr val="263238"/>
              </a:solidFill>
              <a:ln w="891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71BA84BC-E38B-99FC-FB5F-658025DB18D2}"/>
                  </a:ext>
                </a:extLst>
              </p:cNvPr>
              <p:cNvSpPr/>
              <p:nvPr/>
            </p:nvSpPr>
            <p:spPr>
              <a:xfrm>
                <a:off x="9852659" y="3695199"/>
                <a:ext cx="34806" cy="69127"/>
              </a:xfrm>
              <a:custGeom>
                <a:avLst/>
                <a:gdLst>
                  <a:gd name="connsiteX0" fmla="*/ 2317 w 34806"/>
                  <a:gd name="connsiteY0" fmla="*/ 8587 h 69127"/>
                  <a:gd name="connsiteX1" fmla="*/ 32583 w 34806"/>
                  <a:gd name="connsiteY1" fmla="*/ 9661 h 69127"/>
                  <a:gd name="connsiteX2" fmla="*/ 1424 w 34806"/>
                  <a:gd name="connsiteY2" fmla="*/ 68251 h 69127"/>
                  <a:gd name="connsiteX3" fmla="*/ 2317 w 34806"/>
                  <a:gd name="connsiteY3" fmla="*/ 8587 h 69127"/>
                </a:gdLst>
                <a:ahLst/>
                <a:cxnLst>
                  <a:cxn ang="0">
                    <a:pos x="connsiteX0" y="connsiteY0"/>
                  </a:cxn>
                  <a:cxn ang="0">
                    <a:pos x="connsiteX1" y="connsiteY1"/>
                  </a:cxn>
                  <a:cxn ang="0">
                    <a:pos x="connsiteX2" y="connsiteY2"/>
                  </a:cxn>
                  <a:cxn ang="0">
                    <a:pos x="connsiteX3" y="connsiteY3"/>
                  </a:cxn>
                </a:cxnLst>
                <a:rect l="l" t="t" r="r" b="b"/>
                <a:pathLst>
                  <a:path w="34806" h="69127">
                    <a:moveTo>
                      <a:pt x="2317" y="8587"/>
                    </a:moveTo>
                    <a:cubicBezTo>
                      <a:pt x="2317" y="8587"/>
                      <a:pt x="20708" y="-11431"/>
                      <a:pt x="32583" y="9661"/>
                    </a:cubicBezTo>
                    <a:cubicBezTo>
                      <a:pt x="44456" y="30754"/>
                      <a:pt x="5084" y="75965"/>
                      <a:pt x="1424" y="68251"/>
                    </a:cubicBezTo>
                    <a:cubicBezTo>
                      <a:pt x="-2237" y="60537"/>
                      <a:pt x="2317" y="8587"/>
                      <a:pt x="2317" y="8587"/>
                    </a:cubicBezTo>
                    <a:close/>
                  </a:path>
                </a:pathLst>
              </a:custGeom>
              <a:solidFill>
                <a:srgbClr val="C4C4C4"/>
              </a:solidFill>
              <a:ln w="891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5CB53BE6-EE82-202E-05A4-7CFC157748CF}"/>
                  </a:ext>
                </a:extLst>
              </p:cNvPr>
              <p:cNvSpPr/>
              <p:nvPr/>
            </p:nvSpPr>
            <p:spPr>
              <a:xfrm>
                <a:off x="9848529" y="3690602"/>
                <a:ext cx="43384" cy="78316"/>
              </a:xfrm>
              <a:custGeom>
                <a:avLst/>
                <a:gdLst>
                  <a:gd name="connsiteX0" fmla="*/ 7250 w 43384"/>
                  <a:gd name="connsiteY0" fmla="*/ 78317 h 78316"/>
                  <a:gd name="connsiteX1" fmla="*/ 7250 w 43384"/>
                  <a:gd name="connsiteY1" fmla="*/ 78317 h 78316"/>
                  <a:gd name="connsiteX2" fmla="*/ 1893 w 43384"/>
                  <a:gd name="connsiteY2" fmla="*/ 74704 h 78316"/>
                  <a:gd name="connsiteX3" fmla="*/ 1893 w 43384"/>
                  <a:gd name="connsiteY3" fmla="*/ 12793 h 78316"/>
                  <a:gd name="connsiteX4" fmla="*/ 3233 w 43384"/>
                  <a:gd name="connsiteY4" fmla="*/ 9766 h 78316"/>
                  <a:gd name="connsiteX5" fmla="*/ 25195 w 43384"/>
                  <a:gd name="connsiteY5" fmla="*/ 1 h 78316"/>
                  <a:gd name="connsiteX6" fmla="*/ 40462 w 43384"/>
                  <a:gd name="connsiteY6" fmla="*/ 11817 h 78316"/>
                  <a:gd name="connsiteX7" fmla="*/ 36266 w 43384"/>
                  <a:gd name="connsiteY7" fmla="*/ 47850 h 78316"/>
                  <a:gd name="connsiteX8" fmla="*/ 7250 w 43384"/>
                  <a:gd name="connsiteY8" fmla="*/ 78317 h 78316"/>
                  <a:gd name="connsiteX9" fmla="*/ 9750 w 43384"/>
                  <a:gd name="connsiteY9" fmla="*/ 70309 h 78316"/>
                  <a:gd name="connsiteX10" fmla="*/ 9750 w 43384"/>
                  <a:gd name="connsiteY10" fmla="*/ 70309 h 78316"/>
                  <a:gd name="connsiteX11" fmla="*/ 10911 w 43384"/>
                  <a:gd name="connsiteY11" fmla="*/ 15625 h 78316"/>
                  <a:gd name="connsiteX12" fmla="*/ 9125 w 43384"/>
                  <a:gd name="connsiteY12" fmla="*/ 67477 h 78316"/>
                  <a:gd name="connsiteX13" fmla="*/ 31713 w 43384"/>
                  <a:gd name="connsiteY13" fmla="*/ 36425 h 78316"/>
                  <a:gd name="connsiteX14" fmla="*/ 33141 w 43384"/>
                  <a:gd name="connsiteY14" fmla="*/ 16895 h 78316"/>
                  <a:gd name="connsiteX15" fmla="*/ 24213 w 43384"/>
                  <a:gd name="connsiteY15" fmla="*/ 9669 h 78316"/>
                  <a:gd name="connsiteX16" fmla="*/ 10911 w 43384"/>
                  <a:gd name="connsiteY16" fmla="*/ 15625 h 7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384" h="78316">
                    <a:moveTo>
                      <a:pt x="7250" y="78317"/>
                    </a:moveTo>
                    <a:lnTo>
                      <a:pt x="7250" y="78317"/>
                    </a:lnTo>
                    <a:cubicBezTo>
                      <a:pt x="4991" y="78278"/>
                      <a:pt x="2938" y="76891"/>
                      <a:pt x="1893" y="74704"/>
                    </a:cubicBezTo>
                    <a:cubicBezTo>
                      <a:pt x="-2035" y="66013"/>
                      <a:pt x="1268" y="25097"/>
                      <a:pt x="1893" y="12793"/>
                    </a:cubicBezTo>
                    <a:cubicBezTo>
                      <a:pt x="1965" y="11631"/>
                      <a:pt x="2447" y="10547"/>
                      <a:pt x="3233" y="9766"/>
                    </a:cubicBezTo>
                    <a:cubicBezTo>
                      <a:pt x="9072" y="3438"/>
                      <a:pt x="16973" y="-77"/>
                      <a:pt x="25195" y="1"/>
                    </a:cubicBezTo>
                    <a:cubicBezTo>
                      <a:pt x="31704" y="1075"/>
                      <a:pt x="37373" y="5460"/>
                      <a:pt x="40462" y="11817"/>
                    </a:cubicBezTo>
                    <a:cubicBezTo>
                      <a:pt x="45462" y="20703"/>
                      <a:pt x="44034" y="33105"/>
                      <a:pt x="36266" y="47850"/>
                    </a:cubicBezTo>
                    <a:cubicBezTo>
                      <a:pt x="29838" y="60251"/>
                      <a:pt x="15375" y="78317"/>
                      <a:pt x="7250" y="78317"/>
                    </a:cubicBezTo>
                    <a:close/>
                    <a:moveTo>
                      <a:pt x="9750" y="70309"/>
                    </a:moveTo>
                    <a:lnTo>
                      <a:pt x="9750" y="70309"/>
                    </a:lnTo>
                    <a:close/>
                    <a:moveTo>
                      <a:pt x="10911" y="15625"/>
                    </a:moveTo>
                    <a:cubicBezTo>
                      <a:pt x="9098" y="32831"/>
                      <a:pt x="8500" y="50164"/>
                      <a:pt x="9125" y="67477"/>
                    </a:cubicBezTo>
                    <a:cubicBezTo>
                      <a:pt x="18821" y="59255"/>
                      <a:pt x="26571" y="48611"/>
                      <a:pt x="31713" y="36425"/>
                    </a:cubicBezTo>
                    <a:cubicBezTo>
                      <a:pt x="34882" y="30497"/>
                      <a:pt x="35409" y="23301"/>
                      <a:pt x="33141" y="16895"/>
                    </a:cubicBezTo>
                    <a:cubicBezTo>
                      <a:pt x="31410" y="13047"/>
                      <a:pt x="28079" y="10362"/>
                      <a:pt x="24213" y="9669"/>
                    </a:cubicBezTo>
                    <a:cubicBezTo>
                      <a:pt x="19258" y="9805"/>
                      <a:pt x="14527" y="11924"/>
                      <a:pt x="10911" y="15625"/>
                    </a:cubicBezTo>
                    <a:close/>
                  </a:path>
                </a:pathLst>
              </a:custGeom>
              <a:solidFill>
                <a:srgbClr val="263238"/>
              </a:solidFill>
              <a:ln w="891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B83CDFCD-DD28-70B3-F9FE-1A470651AFFB}"/>
                  </a:ext>
                </a:extLst>
              </p:cNvPr>
              <p:cNvSpPr/>
              <p:nvPr/>
            </p:nvSpPr>
            <p:spPr>
              <a:xfrm>
                <a:off x="9651253" y="3546071"/>
                <a:ext cx="210107" cy="341164"/>
              </a:xfrm>
              <a:custGeom>
                <a:avLst/>
                <a:gdLst>
                  <a:gd name="connsiteX0" fmla="*/ 210062 w 210107"/>
                  <a:gd name="connsiteY0" fmla="*/ 116800 h 341164"/>
                  <a:gd name="connsiteX1" fmla="*/ 109407 w 210107"/>
                  <a:gd name="connsiteY1" fmla="*/ 50 h 341164"/>
                  <a:gd name="connsiteX2" fmla="*/ 2664 w 210107"/>
                  <a:gd name="connsiteY2" fmla="*/ 110140 h 341164"/>
                  <a:gd name="connsiteX3" fmla="*/ 2664 w 210107"/>
                  <a:gd name="connsiteY3" fmla="*/ 116800 h 341164"/>
                  <a:gd name="connsiteX4" fmla="*/ 2664 w 210107"/>
                  <a:gd name="connsiteY4" fmla="*/ 125100 h 341164"/>
                  <a:gd name="connsiteX5" fmla="*/ 2664 w 210107"/>
                  <a:gd name="connsiteY5" fmla="*/ 125100 h 341164"/>
                  <a:gd name="connsiteX6" fmla="*/ 5700 w 210107"/>
                  <a:gd name="connsiteY6" fmla="*/ 233492 h 341164"/>
                  <a:gd name="connsiteX7" fmla="*/ 89087 w 210107"/>
                  <a:gd name="connsiteY7" fmla="*/ 336512 h 341164"/>
                  <a:gd name="connsiteX8" fmla="*/ 133727 w 210107"/>
                  <a:gd name="connsiteY8" fmla="*/ 330263 h 341164"/>
                  <a:gd name="connsiteX9" fmla="*/ 203812 w 210107"/>
                  <a:gd name="connsiteY9" fmla="*/ 226852 h 341164"/>
                  <a:gd name="connsiteX10" fmla="*/ 208276 w 210107"/>
                  <a:gd name="connsiteY10" fmla="*/ 137404 h 341164"/>
                  <a:gd name="connsiteX11" fmla="*/ 210062 w 210107"/>
                  <a:gd name="connsiteY11" fmla="*/ 116800 h 341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107" h="341164">
                    <a:moveTo>
                      <a:pt x="210062" y="116800"/>
                    </a:moveTo>
                    <a:cubicBezTo>
                      <a:pt x="211740" y="54158"/>
                      <a:pt x="166681" y="1886"/>
                      <a:pt x="109407" y="50"/>
                    </a:cubicBezTo>
                    <a:cubicBezTo>
                      <a:pt x="52134" y="-1786"/>
                      <a:pt x="4343" y="47508"/>
                      <a:pt x="2664" y="110140"/>
                    </a:cubicBezTo>
                    <a:cubicBezTo>
                      <a:pt x="2602" y="112357"/>
                      <a:pt x="2602" y="114583"/>
                      <a:pt x="2664" y="116800"/>
                    </a:cubicBezTo>
                    <a:cubicBezTo>
                      <a:pt x="2664" y="119534"/>
                      <a:pt x="2664" y="122366"/>
                      <a:pt x="2664" y="125100"/>
                    </a:cubicBezTo>
                    <a:lnTo>
                      <a:pt x="2664" y="125100"/>
                    </a:lnTo>
                    <a:cubicBezTo>
                      <a:pt x="2664" y="125100"/>
                      <a:pt x="-5014" y="205173"/>
                      <a:pt x="5700" y="233492"/>
                    </a:cubicBezTo>
                    <a:cubicBezTo>
                      <a:pt x="16413" y="261810"/>
                      <a:pt x="75338" y="329872"/>
                      <a:pt x="89087" y="336512"/>
                    </a:cubicBezTo>
                    <a:cubicBezTo>
                      <a:pt x="103747" y="344510"/>
                      <a:pt x="121380" y="342049"/>
                      <a:pt x="133727" y="330263"/>
                    </a:cubicBezTo>
                    <a:cubicBezTo>
                      <a:pt x="139352" y="323818"/>
                      <a:pt x="200776" y="266888"/>
                      <a:pt x="203812" y="226852"/>
                    </a:cubicBezTo>
                    <a:cubicBezTo>
                      <a:pt x="206401" y="193260"/>
                      <a:pt x="207919" y="150392"/>
                      <a:pt x="208276" y="137404"/>
                    </a:cubicBezTo>
                    <a:cubicBezTo>
                      <a:pt x="209410" y="130608"/>
                      <a:pt x="210008" y="123714"/>
                      <a:pt x="210062" y="116800"/>
                    </a:cubicBezTo>
                    <a:close/>
                  </a:path>
                </a:pathLst>
              </a:custGeom>
              <a:solidFill>
                <a:srgbClr val="C4C4C4"/>
              </a:solidFill>
              <a:ln w="891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D928A87A-BD49-FCF3-F15D-17EF352ADB6A}"/>
                  </a:ext>
                </a:extLst>
              </p:cNvPr>
              <p:cNvSpPr/>
              <p:nvPr/>
            </p:nvSpPr>
            <p:spPr>
              <a:xfrm>
                <a:off x="9646712" y="3541120"/>
                <a:ext cx="219112" cy="350859"/>
              </a:xfrm>
              <a:custGeom>
                <a:avLst/>
                <a:gdLst>
                  <a:gd name="connsiteX0" fmla="*/ 113002 w 219112"/>
                  <a:gd name="connsiteY0" fmla="*/ 350838 h 350859"/>
                  <a:gd name="connsiteX1" fmla="*/ 91753 w 219112"/>
                  <a:gd name="connsiteY1" fmla="*/ 345955 h 350859"/>
                  <a:gd name="connsiteX2" fmla="*/ 6133 w 219112"/>
                  <a:gd name="connsiteY2" fmla="*/ 240298 h 350859"/>
                  <a:gd name="connsiteX3" fmla="*/ 2741 w 219112"/>
                  <a:gd name="connsiteY3" fmla="*/ 129563 h 350859"/>
                  <a:gd name="connsiteX4" fmla="*/ 2741 w 219112"/>
                  <a:gd name="connsiteY4" fmla="*/ 128586 h 350859"/>
                  <a:gd name="connsiteX5" fmla="*/ 2741 w 219112"/>
                  <a:gd name="connsiteY5" fmla="*/ 121751 h 350859"/>
                  <a:gd name="connsiteX6" fmla="*/ 107797 w 219112"/>
                  <a:gd name="connsiteY6" fmla="*/ 50 h 350859"/>
                  <a:gd name="connsiteX7" fmla="*/ 219066 w 219112"/>
                  <a:gd name="connsiteY7" fmla="*/ 114954 h 350859"/>
                  <a:gd name="connsiteX8" fmla="*/ 219066 w 219112"/>
                  <a:gd name="connsiteY8" fmla="*/ 121751 h 350859"/>
                  <a:gd name="connsiteX9" fmla="*/ 217281 w 219112"/>
                  <a:gd name="connsiteY9" fmla="*/ 143136 h 350859"/>
                  <a:gd name="connsiteX10" fmla="*/ 212906 w 219112"/>
                  <a:gd name="connsiteY10" fmla="*/ 232193 h 350859"/>
                  <a:gd name="connsiteX11" fmla="*/ 145767 w 219112"/>
                  <a:gd name="connsiteY11" fmla="*/ 334237 h 350859"/>
                  <a:gd name="connsiteX12" fmla="*/ 141571 w 219112"/>
                  <a:gd name="connsiteY12" fmla="*/ 338632 h 350859"/>
                  <a:gd name="connsiteX13" fmla="*/ 113002 w 219112"/>
                  <a:gd name="connsiteY13" fmla="*/ 350838 h 350859"/>
                  <a:gd name="connsiteX14" fmla="*/ 11847 w 219112"/>
                  <a:gd name="connsiteY14" fmla="*/ 132199 h 350859"/>
                  <a:gd name="connsiteX15" fmla="*/ 14704 w 219112"/>
                  <a:gd name="connsiteY15" fmla="*/ 236587 h 350859"/>
                  <a:gd name="connsiteX16" fmla="*/ 95771 w 219112"/>
                  <a:gd name="connsiteY16" fmla="*/ 336972 h 350859"/>
                  <a:gd name="connsiteX17" fmla="*/ 135500 w 219112"/>
                  <a:gd name="connsiteY17" fmla="*/ 331796 h 350859"/>
                  <a:gd name="connsiteX18" fmla="*/ 140053 w 219112"/>
                  <a:gd name="connsiteY18" fmla="*/ 327109 h 350859"/>
                  <a:gd name="connsiteX19" fmla="*/ 204424 w 219112"/>
                  <a:gd name="connsiteY19" fmla="*/ 231412 h 350859"/>
                  <a:gd name="connsiteX20" fmla="*/ 208799 w 219112"/>
                  <a:gd name="connsiteY20" fmla="*/ 142160 h 350859"/>
                  <a:gd name="connsiteX21" fmla="*/ 210495 w 219112"/>
                  <a:gd name="connsiteY21" fmla="*/ 121751 h 350859"/>
                  <a:gd name="connsiteX22" fmla="*/ 114234 w 219112"/>
                  <a:gd name="connsiteY22" fmla="*/ 9961 h 350859"/>
                  <a:gd name="connsiteX23" fmla="*/ 12026 w 219112"/>
                  <a:gd name="connsiteY23" fmla="*/ 115238 h 350859"/>
                  <a:gd name="connsiteX24" fmla="*/ 12026 w 219112"/>
                  <a:gd name="connsiteY24" fmla="*/ 121751 h 350859"/>
                  <a:gd name="connsiteX25" fmla="*/ 12026 w 219112"/>
                  <a:gd name="connsiteY25" fmla="*/ 129758 h 350859"/>
                  <a:gd name="connsiteX26" fmla="*/ 11847 w 219112"/>
                  <a:gd name="connsiteY26" fmla="*/ 132199 h 35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9112" h="350859">
                    <a:moveTo>
                      <a:pt x="113002" y="350838"/>
                    </a:moveTo>
                    <a:cubicBezTo>
                      <a:pt x="105689" y="350818"/>
                      <a:pt x="98458" y="349149"/>
                      <a:pt x="91753" y="345955"/>
                    </a:cubicBezTo>
                    <a:cubicBezTo>
                      <a:pt x="76665" y="338534"/>
                      <a:pt x="17293" y="270081"/>
                      <a:pt x="6133" y="240298"/>
                    </a:cubicBezTo>
                    <a:cubicBezTo>
                      <a:pt x="-5027" y="210515"/>
                      <a:pt x="2384" y="132883"/>
                      <a:pt x="2741" y="129563"/>
                    </a:cubicBezTo>
                    <a:cubicBezTo>
                      <a:pt x="2687" y="129241"/>
                      <a:pt x="2687" y="128909"/>
                      <a:pt x="2741" y="128586"/>
                    </a:cubicBezTo>
                    <a:cubicBezTo>
                      <a:pt x="2741" y="126340"/>
                      <a:pt x="2741" y="123997"/>
                      <a:pt x="2741" y="121751"/>
                    </a:cubicBezTo>
                    <a:cubicBezTo>
                      <a:pt x="1027" y="56413"/>
                      <a:pt x="48059" y="1925"/>
                      <a:pt x="107797" y="50"/>
                    </a:cubicBezTo>
                    <a:cubicBezTo>
                      <a:pt x="167534" y="-1825"/>
                      <a:pt x="217352" y="49617"/>
                      <a:pt x="219066" y="114954"/>
                    </a:cubicBezTo>
                    <a:cubicBezTo>
                      <a:pt x="219128" y="117220"/>
                      <a:pt x="219128" y="119485"/>
                      <a:pt x="219066" y="121751"/>
                    </a:cubicBezTo>
                    <a:cubicBezTo>
                      <a:pt x="219039" y="128918"/>
                      <a:pt x="218450" y="136076"/>
                      <a:pt x="217281" y="143136"/>
                    </a:cubicBezTo>
                    <a:cubicBezTo>
                      <a:pt x="217281" y="154952"/>
                      <a:pt x="215495" y="198211"/>
                      <a:pt x="212906" y="232193"/>
                    </a:cubicBezTo>
                    <a:cubicBezTo>
                      <a:pt x="210138" y="269202"/>
                      <a:pt x="161659" y="318125"/>
                      <a:pt x="145767" y="334237"/>
                    </a:cubicBezTo>
                    <a:cubicBezTo>
                      <a:pt x="143714" y="336386"/>
                      <a:pt x="142196" y="337850"/>
                      <a:pt x="141571" y="338632"/>
                    </a:cubicBezTo>
                    <a:cubicBezTo>
                      <a:pt x="133974" y="346795"/>
                      <a:pt x="123653" y="351209"/>
                      <a:pt x="113002" y="350838"/>
                    </a:cubicBezTo>
                    <a:close/>
                    <a:moveTo>
                      <a:pt x="11847" y="132199"/>
                    </a:moveTo>
                    <a:cubicBezTo>
                      <a:pt x="10776" y="143917"/>
                      <a:pt x="5419" y="211882"/>
                      <a:pt x="14704" y="236587"/>
                    </a:cubicBezTo>
                    <a:cubicBezTo>
                      <a:pt x="25418" y="265004"/>
                      <a:pt x="83718" y="331112"/>
                      <a:pt x="95771" y="336972"/>
                    </a:cubicBezTo>
                    <a:cubicBezTo>
                      <a:pt x="108734" y="344285"/>
                      <a:pt x="124465" y="342235"/>
                      <a:pt x="135500" y="331796"/>
                    </a:cubicBezTo>
                    <a:lnTo>
                      <a:pt x="140053" y="327109"/>
                    </a:lnTo>
                    <a:cubicBezTo>
                      <a:pt x="181033" y="285608"/>
                      <a:pt x="202549" y="253481"/>
                      <a:pt x="204424" y="231412"/>
                    </a:cubicBezTo>
                    <a:cubicBezTo>
                      <a:pt x="206924" y="197625"/>
                      <a:pt x="208442" y="154561"/>
                      <a:pt x="208799" y="142160"/>
                    </a:cubicBezTo>
                    <a:cubicBezTo>
                      <a:pt x="209906" y="135422"/>
                      <a:pt x="210477" y="128596"/>
                      <a:pt x="210495" y="121751"/>
                    </a:cubicBezTo>
                    <a:cubicBezTo>
                      <a:pt x="212138" y="61804"/>
                      <a:pt x="169043" y="11758"/>
                      <a:pt x="114234" y="9961"/>
                    </a:cubicBezTo>
                    <a:cubicBezTo>
                      <a:pt x="59434" y="8155"/>
                      <a:pt x="13668" y="55300"/>
                      <a:pt x="12026" y="115238"/>
                    </a:cubicBezTo>
                    <a:cubicBezTo>
                      <a:pt x="11963" y="117405"/>
                      <a:pt x="11963" y="119583"/>
                      <a:pt x="12026" y="121751"/>
                    </a:cubicBezTo>
                    <a:cubicBezTo>
                      <a:pt x="12026" y="124387"/>
                      <a:pt x="12026" y="127122"/>
                      <a:pt x="12026" y="129758"/>
                    </a:cubicBezTo>
                    <a:cubicBezTo>
                      <a:pt x="12151" y="130578"/>
                      <a:pt x="12088" y="131418"/>
                      <a:pt x="11847" y="132199"/>
                    </a:cubicBezTo>
                    <a:close/>
                  </a:path>
                </a:pathLst>
              </a:custGeom>
              <a:solidFill>
                <a:srgbClr val="263238"/>
              </a:solidFill>
              <a:ln w="891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364A8062-4DD1-F35C-3ADA-856CCDF8866C}"/>
                  </a:ext>
                </a:extLst>
              </p:cNvPr>
              <p:cNvSpPr/>
              <p:nvPr/>
            </p:nvSpPr>
            <p:spPr>
              <a:xfrm>
                <a:off x="9730419" y="3739126"/>
                <a:ext cx="52328" cy="33963"/>
              </a:xfrm>
              <a:custGeom>
                <a:avLst/>
                <a:gdLst>
                  <a:gd name="connsiteX0" fmla="*/ 28224 w 52328"/>
                  <a:gd name="connsiteY0" fmla="*/ 33894 h 33963"/>
                  <a:gd name="connsiteX1" fmla="*/ 3672 w 52328"/>
                  <a:gd name="connsiteY1" fmla="*/ 23055 h 33963"/>
                  <a:gd name="connsiteX2" fmla="*/ 1082 w 52328"/>
                  <a:gd name="connsiteY2" fmla="*/ 4208 h 33963"/>
                  <a:gd name="connsiteX3" fmla="*/ 6725 w 52328"/>
                  <a:gd name="connsiteY3" fmla="*/ 1103 h 33963"/>
                  <a:gd name="connsiteX4" fmla="*/ 9564 w 52328"/>
                  <a:gd name="connsiteY4" fmla="*/ 7265 h 33963"/>
                  <a:gd name="connsiteX5" fmla="*/ 9475 w 52328"/>
                  <a:gd name="connsiteY5" fmla="*/ 7529 h 33963"/>
                  <a:gd name="connsiteX6" fmla="*/ 9475 w 52328"/>
                  <a:gd name="connsiteY6" fmla="*/ 7529 h 33963"/>
                  <a:gd name="connsiteX7" fmla="*/ 10546 w 52328"/>
                  <a:gd name="connsiteY7" fmla="*/ 16805 h 33963"/>
                  <a:gd name="connsiteX8" fmla="*/ 28402 w 52328"/>
                  <a:gd name="connsiteY8" fmla="*/ 24129 h 33963"/>
                  <a:gd name="connsiteX9" fmla="*/ 39741 w 52328"/>
                  <a:gd name="connsiteY9" fmla="*/ 19930 h 33963"/>
                  <a:gd name="connsiteX10" fmla="*/ 43223 w 52328"/>
                  <a:gd name="connsiteY10" fmla="*/ 5087 h 33963"/>
                  <a:gd name="connsiteX11" fmla="*/ 47499 w 52328"/>
                  <a:gd name="connsiteY11" fmla="*/ 10 h 33963"/>
                  <a:gd name="connsiteX12" fmla="*/ 47508 w 52328"/>
                  <a:gd name="connsiteY12" fmla="*/ 10 h 33963"/>
                  <a:gd name="connsiteX13" fmla="*/ 52142 w 52328"/>
                  <a:gd name="connsiteY13" fmla="*/ 4492 h 33963"/>
                  <a:gd name="connsiteX14" fmla="*/ 52151 w 52328"/>
                  <a:gd name="connsiteY14" fmla="*/ 4599 h 33963"/>
                  <a:gd name="connsiteX15" fmla="*/ 46169 w 52328"/>
                  <a:gd name="connsiteY15" fmla="*/ 26668 h 33963"/>
                  <a:gd name="connsiteX16" fmla="*/ 28224 w 52328"/>
                  <a:gd name="connsiteY16" fmla="*/ 33894 h 3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8" h="33963">
                    <a:moveTo>
                      <a:pt x="28224" y="33894"/>
                    </a:moveTo>
                    <a:cubicBezTo>
                      <a:pt x="18956" y="34548"/>
                      <a:pt x="9921" y="30564"/>
                      <a:pt x="3672" y="23055"/>
                    </a:cubicBezTo>
                    <a:cubicBezTo>
                      <a:pt x="-34" y="17645"/>
                      <a:pt x="-1007" y="10565"/>
                      <a:pt x="1082" y="4208"/>
                    </a:cubicBezTo>
                    <a:cubicBezTo>
                      <a:pt x="1860" y="1650"/>
                      <a:pt x="4377" y="254"/>
                      <a:pt x="6725" y="1103"/>
                    </a:cubicBezTo>
                    <a:cubicBezTo>
                      <a:pt x="9064" y="1943"/>
                      <a:pt x="10332" y="4706"/>
                      <a:pt x="9564" y="7265"/>
                    </a:cubicBezTo>
                    <a:cubicBezTo>
                      <a:pt x="9537" y="7353"/>
                      <a:pt x="9511" y="7441"/>
                      <a:pt x="9475" y="7529"/>
                    </a:cubicBezTo>
                    <a:lnTo>
                      <a:pt x="9475" y="7529"/>
                    </a:lnTo>
                    <a:cubicBezTo>
                      <a:pt x="8475" y="10634"/>
                      <a:pt x="8877" y="14071"/>
                      <a:pt x="10546" y="16805"/>
                    </a:cubicBezTo>
                    <a:cubicBezTo>
                      <a:pt x="15216" y="22010"/>
                      <a:pt x="21751" y="24686"/>
                      <a:pt x="28402" y="24129"/>
                    </a:cubicBezTo>
                    <a:cubicBezTo>
                      <a:pt x="32545" y="24481"/>
                      <a:pt x="36643" y="22957"/>
                      <a:pt x="39741" y="19930"/>
                    </a:cubicBezTo>
                    <a:cubicBezTo>
                      <a:pt x="42705" y="15712"/>
                      <a:pt x="43955" y="10351"/>
                      <a:pt x="43223" y="5087"/>
                    </a:cubicBezTo>
                    <a:cubicBezTo>
                      <a:pt x="43125" y="2392"/>
                      <a:pt x="45035" y="117"/>
                      <a:pt x="47499" y="10"/>
                    </a:cubicBezTo>
                    <a:cubicBezTo>
                      <a:pt x="47499" y="10"/>
                      <a:pt x="47508" y="10"/>
                      <a:pt x="47508" y="10"/>
                    </a:cubicBezTo>
                    <a:cubicBezTo>
                      <a:pt x="49919" y="-156"/>
                      <a:pt x="51999" y="1855"/>
                      <a:pt x="52142" y="4492"/>
                    </a:cubicBezTo>
                    <a:cubicBezTo>
                      <a:pt x="52151" y="4521"/>
                      <a:pt x="52151" y="4560"/>
                      <a:pt x="52151" y="4599"/>
                    </a:cubicBezTo>
                    <a:cubicBezTo>
                      <a:pt x="52990" y="12538"/>
                      <a:pt x="50829" y="20516"/>
                      <a:pt x="46169" y="26668"/>
                    </a:cubicBezTo>
                    <a:cubicBezTo>
                      <a:pt x="41410" y="31775"/>
                      <a:pt x="34875" y="34402"/>
                      <a:pt x="28224" y="33894"/>
                    </a:cubicBezTo>
                    <a:close/>
                  </a:path>
                </a:pathLst>
              </a:custGeom>
              <a:solidFill>
                <a:srgbClr val="263238"/>
              </a:solidFill>
              <a:ln w="891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34F58DA5-4BBA-CB9A-3C30-C205BBE792BB}"/>
                  </a:ext>
                </a:extLst>
              </p:cNvPr>
              <p:cNvSpPr/>
              <p:nvPr/>
            </p:nvSpPr>
            <p:spPr>
              <a:xfrm>
                <a:off x="9711859" y="3784152"/>
                <a:ext cx="94458" cy="39042"/>
              </a:xfrm>
              <a:custGeom>
                <a:avLst/>
                <a:gdLst>
                  <a:gd name="connsiteX0" fmla="*/ 49551 w 94458"/>
                  <a:gd name="connsiteY0" fmla="*/ 0 h 39042"/>
                  <a:gd name="connsiteX1" fmla="*/ 27498 w 94458"/>
                  <a:gd name="connsiteY1" fmla="*/ 4004 h 39042"/>
                  <a:gd name="connsiteX2" fmla="*/ 0 w 94458"/>
                  <a:gd name="connsiteY2" fmla="*/ 10058 h 39042"/>
                  <a:gd name="connsiteX3" fmla="*/ 30266 w 94458"/>
                  <a:gd name="connsiteY3" fmla="*/ 35154 h 39042"/>
                  <a:gd name="connsiteX4" fmla="*/ 65978 w 94458"/>
                  <a:gd name="connsiteY4" fmla="*/ 35154 h 39042"/>
                  <a:gd name="connsiteX5" fmla="*/ 94458 w 94458"/>
                  <a:gd name="connsiteY5" fmla="*/ 8007 h 39042"/>
                  <a:gd name="connsiteX6" fmla="*/ 67674 w 94458"/>
                  <a:gd name="connsiteY6" fmla="*/ 3027 h 39042"/>
                  <a:gd name="connsiteX7" fmla="*/ 49551 w 94458"/>
                  <a:gd name="connsiteY7" fmla="*/ 0 h 3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458" h="39042">
                    <a:moveTo>
                      <a:pt x="49551" y="0"/>
                    </a:moveTo>
                    <a:cubicBezTo>
                      <a:pt x="42140" y="889"/>
                      <a:pt x="34775" y="2226"/>
                      <a:pt x="27498" y="4004"/>
                    </a:cubicBezTo>
                    <a:cubicBezTo>
                      <a:pt x="15535" y="7031"/>
                      <a:pt x="0" y="10058"/>
                      <a:pt x="0" y="10058"/>
                    </a:cubicBezTo>
                    <a:cubicBezTo>
                      <a:pt x="7544" y="21571"/>
                      <a:pt x="18097" y="30311"/>
                      <a:pt x="30266" y="35154"/>
                    </a:cubicBezTo>
                    <a:cubicBezTo>
                      <a:pt x="41694" y="40339"/>
                      <a:pt x="54550" y="40339"/>
                      <a:pt x="65978" y="35154"/>
                    </a:cubicBezTo>
                    <a:cubicBezTo>
                      <a:pt x="76549" y="27547"/>
                      <a:pt x="86129" y="18417"/>
                      <a:pt x="94458" y="8007"/>
                    </a:cubicBezTo>
                    <a:cubicBezTo>
                      <a:pt x="85414" y="7207"/>
                      <a:pt x="76451" y="5537"/>
                      <a:pt x="67674" y="3027"/>
                    </a:cubicBezTo>
                    <a:cubicBezTo>
                      <a:pt x="61800" y="1074"/>
                      <a:pt x="55693" y="58"/>
                      <a:pt x="49551" y="0"/>
                    </a:cubicBezTo>
                    <a:close/>
                  </a:path>
                </a:pathLst>
              </a:custGeom>
              <a:solidFill>
                <a:srgbClr val="9E9E9E"/>
              </a:solidFill>
              <a:ln w="891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2AA3B8D5-FDEA-2210-DEEF-B905A8C48065}"/>
                  </a:ext>
                </a:extLst>
              </p:cNvPr>
              <p:cNvSpPr/>
              <p:nvPr/>
            </p:nvSpPr>
            <p:spPr>
              <a:xfrm>
                <a:off x="9707608" y="3779270"/>
                <a:ext cx="103272" cy="48727"/>
              </a:xfrm>
              <a:custGeom>
                <a:avLst/>
                <a:gdLst>
                  <a:gd name="connsiteX0" fmla="*/ 54160 w 103272"/>
                  <a:gd name="connsiteY0" fmla="*/ 48727 h 48727"/>
                  <a:gd name="connsiteX1" fmla="*/ 33268 w 103272"/>
                  <a:gd name="connsiteY1" fmla="*/ 44724 h 48727"/>
                  <a:gd name="connsiteX2" fmla="*/ 502 w 103272"/>
                  <a:gd name="connsiteY2" fmla="*/ 17675 h 48727"/>
                  <a:gd name="connsiteX3" fmla="*/ 502 w 103272"/>
                  <a:gd name="connsiteY3" fmla="*/ 13085 h 48727"/>
                  <a:gd name="connsiteX4" fmla="*/ 3895 w 103272"/>
                  <a:gd name="connsiteY4" fmla="*/ 10156 h 48727"/>
                  <a:gd name="connsiteX5" fmla="*/ 31215 w 103272"/>
                  <a:gd name="connsiteY5" fmla="*/ 4199 h 48727"/>
                  <a:gd name="connsiteX6" fmla="*/ 53803 w 103272"/>
                  <a:gd name="connsiteY6" fmla="*/ 0 h 48727"/>
                  <a:gd name="connsiteX7" fmla="*/ 53803 w 103272"/>
                  <a:gd name="connsiteY7" fmla="*/ 0 h 48727"/>
                  <a:gd name="connsiteX8" fmla="*/ 73712 w 103272"/>
                  <a:gd name="connsiteY8" fmla="*/ 3320 h 48727"/>
                  <a:gd name="connsiteX9" fmla="*/ 99246 w 103272"/>
                  <a:gd name="connsiteY9" fmla="*/ 8105 h 48727"/>
                  <a:gd name="connsiteX10" fmla="*/ 102996 w 103272"/>
                  <a:gd name="connsiteY10" fmla="*/ 11230 h 48727"/>
                  <a:gd name="connsiteX11" fmla="*/ 102103 w 103272"/>
                  <a:gd name="connsiteY11" fmla="*/ 16210 h 48727"/>
                  <a:gd name="connsiteX12" fmla="*/ 72016 w 103272"/>
                  <a:gd name="connsiteY12" fmla="*/ 44626 h 48727"/>
                  <a:gd name="connsiteX13" fmla="*/ 54160 w 103272"/>
                  <a:gd name="connsiteY13" fmla="*/ 48727 h 48727"/>
                  <a:gd name="connsiteX14" fmla="*/ 12466 w 103272"/>
                  <a:gd name="connsiteY14" fmla="*/ 18261 h 48727"/>
                  <a:gd name="connsiteX15" fmla="*/ 35768 w 103272"/>
                  <a:gd name="connsiteY15" fmla="*/ 35349 h 48727"/>
                  <a:gd name="connsiteX16" fmla="*/ 68712 w 103272"/>
                  <a:gd name="connsiteY16" fmla="*/ 35349 h 48727"/>
                  <a:gd name="connsiteX17" fmla="*/ 89336 w 103272"/>
                  <a:gd name="connsiteY17" fmla="*/ 16503 h 48727"/>
                  <a:gd name="connsiteX18" fmla="*/ 70587 w 103272"/>
                  <a:gd name="connsiteY18" fmla="*/ 12304 h 48727"/>
                  <a:gd name="connsiteX19" fmla="*/ 53981 w 103272"/>
                  <a:gd name="connsiteY19" fmla="*/ 9570 h 48727"/>
                  <a:gd name="connsiteX20" fmla="*/ 32732 w 103272"/>
                  <a:gd name="connsiteY20" fmla="*/ 13476 h 48727"/>
                  <a:gd name="connsiteX21" fmla="*/ 12466 w 103272"/>
                  <a:gd name="connsiteY21" fmla="*/ 18261 h 4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3272" h="48727">
                    <a:moveTo>
                      <a:pt x="54160" y="48727"/>
                    </a:moveTo>
                    <a:cubicBezTo>
                      <a:pt x="47053" y="48522"/>
                      <a:pt x="40018" y="47175"/>
                      <a:pt x="33268" y="44724"/>
                    </a:cubicBezTo>
                    <a:cubicBezTo>
                      <a:pt x="20081" y="39568"/>
                      <a:pt x="8654" y="30135"/>
                      <a:pt x="502" y="17675"/>
                    </a:cubicBezTo>
                    <a:cubicBezTo>
                      <a:pt x="-167" y="16229"/>
                      <a:pt x="-167" y="14530"/>
                      <a:pt x="502" y="13085"/>
                    </a:cubicBezTo>
                    <a:cubicBezTo>
                      <a:pt x="1109" y="11542"/>
                      <a:pt x="2386" y="10449"/>
                      <a:pt x="3895" y="10156"/>
                    </a:cubicBezTo>
                    <a:cubicBezTo>
                      <a:pt x="3895" y="10156"/>
                      <a:pt x="19519" y="7128"/>
                      <a:pt x="31215" y="4199"/>
                    </a:cubicBezTo>
                    <a:cubicBezTo>
                      <a:pt x="38660" y="2314"/>
                      <a:pt x="46205" y="908"/>
                      <a:pt x="53803" y="0"/>
                    </a:cubicBezTo>
                    <a:lnTo>
                      <a:pt x="53803" y="0"/>
                    </a:lnTo>
                    <a:cubicBezTo>
                      <a:pt x="60552" y="58"/>
                      <a:pt x="67257" y="1172"/>
                      <a:pt x="73712" y="3320"/>
                    </a:cubicBezTo>
                    <a:cubicBezTo>
                      <a:pt x="82078" y="5732"/>
                      <a:pt x="90621" y="7334"/>
                      <a:pt x="99246" y="8105"/>
                    </a:cubicBezTo>
                    <a:cubicBezTo>
                      <a:pt x="100924" y="8320"/>
                      <a:pt x="102362" y="9521"/>
                      <a:pt x="102996" y="11230"/>
                    </a:cubicBezTo>
                    <a:cubicBezTo>
                      <a:pt x="103576" y="12938"/>
                      <a:pt x="103228" y="14862"/>
                      <a:pt x="102103" y="16210"/>
                    </a:cubicBezTo>
                    <a:cubicBezTo>
                      <a:pt x="93362" y="27205"/>
                      <a:pt x="83229" y="36775"/>
                      <a:pt x="72016" y="44626"/>
                    </a:cubicBezTo>
                    <a:cubicBezTo>
                      <a:pt x="66373" y="47272"/>
                      <a:pt x="60302" y="48669"/>
                      <a:pt x="54160" y="48727"/>
                    </a:cubicBezTo>
                    <a:close/>
                    <a:moveTo>
                      <a:pt x="12466" y="18261"/>
                    </a:moveTo>
                    <a:cubicBezTo>
                      <a:pt x="18751" y="26063"/>
                      <a:pt x="26777" y="31951"/>
                      <a:pt x="35768" y="35349"/>
                    </a:cubicBezTo>
                    <a:cubicBezTo>
                      <a:pt x="46303" y="40173"/>
                      <a:pt x="58177" y="40173"/>
                      <a:pt x="68712" y="35349"/>
                    </a:cubicBezTo>
                    <a:cubicBezTo>
                      <a:pt x="76355" y="30154"/>
                      <a:pt x="83300" y="23807"/>
                      <a:pt x="89336" y="16503"/>
                    </a:cubicBezTo>
                    <a:cubicBezTo>
                      <a:pt x="82988" y="15722"/>
                      <a:pt x="76712" y="14316"/>
                      <a:pt x="70587" y="12304"/>
                    </a:cubicBezTo>
                    <a:cubicBezTo>
                      <a:pt x="65204" y="10517"/>
                      <a:pt x="59606" y="9599"/>
                      <a:pt x="53981" y="9570"/>
                    </a:cubicBezTo>
                    <a:cubicBezTo>
                      <a:pt x="46839" y="10458"/>
                      <a:pt x="39750" y="11767"/>
                      <a:pt x="32732" y="13476"/>
                    </a:cubicBezTo>
                    <a:cubicBezTo>
                      <a:pt x="26036" y="15331"/>
                      <a:pt x="18180" y="17089"/>
                      <a:pt x="12466" y="18261"/>
                    </a:cubicBezTo>
                    <a:close/>
                  </a:path>
                </a:pathLst>
              </a:custGeom>
              <a:solidFill>
                <a:srgbClr val="263238"/>
              </a:solidFill>
              <a:ln w="891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5FC059DF-37A1-048A-8C9A-3978A7DE24C9}"/>
                  </a:ext>
                </a:extLst>
              </p:cNvPr>
              <p:cNvSpPr/>
              <p:nvPr/>
            </p:nvSpPr>
            <p:spPr>
              <a:xfrm>
                <a:off x="9711859" y="3784152"/>
                <a:ext cx="94547" cy="18420"/>
              </a:xfrm>
              <a:custGeom>
                <a:avLst/>
                <a:gdLst>
                  <a:gd name="connsiteX0" fmla="*/ 49551 w 94547"/>
                  <a:gd name="connsiteY0" fmla="*/ 0 h 18420"/>
                  <a:gd name="connsiteX1" fmla="*/ 27498 w 94547"/>
                  <a:gd name="connsiteY1" fmla="*/ 4004 h 18420"/>
                  <a:gd name="connsiteX2" fmla="*/ 0 w 94547"/>
                  <a:gd name="connsiteY2" fmla="*/ 10058 h 18420"/>
                  <a:gd name="connsiteX3" fmla="*/ 94548 w 94547"/>
                  <a:gd name="connsiteY3" fmla="*/ 8007 h 18420"/>
                  <a:gd name="connsiteX4" fmla="*/ 67764 w 94547"/>
                  <a:gd name="connsiteY4" fmla="*/ 3027 h 18420"/>
                  <a:gd name="connsiteX5" fmla="*/ 49551 w 94547"/>
                  <a:gd name="connsiteY5" fmla="*/ 0 h 1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7" h="18420">
                    <a:moveTo>
                      <a:pt x="49551" y="0"/>
                    </a:moveTo>
                    <a:cubicBezTo>
                      <a:pt x="42140" y="889"/>
                      <a:pt x="34775" y="2226"/>
                      <a:pt x="27498" y="4004"/>
                    </a:cubicBezTo>
                    <a:cubicBezTo>
                      <a:pt x="15535" y="7031"/>
                      <a:pt x="0" y="10058"/>
                      <a:pt x="0" y="10058"/>
                    </a:cubicBezTo>
                    <a:cubicBezTo>
                      <a:pt x="0" y="10058"/>
                      <a:pt x="55086" y="30174"/>
                      <a:pt x="94548" y="8007"/>
                    </a:cubicBezTo>
                    <a:cubicBezTo>
                      <a:pt x="85504" y="7207"/>
                      <a:pt x="76540" y="5537"/>
                      <a:pt x="67764" y="3027"/>
                    </a:cubicBezTo>
                    <a:cubicBezTo>
                      <a:pt x="61854" y="1064"/>
                      <a:pt x="55720" y="49"/>
                      <a:pt x="49551" y="0"/>
                    </a:cubicBezTo>
                    <a:close/>
                  </a:path>
                </a:pathLst>
              </a:custGeom>
              <a:solidFill>
                <a:srgbClr val="9E9E9E"/>
              </a:solidFill>
              <a:ln w="891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AB345339-1C4B-30D3-7DC4-4F67C935165E}"/>
                  </a:ext>
                </a:extLst>
              </p:cNvPr>
              <p:cNvSpPr/>
              <p:nvPr/>
            </p:nvSpPr>
            <p:spPr>
              <a:xfrm>
                <a:off x="9707383" y="3779270"/>
                <a:ext cx="103024" cy="28244"/>
              </a:xfrm>
              <a:custGeom>
                <a:avLst/>
                <a:gdLst>
                  <a:gd name="connsiteX0" fmla="*/ 54117 w 103024"/>
                  <a:gd name="connsiteY0" fmla="*/ 28221 h 28244"/>
                  <a:gd name="connsiteX1" fmla="*/ 3048 w 103024"/>
                  <a:gd name="connsiteY1" fmla="*/ 19627 h 28244"/>
                  <a:gd name="connsiteX2" fmla="*/ 12 w 103024"/>
                  <a:gd name="connsiteY2" fmla="*/ 14550 h 28244"/>
                  <a:gd name="connsiteX3" fmla="*/ 3673 w 103024"/>
                  <a:gd name="connsiteY3" fmla="*/ 10156 h 28244"/>
                  <a:gd name="connsiteX4" fmla="*/ 30993 w 103024"/>
                  <a:gd name="connsiteY4" fmla="*/ 4199 h 28244"/>
                  <a:gd name="connsiteX5" fmla="*/ 53580 w 103024"/>
                  <a:gd name="connsiteY5" fmla="*/ 0 h 28244"/>
                  <a:gd name="connsiteX6" fmla="*/ 53580 w 103024"/>
                  <a:gd name="connsiteY6" fmla="*/ 0 h 28244"/>
                  <a:gd name="connsiteX7" fmla="*/ 73490 w 103024"/>
                  <a:gd name="connsiteY7" fmla="*/ 3320 h 28244"/>
                  <a:gd name="connsiteX8" fmla="*/ 99024 w 103024"/>
                  <a:gd name="connsiteY8" fmla="*/ 8105 h 28244"/>
                  <a:gd name="connsiteX9" fmla="*/ 102953 w 103024"/>
                  <a:gd name="connsiteY9" fmla="*/ 12011 h 28244"/>
                  <a:gd name="connsiteX10" fmla="*/ 100631 w 103024"/>
                  <a:gd name="connsiteY10" fmla="*/ 17284 h 28244"/>
                  <a:gd name="connsiteX11" fmla="*/ 54117 w 103024"/>
                  <a:gd name="connsiteY11" fmla="*/ 28221 h 28244"/>
                  <a:gd name="connsiteX12" fmla="*/ 25547 w 103024"/>
                  <a:gd name="connsiteY12" fmla="*/ 15429 h 28244"/>
                  <a:gd name="connsiteX13" fmla="*/ 80633 w 103024"/>
                  <a:gd name="connsiteY13" fmla="*/ 15429 h 28244"/>
                  <a:gd name="connsiteX14" fmla="*/ 70812 w 103024"/>
                  <a:gd name="connsiteY14" fmla="*/ 12792 h 28244"/>
                  <a:gd name="connsiteX15" fmla="*/ 54206 w 103024"/>
                  <a:gd name="connsiteY15" fmla="*/ 10058 h 28244"/>
                  <a:gd name="connsiteX16" fmla="*/ 32957 w 103024"/>
                  <a:gd name="connsiteY16" fmla="*/ 13964 h 2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024" h="28244">
                    <a:moveTo>
                      <a:pt x="54117" y="28221"/>
                    </a:moveTo>
                    <a:cubicBezTo>
                      <a:pt x="36805" y="28055"/>
                      <a:pt x="19601" y="25164"/>
                      <a:pt x="3048" y="19627"/>
                    </a:cubicBezTo>
                    <a:cubicBezTo>
                      <a:pt x="1102" y="18885"/>
                      <a:pt x="-139" y="16796"/>
                      <a:pt x="12" y="14550"/>
                    </a:cubicBezTo>
                    <a:cubicBezTo>
                      <a:pt x="156" y="12333"/>
                      <a:pt x="1665" y="10517"/>
                      <a:pt x="3673" y="10156"/>
                    </a:cubicBezTo>
                    <a:cubicBezTo>
                      <a:pt x="3673" y="10156"/>
                      <a:pt x="19297" y="7128"/>
                      <a:pt x="30993" y="4199"/>
                    </a:cubicBezTo>
                    <a:cubicBezTo>
                      <a:pt x="38439" y="2314"/>
                      <a:pt x="45983" y="908"/>
                      <a:pt x="53580" y="0"/>
                    </a:cubicBezTo>
                    <a:lnTo>
                      <a:pt x="53580" y="0"/>
                    </a:lnTo>
                    <a:cubicBezTo>
                      <a:pt x="60330" y="58"/>
                      <a:pt x="67035" y="1172"/>
                      <a:pt x="73490" y="3320"/>
                    </a:cubicBezTo>
                    <a:cubicBezTo>
                      <a:pt x="81856" y="5732"/>
                      <a:pt x="90400" y="7334"/>
                      <a:pt x="99024" y="8105"/>
                    </a:cubicBezTo>
                    <a:cubicBezTo>
                      <a:pt x="100989" y="8290"/>
                      <a:pt x="102596" y="9892"/>
                      <a:pt x="102953" y="12011"/>
                    </a:cubicBezTo>
                    <a:cubicBezTo>
                      <a:pt x="103301" y="14130"/>
                      <a:pt x="102364" y="16259"/>
                      <a:pt x="100631" y="17284"/>
                    </a:cubicBezTo>
                    <a:cubicBezTo>
                      <a:pt x="86114" y="24832"/>
                      <a:pt x="70187" y="28582"/>
                      <a:pt x="54117" y="28221"/>
                    </a:cubicBezTo>
                    <a:close/>
                    <a:moveTo>
                      <a:pt x="25547" y="15429"/>
                    </a:moveTo>
                    <a:cubicBezTo>
                      <a:pt x="43715" y="19530"/>
                      <a:pt x="62464" y="19530"/>
                      <a:pt x="80633" y="15429"/>
                    </a:cubicBezTo>
                    <a:cubicBezTo>
                      <a:pt x="77293" y="14853"/>
                      <a:pt x="74017" y="13964"/>
                      <a:pt x="70812" y="12792"/>
                    </a:cubicBezTo>
                    <a:cubicBezTo>
                      <a:pt x="65428" y="11005"/>
                      <a:pt x="59830" y="10087"/>
                      <a:pt x="54206" y="10058"/>
                    </a:cubicBezTo>
                    <a:cubicBezTo>
                      <a:pt x="47063" y="10947"/>
                      <a:pt x="39974" y="12255"/>
                      <a:pt x="32957" y="13964"/>
                    </a:cubicBezTo>
                    <a:close/>
                  </a:path>
                </a:pathLst>
              </a:custGeom>
              <a:solidFill>
                <a:srgbClr val="263238"/>
              </a:solidFill>
              <a:ln w="891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50BF54C1-F14C-585A-3E84-B62E12A7DA0E}"/>
                  </a:ext>
                </a:extLst>
              </p:cNvPr>
              <p:cNvSpPr/>
              <p:nvPr/>
            </p:nvSpPr>
            <p:spPr>
              <a:xfrm>
                <a:off x="9702396" y="3693533"/>
                <a:ext cx="15624" cy="23045"/>
              </a:xfrm>
              <a:custGeom>
                <a:avLst/>
                <a:gdLst>
                  <a:gd name="connsiteX0" fmla="*/ 15624 w 15624"/>
                  <a:gd name="connsiteY0" fmla="*/ 11523 h 23045"/>
                  <a:gd name="connsiteX1" fmla="*/ 7768 w 15624"/>
                  <a:gd name="connsiteY1" fmla="*/ 23045 h 23045"/>
                  <a:gd name="connsiteX2" fmla="*/ 0 w 15624"/>
                  <a:gd name="connsiteY2" fmla="*/ 11523 h 23045"/>
                  <a:gd name="connsiteX3" fmla="*/ 7768 w 15624"/>
                  <a:gd name="connsiteY3" fmla="*/ 0 h 23045"/>
                  <a:gd name="connsiteX4" fmla="*/ 15624 w 15624"/>
                  <a:gd name="connsiteY4" fmla="*/ 11523 h 2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4" h="23045">
                    <a:moveTo>
                      <a:pt x="15624" y="11523"/>
                    </a:moveTo>
                    <a:cubicBezTo>
                      <a:pt x="15624" y="17870"/>
                      <a:pt x="12142" y="23045"/>
                      <a:pt x="7768" y="23045"/>
                    </a:cubicBezTo>
                    <a:cubicBezTo>
                      <a:pt x="3393" y="23045"/>
                      <a:pt x="0" y="17870"/>
                      <a:pt x="0" y="11523"/>
                    </a:cubicBezTo>
                    <a:cubicBezTo>
                      <a:pt x="0" y="5175"/>
                      <a:pt x="3482" y="0"/>
                      <a:pt x="7768" y="0"/>
                    </a:cubicBezTo>
                    <a:cubicBezTo>
                      <a:pt x="12053" y="0"/>
                      <a:pt x="15624" y="5175"/>
                      <a:pt x="15624" y="11523"/>
                    </a:cubicBezTo>
                    <a:close/>
                  </a:path>
                </a:pathLst>
              </a:custGeom>
              <a:solidFill>
                <a:srgbClr val="263238"/>
              </a:solidFill>
              <a:ln w="891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76E11692-95AD-9F8D-A5D0-7D4DFC35D5C0}"/>
                  </a:ext>
                </a:extLst>
              </p:cNvPr>
              <p:cNvSpPr/>
              <p:nvPr/>
            </p:nvSpPr>
            <p:spPr>
              <a:xfrm>
                <a:off x="9789622" y="3693533"/>
                <a:ext cx="15624" cy="23045"/>
              </a:xfrm>
              <a:custGeom>
                <a:avLst/>
                <a:gdLst>
                  <a:gd name="connsiteX0" fmla="*/ 15624 w 15624"/>
                  <a:gd name="connsiteY0" fmla="*/ 11523 h 23045"/>
                  <a:gd name="connsiteX1" fmla="*/ 7857 w 15624"/>
                  <a:gd name="connsiteY1" fmla="*/ 23045 h 23045"/>
                  <a:gd name="connsiteX2" fmla="*/ 0 w 15624"/>
                  <a:gd name="connsiteY2" fmla="*/ 11523 h 23045"/>
                  <a:gd name="connsiteX3" fmla="*/ 7857 w 15624"/>
                  <a:gd name="connsiteY3" fmla="*/ 0 h 23045"/>
                  <a:gd name="connsiteX4" fmla="*/ 15624 w 15624"/>
                  <a:gd name="connsiteY4" fmla="*/ 11523 h 2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4" h="23045">
                    <a:moveTo>
                      <a:pt x="15624" y="11523"/>
                    </a:moveTo>
                    <a:cubicBezTo>
                      <a:pt x="15624" y="17870"/>
                      <a:pt x="12142" y="23045"/>
                      <a:pt x="7857" y="23045"/>
                    </a:cubicBezTo>
                    <a:cubicBezTo>
                      <a:pt x="3571" y="23045"/>
                      <a:pt x="0" y="17870"/>
                      <a:pt x="0" y="11523"/>
                    </a:cubicBezTo>
                    <a:cubicBezTo>
                      <a:pt x="0" y="5175"/>
                      <a:pt x="3571" y="0"/>
                      <a:pt x="7857" y="0"/>
                    </a:cubicBezTo>
                    <a:cubicBezTo>
                      <a:pt x="12142" y="0"/>
                      <a:pt x="15624" y="5175"/>
                      <a:pt x="15624" y="11523"/>
                    </a:cubicBezTo>
                    <a:close/>
                  </a:path>
                </a:pathLst>
              </a:custGeom>
              <a:solidFill>
                <a:srgbClr val="263238"/>
              </a:solidFill>
              <a:ln w="891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53F1A921-C6D3-6D60-6BE1-2EE7D19791B5}"/>
                  </a:ext>
                </a:extLst>
              </p:cNvPr>
              <p:cNvSpPr/>
              <p:nvPr/>
            </p:nvSpPr>
            <p:spPr>
              <a:xfrm>
                <a:off x="9656952" y="3646759"/>
                <a:ext cx="95172" cy="104095"/>
              </a:xfrm>
              <a:custGeom>
                <a:avLst/>
                <a:gdLst>
                  <a:gd name="connsiteX0" fmla="*/ 47497 w 95172"/>
                  <a:gd name="connsiteY0" fmla="*/ 104095 h 104095"/>
                  <a:gd name="connsiteX1" fmla="*/ 0 w 95172"/>
                  <a:gd name="connsiteY1" fmla="*/ 51950 h 104095"/>
                  <a:gd name="connsiteX2" fmla="*/ 47675 w 95172"/>
                  <a:gd name="connsiteY2" fmla="*/ 0 h 104095"/>
                  <a:gd name="connsiteX3" fmla="*/ 95172 w 95172"/>
                  <a:gd name="connsiteY3" fmla="*/ 52048 h 104095"/>
                  <a:gd name="connsiteX4" fmla="*/ 47586 w 95172"/>
                  <a:gd name="connsiteY4" fmla="*/ 104095 h 104095"/>
                  <a:gd name="connsiteX5" fmla="*/ 47497 w 95172"/>
                  <a:gd name="connsiteY5" fmla="*/ 104095 h 104095"/>
                  <a:gd name="connsiteX6" fmla="*/ 47497 w 95172"/>
                  <a:gd name="connsiteY6" fmla="*/ 9765 h 104095"/>
                  <a:gd name="connsiteX7" fmla="*/ 8928 w 95172"/>
                  <a:gd name="connsiteY7" fmla="*/ 52145 h 104095"/>
                  <a:gd name="connsiteX8" fmla="*/ 47675 w 95172"/>
                  <a:gd name="connsiteY8" fmla="*/ 94330 h 104095"/>
                  <a:gd name="connsiteX9" fmla="*/ 86244 w 95172"/>
                  <a:gd name="connsiteY9" fmla="*/ 52048 h 104095"/>
                  <a:gd name="connsiteX10" fmla="*/ 47586 w 95172"/>
                  <a:gd name="connsiteY10" fmla="*/ 9765 h 104095"/>
                  <a:gd name="connsiteX11" fmla="*/ 47497 w 95172"/>
                  <a:gd name="connsiteY11" fmla="*/ 9765 h 1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172" h="104095">
                    <a:moveTo>
                      <a:pt x="47497" y="104095"/>
                    </a:moveTo>
                    <a:cubicBezTo>
                      <a:pt x="21213" y="104036"/>
                      <a:pt x="-45" y="80698"/>
                      <a:pt x="0" y="51950"/>
                    </a:cubicBezTo>
                    <a:cubicBezTo>
                      <a:pt x="53" y="23202"/>
                      <a:pt x="21392" y="-58"/>
                      <a:pt x="47675" y="0"/>
                    </a:cubicBezTo>
                    <a:cubicBezTo>
                      <a:pt x="73924" y="59"/>
                      <a:pt x="95172" y="23338"/>
                      <a:pt x="95172" y="52048"/>
                    </a:cubicBezTo>
                    <a:cubicBezTo>
                      <a:pt x="95172" y="80796"/>
                      <a:pt x="73870" y="104095"/>
                      <a:pt x="47586" y="104095"/>
                    </a:cubicBezTo>
                    <a:cubicBezTo>
                      <a:pt x="47559" y="104095"/>
                      <a:pt x="47524" y="104095"/>
                      <a:pt x="47497" y="104095"/>
                    </a:cubicBezTo>
                    <a:close/>
                    <a:moveTo>
                      <a:pt x="47497" y="9765"/>
                    </a:moveTo>
                    <a:cubicBezTo>
                      <a:pt x="26150" y="9824"/>
                      <a:pt x="8883" y="28797"/>
                      <a:pt x="8928" y="52145"/>
                    </a:cubicBezTo>
                    <a:cubicBezTo>
                      <a:pt x="8981" y="75493"/>
                      <a:pt x="26329" y="94379"/>
                      <a:pt x="47675" y="94330"/>
                    </a:cubicBezTo>
                    <a:cubicBezTo>
                      <a:pt x="68987" y="94271"/>
                      <a:pt x="86244" y="75357"/>
                      <a:pt x="86244" y="52048"/>
                    </a:cubicBezTo>
                    <a:cubicBezTo>
                      <a:pt x="86244" y="28699"/>
                      <a:pt x="68933" y="9765"/>
                      <a:pt x="47586" y="9765"/>
                    </a:cubicBezTo>
                    <a:cubicBezTo>
                      <a:pt x="47559" y="9765"/>
                      <a:pt x="47524" y="9765"/>
                      <a:pt x="47497" y="9765"/>
                    </a:cubicBezTo>
                    <a:close/>
                  </a:path>
                </a:pathLst>
              </a:custGeom>
              <a:solidFill>
                <a:srgbClr val="263238"/>
              </a:solidFill>
              <a:ln w="891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F8D52C11-F515-73DD-CEBC-0CB28893D64D}"/>
                  </a:ext>
                </a:extLst>
              </p:cNvPr>
              <p:cNvSpPr/>
              <p:nvPr/>
            </p:nvSpPr>
            <p:spPr>
              <a:xfrm>
                <a:off x="9759803" y="3646759"/>
                <a:ext cx="95172" cy="104095"/>
              </a:xfrm>
              <a:custGeom>
                <a:avLst/>
                <a:gdLst>
                  <a:gd name="connsiteX0" fmla="*/ 47497 w 95172"/>
                  <a:gd name="connsiteY0" fmla="*/ 104095 h 104095"/>
                  <a:gd name="connsiteX1" fmla="*/ 0 w 95172"/>
                  <a:gd name="connsiteY1" fmla="*/ 51950 h 104095"/>
                  <a:gd name="connsiteX2" fmla="*/ 47675 w 95172"/>
                  <a:gd name="connsiteY2" fmla="*/ 0 h 104095"/>
                  <a:gd name="connsiteX3" fmla="*/ 95172 w 95172"/>
                  <a:gd name="connsiteY3" fmla="*/ 52048 h 104095"/>
                  <a:gd name="connsiteX4" fmla="*/ 47586 w 95172"/>
                  <a:gd name="connsiteY4" fmla="*/ 104095 h 104095"/>
                  <a:gd name="connsiteX5" fmla="*/ 47497 w 95172"/>
                  <a:gd name="connsiteY5" fmla="*/ 104095 h 104095"/>
                  <a:gd name="connsiteX6" fmla="*/ 47497 w 95172"/>
                  <a:gd name="connsiteY6" fmla="*/ 9765 h 104095"/>
                  <a:gd name="connsiteX7" fmla="*/ 8928 w 95172"/>
                  <a:gd name="connsiteY7" fmla="*/ 52145 h 104095"/>
                  <a:gd name="connsiteX8" fmla="*/ 47675 w 95172"/>
                  <a:gd name="connsiteY8" fmla="*/ 94330 h 104095"/>
                  <a:gd name="connsiteX9" fmla="*/ 86244 w 95172"/>
                  <a:gd name="connsiteY9" fmla="*/ 52048 h 104095"/>
                  <a:gd name="connsiteX10" fmla="*/ 47586 w 95172"/>
                  <a:gd name="connsiteY10" fmla="*/ 9765 h 104095"/>
                  <a:gd name="connsiteX11" fmla="*/ 47497 w 95172"/>
                  <a:gd name="connsiteY11" fmla="*/ 9765 h 1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172" h="104095">
                    <a:moveTo>
                      <a:pt x="47497" y="104095"/>
                    </a:moveTo>
                    <a:cubicBezTo>
                      <a:pt x="21213" y="104036"/>
                      <a:pt x="-54" y="80698"/>
                      <a:pt x="0" y="51950"/>
                    </a:cubicBezTo>
                    <a:cubicBezTo>
                      <a:pt x="44" y="23202"/>
                      <a:pt x="21392" y="-58"/>
                      <a:pt x="47675" y="0"/>
                    </a:cubicBezTo>
                    <a:cubicBezTo>
                      <a:pt x="73924" y="59"/>
                      <a:pt x="95172" y="23338"/>
                      <a:pt x="95172" y="52048"/>
                    </a:cubicBezTo>
                    <a:cubicBezTo>
                      <a:pt x="95172" y="80796"/>
                      <a:pt x="73870" y="104095"/>
                      <a:pt x="47586" y="104095"/>
                    </a:cubicBezTo>
                    <a:cubicBezTo>
                      <a:pt x="47559" y="104095"/>
                      <a:pt x="47524" y="104095"/>
                      <a:pt x="47497" y="104095"/>
                    </a:cubicBezTo>
                    <a:close/>
                    <a:moveTo>
                      <a:pt x="47497" y="9765"/>
                    </a:moveTo>
                    <a:cubicBezTo>
                      <a:pt x="26150" y="9824"/>
                      <a:pt x="8874" y="28797"/>
                      <a:pt x="8928" y="52145"/>
                    </a:cubicBezTo>
                    <a:cubicBezTo>
                      <a:pt x="8972" y="75493"/>
                      <a:pt x="26329" y="94379"/>
                      <a:pt x="47675" y="94330"/>
                    </a:cubicBezTo>
                    <a:cubicBezTo>
                      <a:pt x="68987" y="94271"/>
                      <a:pt x="86244" y="75357"/>
                      <a:pt x="86244" y="52048"/>
                    </a:cubicBezTo>
                    <a:cubicBezTo>
                      <a:pt x="86244" y="28699"/>
                      <a:pt x="68933" y="9765"/>
                      <a:pt x="47586" y="9765"/>
                    </a:cubicBezTo>
                    <a:cubicBezTo>
                      <a:pt x="47559" y="9765"/>
                      <a:pt x="47524" y="9765"/>
                      <a:pt x="47497" y="9765"/>
                    </a:cubicBezTo>
                    <a:close/>
                  </a:path>
                </a:pathLst>
              </a:custGeom>
              <a:solidFill>
                <a:srgbClr val="263238"/>
              </a:solidFill>
              <a:ln w="891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904C854D-FAA9-EC84-75B2-62B7E860EA87}"/>
                  </a:ext>
                </a:extLst>
              </p:cNvPr>
              <p:cNvSpPr/>
              <p:nvPr/>
            </p:nvSpPr>
            <p:spPr>
              <a:xfrm>
                <a:off x="9647935"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CFEAA2ED-9276-62A3-5CBB-60E942547982}"/>
                  </a:ext>
                </a:extLst>
              </p:cNvPr>
              <p:cNvSpPr/>
              <p:nvPr/>
            </p:nvSpPr>
            <p:spPr>
              <a:xfrm>
                <a:off x="9747125"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3A51B006-37F1-E38D-1EDC-A6799976A1EB}"/>
                  </a:ext>
                </a:extLst>
              </p:cNvPr>
              <p:cNvSpPr/>
              <p:nvPr/>
            </p:nvSpPr>
            <p:spPr>
              <a:xfrm>
                <a:off x="9846226"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F8794866-E326-F0AE-D0BA-FEF19CC24B1D}"/>
                  </a:ext>
                </a:extLst>
              </p:cNvPr>
              <p:cNvSpPr/>
              <p:nvPr/>
            </p:nvSpPr>
            <p:spPr>
              <a:xfrm>
                <a:off x="9667922" y="3636319"/>
                <a:ext cx="58739" cy="21180"/>
              </a:xfrm>
              <a:custGeom>
                <a:avLst/>
                <a:gdLst>
                  <a:gd name="connsiteX0" fmla="*/ 4386 w 58739"/>
                  <a:gd name="connsiteY0" fmla="*/ 21181 h 21180"/>
                  <a:gd name="connsiteX1" fmla="*/ 3 w 58739"/>
                  <a:gd name="connsiteY1" fmla="*/ 16025 h 21180"/>
                  <a:gd name="connsiteX2" fmla="*/ 1083 w 58739"/>
                  <a:gd name="connsiteY2" fmla="*/ 12978 h 21180"/>
                  <a:gd name="connsiteX3" fmla="*/ 55990 w 58739"/>
                  <a:gd name="connsiteY3" fmla="*/ 6924 h 21180"/>
                  <a:gd name="connsiteX4" fmla="*/ 58392 w 58739"/>
                  <a:gd name="connsiteY4" fmla="*/ 13310 h 21180"/>
                  <a:gd name="connsiteX5" fmla="*/ 52562 w 58739"/>
                  <a:gd name="connsiteY5" fmla="*/ 15937 h 21180"/>
                  <a:gd name="connsiteX6" fmla="*/ 51973 w 58739"/>
                  <a:gd name="connsiteY6" fmla="*/ 15615 h 21180"/>
                  <a:gd name="connsiteX7" fmla="*/ 7333 w 58739"/>
                  <a:gd name="connsiteY7" fmla="*/ 19618 h 21180"/>
                  <a:gd name="connsiteX8" fmla="*/ 4386 w 58739"/>
                  <a:gd name="connsiteY8" fmla="*/ 21181 h 21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39" h="21180">
                    <a:moveTo>
                      <a:pt x="4386" y="21181"/>
                    </a:moveTo>
                    <a:cubicBezTo>
                      <a:pt x="1869" y="21083"/>
                      <a:pt x="-86" y="18769"/>
                      <a:pt x="3" y="16025"/>
                    </a:cubicBezTo>
                    <a:cubicBezTo>
                      <a:pt x="38" y="14902"/>
                      <a:pt x="423" y="13828"/>
                      <a:pt x="1083" y="12978"/>
                    </a:cubicBezTo>
                    <a:cubicBezTo>
                      <a:pt x="1083" y="12978"/>
                      <a:pt x="22153" y="-11630"/>
                      <a:pt x="55990" y="6924"/>
                    </a:cubicBezTo>
                    <a:cubicBezTo>
                      <a:pt x="58267" y="7959"/>
                      <a:pt x="59347" y="10820"/>
                      <a:pt x="58392" y="13310"/>
                    </a:cubicBezTo>
                    <a:cubicBezTo>
                      <a:pt x="57445" y="15800"/>
                      <a:pt x="54830" y="16972"/>
                      <a:pt x="52562" y="15937"/>
                    </a:cubicBezTo>
                    <a:cubicBezTo>
                      <a:pt x="52357" y="15849"/>
                      <a:pt x="52160" y="15742"/>
                      <a:pt x="51973" y="15615"/>
                    </a:cubicBezTo>
                    <a:cubicBezTo>
                      <a:pt x="24385" y="577"/>
                      <a:pt x="8404" y="18837"/>
                      <a:pt x="7333" y="19618"/>
                    </a:cubicBezTo>
                    <a:cubicBezTo>
                      <a:pt x="6556" y="20517"/>
                      <a:pt x="5512" y="21073"/>
                      <a:pt x="4386" y="21181"/>
                    </a:cubicBezTo>
                    <a:close/>
                  </a:path>
                </a:pathLst>
              </a:custGeom>
              <a:solidFill>
                <a:srgbClr val="263238"/>
              </a:solidFill>
              <a:ln w="891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CA47863E-6F58-DD5E-B7C1-DD9AFAF6318D}"/>
                  </a:ext>
                </a:extLst>
              </p:cNvPr>
              <p:cNvSpPr/>
              <p:nvPr/>
            </p:nvSpPr>
            <p:spPr>
              <a:xfrm>
                <a:off x="9778057" y="3640414"/>
                <a:ext cx="61375" cy="19137"/>
              </a:xfrm>
              <a:custGeom>
                <a:avLst/>
                <a:gdLst>
                  <a:gd name="connsiteX0" fmla="*/ 56830 w 61375"/>
                  <a:gd name="connsiteY0" fmla="*/ 19137 h 19137"/>
                  <a:gd name="connsiteX1" fmla="*/ 54242 w 61375"/>
                  <a:gd name="connsiteY1" fmla="*/ 18258 h 19137"/>
                  <a:gd name="connsiteX2" fmla="*/ 6834 w 61375"/>
                  <a:gd name="connsiteY2" fmla="*/ 16305 h 19137"/>
                  <a:gd name="connsiteX3" fmla="*/ 674 w 61375"/>
                  <a:gd name="connsiteY3" fmla="*/ 14840 h 19137"/>
                  <a:gd name="connsiteX4" fmla="*/ 2012 w 61375"/>
                  <a:gd name="connsiteY4" fmla="*/ 8102 h 19137"/>
                  <a:gd name="connsiteX5" fmla="*/ 59331 w 61375"/>
                  <a:gd name="connsiteY5" fmla="*/ 10153 h 19137"/>
                  <a:gd name="connsiteX6" fmla="*/ 60661 w 61375"/>
                  <a:gd name="connsiteY6" fmla="*/ 16900 h 19137"/>
                  <a:gd name="connsiteX7" fmla="*/ 56830 w 61375"/>
                  <a:gd name="connsiteY7" fmla="*/ 19137 h 1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75" h="19137">
                    <a:moveTo>
                      <a:pt x="56830" y="19137"/>
                    </a:moveTo>
                    <a:cubicBezTo>
                      <a:pt x="55911" y="19137"/>
                      <a:pt x="55009" y="18824"/>
                      <a:pt x="54242" y="18258"/>
                    </a:cubicBezTo>
                    <a:cubicBezTo>
                      <a:pt x="40144" y="7526"/>
                      <a:pt x="21627" y="6764"/>
                      <a:pt x="6834" y="16305"/>
                    </a:cubicBezTo>
                    <a:cubicBezTo>
                      <a:pt x="4763" y="17760"/>
                      <a:pt x="2004" y="17106"/>
                      <a:pt x="674" y="14840"/>
                    </a:cubicBezTo>
                    <a:cubicBezTo>
                      <a:pt x="-603" y="12565"/>
                      <a:pt x="-14" y="9596"/>
                      <a:pt x="2012" y="8102"/>
                    </a:cubicBezTo>
                    <a:cubicBezTo>
                      <a:pt x="19868" y="-3401"/>
                      <a:pt x="42198" y="-2600"/>
                      <a:pt x="59331" y="10153"/>
                    </a:cubicBezTo>
                    <a:cubicBezTo>
                      <a:pt x="61402" y="11618"/>
                      <a:pt x="62000" y="14635"/>
                      <a:pt x="60661" y="16900"/>
                    </a:cubicBezTo>
                    <a:cubicBezTo>
                      <a:pt x="59822" y="18326"/>
                      <a:pt x="58375" y="19166"/>
                      <a:pt x="56830" y="19137"/>
                    </a:cubicBezTo>
                    <a:close/>
                  </a:path>
                </a:pathLst>
              </a:custGeom>
              <a:solidFill>
                <a:srgbClr val="263238"/>
              </a:solidFill>
              <a:ln w="891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7E7460C9-AC29-D910-D5D9-A2F0F992F3CA}"/>
                  </a:ext>
                </a:extLst>
              </p:cNvPr>
              <p:cNvSpPr/>
              <p:nvPr/>
            </p:nvSpPr>
            <p:spPr>
              <a:xfrm>
                <a:off x="9914614" y="4379817"/>
                <a:ext cx="217118" cy="76980"/>
              </a:xfrm>
              <a:custGeom>
                <a:avLst/>
                <a:gdLst>
                  <a:gd name="connsiteX0" fmla="*/ 156061 w 217118"/>
                  <a:gd name="connsiteY0" fmla="*/ 0 h 76980"/>
                  <a:gd name="connsiteX1" fmla="*/ 84637 w 217118"/>
                  <a:gd name="connsiteY1" fmla="*/ 34373 h 76980"/>
                  <a:gd name="connsiteX2" fmla="*/ 33212 w 217118"/>
                  <a:gd name="connsiteY2" fmla="*/ 20311 h 76980"/>
                  <a:gd name="connsiteX3" fmla="*/ 0 w 217118"/>
                  <a:gd name="connsiteY3" fmla="*/ 43552 h 76980"/>
                  <a:gd name="connsiteX4" fmla="*/ 47497 w 217118"/>
                  <a:gd name="connsiteY4" fmla="*/ 65523 h 76980"/>
                  <a:gd name="connsiteX5" fmla="*/ 101779 w 217118"/>
                  <a:gd name="connsiteY5" fmla="*/ 76460 h 76980"/>
                  <a:gd name="connsiteX6" fmla="*/ 211772 w 217118"/>
                  <a:gd name="connsiteY6" fmla="*/ 76460 h 76980"/>
                  <a:gd name="connsiteX7" fmla="*/ 215701 w 217118"/>
                  <a:gd name="connsiteY7" fmla="*/ 50387 h 76980"/>
                  <a:gd name="connsiteX8" fmla="*/ 200344 w 217118"/>
                  <a:gd name="connsiteY8" fmla="*/ 4687 h 7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118" h="76980">
                    <a:moveTo>
                      <a:pt x="156061" y="0"/>
                    </a:moveTo>
                    <a:cubicBezTo>
                      <a:pt x="137491" y="4687"/>
                      <a:pt x="84637" y="34373"/>
                      <a:pt x="84637" y="34373"/>
                    </a:cubicBezTo>
                    <a:lnTo>
                      <a:pt x="33212" y="20311"/>
                    </a:lnTo>
                    <a:lnTo>
                      <a:pt x="0" y="43552"/>
                    </a:lnTo>
                    <a:cubicBezTo>
                      <a:pt x="14803" y="53288"/>
                      <a:pt x="30793" y="60689"/>
                      <a:pt x="47497" y="65523"/>
                    </a:cubicBezTo>
                    <a:cubicBezTo>
                      <a:pt x="68924" y="70210"/>
                      <a:pt x="97494" y="75288"/>
                      <a:pt x="101779" y="76460"/>
                    </a:cubicBezTo>
                    <a:cubicBezTo>
                      <a:pt x="106065" y="77632"/>
                      <a:pt x="211772" y="76460"/>
                      <a:pt x="211772" y="76460"/>
                    </a:cubicBezTo>
                    <a:cubicBezTo>
                      <a:pt x="217058" y="69068"/>
                      <a:pt x="218540" y="59244"/>
                      <a:pt x="215701" y="50387"/>
                    </a:cubicBezTo>
                    <a:cubicBezTo>
                      <a:pt x="211531" y="34793"/>
                      <a:pt x="206397" y="19520"/>
                      <a:pt x="200344" y="4687"/>
                    </a:cubicBezTo>
                  </a:path>
                </a:pathLst>
              </a:custGeom>
              <a:solidFill>
                <a:srgbClr val="C4C4C4"/>
              </a:solidFill>
              <a:ln w="891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3BFCCB46-7476-58B6-15FC-45B473123ACF}"/>
                  </a:ext>
                </a:extLst>
              </p:cNvPr>
              <p:cNvSpPr/>
              <p:nvPr/>
            </p:nvSpPr>
            <p:spPr>
              <a:xfrm>
                <a:off x="9909790" y="4374922"/>
                <a:ext cx="226352" cy="87155"/>
              </a:xfrm>
              <a:custGeom>
                <a:avLst/>
                <a:gdLst>
                  <a:gd name="connsiteX0" fmla="*/ 140530 w 226352"/>
                  <a:gd name="connsiteY0" fmla="*/ 87019 h 87155"/>
                  <a:gd name="connsiteX1" fmla="*/ 104818 w 226352"/>
                  <a:gd name="connsiteY1" fmla="*/ 86043 h 87155"/>
                  <a:gd name="connsiteX2" fmla="*/ 83480 w 226352"/>
                  <a:gd name="connsiteY2" fmla="*/ 81649 h 87155"/>
                  <a:gd name="connsiteX3" fmla="*/ 51161 w 226352"/>
                  <a:gd name="connsiteY3" fmla="*/ 75204 h 87155"/>
                  <a:gd name="connsiteX4" fmla="*/ 2146 w 226352"/>
                  <a:gd name="connsiteY4" fmla="*/ 52646 h 87155"/>
                  <a:gd name="connsiteX5" fmla="*/ 3 w 226352"/>
                  <a:gd name="connsiteY5" fmla="*/ 48545 h 87155"/>
                  <a:gd name="connsiteX6" fmla="*/ 2057 w 226352"/>
                  <a:gd name="connsiteY6" fmla="*/ 44346 h 87155"/>
                  <a:gd name="connsiteX7" fmla="*/ 35269 w 226352"/>
                  <a:gd name="connsiteY7" fmla="*/ 21008 h 87155"/>
                  <a:gd name="connsiteX8" fmla="*/ 38751 w 226352"/>
                  <a:gd name="connsiteY8" fmla="*/ 20422 h 87155"/>
                  <a:gd name="connsiteX9" fmla="*/ 88569 w 226352"/>
                  <a:gd name="connsiteY9" fmla="*/ 33995 h 87155"/>
                  <a:gd name="connsiteX10" fmla="*/ 159547 w 226352"/>
                  <a:gd name="connsiteY10" fmla="*/ 111 h 87155"/>
                  <a:gd name="connsiteX11" fmla="*/ 164903 w 226352"/>
                  <a:gd name="connsiteY11" fmla="*/ 3724 h 87155"/>
                  <a:gd name="connsiteX12" fmla="*/ 161547 w 226352"/>
                  <a:gd name="connsiteY12" fmla="*/ 9573 h 87155"/>
                  <a:gd name="connsiteX13" fmla="*/ 161511 w 226352"/>
                  <a:gd name="connsiteY13" fmla="*/ 9583 h 87155"/>
                  <a:gd name="connsiteX14" fmla="*/ 91158 w 226352"/>
                  <a:gd name="connsiteY14" fmla="*/ 43565 h 87155"/>
                  <a:gd name="connsiteX15" fmla="*/ 88033 w 226352"/>
                  <a:gd name="connsiteY15" fmla="*/ 43565 h 87155"/>
                  <a:gd name="connsiteX16" fmla="*/ 38840 w 226352"/>
                  <a:gd name="connsiteY16" fmla="*/ 30773 h 87155"/>
                  <a:gd name="connsiteX17" fmla="*/ 13485 w 226352"/>
                  <a:gd name="connsiteY17" fmla="*/ 48643 h 87155"/>
                  <a:gd name="connsiteX18" fmla="*/ 53214 w 226352"/>
                  <a:gd name="connsiteY18" fmla="*/ 66025 h 87155"/>
                  <a:gd name="connsiteX19" fmla="*/ 85355 w 226352"/>
                  <a:gd name="connsiteY19" fmla="*/ 72469 h 87155"/>
                  <a:gd name="connsiteX20" fmla="*/ 108032 w 226352"/>
                  <a:gd name="connsiteY20" fmla="*/ 77157 h 87155"/>
                  <a:gd name="connsiteX21" fmla="*/ 214365 w 226352"/>
                  <a:gd name="connsiteY21" fmla="*/ 77157 h 87155"/>
                  <a:gd name="connsiteX22" fmla="*/ 216150 w 226352"/>
                  <a:gd name="connsiteY22" fmla="*/ 57041 h 87155"/>
                  <a:gd name="connsiteX23" fmla="*/ 201062 w 226352"/>
                  <a:gd name="connsiteY23" fmla="*/ 12122 h 87155"/>
                  <a:gd name="connsiteX24" fmla="*/ 203356 w 226352"/>
                  <a:gd name="connsiteY24" fmla="*/ 5687 h 87155"/>
                  <a:gd name="connsiteX25" fmla="*/ 203383 w 226352"/>
                  <a:gd name="connsiteY25" fmla="*/ 5677 h 87155"/>
                  <a:gd name="connsiteX26" fmla="*/ 209276 w 226352"/>
                  <a:gd name="connsiteY26" fmla="*/ 8118 h 87155"/>
                  <a:gd name="connsiteX27" fmla="*/ 224810 w 226352"/>
                  <a:gd name="connsiteY27" fmla="*/ 54697 h 87155"/>
                  <a:gd name="connsiteX28" fmla="*/ 219721 w 226352"/>
                  <a:gd name="connsiteY28" fmla="*/ 85457 h 87155"/>
                  <a:gd name="connsiteX29" fmla="*/ 216597 w 226352"/>
                  <a:gd name="connsiteY29" fmla="*/ 86824 h 87155"/>
                  <a:gd name="connsiteX30" fmla="*/ 140530 w 226352"/>
                  <a:gd name="connsiteY30" fmla="*/ 87019 h 8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6352" h="87155">
                    <a:moveTo>
                      <a:pt x="140530" y="87019"/>
                    </a:moveTo>
                    <a:cubicBezTo>
                      <a:pt x="128620" y="87371"/>
                      <a:pt x="116701" y="87039"/>
                      <a:pt x="104818" y="86043"/>
                    </a:cubicBezTo>
                    <a:cubicBezTo>
                      <a:pt x="102943" y="85359"/>
                      <a:pt x="93033" y="83504"/>
                      <a:pt x="83480" y="81649"/>
                    </a:cubicBezTo>
                    <a:cubicBezTo>
                      <a:pt x="73927" y="79793"/>
                      <a:pt x="61428" y="77547"/>
                      <a:pt x="51161" y="75204"/>
                    </a:cubicBezTo>
                    <a:cubicBezTo>
                      <a:pt x="33921" y="70282"/>
                      <a:pt x="17413" y="62685"/>
                      <a:pt x="2146" y="52646"/>
                    </a:cubicBezTo>
                    <a:cubicBezTo>
                      <a:pt x="825" y="51787"/>
                      <a:pt x="12" y="50225"/>
                      <a:pt x="3" y="48545"/>
                    </a:cubicBezTo>
                    <a:cubicBezTo>
                      <a:pt x="-59" y="46836"/>
                      <a:pt x="727" y="45235"/>
                      <a:pt x="2057" y="44346"/>
                    </a:cubicBezTo>
                    <a:lnTo>
                      <a:pt x="35269" y="21008"/>
                    </a:lnTo>
                    <a:cubicBezTo>
                      <a:pt x="36323" y="20344"/>
                      <a:pt x="37563" y="20129"/>
                      <a:pt x="38751" y="20422"/>
                    </a:cubicBezTo>
                    <a:lnTo>
                      <a:pt x="88569" y="33995"/>
                    </a:lnTo>
                    <a:cubicBezTo>
                      <a:pt x="97497" y="29113"/>
                      <a:pt x="142137" y="4700"/>
                      <a:pt x="159547" y="111"/>
                    </a:cubicBezTo>
                    <a:cubicBezTo>
                      <a:pt x="161930" y="-446"/>
                      <a:pt x="164288" y="1146"/>
                      <a:pt x="164903" y="3724"/>
                    </a:cubicBezTo>
                    <a:cubicBezTo>
                      <a:pt x="165457" y="6351"/>
                      <a:pt x="163948" y="8968"/>
                      <a:pt x="161547" y="9573"/>
                    </a:cubicBezTo>
                    <a:cubicBezTo>
                      <a:pt x="161537" y="9573"/>
                      <a:pt x="161520" y="9583"/>
                      <a:pt x="161511" y="9583"/>
                    </a:cubicBezTo>
                    <a:cubicBezTo>
                      <a:pt x="143655" y="14075"/>
                      <a:pt x="91694" y="43272"/>
                      <a:pt x="91158" y="43565"/>
                    </a:cubicBezTo>
                    <a:cubicBezTo>
                      <a:pt x="90158" y="44005"/>
                      <a:pt x="89033" y="44005"/>
                      <a:pt x="88033" y="43565"/>
                    </a:cubicBezTo>
                    <a:lnTo>
                      <a:pt x="38840" y="30773"/>
                    </a:lnTo>
                    <a:lnTo>
                      <a:pt x="13485" y="48643"/>
                    </a:lnTo>
                    <a:cubicBezTo>
                      <a:pt x="25939" y="56396"/>
                      <a:pt x="39304" y="62246"/>
                      <a:pt x="53214" y="66025"/>
                    </a:cubicBezTo>
                    <a:cubicBezTo>
                      <a:pt x="63481" y="68271"/>
                      <a:pt x="75356" y="70517"/>
                      <a:pt x="85355" y="72469"/>
                    </a:cubicBezTo>
                    <a:cubicBezTo>
                      <a:pt x="98568" y="74911"/>
                      <a:pt x="105621" y="76278"/>
                      <a:pt x="108032" y="77157"/>
                    </a:cubicBezTo>
                    <a:cubicBezTo>
                      <a:pt x="112675" y="78036"/>
                      <a:pt x="174813" y="77157"/>
                      <a:pt x="214365" y="77157"/>
                    </a:cubicBezTo>
                    <a:cubicBezTo>
                      <a:pt x="217436" y="70995"/>
                      <a:pt x="218088" y="63730"/>
                      <a:pt x="216150" y="57041"/>
                    </a:cubicBezTo>
                    <a:cubicBezTo>
                      <a:pt x="212052" y="41710"/>
                      <a:pt x="207008" y="26711"/>
                      <a:pt x="201062" y="12122"/>
                    </a:cubicBezTo>
                    <a:cubicBezTo>
                      <a:pt x="200071" y="9651"/>
                      <a:pt x="201098" y="6771"/>
                      <a:pt x="203356" y="5687"/>
                    </a:cubicBezTo>
                    <a:cubicBezTo>
                      <a:pt x="203366" y="5687"/>
                      <a:pt x="203374" y="5677"/>
                      <a:pt x="203383" y="5677"/>
                    </a:cubicBezTo>
                    <a:cubicBezTo>
                      <a:pt x="205633" y="4632"/>
                      <a:pt x="208231" y="5706"/>
                      <a:pt x="209276" y="8118"/>
                    </a:cubicBezTo>
                    <a:cubicBezTo>
                      <a:pt x="215436" y="23234"/>
                      <a:pt x="220623" y="38800"/>
                      <a:pt x="224810" y="54697"/>
                    </a:cubicBezTo>
                    <a:cubicBezTo>
                      <a:pt x="228042" y="65224"/>
                      <a:pt x="226123" y="76835"/>
                      <a:pt x="219721" y="85457"/>
                    </a:cubicBezTo>
                    <a:cubicBezTo>
                      <a:pt x="218882" y="86346"/>
                      <a:pt x="217758" y="86834"/>
                      <a:pt x="216597" y="86824"/>
                    </a:cubicBezTo>
                    <a:cubicBezTo>
                      <a:pt x="194634" y="86629"/>
                      <a:pt x="164100" y="87019"/>
                      <a:pt x="140530" y="87019"/>
                    </a:cubicBezTo>
                    <a:close/>
                  </a:path>
                </a:pathLst>
              </a:custGeom>
              <a:solidFill>
                <a:srgbClr val="263238"/>
              </a:solidFill>
              <a:ln w="891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EBB8D051-0964-3666-2018-F401A310D526}"/>
                  </a:ext>
                </a:extLst>
              </p:cNvPr>
              <p:cNvSpPr/>
              <p:nvPr/>
            </p:nvSpPr>
            <p:spPr>
              <a:xfrm>
                <a:off x="9413560" y="4349546"/>
                <a:ext cx="212679" cy="108391"/>
              </a:xfrm>
              <a:custGeom>
                <a:avLst/>
                <a:gdLst>
                  <a:gd name="connsiteX0" fmla="*/ 51976 w 212679"/>
                  <a:gd name="connsiteY0" fmla="*/ 22166 h 108391"/>
                  <a:gd name="connsiteX1" fmla="*/ 143041 w 212679"/>
                  <a:gd name="connsiteY1" fmla="*/ 28709 h 108391"/>
                  <a:gd name="connsiteX2" fmla="*/ 176164 w 212679"/>
                  <a:gd name="connsiteY2" fmla="*/ 18261 h 108391"/>
                  <a:gd name="connsiteX3" fmla="*/ 212680 w 212679"/>
                  <a:gd name="connsiteY3" fmla="*/ 34763 h 108391"/>
                  <a:gd name="connsiteX4" fmla="*/ 169468 w 212679"/>
                  <a:gd name="connsiteY4" fmla="*/ 65621 h 108391"/>
                  <a:gd name="connsiteX5" fmla="*/ 117865 w 212679"/>
                  <a:gd name="connsiteY5" fmla="*/ 86908 h 108391"/>
                  <a:gd name="connsiteX6" fmla="*/ 9657 w 212679"/>
                  <a:gd name="connsiteY6" fmla="*/ 108392 h 108391"/>
                  <a:gd name="connsiteX7" fmla="*/ 104 w 212679"/>
                  <a:gd name="connsiteY7" fmla="*/ 80659 h 108391"/>
                  <a:gd name="connsiteX8" fmla="*/ 18853 w 212679"/>
                  <a:gd name="connsiteY8" fmla="*/ 0 h 10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679" h="108391">
                    <a:moveTo>
                      <a:pt x="51976" y="22166"/>
                    </a:moveTo>
                    <a:cubicBezTo>
                      <a:pt x="70993" y="23241"/>
                      <a:pt x="143041" y="28709"/>
                      <a:pt x="143041" y="28709"/>
                    </a:cubicBezTo>
                    <a:lnTo>
                      <a:pt x="176164" y="18261"/>
                    </a:lnTo>
                    <a:lnTo>
                      <a:pt x="212680" y="34763"/>
                    </a:lnTo>
                    <a:cubicBezTo>
                      <a:pt x="199681" y="47224"/>
                      <a:pt x="185128" y="57613"/>
                      <a:pt x="169468" y="65621"/>
                    </a:cubicBezTo>
                    <a:cubicBezTo>
                      <a:pt x="149113" y="74409"/>
                      <a:pt x="121793" y="84565"/>
                      <a:pt x="117865" y="86908"/>
                    </a:cubicBezTo>
                    <a:cubicBezTo>
                      <a:pt x="113936" y="89252"/>
                      <a:pt x="9657" y="108392"/>
                      <a:pt x="9657" y="108392"/>
                    </a:cubicBezTo>
                    <a:cubicBezTo>
                      <a:pt x="2836" y="101175"/>
                      <a:pt x="-663" y="91000"/>
                      <a:pt x="104" y="80659"/>
                    </a:cubicBezTo>
                    <a:cubicBezTo>
                      <a:pt x="1086" y="62594"/>
                      <a:pt x="18853" y="0"/>
                      <a:pt x="18853" y="0"/>
                    </a:cubicBezTo>
                  </a:path>
                </a:pathLst>
              </a:custGeom>
              <a:solidFill>
                <a:srgbClr val="C4C4C4"/>
              </a:solidFill>
              <a:ln w="891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EEDE76F5-09AD-D245-04BA-61EF76B2AE91}"/>
                  </a:ext>
                </a:extLst>
              </p:cNvPr>
              <p:cNvSpPr/>
              <p:nvPr/>
            </p:nvSpPr>
            <p:spPr>
              <a:xfrm>
                <a:off x="9409078" y="4344650"/>
                <a:ext cx="221611" cy="118170"/>
              </a:xfrm>
              <a:custGeom>
                <a:avLst/>
                <a:gdLst>
                  <a:gd name="connsiteX0" fmla="*/ 14140 w 221611"/>
                  <a:gd name="connsiteY0" fmla="*/ 118170 h 118170"/>
                  <a:gd name="connsiteX1" fmla="*/ 11283 w 221611"/>
                  <a:gd name="connsiteY1" fmla="*/ 116998 h 118170"/>
                  <a:gd name="connsiteX2" fmla="*/ 123 w 221611"/>
                  <a:gd name="connsiteY2" fmla="*/ 85262 h 118170"/>
                  <a:gd name="connsiteX3" fmla="*/ 19050 w 221611"/>
                  <a:gd name="connsiteY3" fmla="*/ 3431 h 118170"/>
                  <a:gd name="connsiteX4" fmla="*/ 24675 w 221611"/>
                  <a:gd name="connsiteY4" fmla="*/ 208 h 118170"/>
                  <a:gd name="connsiteX5" fmla="*/ 27621 w 221611"/>
                  <a:gd name="connsiteY5" fmla="*/ 6360 h 118170"/>
                  <a:gd name="connsiteX6" fmla="*/ 9051 w 221611"/>
                  <a:gd name="connsiteY6" fmla="*/ 85848 h 118170"/>
                  <a:gd name="connsiteX7" fmla="*/ 15657 w 221611"/>
                  <a:gd name="connsiteY7" fmla="*/ 108014 h 118170"/>
                  <a:gd name="connsiteX8" fmla="*/ 120472 w 221611"/>
                  <a:gd name="connsiteY8" fmla="*/ 87410 h 118170"/>
                  <a:gd name="connsiteX9" fmla="*/ 141810 w 221611"/>
                  <a:gd name="connsiteY9" fmla="*/ 78524 h 118170"/>
                  <a:gd name="connsiteX10" fmla="*/ 172344 w 221611"/>
                  <a:gd name="connsiteY10" fmla="*/ 66025 h 118170"/>
                  <a:gd name="connsiteX11" fmla="*/ 208591 w 221611"/>
                  <a:gd name="connsiteY11" fmla="*/ 41026 h 118170"/>
                  <a:gd name="connsiteX12" fmla="*/ 180379 w 221611"/>
                  <a:gd name="connsiteY12" fmla="*/ 28332 h 118170"/>
                  <a:gd name="connsiteX13" fmla="*/ 148684 w 221611"/>
                  <a:gd name="connsiteY13" fmla="*/ 38097 h 118170"/>
                  <a:gd name="connsiteX14" fmla="*/ 147167 w 221611"/>
                  <a:gd name="connsiteY14" fmla="*/ 38097 h 118170"/>
                  <a:gd name="connsiteX15" fmla="*/ 56280 w 221611"/>
                  <a:gd name="connsiteY15" fmla="*/ 31554 h 118170"/>
                  <a:gd name="connsiteX16" fmla="*/ 51994 w 221611"/>
                  <a:gd name="connsiteY16" fmla="*/ 26486 h 118170"/>
                  <a:gd name="connsiteX17" fmla="*/ 51994 w 221611"/>
                  <a:gd name="connsiteY17" fmla="*/ 26476 h 118170"/>
                  <a:gd name="connsiteX18" fmla="*/ 56342 w 221611"/>
                  <a:gd name="connsiteY18" fmla="*/ 21857 h 118170"/>
                  <a:gd name="connsiteX19" fmla="*/ 56726 w 221611"/>
                  <a:gd name="connsiteY19" fmla="*/ 21887 h 118170"/>
                  <a:gd name="connsiteX20" fmla="*/ 146988 w 221611"/>
                  <a:gd name="connsiteY20" fmla="*/ 28234 h 118170"/>
                  <a:gd name="connsiteX21" fmla="*/ 179397 w 221611"/>
                  <a:gd name="connsiteY21" fmla="*/ 18469 h 118170"/>
                  <a:gd name="connsiteX22" fmla="*/ 182343 w 221611"/>
                  <a:gd name="connsiteY22" fmla="*/ 18469 h 118170"/>
                  <a:gd name="connsiteX23" fmla="*/ 218859 w 221611"/>
                  <a:gd name="connsiteY23" fmla="*/ 34874 h 118170"/>
                  <a:gd name="connsiteX24" fmla="*/ 221537 w 221611"/>
                  <a:gd name="connsiteY24" fmla="*/ 38585 h 118170"/>
                  <a:gd name="connsiteX25" fmla="*/ 220109 w 221611"/>
                  <a:gd name="connsiteY25" fmla="*/ 43077 h 118170"/>
                  <a:gd name="connsiteX26" fmla="*/ 175468 w 221611"/>
                  <a:gd name="connsiteY26" fmla="*/ 74911 h 118170"/>
                  <a:gd name="connsiteX27" fmla="*/ 144756 w 221611"/>
                  <a:gd name="connsiteY27" fmla="*/ 87507 h 118170"/>
                  <a:gd name="connsiteX28" fmla="*/ 124400 w 221611"/>
                  <a:gd name="connsiteY28" fmla="*/ 95906 h 118170"/>
                  <a:gd name="connsiteX29" fmla="*/ 14764 w 221611"/>
                  <a:gd name="connsiteY29" fmla="*/ 117877 h 11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1611" h="118170">
                    <a:moveTo>
                      <a:pt x="14140" y="118170"/>
                    </a:moveTo>
                    <a:cubicBezTo>
                      <a:pt x="13086" y="118189"/>
                      <a:pt x="12068" y="117769"/>
                      <a:pt x="11283" y="116998"/>
                    </a:cubicBezTo>
                    <a:cubicBezTo>
                      <a:pt x="3328" y="108834"/>
                      <a:pt x="-779" y="97146"/>
                      <a:pt x="123" y="85262"/>
                    </a:cubicBezTo>
                    <a:cubicBezTo>
                      <a:pt x="1105" y="66806"/>
                      <a:pt x="17979" y="6067"/>
                      <a:pt x="19050" y="3431"/>
                    </a:cubicBezTo>
                    <a:cubicBezTo>
                      <a:pt x="19818" y="873"/>
                      <a:pt x="22309" y="-563"/>
                      <a:pt x="24675" y="208"/>
                    </a:cubicBezTo>
                    <a:cubicBezTo>
                      <a:pt x="27014" y="1048"/>
                      <a:pt x="28326" y="3773"/>
                      <a:pt x="27621" y="6360"/>
                    </a:cubicBezTo>
                    <a:cubicBezTo>
                      <a:pt x="27621" y="6946"/>
                      <a:pt x="9765" y="68563"/>
                      <a:pt x="9051" y="85848"/>
                    </a:cubicBezTo>
                    <a:cubicBezTo>
                      <a:pt x="8435" y="93904"/>
                      <a:pt x="10818" y="101901"/>
                      <a:pt x="15657" y="108014"/>
                    </a:cubicBezTo>
                    <a:cubicBezTo>
                      <a:pt x="54673" y="100885"/>
                      <a:pt x="115740" y="89363"/>
                      <a:pt x="120472" y="87410"/>
                    </a:cubicBezTo>
                    <a:cubicBezTo>
                      <a:pt x="122436" y="86238"/>
                      <a:pt x="129400" y="83504"/>
                      <a:pt x="141810" y="78524"/>
                    </a:cubicBezTo>
                    <a:cubicBezTo>
                      <a:pt x="151363" y="74715"/>
                      <a:pt x="162612" y="70126"/>
                      <a:pt x="172344" y="66025"/>
                    </a:cubicBezTo>
                    <a:cubicBezTo>
                      <a:pt x="185397" y="59511"/>
                      <a:pt x="197592" y="51104"/>
                      <a:pt x="208591" y="41026"/>
                    </a:cubicBezTo>
                    <a:lnTo>
                      <a:pt x="180379" y="28332"/>
                    </a:lnTo>
                    <a:lnTo>
                      <a:pt x="148684" y="38097"/>
                    </a:lnTo>
                    <a:lnTo>
                      <a:pt x="147167" y="38097"/>
                    </a:lnTo>
                    <a:cubicBezTo>
                      <a:pt x="146452" y="38097"/>
                      <a:pt x="75028" y="32530"/>
                      <a:pt x="56280" y="31554"/>
                    </a:cubicBezTo>
                    <a:cubicBezTo>
                      <a:pt x="53816" y="31447"/>
                      <a:pt x="51896" y="29181"/>
                      <a:pt x="51994" y="26486"/>
                    </a:cubicBezTo>
                    <a:cubicBezTo>
                      <a:pt x="51994" y="26486"/>
                      <a:pt x="51994" y="26476"/>
                      <a:pt x="51994" y="26476"/>
                    </a:cubicBezTo>
                    <a:cubicBezTo>
                      <a:pt x="52030" y="23889"/>
                      <a:pt x="53976" y="21818"/>
                      <a:pt x="56342" y="21857"/>
                    </a:cubicBezTo>
                    <a:cubicBezTo>
                      <a:pt x="56476" y="21867"/>
                      <a:pt x="56601" y="21877"/>
                      <a:pt x="56726" y="21887"/>
                    </a:cubicBezTo>
                    <a:cubicBezTo>
                      <a:pt x="74582" y="22765"/>
                      <a:pt x="139132" y="27648"/>
                      <a:pt x="146988" y="28234"/>
                    </a:cubicBezTo>
                    <a:lnTo>
                      <a:pt x="179397" y="18469"/>
                    </a:lnTo>
                    <a:cubicBezTo>
                      <a:pt x="180352" y="18127"/>
                      <a:pt x="181388" y="18127"/>
                      <a:pt x="182343" y="18469"/>
                    </a:cubicBezTo>
                    <a:lnTo>
                      <a:pt x="218859" y="34874"/>
                    </a:lnTo>
                    <a:cubicBezTo>
                      <a:pt x="220269" y="35538"/>
                      <a:pt x="221269" y="36935"/>
                      <a:pt x="221537" y="38585"/>
                    </a:cubicBezTo>
                    <a:cubicBezTo>
                      <a:pt x="221822" y="40255"/>
                      <a:pt x="221278" y="41963"/>
                      <a:pt x="220109" y="43077"/>
                    </a:cubicBezTo>
                    <a:cubicBezTo>
                      <a:pt x="206717" y="55996"/>
                      <a:pt x="191682" y="66718"/>
                      <a:pt x="175468" y="74911"/>
                    </a:cubicBezTo>
                    <a:cubicBezTo>
                      <a:pt x="165737" y="79110"/>
                      <a:pt x="154398" y="83602"/>
                      <a:pt x="144756" y="87507"/>
                    </a:cubicBezTo>
                    <a:cubicBezTo>
                      <a:pt x="135114" y="91413"/>
                      <a:pt x="126186" y="94929"/>
                      <a:pt x="124400" y="95906"/>
                    </a:cubicBezTo>
                    <a:cubicBezTo>
                      <a:pt x="120383" y="98347"/>
                      <a:pt x="53958" y="110748"/>
                      <a:pt x="14764" y="117877"/>
                    </a:cubicBezTo>
                    <a:close/>
                  </a:path>
                </a:pathLst>
              </a:custGeom>
              <a:solidFill>
                <a:srgbClr val="263238"/>
              </a:solidFill>
              <a:ln w="891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1817F823-538F-B9D7-3287-1EEC853746D2}"/>
                  </a:ext>
                </a:extLst>
              </p:cNvPr>
              <p:cNvSpPr/>
              <p:nvPr/>
            </p:nvSpPr>
            <p:spPr>
              <a:xfrm>
                <a:off x="9818248" y="4380706"/>
                <a:ext cx="96366" cy="51797"/>
              </a:xfrm>
              <a:custGeom>
                <a:avLst/>
                <a:gdLst>
                  <a:gd name="connsiteX0" fmla="*/ 59226 w 96366"/>
                  <a:gd name="connsiteY0" fmla="*/ 9853 h 51797"/>
                  <a:gd name="connsiteX1" fmla="*/ 29227 w 96366"/>
                  <a:gd name="connsiteY1" fmla="*/ 88 h 51797"/>
                  <a:gd name="connsiteX2" fmla="*/ 2443 w 96366"/>
                  <a:gd name="connsiteY2" fmla="*/ 34461 h 51797"/>
                  <a:gd name="connsiteX3" fmla="*/ 9586 w 96366"/>
                  <a:gd name="connsiteY3" fmla="*/ 51647 h 51797"/>
                  <a:gd name="connsiteX4" fmla="*/ 36370 w 96366"/>
                  <a:gd name="connsiteY4" fmla="*/ 30652 h 51797"/>
                  <a:gd name="connsiteX5" fmla="*/ 96366 w 96366"/>
                  <a:gd name="connsiteY5" fmla="*/ 42272 h 51797"/>
                  <a:gd name="connsiteX6" fmla="*/ 59226 w 96366"/>
                  <a:gd name="connsiteY6" fmla="*/ 9853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66" h="51797">
                    <a:moveTo>
                      <a:pt x="59226" y="9853"/>
                    </a:moveTo>
                    <a:cubicBezTo>
                      <a:pt x="59226" y="9853"/>
                      <a:pt x="33513" y="-1084"/>
                      <a:pt x="29227" y="88"/>
                    </a:cubicBezTo>
                    <a:cubicBezTo>
                      <a:pt x="24942" y="1260"/>
                      <a:pt x="7800" y="26649"/>
                      <a:pt x="2443" y="34461"/>
                    </a:cubicBezTo>
                    <a:cubicBezTo>
                      <a:pt x="-2913" y="42272"/>
                      <a:pt x="1015" y="53210"/>
                      <a:pt x="9586" y="51647"/>
                    </a:cubicBezTo>
                    <a:cubicBezTo>
                      <a:pt x="18157" y="50085"/>
                      <a:pt x="36370" y="30652"/>
                      <a:pt x="36370" y="30652"/>
                    </a:cubicBezTo>
                    <a:cubicBezTo>
                      <a:pt x="36370" y="30652"/>
                      <a:pt x="96366" y="46960"/>
                      <a:pt x="96366" y="42272"/>
                    </a:cubicBezTo>
                    <a:cubicBezTo>
                      <a:pt x="96366" y="37585"/>
                      <a:pt x="59226" y="9853"/>
                      <a:pt x="59226" y="9853"/>
                    </a:cubicBezTo>
                    <a:close/>
                  </a:path>
                </a:pathLst>
              </a:custGeom>
              <a:solidFill>
                <a:srgbClr val="C4C4C4"/>
              </a:solidFill>
              <a:ln w="891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9F831812-A358-1429-A1F0-930342901127}"/>
                  </a:ext>
                </a:extLst>
              </p:cNvPr>
              <p:cNvSpPr/>
              <p:nvPr/>
            </p:nvSpPr>
            <p:spPr>
              <a:xfrm>
                <a:off x="9813305" y="4376346"/>
                <a:ext cx="105773" cy="61548"/>
              </a:xfrm>
              <a:custGeom>
                <a:avLst/>
                <a:gdLst>
                  <a:gd name="connsiteX0" fmla="*/ 12565 w 105773"/>
                  <a:gd name="connsiteY0" fmla="*/ 61475 h 61548"/>
                  <a:gd name="connsiteX1" fmla="*/ 1852 w 105773"/>
                  <a:gd name="connsiteY1" fmla="*/ 54737 h 61548"/>
                  <a:gd name="connsiteX2" fmla="*/ 3548 w 105773"/>
                  <a:gd name="connsiteY2" fmla="*/ 36184 h 61548"/>
                  <a:gd name="connsiteX3" fmla="*/ 7476 w 105773"/>
                  <a:gd name="connsiteY3" fmla="*/ 30715 h 61548"/>
                  <a:gd name="connsiteX4" fmla="*/ 32743 w 105773"/>
                  <a:gd name="connsiteY4" fmla="*/ 248 h 61548"/>
                  <a:gd name="connsiteX5" fmla="*/ 65777 w 105773"/>
                  <a:gd name="connsiteY5" fmla="*/ 10013 h 61548"/>
                  <a:gd name="connsiteX6" fmla="*/ 66669 w 105773"/>
                  <a:gd name="connsiteY6" fmla="*/ 10502 h 61548"/>
                  <a:gd name="connsiteX7" fmla="*/ 105774 w 105773"/>
                  <a:gd name="connsiteY7" fmla="*/ 47316 h 61548"/>
                  <a:gd name="connsiteX8" fmla="*/ 103810 w 105773"/>
                  <a:gd name="connsiteY8" fmla="*/ 51612 h 61548"/>
                  <a:gd name="connsiteX9" fmla="*/ 42563 w 105773"/>
                  <a:gd name="connsiteY9" fmla="*/ 41066 h 61548"/>
                  <a:gd name="connsiteX10" fmla="*/ 14887 w 105773"/>
                  <a:gd name="connsiteY10" fmla="*/ 61475 h 61548"/>
                  <a:gd name="connsiteX11" fmla="*/ 12565 w 105773"/>
                  <a:gd name="connsiteY11" fmla="*/ 61475 h 61548"/>
                  <a:gd name="connsiteX12" fmla="*/ 35421 w 105773"/>
                  <a:gd name="connsiteY12" fmla="*/ 9818 h 61548"/>
                  <a:gd name="connsiteX13" fmla="*/ 35421 w 105773"/>
                  <a:gd name="connsiteY13" fmla="*/ 9818 h 61548"/>
                  <a:gd name="connsiteX14" fmla="*/ 14797 w 105773"/>
                  <a:gd name="connsiteY14" fmla="*/ 36965 h 61548"/>
                  <a:gd name="connsiteX15" fmla="*/ 10780 w 105773"/>
                  <a:gd name="connsiteY15" fmla="*/ 42531 h 61548"/>
                  <a:gd name="connsiteX16" fmla="*/ 9798 w 105773"/>
                  <a:gd name="connsiteY16" fmla="*/ 50050 h 61548"/>
                  <a:gd name="connsiteX17" fmla="*/ 13726 w 105773"/>
                  <a:gd name="connsiteY17" fmla="*/ 51807 h 61548"/>
                  <a:gd name="connsiteX18" fmla="*/ 38457 w 105773"/>
                  <a:gd name="connsiteY18" fmla="*/ 32277 h 61548"/>
                  <a:gd name="connsiteX19" fmla="*/ 42653 w 105773"/>
                  <a:gd name="connsiteY19" fmla="*/ 31008 h 61548"/>
                  <a:gd name="connsiteX20" fmla="*/ 91221 w 105773"/>
                  <a:gd name="connsiteY20" fmla="*/ 42531 h 61548"/>
                  <a:gd name="connsiteX21" fmla="*/ 62295 w 105773"/>
                  <a:gd name="connsiteY21" fmla="*/ 18997 h 61548"/>
                  <a:gd name="connsiteX22" fmla="*/ 35421 w 105773"/>
                  <a:gd name="connsiteY22" fmla="*/ 9818 h 6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773" h="61548">
                    <a:moveTo>
                      <a:pt x="12565" y="61475"/>
                    </a:moveTo>
                    <a:cubicBezTo>
                      <a:pt x="8137" y="61533"/>
                      <a:pt x="4030" y="58956"/>
                      <a:pt x="1852" y="54737"/>
                    </a:cubicBezTo>
                    <a:cubicBezTo>
                      <a:pt x="-1139" y="48761"/>
                      <a:pt x="-460" y="41388"/>
                      <a:pt x="3548" y="36184"/>
                    </a:cubicBezTo>
                    <a:lnTo>
                      <a:pt x="7476" y="30715"/>
                    </a:lnTo>
                    <a:cubicBezTo>
                      <a:pt x="23369" y="8451"/>
                      <a:pt x="28993" y="1420"/>
                      <a:pt x="32743" y="248"/>
                    </a:cubicBezTo>
                    <a:cubicBezTo>
                      <a:pt x="36492" y="-923"/>
                      <a:pt x="47742" y="2006"/>
                      <a:pt x="65777" y="10013"/>
                    </a:cubicBezTo>
                    <a:lnTo>
                      <a:pt x="66669" y="10502"/>
                    </a:lnTo>
                    <a:cubicBezTo>
                      <a:pt x="105774" y="39797"/>
                      <a:pt x="105774" y="44777"/>
                      <a:pt x="105774" y="47316"/>
                    </a:cubicBezTo>
                    <a:cubicBezTo>
                      <a:pt x="105676" y="48976"/>
                      <a:pt x="104971" y="50528"/>
                      <a:pt x="103810" y="51612"/>
                    </a:cubicBezTo>
                    <a:cubicBezTo>
                      <a:pt x="102114" y="53077"/>
                      <a:pt x="98453" y="56202"/>
                      <a:pt x="42563" y="41066"/>
                    </a:cubicBezTo>
                    <a:cubicBezTo>
                      <a:pt x="37117" y="46632"/>
                      <a:pt x="23190" y="60010"/>
                      <a:pt x="14887" y="61475"/>
                    </a:cubicBezTo>
                    <a:cubicBezTo>
                      <a:pt x="14119" y="61572"/>
                      <a:pt x="13333" y="61572"/>
                      <a:pt x="12565" y="61475"/>
                    </a:cubicBezTo>
                    <a:close/>
                    <a:moveTo>
                      <a:pt x="35421" y="9818"/>
                    </a:moveTo>
                    <a:lnTo>
                      <a:pt x="35421" y="9818"/>
                    </a:lnTo>
                    <a:cubicBezTo>
                      <a:pt x="28073" y="18421"/>
                      <a:pt x="21181" y="27483"/>
                      <a:pt x="14797" y="36965"/>
                    </a:cubicBezTo>
                    <a:lnTo>
                      <a:pt x="10780" y="42531"/>
                    </a:lnTo>
                    <a:cubicBezTo>
                      <a:pt x="9066" y="44581"/>
                      <a:pt x="8682" y="47560"/>
                      <a:pt x="9798" y="50050"/>
                    </a:cubicBezTo>
                    <a:cubicBezTo>
                      <a:pt x="10610" y="51515"/>
                      <a:pt x="12209" y="52227"/>
                      <a:pt x="13726" y="51807"/>
                    </a:cubicBezTo>
                    <a:cubicBezTo>
                      <a:pt x="22976" y="46974"/>
                      <a:pt x="31350" y="40353"/>
                      <a:pt x="38457" y="32277"/>
                    </a:cubicBezTo>
                    <a:cubicBezTo>
                      <a:pt x="39564" y="31106"/>
                      <a:pt x="41144" y="30627"/>
                      <a:pt x="42653" y="31008"/>
                    </a:cubicBezTo>
                    <a:cubicBezTo>
                      <a:pt x="60509" y="35891"/>
                      <a:pt x="80061" y="40773"/>
                      <a:pt x="91221" y="42531"/>
                    </a:cubicBezTo>
                    <a:cubicBezTo>
                      <a:pt x="84347" y="36281"/>
                      <a:pt x="72829" y="26907"/>
                      <a:pt x="62295" y="18997"/>
                    </a:cubicBezTo>
                    <a:cubicBezTo>
                      <a:pt x="53643" y="14955"/>
                      <a:pt x="44635" y="11879"/>
                      <a:pt x="35421" y="9818"/>
                    </a:cubicBezTo>
                    <a:close/>
                  </a:path>
                </a:pathLst>
              </a:custGeom>
              <a:solidFill>
                <a:srgbClr val="263238"/>
              </a:solidFill>
              <a:ln w="891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B7806D6B-EBA1-07E4-6A74-F468B625FC28}"/>
                  </a:ext>
                </a:extLst>
              </p:cNvPr>
              <p:cNvSpPr/>
              <p:nvPr/>
            </p:nvSpPr>
            <p:spPr>
              <a:xfrm>
                <a:off x="9854619" y="4354916"/>
                <a:ext cx="59460" cy="68553"/>
              </a:xfrm>
              <a:custGeom>
                <a:avLst/>
                <a:gdLst>
                  <a:gd name="connsiteX0" fmla="*/ 59460 w 59460"/>
                  <a:gd name="connsiteY0" fmla="*/ 6933 h 68553"/>
                  <a:gd name="connsiteX1" fmla="*/ 28034 w 59460"/>
                  <a:gd name="connsiteY1" fmla="*/ 0 h 68553"/>
                  <a:gd name="connsiteX2" fmla="*/ 0 w 59460"/>
                  <a:gd name="connsiteY2" fmla="*/ 56832 h 68553"/>
                  <a:gd name="connsiteX3" fmla="*/ 11240 w 59460"/>
                  <a:gd name="connsiteY3" fmla="*/ 68550 h 68553"/>
                  <a:gd name="connsiteX4" fmla="*/ 19820 w 59460"/>
                  <a:gd name="connsiteY4" fmla="*/ 63668 h 68553"/>
                  <a:gd name="connsiteX5" fmla="*/ 36337 w 59460"/>
                  <a:gd name="connsiteY5" fmla="*/ 24120 h 6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60" h="68553">
                    <a:moveTo>
                      <a:pt x="59460" y="6933"/>
                    </a:moveTo>
                    <a:cubicBezTo>
                      <a:pt x="49479" y="2471"/>
                      <a:pt x="38819" y="117"/>
                      <a:pt x="28034" y="0"/>
                    </a:cubicBezTo>
                    <a:cubicBezTo>
                      <a:pt x="16517" y="1758"/>
                      <a:pt x="0" y="44724"/>
                      <a:pt x="0" y="56832"/>
                    </a:cubicBezTo>
                    <a:cubicBezTo>
                      <a:pt x="143" y="63463"/>
                      <a:pt x="5178" y="68707"/>
                      <a:pt x="11240" y="68550"/>
                    </a:cubicBezTo>
                    <a:cubicBezTo>
                      <a:pt x="14642" y="68463"/>
                      <a:pt x="17802" y="66656"/>
                      <a:pt x="19820" y="63668"/>
                    </a:cubicBezTo>
                    <a:cubicBezTo>
                      <a:pt x="26605" y="51169"/>
                      <a:pt x="32141" y="37908"/>
                      <a:pt x="36337" y="24120"/>
                    </a:cubicBezTo>
                  </a:path>
                </a:pathLst>
              </a:custGeom>
              <a:solidFill>
                <a:srgbClr val="C4C4C4"/>
              </a:solidFill>
              <a:ln w="891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08E20857-22FA-03FE-B268-AF1CEB2BE7FE}"/>
                  </a:ext>
                </a:extLst>
              </p:cNvPr>
              <p:cNvSpPr/>
              <p:nvPr/>
            </p:nvSpPr>
            <p:spPr>
              <a:xfrm>
                <a:off x="9850148" y="4350131"/>
                <a:ext cx="68355" cy="78128"/>
              </a:xfrm>
              <a:custGeom>
                <a:avLst/>
                <a:gdLst>
                  <a:gd name="connsiteX0" fmla="*/ 15005 w 68355"/>
                  <a:gd name="connsiteY0" fmla="*/ 78120 h 78128"/>
                  <a:gd name="connsiteX1" fmla="*/ 9648 w 68355"/>
                  <a:gd name="connsiteY1" fmla="*/ 77144 h 78128"/>
                  <a:gd name="connsiteX2" fmla="*/ 6 w 68355"/>
                  <a:gd name="connsiteY2" fmla="*/ 61617 h 78128"/>
                  <a:gd name="connsiteX3" fmla="*/ 31968 w 68355"/>
                  <a:gd name="connsiteY3" fmla="*/ 0 h 78128"/>
                  <a:gd name="connsiteX4" fmla="*/ 65538 w 68355"/>
                  <a:gd name="connsiteY4" fmla="*/ 7129 h 78128"/>
                  <a:gd name="connsiteX5" fmla="*/ 68038 w 68355"/>
                  <a:gd name="connsiteY5" fmla="*/ 13466 h 78128"/>
                  <a:gd name="connsiteX6" fmla="*/ 68038 w 68355"/>
                  <a:gd name="connsiteY6" fmla="*/ 13476 h 78128"/>
                  <a:gd name="connsiteX7" fmla="*/ 62244 w 68355"/>
                  <a:gd name="connsiteY7" fmla="*/ 16210 h 78128"/>
                  <a:gd name="connsiteX8" fmla="*/ 62234 w 68355"/>
                  <a:gd name="connsiteY8" fmla="*/ 16210 h 78128"/>
                  <a:gd name="connsiteX9" fmla="*/ 33129 w 68355"/>
                  <a:gd name="connsiteY9" fmla="*/ 9668 h 78128"/>
                  <a:gd name="connsiteX10" fmla="*/ 8934 w 68355"/>
                  <a:gd name="connsiteY10" fmla="*/ 61617 h 78128"/>
                  <a:gd name="connsiteX11" fmla="*/ 12684 w 68355"/>
                  <a:gd name="connsiteY11" fmla="*/ 67965 h 78128"/>
                  <a:gd name="connsiteX12" fmla="*/ 20808 w 68355"/>
                  <a:gd name="connsiteY12" fmla="*/ 65328 h 78128"/>
                  <a:gd name="connsiteX13" fmla="*/ 36522 w 68355"/>
                  <a:gd name="connsiteY13" fmla="*/ 27342 h 78128"/>
                  <a:gd name="connsiteX14" fmla="*/ 42459 w 68355"/>
                  <a:gd name="connsiteY14" fmla="*/ 24071 h 78128"/>
                  <a:gd name="connsiteX15" fmla="*/ 45450 w 68355"/>
                  <a:gd name="connsiteY15" fmla="*/ 30565 h 78128"/>
                  <a:gd name="connsiteX16" fmla="*/ 28129 w 68355"/>
                  <a:gd name="connsiteY16" fmla="*/ 71578 h 78128"/>
                  <a:gd name="connsiteX17" fmla="*/ 15005 w 68355"/>
                  <a:gd name="connsiteY17" fmla="*/ 78120 h 7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355" h="78128">
                    <a:moveTo>
                      <a:pt x="15005" y="78120"/>
                    </a:moveTo>
                    <a:cubicBezTo>
                      <a:pt x="13184" y="78140"/>
                      <a:pt x="11371" y="77808"/>
                      <a:pt x="9648" y="77144"/>
                    </a:cubicBezTo>
                    <a:cubicBezTo>
                      <a:pt x="3711" y="74790"/>
                      <a:pt x="-181" y="68531"/>
                      <a:pt x="6" y="61617"/>
                    </a:cubicBezTo>
                    <a:cubicBezTo>
                      <a:pt x="6" y="49607"/>
                      <a:pt x="16256" y="2344"/>
                      <a:pt x="31968" y="0"/>
                    </a:cubicBezTo>
                    <a:cubicBezTo>
                      <a:pt x="43477" y="-29"/>
                      <a:pt x="54878" y="2393"/>
                      <a:pt x="65538" y="7129"/>
                    </a:cubicBezTo>
                    <a:cubicBezTo>
                      <a:pt x="67832" y="8125"/>
                      <a:pt x="68948" y="10957"/>
                      <a:pt x="68038" y="13466"/>
                    </a:cubicBezTo>
                    <a:cubicBezTo>
                      <a:pt x="68038" y="13466"/>
                      <a:pt x="68038" y="13476"/>
                      <a:pt x="68038" y="13476"/>
                    </a:cubicBezTo>
                    <a:cubicBezTo>
                      <a:pt x="67127" y="15986"/>
                      <a:pt x="64538" y="17206"/>
                      <a:pt x="62244" y="16210"/>
                    </a:cubicBezTo>
                    <a:cubicBezTo>
                      <a:pt x="62244" y="16210"/>
                      <a:pt x="62234" y="16210"/>
                      <a:pt x="62234" y="16210"/>
                    </a:cubicBezTo>
                    <a:cubicBezTo>
                      <a:pt x="53012" y="12001"/>
                      <a:pt x="43128" y="9775"/>
                      <a:pt x="33129" y="9668"/>
                    </a:cubicBezTo>
                    <a:cubicBezTo>
                      <a:pt x="25719" y="10742"/>
                      <a:pt x="8934" y="49216"/>
                      <a:pt x="8934" y="61617"/>
                    </a:cubicBezTo>
                    <a:cubicBezTo>
                      <a:pt x="8738" y="64410"/>
                      <a:pt x="10273" y="67008"/>
                      <a:pt x="12684" y="67965"/>
                    </a:cubicBezTo>
                    <a:cubicBezTo>
                      <a:pt x="15630" y="69029"/>
                      <a:pt x="18871" y="67984"/>
                      <a:pt x="20808" y="65328"/>
                    </a:cubicBezTo>
                    <a:cubicBezTo>
                      <a:pt x="27308" y="53337"/>
                      <a:pt x="32585" y="40603"/>
                      <a:pt x="36522" y="27342"/>
                    </a:cubicBezTo>
                    <a:cubicBezTo>
                      <a:pt x="37334" y="24647"/>
                      <a:pt x="39995" y="23182"/>
                      <a:pt x="42459" y="24071"/>
                    </a:cubicBezTo>
                    <a:cubicBezTo>
                      <a:pt x="44923" y="24960"/>
                      <a:pt x="46262" y="27870"/>
                      <a:pt x="45450" y="30565"/>
                    </a:cubicBezTo>
                    <a:cubicBezTo>
                      <a:pt x="41146" y="44919"/>
                      <a:pt x="35334" y="58688"/>
                      <a:pt x="28129" y="71578"/>
                    </a:cubicBezTo>
                    <a:cubicBezTo>
                      <a:pt x="24915" y="75865"/>
                      <a:pt x="20067" y="78286"/>
                      <a:pt x="15005" y="78120"/>
                    </a:cubicBezTo>
                    <a:close/>
                  </a:path>
                </a:pathLst>
              </a:custGeom>
              <a:solidFill>
                <a:srgbClr val="263238"/>
              </a:solidFill>
              <a:ln w="891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0254E2ED-780A-1ED5-A444-B822A1C2F0CA}"/>
                  </a:ext>
                </a:extLst>
              </p:cNvPr>
              <p:cNvSpPr/>
              <p:nvPr/>
            </p:nvSpPr>
            <p:spPr>
              <a:xfrm>
                <a:off x="9883200" y="4358283"/>
                <a:ext cx="41050" cy="80931"/>
              </a:xfrm>
              <a:custGeom>
                <a:avLst/>
                <a:gdLst>
                  <a:gd name="connsiteX0" fmla="*/ 38468 w 41050"/>
                  <a:gd name="connsiteY0" fmla="*/ 5618 h 80931"/>
                  <a:gd name="connsiteX1" fmla="*/ 11684 w 41050"/>
                  <a:gd name="connsiteY1" fmla="*/ 18117 h 80931"/>
                  <a:gd name="connsiteX2" fmla="*/ 4006 w 41050"/>
                  <a:gd name="connsiteY2" fmla="*/ 80711 h 80931"/>
                  <a:gd name="connsiteX3" fmla="*/ 30790 w 41050"/>
                  <a:gd name="connsiteY3" fmla="*/ 51416 h 80931"/>
                  <a:gd name="connsiteX4" fmla="*/ 38468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38468" y="5618"/>
                    </a:moveTo>
                    <a:cubicBezTo>
                      <a:pt x="38468" y="5618"/>
                      <a:pt x="19362" y="-13229"/>
                      <a:pt x="11684" y="18117"/>
                    </a:cubicBezTo>
                    <a:cubicBezTo>
                      <a:pt x="4006" y="49463"/>
                      <a:pt x="-5547" y="78660"/>
                      <a:pt x="4006" y="80711"/>
                    </a:cubicBezTo>
                    <a:cubicBezTo>
                      <a:pt x="13559" y="82761"/>
                      <a:pt x="26951" y="70360"/>
                      <a:pt x="30790" y="51416"/>
                    </a:cubicBezTo>
                    <a:cubicBezTo>
                      <a:pt x="34629" y="32472"/>
                      <a:pt x="46146" y="26515"/>
                      <a:pt x="38468" y="5618"/>
                    </a:cubicBezTo>
                    <a:close/>
                  </a:path>
                </a:pathLst>
              </a:custGeom>
              <a:solidFill>
                <a:srgbClr val="C4C4C4"/>
              </a:solidFill>
              <a:ln w="891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EEF7D486-57EE-7B65-A4A5-3C41B8FC7A95}"/>
                  </a:ext>
                </a:extLst>
              </p:cNvPr>
              <p:cNvSpPr/>
              <p:nvPr/>
            </p:nvSpPr>
            <p:spPr>
              <a:xfrm>
                <a:off x="9878883" y="4354132"/>
                <a:ext cx="49746" cy="90109"/>
              </a:xfrm>
              <a:custGeom>
                <a:avLst/>
                <a:gdLst>
                  <a:gd name="connsiteX0" fmla="*/ 10644 w 49746"/>
                  <a:gd name="connsiteY0" fmla="*/ 90037 h 90109"/>
                  <a:gd name="connsiteX1" fmla="*/ 7609 w 49746"/>
                  <a:gd name="connsiteY1" fmla="*/ 90037 h 90109"/>
                  <a:gd name="connsiteX2" fmla="*/ 1805 w 49746"/>
                  <a:gd name="connsiteY2" fmla="*/ 85642 h 90109"/>
                  <a:gd name="connsiteX3" fmla="*/ 7876 w 49746"/>
                  <a:gd name="connsiteY3" fmla="*/ 36817 h 90109"/>
                  <a:gd name="connsiteX4" fmla="*/ 11804 w 49746"/>
                  <a:gd name="connsiteY4" fmla="*/ 21389 h 90109"/>
                  <a:gd name="connsiteX5" fmla="*/ 26268 w 49746"/>
                  <a:gd name="connsiteY5" fmla="*/ 394 h 90109"/>
                  <a:gd name="connsiteX6" fmla="*/ 45820 w 49746"/>
                  <a:gd name="connsiteY6" fmla="*/ 6546 h 90109"/>
                  <a:gd name="connsiteX7" fmla="*/ 46981 w 49746"/>
                  <a:gd name="connsiteY7" fmla="*/ 8304 h 90109"/>
                  <a:gd name="connsiteX8" fmla="*/ 44659 w 49746"/>
                  <a:gd name="connsiteY8" fmla="*/ 42286 h 90109"/>
                  <a:gd name="connsiteX9" fmla="*/ 39481 w 49746"/>
                  <a:gd name="connsiteY9" fmla="*/ 57129 h 90109"/>
                  <a:gd name="connsiteX10" fmla="*/ 10644 w 49746"/>
                  <a:gd name="connsiteY10" fmla="*/ 90037 h 90109"/>
                  <a:gd name="connsiteX11" fmla="*/ 30732 w 49746"/>
                  <a:gd name="connsiteY11" fmla="*/ 9085 h 90109"/>
                  <a:gd name="connsiteX12" fmla="*/ 28768 w 49746"/>
                  <a:gd name="connsiteY12" fmla="*/ 9085 h 90109"/>
                  <a:gd name="connsiteX13" fmla="*/ 20375 w 49746"/>
                  <a:gd name="connsiteY13" fmla="*/ 23244 h 90109"/>
                  <a:gd name="connsiteX14" fmla="*/ 16447 w 49746"/>
                  <a:gd name="connsiteY14" fmla="*/ 38770 h 90109"/>
                  <a:gd name="connsiteX15" fmla="*/ 9483 w 49746"/>
                  <a:gd name="connsiteY15" fmla="*/ 79979 h 90109"/>
                  <a:gd name="connsiteX16" fmla="*/ 30821 w 49746"/>
                  <a:gd name="connsiteY16" fmla="*/ 54297 h 90109"/>
                  <a:gd name="connsiteX17" fmla="*/ 36625 w 49746"/>
                  <a:gd name="connsiteY17" fmla="*/ 37403 h 90109"/>
                  <a:gd name="connsiteX18" fmla="*/ 39035 w 49746"/>
                  <a:gd name="connsiteY18" fmla="*/ 12405 h 90109"/>
                  <a:gd name="connsiteX19" fmla="*/ 30732 w 49746"/>
                  <a:gd name="connsiteY19" fmla="*/ 9085 h 9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746" h="90109">
                    <a:moveTo>
                      <a:pt x="10644" y="90037"/>
                    </a:moveTo>
                    <a:cubicBezTo>
                      <a:pt x="9635" y="90134"/>
                      <a:pt x="8617" y="90134"/>
                      <a:pt x="7609" y="90037"/>
                    </a:cubicBezTo>
                    <a:cubicBezTo>
                      <a:pt x="5207" y="89509"/>
                      <a:pt x="3109" y="87918"/>
                      <a:pt x="1805" y="85642"/>
                    </a:cubicBezTo>
                    <a:cubicBezTo>
                      <a:pt x="-2391" y="78026"/>
                      <a:pt x="1180" y="62792"/>
                      <a:pt x="7876" y="36817"/>
                    </a:cubicBezTo>
                    <a:lnTo>
                      <a:pt x="11804" y="21389"/>
                    </a:lnTo>
                    <a:cubicBezTo>
                      <a:pt x="14661" y="9671"/>
                      <a:pt x="19482" y="2542"/>
                      <a:pt x="26268" y="394"/>
                    </a:cubicBezTo>
                    <a:cubicBezTo>
                      <a:pt x="33303" y="-983"/>
                      <a:pt x="40526" y="1292"/>
                      <a:pt x="45820" y="6546"/>
                    </a:cubicBezTo>
                    <a:cubicBezTo>
                      <a:pt x="46302" y="7044"/>
                      <a:pt x="46695" y="7640"/>
                      <a:pt x="46981" y="8304"/>
                    </a:cubicBezTo>
                    <a:cubicBezTo>
                      <a:pt x="51365" y="19358"/>
                      <a:pt x="50498" y="32062"/>
                      <a:pt x="44659" y="42286"/>
                    </a:cubicBezTo>
                    <a:cubicBezTo>
                      <a:pt x="42401" y="46993"/>
                      <a:pt x="40668" y="51973"/>
                      <a:pt x="39481" y="57129"/>
                    </a:cubicBezTo>
                    <a:cubicBezTo>
                      <a:pt x="35731" y="75487"/>
                      <a:pt x="22786" y="90037"/>
                      <a:pt x="10644" y="90037"/>
                    </a:cubicBezTo>
                    <a:close/>
                    <a:moveTo>
                      <a:pt x="30732" y="9085"/>
                    </a:moveTo>
                    <a:cubicBezTo>
                      <a:pt x="30080" y="8987"/>
                      <a:pt x="29420" y="8987"/>
                      <a:pt x="28768" y="9085"/>
                    </a:cubicBezTo>
                    <a:cubicBezTo>
                      <a:pt x="24393" y="10549"/>
                      <a:pt x="21804" y="17580"/>
                      <a:pt x="20375" y="23244"/>
                    </a:cubicBezTo>
                    <a:cubicBezTo>
                      <a:pt x="18947" y="28908"/>
                      <a:pt x="17786" y="33693"/>
                      <a:pt x="16447" y="38770"/>
                    </a:cubicBezTo>
                    <a:cubicBezTo>
                      <a:pt x="12608" y="53711"/>
                      <a:pt x="6805" y="76366"/>
                      <a:pt x="9483" y="79979"/>
                    </a:cubicBezTo>
                    <a:cubicBezTo>
                      <a:pt x="15643" y="81150"/>
                      <a:pt x="27339" y="71678"/>
                      <a:pt x="30821" y="54297"/>
                    </a:cubicBezTo>
                    <a:cubicBezTo>
                      <a:pt x="32133" y="48438"/>
                      <a:pt x="34080" y="42764"/>
                      <a:pt x="36625" y="37403"/>
                    </a:cubicBezTo>
                    <a:cubicBezTo>
                      <a:pt x="41177" y="30031"/>
                      <a:pt x="42079" y="20656"/>
                      <a:pt x="39035" y="12405"/>
                    </a:cubicBezTo>
                    <a:cubicBezTo>
                      <a:pt x="36625" y="10422"/>
                      <a:pt x="33740" y="9270"/>
                      <a:pt x="30732" y="9085"/>
                    </a:cubicBezTo>
                    <a:close/>
                  </a:path>
                </a:pathLst>
              </a:custGeom>
              <a:solidFill>
                <a:srgbClr val="263238"/>
              </a:solidFill>
              <a:ln w="891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8AE17CBC-3E62-C0F5-C80A-E65852F659F4}"/>
                  </a:ext>
                </a:extLst>
              </p:cNvPr>
              <p:cNvSpPr/>
              <p:nvPr/>
            </p:nvSpPr>
            <p:spPr>
              <a:xfrm>
                <a:off x="9908913" y="4364532"/>
                <a:ext cx="41050" cy="80931"/>
              </a:xfrm>
              <a:custGeom>
                <a:avLst/>
                <a:gdLst>
                  <a:gd name="connsiteX0" fmla="*/ 38468 w 41050"/>
                  <a:gd name="connsiteY0" fmla="*/ 5618 h 80931"/>
                  <a:gd name="connsiteX1" fmla="*/ 11684 w 41050"/>
                  <a:gd name="connsiteY1" fmla="*/ 18117 h 80931"/>
                  <a:gd name="connsiteX2" fmla="*/ 4006 w 41050"/>
                  <a:gd name="connsiteY2" fmla="*/ 80711 h 80931"/>
                  <a:gd name="connsiteX3" fmla="*/ 30790 w 41050"/>
                  <a:gd name="connsiteY3" fmla="*/ 51416 h 80931"/>
                  <a:gd name="connsiteX4" fmla="*/ 38468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38468" y="5618"/>
                    </a:moveTo>
                    <a:cubicBezTo>
                      <a:pt x="38468" y="5618"/>
                      <a:pt x="19362" y="-13229"/>
                      <a:pt x="11684" y="18117"/>
                    </a:cubicBezTo>
                    <a:cubicBezTo>
                      <a:pt x="4006" y="49463"/>
                      <a:pt x="-5547" y="78660"/>
                      <a:pt x="4006" y="80711"/>
                    </a:cubicBezTo>
                    <a:cubicBezTo>
                      <a:pt x="13559" y="82761"/>
                      <a:pt x="26951" y="70360"/>
                      <a:pt x="30790" y="51416"/>
                    </a:cubicBezTo>
                    <a:cubicBezTo>
                      <a:pt x="34629" y="32471"/>
                      <a:pt x="46146" y="26515"/>
                      <a:pt x="38468" y="5618"/>
                    </a:cubicBezTo>
                    <a:close/>
                  </a:path>
                </a:pathLst>
              </a:custGeom>
              <a:solidFill>
                <a:srgbClr val="C4C4C4"/>
              </a:solidFill>
              <a:ln w="891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4B6490CC-134B-D488-1CF3-4957415F5841}"/>
                  </a:ext>
                </a:extLst>
              </p:cNvPr>
              <p:cNvSpPr/>
              <p:nvPr/>
            </p:nvSpPr>
            <p:spPr>
              <a:xfrm>
                <a:off x="9904596" y="4360382"/>
                <a:ext cx="49746" cy="90139"/>
              </a:xfrm>
              <a:custGeom>
                <a:avLst/>
                <a:gdLst>
                  <a:gd name="connsiteX0" fmla="*/ 10644 w 49746"/>
                  <a:gd name="connsiteY0" fmla="*/ 90037 h 90139"/>
                  <a:gd name="connsiteX1" fmla="*/ 7519 w 49746"/>
                  <a:gd name="connsiteY1" fmla="*/ 90037 h 90139"/>
                  <a:gd name="connsiteX2" fmla="*/ 1805 w 49746"/>
                  <a:gd name="connsiteY2" fmla="*/ 85642 h 90139"/>
                  <a:gd name="connsiteX3" fmla="*/ 7876 w 49746"/>
                  <a:gd name="connsiteY3" fmla="*/ 36817 h 90139"/>
                  <a:gd name="connsiteX4" fmla="*/ 11715 w 49746"/>
                  <a:gd name="connsiteY4" fmla="*/ 21389 h 90139"/>
                  <a:gd name="connsiteX5" fmla="*/ 26268 w 49746"/>
                  <a:gd name="connsiteY5" fmla="*/ 394 h 90139"/>
                  <a:gd name="connsiteX6" fmla="*/ 45820 w 49746"/>
                  <a:gd name="connsiteY6" fmla="*/ 6546 h 90139"/>
                  <a:gd name="connsiteX7" fmla="*/ 46981 w 49746"/>
                  <a:gd name="connsiteY7" fmla="*/ 8304 h 90139"/>
                  <a:gd name="connsiteX8" fmla="*/ 44659 w 49746"/>
                  <a:gd name="connsiteY8" fmla="*/ 42286 h 90139"/>
                  <a:gd name="connsiteX9" fmla="*/ 39481 w 49746"/>
                  <a:gd name="connsiteY9" fmla="*/ 57129 h 90139"/>
                  <a:gd name="connsiteX10" fmla="*/ 10644 w 49746"/>
                  <a:gd name="connsiteY10" fmla="*/ 90037 h 90139"/>
                  <a:gd name="connsiteX11" fmla="*/ 30732 w 49746"/>
                  <a:gd name="connsiteY11" fmla="*/ 9085 h 90139"/>
                  <a:gd name="connsiteX12" fmla="*/ 28768 w 49746"/>
                  <a:gd name="connsiteY12" fmla="*/ 9085 h 90139"/>
                  <a:gd name="connsiteX13" fmla="*/ 20375 w 49746"/>
                  <a:gd name="connsiteY13" fmla="*/ 23244 h 90139"/>
                  <a:gd name="connsiteX14" fmla="*/ 16447 w 49746"/>
                  <a:gd name="connsiteY14" fmla="*/ 38868 h 90139"/>
                  <a:gd name="connsiteX15" fmla="*/ 9483 w 49746"/>
                  <a:gd name="connsiteY15" fmla="*/ 79979 h 90139"/>
                  <a:gd name="connsiteX16" fmla="*/ 30821 w 49746"/>
                  <a:gd name="connsiteY16" fmla="*/ 54297 h 90139"/>
                  <a:gd name="connsiteX17" fmla="*/ 36624 w 49746"/>
                  <a:gd name="connsiteY17" fmla="*/ 37403 h 90139"/>
                  <a:gd name="connsiteX18" fmla="*/ 39035 w 49746"/>
                  <a:gd name="connsiteY18" fmla="*/ 12405 h 90139"/>
                  <a:gd name="connsiteX19" fmla="*/ 30732 w 49746"/>
                  <a:gd name="connsiteY19" fmla="*/ 9085 h 9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746" h="90139">
                    <a:moveTo>
                      <a:pt x="10644" y="90037"/>
                    </a:moveTo>
                    <a:cubicBezTo>
                      <a:pt x="9608" y="90173"/>
                      <a:pt x="8555" y="90173"/>
                      <a:pt x="7519" y="90037"/>
                    </a:cubicBezTo>
                    <a:cubicBezTo>
                      <a:pt x="5144" y="89480"/>
                      <a:pt x="3082" y="87898"/>
                      <a:pt x="1805" y="85642"/>
                    </a:cubicBezTo>
                    <a:cubicBezTo>
                      <a:pt x="-2391" y="78123"/>
                      <a:pt x="1180" y="62988"/>
                      <a:pt x="7876" y="36817"/>
                    </a:cubicBezTo>
                    <a:cubicBezTo>
                      <a:pt x="9126" y="31837"/>
                      <a:pt x="10465" y="27052"/>
                      <a:pt x="11715" y="21389"/>
                    </a:cubicBezTo>
                    <a:cubicBezTo>
                      <a:pt x="14661" y="9671"/>
                      <a:pt x="19482" y="2542"/>
                      <a:pt x="26268" y="394"/>
                    </a:cubicBezTo>
                    <a:cubicBezTo>
                      <a:pt x="33303" y="-983"/>
                      <a:pt x="40526" y="1292"/>
                      <a:pt x="45820" y="6546"/>
                    </a:cubicBezTo>
                    <a:cubicBezTo>
                      <a:pt x="46302" y="7044"/>
                      <a:pt x="46695" y="7640"/>
                      <a:pt x="46981" y="8304"/>
                    </a:cubicBezTo>
                    <a:cubicBezTo>
                      <a:pt x="51364" y="19358"/>
                      <a:pt x="50498" y="32062"/>
                      <a:pt x="44659" y="42286"/>
                    </a:cubicBezTo>
                    <a:cubicBezTo>
                      <a:pt x="42401" y="46993"/>
                      <a:pt x="40668" y="51973"/>
                      <a:pt x="39481" y="57129"/>
                    </a:cubicBezTo>
                    <a:cubicBezTo>
                      <a:pt x="35731" y="75487"/>
                      <a:pt x="22786" y="90037"/>
                      <a:pt x="10644" y="90037"/>
                    </a:cubicBezTo>
                    <a:close/>
                    <a:moveTo>
                      <a:pt x="30732" y="9085"/>
                    </a:moveTo>
                    <a:cubicBezTo>
                      <a:pt x="30080" y="8938"/>
                      <a:pt x="29420" y="8938"/>
                      <a:pt x="28768" y="9085"/>
                    </a:cubicBezTo>
                    <a:cubicBezTo>
                      <a:pt x="24304" y="10550"/>
                      <a:pt x="21804" y="17580"/>
                      <a:pt x="20375" y="23244"/>
                    </a:cubicBezTo>
                    <a:cubicBezTo>
                      <a:pt x="18947" y="28908"/>
                      <a:pt x="17786" y="33790"/>
                      <a:pt x="16447" y="38868"/>
                    </a:cubicBezTo>
                    <a:cubicBezTo>
                      <a:pt x="12608" y="53808"/>
                      <a:pt x="6805" y="76366"/>
                      <a:pt x="9483" y="79979"/>
                    </a:cubicBezTo>
                    <a:cubicBezTo>
                      <a:pt x="15465" y="81151"/>
                      <a:pt x="27339" y="71679"/>
                      <a:pt x="30821" y="54297"/>
                    </a:cubicBezTo>
                    <a:cubicBezTo>
                      <a:pt x="32133" y="48438"/>
                      <a:pt x="34080" y="42764"/>
                      <a:pt x="36624" y="37403"/>
                    </a:cubicBezTo>
                    <a:cubicBezTo>
                      <a:pt x="41177" y="30031"/>
                      <a:pt x="42079" y="20656"/>
                      <a:pt x="39035" y="12405"/>
                    </a:cubicBezTo>
                    <a:cubicBezTo>
                      <a:pt x="36624" y="10442"/>
                      <a:pt x="33732" y="9290"/>
                      <a:pt x="30732" y="9085"/>
                    </a:cubicBezTo>
                    <a:close/>
                  </a:path>
                </a:pathLst>
              </a:custGeom>
              <a:solidFill>
                <a:srgbClr val="263238"/>
              </a:solidFill>
              <a:ln w="891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0436EEE8-F31C-172F-D894-BD9874917E75}"/>
                  </a:ext>
                </a:extLst>
              </p:cNvPr>
              <p:cNvSpPr/>
              <p:nvPr/>
            </p:nvSpPr>
            <p:spPr>
              <a:xfrm>
                <a:off x="9936005" y="4375540"/>
                <a:ext cx="31067" cy="60694"/>
              </a:xfrm>
              <a:custGeom>
                <a:avLst/>
                <a:gdLst>
                  <a:gd name="connsiteX0" fmla="*/ 29142 w 31067"/>
                  <a:gd name="connsiteY0" fmla="*/ 4082 h 60694"/>
                  <a:gd name="connsiteX1" fmla="*/ 8875 w 31067"/>
                  <a:gd name="connsiteY1" fmla="*/ 13847 h 60694"/>
                  <a:gd name="connsiteX2" fmla="*/ 3072 w 31067"/>
                  <a:gd name="connsiteY2" fmla="*/ 60523 h 60694"/>
                  <a:gd name="connsiteX3" fmla="*/ 23339 w 31067"/>
                  <a:gd name="connsiteY3" fmla="*/ 38747 h 60694"/>
                  <a:gd name="connsiteX4" fmla="*/ 29142 w 31067"/>
                  <a:gd name="connsiteY4" fmla="*/ 4082 h 60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7" h="60694">
                    <a:moveTo>
                      <a:pt x="29142" y="4082"/>
                    </a:moveTo>
                    <a:cubicBezTo>
                      <a:pt x="29142" y="4082"/>
                      <a:pt x="14678" y="-9882"/>
                      <a:pt x="8875" y="13847"/>
                    </a:cubicBezTo>
                    <a:cubicBezTo>
                      <a:pt x="3072" y="37576"/>
                      <a:pt x="-4249" y="58961"/>
                      <a:pt x="3072" y="60523"/>
                    </a:cubicBezTo>
                    <a:cubicBezTo>
                      <a:pt x="10393" y="62086"/>
                      <a:pt x="20928" y="52809"/>
                      <a:pt x="23339" y="38747"/>
                    </a:cubicBezTo>
                    <a:cubicBezTo>
                      <a:pt x="25749" y="24686"/>
                      <a:pt x="35034" y="19706"/>
                      <a:pt x="29142" y="4082"/>
                    </a:cubicBezTo>
                    <a:close/>
                  </a:path>
                </a:pathLst>
              </a:custGeom>
              <a:solidFill>
                <a:srgbClr val="C4C4C4"/>
              </a:solidFill>
              <a:ln w="891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00D19D83-BC07-4783-A52B-4B6185556C5A}"/>
                  </a:ext>
                </a:extLst>
              </p:cNvPr>
              <p:cNvSpPr/>
              <p:nvPr/>
            </p:nvSpPr>
            <p:spPr>
              <a:xfrm>
                <a:off x="9931527" y="4371004"/>
                <a:ext cx="40021" cy="69820"/>
              </a:xfrm>
              <a:custGeom>
                <a:avLst/>
                <a:gdLst>
                  <a:gd name="connsiteX0" fmla="*/ 9157 w 40021"/>
                  <a:gd name="connsiteY0" fmla="*/ 69747 h 69820"/>
                  <a:gd name="connsiteX1" fmla="*/ 6658 w 40021"/>
                  <a:gd name="connsiteY1" fmla="*/ 69747 h 69820"/>
                  <a:gd name="connsiteX2" fmla="*/ 1569 w 40021"/>
                  <a:gd name="connsiteY2" fmla="*/ 65939 h 69820"/>
                  <a:gd name="connsiteX3" fmla="*/ 6033 w 40021"/>
                  <a:gd name="connsiteY3" fmla="*/ 28441 h 69820"/>
                  <a:gd name="connsiteX4" fmla="*/ 8979 w 40021"/>
                  <a:gd name="connsiteY4" fmla="*/ 17016 h 69820"/>
                  <a:gd name="connsiteX5" fmla="*/ 20675 w 40021"/>
                  <a:gd name="connsiteY5" fmla="*/ 415 h 69820"/>
                  <a:gd name="connsiteX6" fmla="*/ 36566 w 40021"/>
                  <a:gd name="connsiteY6" fmla="*/ 5298 h 69820"/>
                  <a:gd name="connsiteX7" fmla="*/ 37727 w 40021"/>
                  <a:gd name="connsiteY7" fmla="*/ 7056 h 69820"/>
                  <a:gd name="connsiteX8" fmla="*/ 36031 w 40021"/>
                  <a:gd name="connsiteY8" fmla="*/ 33519 h 69820"/>
                  <a:gd name="connsiteX9" fmla="*/ 32192 w 40021"/>
                  <a:gd name="connsiteY9" fmla="*/ 44260 h 69820"/>
                  <a:gd name="connsiteX10" fmla="*/ 9157 w 40021"/>
                  <a:gd name="connsiteY10" fmla="*/ 69747 h 69820"/>
                  <a:gd name="connsiteX11" fmla="*/ 9157 w 40021"/>
                  <a:gd name="connsiteY11" fmla="*/ 59982 h 69820"/>
                  <a:gd name="connsiteX12" fmla="*/ 9157 w 40021"/>
                  <a:gd name="connsiteY12" fmla="*/ 59982 h 69820"/>
                  <a:gd name="connsiteX13" fmla="*/ 23442 w 40021"/>
                  <a:gd name="connsiteY13" fmla="*/ 41819 h 69820"/>
                  <a:gd name="connsiteX14" fmla="*/ 27996 w 40021"/>
                  <a:gd name="connsiteY14" fmla="*/ 28929 h 69820"/>
                  <a:gd name="connsiteX15" fmla="*/ 29870 w 40021"/>
                  <a:gd name="connsiteY15" fmla="*/ 11645 h 69820"/>
                  <a:gd name="connsiteX16" fmla="*/ 23264 w 40021"/>
                  <a:gd name="connsiteY16" fmla="*/ 9497 h 69820"/>
                  <a:gd name="connsiteX17" fmla="*/ 17639 w 40021"/>
                  <a:gd name="connsiteY17" fmla="*/ 19262 h 69820"/>
                  <a:gd name="connsiteX18" fmla="*/ 14604 w 40021"/>
                  <a:gd name="connsiteY18" fmla="*/ 30882 h 69820"/>
                  <a:gd name="connsiteX19" fmla="*/ 8979 w 40021"/>
                  <a:gd name="connsiteY19" fmla="*/ 59982 h 6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021" h="69820">
                    <a:moveTo>
                      <a:pt x="9157" y="69747"/>
                    </a:moveTo>
                    <a:cubicBezTo>
                      <a:pt x="8327" y="69845"/>
                      <a:pt x="7488" y="69845"/>
                      <a:pt x="6658" y="69747"/>
                    </a:cubicBezTo>
                    <a:cubicBezTo>
                      <a:pt x="4532" y="69356"/>
                      <a:pt x="2667" y="67970"/>
                      <a:pt x="1569" y="65939"/>
                    </a:cubicBezTo>
                    <a:cubicBezTo>
                      <a:pt x="-1913" y="59787"/>
                      <a:pt x="765" y="48850"/>
                      <a:pt x="6033" y="28441"/>
                    </a:cubicBezTo>
                    <a:cubicBezTo>
                      <a:pt x="7015" y="24730"/>
                      <a:pt x="8086" y="20922"/>
                      <a:pt x="8979" y="17016"/>
                    </a:cubicBezTo>
                    <a:cubicBezTo>
                      <a:pt x="9961" y="9633"/>
                      <a:pt x="14398" y="3335"/>
                      <a:pt x="20675" y="415"/>
                    </a:cubicBezTo>
                    <a:cubicBezTo>
                      <a:pt x="26380" y="-893"/>
                      <a:pt x="32316" y="933"/>
                      <a:pt x="36566" y="5298"/>
                    </a:cubicBezTo>
                    <a:cubicBezTo>
                      <a:pt x="37075" y="5767"/>
                      <a:pt x="37477" y="6372"/>
                      <a:pt x="37727" y="7056"/>
                    </a:cubicBezTo>
                    <a:cubicBezTo>
                      <a:pt x="41307" y="15619"/>
                      <a:pt x="40665" y="25580"/>
                      <a:pt x="36031" y="33519"/>
                    </a:cubicBezTo>
                    <a:cubicBezTo>
                      <a:pt x="34334" y="36907"/>
                      <a:pt x="33040" y="40511"/>
                      <a:pt x="32192" y="44260"/>
                    </a:cubicBezTo>
                    <a:cubicBezTo>
                      <a:pt x="29156" y="58517"/>
                      <a:pt x="18889" y="69747"/>
                      <a:pt x="9157" y="69747"/>
                    </a:cubicBezTo>
                    <a:close/>
                    <a:moveTo>
                      <a:pt x="9157" y="59982"/>
                    </a:moveTo>
                    <a:lnTo>
                      <a:pt x="9157" y="59982"/>
                    </a:lnTo>
                    <a:cubicBezTo>
                      <a:pt x="13711" y="59982"/>
                      <a:pt x="21121" y="52951"/>
                      <a:pt x="23442" y="41819"/>
                    </a:cubicBezTo>
                    <a:cubicBezTo>
                      <a:pt x="24469" y="37337"/>
                      <a:pt x="26005" y="33001"/>
                      <a:pt x="27996" y="28929"/>
                    </a:cubicBezTo>
                    <a:cubicBezTo>
                      <a:pt x="31210" y="23861"/>
                      <a:pt x="31906" y="17387"/>
                      <a:pt x="29870" y="11645"/>
                    </a:cubicBezTo>
                    <a:cubicBezTo>
                      <a:pt x="28022" y="9995"/>
                      <a:pt x="25638" y="9214"/>
                      <a:pt x="23264" y="9497"/>
                    </a:cubicBezTo>
                    <a:cubicBezTo>
                      <a:pt x="21032" y="10278"/>
                      <a:pt x="18978" y="13696"/>
                      <a:pt x="17639" y="19262"/>
                    </a:cubicBezTo>
                    <a:cubicBezTo>
                      <a:pt x="16657" y="23168"/>
                      <a:pt x="15675" y="27074"/>
                      <a:pt x="14604" y="30882"/>
                    </a:cubicBezTo>
                    <a:cubicBezTo>
                      <a:pt x="11550" y="40266"/>
                      <a:pt x="9657" y="50051"/>
                      <a:pt x="8979" y="59982"/>
                    </a:cubicBezTo>
                    <a:close/>
                  </a:path>
                </a:pathLst>
              </a:custGeom>
              <a:solidFill>
                <a:srgbClr val="263238"/>
              </a:solidFill>
              <a:ln w="891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C6373D2F-27C7-B14B-096A-E8C792EDA814}"/>
                  </a:ext>
                </a:extLst>
              </p:cNvPr>
              <p:cNvSpPr/>
              <p:nvPr/>
            </p:nvSpPr>
            <p:spPr>
              <a:xfrm>
                <a:off x="9582850" y="4380706"/>
                <a:ext cx="96366" cy="51797"/>
              </a:xfrm>
              <a:custGeom>
                <a:avLst/>
                <a:gdLst>
                  <a:gd name="connsiteX0" fmla="*/ 37141 w 96366"/>
                  <a:gd name="connsiteY0" fmla="*/ 9853 h 51797"/>
                  <a:gd name="connsiteX1" fmla="*/ 67138 w 96366"/>
                  <a:gd name="connsiteY1" fmla="*/ 88 h 51797"/>
                  <a:gd name="connsiteX2" fmla="*/ 93922 w 96366"/>
                  <a:gd name="connsiteY2" fmla="*/ 34461 h 51797"/>
                  <a:gd name="connsiteX3" fmla="*/ 86780 w 96366"/>
                  <a:gd name="connsiteY3" fmla="*/ 51647 h 51797"/>
                  <a:gd name="connsiteX4" fmla="*/ 59996 w 96366"/>
                  <a:gd name="connsiteY4" fmla="*/ 30652 h 51797"/>
                  <a:gd name="connsiteX5" fmla="*/ 0 w 96366"/>
                  <a:gd name="connsiteY5" fmla="*/ 42272 h 51797"/>
                  <a:gd name="connsiteX6" fmla="*/ 37141 w 96366"/>
                  <a:gd name="connsiteY6" fmla="*/ 9853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66" h="51797">
                    <a:moveTo>
                      <a:pt x="37141" y="9853"/>
                    </a:moveTo>
                    <a:cubicBezTo>
                      <a:pt x="37141" y="9853"/>
                      <a:pt x="62853" y="-1084"/>
                      <a:pt x="67138" y="88"/>
                    </a:cubicBezTo>
                    <a:cubicBezTo>
                      <a:pt x="71424" y="1260"/>
                      <a:pt x="88566" y="26649"/>
                      <a:pt x="93922" y="34461"/>
                    </a:cubicBezTo>
                    <a:cubicBezTo>
                      <a:pt x="99280" y="42272"/>
                      <a:pt x="95351" y="53210"/>
                      <a:pt x="86780" y="51647"/>
                    </a:cubicBezTo>
                    <a:cubicBezTo>
                      <a:pt x="78210" y="50085"/>
                      <a:pt x="59996" y="30652"/>
                      <a:pt x="59996" y="30652"/>
                    </a:cubicBezTo>
                    <a:cubicBezTo>
                      <a:pt x="59996" y="30652"/>
                      <a:pt x="0" y="46960"/>
                      <a:pt x="0" y="42272"/>
                    </a:cubicBezTo>
                    <a:cubicBezTo>
                      <a:pt x="0" y="37585"/>
                      <a:pt x="37141" y="9853"/>
                      <a:pt x="37141" y="9853"/>
                    </a:cubicBezTo>
                    <a:close/>
                  </a:path>
                </a:pathLst>
              </a:custGeom>
              <a:solidFill>
                <a:srgbClr val="C4C4C4"/>
              </a:solidFill>
              <a:ln w="891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4EE13E55-771A-EE51-0BC3-5E183CDF3854}"/>
                  </a:ext>
                </a:extLst>
              </p:cNvPr>
              <p:cNvSpPr/>
              <p:nvPr/>
            </p:nvSpPr>
            <p:spPr>
              <a:xfrm>
                <a:off x="9578386" y="4376389"/>
                <a:ext cx="105773" cy="61505"/>
              </a:xfrm>
              <a:custGeom>
                <a:avLst/>
                <a:gdLst>
                  <a:gd name="connsiteX0" fmla="*/ 93209 w 105773"/>
                  <a:gd name="connsiteY0" fmla="*/ 61432 h 61505"/>
                  <a:gd name="connsiteX1" fmla="*/ 90887 w 105773"/>
                  <a:gd name="connsiteY1" fmla="*/ 61432 h 61505"/>
                  <a:gd name="connsiteX2" fmla="*/ 63210 w 105773"/>
                  <a:gd name="connsiteY2" fmla="*/ 41023 h 61505"/>
                  <a:gd name="connsiteX3" fmla="*/ 1964 w 105773"/>
                  <a:gd name="connsiteY3" fmla="*/ 51569 h 61505"/>
                  <a:gd name="connsiteX4" fmla="*/ 0 w 105773"/>
                  <a:gd name="connsiteY4" fmla="*/ 47273 h 61505"/>
                  <a:gd name="connsiteX5" fmla="*/ 39105 w 105773"/>
                  <a:gd name="connsiteY5" fmla="*/ 10459 h 61505"/>
                  <a:gd name="connsiteX6" fmla="*/ 39998 w 105773"/>
                  <a:gd name="connsiteY6" fmla="*/ 9970 h 61505"/>
                  <a:gd name="connsiteX7" fmla="*/ 73031 w 105773"/>
                  <a:gd name="connsiteY7" fmla="*/ 205 h 61505"/>
                  <a:gd name="connsiteX8" fmla="*/ 98298 w 105773"/>
                  <a:gd name="connsiteY8" fmla="*/ 30575 h 61505"/>
                  <a:gd name="connsiteX9" fmla="*/ 102225 w 105773"/>
                  <a:gd name="connsiteY9" fmla="*/ 36141 h 61505"/>
                  <a:gd name="connsiteX10" fmla="*/ 103922 w 105773"/>
                  <a:gd name="connsiteY10" fmla="*/ 54694 h 61505"/>
                  <a:gd name="connsiteX11" fmla="*/ 93209 w 105773"/>
                  <a:gd name="connsiteY11" fmla="*/ 61432 h 61505"/>
                  <a:gd name="connsiteX12" fmla="*/ 64460 w 105773"/>
                  <a:gd name="connsiteY12" fmla="*/ 30477 h 61505"/>
                  <a:gd name="connsiteX13" fmla="*/ 67585 w 105773"/>
                  <a:gd name="connsiteY13" fmla="*/ 31844 h 61505"/>
                  <a:gd name="connsiteX14" fmla="*/ 92315 w 105773"/>
                  <a:gd name="connsiteY14" fmla="*/ 51374 h 61505"/>
                  <a:gd name="connsiteX15" fmla="*/ 96244 w 105773"/>
                  <a:gd name="connsiteY15" fmla="*/ 49616 h 61505"/>
                  <a:gd name="connsiteX16" fmla="*/ 95262 w 105773"/>
                  <a:gd name="connsiteY16" fmla="*/ 42097 h 61505"/>
                  <a:gd name="connsiteX17" fmla="*/ 91244 w 105773"/>
                  <a:gd name="connsiteY17" fmla="*/ 36434 h 61505"/>
                  <a:gd name="connsiteX18" fmla="*/ 69906 w 105773"/>
                  <a:gd name="connsiteY18" fmla="*/ 9189 h 61505"/>
                  <a:gd name="connsiteX19" fmla="*/ 69906 w 105773"/>
                  <a:gd name="connsiteY19" fmla="*/ 9189 h 61505"/>
                  <a:gd name="connsiteX20" fmla="*/ 43747 w 105773"/>
                  <a:gd name="connsiteY20" fmla="*/ 18368 h 61505"/>
                  <a:gd name="connsiteX21" fmla="*/ 14821 w 105773"/>
                  <a:gd name="connsiteY21" fmla="*/ 41902 h 61505"/>
                  <a:gd name="connsiteX22" fmla="*/ 63389 w 105773"/>
                  <a:gd name="connsiteY22" fmla="*/ 30379 h 6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773" h="61505">
                    <a:moveTo>
                      <a:pt x="93209" y="61432"/>
                    </a:moveTo>
                    <a:cubicBezTo>
                      <a:pt x="92441" y="61529"/>
                      <a:pt x="91655" y="61529"/>
                      <a:pt x="90887" y="61432"/>
                    </a:cubicBezTo>
                    <a:cubicBezTo>
                      <a:pt x="82584" y="59967"/>
                      <a:pt x="68745" y="46589"/>
                      <a:pt x="63210" y="41023"/>
                    </a:cubicBezTo>
                    <a:cubicBezTo>
                      <a:pt x="7321" y="56159"/>
                      <a:pt x="3750" y="53034"/>
                      <a:pt x="1964" y="51569"/>
                    </a:cubicBezTo>
                    <a:cubicBezTo>
                      <a:pt x="803" y="50485"/>
                      <a:pt x="98" y="48933"/>
                      <a:pt x="0" y="47273"/>
                    </a:cubicBezTo>
                    <a:cubicBezTo>
                      <a:pt x="0" y="44734"/>
                      <a:pt x="0" y="40047"/>
                      <a:pt x="39105" y="10459"/>
                    </a:cubicBezTo>
                    <a:lnTo>
                      <a:pt x="39998" y="9970"/>
                    </a:lnTo>
                    <a:cubicBezTo>
                      <a:pt x="57854" y="2256"/>
                      <a:pt x="69103" y="-869"/>
                      <a:pt x="73031" y="205"/>
                    </a:cubicBezTo>
                    <a:cubicBezTo>
                      <a:pt x="76960" y="1280"/>
                      <a:pt x="81959" y="8408"/>
                      <a:pt x="98298" y="30575"/>
                    </a:cubicBezTo>
                    <a:lnTo>
                      <a:pt x="102225" y="36141"/>
                    </a:lnTo>
                    <a:cubicBezTo>
                      <a:pt x="106234" y="41345"/>
                      <a:pt x="106913" y="48718"/>
                      <a:pt x="103922" y="54694"/>
                    </a:cubicBezTo>
                    <a:cubicBezTo>
                      <a:pt x="101744" y="58913"/>
                      <a:pt x="97637" y="61490"/>
                      <a:pt x="93209" y="61432"/>
                    </a:cubicBezTo>
                    <a:close/>
                    <a:moveTo>
                      <a:pt x="64460" y="30477"/>
                    </a:moveTo>
                    <a:cubicBezTo>
                      <a:pt x="65621" y="30467"/>
                      <a:pt x="66746" y="30955"/>
                      <a:pt x="67585" y="31844"/>
                    </a:cubicBezTo>
                    <a:cubicBezTo>
                      <a:pt x="74710" y="39900"/>
                      <a:pt x="83084" y="46511"/>
                      <a:pt x="92315" y="51374"/>
                    </a:cubicBezTo>
                    <a:cubicBezTo>
                      <a:pt x="93834" y="51794"/>
                      <a:pt x="95431" y="51081"/>
                      <a:pt x="96244" y="49616"/>
                    </a:cubicBezTo>
                    <a:cubicBezTo>
                      <a:pt x="97414" y="47136"/>
                      <a:pt x="97021" y="44119"/>
                      <a:pt x="95262" y="42097"/>
                    </a:cubicBezTo>
                    <a:lnTo>
                      <a:pt x="91244" y="36434"/>
                    </a:lnTo>
                    <a:cubicBezTo>
                      <a:pt x="84780" y="26766"/>
                      <a:pt x="77647" y="17655"/>
                      <a:pt x="69906" y="9189"/>
                    </a:cubicBezTo>
                    <a:lnTo>
                      <a:pt x="69906" y="9189"/>
                    </a:lnTo>
                    <a:cubicBezTo>
                      <a:pt x="60978" y="11494"/>
                      <a:pt x="52229" y="14560"/>
                      <a:pt x="43747" y="18368"/>
                    </a:cubicBezTo>
                    <a:cubicBezTo>
                      <a:pt x="33212" y="26278"/>
                      <a:pt x="21785" y="35652"/>
                      <a:pt x="14821" y="41902"/>
                    </a:cubicBezTo>
                    <a:cubicBezTo>
                      <a:pt x="25981" y="39949"/>
                      <a:pt x="45622" y="35262"/>
                      <a:pt x="63389" y="30379"/>
                    </a:cubicBezTo>
                    <a:close/>
                  </a:path>
                </a:pathLst>
              </a:custGeom>
              <a:solidFill>
                <a:srgbClr val="263238"/>
              </a:solidFill>
              <a:ln w="891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5516E2C7-B52F-12FB-10FD-152CAC16CE72}"/>
                  </a:ext>
                </a:extLst>
              </p:cNvPr>
              <p:cNvSpPr/>
              <p:nvPr/>
            </p:nvSpPr>
            <p:spPr>
              <a:xfrm>
                <a:off x="9583475" y="4354916"/>
                <a:ext cx="59371" cy="68553"/>
              </a:xfrm>
              <a:custGeom>
                <a:avLst/>
                <a:gdLst>
                  <a:gd name="connsiteX0" fmla="*/ 0 w 59371"/>
                  <a:gd name="connsiteY0" fmla="*/ 6933 h 68553"/>
                  <a:gd name="connsiteX1" fmla="*/ 31337 w 59371"/>
                  <a:gd name="connsiteY1" fmla="*/ 0 h 68553"/>
                  <a:gd name="connsiteX2" fmla="*/ 59371 w 59371"/>
                  <a:gd name="connsiteY2" fmla="*/ 56832 h 68553"/>
                  <a:gd name="connsiteX3" fmla="*/ 48131 w 59371"/>
                  <a:gd name="connsiteY3" fmla="*/ 68550 h 68553"/>
                  <a:gd name="connsiteX4" fmla="*/ 39551 w 59371"/>
                  <a:gd name="connsiteY4" fmla="*/ 63668 h 68553"/>
                  <a:gd name="connsiteX5" fmla="*/ 23123 w 59371"/>
                  <a:gd name="connsiteY5" fmla="*/ 24120 h 6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371" h="68553">
                    <a:moveTo>
                      <a:pt x="0" y="6933"/>
                    </a:moveTo>
                    <a:cubicBezTo>
                      <a:pt x="9955" y="2480"/>
                      <a:pt x="20588" y="127"/>
                      <a:pt x="31337" y="0"/>
                    </a:cubicBezTo>
                    <a:cubicBezTo>
                      <a:pt x="42855" y="1758"/>
                      <a:pt x="59371" y="44724"/>
                      <a:pt x="59371" y="56832"/>
                    </a:cubicBezTo>
                    <a:cubicBezTo>
                      <a:pt x="59228" y="63463"/>
                      <a:pt x="54193" y="68707"/>
                      <a:pt x="48131" y="68550"/>
                    </a:cubicBezTo>
                    <a:cubicBezTo>
                      <a:pt x="44729" y="68463"/>
                      <a:pt x="41569" y="66656"/>
                      <a:pt x="39551" y="63668"/>
                    </a:cubicBezTo>
                    <a:cubicBezTo>
                      <a:pt x="32784" y="51169"/>
                      <a:pt x="27284" y="37908"/>
                      <a:pt x="23123" y="24120"/>
                    </a:cubicBezTo>
                  </a:path>
                </a:pathLst>
              </a:custGeom>
              <a:solidFill>
                <a:srgbClr val="C4C4C4"/>
              </a:solidFill>
              <a:ln w="891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09C1EF97-2AB2-0719-67CA-6DF5574B9BCB}"/>
                  </a:ext>
                </a:extLst>
              </p:cNvPr>
              <p:cNvSpPr/>
              <p:nvPr/>
            </p:nvSpPr>
            <p:spPr>
              <a:xfrm>
                <a:off x="9578984" y="4350131"/>
                <a:ext cx="68332" cy="78121"/>
              </a:xfrm>
              <a:custGeom>
                <a:avLst/>
                <a:gdLst>
                  <a:gd name="connsiteX0" fmla="*/ 53327 w 68332"/>
                  <a:gd name="connsiteY0" fmla="*/ 78120 h 78121"/>
                  <a:gd name="connsiteX1" fmla="*/ 40649 w 68332"/>
                  <a:gd name="connsiteY1" fmla="*/ 71578 h 78121"/>
                  <a:gd name="connsiteX2" fmla="*/ 23329 w 68332"/>
                  <a:gd name="connsiteY2" fmla="*/ 30565 h 78121"/>
                  <a:gd name="connsiteX3" fmla="*/ 26096 w 68332"/>
                  <a:gd name="connsiteY3" fmla="*/ 24315 h 78121"/>
                  <a:gd name="connsiteX4" fmla="*/ 31810 w 68332"/>
                  <a:gd name="connsiteY4" fmla="*/ 27342 h 78121"/>
                  <a:gd name="connsiteX5" fmla="*/ 47523 w 68332"/>
                  <a:gd name="connsiteY5" fmla="*/ 65328 h 78121"/>
                  <a:gd name="connsiteX6" fmla="*/ 55648 w 68332"/>
                  <a:gd name="connsiteY6" fmla="*/ 67965 h 78121"/>
                  <a:gd name="connsiteX7" fmla="*/ 59398 w 68332"/>
                  <a:gd name="connsiteY7" fmla="*/ 61617 h 78121"/>
                  <a:gd name="connsiteX8" fmla="*/ 35203 w 68332"/>
                  <a:gd name="connsiteY8" fmla="*/ 9668 h 78121"/>
                  <a:gd name="connsiteX9" fmla="*/ 6097 w 68332"/>
                  <a:gd name="connsiteY9" fmla="*/ 16210 h 78121"/>
                  <a:gd name="connsiteX10" fmla="*/ 294 w 68332"/>
                  <a:gd name="connsiteY10" fmla="*/ 13486 h 78121"/>
                  <a:gd name="connsiteX11" fmla="*/ 294 w 68332"/>
                  <a:gd name="connsiteY11" fmla="*/ 13476 h 78121"/>
                  <a:gd name="connsiteX12" fmla="*/ 2794 w 68332"/>
                  <a:gd name="connsiteY12" fmla="*/ 7129 h 78121"/>
                  <a:gd name="connsiteX13" fmla="*/ 36453 w 68332"/>
                  <a:gd name="connsiteY13" fmla="*/ 0 h 78121"/>
                  <a:gd name="connsiteX14" fmla="*/ 68326 w 68332"/>
                  <a:gd name="connsiteY14" fmla="*/ 61617 h 78121"/>
                  <a:gd name="connsiteX15" fmla="*/ 58683 w 68332"/>
                  <a:gd name="connsiteY15" fmla="*/ 77144 h 78121"/>
                  <a:gd name="connsiteX16" fmla="*/ 53327 w 68332"/>
                  <a:gd name="connsiteY16" fmla="*/ 78120 h 7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32" h="78121">
                    <a:moveTo>
                      <a:pt x="53327" y="78120"/>
                    </a:moveTo>
                    <a:cubicBezTo>
                      <a:pt x="48416" y="78130"/>
                      <a:pt x="43765" y="75728"/>
                      <a:pt x="40649" y="71578"/>
                    </a:cubicBezTo>
                    <a:cubicBezTo>
                      <a:pt x="33480" y="58668"/>
                      <a:pt x="27667" y="44909"/>
                      <a:pt x="23329" y="30565"/>
                    </a:cubicBezTo>
                    <a:cubicBezTo>
                      <a:pt x="22516" y="28006"/>
                      <a:pt x="23757" y="25204"/>
                      <a:pt x="26096" y="24315"/>
                    </a:cubicBezTo>
                    <a:cubicBezTo>
                      <a:pt x="28435" y="23427"/>
                      <a:pt x="30998" y="24784"/>
                      <a:pt x="31810" y="27342"/>
                    </a:cubicBezTo>
                    <a:cubicBezTo>
                      <a:pt x="35748" y="40603"/>
                      <a:pt x="41024" y="53337"/>
                      <a:pt x="47523" y="65328"/>
                    </a:cubicBezTo>
                    <a:cubicBezTo>
                      <a:pt x="49461" y="67984"/>
                      <a:pt x="52702" y="69029"/>
                      <a:pt x="55648" y="67965"/>
                    </a:cubicBezTo>
                    <a:cubicBezTo>
                      <a:pt x="58059" y="67008"/>
                      <a:pt x="59594" y="64410"/>
                      <a:pt x="59398" y="61617"/>
                    </a:cubicBezTo>
                    <a:cubicBezTo>
                      <a:pt x="59398" y="49216"/>
                      <a:pt x="42613" y="10742"/>
                      <a:pt x="35203" y="9668"/>
                    </a:cubicBezTo>
                    <a:cubicBezTo>
                      <a:pt x="25203" y="9785"/>
                      <a:pt x="15329" y="12011"/>
                      <a:pt x="6097" y="16210"/>
                    </a:cubicBezTo>
                    <a:cubicBezTo>
                      <a:pt x="3812" y="17206"/>
                      <a:pt x="1214" y="15986"/>
                      <a:pt x="294" y="13486"/>
                    </a:cubicBezTo>
                    <a:cubicBezTo>
                      <a:pt x="294" y="13486"/>
                      <a:pt x="294" y="13476"/>
                      <a:pt x="294" y="13476"/>
                    </a:cubicBezTo>
                    <a:cubicBezTo>
                      <a:pt x="-572" y="10967"/>
                      <a:pt x="535" y="8164"/>
                      <a:pt x="2794" y="7129"/>
                    </a:cubicBezTo>
                    <a:cubicBezTo>
                      <a:pt x="13490" y="2393"/>
                      <a:pt x="24918" y="-29"/>
                      <a:pt x="36453" y="0"/>
                    </a:cubicBezTo>
                    <a:cubicBezTo>
                      <a:pt x="51720" y="2246"/>
                      <a:pt x="68326" y="49900"/>
                      <a:pt x="68326" y="61617"/>
                    </a:cubicBezTo>
                    <a:cubicBezTo>
                      <a:pt x="68513" y="68531"/>
                      <a:pt x="64621" y="74790"/>
                      <a:pt x="58683" y="77144"/>
                    </a:cubicBezTo>
                    <a:cubicBezTo>
                      <a:pt x="56960" y="77808"/>
                      <a:pt x="55148" y="78140"/>
                      <a:pt x="53327" y="78120"/>
                    </a:cubicBezTo>
                    <a:close/>
                  </a:path>
                </a:pathLst>
              </a:custGeom>
              <a:solidFill>
                <a:srgbClr val="263238"/>
              </a:solidFill>
              <a:ln w="891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01BF7A08-A28B-7806-17B5-337D5813F97F}"/>
                  </a:ext>
                </a:extLst>
              </p:cNvPr>
              <p:cNvSpPr/>
              <p:nvPr/>
            </p:nvSpPr>
            <p:spPr>
              <a:xfrm>
                <a:off x="9573214" y="4358283"/>
                <a:ext cx="41050" cy="80931"/>
              </a:xfrm>
              <a:custGeom>
                <a:avLst/>
                <a:gdLst>
                  <a:gd name="connsiteX0" fmla="*/ 2583 w 41050"/>
                  <a:gd name="connsiteY0" fmla="*/ 5618 h 80931"/>
                  <a:gd name="connsiteX1" fmla="*/ 29367 w 41050"/>
                  <a:gd name="connsiteY1" fmla="*/ 18117 h 80931"/>
                  <a:gd name="connsiteX2" fmla="*/ 37045 w 41050"/>
                  <a:gd name="connsiteY2" fmla="*/ 80711 h 80931"/>
                  <a:gd name="connsiteX3" fmla="*/ 10261 w 41050"/>
                  <a:gd name="connsiteY3" fmla="*/ 51416 h 80931"/>
                  <a:gd name="connsiteX4" fmla="*/ 2583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2583" y="5618"/>
                    </a:moveTo>
                    <a:cubicBezTo>
                      <a:pt x="2583" y="5618"/>
                      <a:pt x="21689" y="-13229"/>
                      <a:pt x="29367" y="18117"/>
                    </a:cubicBezTo>
                    <a:cubicBezTo>
                      <a:pt x="37045" y="49463"/>
                      <a:pt x="46598" y="78660"/>
                      <a:pt x="37045" y="80711"/>
                    </a:cubicBezTo>
                    <a:cubicBezTo>
                      <a:pt x="27492" y="82761"/>
                      <a:pt x="14100" y="70360"/>
                      <a:pt x="10261" y="51416"/>
                    </a:cubicBezTo>
                    <a:cubicBezTo>
                      <a:pt x="6422" y="32472"/>
                      <a:pt x="-5095" y="26515"/>
                      <a:pt x="2583" y="5618"/>
                    </a:cubicBezTo>
                    <a:close/>
                  </a:path>
                </a:pathLst>
              </a:custGeom>
              <a:solidFill>
                <a:srgbClr val="C4C4C4"/>
              </a:solidFill>
              <a:ln w="891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59BF5C02-D09F-3E8B-FD67-BB7A68194811}"/>
                  </a:ext>
                </a:extLst>
              </p:cNvPr>
              <p:cNvSpPr/>
              <p:nvPr/>
            </p:nvSpPr>
            <p:spPr>
              <a:xfrm>
                <a:off x="9568850" y="4353741"/>
                <a:ext cx="49770" cy="90427"/>
              </a:xfrm>
              <a:custGeom>
                <a:avLst/>
                <a:gdLst>
                  <a:gd name="connsiteX0" fmla="*/ 39088 w 49770"/>
                  <a:gd name="connsiteY0" fmla="*/ 90427 h 90427"/>
                  <a:gd name="connsiteX1" fmla="*/ 10250 w 49770"/>
                  <a:gd name="connsiteY1" fmla="*/ 57129 h 90427"/>
                  <a:gd name="connsiteX2" fmla="*/ 5072 w 49770"/>
                  <a:gd name="connsiteY2" fmla="*/ 42286 h 90427"/>
                  <a:gd name="connsiteX3" fmla="*/ 2840 w 49770"/>
                  <a:gd name="connsiteY3" fmla="*/ 8304 h 90427"/>
                  <a:gd name="connsiteX4" fmla="*/ 4000 w 49770"/>
                  <a:gd name="connsiteY4" fmla="*/ 6546 h 90427"/>
                  <a:gd name="connsiteX5" fmla="*/ 23464 w 49770"/>
                  <a:gd name="connsiteY5" fmla="*/ 394 h 90427"/>
                  <a:gd name="connsiteX6" fmla="*/ 38016 w 49770"/>
                  <a:gd name="connsiteY6" fmla="*/ 21389 h 90427"/>
                  <a:gd name="connsiteX7" fmla="*/ 41855 w 49770"/>
                  <a:gd name="connsiteY7" fmla="*/ 36915 h 90427"/>
                  <a:gd name="connsiteX8" fmla="*/ 47926 w 49770"/>
                  <a:gd name="connsiteY8" fmla="*/ 85740 h 90427"/>
                  <a:gd name="connsiteX9" fmla="*/ 42212 w 49770"/>
                  <a:gd name="connsiteY9" fmla="*/ 90134 h 90427"/>
                  <a:gd name="connsiteX10" fmla="*/ 10696 w 49770"/>
                  <a:gd name="connsiteY10" fmla="*/ 12893 h 90427"/>
                  <a:gd name="connsiteX11" fmla="*/ 13107 w 49770"/>
                  <a:gd name="connsiteY11" fmla="*/ 37891 h 90427"/>
                  <a:gd name="connsiteX12" fmla="*/ 18910 w 49770"/>
                  <a:gd name="connsiteY12" fmla="*/ 54785 h 90427"/>
                  <a:gd name="connsiteX13" fmla="*/ 40427 w 49770"/>
                  <a:gd name="connsiteY13" fmla="*/ 80272 h 90427"/>
                  <a:gd name="connsiteX14" fmla="*/ 33284 w 49770"/>
                  <a:gd name="connsiteY14" fmla="*/ 39356 h 90427"/>
                  <a:gd name="connsiteX15" fmla="*/ 29356 w 49770"/>
                  <a:gd name="connsiteY15" fmla="*/ 23732 h 90427"/>
                  <a:gd name="connsiteX16" fmla="*/ 20428 w 49770"/>
                  <a:gd name="connsiteY16" fmla="*/ 9475 h 90427"/>
                  <a:gd name="connsiteX17" fmla="*/ 10696 w 49770"/>
                  <a:gd name="connsiteY17" fmla="*/ 12893 h 9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70" h="90427">
                    <a:moveTo>
                      <a:pt x="39088" y="90427"/>
                    </a:moveTo>
                    <a:cubicBezTo>
                      <a:pt x="26945" y="90427"/>
                      <a:pt x="14000" y="75877"/>
                      <a:pt x="10250" y="57129"/>
                    </a:cubicBezTo>
                    <a:cubicBezTo>
                      <a:pt x="9063" y="51973"/>
                      <a:pt x="7331" y="46993"/>
                      <a:pt x="5072" y="42286"/>
                    </a:cubicBezTo>
                    <a:cubicBezTo>
                      <a:pt x="-785" y="32062"/>
                      <a:pt x="-1624" y="19338"/>
                      <a:pt x="2840" y="8304"/>
                    </a:cubicBezTo>
                    <a:cubicBezTo>
                      <a:pt x="3054" y="7601"/>
                      <a:pt x="3465" y="6995"/>
                      <a:pt x="4000" y="6546"/>
                    </a:cubicBezTo>
                    <a:cubicBezTo>
                      <a:pt x="9259" y="1292"/>
                      <a:pt x="16455" y="-983"/>
                      <a:pt x="23464" y="394"/>
                    </a:cubicBezTo>
                    <a:cubicBezTo>
                      <a:pt x="30249" y="2542"/>
                      <a:pt x="35159" y="9671"/>
                      <a:pt x="38016" y="21389"/>
                    </a:cubicBezTo>
                    <a:cubicBezTo>
                      <a:pt x="39266" y="26662"/>
                      <a:pt x="40605" y="31837"/>
                      <a:pt x="41855" y="36915"/>
                    </a:cubicBezTo>
                    <a:cubicBezTo>
                      <a:pt x="48551" y="62988"/>
                      <a:pt x="52212" y="78123"/>
                      <a:pt x="47926" y="85740"/>
                    </a:cubicBezTo>
                    <a:cubicBezTo>
                      <a:pt x="46650" y="87996"/>
                      <a:pt x="44587" y="89578"/>
                      <a:pt x="42212" y="90134"/>
                    </a:cubicBezTo>
                    <a:close/>
                    <a:moveTo>
                      <a:pt x="10696" y="12893"/>
                    </a:moveTo>
                    <a:cubicBezTo>
                      <a:pt x="7652" y="21145"/>
                      <a:pt x="8554" y="30519"/>
                      <a:pt x="13107" y="37891"/>
                    </a:cubicBezTo>
                    <a:cubicBezTo>
                      <a:pt x="15687" y="43233"/>
                      <a:pt x="17634" y="48906"/>
                      <a:pt x="18910" y="54785"/>
                    </a:cubicBezTo>
                    <a:cubicBezTo>
                      <a:pt x="22481" y="72167"/>
                      <a:pt x="34266" y="81639"/>
                      <a:pt x="40427" y="80272"/>
                    </a:cubicBezTo>
                    <a:cubicBezTo>
                      <a:pt x="42927" y="76854"/>
                      <a:pt x="37123" y="54297"/>
                      <a:pt x="33284" y="39356"/>
                    </a:cubicBezTo>
                    <a:cubicBezTo>
                      <a:pt x="32034" y="34278"/>
                      <a:pt x="30606" y="29005"/>
                      <a:pt x="29356" y="23732"/>
                    </a:cubicBezTo>
                    <a:cubicBezTo>
                      <a:pt x="28106" y="18459"/>
                      <a:pt x="25338" y="10940"/>
                      <a:pt x="20428" y="9475"/>
                    </a:cubicBezTo>
                    <a:cubicBezTo>
                      <a:pt x="16893" y="9143"/>
                      <a:pt x="13393" y="10374"/>
                      <a:pt x="10696" y="12893"/>
                    </a:cubicBezTo>
                    <a:close/>
                  </a:path>
                </a:pathLst>
              </a:custGeom>
              <a:solidFill>
                <a:srgbClr val="263238"/>
              </a:solidFill>
              <a:ln w="891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E50F63F8-4FC2-2D5C-16B3-3A31DBAFDD52}"/>
                  </a:ext>
                </a:extLst>
              </p:cNvPr>
              <p:cNvSpPr/>
              <p:nvPr/>
            </p:nvSpPr>
            <p:spPr>
              <a:xfrm>
                <a:off x="9547539" y="4364532"/>
                <a:ext cx="41013" cy="80931"/>
              </a:xfrm>
              <a:custGeom>
                <a:avLst/>
                <a:gdLst>
                  <a:gd name="connsiteX0" fmla="*/ 2546 w 41013"/>
                  <a:gd name="connsiteY0" fmla="*/ 5618 h 80931"/>
                  <a:gd name="connsiteX1" fmla="*/ 29330 w 41013"/>
                  <a:gd name="connsiteY1" fmla="*/ 18117 h 80931"/>
                  <a:gd name="connsiteX2" fmla="*/ 37008 w 41013"/>
                  <a:gd name="connsiteY2" fmla="*/ 80711 h 80931"/>
                  <a:gd name="connsiteX3" fmla="*/ 10224 w 41013"/>
                  <a:gd name="connsiteY3" fmla="*/ 51416 h 80931"/>
                  <a:gd name="connsiteX4" fmla="*/ 2546 w 41013"/>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3" h="80931">
                    <a:moveTo>
                      <a:pt x="2546" y="5618"/>
                    </a:moveTo>
                    <a:cubicBezTo>
                      <a:pt x="2546" y="5618"/>
                      <a:pt x="21651" y="-13229"/>
                      <a:pt x="29330" y="18117"/>
                    </a:cubicBezTo>
                    <a:cubicBezTo>
                      <a:pt x="37008" y="49463"/>
                      <a:pt x="46561" y="78660"/>
                      <a:pt x="37008" y="80711"/>
                    </a:cubicBezTo>
                    <a:cubicBezTo>
                      <a:pt x="27455" y="82761"/>
                      <a:pt x="14063" y="70360"/>
                      <a:pt x="10224" y="51416"/>
                    </a:cubicBezTo>
                    <a:cubicBezTo>
                      <a:pt x="6385" y="32471"/>
                      <a:pt x="-5043" y="26515"/>
                      <a:pt x="2546" y="5618"/>
                    </a:cubicBezTo>
                    <a:close/>
                  </a:path>
                </a:pathLst>
              </a:custGeom>
              <a:solidFill>
                <a:srgbClr val="C4C4C4"/>
              </a:solidFill>
              <a:ln w="891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9BDE94B5-22C7-E47D-33B1-51E2DCDD5B9D}"/>
                  </a:ext>
                </a:extLst>
              </p:cNvPr>
              <p:cNvSpPr/>
              <p:nvPr/>
            </p:nvSpPr>
            <p:spPr>
              <a:xfrm>
                <a:off x="9543138" y="4359991"/>
                <a:ext cx="49770" cy="90429"/>
              </a:xfrm>
              <a:custGeom>
                <a:avLst/>
                <a:gdLst>
                  <a:gd name="connsiteX0" fmla="*/ 39088 w 49770"/>
                  <a:gd name="connsiteY0" fmla="*/ 90427 h 90429"/>
                  <a:gd name="connsiteX1" fmla="*/ 10250 w 49770"/>
                  <a:gd name="connsiteY1" fmla="*/ 57129 h 90429"/>
                  <a:gd name="connsiteX2" fmla="*/ 5072 w 49770"/>
                  <a:gd name="connsiteY2" fmla="*/ 42286 h 90429"/>
                  <a:gd name="connsiteX3" fmla="*/ 2840 w 49770"/>
                  <a:gd name="connsiteY3" fmla="*/ 8304 h 90429"/>
                  <a:gd name="connsiteX4" fmla="*/ 4000 w 49770"/>
                  <a:gd name="connsiteY4" fmla="*/ 6546 h 90429"/>
                  <a:gd name="connsiteX5" fmla="*/ 23464 w 49770"/>
                  <a:gd name="connsiteY5" fmla="*/ 394 h 90429"/>
                  <a:gd name="connsiteX6" fmla="*/ 38016 w 49770"/>
                  <a:gd name="connsiteY6" fmla="*/ 21389 h 90429"/>
                  <a:gd name="connsiteX7" fmla="*/ 41855 w 49770"/>
                  <a:gd name="connsiteY7" fmla="*/ 36817 h 90429"/>
                  <a:gd name="connsiteX8" fmla="*/ 47926 w 49770"/>
                  <a:gd name="connsiteY8" fmla="*/ 85642 h 90429"/>
                  <a:gd name="connsiteX9" fmla="*/ 42212 w 49770"/>
                  <a:gd name="connsiteY9" fmla="*/ 90037 h 90429"/>
                  <a:gd name="connsiteX10" fmla="*/ 39088 w 49770"/>
                  <a:gd name="connsiteY10" fmla="*/ 90427 h 90429"/>
                  <a:gd name="connsiteX11" fmla="*/ 10696 w 49770"/>
                  <a:gd name="connsiteY11" fmla="*/ 13089 h 90429"/>
                  <a:gd name="connsiteX12" fmla="*/ 13107 w 49770"/>
                  <a:gd name="connsiteY12" fmla="*/ 38087 h 90429"/>
                  <a:gd name="connsiteX13" fmla="*/ 18910 w 49770"/>
                  <a:gd name="connsiteY13" fmla="*/ 54981 h 90429"/>
                  <a:gd name="connsiteX14" fmla="*/ 40427 w 49770"/>
                  <a:gd name="connsiteY14" fmla="*/ 80467 h 90429"/>
                  <a:gd name="connsiteX15" fmla="*/ 33284 w 49770"/>
                  <a:gd name="connsiteY15" fmla="*/ 39454 h 90429"/>
                  <a:gd name="connsiteX16" fmla="*/ 29356 w 49770"/>
                  <a:gd name="connsiteY16" fmla="*/ 23928 h 90429"/>
                  <a:gd name="connsiteX17" fmla="*/ 20964 w 49770"/>
                  <a:gd name="connsiteY17" fmla="*/ 9769 h 90429"/>
                  <a:gd name="connsiteX18" fmla="*/ 10696 w 49770"/>
                  <a:gd name="connsiteY18" fmla="*/ 13089 h 9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770" h="90429">
                    <a:moveTo>
                      <a:pt x="39088" y="90427"/>
                    </a:moveTo>
                    <a:cubicBezTo>
                      <a:pt x="27035" y="90427"/>
                      <a:pt x="14000" y="75877"/>
                      <a:pt x="10250" y="57129"/>
                    </a:cubicBezTo>
                    <a:cubicBezTo>
                      <a:pt x="9063" y="51973"/>
                      <a:pt x="7331" y="46993"/>
                      <a:pt x="5072" y="42286"/>
                    </a:cubicBezTo>
                    <a:cubicBezTo>
                      <a:pt x="-785" y="32062"/>
                      <a:pt x="-1624" y="19338"/>
                      <a:pt x="2840" y="8304"/>
                    </a:cubicBezTo>
                    <a:cubicBezTo>
                      <a:pt x="3090" y="7620"/>
                      <a:pt x="3492" y="7025"/>
                      <a:pt x="4000" y="6546"/>
                    </a:cubicBezTo>
                    <a:cubicBezTo>
                      <a:pt x="9259" y="1292"/>
                      <a:pt x="16455" y="-983"/>
                      <a:pt x="23464" y="394"/>
                    </a:cubicBezTo>
                    <a:cubicBezTo>
                      <a:pt x="30249" y="2542"/>
                      <a:pt x="35159" y="9671"/>
                      <a:pt x="38016" y="21389"/>
                    </a:cubicBezTo>
                    <a:cubicBezTo>
                      <a:pt x="39266" y="26662"/>
                      <a:pt x="40605" y="31837"/>
                      <a:pt x="41855" y="36817"/>
                    </a:cubicBezTo>
                    <a:cubicBezTo>
                      <a:pt x="48551" y="62988"/>
                      <a:pt x="52211" y="78124"/>
                      <a:pt x="47926" y="85642"/>
                    </a:cubicBezTo>
                    <a:cubicBezTo>
                      <a:pt x="46649" y="87898"/>
                      <a:pt x="44587" y="89480"/>
                      <a:pt x="42212" y="90037"/>
                    </a:cubicBezTo>
                    <a:cubicBezTo>
                      <a:pt x="41185" y="90310"/>
                      <a:pt x="40141" y="90447"/>
                      <a:pt x="39088" y="90427"/>
                    </a:cubicBezTo>
                    <a:close/>
                    <a:moveTo>
                      <a:pt x="10696" y="13089"/>
                    </a:moveTo>
                    <a:cubicBezTo>
                      <a:pt x="7652" y="21340"/>
                      <a:pt x="8554" y="30714"/>
                      <a:pt x="13107" y="38087"/>
                    </a:cubicBezTo>
                    <a:cubicBezTo>
                      <a:pt x="15687" y="43428"/>
                      <a:pt x="17633" y="49102"/>
                      <a:pt x="18910" y="54981"/>
                    </a:cubicBezTo>
                    <a:cubicBezTo>
                      <a:pt x="22481" y="72362"/>
                      <a:pt x="34177" y="81834"/>
                      <a:pt x="40427" y="80467"/>
                    </a:cubicBezTo>
                    <a:cubicBezTo>
                      <a:pt x="42927" y="77049"/>
                      <a:pt x="37123" y="54492"/>
                      <a:pt x="33284" y="39454"/>
                    </a:cubicBezTo>
                    <a:cubicBezTo>
                      <a:pt x="32034" y="34376"/>
                      <a:pt x="30606" y="29201"/>
                      <a:pt x="29356" y="23928"/>
                    </a:cubicBezTo>
                    <a:cubicBezTo>
                      <a:pt x="28106" y="18655"/>
                      <a:pt x="25428" y="11233"/>
                      <a:pt x="20964" y="9769"/>
                    </a:cubicBezTo>
                    <a:cubicBezTo>
                      <a:pt x="17267" y="9251"/>
                      <a:pt x="13544" y="10462"/>
                      <a:pt x="10696" y="13089"/>
                    </a:cubicBezTo>
                    <a:close/>
                  </a:path>
                </a:pathLst>
              </a:custGeom>
              <a:solidFill>
                <a:srgbClr val="263238"/>
              </a:solidFill>
              <a:ln w="891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DDB9CCBC-A3AA-E374-0A4A-FE1B582BF8ED}"/>
                  </a:ext>
                </a:extLst>
              </p:cNvPr>
              <p:cNvSpPr/>
              <p:nvPr/>
            </p:nvSpPr>
            <p:spPr>
              <a:xfrm>
                <a:off x="9530359" y="4375540"/>
                <a:ext cx="31119" cy="60694"/>
              </a:xfrm>
              <a:custGeom>
                <a:avLst/>
                <a:gdLst>
                  <a:gd name="connsiteX0" fmla="*/ 1958 w 31119"/>
                  <a:gd name="connsiteY0" fmla="*/ 4082 h 60694"/>
                  <a:gd name="connsiteX1" fmla="*/ 22314 w 31119"/>
                  <a:gd name="connsiteY1" fmla="*/ 13847 h 60694"/>
                  <a:gd name="connsiteX2" fmla="*/ 28028 w 31119"/>
                  <a:gd name="connsiteY2" fmla="*/ 60523 h 60694"/>
                  <a:gd name="connsiteX3" fmla="*/ 7761 w 31119"/>
                  <a:gd name="connsiteY3" fmla="*/ 38747 h 60694"/>
                  <a:gd name="connsiteX4" fmla="*/ 1958 w 31119"/>
                  <a:gd name="connsiteY4" fmla="*/ 4082 h 60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9" h="60694">
                    <a:moveTo>
                      <a:pt x="1958" y="4082"/>
                    </a:moveTo>
                    <a:cubicBezTo>
                      <a:pt x="1958" y="4082"/>
                      <a:pt x="16511" y="-9882"/>
                      <a:pt x="22314" y="13847"/>
                    </a:cubicBezTo>
                    <a:cubicBezTo>
                      <a:pt x="28117" y="37576"/>
                      <a:pt x="35349" y="58961"/>
                      <a:pt x="28028" y="60523"/>
                    </a:cubicBezTo>
                    <a:cubicBezTo>
                      <a:pt x="20707" y="62086"/>
                      <a:pt x="10708" y="52809"/>
                      <a:pt x="7761" y="38747"/>
                    </a:cubicBezTo>
                    <a:cubicBezTo>
                      <a:pt x="4815" y="24686"/>
                      <a:pt x="-3845" y="19706"/>
                      <a:pt x="1958" y="4082"/>
                    </a:cubicBezTo>
                    <a:close/>
                  </a:path>
                </a:pathLst>
              </a:custGeom>
              <a:solidFill>
                <a:srgbClr val="C4C4C4"/>
              </a:solidFill>
              <a:ln w="891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3B79C18F-B45F-D147-D2CF-7ECF89AB1C66}"/>
                  </a:ext>
                </a:extLst>
              </p:cNvPr>
              <p:cNvSpPr/>
              <p:nvPr/>
            </p:nvSpPr>
            <p:spPr>
              <a:xfrm>
                <a:off x="9525991" y="4370749"/>
                <a:ext cx="39947" cy="70001"/>
              </a:xfrm>
              <a:custGeom>
                <a:avLst/>
                <a:gdLst>
                  <a:gd name="connsiteX0" fmla="*/ 30790 w 39947"/>
                  <a:gd name="connsiteY0" fmla="*/ 70002 h 70001"/>
                  <a:gd name="connsiteX1" fmla="*/ 7755 w 39947"/>
                  <a:gd name="connsiteY1" fmla="*/ 44222 h 70001"/>
                  <a:gd name="connsiteX2" fmla="*/ 4006 w 39947"/>
                  <a:gd name="connsiteY2" fmla="*/ 33481 h 70001"/>
                  <a:gd name="connsiteX3" fmla="*/ 2220 w 39947"/>
                  <a:gd name="connsiteY3" fmla="*/ 7018 h 70001"/>
                  <a:gd name="connsiteX4" fmla="*/ 3381 w 39947"/>
                  <a:gd name="connsiteY4" fmla="*/ 5260 h 70001"/>
                  <a:gd name="connsiteX5" fmla="*/ 19273 w 39947"/>
                  <a:gd name="connsiteY5" fmla="*/ 377 h 70001"/>
                  <a:gd name="connsiteX6" fmla="*/ 30968 w 39947"/>
                  <a:gd name="connsiteY6" fmla="*/ 16978 h 70001"/>
                  <a:gd name="connsiteX7" fmla="*/ 33915 w 39947"/>
                  <a:gd name="connsiteY7" fmla="*/ 28403 h 70001"/>
                  <a:gd name="connsiteX8" fmla="*/ 38379 w 39947"/>
                  <a:gd name="connsiteY8" fmla="*/ 65901 h 70001"/>
                  <a:gd name="connsiteX9" fmla="*/ 33290 w 39947"/>
                  <a:gd name="connsiteY9" fmla="*/ 69709 h 70001"/>
                  <a:gd name="connsiteX10" fmla="*/ 30790 w 39947"/>
                  <a:gd name="connsiteY10" fmla="*/ 70002 h 70001"/>
                  <a:gd name="connsiteX11" fmla="*/ 10077 w 39947"/>
                  <a:gd name="connsiteY11" fmla="*/ 11900 h 70001"/>
                  <a:gd name="connsiteX12" fmla="*/ 11952 w 39947"/>
                  <a:gd name="connsiteY12" fmla="*/ 29184 h 70001"/>
                  <a:gd name="connsiteX13" fmla="*/ 16505 w 39947"/>
                  <a:gd name="connsiteY13" fmla="*/ 42074 h 70001"/>
                  <a:gd name="connsiteX14" fmla="*/ 30968 w 39947"/>
                  <a:gd name="connsiteY14" fmla="*/ 60237 h 70001"/>
                  <a:gd name="connsiteX15" fmla="*/ 25344 w 39947"/>
                  <a:gd name="connsiteY15" fmla="*/ 30942 h 70001"/>
                  <a:gd name="connsiteX16" fmla="*/ 22308 w 39947"/>
                  <a:gd name="connsiteY16" fmla="*/ 19322 h 70001"/>
                  <a:gd name="connsiteX17" fmla="*/ 16683 w 39947"/>
                  <a:gd name="connsiteY17" fmla="*/ 9557 h 70001"/>
                  <a:gd name="connsiteX18" fmla="*/ 10077 w 39947"/>
                  <a:gd name="connsiteY18" fmla="*/ 11900 h 7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947" h="70001">
                    <a:moveTo>
                      <a:pt x="30790" y="70002"/>
                    </a:moveTo>
                    <a:cubicBezTo>
                      <a:pt x="21147" y="70002"/>
                      <a:pt x="10791" y="58772"/>
                      <a:pt x="7755" y="44222"/>
                    </a:cubicBezTo>
                    <a:cubicBezTo>
                      <a:pt x="6934" y="40482"/>
                      <a:pt x="5675" y="36869"/>
                      <a:pt x="4006" y="33481"/>
                    </a:cubicBezTo>
                    <a:cubicBezTo>
                      <a:pt x="-610" y="25542"/>
                      <a:pt x="-1280" y="15611"/>
                      <a:pt x="2220" y="7018"/>
                    </a:cubicBezTo>
                    <a:cubicBezTo>
                      <a:pt x="2470" y="6334"/>
                      <a:pt x="2872" y="5738"/>
                      <a:pt x="3381" y="5260"/>
                    </a:cubicBezTo>
                    <a:cubicBezTo>
                      <a:pt x="7666" y="963"/>
                      <a:pt x="13567" y="-853"/>
                      <a:pt x="19273" y="377"/>
                    </a:cubicBezTo>
                    <a:cubicBezTo>
                      <a:pt x="25549" y="3297"/>
                      <a:pt x="29986" y="9596"/>
                      <a:pt x="30968" y="16978"/>
                    </a:cubicBezTo>
                    <a:cubicBezTo>
                      <a:pt x="31977" y="20884"/>
                      <a:pt x="32959" y="24692"/>
                      <a:pt x="33915" y="28403"/>
                    </a:cubicBezTo>
                    <a:cubicBezTo>
                      <a:pt x="39182" y="48812"/>
                      <a:pt x="41860" y="59749"/>
                      <a:pt x="38379" y="65901"/>
                    </a:cubicBezTo>
                    <a:cubicBezTo>
                      <a:pt x="37280" y="67932"/>
                      <a:pt x="35414" y="69318"/>
                      <a:pt x="33290" y="69709"/>
                    </a:cubicBezTo>
                    <a:cubicBezTo>
                      <a:pt x="32468" y="69904"/>
                      <a:pt x="31629" y="70002"/>
                      <a:pt x="30790" y="70002"/>
                    </a:cubicBezTo>
                    <a:close/>
                    <a:moveTo>
                      <a:pt x="10077" y="11900"/>
                    </a:moveTo>
                    <a:cubicBezTo>
                      <a:pt x="8041" y="17642"/>
                      <a:pt x="8738" y="24116"/>
                      <a:pt x="11952" y="29184"/>
                    </a:cubicBezTo>
                    <a:cubicBezTo>
                      <a:pt x="13987" y="33237"/>
                      <a:pt x="15514" y="37572"/>
                      <a:pt x="16505" y="42074"/>
                    </a:cubicBezTo>
                    <a:cubicBezTo>
                      <a:pt x="18826" y="53402"/>
                      <a:pt x="26504" y="60237"/>
                      <a:pt x="30968" y="60237"/>
                    </a:cubicBezTo>
                    <a:cubicBezTo>
                      <a:pt x="30307" y="50238"/>
                      <a:pt x="28415" y="40385"/>
                      <a:pt x="25344" y="30942"/>
                    </a:cubicBezTo>
                    <a:cubicBezTo>
                      <a:pt x="24362" y="27134"/>
                      <a:pt x="23290" y="23227"/>
                      <a:pt x="22308" y="19322"/>
                    </a:cubicBezTo>
                    <a:cubicBezTo>
                      <a:pt x="20969" y="13755"/>
                      <a:pt x="19005" y="10338"/>
                      <a:pt x="16683" y="9557"/>
                    </a:cubicBezTo>
                    <a:cubicBezTo>
                      <a:pt x="14282" y="9332"/>
                      <a:pt x="11898" y="10172"/>
                      <a:pt x="10077" y="11900"/>
                    </a:cubicBezTo>
                    <a:close/>
                  </a:path>
                </a:pathLst>
              </a:custGeom>
              <a:solidFill>
                <a:srgbClr val="263238"/>
              </a:solidFill>
              <a:ln w="8915" cap="flat">
                <a:noFill/>
                <a:prstDash val="solid"/>
                <a:miter/>
              </a:ln>
            </p:spPr>
            <p:txBody>
              <a:bodyPr rtlCol="0" anchor="ctr"/>
              <a:lstStyle/>
              <a:p>
                <a:endParaRPr lang="zh-CN" altLang="en-US"/>
              </a:p>
            </p:txBody>
          </p:sp>
        </p:grpSp>
        <p:grpSp>
          <p:nvGrpSpPr>
            <p:cNvPr id="309" name="图形 17">
              <a:extLst>
                <a:ext uri="{FF2B5EF4-FFF2-40B4-BE49-F238E27FC236}">
                  <a16:creationId xmlns:a16="http://schemas.microsoft.com/office/drawing/2014/main" id="{7663A710-A2F7-D974-56D4-B591A1A03AB8}"/>
                </a:ext>
              </a:extLst>
            </p:cNvPr>
            <p:cNvGrpSpPr/>
            <p:nvPr/>
          </p:nvGrpSpPr>
          <p:grpSpPr>
            <a:xfrm>
              <a:off x="8715138" y="3866373"/>
              <a:ext cx="1760333" cy="1758323"/>
              <a:chOff x="8715138" y="3866373"/>
              <a:chExt cx="1760333" cy="1758323"/>
            </a:xfrm>
          </p:grpSpPr>
          <p:sp>
            <p:nvSpPr>
              <p:cNvPr id="310" name="任意多边形: 形状 309">
                <a:extLst>
                  <a:ext uri="{FF2B5EF4-FFF2-40B4-BE49-F238E27FC236}">
                    <a16:creationId xmlns:a16="http://schemas.microsoft.com/office/drawing/2014/main" id="{78D2E941-7158-E3F7-9EA0-CA64C00E8730}"/>
                  </a:ext>
                </a:extLst>
              </p:cNvPr>
              <p:cNvSpPr/>
              <p:nvPr/>
            </p:nvSpPr>
            <p:spPr>
              <a:xfrm rot="-389999">
                <a:off x="10254075" y="4172568"/>
                <a:ext cx="21248" cy="236898"/>
              </a:xfrm>
              <a:custGeom>
                <a:avLst/>
                <a:gdLst>
                  <a:gd name="connsiteX0" fmla="*/ 0 w 21248"/>
                  <a:gd name="connsiteY0" fmla="*/ 0 h 236898"/>
                  <a:gd name="connsiteX1" fmla="*/ 21248 w 21248"/>
                  <a:gd name="connsiteY1" fmla="*/ 0 h 236898"/>
                  <a:gd name="connsiteX2" fmla="*/ 21248 w 21248"/>
                  <a:gd name="connsiteY2" fmla="*/ 236899 h 236898"/>
                  <a:gd name="connsiteX3" fmla="*/ 0 w 21248"/>
                  <a:gd name="connsiteY3" fmla="*/ 236899 h 236898"/>
                </a:gdLst>
                <a:ahLst/>
                <a:cxnLst>
                  <a:cxn ang="0">
                    <a:pos x="connsiteX0" y="connsiteY0"/>
                  </a:cxn>
                  <a:cxn ang="0">
                    <a:pos x="connsiteX1" y="connsiteY1"/>
                  </a:cxn>
                  <a:cxn ang="0">
                    <a:pos x="connsiteX2" y="connsiteY2"/>
                  </a:cxn>
                  <a:cxn ang="0">
                    <a:pos x="connsiteX3" y="connsiteY3"/>
                  </a:cxn>
                </a:cxnLst>
                <a:rect l="l" t="t" r="r" b="b"/>
                <a:pathLst>
                  <a:path w="21248" h="236898">
                    <a:moveTo>
                      <a:pt x="0" y="0"/>
                    </a:moveTo>
                    <a:lnTo>
                      <a:pt x="21248" y="0"/>
                    </a:lnTo>
                    <a:lnTo>
                      <a:pt x="21248" y="236899"/>
                    </a:lnTo>
                    <a:lnTo>
                      <a:pt x="0" y="236899"/>
                    </a:lnTo>
                    <a:close/>
                  </a:path>
                </a:pathLst>
              </a:custGeom>
              <a:solidFill>
                <a:srgbClr val="FFFFFF"/>
              </a:solidFill>
              <a:ln w="891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64A49837-7081-53C5-0BB4-2E1D6B0D762E}"/>
                  </a:ext>
                </a:extLst>
              </p:cNvPr>
              <p:cNvSpPr/>
              <p:nvPr/>
            </p:nvSpPr>
            <p:spPr>
              <a:xfrm>
                <a:off x="10237513" y="4166735"/>
                <a:ext cx="54959" cy="247846"/>
              </a:xfrm>
              <a:custGeom>
                <a:avLst/>
                <a:gdLst>
                  <a:gd name="connsiteX0" fmla="*/ 29043 w 54959"/>
                  <a:gd name="connsiteY0" fmla="*/ 247846 h 247846"/>
                  <a:gd name="connsiteX1" fmla="*/ 26275 w 54959"/>
                  <a:gd name="connsiteY1" fmla="*/ 246771 h 247846"/>
                  <a:gd name="connsiteX2" fmla="*/ 24579 w 54959"/>
                  <a:gd name="connsiteY2" fmla="*/ 243451 h 247846"/>
                  <a:gd name="connsiteX3" fmla="*/ 27 w 54959"/>
                  <a:gd name="connsiteY3" fmla="*/ 8115 h 247846"/>
                  <a:gd name="connsiteX4" fmla="*/ 3955 w 54959"/>
                  <a:gd name="connsiteY4" fmla="*/ 2646 h 247846"/>
                  <a:gd name="connsiteX5" fmla="*/ 25115 w 54959"/>
                  <a:gd name="connsiteY5" fmla="*/ 10 h 247846"/>
                  <a:gd name="connsiteX6" fmla="*/ 28419 w 54959"/>
                  <a:gd name="connsiteY6" fmla="*/ 1084 h 247846"/>
                  <a:gd name="connsiteX7" fmla="*/ 30026 w 54959"/>
                  <a:gd name="connsiteY7" fmla="*/ 4307 h 247846"/>
                  <a:gd name="connsiteX8" fmla="*/ 54934 w 54959"/>
                  <a:gd name="connsiteY8" fmla="*/ 239741 h 247846"/>
                  <a:gd name="connsiteX9" fmla="*/ 51006 w 54959"/>
                  <a:gd name="connsiteY9" fmla="*/ 245112 h 247846"/>
                  <a:gd name="connsiteX10" fmla="*/ 29847 w 54959"/>
                  <a:gd name="connsiteY10" fmla="*/ 247748 h 247846"/>
                  <a:gd name="connsiteX11" fmla="*/ 9402 w 54959"/>
                  <a:gd name="connsiteY11" fmla="*/ 11826 h 247846"/>
                  <a:gd name="connsiteX12" fmla="*/ 32971 w 54959"/>
                  <a:gd name="connsiteY12" fmla="*/ 237495 h 247846"/>
                  <a:gd name="connsiteX13" fmla="*/ 45203 w 54959"/>
                  <a:gd name="connsiteY13" fmla="*/ 235932 h 247846"/>
                  <a:gd name="connsiteX14" fmla="*/ 21723 w 54959"/>
                  <a:gd name="connsiteY14" fmla="*/ 10263 h 24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959" h="247846">
                    <a:moveTo>
                      <a:pt x="29043" y="247846"/>
                    </a:moveTo>
                    <a:cubicBezTo>
                      <a:pt x="28034" y="247865"/>
                      <a:pt x="27052" y="247484"/>
                      <a:pt x="26275" y="246771"/>
                    </a:cubicBezTo>
                    <a:cubicBezTo>
                      <a:pt x="25347" y="245942"/>
                      <a:pt x="24740" y="244750"/>
                      <a:pt x="24579" y="243451"/>
                    </a:cubicBezTo>
                    <a:lnTo>
                      <a:pt x="27" y="8115"/>
                    </a:lnTo>
                    <a:cubicBezTo>
                      <a:pt x="-241" y="5430"/>
                      <a:pt x="1509" y="2998"/>
                      <a:pt x="3955" y="2646"/>
                    </a:cubicBezTo>
                    <a:lnTo>
                      <a:pt x="25115" y="10"/>
                    </a:lnTo>
                    <a:cubicBezTo>
                      <a:pt x="26293" y="-68"/>
                      <a:pt x="27472" y="313"/>
                      <a:pt x="28419" y="1084"/>
                    </a:cubicBezTo>
                    <a:cubicBezTo>
                      <a:pt x="29329" y="1875"/>
                      <a:pt x="29909" y="3037"/>
                      <a:pt x="30026" y="4307"/>
                    </a:cubicBezTo>
                    <a:lnTo>
                      <a:pt x="54934" y="239741"/>
                    </a:lnTo>
                    <a:cubicBezTo>
                      <a:pt x="55193" y="242407"/>
                      <a:pt x="53444" y="244809"/>
                      <a:pt x="51006" y="245112"/>
                    </a:cubicBezTo>
                    <a:lnTo>
                      <a:pt x="29847" y="247748"/>
                    </a:lnTo>
                    <a:close/>
                    <a:moveTo>
                      <a:pt x="9402" y="11826"/>
                    </a:moveTo>
                    <a:lnTo>
                      <a:pt x="32971" y="237495"/>
                    </a:lnTo>
                    <a:lnTo>
                      <a:pt x="45203" y="235932"/>
                    </a:lnTo>
                    <a:lnTo>
                      <a:pt x="21723" y="10263"/>
                    </a:lnTo>
                    <a:close/>
                  </a:path>
                </a:pathLst>
              </a:custGeom>
              <a:solidFill>
                <a:srgbClr val="263238"/>
              </a:solidFill>
              <a:ln w="891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A6BDB775-7E4A-F962-9CDD-563CA8E8AEAC}"/>
                  </a:ext>
                </a:extLst>
              </p:cNvPr>
              <p:cNvSpPr/>
              <p:nvPr/>
            </p:nvSpPr>
            <p:spPr>
              <a:xfrm rot="-389999">
                <a:off x="10254075" y="4172568"/>
                <a:ext cx="21248" cy="236898"/>
              </a:xfrm>
              <a:custGeom>
                <a:avLst/>
                <a:gdLst>
                  <a:gd name="connsiteX0" fmla="*/ 0 w 21248"/>
                  <a:gd name="connsiteY0" fmla="*/ 0 h 236898"/>
                  <a:gd name="connsiteX1" fmla="*/ 21248 w 21248"/>
                  <a:gd name="connsiteY1" fmla="*/ 0 h 236898"/>
                  <a:gd name="connsiteX2" fmla="*/ 21248 w 21248"/>
                  <a:gd name="connsiteY2" fmla="*/ 236899 h 236898"/>
                  <a:gd name="connsiteX3" fmla="*/ 0 w 21248"/>
                  <a:gd name="connsiteY3" fmla="*/ 236899 h 236898"/>
                </a:gdLst>
                <a:ahLst/>
                <a:cxnLst>
                  <a:cxn ang="0">
                    <a:pos x="connsiteX0" y="connsiteY0"/>
                  </a:cxn>
                  <a:cxn ang="0">
                    <a:pos x="connsiteX1" y="connsiteY1"/>
                  </a:cxn>
                  <a:cxn ang="0">
                    <a:pos x="connsiteX2" y="connsiteY2"/>
                  </a:cxn>
                  <a:cxn ang="0">
                    <a:pos x="connsiteX3" y="connsiteY3"/>
                  </a:cxn>
                </a:cxnLst>
                <a:rect l="l" t="t" r="r" b="b"/>
                <a:pathLst>
                  <a:path w="21248" h="236898">
                    <a:moveTo>
                      <a:pt x="0" y="0"/>
                    </a:moveTo>
                    <a:lnTo>
                      <a:pt x="21248" y="0"/>
                    </a:lnTo>
                    <a:lnTo>
                      <a:pt x="21248" y="236899"/>
                    </a:lnTo>
                    <a:lnTo>
                      <a:pt x="0" y="236899"/>
                    </a:lnTo>
                    <a:close/>
                  </a:path>
                </a:pathLst>
              </a:custGeom>
              <a:solidFill>
                <a:srgbClr val="FFFFFF"/>
              </a:solidFill>
              <a:ln w="891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EC36CF52-EDCE-A64B-16A2-3790D2977850}"/>
                  </a:ext>
                </a:extLst>
              </p:cNvPr>
              <p:cNvSpPr/>
              <p:nvPr/>
            </p:nvSpPr>
            <p:spPr>
              <a:xfrm>
                <a:off x="10237513" y="4166735"/>
                <a:ext cx="54959" cy="247846"/>
              </a:xfrm>
              <a:custGeom>
                <a:avLst/>
                <a:gdLst>
                  <a:gd name="connsiteX0" fmla="*/ 29043 w 54959"/>
                  <a:gd name="connsiteY0" fmla="*/ 247846 h 247846"/>
                  <a:gd name="connsiteX1" fmla="*/ 26275 w 54959"/>
                  <a:gd name="connsiteY1" fmla="*/ 246771 h 247846"/>
                  <a:gd name="connsiteX2" fmla="*/ 24579 w 54959"/>
                  <a:gd name="connsiteY2" fmla="*/ 243451 h 247846"/>
                  <a:gd name="connsiteX3" fmla="*/ 27 w 54959"/>
                  <a:gd name="connsiteY3" fmla="*/ 8115 h 247846"/>
                  <a:gd name="connsiteX4" fmla="*/ 3955 w 54959"/>
                  <a:gd name="connsiteY4" fmla="*/ 2646 h 247846"/>
                  <a:gd name="connsiteX5" fmla="*/ 25115 w 54959"/>
                  <a:gd name="connsiteY5" fmla="*/ 10 h 247846"/>
                  <a:gd name="connsiteX6" fmla="*/ 28419 w 54959"/>
                  <a:gd name="connsiteY6" fmla="*/ 1084 h 247846"/>
                  <a:gd name="connsiteX7" fmla="*/ 30026 w 54959"/>
                  <a:gd name="connsiteY7" fmla="*/ 4307 h 247846"/>
                  <a:gd name="connsiteX8" fmla="*/ 54934 w 54959"/>
                  <a:gd name="connsiteY8" fmla="*/ 239741 h 247846"/>
                  <a:gd name="connsiteX9" fmla="*/ 51006 w 54959"/>
                  <a:gd name="connsiteY9" fmla="*/ 245112 h 247846"/>
                  <a:gd name="connsiteX10" fmla="*/ 29847 w 54959"/>
                  <a:gd name="connsiteY10" fmla="*/ 247748 h 247846"/>
                  <a:gd name="connsiteX11" fmla="*/ 9402 w 54959"/>
                  <a:gd name="connsiteY11" fmla="*/ 11826 h 247846"/>
                  <a:gd name="connsiteX12" fmla="*/ 32971 w 54959"/>
                  <a:gd name="connsiteY12" fmla="*/ 237495 h 247846"/>
                  <a:gd name="connsiteX13" fmla="*/ 45203 w 54959"/>
                  <a:gd name="connsiteY13" fmla="*/ 235932 h 247846"/>
                  <a:gd name="connsiteX14" fmla="*/ 21723 w 54959"/>
                  <a:gd name="connsiteY14" fmla="*/ 10263 h 24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959" h="247846">
                    <a:moveTo>
                      <a:pt x="29043" y="247846"/>
                    </a:moveTo>
                    <a:cubicBezTo>
                      <a:pt x="28034" y="247865"/>
                      <a:pt x="27052" y="247484"/>
                      <a:pt x="26275" y="246771"/>
                    </a:cubicBezTo>
                    <a:cubicBezTo>
                      <a:pt x="25347" y="245942"/>
                      <a:pt x="24740" y="244750"/>
                      <a:pt x="24579" y="243451"/>
                    </a:cubicBezTo>
                    <a:lnTo>
                      <a:pt x="27" y="8115"/>
                    </a:lnTo>
                    <a:cubicBezTo>
                      <a:pt x="-241" y="5430"/>
                      <a:pt x="1509" y="2998"/>
                      <a:pt x="3955" y="2646"/>
                    </a:cubicBezTo>
                    <a:lnTo>
                      <a:pt x="25115" y="10"/>
                    </a:lnTo>
                    <a:cubicBezTo>
                      <a:pt x="26293" y="-68"/>
                      <a:pt x="27472" y="313"/>
                      <a:pt x="28419" y="1084"/>
                    </a:cubicBezTo>
                    <a:cubicBezTo>
                      <a:pt x="29329" y="1875"/>
                      <a:pt x="29909" y="3037"/>
                      <a:pt x="30026" y="4307"/>
                    </a:cubicBezTo>
                    <a:lnTo>
                      <a:pt x="54934" y="239741"/>
                    </a:lnTo>
                    <a:cubicBezTo>
                      <a:pt x="55193" y="242407"/>
                      <a:pt x="53444" y="244809"/>
                      <a:pt x="51006" y="245112"/>
                    </a:cubicBezTo>
                    <a:lnTo>
                      <a:pt x="29847" y="247748"/>
                    </a:lnTo>
                    <a:close/>
                    <a:moveTo>
                      <a:pt x="9402" y="11826"/>
                    </a:moveTo>
                    <a:lnTo>
                      <a:pt x="32971" y="237495"/>
                    </a:lnTo>
                    <a:lnTo>
                      <a:pt x="45203" y="235932"/>
                    </a:lnTo>
                    <a:lnTo>
                      <a:pt x="21723" y="10263"/>
                    </a:lnTo>
                    <a:close/>
                  </a:path>
                </a:pathLst>
              </a:custGeom>
              <a:solidFill>
                <a:srgbClr val="263238"/>
              </a:solidFill>
              <a:ln w="891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66F304E3-6BBC-5C57-B633-BA79D245C0D1}"/>
                  </a:ext>
                </a:extLst>
              </p:cNvPr>
              <p:cNvSpPr/>
              <p:nvPr/>
            </p:nvSpPr>
            <p:spPr>
              <a:xfrm rot="-389999">
                <a:off x="10243372" y="4173006"/>
                <a:ext cx="21248" cy="29295"/>
              </a:xfrm>
              <a:custGeom>
                <a:avLst/>
                <a:gdLst>
                  <a:gd name="connsiteX0" fmla="*/ 0 w 21248"/>
                  <a:gd name="connsiteY0" fmla="*/ 0 h 29295"/>
                  <a:gd name="connsiteX1" fmla="*/ 21249 w 21248"/>
                  <a:gd name="connsiteY1" fmla="*/ 0 h 29295"/>
                  <a:gd name="connsiteX2" fmla="*/ 21249 w 21248"/>
                  <a:gd name="connsiteY2" fmla="*/ 29295 h 29295"/>
                  <a:gd name="connsiteX3" fmla="*/ 0 w 21248"/>
                  <a:gd name="connsiteY3" fmla="*/ 29295 h 29295"/>
                </a:gdLst>
                <a:ahLst/>
                <a:cxnLst>
                  <a:cxn ang="0">
                    <a:pos x="connsiteX0" y="connsiteY0"/>
                  </a:cxn>
                  <a:cxn ang="0">
                    <a:pos x="connsiteX1" y="connsiteY1"/>
                  </a:cxn>
                  <a:cxn ang="0">
                    <a:pos x="connsiteX2" y="connsiteY2"/>
                  </a:cxn>
                  <a:cxn ang="0">
                    <a:pos x="connsiteX3" y="connsiteY3"/>
                  </a:cxn>
                </a:cxnLst>
                <a:rect l="l" t="t" r="r" b="b"/>
                <a:pathLst>
                  <a:path w="21248" h="29295">
                    <a:moveTo>
                      <a:pt x="0" y="0"/>
                    </a:moveTo>
                    <a:lnTo>
                      <a:pt x="21249" y="0"/>
                    </a:lnTo>
                    <a:lnTo>
                      <a:pt x="21249" y="29295"/>
                    </a:lnTo>
                    <a:lnTo>
                      <a:pt x="0" y="29295"/>
                    </a:lnTo>
                    <a:close/>
                  </a:path>
                </a:pathLst>
              </a:custGeom>
              <a:solidFill>
                <a:schemeClr val="accent1"/>
              </a:solidFill>
              <a:ln w="891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D9C3B801-BE82-5B56-CA77-92BFD4B842A4}"/>
                  </a:ext>
                </a:extLst>
              </p:cNvPr>
              <p:cNvSpPr/>
              <p:nvPr/>
            </p:nvSpPr>
            <p:spPr>
              <a:xfrm>
                <a:off x="10237513" y="4166540"/>
                <a:ext cx="33101" cy="41706"/>
              </a:xfrm>
              <a:custGeom>
                <a:avLst/>
                <a:gdLst>
                  <a:gd name="connsiteX0" fmla="*/ 7527 w 33101"/>
                  <a:gd name="connsiteY0" fmla="*/ 41706 h 41706"/>
                  <a:gd name="connsiteX1" fmla="*/ 3063 w 33101"/>
                  <a:gd name="connsiteY1" fmla="*/ 37410 h 41706"/>
                  <a:gd name="connsiteX2" fmla="*/ 27 w 33101"/>
                  <a:gd name="connsiteY2" fmla="*/ 8115 h 41706"/>
                  <a:gd name="connsiteX3" fmla="*/ 3955 w 33101"/>
                  <a:gd name="connsiteY3" fmla="*/ 2646 h 41706"/>
                  <a:gd name="connsiteX4" fmla="*/ 25115 w 33101"/>
                  <a:gd name="connsiteY4" fmla="*/ 10 h 41706"/>
                  <a:gd name="connsiteX5" fmla="*/ 28419 w 33101"/>
                  <a:gd name="connsiteY5" fmla="*/ 1084 h 41706"/>
                  <a:gd name="connsiteX6" fmla="*/ 30026 w 33101"/>
                  <a:gd name="connsiteY6" fmla="*/ 4307 h 41706"/>
                  <a:gd name="connsiteX7" fmla="*/ 33061 w 33101"/>
                  <a:gd name="connsiteY7" fmla="*/ 33602 h 41706"/>
                  <a:gd name="connsiteX8" fmla="*/ 32168 w 33101"/>
                  <a:gd name="connsiteY8" fmla="*/ 37117 h 41706"/>
                  <a:gd name="connsiteX9" fmla="*/ 29132 w 33101"/>
                  <a:gd name="connsiteY9" fmla="*/ 38972 h 41706"/>
                  <a:gd name="connsiteX10" fmla="*/ 8062 w 33101"/>
                  <a:gd name="connsiteY10" fmla="*/ 41609 h 41706"/>
                  <a:gd name="connsiteX11" fmla="*/ 9402 w 33101"/>
                  <a:gd name="connsiteY11" fmla="*/ 12411 h 41706"/>
                  <a:gd name="connsiteX12" fmla="*/ 11455 w 33101"/>
                  <a:gd name="connsiteY12" fmla="*/ 31941 h 41706"/>
                  <a:gd name="connsiteX13" fmla="*/ 23686 w 33101"/>
                  <a:gd name="connsiteY13" fmla="*/ 30379 h 41706"/>
                  <a:gd name="connsiteX14" fmla="*/ 21723 w 33101"/>
                  <a:gd name="connsiteY14" fmla="*/ 10849 h 4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101" h="41706">
                    <a:moveTo>
                      <a:pt x="7527" y="41706"/>
                    </a:moveTo>
                    <a:cubicBezTo>
                      <a:pt x="5268" y="41677"/>
                      <a:pt x="3375" y="39851"/>
                      <a:pt x="3063" y="37410"/>
                    </a:cubicBezTo>
                    <a:lnTo>
                      <a:pt x="27" y="8115"/>
                    </a:lnTo>
                    <a:cubicBezTo>
                      <a:pt x="-241" y="5430"/>
                      <a:pt x="1509" y="2998"/>
                      <a:pt x="3955" y="2646"/>
                    </a:cubicBezTo>
                    <a:lnTo>
                      <a:pt x="25115" y="10"/>
                    </a:lnTo>
                    <a:cubicBezTo>
                      <a:pt x="26293" y="-68"/>
                      <a:pt x="27472" y="312"/>
                      <a:pt x="28419" y="1084"/>
                    </a:cubicBezTo>
                    <a:cubicBezTo>
                      <a:pt x="29329" y="1875"/>
                      <a:pt x="29909" y="3037"/>
                      <a:pt x="30026" y="4307"/>
                    </a:cubicBezTo>
                    <a:lnTo>
                      <a:pt x="33061" y="33602"/>
                    </a:lnTo>
                    <a:cubicBezTo>
                      <a:pt x="33221" y="34861"/>
                      <a:pt x="32900" y="36131"/>
                      <a:pt x="32168" y="37117"/>
                    </a:cubicBezTo>
                    <a:cubicBezTo>
                      <a:pt x="31436" y="38172"/>
                      <a:pt x="30338" y="38835"/>
                      <a:pt x="29132" y="38972"/>
                    </a:cubicBezTo>
                    <a:lnTo>
                      <a:pt x="8062" y="41609"/>
                    </a:lnTo>
                    <a:close/>
                    <a:moveTo>
                      <a:pt x="9402" y="12411"/>
                    </a:moveTo>
                    <a:lnTo>
                      <a:pt x="11455" y="31941"/>
                    </a:lnTo>
                    <a:lnTo>
                      <a:pt x="23686" y="30379"/>
                    </a:lnTo>
                    <a:lnTo>
                      <a:pt x="21723" y="10849"/>
                    </a:lnTo>
                    <a:close/>
                  </a:path>
                </a:pathLst>
              </a:custGeom>
              <a:solidFill>
                <a:srgbClr val="263238"/>
              </a:solidFill>
              <a:ln w="891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4E927C60-F349-6B0F-CC92-E392A75F8EC2}"/>
                  </a:ext>
                </a:extLst>
              </p:cNvPr>
              <p:cNvSpPr/>
              <p:nvPr/>
            </p:nvSpPr>
            <p:spPr>
              <a:xfrm rot="286800">
                <a:off x="10289334" y="4195400"/>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D42AEC9C-5399-581B-1924-7F5324805914}"/>
                  </a:ext>
                </a:extLst>
              </p:cNvPr>
              <p:cNvSpPr/>
              <p:nvPr/>
            </p:nvSpPr>
            <p:spPr>
              <a:xfrm>
                <a:off x="10277435" y="4189673"/>
                <a:ext cx="44318" cy="224729"/>
              </a:xfrm>
              <a:custGeom>
                <a:avLst/>
                <a:gdLst>
                  <a:gd name="connsiteX0" fmla="*/ 23226 w 44318"/>
                  <a:gd name="connsiteY0" fmla="*/ 224712 h 224729"/>
                  <a:gd name="connsiteX1" fmla="*/ 23226 w 44318"/>
                  <a:gd name="connsiteY1" fmla="*/ 224712 h 224729"/>
                  <a:gd name="connsiteX2" fmla="*/ 4031 w 44318"/>
                  <a:gd name="connsiteY2" fmla="*/ 223052 h 224729"/>
                  <a:gd name="connsiteX3" fmla="*/ 995 w 44318"/>
                  <a:gd name="connsiteY3" fmla="*/ 221294 h 224729"/>
                  <a:gd name="connsiteX4" fmla="*/ 14 w 44318"/>
                  <a:gd name="connsiteY4" fmla="*/ 217779 h 224729"/>
                  <a:gd name="connsiteX5" fmla="*/ 16263 w 44318"/>
                  <a:gd name="connsiteY5" fmla="*/ 4511 h 224729"/>
                  <a:gd name="connsiteX6" fmla="*/ 17870 w 44318"/>
                  <a:gd name="connsiteY6" fmla="*/ 1191 h 224729"/>
                  <a:gd name="connsiteX7" fmla="*/ 21083 w 44318"/>
                  <a:gd name="connsiteY7" fmla="*/ 19 h 224729"/>
                  <a:gd name="connsiteX8" fmla="*/ 40279 w 44318"/>
                  <a:gd name="connsiteY8" fmla="*/ 1777 h 224729"/>
                  <a:gd name="connsiteX9" fmla="*/ 44305 w 44318"/>
                  <a:gd name="connsiteY9" fmla="*/ 6913 h 224729"/>
                  <a:gd name="connsiteX10" fmla="*/ 44297 w 44318"/>
                  <a:gd name="connsiteY10" fmla="*/ 7050 h 224729"/>
                  <a:gd name="connsiteX11" fmla="*/ 28048 w 44318"/>
                  <a:gd name="connsiteY11" fmla="*/ 220318 h 224729"/>
                  <a:gd name="connsiteX12" fmla="*/ 23226 w 44318"/>
                  <a:gd name="connsiteY12" fmla="*/ 224712 h 224729"/>
                  <a:gd name="connsiteX13" fmla="*/ 8942 w 44318"/>
                  <a:gd name="connsiteY13" fmla="*/ 213580 h 224729"/>
                  <a:gd name="connsiteX14" fmla="*/ 19120 w 44318"/>
                  <a:gd name="connsiteY14" fmla="*/ 214556 h 224729"/>
                  <a:gd name="connsiteX15" fmla="*/ 34654 w 44318"/>
                  <a:gd name="connsiteY15" fmla="*/ 10956 h 224729"/>
                  <a:gd name="connsiteX16" fmla="*/ 24476 w 44318"/>
                  <a:gd name="connsiteY16" fmla="*/ 10077 h 22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8" h="224729">
                    <a:moveTo>
                      <a:pt x="23226" y="224712"/>
                    </a:moveTo>
                    <a:lnTo>
                      <a:pt x="23226" y="224712"/>
                    </a:lnTo>
                    <a:lnTo>
                      <a:pt x="4031" y="223052"/>
                    </a:lnTo>
                    <a:cubicBezTo>
                      <a:pt x="2861" y="222866"/>
                      <a:pt x="1790" y="222251"/>
                      <a:pt x="995" y="221294"/>
                    </a:cubicBezTo>
                    <a:cubicBezTo>
                      <a:pt x="281" y="220298"/>
                      <a:pt x="-76" y="219048"/>
                      <a:pt x="14" y="217779"/>
                    </a:cubicBezTo>
                    <a:lnTo>
                      <a:pt x="16263" y="4511"/>
                    </a:lnTo>
                    <a:cubicBezTo>
                      <a:pt x="16352" y="3212"/>
                      <a:pt x="16932" y="2002"/>
                      <a:pt x="17870" y="1191"/>
                    </a:cubicBezTo>
                    <a:cubicBezTo>
                      <a:pt x="18745" y="322"/>
                      <a:pt x="19905" y="-98"/>
                      <a:pt x="21083" y="19"/>
                    </a:cubicBezTo>
                    <a:lnTo>
                      <a:pt x="40279" y="1777"/>
                    </a:lnTo>
                    <a:cubicBezTo>
                      <a:pt x="42689" y="1982"/>
                      <a:pt x="44493" y="4277"/>
                      <a:pt x="44305" y="6913"/>
                    </a:cubicBezTo>
                    <a:cubicBezTo>
                      <a:pt x="44305" y="6962"/>
                      <a:pt x="44305" y="7001"/>
                      <a:pt x="44297" y="7050"/>
                    </a:cubicBezTo>
                    <a:lnTo>
                      <a:pt x="28048" y="220318"/>
                    </a:lnTo>
                    <a:cubicBezTo>
                      <a:pt x="27815" y="222984"/>
                      <a:pt x="25664" y="224936"/>
                      <a:pt x="23226" y="224712"/>
                    </a:cubicBezTo>
                    <a:close/>
                    <a:moveTo>
                      <a:pt x="8942" y="213580"/>
                    </a:moveTo>
                    <a:lnTo>
                      <a:pt x="19120" y="214556"/>
                    </a:lnTo>
                    <a:lnTo>
                      <a:pt x="34654" y="10956"/>
                    </a:lnTo>
                    <a:lnTo>
                      <a:pt x="24476" y="10077"/>
                    </a:lnTo>
                    <a:close/>
                  </a:path>
                </a:pathLst>
              </a:custGeom>
              <a:solidFill>
                <a:srgbClr val="263238"/>
              </a:solidFill>
              <a:ln w="891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379AB716-E432-D34E-5A1C-FB4B66DC5B79}"/>
                  </a:ext>
                </a:extLst>
              </p:cNvPr>
              <p:cNvSpPr/>
              <p:nvPr/>
            </p:nvSpPr>
            <p:spPr>
              <a:xfrm rot="286800">
                <a:off x="10289334" y="4195400"/>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A4A416E3-B25F-5C14-6408-C50EB53097AD}"/>
                  </a:ext>
                </a:extLst>
              </p:cNvPr>
              <p:cNvSpPr/>
              <p:nvPr/>
            </p:nvSpPr>
            <p:spPr>
              <a:xfrm>
                <a:off x="10277435" y="4189673"/>
                <a:ext cx="44318" cy="224729"/>
              </a:xfrm>
              <a:custGeom>
                <a:avLst/>
                <a:gdLst>
                  <a:gd name="connsiteX0" fmla="*/ 23226 w 44318"/>
                  <a:gd name="connsiteY0" fmla="*/ 224712 h 224729"/>
                  <a:gd name="connsiteX1" fmla="*/ 23226 w 44318"/>
                  <a:gd name="connsiteY1" fmla="*/ 224712 h 224729"/>
                  <a:gd name="connsiteX2" fmla="*/ 4031 w 44318"/>
                  <a:gd name="connsiteY2" fmla="*/ 223052 h 224729"/>
                  <a:gd name="connsiteX3" fmla="*/ 995 w 44318"/>
                  <a:gd name="connsiteY3" fmla="*/ 221294 h 224729"/>
                  <a:gd name="connsiteX4" fmla="*/ 14 w 44318"/>
                  <a:gd name="connsiteY4" fmla="*/ 217779 h 224729"/>
                  <a:gd name="connsiteX5" fmla="*/ 16263 w 44318"/>
                  <a:gd name="connsiteY5" fmla="*/ 4511 h 224729"/>
                  <a:gd name="connsiteX6" fmla="*/ 17870 w 44318"/>
                  <a:gd name="connsiteY6" fmla="*/ 1191 h 224729"/>
                  <a:gd name="connsiteX7" fmla="*/ 21083 w 44318"/>
                  <a:gd name="connsiteY7" fmla="*/ 19 h 224729"/>
                  <a:gd name="connsiteX8" fmla="*/ 40279 w 44318"/>
                  <a:gd name="connsiteY8" fmla="*/ 1777 h 224729"/>
                  <a:gd name="connsiteX9" fmla="*/ 44305 w 44318"/>
                  <a:gd name="connsiteY9" fmla="*/ 6913 h 224729"/>
                  <a:gd name="connsiteX10" fmla="*/ 44297 w 44318"/>
                  <a:gd name="connsiteY10" fmla="*/ 7050 h 224729"/>
                  <a:gd name="connsiteX11" fmla="*/ 28048 w 44318"/>
                  <a:gd name="connsiteY11" fmla="*/ 220318 h 224729"/>
                  <a:gd name="connsiteX12" fmla="*/ 23226 w 44318"/>
                  <a:gd name="connsiteY12" fmla="*/ 224712 h 224729"/>
                  <a:gd name="connsiteX13" fmla="*/ 8942 w 44318"/>
                  <a:gd name="connsiteY13" fmla="*/ 213580 h 224729"/>
                  <a:gd name="connsiteX14" fmla="*/ 19120 w 44318"/>
                  <a:gd name="connsiteY14" fmla="*/ 214556 h 224729"/>
                  <a:gd name="connsiteX15" fmla="*/ 34654 w 44318"/>
                  <a:gd name="connsiteY15" fmla="*/ 10956 h 224729"/>
                  <a:gd name="connsiteX16" fmla="*/ 24476 w 44318"/>
                  <a:gd name="connsiteY16" fmla="*/ 10077 h 22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8" h="224729">
                    <a:moveTo>
                      <a:pt x="23226" y="224712"/>
                    </a:moveTo>
                    <a:lnTo>
                      <a:pt x="23226" y="224712"/>
                    </a:lnTo>
                    <a:lnTo>
                      <a:pt x="4031" y="223052"/>
                    </a:lnTo>
                    <a:cubicBezTo>
                      <a:pt x="2861" y="222866"/>
                      <a:pt x="1790" y="222251"/>
                      <a:pt x="995" y="221294"/>
                    </a:cubicBezTo>
                    <a:cubicBezTo>
                      <a:pt x="281" y="220298"/>
                      <a:pt x="-76" y="219048"/>
                      <a:pt x="14" y="217779"/>
                    </a:cubicBezTo>
                    <a:lnTo>
                      <a:pt x="16263" y="4511"/>
                    </a:lnTo>
                    <a:cubicBezTo>
                      <a:pt x="16352" y="3212"/>
                      <a:pt x="16932" y="2002"/>
                      <a:pt x="17870" y="1191"/>
                    </a:cubicBezTo>
                    <a:cubicBezTo>
                      <a:pt x="18745" y="322"/>
                      <a:pt x="19905" y="-98"/>
                      <a:pt x="21083" y="19"/>
                    </a:cubicBezTo>
                    <a:lnTo>
                      <a:pt x="40279" y="1777"/>
                    </a:lnTo>
                    <a:cubicBezTo>
                      <a:pt x="42689" y="1982"/>
                      <a:pt x="44493" y="4277"/>
                      <a:pt x="44305" y="6913"/>
                    </a:cubicBezTo>
                    <a:cubicBezTo>
                      <a:pt x="44305" y="6962"/>
                      <a:pt x="44305" y="7001"/>
                      <a:pt x="44297" y="7050"/>
                    </a:cubicBezTo>
                    <a:lnTo>
                      <a:pt x="28048" y="220318"/>
                    </a:lnTo>
                    <a:cubicBezTo>
                      <a:pt x="27815" y="222984"/>
                      <a:pt x="25664" y="224936"/>
                      <a:pt x="23226" y="224712"/>
                    </a:cubicBezTo>
                    <a:close/>
                    <a:moveTo>
                      <a:pt x="8942" y="213580"/>
                    </a:moveTo>
                    <a:lnTo>
                      <a:pt x="19120" y="214556"/>
                    </a:lnTo>
                    <a:lnTo>
                      <a:pt x="34654" y="10956"/>
                    </a:lnTo>
                    <a:lnTo>
                      <a:pt x="24476" y="10077"/>
                    </a:lnTo>
                    <a:close/>
                  </a:path>
                </a:pathLst>
              </a:custGeom>
              <a:solidFill>
                <a:srgbClr val="263238"/>
              </a:solidFill>
              <a:ln w="891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66AF4541-E63A-63D4-CF7B-EA7ECCD1D3A3}"/>
                  </a:ext>
                </a:extLst>
              </p:cNvPr>
              <p:cNvSpPr/>
              <p:nvPr/>
            </p:nvSpPr>
            <p:spPr>
              <a:xfrm rot="-5113200">
                <a:off x="10294630" y="4198322"/>
                <a:ext cx="24194" cy="20994"/>
              </a:xfrm>
              <a:custGeom>
                <a:avLst/>
                <a:gdLst>
                  <a:gd name="connsiteX0" fmla="*/ 0 w 24194"/>
                  <a:gd name="connsiteY0" fmla="*/ 0 h 20994"/>
                  <a:gd name="connsiteX1" fmla="*/ 24195 w 24194"/>
                  <a:gd name="connsiteY1" fmla="*/ 0 h 20994"/>
                  <a:gd name="connsiteX2" fmla="*/ 24195 w 24194"/>
                  <a:gd name="connsiteY2" fmla="*/ 20995 h 20994"/>
                  <a:gd name="connsiteX3" fmla="*/ 0 w 24194"/>
                  <a:gd name="connsiteY3" fmla="*/ 20995 h 20994"/>
                </a:gdLst>
                <a:ahLst/>
                <a:cxnLst>
                  <a:cxn ang="0">
                    <a:pos x="connsiteX0" y="connsiteY0"/>
                  </a:cxn>
                  <a:cxn ang="0">
                    <a:pos x="connsiteX1" y="connsiteY1"/>
                  </a:cxn>
                  <a:cxn ang="0">
                    <a:pos x="connsiteX2" y="connsiteY2"/>
                  </a:cxn>
                  <a:cxn ang="0">
                    <a:pos x="connsiteX3" y="connsiteY3"/>
                  </a:cxn>
                </a:cxnLst>
                <a:rect l="l" t="t" r="r" b="b"/>
                <a:pathLst>
                  <a:path w="24194" h="20994">
                    <a:moveTo>
                      <a:pt x="0" y="0"/>
                    </a:moveTo>
                    <a:lnTo>
                      <a:pt x="24195" y="0"/>
                    </a:lnTo>
                    <a:lnTo>
                      <a:pt x="24195" y="20995"/>
                    </a:lnTo>
                    <a:lnTo>
                      <a:pt x="0" y="20995"/>
                    </a:lnTo>
                    <a:close/>
                  </a:path>
                </a:pathLst>
              </a:custGeom>
              <a:solidFill>
                <a:schemeClr val="accent1"/>
              </a:solidFill>
              <a:ln w="891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EDEC98A7-15A2-11B6-E52E-64CAD60848AE}"/>
                  </a:ext>
                </a:extLst>
              </p:cNvPr>
              <p:cNvSpPr/>
              <p:nvPr/>
            </p:nvSpPr>
            <p:spPr>
              <a:xfrm>
                <a:off x="10291706" y="4189576"/>
                <a:ext cx="30048" cy="37921"/>
              </a:xfrm>
              <a:custGeom>
                <a:avLst/>
                <a:gdLst>
                  <a:gd name="connsiteX0" fmla="*/ 23241 w 30048"/>
                  <a:gd name="connsiteY0" fmla="*/ 37908 h 37921"/>
                  <a:gd name="connsiteX1" fmla="*/ 23241 w 30048"/>
                  <a:gd name="connsiteY1" fmla="*/ 37908 h 37921"/>
                  <a:gd name="connsiteX2" fmla="*/ 4045 w 30048"/>
                  <a:gd name="connsiteY2" fmla="*/ 36150 h 37921"/>
                  <a:gd name="connsiteX3" fmla="*/ 1010 w 30048"/>
                  <a:gd name="connsiteY3" fmla="*/ 34392 h 37921"/>
                  <a:gd name="connsiteX4" fmla="*/ 27 w 30048"/>
                  <a:gd name="connsiteY4" fmla="*/ 30877 h 37921"/>
                  <a:gd name="connsiteX5" fmla="*/ 1992 w 30048"/>
                  <a:gd name="connsiteY5" fmla="*/ 4511 h 37921"/>
                  <a:gd name="connsiteX6" fmla="*/ 3599 w 30048"/>
                  <a:gd name="connsiteY6" fmla="*/ 1191 h 37921"/>
                  <a:gd name="connsiteX7" fmla="*/ 6813 w 30048"/>
                  <a:gd name="connsiteY7" fmla="*/ 19 h 37921"/>
                  <a:gd name="connsiteX8" fmla="*/ 26008 w 30048"/>
                  <a:gd name="connsiteY8" fmla="*/ 1777 h 37921"/>
                  <a:gd name="connsiteX9" fmla="*/ 30035 w 30048"/>
                  <a:gd name="connsiteY9" fmla="*/ 6913 h 37921"/>
                  <a:gd name="connsiteX10" fmla="*/ 30026 w 30048"/>
                  <a:gd name="connsiteY10" fmla="*/ 7050 h 37921"/>
                  <a:gd name="connsiteX11" fmla="*/ 28062 w 30048"/>
                  <a:gd name="connsiteY11" fmla="*/ 33416 h 37921"/>
                  <a:gd name="connsiteX12" fmla="*/ 23267 w 30048"/>
                  <a:gd name="connsiteY12" fmla="*/ 37908 h 37921"/>
                  <a:gd name="connsiteX13" fmla="*/ 23241 w 30048"/>
                  <a:gd name="connsiteY13" fmla="*/ 37908 h 37921"/>
                  <a:gd name="connsiteX14" fmla="*/ 8866 w 30048"/>
                  <a:gd name="connsiteY14" fmla="*/ 26775 h 37921"/>
                  <a:gd name="connsiteX15" fmla="*/ 19134 w 30048"/>
                  <a:gd name="connsiteY15" fmla="*/ 27752 h 37921"/>
                  <a:gd name="connsiteX16" fmla="*/ 20384 w 30048"/>
                  <a:gd name="connsiteY16" fmla="*/ 11054 h 37921"/>
                  <a:gd name="connsiteX17" fmla="*/ 10206 w 30048"/>
                  <a:gd name="connsiteY17" fmla="*/ 10175 h 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048" h="37921">
                    <a:moveTo>
                      <a:pt x="23241" y="37908"/>
                    </a:moveTo>
                    <a:lnTo>
                      <a:pt x="23241" y="37908"/>
                    </a:lnTo>
                    <a:lnTo>
                      <a:pt x="4045" y="36150"/>
                    </a:lnTo>
                    <a:cubicBezTo>
                      <a:pt x="2867" y="36013"/>
                      <a:pt x="1778" y="35378"/>
                      <a:pt x="1010" y="34392"/>
                    </a:cubicBezTo>
                    <a:cubicBezTo>
                      <a:pt x="251" y="33425"/>
                      <a:pt x="-106" y="32146"/>
                      <a:pt x="27" y="30877"/>
                    </a:cubicBezTo>
                    <a:lnTo>
                      <a:pt x="1992" y="4511"/>
                    </a:lnTo>
                    <a:cubicBezTo>
                      <a:pt x="2081" y="3212"/>
                      <a:pt x="2662" y="2002"/>
                      <a:pt x="3599" y="1191"/>
                    </a:cubicBezTo>
                    <a:cubicBezTo>
                      <a:pt x="4474" y="322"/>
                      <a:pt x="5634" y="-98"/>
                      <a:pt x="6813" y="19"/>
                    </a:cubicBezTo>
                    <a:lnTo>
                      <a:pt x="26008" y="1777"/>
                    </a:lnTo>
                    <a:cubicBezTo>
                      <a:pt x="28418" y="1982"/>
                      <a:pt x="30222" y="4277"/>
                      <a:pt x="30035" y="6913"/>
                    </a:cubicBezTo>
                    <a:cubicBezTo>
                      <a:pt x="30035" y="6962"/>
                      <a:pt x="30035" y="7001"/>
                      <a:pt x="30026" y="7050"/>
                    </a:cubicBezTo>
                    <a:lnTo>
                      <a:pt x="28062" y="33416"/>
                    </a:lnTo>
                    <a:cubicBezTo>
                      <a:pt x="27874" y="36101"/>
                      <a:pt x="25731" y="38113"/>
                      <a:pt x="23267" y="37908"/>
                    </a:cubicBezTo>
                    <a:cubicBezTo>
                      <a:pt x="23258" y="37908"/>
                      <a:pt x="23249" y="37908"/>
                      <a:pt x="23241" y="37908"/>
                    </a:cubicBezTo>
                    <a:close/>
                    <a:moveTo>
                      <a:pt x="8866" y="26775"/>
                    </a:moveTo>
                    <a:lnTo>
                      <a:pt x="19134" y="27752"/>
                    </a:lnTo>
                    <a:lnTo>
                      <a:pt x="20384" y="11054"/>
                    </a:lnTo>
                    <a:lnTo>
                      <a:pt x="10206" y="10175"/>
                    </a:lnTo>
                    <a:close/>
                  </a:path>
                </a:pathLst>
              </a:custGeom>
              <a:solidFill>
                <a:srgbClr val="263238"/>
              </a:solidFill>
              <a:ln w="891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89BDB5D1-1844-F985-7F6A-7CD6615D61C9}"/>
                  </a:ext>
                </a:extLst>
              </p:cNvPr>
              <p:cNvSpPr/>
              <p:nvPr/>
            </p:nvSpPr>
            <p:spPr>
              <a:xfrm rot="286200">
                <a:off x="10322613" y="4170367"/>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72AFF43C-96E9-A96C-2F24-E9B7481590FB}"/>
                  </a:ext>
                </a:extLst>
              </p:cNvPr>
              <p:cNvSpPr/>
              <p:nvPr/>
            </p:nvSpPr>
            <p:spPr>
              <a:xfrm>
                <a:off x="10310201" y="4165269"/>
                <a:ext cx="44330" cy="224711"/>
              </a:xfrm>
              <a:custGeom>
                <a:avLst/>
                <a:gdLst>
                  <a:gd name="connsiteX0" fmla="*/ 23226 w 44330"/>
                  <a:gd name="connsiteY0" fmla="*/ 224704 h 224711"/>
                  <a:gd name="connsiteX1" fmla="*/ 23226 w 44330"/>
                  <a:gd name="connsiteY1" fmla="*/ 224704 h 224711"/>
                  <a:gd name="connsiteX2" fmla="*/ 4120 w 44330"/>
                  <a:gd name="connsiteY2" fmla="*/ 222946 h 224711"/>
                  <a:gd name="connsiteX3" fmla="*/ 13 w 44330"/>
                  <a:gd name="connsiteY3" fmla="*/ 217702 h 224711"/>
                  <a:gd name="connsiteX4" fmla="*/ 13 w 44330"/>
                  <a:gd name="connsiteY4" fmla="*/ 217673 h 224711"/>
                  <a:gd name="connsiteX5" fmla="*/ 16262 w 44330"/>
                  <a:gd name="connsiteY5" fmla="*/ 4405 h 224711"/>
                  <a:gd name="connsiteX6" fmla="*/ 21083 w 44330"/>
                  <a:gd name="connsiteY6" fmla="*/ 11 h 224711"/>
                  <a:gd name="connsiteX7" fmla="*/ 40279 w 44330"/>
                  <a:gd name="connsiteY7" fmla="*/ 1769 h 224711"/>
                  <a:gd name="connsiteX8" fmla="*/ 43314 w 44330"/>
                  <a:gd name="connsiteY8" fmla="*/ 3429 h 224711"/>
                  <a:gd name="connsiteX9" fmla="*/ 44296 w 44330"/>
                  <a:gd name="connsiteY9" fmla="*/ 7042 h 224711"/>
                  <a:gd name="connsiteX10" fmla="*/ 28047 w 44330"/>
                  <a:gd name="connsiteY10" fmla="*/ 220309 h 224711"/>
                  <a:gd name="connsiteX11" fmla="*/ 26530 w 44330"/>
                  <a:gd name="connsiteY11" fmla="*/ 223630 h 224711"/>
                  <a:gd name="connsiteX12" fmla="*/ 23226 w 44330"/>
                  <a:gd name="connsiteY12" fmla="*/ 224704 h 224711"/>
                  <a:gd name="connsiteX13" fmla="*/ 8941 w 44330"/>
                  <a:gd name="connsiteY13" fmla="*/ 213669 h 224711"/>
                  <a:gd name="connsiteX14" fmla="*/ 19119 w 44330"/>
                  <a:gd name="connsiteY14" fmla="*/ 214548 h 224711"/>
                  <a:gd name="connsiteX15" fmla="*/ 34743 w 44330"/>
                  <a:gd name="connsiteY15" fmla="*/ 11046 h 224711"/>
                  <a:gd name="connsiteX16" fmla="*/ 24476 w 44330"/>
                  <a:gd name="connsiteY16" fmla="*/ 10167 h 2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30" h="224711">
                    <a:moveTo>
                      <a:pt x="23226" y="224704"/>
                    </a:moveTo>
                    <a:lnTo>
                      <a:pt x="23226" y="224704"/>
                    </a:lnTo>
                    <a:lnTo>
                      <a:pt x="4120" y="222946"/>
                    </a:lnTo>
                    <a:cubicBezTo>
                      <a:pt x="1665" y="222741"/>
                      <a:pt x="-174" y="220397"/>
                      <a:pt x="13" y="217702"/>
                    </a:cubicBezTo>
                    <a:cubicBezTo>
                      <a:pt x="13" y="217692"/>
                      <a:pt x="13" y="217683"/>
                      <a:pt x="13" y="217673"/>
                    </a:cubicBezTo>
                    <a:lnTo>
                      <a:pt x="16262" y="4405"/>
                    </a:lnTo>
                    <a:cubicBezTo>
                      <a:pt x="16539" y="1769"/>
                      <a:pt x="18664" y="-165"/>
                      <a:pt x="21083" y="11"/>
                    </a:cubicBezTo>
                    <a:lnTo>
                      <a:pt x="40279" y="1769"/>
                    </a:lnTo>
                    <a:cubicBezTo>
                      <a:pt x="41448" y="1876"/>
                      <a:pt x="42537" y="2472"/>
                      <a:pt x="43314" y="3429"/>
                    </a:cubicBezTo>
                    <a:cubicBezTo>
                      <a:pt x="44091" y="4435"/>
                      <a:pt x="44448" y="5743"/>
                      <a:pt x="44296" y="7042"/>
                    </a:cubicBezTo>
                    <a:lnTo>
                      <a:pt x="28047" y="220309"/>
                    </a:lnTo>
                    <a:cubicBezTo>
                      <a:pt x="27949" y="221589"/>
                      <a:pt x="27404" y="222780"/>
                      <a:pt x="26530" y="223630"/>
                    </a:cubicBezTo>
                    <a:cubicBezTo>
                      <a:pt x="25574" y="224401"/>
                      <a:pt x="24404" y="224772"/>
                      <a:pt x="23226" y="224704"/>
                    </a:cubicBezTo>
                    <a:close/>
                    <a:moveTo>
                      <a:pt x="8941" y="213669"/>
                    </a:moveTo>
                    <a:lnTo>
                      <a:pt x="19119" y="214548"/>
                    </a:lnTo>
                    <a:lnTo>
                      <a:pt x="34743" y="11046"/>
                    </a:lnTo>
                    <a:lnTo>
                      <a:pt x="24476" y="10167"/>
                    </a:lnTo>
                    <a:close/>
                  </a:path>
                </a:pathLst>
              </a:custGeom>
              <a:solidFill>
                <a:srgbClr val="263238"/>
              </a:solidFill>
              <a:ln w="891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27ABF9E9-E866-5A9A-AD42-452A5E2FBFA2}"/>
                  </a:ext>
                </a:extLst>
              </p:cNvPr>
              <p:cNvSpPr/>
              <p:nvPr/>
            </p:nvSpPr>
            <p:spPr>
              <a:xfrm rot="286200">
                <a:off x="10322613" y="4170367"/>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62947CC9-D133-155F-F9F2-79D9A7415C06}"/>
                  </a:ext>
                </a:extLst>
              </p:cNvPr>
              <p:cNvSpPr/>
              <p:nvPr/>
            </p:nvSpPr>
            <p:spPr>
              <a:xfrm>
                <a:off x="10310201" y="4165269"/>
                <a:ext cx="44330" cy="224711"/>
              </a:xfrm>
              <a:custGeom>
                <a:avLst/>
                <a:gdLst>
                  <a:gd name="connsiteX0" fmla="*/ 23226 w 44330"/>
                  <a:gd name="connsiteY0" fmla="*/ 224704 h 224711"/>
                  <a:gd name="connsiteX1" fmla="*/ 23226 w 44330"/>
                  <a:gd name="connsiteY1" fmla="*/ 224704 h 224711"/>
                  <a:gd name="connsiteX2" fmla="*/ 4120 w 44330"/>
                  <a:gd name="connsiteY2" fmla="*/ 222946 h 224711"/>
                  <a:gd name="connsiteX3" fmla="*/ 13 w 44330"/>
                  <a:gd name="connsiteY3" fmla="*/ 217702 h 224711"/>
                  <a:gd name="connsiteX4" fmla="*/ 13 w 44330"/>
                  <a:gd name="connsiteY4" fmla="*/ 217673 h 224711"/>
                  <a:gd name="connsiteX5" fmla="*/ 16262 w 44330"/>
                  <a:gd name="connsiteY5" fmla="*/ 4405 h 224711"/>
                  <a:gd name="connsiteX6" fmla="*/ 21083 w 44330"/>
                  <a:gd name="connsiteY6" fmla="*/ 11 h 224711"/>
                  <a:gd name="connsiteX7" fmla="*/ 40279 w 44330"/>
                  <a:gd name="connsiteY7" fmla="*/ 1769 h 224711"/>
                  <a:gd name="connsiteX8" fmla="*/ 43314 w 44330"/>
                  <a:gd name="connsiteY8" fmla="*/ 3429 h 224711"/>
                  <a:gd name="connsiteX9" fmla="*/ 44296 w 44330"/>
                  <a:gd name="connsiteY9" fmla="*/ 7042 h 224711"/>
                  <a:gd name="connsiteX10" fmla="*/ 28047 w 44330"/>
                  <a:gd name="connsiteY10" fmla="*/ 220309 h 224711"/>
                  <a:gd name="connsiteX11" fmla="*/ 26530 w 44330"/>
                  <a:gd name="connsiteY11" fmla="*/ 223630 h 224711"/>
                  <a:gd name="connsiteX12" fmla="*/ 23226 w 44330"/>
                  <a:gd name="connsiteY12" fmla="*/ 224704 h 224711"/>
                  <a:gd name="connsiteX13" fmla="*/ 8941 w 44330"/>
                  <a:gd name="connsiteY13" fmla="*/ 213669 h 224711"/>
                  <a:gd name="connsiteX14" fmla="*/ 19119 w 44330"/>
                  <a:gd name="connsiteY14" fmla="*/ 214548 h 224711"/>
                  <a:gd name="connsiteX15" fmla="*/ 34743 w 44330"/>
                  <a:gd name="connsiteY15" fmla="*/ 11046 h 224711"/>
                  <a:gd name="connsiteX16" fmla="*/ 24476 w 44330"/>
                  <a:gd name="connsiteY16" fmla="*/ 10167 h 2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30" h="224711">
                    <a:moveTo>
                      <a:pt x="23226" y="224704"/>
                    </a:moveTo>
                    <a:lnTo>
                      <a:pt x="23226" y="224704"/>
                    </a:lnTo>
                    <a:lnTo>
                      <a:pt x="4120" y="222946"/>
                    </a:lnTo>
                    <a:cubicBezTo>
                      <a:pt x="1665" y="222741"/>
                      <a:pt x="-174" y="220397"/>
                      <a:pt x="13" y="217702"/>
                    </a:cubicBezTo>
                    <a:cubicBezTo>
                      <a:pt x="13" y="217692"/>
                      <a:pt x="13" y="217683"/>
                      <a:pt x="13" y="217673"/>
                    </a:cubicBezTo>
                    <a:lnTo>
                      <a:pt x="16262" y="4405"/>
                    </a:lnTo>
                    <a:cubicBezTo>
                      <a:pt x="16539" y="1769"/>
                      <a:pt x="18664" y="-165"/>
                      <a:pt x="21083" y="11"/>
                    </a:cubicBezTo>
                    <a:lnTo>
                      <a:pt x="40279" y="1769"/>
                    </a:lnTo>
                    <a:cubicBezTo>
                      <a:pt x="41448" y="1876"/>
                      <a:pt x="42537" y="2472"/>
                      <a:pt x="43314" y="3429"/>
                    </a:cubicBezTo>
                    <a:cubicBezTo>
                      <a:pt x="44091" y="4435"/>
                      <a:pt x="44448" y="5743"/>
                      <a:pt x="44296" y="7042"/>
                    </a:cubicBezTo>
                    <a:lnTo>
                      <a:pt x="28047" y="220309"/>
                    </a:lnTo>
                    <a:cubicBezTo>
                      <a:pt x="27949" y="221589"/>
                      <a:pt x="27404" y="222780"/>
                      <a:pt x="26530" y="223630"/>
                    </a:cubicBezTo>
                    <a:cubicBezTo>
                      <a:pt x="25574" y="224401"/>
                      <a:pt x="24404" y="224772"/>
                      <a:pt x="23226" y="224704"/>
                    </a:cubicBezTo>
                    <a:close/>
                    <a:moveTo>
                      <a:pt x="8941" y="213669"/>
                    </a:moveTo>
                    <a:lnTo>
                      <a:pt x="19119" y="214548"/>
                    </a:lnTo>
                    <a:lnTo>
                      <a:pt x="34743" y="11046"/>
                    </a:lnTo>
                    <a:lnTo>
                      <a:pt x="24476" y="10167"/>
                    </a:lnTo>
                    <a:close/>
                  </a:path>
                </a:pathLst>
              </a:custGeom>
              <a:solidFill>
                <a:srgbClr val="263238"/>
              </a:solidFill>
              <a:ln w="891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8502D54B-6920-BE5F-842F-E60ED08767E0}"/>
                  </a:ext>
                </a:extLst>
              </p:cNvPr>
              <p:cNvSpPr/>
              <p:nvPr/>
            </p:nvSpPr>
            <p:spPr>
              <a:xfrm rot="-5113200">
                <a:off x="10327443" y="4173961"/>
                <a:ext cx="24194" cy="20994"/>
              </a:xfrm>
              <a:custGeom>
                <a:avLst/>
                <a:gdLst>
                  <a:gd name="connsiteX0" fmla="*/ 0 w 24194"/>
                  <a:gd name="connsiteY0" fmla="*/ 0 h 20994"/>
                  <a:gd name="connsiteX1" fmla="*/ 24195 w 24194"/>
                  <a:gd name="connsiteY1" fmla="*/ 0 h 20994"/>
                  <a:gd name="connsiteX2" fmla="*/ 24195 w 24194"/>
                  <a:gd name="connsiteY2" fmla="*/ 20995 h 20994"/>
                  <a:gd name="connsiteX3" fmla="*/ 0 w 24194"/>
                  <a:gd name="connsiteY3" fmla="*/ 20995 h 20994"/>
                </a:gdLst>
                <a:ahLst/>
                <a:cxnLst>
                  <a:cxn ang="0">
                    <a:pos x="connsiteX0" y="connsiteY0"/>
                  </a:cxn>
                  <a:cxn ang="0">
                    <a:pos x="connsiteX1" y="connsiteY1"/>
                  </a:cxn>
                  <a:cxn ang="0">
                    <a:pos x="connsiteX2" y="connsiteY2"/>
                  </a:cxn>
                  <a:cxn ang="0">
                    <a:pos x="connsiteX3" y="connsiteY3"/>
                  </a:cxn>
                </a:cxnLst>
                <a:rect l="l" t="t" r="r" b="b"/>
                <a:pathLst>
                  <a:path w="24194" h="20994">
                    <a:moveTo>
                      <a:pt x="0" y="0"/>
                    </a:moveTo>
                    <a:lnTo>
                      <a:pt x="24195" y="0"/>
                    </a:lnTo>
                    <a:lnTo>
                      <a:pt x="24195" y="20995"/>
                    </a:lnTo>
                    <a:lnTo>
                      <a:pt x="0" y="20995"/>
                    </a:lnTo>
                    <a:close/>
                  </a:path>
                </a:pathLst>
              </a:custGeom>
              <a:solidFill>
                <a:schemeClr val="accent1"/>
              </a:solidFill>
              <a:ln w="891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6756FA7A-9A2A-D01A-9934-C625B20ABF3D}"/>
                  </a:ext>
                </a:extLst>
              </p:cNvPr>
              <p:cNvSpPr/>
              <p:nvPr/>
            </p:nvSpPr>
            <p:spPr>
              <a:xfrm>
                <a:off x="10324483" y="4165367"/>
                <a:ext cx="30048" cy="37813"/>
              </a:xfrm>
              <a:custGeom>
                <a:avLst/>
                <a:gdLst>
                  <a:gd name="connsiteX0" fmla="*/ 23229 w 30048"/>
                  <a:gd name="connsiteY0" fmla="*/ 37802 h 37813"/>
                  <a:gd name="connsiteX1" fmla="*/ 23229 w 30048"/>
                  <a:gd name="connsiteY1" fmla="*/ 37802 h 37813"/>
                  <a:gd name="connsiteX2" fmla="*/ 4033 w 30048"/>
                  <a:gd name="connsiteY2" fmla="*/ 36141 h 37813"/>
                  <a:gd name="connsiteX3" fmla="*/ 16 w 30048"/>
                  <a:gd name="connsiteY3" fmla="*/ 30868 h 37813"/>
                  <a:gd name="connsiteX4" fmla="*/ 1980 w 30048"/>
                  <a:gd name="connsiteY4" fmla="*/ 4405 h 37813"/>
                  <a:gd name="connsiteX5" fmla="*/ 6801 w 30048"/>
                  <a:gd name="connsiteY5" fmla="*/ 11 h 37813"/>
                  <a:gd name="connsiteX6" fmla="*/ 25996 w 30048"/>
                  <a:gd name="connsiteY6" fmla="*/ 1769 h 37813"/>
                  <a:gd name="connsiteX7" fmla="*/ 29032 w 30048"/>
                  <a:gd name="connsiteY7" fmla="*/ 3429 h 37813"/>
                  <a:gd name="connsiteX8" fmla="*/ 30014 w 30048"/>
                  <a:gd name="connsiteY8" fmla="*/ 7042 h 37813"/>
                  <a:gd name="connsiteX9" fmla="*/ 28050 w 30048"/>
                  <a:gd name="connsiteY9" fmla="*/ 33407 h 37813"/>
                  <a:gd name="connsiteX10" fmla="*/ 26443 w 30048"/>
                  <a:gd name="connsiteY10" fmla="*/ 36727 h 37813"/>
                  <a:gd name="connsiteX11" fmla="*/ 23229 w 30048"/>
                  <a:gd name="connsiteY11" fmla="*/ 37802 h 37813"/>
                  <a:gd name="connsiteX12" fmla="*/ 8944 w 30048"/>
                  <a:gd name="connsiteY12" fmla="*/ 26669 h 37813"/>
                  <a:gd name="connsiteX13" fmla="*/ 19122 w 30048"/>
                  <a:gd name="connsiteY13" fmla="*/ 27646 h 37813"/>
                  <a:gd name="connsiteX14" fmla="*/ 20461 w 30048"/>
                  <a:gd name="connsiteY14" fmla="*/ 10948 h 37813"/>
                  <a:gd name="connsiteX15" fmla="*/ 10194 w 30048"/>
                  <a:gd name="connsiteY15" fmla="*/ 10069 h 3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048" h="37813">
                    <a:moveTo>
                      <a:pt x="23229" y="37802"/>
                    </a:moveTo>
                    <a:lnTo>
                      <a:pt x="23229" y="37802"/>
                    </a:lnTo>
                    <a:lnTo>
                      <a:pt x="4033" y="36141"/>
                    </a:lnTo>
                    <a:cubicBezTo>
                      <a:pt x="1596" y="35888"/>
                      <a:pt x="-189" y="33534"/>
                      <a:pt x="16" y="30868"/>
                    </a:cubicBezTo>
                    <a:lnTo>
                      <a:pt x="1980" y="4405"/>
                    </a:lnTo>
                    <a:cubicBezTo>
                      <a:pt x="2257" y="1769"/>
                      <a:pt x="4381" y="-165"/>
                      <a:pt x="6801" y="11"/>
                    </a:cubicBezTo>
                    <a:lnTo>
                      <a:pt x="25996" y="1769"/>
                    </a:lnTo>
                    <a:cubicBezTo>
                      <a:pt x="27166" y="1876"/>
                      <a:pt x="28255" y="2472"/>
                      <a:pt x="29032" y="3429"/>
                    </a:cubicBezTo>
                    <a:cubicBezTo>
                      <a:pt x="29809" y="4434"/>
                      <a:pt x="30166" y="5743"/>
                      <a:pt x="30014" y="7042"/>
                    </a:cubicBezTo>
                    <a:lnTo>
                      <a:pt x="28050" y="33407"/>
                    </a:lnTo>
                    <a:cubicBezTo>
                      <a:pt x="27925" y="34696"/>
                      <a:pt x="27344" y="35888"/>
                      <a:pt x="26443" y="36727"/>
                    </a:cubicBezTo>
                    <a:cubicBezTo>
                      <a:pt x="25532" y="37499"/>
                      <a:pt x="24380" y="37890"/>
                      <a:pt x="23229" y="37802"/>
                    </a:cubicBezTo>
                    <a:close/>
                    <a:moveTo>
                      <a:pt x="8944" y="26669"/>
                    </a:moveTo>
                    <a:lnTo>
                      <a:pt x="19122" y="27646"/>
                    </a:lnTo>
                    <a:lnTo>
                      <a:pt x="20461" y="10948"/>
                    </a:lnTo>
                    <a:lnTo>
                      <a:pt x="10194" y="10069"/>
                    </a:lnTo>
                    <a:close/>
                  </a:path>
                </a:pathLst>
              </a:custGeom>
              <a:solidFill>
                <a:srgbClr val="263238"/>
              </a:solidFill>
              <a:ln w="891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1A3ABF89-3A01-F6E5-691A-EC4B310409A1}"/>
                  </a:ext>
                </a:extLst>
              </p:cNvPr>
              <p:cNvSpPr/>
              <p:nvPr/>
            </p:nvSpPr>
            <p:spPr>
              <a:xfrm>
                <a:off x="10234505" y="4268106"/>
                <a:ext cx="116064" cy="150185"/>
              </a:xfrm>
              <a:custGeom>
                <a:avLst/>
                <a:gdLst>
                  <a:gd name="connsiteX0" fmla="*/ 0 w 116064"/>
                  <a:gd name="connsiteY0" fmla="*/ 0 h 150185"/>
                  <a:gd name="connsiteX1" fmla="*/ 116064 w 116064"/>
                  <a:gd name="connsiteY1" fmla="*/ 0 h 150185"/>
                  <a:gd name="connsiteX2" fmla="*/ 116064 w 116064"/>
                  <a:gd name="connsiteY2" fmla="*/ 150186 h 150185"/>
                  <a:gd name="connsiteX3" fmla="*/ 0 w 116064"/>
                  <a:gd name="connsiteY3" fmla="*/ 150186 h 150185"/>
                </a:gdLst>
                <a:ahLst/>
                <a:cxnLst>
                  <a:cxn ang="0">
                    <a:pos x="connsiteX0" y="connsiteY0"/>
                  </a:cxn>
                  <a:cxn ang="0">
                    <a:pos x="connsiteX1" y="connsiteY1"/>
                  </a:cxn>
                  <a:cxn ang="0">
                    <a:pos x="connsiteX2" y="connsiteY2"/>
                  </a:cxn>
                  <a:cxn ang="0">
                    <a:pos x="connsiteX3" y="connsiteY3"/>
                  </a:cxn>
                </a:cxnLst>
                <a:rect l="l" t="t" r="r" b="b"/>
                <a:pathLst>
                  <a:path w="116064" h="150185">
                    <a:moveTo>
                      <a:pt x="0" y="0"/>
                    </a:moveTo>
                    <a:lnTo>
                      <a:pt x="116064" y="0"/>
                    </a:lnTo>
                    <a:lnTo>
                      <a:pt x="116064" y="150186"/>
                    </a:lnTo>
                    <a:lnTo>
                      <a:pt x="0" y="150186"/>
                    </a:lnTo>
                    <a:close/>
                  </a:path>
                </a:pathLst>
              </a:custGeom>
              <a:solidFill>
                <a:srgbClr val="263238"/>
              </a:solidFill>
              <a:ln w="891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05B7369A-25AD-AB5A-34E5-065489CFAC6C}"/>
                  </a:ext>
                </a:extLst>
              </p:cNvPr>
              <p:cNvSpPr/>
              <p:nvPr/>
            </p:nvSpPr>
            <p:spPr>
              <a:xfrm>
                <a:off x="10230041" y="4263223"/>
                <a:ext cx="124992" cy="159950"/>
              </a:xfrm>
              <a:custGeom>
                <a:avLst/>
                <a:gdLst>
                  <a:gd name="connsiteX0" fmla="*/ 120528 w 124992"/>
                  <a:gd name="connsiteY0" fmla="*/ 159951 h 159950"/>
                  <a:gd name="connsiteX1" fmla="*/ 4464 w 124992"/>
                  <a:gd name="connsiteY1" fmla="*/ 159951 h 159950"/>
                  <a:gd name="connsiteX2" fmla="*/ 0 w 124992"/>
                  <a:gd name="connsiteY2" fmla="*/ 155068 h 159950"/>
                  <a:gd name="connsiteX3" fmla="*/ 0 w 124992"/>
                  <a:gd name="connsiteY3" fmla="*/ 4883 h 159950"/>
                  <a:gd name="connsiteX4" fmla="*/ 4464 w 124992"/>
                  <a:gd name="connsiteY4" fmla="*/ 0 h 159950"/>
                  <a:gd name="connsiteX5" fmla="*/ 120528 w 124992"/>
                  <a:gd name="connsiteY5" fmla="*/ 0 h 159950"/>
                  <a:gd name="connsiteX6" fmla="*/ 124992 w 124992"/>
                  <a:gd name="connsiteY6" fmla="*/ 4883 h 159950"/>
                  <a:gd name="connsiteX7" fmla="*/ 124992 w 124992"/>
                  <a:gd name="connsiteY7" fmla="*/ 155068 h 159950"/>
                  <a:gd name="connsiteX8" fmla="*/ 120528 w 124992"/>
                  <a:gd name="connsiteY8" fmla="*/ 159951 h 159950"/>
                  <a:gd name="connsiteX9" fmla="*/ 8928 w 124992"/>
                  <a:gd name="connsiteY9" fmla="*/ 150186 h 159950"/>
                  <a:gd name="connsiteX10" fmla="*/ 116064 w 124992"/>
                  <a:gd name="connsiteY10" fmla="*/ 150186 h 159950"/>
                  <a:gd name="connsiteX11" fmla="*/ 116064 w 124992"/>
                  <a:gd name="connsiteY11" fmla="*/ 9765 h 159950"/>
                  <a:gd name="connsiteX12" fmla="*/ 8839 w 124992"/>
                  <a:gd name="connsiteY12" fmla="*/ 9765 h 15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992" h="159950">
                    <a:moveTo>
                      <a:pt x="120528" y="159951"/>
                    </a:moveTo>
                    <a:lnTo>
                      <a:pt x="4464" y="159951"/>
                    </a:lnTo>
                    <a:cubicBezTo>
                      <a:pt x="2018" y="159902"/>
                      <a:pt x="45" y="157744"/>
                      <a:pt x="0" y="155068"/>
                    </a:cubicBezTo>
                    <a:lnTo>
                      <a:pt x="0" y="4883"/>
                    </a:lnTo>
                    <a:cubicBezTo>
                      <a:pt x="0" y="2187"/>
                      <a:pt x="2000" y="0"/>
                      <a:pt x="4464" y="0"/>
                    </a:cubicBezTo>
                    <a:lnTo>
                      <a:pt x="120528" y="0"/>
                    </a:lnTo>
                    <a:cubicBezTo>
                      <a:pt x="122992" y="0"/>
                      <a:pt x="124992" y="2187"/>
                      <a:pt x="124992" y="4883"/>
                    </a:cubicBezTo>
                    <a:lnTo>
                      <a:pt x="124992" y="155068"/>
                    </a:lnTo>
                    <a:cubicBezTo>
                      <a:pt x="124992" y="157763"/>
                      <a:pt x="122992" y="159951"/>
                      <a:pt x="120528" y="159951"/>
                    </a:cubicBezTo>
                    <a:close/>
                    <a:moveTo>
                      <a:pt x="8928" y="150186"/>
                    </a:moveTo>
                    <a:lnTo>
                      <a:pt x="116064" y="150186"/>
                    </a:lnTo>
                    <a:lnTo>
                      <a:pt x="116064" y="9765"/>
                    </a:lnTo>
                    <a:lnTo>
                      <a:pt x="8839" y="9765"/>
                    </a:lnTo>
                    <a:close/>
                  </a:path>
                </a:pathLst>
              </a:custGeom>
              <a:solidFill>
                <a:srgbClr val="263238"/>
              </a:solidFill>
              <a:ln w="891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6F64F0D2-E69F-BDCD-834A-026BEC420CDF}"/>
                  </a:ext>
                </a:extLst>
              </p:cNvPr>
              <p:cNvSpPr/>
              <p:nvPr/>
            </p:nvSpPr>
            <p:spPr>
              <a:xfrm>
                <a:off x="9092257" y="4278261"/>
                <a:ext cx="58299" cy="118449"/>
              </a:xfrm>
              <a:custGeom>
                <a:avLst/>
                <a:gdLst>
                  <a:gd name="connsiteX0" fmla="*/ 23481 w 58299"/>
                  <a:gd name="connsiteY0" fmla="*/ 118449 h 118449"/>
                  <a:gd name="connsiteX1" fmla="*/ 12142 w 58299"/>
                  <a:gd name="connsiteY1" fmla="*/ 118449 h 118449"/>
                  <a:gd name="connsiteX2" fmla="*/ 3214 w 58299"/>
                  <a:gd name="connsiteY2" fmla="*/ 108684 h 118449"/>
                  <a:gd name="connsiteX3" fmla="*/ 12142 w 58299"/>
                  <a:gd name="connsiteY3" fmla="*/ 98919 h 118449"/>
                  <a:gd name="connsiteX4" fmla="*/ 23481 w 58299"/>
                  <a:gd name="connsiteY4" fmla="*/ 98919 h 118449"/>
                  <a:gd name="connsiteX5" fmla="*/ 40444 w 58299"/>
                  <a:gd name="connsiteY5" fmla="*/ 80464 h 118449"/>
                  <a:gd name="connsiteX6" fmla="*/ 40444 w 58299"/>
                  <a:gd name="connsiteY6" fmla="*/ 37986 h 118449"/>
                  <a:gd name="connsiteX7" fmla="*/ 23481 w 58299"/>
                  <a:gd name="connsiteY7" fmla="*/ 19530 h 118449"/>
                  <a:gd name="connsiteX8" fmla="*/ 8928 w 58299"/>
                  <a:gd name="connsiteY8" fmla="*/ 19530 h 118449"/>
                  <a:gd name="connsiteX9" fmla="*/ 0 w 58299"/>
                  <a:gd name="connsiteY9" fmla="*/ 9765 h 118449"/>
                  <a:gd name="connsiteX10" fmla="*/ 8928 w 58299"/>
                  <a:gd name="connsiteY10" fmla="*/ 0 h 118449"/>
                  <a:gd name="connsiteX11" fmla="*/ 23481 w 58299"/>
                  <a:gd name="connsiteY11" fmla="*/ 0 h 118449"/>
                  <a:gd name="connsiteX12" fmla="*/ 58300 w 58299"/>
                  <a:gd name="connsiteY12" fmla="*/ 37986 h 118449"/>
                  <a:gd name="connsiteX13" fmla="*/ 58300 w 58299"/>
                  <a:gd name="connsiteY13" fmla="*/ 80464 h 118449"/>
                  <a:gd name="connsiteX14" fmla="*/ 23481 w 58299"/>
                  <a:gd name="connsiteY14" fmla="*/ 118449 h 11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9" h="118449">
                    <a:moveTo>
                      <a:pt x="23481" y="118449"/>
                    </a:moveTo>
                    <a:lnTo>
                      <a:pt x="12142" y="118449"/>
                    </a:lnTo>
                    <a:cubicBezTo>
                      <a:pt x="7214" y="118449"/>
                      <a:pt x="3214" y="114075"/>
                      <a:pt x="3214" y="108684"/>
                    </a:cubicBezTo>
                    <a:cubicBezTo>
                      <a:pt x="3214" y="103294"/>
                      <a:pt x="7214" y="98919"/>
                      <a:pt x="12142" y="98919"/>
                    </a:cubicBezTo>
                    <a:lnTo>
                      <a:pt x="23481" y="98919"/>
                    </a:lnTo>
                    <a:cubicBezTo>
                      <a:pt x="32810" y="98919"/>
                      <a:pt x="40399" y="90668"/>
                      <a:pt x="40444" y="80464"/>
                    </a:cubicBezTo>
                    <a:lnTo>
                      <a:pt x="40444" y="37986"/>
                    </a:lnTo>
                    <a:cubicBezTo>
                      <a:pt x="40399" y="27781"/>
                      <a:pt x="32810" y="19530"/>
                      <a:pt x="23481" y="19530"/>
                    </a:cubicBezTo>
                    <a:lnTo>
                      <a:pt x="8928" y="19530"/>
                    </a:lnTo>
                    <a:cubicBezTo>
                      <a:pt x="4000" y="19530"/>
                      <a:pt x="0" y="15155"/>
                      <a:pt x="0" y="9765"/>
                    </a:cubicBezTo>
                    <a:cubicBezTo>
                      <a:pt x="0" y="4375"/>
                      <a:pt x="4000" y="0"/>
                      <a:pt x="8928" y="0"/>
                    </a:cubicBezTo>
                    <a:lnTo>
                      <a:pt x="23481" y="0"/>
                    </a:lnTo>
                    <a:cubicBezTo>
                      <a:pt x="42676" y="0"/>
                      <a:pt x="58255" y="16991"/>
                      <a:pt x="58300" y="37986"/>
                    </a:cubicBezTo>
                    <a:lnTo>
                      <a:pt x="58300" y="80464"/>
                    </a:lnTo>
                    <a:cubicBezTo>
                      <a:pt x="58246" y="101458"/>
                      <a:pt x="42676" y="118449"/>
                      <a:pt x="23481" y="118449"/>
                    </a:cubicBezTo>
                    <a:close/>
                  </a:path>
                </a:pathLst>
              </a:custGeom>
              <a:solidFill>
                <a:srgbClr val="FFFFFF"/>
              </a:solidFill>
              <a:ln w="891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CE31194F-1603-DC71-0C60-801EF8CA7CAD}"/>
                  </a:ext>
                </a:extLst>
              </p:cNvPr>
              <p:cNvSpPr/>
              <p:nvPr/>
            </p:nvSpPr>
            <p:spPr>
              <a:xfrm>
                <a:off x="9087793" y="4273379"/>
                <a:ext cx="67227" cy="128214"/>
              </a:xfrm>
              <a:custGeom>
                <a:avLst/>
                <a:gdLst>
                  <a:gd name="connsiteX0" fmla="*/ 27945 w 67227"/>
                  <a:gd name="connsiteY0" fmla="*/ 128214 h 128214"/>
                  <a:gd name="connsiteX1" fmla="*/ 16606 w 67227"/>
                  <a:gd name="connsiteY1" fmla="*/ 128214 h 128214"/>
                  <a:gd name="connsiteX2" fmla="*/ 3214 w 67227"/>
                  <a:gd name="connsiteY2" fmla="*/ 113567 h 128214"/>
                  <a:gd name="connsiteX3" fmla="*/ 16606 w 67227"/>
                  <a:gd name="connsiteY3" fmla="*/ 98919 h 128214"/>
                  <a:gd name="connsiteX4" fmla="*/ 27945 w 67227"/>
                  <a:gd name="connsiteY4" fmla="*/ 98919 h 128214"/>
                  <a:gd name="connsiteX5" fmla="*/ 40444 w 67227"/>
                  <a:gd name="connsiteY5" fmla="*/ 85346 h 128214"/>
                  <a:gd name="connsiteX6" fmla="*/ 40444 w 67227"/>
                  <a:gd name="connsiteY6" fmla="*/ 42868 h 128214"/>
                  <a:gd name="connsiteX7" fmla="*/ 27945 w 67227"/>
                  <a:gd name="connsiteY7" fmla="*/ 29295 h 128214"/>
                  <a:gd name="connsiteX8" fmla="*/ 13392 w 67227"/>
                  <a:gd name="connsiteY8" fmla="*/ 29295 h 128214"/>
                  <a:gd name="connsiteX9" fmla="*/ 0 w 67227"/>
                  <a:gd name="connsiteY9" fmla="*/ 14648 h 128214"/>
                  <a:gd name="connsiteX10" fmla="*/ 13392 w 67227"/>
                  <a:gd name="connsiteY10" fmla="*/ 0 h 128214"/>
                  <a:gd name="connsiteX11" fmla="*/ 27945 w 67227"/>
                  <a:gd name="connsiteY11" fmla="*/ 0 h 128214"/>
                  <a:gd name="connsiteX12" fmla="*/ 67228 w 67227"/>
                  <a:gd name="connsiteY12" fmla="*/ 42868 h 128214"/>
                  <a:gd name="connsiteX13" fmla="*/ 67228 w 67227"/>
                  <a:gd name="connsiteY13" fmla="*/ 85346 h 128214"/>
                  <a:gd name="connsiteX14" fmla="*/ 27945 w 67227"/>
                  <a:gd name="connsiteY14" fmla="*/ 128214 h 128214"/>
                  <a:gd name="connsiteX15" fmla="*/ 16606 w 67227"/>
                  <a:gd name="connsiteY15" fmla="*/ 108684 h 128214"/>
                  <a:gd name="connsiteX16" fmla="*/ 12142 w 67227"/>
                  <a:gd name="connsiteY16" fmla="*/ 113567 h 128214"/>
                  <a:gd name="connsiteX17" fmla="*/ 16606 w 67227"/>
                  <a:gd name="connsiteY17" fmla="*/ 118449 h 128214"/>
                  <a:gd name="connsiteX18" fmla="*/ 27945 w 67227"/>
                  <a:gd name="connsiteY18" fmla="*/ 118449 h 128214"/>
                  <a:gd name="connsiteX19" fmla="*/ 58300 w 67227"/>
                  <a:gd name="connsiteY19" fmla="*/ 85346 h 128214"/>
                  <a:gd name="connsiteX20" fmla="*/ 58300 w 67227"/>
                  <a:gd name="connsiteY20" fmla="*/ 42868 h 128214"/>
                  <a:gd name="connsiteX21" fmla="*/ 27945 w 67227"/>
                  <a:gd name="connsiteY21" fmla="*/ 9765 h 128214"/>
                  <a:gd name="connsiteX22" fmla="*/ 13392 w 67227"/>
                  <a:gd name="connsiteY22" fmla="*/ 9765 h 128214"/>
                  <a:gd name="connsiteX23" fmla="*/ 8928 w 67227"/>
                  <a:gd name="connsiteY23" fmla="*/ 14648 h 128214"/>
                  <a:gd name="connsiteX24" fmla="*/ 13392 w 67227"/>
                  <a:gd name="connsiteY24" fmla="*/ 19530 h 128214"/>
                  <a:gd name="connsiteX25" fmla="*/ 27945 w 67227"/>
                  <a:gd name="connsiteY25" fmla="*/ 19530 h 128214"/>
                  <a:gd name="connsiteX26" fmla="*/ 49372 w 67227"/>
                  <a:gd name="connsiteY26" fmla="*/ 42868 h 128214"/>
                  <a:gd name="connsiteX27" fmla="*/ 49372 w 67227"/>
                  <a:gd name="connsiteY27" fmla="*/ 85346 h 128214"/>
                  <a:gd name="connsiteX28" fmla="*/ 27945 w 67227"/>
                  <a:gd name="connsiteY28" fmla="*/ 108684 h 12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227" h="128214">
                    <a:moveTo>
                      <a:pt x="27945" y="128214"/>
                    </a:moveTo>
                    <a:lnTo>
                      <a:pt x="16606" y="128214"/>
                    </a:lnTo>
                    <a:cubicBezTo>
                      <a:pt x="9214" y="128214"/>
                      <a:pt x="3214" y="121652"/>
                      <a:pt x="3214" y="113567"/>
                    </a:cubicBezTo>
                    <a:cubicBezTo>
                      <a:pt x="3214" y="105482"/>
                      <a:pt x="9214" y="98919"/>
                      <a:pt x="16606" y="98919"/>
                    </a:cubicBezTo>
                    <a:lnTo>
                      <a:pt x="27945" y="98919"/>
                    </a:lnTo>
                    <a:cubicBezTo>
                      <a:pt x="34810" y="98919"/>
                      <a:pt x="40399" y="92855"/>
                      <a:pt x="40444" y="85346"/>
                    </a:cubicBezTo>
                    <a:lnTo>
                      <a:pt x="40444" y="42868"/>
                    </a:lnTo>
                    <a:cubicBezTo>
                      <a:pt x="40399" y="35359"/>
                      <a:pt x="34810" y="29295"/>
                      <a:pt x="27945" y="29295"/>
                    </a:cubicBezTo>
                    <a:lnTo>
                      <a:pt x="13392" y="29295"/>
                    </a:lnTo>
                    <a:cubicBezTo>
                      <a:pt x="6000" y="29295"/>
                      <a:pt x="0" y="22733"/>
                      <a:pt x="0" y="14648"/>
                    </a:cubicBezTo>
                    <a:cubicBezTo>
                      <a:pt x="0" y="6562"/>
                      <a:pt x="6000" y="0"/>
                      <a:pt x="13392" y="0"/>
                    </a:cubicBezTo>
                    <a:lnTo>
                      <a:pt x="27945" y="0"/>
                    </a:lnTo>
                    <a:cubicBezTo>
                      <a:pt x="49604" y="0"/>
                      <a:pt x="67183" y="19178"/>
                      <a:pt x="67228" y="42868"/>
                    </a:cubicBezTo>
                    <a:lnTo>
                      <a:pt x="67228" y="85346"/>
                    </a:lnTo>
                    <a:cubicBezTo>
                      <a:pt x="67174" y="109036"/>
                      <a:pt x="49604" y="128214"/>
                      <a:pt x="27945" y="128214"/>
                    </a:cubicBezTo>
                    <a:close/>
                    <a:moveTo>
                      <a:pt x="16606" y="108684"/>
                    </a:moveTo>
                    <a:cubicBezTo>
                      <a:pt x="14160" y="108733"/>
                      <a:pt x="12187" y="110891"/>
                      <a:pt x="12142" y="113567"/>
                    </a:cubicBezTo>
                    <a:cubicBezTo>
                      <a:pt x="12142" y="116262"/>
                      <a:pt x="14142" y="118449"/>
                      <a:pt x="16606" y="118449"/>
                    </a:cubicBezTo>
                    <a:lnTo>
                      <a:pt x="27945" y="118449"/>
                    </a:lnTo>
                    <a:cubicBezTo>
                      <a:pt x="44676" y="118449"/>
                      <a:pt x="58255" y="103646"/>
                      <a:pt x="58300" y="85346"/>
                    </a:cubicBezTo>
                    <a:lnTo>
                      <a:pt x="58300" y="42868"/>
                    </a:lnTo>
                    <a:cubicBezTo>
                      <a:pt x="58246" y="24569"/>
                      <a:pt x="44676" y="9765"/>
                      <a:pt x="27945" y="9765"/>
                    </a:cubicBezTo>
                    <a:lnTo>
                      <a:pt x="13392" y="9765"/>
                    </a:lnTo>
                    <a:cubicBezTo>
                      <a:pt x="10928" y="9765"/>
                      <a:pt x="8928" y="11952"/>
                      <a:pt x="8928" y="14648"/>
                    </a:cubicBezTo>
                    <a:cubicBezTo>
                      <a:pt x="8973" y="17323"/>
                      <a:pt x="10946" y="19481"/>
                      <a:pt x="13392" y="19530"/>
                    </a:cubicBezTo>
                    <a:lnTo>
                      <a:pt x="27945" y="19530"/>
                    </a:lnTo>
                    <a:cubicBezTo>
                      <a:pt x="39747" y="19530"/>
                      <a:pt x="49327" y="29959"/>
                      <a:pt x="49372" y="42868"/>
                    </a:cubicBezTo>
                    <a:lnTo>
                      <a:pt x="49372" y="85346"/>
                    </a:lnTo>
                    <a:cubicBezTo>
                      <a:pt x="49327" y="98255"/>
                      <a:pt x="39747" y="108684"/>
                      <a:pt x="27945" y="108684"/>
                    </a:cubicBezTo>
                    <a:close/>
                  </a:path>
                </a:pathLst>
              </a:custGeom>
              <a:solidFill>
                <a:srgbClr val="263238"/>
              </a:solidFill>
              <a:ln w="891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2387E1DD-188F-763C-365A-C57B2311FC8F}"/>
                  </a:ext>
                </a:extLst>
              </p:cNvPr>
              <p:cNvSpPr/>
              <p:nvPr/>
            </p:nvSpPr>
            <p:spPr>
              <a:xfrm>
                <a:off x="9012351" y="4245646"/>
                <a:ext cx="108296" cy="174988"/>
              </a:xfrm>
              <a:custGeom>
                <a:avLst/>
                <a:gdLst>
                  <a:gd name="connsiteX0" fmla="*/ 0 w 108296"/>
                  <a:gd name="connsiteY0" fmla="*/ 0 h 174988"/>
                  <a:gd name="connsiteX1" fmla="*/ 108297 w 108296"/>
                  <a:gd name="connsiteY1" fmla="*/ 0 h 174988"/>
                  <a:gd name="connsiteX2" fmla="*/ 108297 w 108296"/>
                  <a:gd name="connsiteY2" fmla="*/ 174989 h 174988"/>
                  <a:gd name="connsiteX3" fmla="*/ 0 w 108296"/>
                  <a:gd name="connsiteY3" fmla="*/ 174989 h 174988"/>
                </a:gdLst>
                <a:ahLst/>
                <a:cxnLst>
                  <a:cxn ang="0">
                    <a:pos x="connsiteX0" y="connsiteY0"/>
                  </a:cxn>
                  <a:cxn ang="0">
                    <a:pos x="connsiteX1" y="connsiteY1"/>
                  </a:cxn>
                  <a:cxn ang="0">
                    <a:pos x="connsiteX2" y="connsiteY2"/>
                  </a:cxn>
                  <a:cxn ang="0">
                    <a:pos x="connsiteX3" y="connsiteY3"/>
                  </a:cxn>
                </a:cxnLst>
                <a:rect l="l" t="t" r="r" b="b"/>
                <a:pathLst>
                  <a:path w="108296" h="174988">
                    <a:moveTo>
                      <a:pt x="0" y="0"/>
                    </a:moveTo>
                    <a:lnTo>
                      <a:pt x="108297" y="0"/>
                    </a:lnTo>
                    <a:lnTo>
                      <a:pt x="108297" y="174989"/>
                    </a:lnTo>
                    <a:lnTo>
                      <a:pt x="0" y="174989"/>
                    </a:lnTo>
                    <a:close/>
                  </a:path>
                </a:pathLst>
              </a:custGeom>
              <a:solidFill>
                <a:srgbClr val="FFFFFF"/>
              </a:solidFill>
              <a:ln w="891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E1063D35-03B9-608D-653F-54E38B6B8666}"/>
                  </a:ext>
                </a:extLst>
              </p:cNvPr>
              <p:cNvSpPr/>
              <p:nvPr/>
            </p:nvSpPr>
            <p:spPr>
              <a:xfrm>
                <a:off x="9007887" y="4240764"/>
                <a:ext cx="117135" cy="184460"/>
              </a:xfrm>
              <a:custGeom>
                <a:avLst/>
                <a:gdLst>
                  <a:gd name="connsiteX0" fmla="*/ 112671 w 117135"/>
                  <a:gd name="connsiteY0" fmla="*/ 184461 h 184460"/>
                  <a:gd name="connsiteX1" fmla="*/ 4464 w 117135"/>
                  <a:gd name="connsiteY1" fmla="*/ 184461 h 184460"/>
                  <a:gd name="connsiteX2" fmla="*/ 0 w 117135"/>
                  <a:gd name="connsiteY2" fmla="*/ 179579 h 184460"/>
                  <a:gd name="connsiteX3" fmla="*/ 0 w 117135"/>
                  <a:gd name="connsiteY3" fmla="*/ 4883 h 184460"/>
                  <a:gd name="connsiteX4" fmla="*/ 4464 w 117135"/>
                  <a:gd name="connsiteY4" fmla="*/ 0 h 184460"/>
                  <a:gd name="connsiteX5" fmla="*/ 112671 w 117135"/>
                  <a:gd name="connsiteY5" fmla="*/ 0 h 184460"/>
                  <a:gd name="connsiteX6" fmla="*/ 117135 w 117135"/>
                  <a:gd name="connsiteY6" fmla="*/ 4883 h 184460"/>
                  <a:gd name="connsiteX7" fmla="*/ 117135 w 117135"/>
                  <a:gd name="connsiteY7" fmla="*/ 179774 h 184460"/>
                  <a:gd name="connsiteX8" fmla="*/ 112671 w 117135"/>
                  <a:gd name="connsiteY8" fmla="*/ 184461 h 184460"/>
                  <a:gd name="connsiteX9" fmla="*/ 8928 w 117135"/>
                  <a:gd name="connsiteY9" fmla="*/ 174696 h 184460"/>
                  <a:gd name="connsiteX10" fmla="*/ 108207 w 117135"/>
                  <a:gd name="connsiteY10" fmla="*/ 174696 h 184460"/>
                  <a:gd name="connsiteX11" fmla="*/ 108207 w 117135"/>
                  <a:gd name="connsiteY11" fmla="*/ 9765 h 184460"/>
                  <a:gd name="connsiteX12" fmla="*/ 8928 w 117135"/>
                  <a:gd name="connsiteY12" fmla="*/ 9765 h 18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135" h="184460">
                    <a:moveTo>
                      <a:pt x="112671" y="184461"/>
                    </a:moveTo>
                    <a:lnTo>
                      <a:pt x="4464" y="184461"/>
                    </a:lnTo>
                    <a:cubicBezTo>
                      <a:pt x="2000" y="184461"/>
                      <a:pt x="0" y="182274"/>
                      <a:pt x="0" y="179579"/>
                    </a:cubicBezTo>
                    <a:lnTo>
                      <a:pt x="0" y="4883"/>
                    </a:lnTo>
                    <a:cubicBezTo>
                      <a:pt x="0" y="2188"/>
                      <a:pt x="2000" y="0"/>
                      <a:pt x="4464" y="0"/>
                    </a:cubicBezTo>
                    <a:lnTo>
                      <a:pt x="112671" y="0"/>
                    </a:lnTo>
                    <a:cubicBezTo>
                      <a:pt x="115135" y="0"/>
                      <a:pt x="117135" y="2188"/>
                      <a:pt x="117135" y="4883"/>
                    </a:cubicBezTo>
                    <a:lnTo>
                      <a:pt x="117135" y="179774"/>
                    </a:lnTo>
                    <a:cubicBezTo>
                      <a:pt x="117037" y="182391"/>
                      <a:pt x="115073" y="184461"/>
                      <a:pt x="112671" y="184461"/>
                    </a:cubicBezTo>
                    <a:close/>
                    <a:moveTo>
                      <a:pt x="8928" y="174696"/>
                    </a:moveTo>
                    <a:lnTo>
                      <a:pt x="108207" y="174696"/>
                    </a:lnTo>
                    <a:lnTo>
                      <a:pt x="108207"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B5998F4A-873D-CCF1-5266-251930C0B1CC}"/>
                  </a:ext>
                </a:extLst>
              </p:cNvPr>
              <p:cNvSpPr/>
              <p:nvPr/>
            </p:nvSpPr>
            <p:spPr>
              <a:xfrm>
                <a:off x="9518390" y="4399250"/>
                <a:ext cx="478005" cy="23143"/>
              </a:xfrm>
              <a:custGeom>
                <a:avLst/>
                <a:gdLst>
                  <a:gd name="connsiteX0" fmla="*/ 0 w 478005"/>
                  <a:gd name="connsiteY0" fmla="*/ 0 h 23143"/>
                  <a:gd name="connsiteX1" fmla="*/ 478005 w 478005"/>
                  <a:gd name="connsiteY1" fmla="*/ 0 h 23143"/>
                  <a:gd name="connsiteX2" fmla="*/ 478005 w 478005"/>
                  <a:gd name="connsiteY2" fmla="*/ 23143 h 23143"/>
                  <a:gd name="connsiteX3" fmla="*/ 0 w 478005"/>
                  <a:gd name="connsiteY3" fmla="*/ 23143 h 23143"/>
                </a:gdLst>
                <a:ahLst/>
                <a:cxnLst>
                  <a:cxn ang="0">
                    <a:pos x="connsiteX0" y="connsiteY0"/>
                  </a:cxn>
                  <a:cxn ang="0">
                    <a:pos x="connsiteX1" y="connsiteY1"/>
                  </a:cxn>
                  <a:cxn ang="0">
                    <a:pos x="connsiteX2" y="connsiteY2"/>
                  </a:cxn>
                  <a:cxn ang="0">
                    <a:pos x="connsiteX3" y="connsiteY3"/>
                  </a:cxn>
                </a:cxnLst>
                <a:rect l="l" t="t" r="r" b="b"/>
                <a:pathLst>
                  <a:path w="478005" h="23143">
                    <a:moveTo>
                      <a:pt x="0" y="0"/>
                    </a:moveTo>
                    <a:lnTo>
                      <a:pt x="478005" y="0"/>
                    </a:lnTo>
                    <a:lnTo>
                      <a:pt x="478005" y="23143"/>
                    </a:lnTo>
                    <a:lnTo>
                      <a:pt x="0" y="23143"/>
                    </a:lnTo>
                    <a:close/>
                  </a:path>
                </a:pathLst>
              </a:custGeom>
              <a:solidFill>
                <a:srgbClr val="FFFFFF"/>
              </a:solidFill>
              <a:ln w="891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47379E09-7DC3-233E-FF4F-412F766F8923}"/>
                  </a:ext>
                </a:extLst>
              </p:cNvPr>
              <p:cNvSpPr/>
              <p:nvPr/>
            </p:nvSpPr>
            <p:spPr>
              <a:xfrm>
                <a:off x="9513926" y="4394367"/>
                <a:ext cx="486933" cy="32908"/>
              </a:xfrm>
              <a:custGeom>
                <a:avLst/>
                <a:gdLst>
                  <a:gd name="connsiteX0" fmla="*/ 482469 w 486933"/>
                  <a:gd name="connsiteY0" fmla="*/ 32908 h 32908"/>
                  <a:gd name="connsiteX1" fmla="*/ 4464 w 486933"/>
                  <a:gd name="connsiteY1" fmla="*/ 32908 h 32908"/>
                  <a:gd name="connsiteX2" fmla="*/ 0 w 486933"/>
                  <a:gd name="connsiteY2" fmla="*/ 28026 h 32908"/>
                  <a:gd name="connsiteX3" fmla="*/ 0 w 486933"/>
                  <a:gd name="connsiteY3" fmla="*/ 4883 h 32908"/>
                  <a:gd name="connsiteX4" fmla="*/ 4464 w 486933"/>
                  <a:gd name="connsiteY4" fmla="*/ 0 h 32908"/>
                  <a:gd name="connsiteX5" fmla="*/ 482469 w 486933"/>
                  <a:gd name="connsiteY5" fmla="*/ 0 h 32908"/>
                  <a:gd name="connsiteX6" fmla="*/ 486933 w 486933"/>
                  <a:gd name="connsiteY6" fmla="*/ 4883 h 32908"/>
                  <a:gd name="connsiteX7" fmla="*/ 486933 w 486933"/>
                  <a:gd name="connsiteY7" fmla="*/ 28026 h 32908"/>
                  <a:gd name="connsiteX8" fmla="*/ 482469 w 486933"/>
                  <a:gd name="connsiteY8" fmla="*/ 32908 h 32908"/>
                  <a:gd name="connsiteX9" fmla="*/ 9285 w 486933"/>
                  <a:gd name="connsiteY9" fmla="*/ 23143 h 32908"/>
                  <a:gd name="connsiteX10" fmla="*/ 478362 w 486933"/>
                  <a:gd name="connsiteY10" fmla="*/ 23143 h 32908"/>
                  <a:gd name="connsiteX11" fmla="*/ 478362 w 486933"/>
                  <a:gd name="connsiteY11" fmla="*/ 9765 h 32908"/>
                  <a:gd name="connsiteX12" fmla="*/ 8928 w 486933"/>
                  <a:gd name="connsiteY12" fmla="*/ 9765 h 3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33" h="32908">
                    <a:moveTo>
                      <a:pt x="482469" y="32908"/>
                    </a:moveTo>
                    <a:lnTo>
                      <a:pt x="4464" y="32908"/>
                    </a:lnTo>
                    <a:cubicBezTo>
                      <a:pt x="2000" y="32908"/>
                      <a:pt x="0" y="30721"/>
                      <a:pt x="0" y="28026"/>
                    </a:cubicBezTo>
                    <a:lnTo>
                      <a:pt x="0" y="4883"/>
                    </a:lnTo>
                    <a:cubicBezTo>
                      <a:pt x="0" y="2187"/>
                      <a:pt x="2000" y="0"/>
                      <a:pt x="4464" y="0"/>
                    </a:cubicBezTo>
                    <a:lnTo>
                      <a:pt x="482469" y="0"/>
                    </a:lnTo>
                    <a:cubicBezTo>
                      <a:pt x="484934" y="0"/>
                      <a:pt x="486933" y="2187"/>
                      <a:pt x="486933" y="4883"/>
                    </a:cubicBezTo>
                    <a:lnTo>
                      <a:pt x="486933" y="28026"/>
                    </a:lnTo>
                    <a:cubicBezTo>
                      <a:pt x="486933" y="30721"/>
                      <a:pt x="484934" y="32908"/>
                      <a:pt x="482469" y="32908"/>
                    </a:cubicBezTo>
                    <a:close/>
                    <a:moveTo>
                      <a:pt x="9285" y="23143"/>
                    </a:moveTo>
                    <a:lnTo>
                      <a:pt x="478362" y="23143"/>
                    </a:lnTo>
                    <a:lnTo>
                      <a:pt x="478362"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DD2B1BB7-5DE9-A2E5-AD01-D20425862FD0}"/>
                  </a:ext>
                </a:extLst>
              </p:cNvPr>
              <p:cNvSpPr/>
              <p:nvPr/>
            </p:nvSpPr>
            <p:spPr>
              <a:xfrm>
                <a:off x="9090024"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009CDEEC-E93B-C656-0CDA-A29F4410A62F}"/>
                  </a:ext>
                </a:extLst>
              </p:cNvPr>
              <p:cNvSpPr/>
              <p:nvPr/>
            </p:nvSpPr>
            <p:spPr>
              <a:xfrm>
                <a:off x="9085382"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7 w 526752"/>
                  <a:gd name="connsiteY9" fmla="*/ 435519 h 445284"/>
                  <a:gd name="connsiteX10" fmla="*/ 518003 w 526752"/>
                  <a:gd name="connsiteY10" fmla="*/ 435519 h 445284"/>
                  <a:gd name="connsiteX11" fmla="*/ 518003 w 526752"/>
                  <a:gd name="connsiteY11" fmla="*/ 9765 h 445284"/>
                  <a:gd name="connsiteX12" fmla="*/ 9107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18" y="445235"/>
                      <a:pt x="45" y="443077"/>
                      <a:pt x="0" y="440402"/>
                    </a:cubicBezTo>
                    <a:lnTo>
                      <a:pt x="0" y="4883"/>
                    </a:lnTo>
                    <a:cubicBezTo>
                      <a:pt x="0" y="2187"/>
                      <a:pt x="2000" y="0"/>
                      <a:pt x="4464" y="0"/>
                    </a:cubicBezTo>
                    <a:lnTo>
                      <a:pt x="522288" y="0"/>
                    </a:lnTo>
                    <a:cubicBezTo>
                      <a:pt x="524752" y="0"/>
                      <a:pt x="526752" y="2187"/>
                      <a:pt x="526752" y="4883"/>
                    </a:cubicBezTo>
                    <a:lnTo>
                      <a:pt x="526752" y="440402"/>
                    </a:lnTo>
                    <a:cubicBezTo>
                      <a:pt x="526752" y="443097"/>
                      <a:pt x="524752" y="445284"/>
                      <a:pt x="522288" y="445284"/>
                    </a:cubicBezTo>
                    <a:close/>
                    <a:moveTo>
                      <a:pt x="9107" y="435519"/>
                    </a:moveTo>
                    <a:lnTo>
                      <a:pt x="518003" y="435519"/>
                    </a:lnTo>
                    <a:lnTo>
                      <a:pt x="518003" y="9765"/>
                    </a:lnTo>
                    <a:lnTo>
                      <a:pt x="9107" y="9765"/>
                    </a:lnTo>
                    <a:close/>
                  </a:path>
                </a:pathLst>
              </a:custGeom>
              <a:solidFill>
                <a:srgbClr val="263238"/>
              </a:solidFill>
              <a:ln w="891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5F557A0E-4CBA-8670-8B15-F967AE043D52}"/>
                  </a:ext>
                </a:extLst>
              </p:cNvPr>
              <p:cNvSpPr/>
              <p:nvPr/>
            </p:nvSpPr>
            <p:spPr>
              <a:xfrm>
                <a:off x="9076990"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1A0FAFB6-BE3A-C8BE-0E4B-C80208B309B6}"/>
                  </a:ext>
                </a:extLst>
              </p:cNvPr>
              <p:cNvSpPr/>
              <p:nvPr/>
            </p:nvSpPr>
            <p:spPr>
              <a:xfrm>
                <a:off x="9072347"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6 w 526752"/>
                  <a:gd name="connsiteY9" fmla="*/ 435519 h 445284"/>
                  <a:gd name="connsiteX10" fmla="*/ 518002 w 526752"/>
                  <a:gd name="connsiteY10" fmla="*/ 435519 h 445284"/>
                  <a:gd name="connsiteX11" fmla="*/ 518002 w 526752"/>
                  <a:gd name="connsiteY11" fmla="*/ 9765 h 445284"/>
                  <a:gd name="connsiteX12" fmla="*/ 9106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00" y="445284"/>
                      <a:pt x="0" y="443097"/>
                      <a:pt x="0" y="440402"/>
                    </a:cubicBezTo>
                    <a:lnTo>
                      <a:pt x="0" y="4883"/>
                    </a:lnTo>
                    <a:cubicBezTo>
                      <a:pt x="0" y="2187"/>
                      <a:pt x="2000" y="0"/>
                      <a:pt x="4464" y="0"/>
                    </a:cubicBezTo>
                    <a:lnTo>
                      <a:pt x="522288" y="0"/>
                    </a:lnTo>
                    <a:cubicBezTo>
                      <a:pt x="524752" y="0"/>
                      <a:pt x="526752" y="2187"/>
                      <a:pt x="526752" y="4883"/>
                    </a:cubicBezTo>
                    <a:lnTo>
                      <a:pt x="526752" y="440402"/>
                    </a:lnTo>
                    <a:cubicBezTo>
                      <a:pt x="526708" y="443077"/>
                      <a:pt x="524734" y="445235"/>
                      <a:pt x="522288" y="445284"/>
                    </a:cubicBezTo>
                    <a:close/>
                    <a:moveTo>
                      <a:pt x="9106" y="435519"/>
                    </a:moveTo>
                    <a:lnTo>
                      <a:pt x="518002" y="435519"/>
                    </a:lnTo>
                    <a:lnTo>
                      <a:pt x="518002" y="9765"/>
                    </a:lnTo>
                    <a:lnTo>
                      <a:pt x="9106" y="9765"/>
                    </a:lnTo>
                    <a:close/>
                  </a:path>
                </a:pathLst>
              </a:custGeom>
              <a:solidFill>
                <a:srgbClr val="263238"/>
              </a:solidFill>
              <a:ln w="891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F5346A72-AD21-0D0E-706D-3A765AD3C38C}"/>
                  </a:ext>
                </a:extLst>
              </p:cNvPr>
              <p:cNvSpPr/>
              <p:nvPr/>
            </p:nvSpPr>
            <p:spPr>
              <a:xfrm>
                <a:off x="9285280" y="4396906"/>
                <a:ext cx="164453" cy="22264"/>
              </a:xfrm>
              <a:custGeom>
                <a:avLst/>
                <a:gdLst>
                  <a:gd name="connsiteX0" fmla="*/ 164454 w 164453"/>
                  <a:gd name="connsiteY0" fmla="*/ 0 h 22264"/>
                  <a:gd name="connsiteX1" fmla="*/ 35980 w 164453"/>
                  <a:gd name="connsiteY1" fmla="*/ 0 h 22264"/>
                  <a:gd name="connsiteX2" fmla="*/ 0 w 164453"/>
                  <a:gd name="connsiteY2" fmla="*/ 22264 h 22264"/>
                  <a:gd name="connsiteX3" fmla="*/ 164454 w 164453"/>
                  <a:gd name="connsiteY3" fmla="*/ 22264 h 22264"/>
                  <a:gd name="connsiteX4" fmla="*/ 164454 w 164453"/>
                  <a:gd name="connsiteY4" fmla="*/ 0 h 2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53" h="22264">
                    <a:moveTo>
                      <a:pt x="164454" y="0"/>
                    </a:moveTo>
                    <a:lnTo>
                      <a:pt x="35980" y="0"/>
                    </a:lnTo>
                    <a:lnTo>
                      <a:pt x="0" y="22264"/>
                    </a:lnTo>
                    <a:lnTo>
                      <a:pt x="164454" y="22264"/>
                    </a:lnTo>
                    <a:lnTo>
                      <a:pt x="164454" y="0"/>
                    </a:lnTo>
                    <a:close/>
                  </a:path>
                </a:pathLst>
              </a:custGeom>
              <a:solidFill>
                <a:srgbClr val="C7C7C7"/>
              </a:solidFill>
              <a:ln w="891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EB806DA5-DE90-045E-D413-F757ADBAC1F2}"/>
                  </a:ext>
                </a:extLst>
              </p:cNvPr>
              <p:cNvSpPr/>
              <p:nvPr/>
            </p:nvSpPr>
            <p:spPr>
              <a:xfrm>
                <a:off x="9280855" y="4392024"/>
                <a:ext cx="173164" cy="32029"/>
              </a:xfrm>
              <a:custGeom>
                <a:avLst/>
                <a:gdLst>
                  <a:gd name="connsiteX0" fmla="*/ 168879 w 173164"/>
                  <a:gd name="connsiteY0" fmla="*/ 32029 h 32029"/>
                  <a:gd name="connsiteX1" fmla="*/ 4425 w 173164"/>
                  <a:gd name="connsiteY1" fmla="*/ 32029 h 32029"/>
                  <a:gd name="connsiteX2" fmla="*/ 139 w 173164"/>
                  <a:gd name="connsiteY2" fmla="*/ 28318 h 32029"/>
                  <a:gd name="connsiteX3" fmla="*/ 2282 w 173164"/>
                  <a:gd name="connsiteY3" fmla="*/ 22850 h 32029"/>
                  <a:gd name="connsiteX4" fmla="*/ 37994 w 173164"/>
                  <a:gd name="connsiteY4" fmla="*/ 586 h 32029"/>
                  <a:gd name="connsiteX5" fmla="*/ 40226 w 173164"/>
                  <a:gd name="connsiteY5" fmla="*/ 0 h 32029"/>
                  <a:gd name="connsiteX6" fmla="*/ 168700 w 173164"/>
                  <a:gd name="connsiteY6" fmla="*/ 0 h 32029"/>
                  <a:gd name="connsiteX7" fmla="*/ 173164 w 173164"/>
                  <a:gd name="connsiteY7" fmla="*/ 4883 h 32029"/>
                  <a:gd name="connsiteX8" fmla="*/ 173164 w 173164"/>
                  <a:gd name="connsiteY8" fmla="*/ 27147 h 32029"/>
                  <a:gd name="connsiteX9" fmla="*/ 168879 w 173164"/>
                  <a:gd name="connsiteY9" fmla="*/ 32029 h 32029"/>
                  <a:gd name="connsiteX10" fmla="*/ 21388 w 173164"/>
                  <a:gd name="connsiteY10" fmla="*/ 22264 h 32029"/>
                  <a:gd name="connsiteX11" fmla="*/ 164236 w 173164"/>
                  <a:gd name="connsiteY11" fmla="*/ 22264 h 32029"/>
                  <a:gd name="connsiteX12" fmla="*/ 164236 w 173164"/>
                  <a:gd name="connsiteY12" fmla="*/ 9765 h 32029"/>
                  <a:gd name="connsiteX13" fmla="*/ 41565 w 173164"/>
                  <a:gd name="connsiteY13" fmla="*/ 9765 h 3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164" h="32029">
                    <a:moveTo>
                      <a:pt x="168879" y="32029"/>
                    </a:moveTo>
                    <a:lnTo>
                      <a:pt x="4425" y="32029"/>
                    </a:lnTo>
                    <a:cubicBezTo>
                      <a:pt x="2398" y="31970"/>
                      <a:pt x="657" y="30457"/>
                      <a:pt x="139" y="28318"/>
                    </a:cubicBezTo>
                    <a:cubicBezTo>
                      <a:pt x="-361" y="26180"/>
                      <a:pt x="515" y="23934"/>
                      <a:pt x="2282" y="22850"/>
                    </a:cubicBezTo>
                    <a:lnTo>
                      <a:pt x="37994" y="586"/>
                    </a:lnTo>
                    <a:cubicBezTo>
                      <a:pt x="38682" y="195"/>
                      <a:pt x="39450" y="0"/>
                      <a:pt x="40226" y="0"/>
                    </a:cubicBezTo>
                    <a:lnTo>
                      <a:pt x="168700" y="0"/>
                    </a:lnTo>
                    <a:cubicBezTo>
                      <a:pt x="171164" y="0"/>
                      <a:pt x="173164" y="2187"/>
                      <a:pt x="173164" y="4883"/>
                    </a:cubicBezTo>
                    <a:lnTo>
                      <a:pt x="173164" y="27147"/>
                    </a:lnTo>
                    <a:cubicBezTo>
                      <a:pt x="173119" y="29744"/>
                      <a:pt x="171254" y="31873"/>
                      <a:pt x="168879" y="32029"/>
                    </a:cubicBezTo>
                    <a:close/>
                    <a:moveTo>
                      <a:pt x="21388" y="22264"/>
                    </a:moveTo>
                    <a:lnTo>
                      <a:pt x="164236" y="22264"/>
                    </a:lnTo>
                    <a:lnTo>
                      <a:pt x="164236" y="9765"/>
                    </a:lnTo>
                    <a:lnTo>
                      <a:pt x="41565" y="9765"/>
                    </a:lnTo>
                    <a:close/>
                  </a:path>
                </a:pathLst>
              </a:custGeom>
              <a:solidFill>
                <a:srgbClr val="263238"/>
              </a:solidFill>
              <a:ln w="891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0E009E61-8D8C-DB76-2ED1-33F89183CEC6}"/>
                  </a:ext>
                </a:extLst>
              </p:cNvPr>
              <p:cNvSpPr/>
              <p:nvPr/>
            </p:nvSpPr>
            <p:spPr>
              <a:xfrm>
                <a:off x="9250282" y="4026715"/>
                <a:ext cx="161239" cy="392455"/>
              </a:xfrm>
              <a:custGeom>
                <a:avLst/>
                <a:gdLst>
                  <a:gd name="connsiteX0" fmla="*/ 125260 w 161239"/>
                  <a:gd name="connsiteY0" fmla="*/ 392455 h 392455"/>
                  <a:gd name="connsiteX1" fmla="*/ 0 w 161239"/>
                  <a:gd name="connsiteY1" fmla="*/ 392455 h 392455"/>
                  <a:gd name="connsiteX2" fmla="*/ 35980 w 161239"/>
                  <a:gd name="connsiteY2" fmla="*/ 0 h 392455"/>
                  <a:gd name="connsiteX3" fmla="*/ 161240 w 161239"/>
                  <a:gd name="connsiteY3" fmla="*/ 0 h 392455"/>
                  <a:gd name="connsiteX4" fmla="*/ 125260 w 161239"/>
                  <a:gd name="connsiteY4" fmla="*/ 392455 h 39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39" h="392455">
                    <a:moveTo>
                      <a:pt x="125260" y="392455"/>
                    </a:moveTo>
                    <a:lnTo>
                      <a:pt x="0" y="392455"/>
                    </a:lnTo>
                    <a:lnTo>
                      <a:pt x="35980" y="0"/>
                    </a:lnTo>
                    <a:lnTo>
                      <a:pt x="161240" y="0"/>
                    </a:lnTo>
                    <a:lnTo>
                      <a:pt x="125260" y="392455"/>
                    </a:lnTo>
                    <a:close/>
                  </a:path>
                </a:pathLst>
              </a:custGeom>
              <a:solidFill>
                <a:srgbClr val="C7C7C7"/>
              </a:solidFill>
              <a:ln w="891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7C5BF35C-AA99-D978-6A57-C8C9B6226659}"/>
                  </a:ext>
                </a:extLst>
              </p:cNvPr>
              <p:cNvSpPr/>
              <p:nvPr/>
            </p:nvSpPr>
            <p:spPr>
              <a:xfrm>
                <a:off x="9246140" y="4021735"/>
                <a:ext cx="169613" cy="402318"/>
              </a:xfrm>
              <a:custGeom>
                <a:avLst/>
                <a:gdLst>
                  <a:gd name="connsiteX0" fmla="*/ 129402 w 169613"/>
                  <a:gd name="connsiteY0" fmla="*/ 402318 h 402318"/>
                  <a:gd name="connsiteX1" fmla="*/ 4410 w 169613"/>
                  <a:gd name="connsiteY1" fmla="*/ 402318 h 402318"/>
                  <a:gd name="connsiteX2" fmla="*/ 1107 w 169613"/>
                  <a:gd name="connsiteY2" fmla="*/ 400658 h 402318"/>
                  <a:gd name="connsiteX3" fmla="*/ 35 w 169613"/>
                  <a:gd name="connsiteY3" fmla="*/ 396947 h 402318"/>
                  <a:gd name="connsiteX4" fmla="*/ 35747 w 169613"/>
                  <a:gd name="connsiteY4" fmla="*/ 4394 h 402318"/>
                  <a:gd name="connsiteX5" fmla="*/ 40211 w 169613"/>
                  <a:gd name="connsiteY5" fmla="*/ 0 h 402318"/>
                  <a:gd name="connsiteX6" fmla="*/ 165203 w 169613"/>
                  <a:gd name="connsiteY6" fmla="*/ 0 h 402318"/>
                  <a:gd name="connsiteX7" fmla="*/ 168507 w 169613"/>
                  <a:gd name="connsiteY7" fmla="*/ 1660 h 402318"/>
                  <a:gd name="connsiteX8" fmla="*/ 169578 w 169613"/>
                  <a:gd name="connsiteY8" fmla="*/ 5371 h 402318"/>
                  <a:gd name="connsiteX9" fmla="*/ 133866 w 169613"/>
                  <a:gd name="connsiteY9" fmla="*/ 397924 h 402318"/>
                  <a:gd name="connsiteX10" fmla="*/ 129402 w 169613"/>
                  <a:gd name="connsiteY10" fmla="*/ 402318 h 402318"/>
                  <a:gd name="connsiteX11" fmla="*/ 9142 w 169613"/>
                  <a:gd name="connsiteY11" fmla="*/ 392553 h 402318"/>
                  <a:gd name="connsiteX12" fmla="*/ 125206 w 169613"/>
                  <a:gd name="connsiteY12" fmla="*/ 392553 h 402318"/>
                  <a:gd name="connsiteX13" fmla="*/ 160204 w 169613"/>
                  <a:gd name="connsiteY13" fmla="*/ 9765 h 402318"/>
                  <a:gd name="connsiteX14" fmla="*/ 44140 w 169613"/>
                  <a:gd name="connsiteY14" fmla="*/ 9765 h 40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613" h="402318">
                    <a:moveTo>
                      <a:pt x="129402" y="402318"/>
                    </a:moveTo>
                    <a:lnTo>
                      <a:pt x="4410" y="402318"/>
                    </a:lnTo>
                    <a:cubicBezTo>
                      <a:pt x="3142" y="402298"/>
                      <a:pt x="1946" y="401703"/>
                      <a:pt x="1107" y="400658"/>
                    </a:cubicBezTo>
                    <a:cubicBezTo>
                      <a:pt x="267" y="399652"/>
                      <a:pt x="-125" y="398295"/>
                      <a:pt x="35" y="396947"/>
                    </a:cubicBezTo>
                    <a:lnTo>
                      <a:pt x="35747" y="4394"/>
                    </a:lnTo>
                    <a:cubicBezTo>
                      <a:pt x="36015" y="1914"/>
                      <a:pt x="37926" y="30"/>
                      <a:pt x="40211" y="0"/>
                    </a:cubicBezTo>
                    <a:lnTo>
                      <a:pt x="165203" y="0"/>
                    </a:lnTo>
                    <a:cubicBezTo>
                      <a:pt x="166471" y="20"/>
                      <a:pt x="167667" y="615"/>
                      <a:pt x="168507" y="1660"/>
                    </a:cubicBezTo>
                    <a:cubicBezTo>
                      <a:pt x="169346" y="2666"/>
                      <a:pt x="169739" y="4023"/>
                      <a:pt x="169578" y="5371"/>
                    </a:cubicBezTo>
                    <a:lnTo>
                      <a:pt x="133866" y="397924"/>
                    </a:lnTo>
                    <a:cubicBezTo>
                      <a:pt x="133598" y="400404"/>
                      <a:pt x="131688" y="402289"/>
                      <a:pt x="129402" y="402318"/>
                    </a:cubicBezTo>
                    <a:close/>
                    <a:moveTo>
                      <a:pt x="9142" y="392553"/>
                    </a:moveTo>
                    <a:lnTo>
                      <a:pt x="125206" y="392553"/>
                    </a:lnTo>
                    <a:lnTo>
                      <a:pt x="160204" y="9765"/>
                    </a:lnTo>
                    <a:lnTo>
                      <a:pt x="44140" y="9765"/>
                    </a:lnTo>
                    <a:close/>
                  </a:path>
                </a:pathLst>
              </a:custGeom>
              <a:solidFill>
                <a:srgbClr val="263238"/>
              </a:solidFill>
              <a:ln w="891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2B2AB68A-6C8A-7A9B-9109-B61219AAED78}"/>
                  </a:ext>
                </a:extLst>
              </p:cNvPr>
              <p:cNvSpPr/>
              <p:nvPr/>
            </p:nvSpPr>
            <p:spPr>
              <a:xfrm>
                <a:off x="10325213" y="4511742"/>
                <a:ext cx="105363" cy="1103549"/>
              </a:xfrm>
              <a:custGeom>
                <a:avLst/>
                <a:gdLst>
                  <a:gd name="connsiteX0" fmla="*/ 0 w 105363"/>
                  <a:gd name="connsiteY0" fmla="*/ 195 h 1103549"/>
                  <a:gd name="connsiteX1" fmla="*/ 84102 w 105363"/>
                  <a:gd name="connsiteY1" fmla="*/ 1093876 h 1103549"/>
                  <a:gd name="connsiteX2" fmla="*/ 96521 w 105363"/>
                  <a:gd name="connsiteY2" fmla="*/ 1103367 h 1103549"/>
                  <a:gd name="connsiteX3" fmla="*/ 105350 w 105363"/>
                  <a:gd name="connsiteY3" fmla="*/ 1091239 h 1103549"/>
                  <a:gd name="connsiteX4" fmla="*/ 48122 w 105363"/>
                  <a:gd name="connsiteY4" fmla="*/ 0 h 1103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3" h="1103549">
                    <a:moveTo>
                      <a:pt x="0" y="195"/>
                    </a:moveTo>
                    <a:lnTo>
                      <a:pt x="84102" y="1093876"/>
                    </a:lnTo>
                    <a:cubicBezTo>
                      <a:pt x="85138" y="1100252"/>
                      <a:pt x="90700" y="1104500"/>
                      <a:pt x="96521" y="1103367"/>
                    </a:cubicBezTo>
                    <a:cubicBezTo>
                      <a:pt x="101842" y="1102332"/>
                      <a:pt x="105618" y="1097137"/>
                      <a:pt x="105350" y="1091239"/>
                    </a:cubicBezTo>
                    <a:lnTo>
                      <a:pt x="48122" y="0"/>
                    </a:lnTo>
                    <a:close/>
                  </a:path>
                </a:pathLst>
              </a:custGeom>
              <a:solidFill>
                <a:srgbClr val="263238"/>
              </a:solidFill>
              <a:ln w="891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E34AF4F9-B183-4D7A-50B1-4F49CAB2A6B1}"/>
                  </a:ext>
                </a:extLst>
              </p:cNvPr>
              <p:cNvSpPr/>
              <p:nvPr/>
            </p:nvSpPr>
            <p:spPr>
              <a:xfrm>
                <a:off x="10320465" y="4507446"/>
                <a:ext cx="114895" cy="1113512"/>
              </a:xfrm>
              <a:custGeom>
                <a:avLst/>
                <a:gdLst>
                  <a:gd name="connsiteX0" fmla="*/ 99563 w 114895"/>
                  <a:gd name="connsiteY0" fmla="*/ 1113503 h 1113512"/>
                  <a:gd name="connsiteX1" fmla="*/ 90635 w 114895"/>
                  <a:gd name="connsiteY1" fmla="*/ 1110671 h 1113512"/>
                  <a:gd name="connsiteX2" fmla="*/ 84029 w 114895"/>
                  <a:gd name="connsiteY2" fmla="*/ 1099051 h 1113512"/>
                  <a:gd name="connsiteX3" fmla="*/ 17 w 114895"/>
                  <a:gd name="connsiteY3" fmla="*/ 5371 h 1113512"/>
                  <a:gd name="connsiteX4" fmla="*/ 1177 w 114895"/>
                  <a:gd name="connsiteY4" fmla="*/ 1562 h 1113512"/>
                  <a:gd name="connsiteX5" fmla="*/ 4391 w 114895"/>
                  <a:gd name="connsiteY5" fmla="*/ 0 h 1113512"/>
                  <a:gd name="connsiteX6" fmla="*/ 52513 w 114895"/>
                  <a:gd name="connsiteY6" fmla="*/ 0 h 1113512"/>
                  <a:gd name="connsiteX7" fmla="*/ 56977 w 114895"/>
                  <a:gd name="connsiteY7" fmla="*/ 4687 h 1113512"/>
                  <a:gd name="connsiteX8" fmla="*/ 114830 w 114895"/>
                  <a:gd name="connsiteY8" fmla="*/ 1095438 h 1113512"/>
                  <a:gd name="connsiteX9" fmla="*/ 103224 w 114895"/>
                  <a:gd name="connsiteY9" fmla="*/ 1113112 h 1113512"/>
                  <a:gd name="connsiteX10" fmla="*/ 99563 w 114895"/>
                  <a:gd name="connsiteY10" fmla="*/ 1113503 h 1113512"/>
                  <a:gd name="connsiteX11" fmla="*/ 9658 w 114895"/>
                  <a:gd name="connsiteY11" fmla="*/ 9374 h 1113512"/>
                  <a:gd name="connsiteX12" fmla="*/ 93314 w 114895"/>
                  <a:gd name="connsiteY12" fmla="*/ 1097976 h 1113512"/>
                  <a:gd name="connsiteX13" fmla="*/ 96082 w 114895"/>
                  <a:gd name="connsiteY13" fmla="*/ 1102566 h 1113512"/>
                  <a:gd name="connsiteX14" fmla="*/ 100992 w 114895"/>
                  <a:gd name="connsiteY14" fmla="*/ 1103543 h 1113512"/>
                  <a:gd name="connsiteX15" fmla="*/ 105634 w 114895"/>
                  <a:gd name="connsiteY15" fmla="*/ 1096219 h 1113512"/>
                  <a:gd name="connsiteX16" fmla="*/ 48674 w 114895"/>
                  <a:gd name="connsiteY16" fmla="*/ 9374 h 111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895" h="1113512">
                    <a:moveTo>
                      <a:pt x="99563" y="1113503"/>
                    </a:moveTo>
                    <a:cubicBezTo>
                      <a:pt x="96394" y="1113581"/>
                      <a:pt x="93278" y="1112585"/>
                      <a:pt x="90635" y="1110671"/>
                    </a:cubicBezTo>
                    <a:cubicBezTo>
                      <a:pt x="87065" y="1107956"/>
                      <a:pt x="84672" y="1103757"/>
                      <a:pt x="84029" y="1099051"/>
                    </a:cubicBezTo>
                    <a:lnTo>
                      <a:pt x="17" y="5371"/>
                    </a:lnTo>
                    <a:cubicBezTo>
                      <a:pt x="-91" y="3984"/>
                      <a:pt x="329" y="2607"/>
                      <a:pt x="1177" y="1562"/>
                    </a:cubicBezTo>
                    <a:cubicBezTo>
                      <a:pt x="2007" y="586"/>
                      <a:pt x="3168" y="19"/>
                      <a:pt x="4391" y="0"/>
                    </a:cubicBezTo>
                    <a:lnTo>
                      <a:pt x="52513" y="0"/>
                    </a:lnTo>
                    <a:cubicBezTo>
                      <a:pt x="54915" y="0"/>
                      <a:pt x="56879" y="2070"/>
                      <a:pt x="56977" y="4687"/>
                    </a:cubicBezTo>
                    <a:lnTo>
                      <a:pt x="114830" y="1095438"/>
                    </a:lnTo>
                    <a:cubicBezTo>
                      <a:pt x="115527" y="1103669"/>
                      <a:pt x="110572" y="1111198"/>
                      <a:pt x="103224" y="1113112"/>
                    </a:cubicBezTo>
                    <a:cubicBezTo>
                      <a:pt x="102028" y="1113415"/>
                      <a:pt x="100795" y="1113552"/>
                      <a:pt x="99563" y="1113503"/>
                    </a:cubicBezTo>
                    <a:close/>
                    <a:moveTo>
                      <a:pt x="9658" y="9374"/>
                    </a:moveTo>
                    <a:lnTo>
                      <a:pt x="93314" y="1097976"/>
                    </a:lnTo>
                    <a:cubicBezTo>
                      <a:pt x="93590" y="1099871"/>
                      <a:pt x="94600" y="1101541"/>
                      <a:pt x="96082" y="1102566"/>
                    </a:cubicBezTo>
                    <a:cubicBezTo>
                      <a:pt x="97510" y="1103669"/>
                      <a:pt x="99305" y="1104031"/>
                      <a:pt x="100992" y="1103543"/>
                    </a:cubicBezTo>
                    <a:cubicBezTo>
                      <a:pt x="104010" y="1102732"/>
                      <a:pt x="105992" y="1099588"/>
                      <a:pt x="105634" y="1096219"/>
                    </a:cubicBezTo>
                    <a:lnTo>
                      <a:pt x="48674" y="9374"/>
                    </a:lnTo>
                    <a:close/>
                  </a:path>
                </a:pathLst>
              </a:custGeom>
              <a:solidFill>
                <a:srgbClr val="263238"/>
              </a:solidFill>
              <a:ln w="891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EBC478C7-5C47-AD93-E4C7-1E863B5DC110}"/>
                  </a:ext>
                </a:extLst>
              </p:cNvPr>
              <p:cNvSpPr/>
              <p:nvPr/>
            </p:nvSpPr>
            <p:spPr>
              <a:xfrm>
                <a:off x="10270396" y="4511645"/>
                <a:ext cx="105856" cy="1107832"/>
              </a:xfrm>
              <a:custGeom>
                <a:avLst/>
                <a:gdLst>
                  <a:gd name="connsiteX0" fmla="*/ 0 w 105856"/>
                  <a:gd name="connsiteY0" fmla="*/ 293 h 1107832"/>
                  <a:gd name="connsiteX1" fmla="*/ 84548 w 105856"/>
                  <a:gd name="connsiteY1" fmla="*/ 1097781 h 1107832"/>
                  <a:gd name="connsiteX2" fmla="*/ 97011 w 105856"/>
                  <a:gd name="connsiteY2" fmla="*/ 1107683 h 1107832"/>
                  <a:gd name="connsiteX3" fmla="*/ 97672 w 105856"/>
                  <a:gd name="connsiteY3" fmla="*/ 1107546 h 1107832"/>
                  <a:gd name="connsiteX4" fmla="*/ 105797 w 105856"/>
                  <a:gd name="connsiteY4" fmla="*/ 1094852 h 1107832"/>
                  <a:gd name="connsiteX5" fmla="*/ 48390 w 105856"/>
                  <a:gd name="connsiteY5" fmla="*/ 0 h 11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856" h="1107832">
                    <a:moveTo>
                      <a:pt x="0" y="293"/>
                    </a:moveTo>
                    <a:lnTo>
                      <a:pt x="84548" y="1097781"/>
                    </a:lnTo>
                    <a:cubicBezTo>
                      <a:pt x="85485" y="1104275"/>
                      <a:pt x="91065" y="1108718"/>
                      <a:pt x="97011" y="1107683"/>
                    </a:cubicBezTo>
                    <a:cubicBezTo>
                      <a:pt x="97235" y="1107644"/>
                      <a:pt x="97449" y="1107595"/>
                      <a:pt x="97672" y="1107546"/>
                    </a:cubicBezTo>
                    <a:cubicBezTo>
                      <a:pt x="102895" y="1106121"/>
                      <a:pt x="106359" y="1100701"/>
                      <a:pt x="105797" y="1094852"/>
                    </a:cubicBezTo>
                    <a:lnTo>
                      <a:pt x="48390" y="0"/>
                    </a:lnTo>
                    <a:close/>
                  </a:path>
                </a:pathLst>
              </a:custGeom>
              <a:solidFill>
                <a:srgbClr val="263238"/>
              </a:solidFill>
              <a:ln w="891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E9D1A310-479C-4565-739E-D7B4A6CE2D04}"/>
                  </a:ext>
                </a:extLst>
              </p:cNvPr>
              <p:cNvSpPr/>
              <p:nvPr/>
            </p:nvSpPr>
            <p:spPr>
              <a:xfrm>
                <a:off x="10265656" y="4507055"/>
                <a:ext cx="114886" cy="1117641"/>
              </a:xfrm>
              <a:custGeom>
                <a:avLst/>
                <a:gdLst>
                  <a:gd name="connsiteX0" fmla="*/ 99823 w 114886"/>
                  <a:gd name="connsiteY0" fmla="*/ 1117604 h 1117641"/>
                  <a:gd name="connsiteX1" fmla="*/ 90895 w 114886"/>
                  <a:gd name="connsiteY1" fmla="*/ 1114675 h 1117641"/>
                  <a:gd name="connsiteX2" fmla="*/ 84288 w 114886"/>
                  <a:gd name="connsiteY2" fmla="*/ 1103054 h 1117641"/>
                  <a:gd name="connsiteX3" fmla="*/ 8 w 114886"/>
                  <a:gd name="connsiteY3" fmla="*/ 5371 h 1117641"/>
                  <a:gd name="connsiteX4" fmla="*/ 1169 w 114886"/>
                  <a:gd name="connsiteY4" fmla="*/ 1562 h 1117641"/>
                  <a:gd name="connsiteX5" fmla="*/ 4472 w 114886"/>
                  <a:gd name="connsiteY5" fmla="*/ 0 h 1117641"/>
                  <a:gd name="connsiteX6" fmla="*/ 52683 w 114886"/>
                  <a:gd name="connsiteY6" fmla="*/ 0 h 1117641"/>
                  <a:gd name="connsiteX7" fmla="*/ 57147 w 114886"/>
                  <a:gd name="connsiteY7" fmla="*/ 4687 h 1117641"/>
                  <a:gd name="connsiteX8" fmla="*/ 114822 w 114886"/>
                  <a:gd name="connsiteY8" fmla="*/ 1099734 h 1117641"/>
                  <a:gd name="connsiteX9" fmla="*/ 103215 w 114886"/>
                  <a:gd name="connsiteY9" fmla="*/ 1117409 h 1117641"/>
                  <a:gd name="connsiteX10" fmla="*/ 99823 w 114886"/>
                  <a:gd name="connsiteY10" fmla="*/ 1117604 h 1117641"/>
                  <a:gd name="connsiteX11" fmla="*/ 9650 w 114886"/>
                  <a:gd name="connsiteY11" fmla="*/ 9765 h 1117641"/>
                  <a:gd name="connsiteX12" fmla="*/ 93484 w 114886"/>
                  <a:gd name="connsiteY12" fmla="*/ 1101980 h 1117641"/>
                  <a:gd name="connsiteX13" fmla="*/ 96341 w 114886"/>
                  <a:gd name="connsiteY13" fmla="*/ 1106570 h 1117641"/>
                  <a:gd name="connsiteX14" fmla="*/ 101162 w 114886"/>
                  <a:gd name="connsiteY14" fmla="*/ 1107644 h 1117641"/>
                  <a:gd name="connsiteX15" fmla="*/ 105894 w 114886"/>
                  <a:gd name="connsiteY15" fmla="*/ 1100222 h 1117641"/>
                  <a:gd name="connsiteX16" fmla="*/ 48755 w 114886"/>
                  <a:gd name="connsiteY16" fmla="*/ 9765 h 111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886" h="1117641">
                    <a:moveTo>
                      <a:pt x="99823" y="1117604"/>
                    </a:moveTo>
                    <a:cubicBezTo>
                      <a:pt x="96644" y="1117643"/>
                      <a:pt x="93528" y="1116618"/>
                      <a:pt x="90895" y="1114675"/>
                    </a:cubicBezTo>
                    <a:cubicBezTo>
                      <a:pt x="87297" y="1111989"/>
                      <a:pt x="84895" y="1107771"/>
                      <a:pt x="84288" y="1103054"/>
                    </a:cubicBezTo>
                    <a:lnTo>
                      <a:pt x="8" y="5371"/>
                    </a:lnTo>
                    <a:cubicBezTo>
                      <a:pt x="-64" y="3984"/>
                      <a:pt x="356" y="2627"/>
                      <a:pt x="1169" y="1562"/>
                    </a:cubicBezTo>
                    <a:cubicBezTo>
                      <a:pt x="2034" y="576"/>
                      <a:pt x="3222" y="10"/>
                      <a:pt x="4472" y="0"/>
                    </a:cubicBezTo>
                    <a:lnTo>
                      <a:pt x="52683" y="0"/>
                    </a:lnTo>
                    <a:cubicBezTo>
                      <a:pt x="55067" y="49"/>
                      <a:pt x="57004" y="2090"/>
                      <a:pt x="57147" y="4687"/>
                    </a:cubicBezTo>
                    <a:lnTo>
                      <a:pt x="114822" y="1099734"/>
                    </a:lnTo>
                    <a:cubicBezTo>
                      <a:pt x="115518" y="1107966"/>
                      <a:pt x="110563" y="1115495"/>
                      <a:pt x="103215" y="1117409"/>
                    </a:cubicBezTo>
                    <a:cubicBezTo>
                      <a:pt x="102099" y="1117624"/>
                      <a:pt x="100957" y="1117692"/>
                      <a:pt x="99823" y="1117604"/>
                    </a:cubicBezTo>
                    <a:close/>
                    <a:moveTo>
                      <a:pt x="9650" y="9765"/>
                    </a:moveTo>
                    <a:lnTo>
                      <a:pt x="93484" y="1101980"/>
                    </a:lnTo>
                    <a:cubicBezTo>
                      <a:pt x="93850" y="1103865"/>
                      <a:pt x="94877" y="1105505"/>
                      <a:pt x="96341" y="1106570"/>
                    </a:cubicBezTo>
                    <a:cubicBezTo>
                      <a:pt x="97725" y="1107683"/>
                      <a:pt x="99493" y="1108074"/>
                      <a:pt x="101162" y="1107644"/>
                    </a:cubicBezTo>
                    <a:cubicBezTo>
                      <a:pt x="104224" y="1106833"/>
                      <a:pt x="106251" y="1103650"/>
                      <a:pt x="105894" y="1100222"/>
                    </a:cubicBezTo>
                    <a:lnTo>
                      <a:pt x="48755" y="9765"/>
                    </a:lnTo>
                    <a:close/>
                  </a:path>
                </a:pathLst>
              </a:custGeom>
              <a:solidFill>
                <a:srgbClr val="263238"/>
              </a:solidFill>
              <a:ln w="891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59E82F9C-D699-5F1E-2C2B-02BD46516681}"/>
                  </a:ext>
                </a:extLst>
              </p:cNvPr>
              <p:cNvSpPr/>
              <p:nvPr/>
            </p:nvSpPr>
            <p:spPr>
              <a:xfrm>
                <a:off x="8799821" y="4511547"/>
                <a:ext cx="92715" cy="1097355"/>
              </a:xfrm>
              <a:custGeom>
                <a:avLst/>
                <a:gdLst>
                  <a:gd name="connsiteX0" fmla="*/ 44683 w 92715"/>
                  <a:gd name="connsiteY0" fmla="*/ 391 h 1097355"/>
                  <a:gd name="connsiteX1" fmla="*/ 43 w 92715"/>
                  <a:gd name="connsiteY1" fmla="*/ 1084306 h 1097355"/>
                  <a:gd name="connsiteX2" fmla="*/ 8257 w 92715"/>
                  <a:gd name="connsiteY2" fmla="*/ 1097000 h 1097355"/>
                  <a:gd name="connsiteX3" fmla="*/ 8257 w 92715"/>
                  <a:gd name="connsiteY3" fmla="*/ 1097000 h 1097355"/>
                  <a:gd name="connsiteX4" fmla="*/ 21051 w 92715"/>
                  <a:gd name="connsiteY4" fmla="*/ 1088651 h 1097355"/>
                  <a:gd name="connsiteX5" fmla="*/ 21292 w 92715"/>
                  <a:gd name="connsiteY5" fmla="*/ 1087235 h 1097355"/>
                  <a:gd name="connsiteX6" fmla="*/ 92716 w 92715"/>
                  <a:gd name="connsiteY6" fmla="*/ 0 h 10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15" h="1097355">
                    <a:moveTo>
                      <a:pt x="44683" y="391"/>
                    </a:moveTo>
                    <a:lnTo>
                      <a:pt x="43" y="1084306"/>
                    </a:lnTo>
                    <a:cubicBezTo>
                      <a:pt x="-430" y="1090165"/>
                      <a:pt x="3043" y="1095535"/>
                      <a:pt x="8257" y="1097000"/>
                    </a:cubicBezTo>
                    <a:lnTo>
                      <a:pt x="8257" y="1097000"/>
                    </a:lnTo>
                    <a:cubicBezTo>
                      <a:pt x="13899" y="1098563"/>
                      <a:pt x="19622" y="1094823"/>
                      <a:pt x="21051" y="1088651"/>
                    </a:cubicBezTo>
                    <a:cubicBezTo>
                      <a:pt x="21158" y="1088182"/>
                      <a:pt x="21238" y="1087714"/>
                      <a:pt x="21292" y="1087235"/>
                    </a:cubicBezTo>
                    <a:lnTo>
                      <a:pt x="92716" y="0"/>
                    </a:lnTo>
                    <a:close/>
                  </a:path>
                </a:pathLst>
              </a:custGeom>
              <a:solidFill>
                <a:srgbClr val="263238"/>
              </a:solidFill>
              <a:ln w="891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AF21D80E-6A3D-308E-EC32-44246326C145}"/>
                  </a:ext>
                </a:extLst>
              </p:cNvPr>
              <p:cNvSpPr/>
              <p:nvPr/>
            </p:nvSpPr>
            <p:spPr>
              <a:xfrm>
                <a:off x="8795612" y="4507153"/>
                <a:ext cx="101585" cy="1107155"/>
              </a:xfrm>
              <a:custGeom>
                <a:avLst/>
                <a:gdLst>
                  <a:gd name="connsiteX0" fmla="*/ 15323 w 101585"/>
                  <a:gd name="connsiteY0" fmla="*/ 1107058 h 1107155"/>
                  <a:gd name="connsiteX1" fmla="*/ 11663 w 101585"/>
                  <a:gd name="connsiteY1" fmla="*/ 1106570 h 1107155"/>
                  <a:gd name="connsiteX2" fmla="*/ 57 w 101585"/>
                  <a:gd name="connsiteY2" fmla="*/ 1088602 h 1107155"/>
                  <a:gd name="connsiteX3" fmla="*/ 44697 w 101585"/>
                  <a:gd name="connsiteY3" fmla="*/ 4687 h 1107155"/>
                  <a:gd name="connsiteX4" fmla="*/ 49161 w 101585"/>
                  <a:gd name="connsiteY4" fmla="*/ 0 h 1107155"/>
                  <a:gd name="connsiteX5" fmla="*/ 97104 w 101585"/>
                  <a:gd name="connsiteY5" fmla="*/ 0 h 1107155"/>
                  <a:gd name="connsiteX6" fmla="*/ 101586 w 101585"/>
                  <a:gd name="connsiteY6" fmla="*/ 4863 h 1107155"/>
                  <a:gd name="connsiteX7" fmla="*/ 101568 w 101585"/>
                  <a:gd name="connsiteY7" fmla="*/ 5273 h 1107155"/>
                  <a:gd name="connsiteX8" fmla="*/ 30144 w 101585"/>
                  <a:gd name="connsiteY8" fmla="*/ 1092411 h 1107155"/>
                  <a:gd name="connsiteX9" fmla="*/ 15234 w 101585"/>
                  <a:gd name="connsiteY9" fmla="*/ 1107156 h 1107155"/>
                  <a:gd name="connsiteX10" fmla="*/ 53089 w 101585"/>
                  <a:gd name="connsiteY10" fmla="*/ 9667 h 1107155"/>
                  <a:gd name="connsiteX11" fmla="*/ 8985 w 101585"/>
                  <a:gd name="connsiteY11" fmla="*/ 1089286 h 1107155"/>
                  <a:gd name="connsiteX12" fmla="*/ 13806 w 101585"/>
                  <a:gd name="connsiteY12" fmla="*/ 1097098 h 1107155"/>
                  <a:gd name="connsiteX13" fmla="*/ 18716 w 101585"/>
                  <a:gd name="connsiteY13" fmla="*/ 1096121 h 1107155"/>
                  <a:gd name="connsiteX14" fmla="*/ 21394 w 101585"/>
                  <a:gd name="connsiteY14" fmla="*/ 1091336 h 1107155"/>
                  <a:gd name="connsiteX15" fmla="*/ 92015 w 101585"/>
                  <a:gd name="connsiteY15" fmla="*/ 9667 h 110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585" h="1107155">
                    <a:moveTo>
                      <a:pt x="15323" y="1107058"/>
                    </a:moveTo>
                    <a:cubicBezTo>
                      <a:pt x="14091" y="1107038"/>
                      <a:pt x="12859" y="1106872"/>
                      <a:pt x="11663" y="1106570"/>
                    </a:cubicBezTo>
                    <a:cubicBezTo>
                      <a:pt x="4315" y="1104460"/>
                      <a:pt x="-586" y="1096883"/>
                      <a:pt x="57" y="1088602"/>
                    </a:cubicBezTo>
                    <a:lnTo>
                      <a:pt x="44697" y="4687"/>
                    </a:lnTo>
                    <a:cubicBezTo>
                      <a:pt x="44795" y="2070"/>
                      <a:pt x="46759" y="0"/>
                      <a:pt x="49161" y="0"/>
                    </a:cubicBezTo>
                    <a:lnTo>
                      <a:pt x="97104" y="0"/>
                    </a:lnTo>
                    <a:cubicBezTo>
                      <a:pt x="99568" y="-10"/>
                      <a:pt x="101577" y="2168"/>
                      <a:pt x="101586" y="4863"/>
                    </a:cubicBezTo>
                    <a:cubicBezTo>
                      <a:pt x="101586" y="5000"/>
                      <a:pt x="101577" y="5136"/>
                      <a:pt x="101568" y="5273"/>
                    </a:cubicBezTo>
                    <a:lnTo>
                      <a:pt x="30144" y="1092411"/>
                    </a:lnTo>
                    <a:cubicBezTo>
                      <a:pt x="29367" y="1100779"/>
                      <a:pt x="22921" y="1107146"/>
                      <a:pt x="15234" y="1107156"/>
                    </a:cubicBezTo>
                    <a:close/>
                    <a:moveTo>
                      <a:pt x="53089" y="9667"/>
                    </a:moveTo>
                    <a:lnTo>
                      <a:pt x="8985" y="1089286"/>
                    </a:lnTo>
                    <a:cubicBezTo>
                      <a:pt x="8601" y="1092840"/>
                      <a:pt x="10654" y="1096160"/>
                      <a:pt x="13806" y="1097098"/>
                    </a:cubicBezTo>
                    <a:cubicBezTo>
                      <a:pt x="15493" y="1097517"/>
                      <a:pt x="17270" y="1097166"/>
                      <a:pt x="18716" y="1096121"/>
                    </a:cubicBezTo>
                    <a:cubicBezTo>
                      <a:pt x="20198" y="1095028"/>
                      <a:pt x="21180" y="1093280"/>
                      <a:pt x="21394" y="1091336"/>
                    </a:cubicBezTo>
                    <a:lnTo>
                      <a:pt x="92015" y="9667"/>
                    </a:lnTo>
                    <a:close/>
                  </a:path>
                </a:pathLst>
              </a:custGeom>
              <a:solidFill>
                <a:srgbClr val="263238"/>
              </a:solidFill>
              <a:ln w="891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D704E6DA-D01B-1907-8364-8348EEB18777}"/>
                  </a:ext>
                </a:extLst>
              </p:cNvPr>
              <p:cNvSpPr/>
              <p:nvPr/>
            </p:nvSpPr>
            <p:spPr>
              <a:xfrm>
                <a:off x="8733381" y="4511645"/>
                <a:ext cx="92106" cy="1094010"/>
              </a:xfrm>
              <a:custGeom>
                <a:avLst/>
                <a:gdLst>
                  <a:gd name="connsiteX0" fmla="*/ 44253 w 92106"/>
                  <a:gd name="connsiteY0" fmla="*/ 293 h 1094010"/>
                  <a:gd name="connsiteX1" fmla="*/ 59 w 92106"/>
                  <a:gd name="connsiteY1" fmla="*/ 1080888 h 1094010"/>
                  <a:gd name="connsiteX2" fmla="*/ 8273 w 92106"/>
                  <a:gd name="connsiteY2" fmla="*/ 1093680 h 1094010"/>
                  <a:gd name="connsiteX3" fmla="*/ 21102 w 92106"/>
                  <a:gd name="connsiteY3" fmla="*/ 1085126 h 1094010"/>
                  <a:gd name="connsiteX4" fmla="*/ 21308 w 92106"/>
                  <a:gd name="connsiteY4" fmla="*/ 1083915 h 1094010"/>
                  <a:gd name="connsiteX5" fmla="*/ 92107 w 92106"/>
                  <a:gd name="connsiteY5" fmla="*/ 0 h 109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106" h="1094010">
                    <a:moveTo>
                      <a:pt x="44253" y="293"/>
                    </a:moveTo>
                    <a:lnTo>
                      <a:pt x="59" y="1080888"/>
                    </a:lnTo>
                    <a:cubicBezTo>
                      <a:pt x="-504" y="1086796"/>
                      <a:pt x="3005" y="1092254"/>
                      <a:pt x="8273" y="1093680"/>
                    </a:cubicBezTo>
                    <a:cubicBezTo>
                      <a:pt x="13978" y="1095194"/>
                      <a:pt x="19719" y="1091366"/>
                      <a:pt x="21102" y="1085126"/>
                    </a:cubicBezTo>
                    <a:cubicBezTo>
                      <a:pt x="21192" y="1084726"/>
                      <a:pt x="21263" y="1084325"/>
                      <a:pt x="21308" y="1083915"/>
                    </a:cubicBezTo>
                    <a:lnTo>
                      <a:pt x="92107" y="0"/>
                    </a:lnTo>
                    <a:close/>
                  </a:path>
                </a:pathLst>
              </a:custGeom>
              <a:solidFill>
                <a:srgbClr val="263238"/>
              </a:solidFill>
              <a:ln w="891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905CAEEE-34FB-06E6-1B62-C13B6C377D62}"/>
                  </a:ext>
                </a:extLst>
              </p:cNvPr>
              <p:cNvSpPr/>
              <p:nvPr/>
            </p:nvSpPr>
            <p:spPr>
              <a:xfrm>
                <a:off x="8728921" y="4507055"/>
                <a:ext cx="101048" cy="1103454"/>
              </a:xfrm>
              <a:custGeom>
                <a:avLst/>
                <a:gdLst>
                  <a:gd name="connsiteX0" fmla="*/ 15322 w 101048"/>
                  <a:gd name="connsiteY0" fmla="*/ 1103445 h 1103454"/>
                  <a:gd name="connsiteX1" fmla="*/ 11661 w 101048"/>
                  <a:gd name="connsiteY1" fmla="*/ 1102957 h 1103454"/>
                  <a:gd name="connsiteX2" fmla="*/ 55 w 101048"/>
                  <a:gd name="connsiteY2" fmla="*/ 1085087 h 1103454"/>
                  <a:gd name="connsiteX3" fmla="*/ 44248 w 101048"/>
                  <a:gd name="connsiteY3" fmla="*/ 4687 h 1103454"/>
                  <a:gd name="connsiteX4" fmla="*/ 48712 w 101048"/>
                  <a:gd name="connsiteY4" fmla="*/ 0 h 1103454"/>
                  <a:gd name="connsiteX5" fmla="*/ 96567 w 101048"/>
                  <a:gd name="connsiteY5" fmla="*/ 0 h 1103454"/>
                  <a:gd name="connsiteX6" fmla="*/ 101048 w 101048"/>
                  <a:gd name="connsiteY6" fmla="*/ 4863 h 1103454"/>
                  <a:gd name="connsiteX7" fmla="*/ 101031 w 101048"/>
                  <a:gd name="connsiteY7" fmla="*/ 5273 h 1103454"/>
                  <a:gd name="connsiteX8" fmla="*/ 30232 w 101048"/>
                  <a:gd name="connsiteY8" fmla="*/ 1089188 h 1103454"/>
                  <a:gd name="connsiteX9" fmla="*/ 23714 w 101048"/>
                  <a:gd name="connsiteY9" fmla="*/ 1101004 h 1103454"/>
                  <a:gd name="connsiteX10" fmla="*/ 15322 w 101048"/>
                  <a:gd name="connsiteY10" fmla="*/ 1103445 h 1103454"/>
                  <a:gd name="connsiteX11" fmla="*/ 52998 w 101048"/>
                  <a:gd name="connsiteY11" fmla="*/ 9765 h 1103454"/>
                  <a:gd name="connsiteX12" fmla="*/ 8983 w 101048"/>
                  <a:gd name="connsiteY12" fmla="*/ 1085770 h 1103454"/>
                  <a:gd name="connsiteX13" fmla="*/ 13804 w 101048"/>
                  <a:gd name="connsiteY13" fmla="*/ 1093485 h 1103454"/>
                  <a:gd name="connsiteX14" fmla="*/ 18714 w 101048"/>
                  <a:gd name="connsiteY14" fmla="*/ 1092606 h 1103454"/>
                  <a:gd name="connsiteX15" fmla="*/ 21393 w 101048"/>
                  <a:gd name="connsiteY15" fmla="*/ 1087821 h 1103454"/>
                  <a:gd name="connsiteX16" fmla="*/ 91835 w 101048"/>
                  <a:gd name="connsiteY16" fmla="*/ 9765 h 110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048" h="1103454">
                    <a:moveTo>
                      <a:pt x="15322" y="1103445"/>
                    </a:moveTo>
                    <a:cubicBezTo>
                      <a:pt x="14090" y="1103474"/>
                      <a:pt x="12858" y="1103308"/>
                      <a:pt x="11661" y="1102957"/>
                    </a:cubicBezTo>
                    <a:cubicBezTo>
                      <a:pt x="4332" y="1100887"/>
                      <a:pt x="-579" y="1093338"/>
                      <a:pt x="55" y="1085087"/>
                    </a:cubicBezTo>
                    <a:lnTo>
                      <a:pt x="44248" y="4687"/>
                    </a:lnTo>
                    <a:cubicBezTo>
                      <a:pt x="44347" y="2070"/>
                      <a:pt x="46311" y="0"/>
                      <a:pt x="48712" y="0"/>
                    </a:cubicBezTo>
                    <a:lnTo>
                      <a:pt x="96567" y="0"/>
                    </a:lnTo>
                    <a:cubicBezTo>
                      <a:pt x="99031" y="-10"/>
                      <a:pt x="101040" y="2168"/>
                      <a:pt x="101048" y="4863"/>
                    </a:cubicBezTo>
                    <a:cubicBezTo>
                      <a:pt x="101048" y="5000"/>
                      <a:pt x="101040" y="5136"/>
                      <a:pt x="101031" y="5273"/>
                    </a:cubicBezTo>
                    <a:lnTo>
                      <a:pt x="30232" y="1089188"/>
                    </a:lnTo>
                    <a:cubicBezTo>
                      <a:pt x="29723" y="1093973"/>
                      <a:pt x="27339" y="1098279"/>
                      <a:pt x="23714" y="1101004"/>
                    </a:cubicBezTo>
                    <a:cubicBezTo>
                      <a:pt x="21196" y="1102703"/>
                      <a:pt x="18277" y="1103552"/>
                      <a:pt x="15322" y="1103445"/>
                    </a:cubicBezTo>
                    <a:close/>
                    <a:moveTo>
                      <a:pt x="52998" y="9765"/>
                    </a:moveTo>
                    <a:lnTo>
                      <a:pt x="8983" y="1085770"/>
                    </a:lnTo>
                    <a:cubicBezTo>
                      <a:pt x="8572" y="1089305"/>
                      <a:pt x="10644" y="1092625"/>
                      <a:pt x="13804" y="1093485"/>
                    </a:cubicBezTo>
                    <a:cubicBezTo>
                      <a:pt x="15483" y="1094002"/>
                      <a:pt x="17277" y="1093680"/>
                      <a:pt x="18714" y="1092606"/>
                    </a:cubicBezTo>
                    <a:cubicBezTo>
                      <a:pt x="20152" y="1091464"/>
                      <a:pt x="21116" y="1089745"/>
                      <a:pt x="21393" y="1087821"/>
                    </a:cubicBezTo>
                    <a:lnTo>
                      <a:pt x="91835" y="9765"/>
                    </a:lnTo>
                    <a:close/>
                  </a:path>
                </a:pathLst>
              </a:custGeom>
              <a:solidFill>
                <a:srgbClr val="263238"/>
              </a:solidFill>
              <a:ln w="891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A3DB5C19-1B63-CF81-53AB-016BE4B7B669}"/>
                  </a:ext>
                </a:extLst>
              </p:cNvPr>
              <p:cNvSpPr/>
              <p:nvPr/>
            </p:nvSpPr>
            <p:spPr>
              <a:xfrm>
                <a:off x="8746296" y="4451395"/>
                <a:ext cx="1698284" cy="93939"/>
              </a:xfrm>
              <a:custGeom>
                <a:avLst/>
                <a:gdLst>
                  <a:gd name="connsiteX0" fmla="*/ 0 w 1698284"/>
                  <a:gd name="connsiteY0" fmla="*/ 0 h 93939"/>
                  <a:gd name="connsiteX1" fmla="*/ 1698284 w 1698284"/>
                  <a:gd name="connsiteY1" fmla="*/ 0 h 93939"/>
                  <a:gd name="connsiteX2" fmla="*/ 1698284 w 1698284"/>
                  <a:gd name="connsiteY2" fmla="*/ 93939 h 93939"/>
                  <a:gd name="connsiteX3" fmla="*/ 0 w 1698284"/>
                  <a:gd name="connsiteY3" fmla="*/ 93939 h 93939"/>
                </a:gdLst>
                <a:ahLst/>
                <a:cxnLst>
                  <a:cxn ang="0">
                    <a:pos x="connsiteX0" y="connsiteY0"/>
                  </a:cxn>
                  <a:cxn ang="0">
                    <a:pos x="connsiteX1" y="connsiteY1"/>
                  </a:cxn>
                  <a:cxn ang="0">
                    <a:pos x="connsiteX2" y="connsiteY2"/>
                  </a:cxn>
                  <a:cxn ang="0">
                    <a:pos x="connsiteX3" y="connsiteY3"/>
                  </a:cxn>
                </a:cxnLst>
                <a:rect l="l" t="t" r="r" b="b"/>
                <a:pathLst>
                  <a:path w="1698284" h="93939">
                    <a:moveTo>
                      <a:pt x="0" y="0"/>
                    </a:moveTo>
                    <a:lnTo>
                      <a:pt x="1698284" y="0"/>
                    </a:lnTo>
                    <a:lnTo>
                      <a:pt x="1698284" y="93939"/>
                    </a:lnTo>
                    <a:lnTo>
                      <a:pt x="0" y="93939"/>
                    </a:lnTo>
                    <a:close/>
                  </a:path>
                </a:pathLst>
              </a:custGeom>
              <a:solidFill>
                <a:srgbClr val="FFFFFF"/>
              </a:solidFill>
              <a:ln w="891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DB4AF1BD-7A13-2A34-6A17-9BE4214C5A39}"/>
                  </a:ext>
                </a:extLst>
              </p:cNvPr>
              <p:cNvSpPr/>
              <p:nvPr/>
            </p:nvSpPr>
            <p:spPr>
              <a:xfrm>
                <a:off x="8741833" y="4446512"/>
                <a:ext cx="1706854" cy="103704"/>
              </a:xfrm>
              <a:custGeom>
                <a:avLst/>
                <a:gdLst>
                  <a:gd name="connsiteX0" fmla="*/ 1702391 w 1706854"/>
                  <a:gd name="connsiteY0" fmla="*/ 103704 h 103704"/>
                  <a:gd name="connsiteX1" fmla="*/ 4464 w 1706854"/>
                  <a:gd name="connsiteY1" fmla="*/ 103704 h 103704"/>
                  <a:gd name="connsiteX2" fmla="*/ 0 w 1706854"/>
                  <a:gd name="connsiteY2" fmla="*/ 98822 h 103704"/>
                  <a:gd name="connsiteX3" fmla="*/ 0 w 1706854"/>
                  <a:gd name="connsiteY3" fmla="*/ 4883 h 103704"/>
                  <a:gd name="connsiteX4" fmla="*/ 4464 w 1706854"/>
                  <a:gd name="connsiteY4" fmla="*/ 0 h 103704"/>
                  <a:gd name="connsiteX5" fmla="*/ 1702391 w 1706854"/>
                  <a:gd name="connsiteY5" fmla="*/ 0 h 103704"/>
                  <a:gd name="connsiteX6" fmla="*/ 1706855 w 1706854"/>
                  <a:gd name="connsiteY6" fmla="*/ 4883 h 103704"/>
                  <a:gd name="connsiteX7" fmla="*/ 1706855 w 1706854"/>
                  <a:gd name="connsiteY7" fmla="*/ 98822 h 103704"/>
                  <a:gd name="connsiteX8" fmla="*/ 1702391 w 1706854"/>
                  <a:gd name="connsiteY8" fmla="*/ 103704 h 103704"/>
                  <a:gd name="connsiteX9" fmla="*/ 8571 w 1706854"/>
                  <a:gd name="connsiteY9" fmla="*/ 93939 h 103704"/>
                  <a:gd name="connsiteX10" fmla="*/ 1698284 w 1706854"/>
                  <a:gd name="connsiteY10" fmla="*/ 93939 h 103704"/>
                  <a:gd name="connsiteX11" fmla="*/ 1698284 w 1706854"/>
                  <a:gd name="connsiteY11" fmla="*/ 9765 h 103704"/>
                  <a:gd name="connsiteX12" fmla="*/ 8928 w 1706854"/>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854" h="103704">
                    <a:moveTo>
                      <a:pt x="1702391" y="103704"/>
                    </a:moveTo>
                    <a:lnTo>
                      <a:pt x="4464" y="103704"/>
                    </a:lnTo>
                    <a:cubicBezTo>
                      <a:pt x="2000" y="103704"/>
                      <a:pt x="0" y="101517"/>
                      <a:pt x="0" y="98822"/>
                    </a:cubicBezTo>
                    <a:lnTo>
                      <a:pt x="0" y="4883"/>
                    </a:lnTo>
                    <a:cubicBezTo>
                      <a:pt x="0" y="2187"/>
                      <a:pt x="2000" y="0"/>
                      <a:pt x="4464" y="0"/>
                    </a:cubicBezTo>
                    <a:lnTo>
                      <a:pt x="1702391" y="0"/>
                    </a:lnTo>
                    <a:cubicBezTo>
                      <a:pt x="1704855" y="0"/>
                      <a:pt x="1706855" y="2187"/>
                      <a:pt x="1706855" y="4883"/>
                    </a:cubicBezTo>
                    <a:lnTo>
                      <a:pt x="1706855" y="98822"/>
                    </a:lnTo>
                    <a:cubicBezTo>
                      <a:pt x="1706810" y="101498"/>
                      <a:pt x="1704837" y="103656"/>
                      <a:pt x="1702391" y="103704"/>
                    </a:cubicBezTo>
                    <a:close/>
                    <a:moveTo>
                      <a:pt x="8571" y="93939"/>
                    </a:moveTo>
                    <a:lnTo>
                      <a:pt x="1698284" y="93939"/>
                    </a:lnTo>
                    <a:lnTo>
                      <a:pt x="1698284"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B4182797-D4CD-0AFF-4A8D-44803B119AF4}"/>
                  </a:ext>
                </a:extLst>
              </p:cNvPr>
              <p:cNvSpPr/>
              <p:nvPr/>
            </p:nvSpPr>
            <p:spPr>
              <a:xfrm>
                <a:off x="8746296" y="4451395"/>
                <a:ext cx="1698284" cy="32224"/>
              </a:xfrm>
              <a:custGeom>
                <a:avLst/>
                <a:gdLst>
                  <a:gd name="connsiteX0" fmla="*/ 0 w 1698284"/>
                  <a:gd name="connsiteY0" fmla="*/ 0 h 32224"/>
                  <a:gd name="connsiteX1" fmla="*/ 1698284 w 1698284"/>
                  <a:gd name="connsiteY1" fmla="*/ 0 h 32224"/>
                  <a:gd name="connsiteX2" fmla="*/ 1698284 w 1698284"/>
                  <a:gd name="connsiteY2" fmla="*/ 32224 h 32224"/>
                  <a:gd name="connsiteX3" fmla="*/ 0 w 1698284"/>
                  <a:gd name="connsiteY3" fmla="*/ 32224 h 32224"/>
                </a:gdLst>
                <a:ahLst/>
                <a:cxnLst>
                  <a:cxn ang="0">
                    <a:pos x="connsiteX0" y="connsiteY0"/>
                  </a:cxn>
                  <a:cxn ang="0">
                    <a:pos x="connsiteX1" y="connsiteY1"/>
                  </a:cxn>
                  <a:cxn ang="0">
                    <a:pos x="connsiteX2" y="connsiteY2"/>
                  </a:cxn>
                  <a:cxn ang="0">
                    <a:pos x="connsiteX3" y="connsiteY3"/>
                  </a:cxn>
                </a:cxnLst>
                <a:rect l="l" t="t" r="r" b="b"/>
                <a:pathLst>
                  <a:path w="1698284" h="32224">
                    <a:moveTo>
                      <a:pt x="0" y="0"/>
                    </a:moveTo>
                    <a:lnTo>
                      <a:pt x="1698284" y="0"/>
                    </a:lnTo>
                    <a:lnTo>
                      <a:pt x="1698284" y="32224"/>
                    </a:lnTo>
                    <a:lnTo>
                      <a:pt x="0" y="32224"/>
                    </a:lnTo>
                    <a:close/>
                  </a:path>
                </a:pathLst>
              </a:custGeom>
              <a:solidFill>
                <a:srgbClr val="263238"/>
              </a:solidFill>
              <a:ln w="891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79EAB9E6-DF18-7BDF-8697-256F3B05CC97}"/>
                  </a:ext>
                </a:extLst>
              </p:cNvPr>
              <p:cNvSpPr/>
              <p:nvPr/>
            </p:nvSpPr>
            <p:spPr>
              <a:xfrm>
                <a:off x="8741833" y="4446512"/>
                <a:ext cx="1706854" cy="41989"/>
              </a:xfrm>
              <a:custGeom>
                <a:avLst/>
                <a:gdLst>
                  <a:gd name="connsiteX0" fmla="*/ 1702391 w 1706854"/>
                  <a:gd name="connsiteY0" fmla="*/ 41990 h 41989"/>
                  <a:gd name="connsiteX1" fmla="*/ 4464 w 1706854"/>
                  <a:gd name="connsiteY1" fmla="*/ 41990 h 41989"/>
                  <a:gd name="connsiteX2" fmla="*/ 0 w 1706854"/>
                  <a:gd name="connsiteY2" fmla="*/ 37107 h 41989"/>
                  <a:gd name="connsiteX3" fmla="*/ 0 w 1706854"/>
                  <a:gd name="connsiteY3" fmla="*/ 4883 h 41989"/>
                  <a:gd name="connsiteX4" fmla="*/ 4464 w 1706854"/>
                  <a:gd name="connsiteY4" fmla="*/ 0 h 41989"/>
                  <a:gd name="connsiteX5" fmla="*/ 1702391 w 1706854"/>
                  <a:gd name="connsiteY5" fmla="*/ 0 h 41989"/>
                  <a:gd name="connsiteX6" fmla="*/ 1706855 w 1706854"/>
                  <a:gd name="connsiteY6" fmla="*/ 4883 h 41989"/>
                  <a:gd name="connsiteX7" fmla="*/ 1706855 w 1706854"/>
                  <a:gd name="connsiteY7" fmla="*/ 37302 h 41989"/>
                  <a:gd name="connsiteX8" fmla="*/ 1702391 w 1706854"/>
                  <a:gd name="connsiteY8" fmla="*/ 41990 h 41989"/>
                  <a:gd name="connsiteX9" fmla="*/ 8571 w 1706854"/>
                  <a:gd name="connsiteY9" fmla="*/ 32225 h 41989"/>
                  <a:gd name="connsiteX10" fmla="*/ 1698284 w 1706854"/>
                  <a:gd name="connsiteY10" fmla="*/ 32225 h 41989"/>
                  <a:gd name="connsiteX11" fmla="*/ 1698284 w 1706854"/>
                  <a:gd name="connsiteY11" fmla="*/ 9765 h 41989"/>
                  <a:gd name="connsiteX12" fmla="*/ 8928 w 1706854"/>
                  <a:gd name="connsiteY12" fmla="*/ 9765 h 4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854" h="41989">
                    <a:moveTo>
                      <a:pt x="1702391" y="41990"/>
                    </a:moveTo>
                    <a:lnTo>
                      <a:pt x="4464" y="41990"/>
                    </a:lnTo>
                    <a:cubicBezTo>
                      <a:pt x="2000" y="41990"/>
                      <a:pt x="0" y="39802"/>
                      <a:pt x="0" y="37107"/>
                    </a:cubicBezTo>
                    <a:lnTo>
                      <a:pt x="0" y="4883"/>
                    </a:lnTo>
                    <a:cubicBezTo>
                      <a:pt x="0" y="2187"/>
                      <a:pt x="2000" y="0"/>
                      <a:pt x="4464" y="0"/>
                    </a:cubicBezTo>
                    <a:lnTo>
                      <a:pt x="1702391" y="0"/>
                    </a:lnTo>
                    <a:cubicBezTo>
                      <a:pt x="1704855" y="0"/>
                      <a:pt x="1706855" y="2187"/>
                      <a:pt x="1706855" y="4883"/>
                    </a:cubicBezTo>
                    <a:lnTo>
                      <a:pt x="1706855" y="37302"/>
                    </a:lnTo>
                    <a:cubicBezTo>
                      <a:pt x="1706712" y="39900"/>
                      <a:pt x="1704766" y="41941"/>
                      <a:pt x="1702391" y="41990"/>
                    </a:cubicBezTo>
                    <a:close/>
                    <a:moveTo>
                      <a:pt x="8571" y="32225"/>
                    </a:moveTo>
                    <a:lnTo>
                      <a:pt x="1698284" y="32225"/>
                    </a:lnTo>
                    <a:lnTo>
                      <a:pt x="1698284"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D372E95A-CDBC-E24E-A487-BDF5BC82CA5A}"/>
                  </a:ext>
                </a:extLst>
              </p:cNvPr>
              <p:cNvSpPr/>
              <p:nvPr/>
            </p:nvSpPr>
            <p:spPr>
              <a:xfrm>
                <a:off x="8719602" y="4420147"/>
                <a:ext cx="1751584" cy="35837"/>
              </a:xfrm>
              <a:custGeom>
                <a:avLst/>
                <a:gdLst>
                  <a:gd name="connsiteX0" fmla="*/ 0 w 1751584"/>
                  <a:gd name="connsiteY0" fmla="*/ 0 h 35837"/>
                  <a:gd name="connsiteX1" fmla="*/ 1751584 w 1751584"/>
                  <a:gd name="connsiteY1" fmla="*/ 0 h 35837"/>
                  <a:gd name="connsiteX2" fmla="*/ 1751584 w 1751584"/>
                  <a:gd name="connsiteY2" fmla="*/ 35838 h 35837"/>
                  <a:gd name="connsiteX3" fmla="*/ 0 w 1751584"/>
                  <a:gd name="connsiteY3" fmla="*/ 35838 h 35837"/>
                </a:gdLst>
                <a:ahLst/>
                <a:cxnLst>
                  <a:cxn ang="0">
                    <a:pos x="connsiteX0" y="connsiteY0"/>
                  </a:cxn>
                  <a:cxn ang="0">
                    <a:pos x="connsiteX1" y="connsiteY1"/>
                  </a:cxn>
                  <a:cxn ang="0">
                    <a:pos x="connsiteX2" y="connsiteY2"/>
                  </a:cxn>
                  <a:cxn ang="0">
                    <a:pos x="connsiteX3" y="connsiteY3"/>
                  </a:cxn>
                </a:cxnLst>
                <a:rect l="l" t="t" r="r" b="b"/>
                <a:pathLst>
                  <a:path w="1751584" h="35837">
                    <a:moveTo>
                      <a:pt x="0" y="0"/>
                    </a:moveTo>
                    <a:lnTo>
                      <a:pt x="1751584" y="0"/>
                    </a:lnTo>
                    <a:lnTo>
                      <a:pt x="1751584" y="35838"/>
                    </a:lnTo>
                    <a:lnTo>
                      <a:pt x="0" y="35838"/>
                    </a:lnTo>
                    <a:close/>
                  </a:path>
                </a:pathLst>
              </a:custGeom>
              <a:solidFill>
                <a:srgbClr val="FFFFFF"/>
              </a:solidFill>
              <a:ln w="891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4139CDBC-270A-EAF1-EB02-12DE313ADF95}"/>
                  </a:ext>
                </a:extLst>
              </p:cNvPr>
              <p:cNvSpPr/>
              <p:nvPr/>
            </p:nvSpPr>
            <p:spPr>
              <a:xfrm>
                <a:off x="8715138" y="4415264"/>
                <a:ext cx="1760333" cy="45602"/>
              </a:xfrm>
              <a:custGeom>
                <a:avLst/>
                <a:gdLst>
                  <a:gd name="connsiteX0" fmla="*/ 1755870 w 1760333"/>
                  <a:gd name="connsiteY0" fmla="*/ 45602 h 45602"/>
                  <a:gd name="connsiteX1" fmla="*/ 4464 w 1760333"/>
                  <a:gd name="connsiteY1" fmla="*/ 45602 h 45602"/>
                  <a:gd name="connsiteX2" fmla="*/ 0 w 1760333"/>
                  <a:gd name="connsiteY2" fmla="*/ 40720 h 45602"/>
                  <a:gd name="connsiteX3" fmla="*/ 0 w 1760333"/>
                  <a:gd name="connsiteY3" fmla="*/ 4883 h 45602"/>
                  <a:gd name="connsiteX4" fmla="*/ 4464 w 1760333"/>
                  <a:gd name="connsiteY4" fmla="*/ 0 h 45602"/>
                  <a:gd name="connsiteX5" fmla="*/ 1755870 w 1760333"/>
                  <a:gd name="connsiteY5" fmla="*/ 0 h 45602"/>
                  <a:gd name="connsiteX6" fmla="*/ 1760334 w 1760333"/>
                  <a:gd name="connsiteY6" fmla="*/ 4883 h 45602"/>
                  <a:gd name="connsiteX7" fmla="*/ 1760334 w 1760333"/>
                  <a:gd name="connsiteY7" fmla="*/ 40720 h 45602"/>
                  <a:gd name="connsiteX8" fmla="*/ 1755870 w 1760333"/>
                  <a:gd name="connsiteY8" fmla="*/ 45602 h 45602"/>
                  <a:gd name="connsiteX9" fmla="*/ 8750 w 1760333"/>
                  <a:gd name="connsiteY9" fmla="*/ 35837 h 45602"/>
                  <a:gd name="connsiteX10" fmla="*/ 1751585 w 1760333"/>
                  <a:gd name="connsiteY10" fmla="*/ 35837 h 45602"/>
                  <a:gd name="connsiteX11" fmla="*/ 1751585 w 1760333"/>
                  <a:gd name="connsiteY11" fmla="*/ 9960 h 45602"/>
                  <a:gd name="connsiteX12" fmla="*/ 8928 w 1760333"/>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0333" h="45602">
                    <a:moveTo>
                      <a:pt x="1755870" y="45602"/>
                    </a:moveTo>
                    <a:lnTo>
                      <a:pt x="4464" y="45602"/>
                    </a:lnTo>
                    <a:cubicBezTo>
                      <a:pt x="2000" y="45602"/>
                      <a:pt x="0" y="43415"/>
                      <a:pt x="0" y="40720"/>
                    </a:cubicBezTo>
                    <a:lnTo>
                      <a:pt x="0" y="4883"/>
                    </a:lnTo>
                    <a:cubicBezTo>
                      <a:pt x="0" y="2187"/>
                      <a:pt x="2000" y="0"/>
                      <a:pt x="4464" y="0"/>
                    </a:cubicBezTo>
                    <a:lnTo>
                      <a:pt x="1755870" y="0"/>
                    </a:lnTo>
                    <a:cubicBezTo>
                      <a:pt x="1758334" y="0"/>
                      <a:pt x="1760334" y="2187"/>
                      <a:pt x="1760334" y="4883"/>
                    </a:cubicBezTo>
                    <a:lnTo>
                      <a:pt x="1760334" y="40720"/>
                    </a:lnTo>
                    <a:cubicBezTo>
                      <a:pt x="1760334" y="43415"/>
                      <a:pt x="1758334" y="45602"/>
                      <a:pt x="1755870" y="45602"/>
                    </a:cubicBezTo>
                    <a:close/>
                    <a:moveTo>
                      <a:pt x="8750" y="35837"/>
                    </a:moveTo>
                    <a:lnTo>
                      <a:pt x="1751585" y="35837"/>
                    </a:lnTo>
                    <a:lnTo>
                      <a:pt x="1751585" y="9960"/>
                    </a:lnTo>
                    <a:lnTo>
                      <a:pt x="8928" y="9960"/>
                    </a:lnTo>
                    <a:close/>
                  </a:path>
                </a:pathLst>
              </a:custGeom>
              <a:solidFill>
                <a:srgbClr val="263238"/>
              </a:solidFill>
              <a:ln w="8915" cap="flat">
                <a:noFill/>
                <a:prstDash val="solid"/>
                <a:miter/>
              </a:ln>
            </p:spPr>
            <p:txBody>
              <a:bodyPr rtlCol="0" anchor="ctr"/>
              <a:lstStyle/>
              <a:p>
                <a:endParaRPr lang="zh-CN" altLang="en-US"/>
              </a:p>
            </p:txBody>
          </p:sp>
        </p:grpSp>
        <p:grpSp>
          <p:nvGrpSpPr>
            <p:cNvPr id="358" name="图形 17">
              <a:extLst>
                <a:ext uri="{FF2B5EF4-FFF2-40B4-BE49-F238E27FC236}">
                  <a16:creationId xmlns:a16="http://schemas.microsoft.com/office/drawing/2014/main" id="{A9324371-3661-AD2B-DFE2-EFCCA2B289F5}"/>
                </a:ext>
              </a:extLst>
            </p:cNvPr>
            <p:cNvGrpSpPr/>
            <p:nvPr/>
          </p:nvGrpSpPr>
          <p:grpSpPr>
            <a:xfrm>
              <a:off x="6217530" y="3866373"/>
              <a:ext cx="2190216" cy="1758323"/>
              <a:chOff x="6217530" y="3866373"/>
              <a:chExt cx="2190216" cy="1758323"/>
            </a:xfrm>
          </p:grpSpPr>
          <p:sp>
            <p:nvSpPr>
              <p:cNvPr id="359" name="任意多边形: 形状 358">
                <a:extLst>
                  <a:ext uri="{FF2B5EF4-FFF2-40B4-BE49-F238E27FC236}">
                    <a16:creationId xmlns:a16="http://schemas.microsoft.com/office/drawing/2014/main" id="{09BCF97A-B4A7-A794-21FA-B34ED2FC6355}"/>
                  </a:ext>
                </a:extLst>
              </p:cNvPr>
              <p:cNvSpPr/>
              <p:nvPr/>
            </p:nvSpPr>
            <p:spPr>
              <a:xfrm>
                <a:off x="7414060" y="4251310"/>
                <a:ext cx="150525" cy="167176"/>
              </a:xfrm>
              <a:custGeom>
                <a:avLst/>
                <a:gdLst>
                  <a:gd name="connsiteX0" fmla="*/ 150526 w 150525"/>
                  <a:gd name="connsiteY0" fmla="*/ 167177 h 167176"/>
                  <a:gd name="connsiteX1" fmla="*/ 30266 w 150525"/>
                  <a:gd name="connsiteY1" fmla="*/ 167177 h 167176"/>
                  <a:gd name="connsiteX2" fmla="*/ 0 w 150525"/>
                  <a:gd name="connsiteY2" fmla="*/ 0 h 167176"/>
                  <a:gd name="connsiteX3" fmla="*/ 120260 w 150525"/>
                  <a:gd name="connsiteY3" fmla="*/ 0 h 167176"/>
                  <a:gd name="connsiteX4" fmla="*/ 150526 w 150525"/>
                  <a:gd name="connsiteY4" fmla="*/ 167177 h 167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25" h="167176">
                    <a:moveTo>
                      <a:pt x="150526" y="167177"/>
                    </a:moveTo>
                    <a:lnTo>
                      <a:pt x="30266" y="167177"/>
                    </a:lnTo>
                    <a:lnTo>
                      <a:pt x="0" y="0"/>
                    </a:lnTo>
                    <a:lnTo>
                      <a:pt x="120260" y="0"/>
                    </a:lnTo>
                    <a:lnTo>
                      <a:pt x="150526" y="167177"/>
                    </a:lnTo>
                    <a:close/>
                  </a:path>
                </a:pathLst>
              </a:custGeom>
              <a:solidFill>
                <a:srgbClr val="C7C7C7"/>
              </a:solidFill>
              <a:ln w="891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28A8F055-ECD9-5B9E-EA8C-962597EC2700}"/>
                  </a:ext>
                </a:extLst>
              </p:cNvPr>
              <p:cNvSpPr/>
              <p:nvPr/>
            </p:nvSpPr>
            <p:spPr>
              <a:xfrm>
                <a:off x="7409693" y="4246427"/>
                <a:ext cx="159805" cy="176958"/>
              </a:xfrm>
              <a:custGeom>
                <a:avLst/>
                <a:gdLst>
                  <a:gd name="connsiteX0" fmla="*/ 154893 w 159805"/>
                  <a:gd name="connsiteY0" fmla="*/ 176942 h 176958"/>
                  <a:gd name="connsiteX1" fmla="*/ 34722 w 159805"/>
                  <a:gd name="connsiteY1" fmla="*/ 176942 h 176958"/>
                  <a:gd name="connsiteX2" fmla="*/ 30348 w 159805"/>
                  <a:gd name="connsiteY2" fmla="*/ 172938 h 176958"/>
                  <a:gd name="connsiteX3" fmla="*/ 82 w 159805"/>
                  <a:gd name="connsiteY3" fmla="*/ 5859 h 176958"/>
                  <a:gd name="connsiteX4" fmla="*/ 975 w 159805"/>
                  <a:gd name="connsiteY4" fmla="*/ 1758 h 176958"/>
                  <a:gd name="connsiteX5" fmla="*/ 4456 w 159805"/>
                  <a:gd name="connsiteY5" fmla="*/ 0 h 176958"/>
                  <a:gd name="connsiteX6" fmla="*/ 124717 w 159805"/>
                  <a:gd name="connsiteY6" fmla="*/ 0 h 176958"/>
                  <a:gd name="connsiteX7" fmla="*/ 129091 w 159805"/>
                  <a:gd name="connsiteY7" fmla="*/ 3906 h 176958"/>
                  <a:gd name="connsiteX8" fmla="*/ 159714 w 159805"/>
                  <a:gd name="connsiteY8" fmla="*/ 171083 h 176958"/>
                  <a:gd name="connsiteX9" fmla="*/ 158822 w 159805"/>
                  <a:gd name="connsiteY9" fmla="*/ 175086 h 176958"/>
                  <a:gd name="connsiteX10" fmla="*/ 154893 w 159805"/>
                  <a:gd name="connsiteY10" fmla="*/ 176942 h 176958"/>
                  <a:gd name="connsiteX11" fmla="*/ 38294 w 159805"/>
                  <a:gd name="connsiteY11" fmla="*/ 167177 h 176958"/>
                  <a:gd name="connsiteX12" fmla="*/ 149447 w 159805"/>
                  <a:gd name="connsiteY12" fmla="*/ 167177 h 176958"/>
                  <a:gd name="connsiteX13" fmla="*/ 120967 w 159805"/>
                  <a:gd name="connsiteY13" fmla="*/ 9765 h 176958"/>
                  <a:gd name="connsiteX14" fmla="*/ 9813 w 159805"/>
                  <a:gd name="connsiteY14" fmla="*/ 9765 h 17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805" h="176958">
                    <a:moveTo>
                      <a:pt x="154893" y="176942"/>
                    </a:moveTo>
                    <a:lnTo>
                      <a:pt x="34722" y="176942"/>
                    </a:lnTo>
                    <a:cubicBezTo>
                      <a:pt x="32571" y="176932"/>
                      <a:pt x="30732" y="175252"/>
                      <a:pt x="30348" y="172938"/>
                    </a:cubicBezTo>
                    <a:lnTo>
                      <a:pt x="82" y="5859"/>
                    </a:lnTo>
                    <a:cubicBezTo>
                      <a:pt x="-168" y="4414"/>
                      <a:pt x="162" y="2920"/>
                      <a:pt x="975" y="1758"/>
                    </a:cubicBezTo>
                    <a:cubicBezTo>
                      <a:pt x="1858" y="664"/>
                      <a:pt x="3117" y="19"/>
                      <a:pt x="4456" y="0"/>
                    </a:cubicBezTo>
                    <a:lnTo>
                      <a:pt x="124717" y="0"/>
                    </a:lnTo>
                    <a:cubicBezTo>
                      <a:pt x="126841" y="0"/>
                      <a:pt x="128663" y="1631"/>
                      <a:pt x="129091" y="3906"/>
                    </a:cubicBezTo>
                    <a:lnTo>
                      <a:pt x="159714" y="171083"/>
                    </a:lnTo>
                    <a:cubicBezTo>
                      <a:pt x="159982" y="172499"/>
                      <a:pt x="159652" y="173964"/>
                      <a:pt x="158822" y="175086"/>
                    </a:cubicBezTo>
                    <a:cubicBezTo>
                      <a:pt x="157875" y="176385"/>
                      <a:pt x="156402" y="177079"/>
                      <a:pt x="154893" y="176942"/>
                    </a:cubicBezTo>
                    <a:close/>
                    <a:moveTo>
                      <a:pt x="38294" y="167177"/>
                    </a:moveTo>
                    <a:lnTo>
                      <a:pt x="149447" y="167177"/>
                    </a:lnTo>
                    <a:lnTo>
                      <a:pt x="120967" y="9765"/>
                    </a:lnTo>
                    <a:lnTo>
                      <a:pt x="9813" y="9765"/>
                    </a:lnTo>
                    <a:close/>
                  </a:path>
                </a:pathLst>
              </a:custGeom>
              <a:solidFill>
                <a:srgbClr val="263238"/>
              </a:solidFill>
              <a:ln w="891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40E5B234-ACE5-8189-9B65-D0111755302F}"/>
                  </a:ext>
                </a:extLst>
              </p:cNvPr>
              <p:cNvSpPr/>
              <p:nvPr/>
            </p:nvSpPr>
            <p:spPr>
              <a:xfrm>
                <a:off x="7230501"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CE9DEB59-3702-DD40-3983-3A3480C6C89E}"/>
                  </a:ext>
                </a:extLst>
              </p:cNvPr>
              <p:cNvSpPr/>
              <p:nvPr/>
            </p:nvSpPr>
            <p:spPr>
              <a:xfrm>
                <a:off x="7225680"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7 w 526752"/>
                  <a:gd name="connsiteY9" fmla="*/ 435519 h 445284"/>
                  <a:gd name="connsiteX10" fmla="*/ 518002 w 526752"/>
                  <a:gd name="connsiteY10" fmla="*/ 435519 h 445284"/>
                  <a:gd name="connsiteX11" fmla="*/ 518002 w 526752"/>
                  <a:gd name="connsiteY11" fmla="*/ 9765 h 445284"/>
                  <a:gd name="connsiteX12" fmla="*/ 9107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18" y="445235"/>
                      <a:pt x="45" y="443077"/>
                      <a:pt x="0" y="440402"/>
                    </a:cubicBezTo>
                    <a:lnTo>
                      <a:pt x="0" y="4883"/>
                    </a:lnTo>
                    <a:cubicBezTo>
                      <a:pt x="0" y="2187"/>
                      <a:pt x="2000" y="0"/>
                      <a:pt x="4464" y="0"/>
                    </a:cubicBezTo>
                    <a:lnTo>
                      <a:pt x="522288" y="0"/>
                    </a:lnTo>
                    <a:cubicBezTo>
                      <a:pt x="524752" y="0"/>
                      <a:pt x="526752" y="2187"/>
                      <a:pt x="526752" y="4883"/>
                    </a:cubicBezTo>
                    <a:lnTo>
                      <a:pt x="526752" y="440402"/>
                    </a:lnTo>
                    <a:cubicBezTo>
                      <a:pt x="526752" y="443097"/>
                      <a:pt x="524752" y="445284"/>
                      <a:pt x="522288" y="445284"/>
                    </a:cubicBezTo>
                    <a:close/>
                    <a:moveTo>
                      <a:pt x="9107" y="435519"/>
                    </a:moveTo>
                    <a:lnTo>
                      <a:pt x="518002" y="435519"/>
                    </a:lnTo>
                    <a:lnTo>
                      <a:pt x="518002" y="9765"/>
                    </a:lnTo>
                    <a:lnTo>
                      <a:pt x="9107" y="9765"/>
                    </a:lnTo>
                    <a:close/>
                  </a:path>
                </a:pathLst>
              </a:custGeom>
              <a:solidFill>
                <a:srgbClr val="263238"/>
              </a:solidFill>
              <a:ln w="891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143B02DF-04EC-64C8-C5FF-180BDAFF7C11}"/>
                  </a:ext>
                </a:extLst>
              </p:cNvPr>
              <p:cNvSpPr/>
              <p:nvPr/>
            </p:nvSpPr>
            <p:spPr>
              <a:xfrm>
                <a:off x="7261659" y="3905434"/>
                <a:ext cx="455417" cy="367066"/>
              </a:xfrm>
              <a:custGeom>
                <a:avLst/>
                <a:gdLst>
                  <a:gd name="connsiteX0" fmla="*/ 0 w 455417"/>
                  <a:gd name="connsiteY0" fmla="*/ 0 h 367066"/>
                  <a:gd name="connsiteX1" fmla="*/ 455417 w 455417"/>
                  <a:gd name="connsiteY1" fmla="*/ 0 h 367066"/>
                  <a:gd name="connsiteX2" fmla="*/ 455417 w 455417"/>
                  <a:gd name="connsiteY2" fmla="*/ 367066 h 367066"/>
                  <a:gd name="connsiteX3" fmla="*/ 0 w 455417"/>
                  <a:gd name="connsiteY3" fmla="*/ 367066 h 367066"/>
                </a:gdLst>
                <a:ahLst/>
                <a:cxnLst>
                  <a:cxn ang="0">
                    <a:pos x="connsiteX0" y="connsiteY0"/>
                  </a:cxn>
                  <a:cxn ang="0">
                    <a:pos x="connsiteX1" y="connsiteY1"/>
                  </a:cxn>
                  <a:cxn ang="0">
                    <a:pos x="connsiteX2" y="connsiteY2"/>
                  </a:cxn>
                  <a:cxn ang="0">
                    <a:pos x="connsiteX3" y="connsiteY3"/>
                  </a:cxn>
                </a:cxnLst>
                <a:rect l="l" t="t" r="r" b="b"/>
                <a:pathLst>
                  <a:path w="455417" h="367066">
                    <a:moveTo>
                      <a:pt x="0" y="0"/>
                    </a:moveTo>
                    <a:lnTo>
                      <a:pt x="455417" y="0"/>
                    </a:lnTo>
                    <a:lnTo>
                      <a:pt x="455417" y="367066"/>
                    </a:lnTo>
                    <a:lnTo>
                      <a:pt x="0" y="367066"/>
                    </a:lnTo>
                    <a:close/>
                  </a:path>
                </a:pathLst>
              </a:custGeom>
              <a:solidFill>
                <a:schemeClr val="accent1"/>
              </a:solidFill>
              <a:ln w="891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D0A74888-B756-962C-4A58-6163A341B6F3}"/>
                  </a:ext>
                </a:extLst>
              </p:cNvPr>
              <p:cNvSpPr/>
              <p:nvPr/>
            </p:nvSpPr>
            <p:spPr>
              <a:xfrm>
                <a:off x="7257195" y="3900551"/>
                <a:ext cx="464256" cy="376831"/>
              </a:xfrm>
              <a:custGeom>
                <a:avLst/>
                <a:gdLst>
                  <a:gd name="connsiteX0" fmla="*/ 459792 w 464256"/>
                  <a:gd name="connsiteY0" fmla="*/ 376831 h 376831"/>
                  <a:gd name="connsiteX1" fmla="*/ 4464 w 464256"/>
                  <a:gd name="connsiteY1" fmla="*/ 376831 h 376831"/>
                  <a:gd name="connsiteX2" fmla="*/ 0 w 464256"/>
                  <a:gd name="connsiteY2" fmla="*/ 371949 h 376831"/>
                  <a:gd name="connsiteX3" fmla="*/ 0 w 464256"/>
                  <a:gd name="connsiteY3" fmla="*/ 4883 h 376831"/>
                  <a:gd name="connsiteX4" fmla="*/ 4464 w 464256"/>
                  <a:gd name="connsiteY4" fmla="*/ 0 h 376831"/>
                  <a:gd name="connsiteX5" fmla="*/ 459792 w 464256"/>
                  <a:gd name="connsiteY5" fmla="*/ 0 h 376831"/>
                  <a:gd name="connsiteX6" fmla="*/ 464256 w 464256"/>
                  <a:gd name="connsiteY6" fmla="*/ 4883 h 376831"/>
                  <a:gd name="connsiteX7" fmla="*/ 464256 w 464256"/>
                  <a:gd name="connsiteY7" fmla="*/ 371949 h 376831"/>
                  <a:gd name="connsiteX8" fmla="*/ 459792 w 464256"/>
                  <a:gd name="connsiteY8" fmla="*/ 376831 h 376831"/>
                  <a:gd name="connsiteX9" fmla="*/ 8928 w 464256"/>
                  <a:gd name="connsiteY9" fmla="*/ 367066 h 376831"/>
                  <a:gd name="connsiteX10" fmla="*/ 455328 w 464256"/>
                  <a:gd name="connsiteY10" fmla="*/ 367066 h 376831"/>
                  <a:gd name="connsiteX11" fmla="*/ 455328 w 464256"/>
                  <a:gd name="connsiteY11" fmla="*/ 9765 h 376831"/>
                  <a:gd name="connsiteX12" fmla="*/ 8660 w 464256"/>
                  <a:gd name="connsiteY12" fmla="*/ 9765 h 37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4256" h="376831">
                    <a:moveTo>
                      <a:pt x="459792" y="376831"/>
                    </a:moveTo>
                    <a:lnTo>
                      <a:pt x="4464" y="376831"/>
                    </a:lnTo>
                    <a:cubicBezTo>
                      <a:pt x="2000" y="376831"/>
                      <a:pt x="0" y="374644"/>
                      <a:pt x="0" y="371949"/>
                    </a:cubicBezTo>
                    <a:lnTo>
                      <a:pt x="0" y="4883"/>
                    </a:lnTo>
                    <a:cubicBezTo>
                      <a:pt x="0" y="2187"/>
                      <a:pt x="2000" y="0"/>
                      <a:pt x="4464" y="0"/>
                    </a:cubicBezTo>
                    <a:lnTo>
                      <a:pt x="459792" y="0"/>
                    </a:lnTo>
                    <a:cubicBezTo>
                      <a:pt x="462256" y="0"/>
                      <a:pt x="464256" y="2187"/>
                      <a:pt x="464256" y="4883"/>
                    </a:cubicBezTo>
                    <a:lnTo>
                      <a:pt x="464256" y="371949"/>
                    </a:lnTo>
                    <a:cubicBezTo>
                      <a:pt x="464256" y="374644"/>
                      <a:pt x="462256" y="376831"/>
                      <a:pt x="459792" y="376831"/>
                    </a:cubicBezTo>
                    <a:close/>
                    <a:moveTo>
                      <a:pt x="8928" y="367066"/>
                    </a:moveTo>
                    <a:lnTo>
                      <a:pt x="455328" y="367066"/>
                    </a:lnTo>
                    <a:lnTo>
                      <a:pt x="455328"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310BB949-B5A6-470D-A53E-552E9FBEF1E0}"/>
                  </a:ext>
                </a:extLst>
              </p:cNvPr>
              <p:cNvSpPr/>
              <p:nvPr/>
            </p:nvSpPr>
            <p:spPr>
              <a:xfrm>
                <a:off x="7261659" y="3905434"/>
                <a:ext cx="455417" cy="61128"/>
              </a:xfrm>
              <a:custGeom>
                <a:avLst/>
                <a:gdLst>
                  <a:gd name="connsiteX0" fmla="*/ 0 w 455417"/>
                  <a:gd name="connsiteY0" fmla="*/ 0 h 61128"/>
                  <a:gd name="connsiteX1" fmla="*/ 455417 w 455417"/>
                  <a:gd name="connsiteY1" fmla="*/ 0 h 61128"/>
                  <a:gd name="connsiteX2" fmla="*/ 455417 w 455417"/>
                  <a:gd name="connsiteY2" fmla="*/ 61129 h 61128"/>
                  <a:gd name="connsiteX3" fmla="*/ 0 w 455417"/>
                  <a:gd name="connsiteY3" fmla="*/ 61129 h 61128"/>
                </a:gdLst>
                <a:ahLst/>
                <a:cxnLst>
                  <a:cxn ang="0">
                    <a:pos x="connsiteX0" y="connsiteY0"/>
                  </a:cxn>
                  <a:cxn ang="0">
                    <a:pos x="connsiteX1" y="connsiteY1"/>
                  </a:cxn>
                  <a:cxn ang="0">
                    <a:pos x="connsiteX2" y="connsiteY2"/>
                  </a:cxn>
                  <a:cxn ang="0">
                    <a:pos x="connsiteX3" y="connsiteY3"/>
                  </a:cxn>
                </a:cxnLst>
                <a:rect l="l" t="t" r="r" b="b"/>
                <a:pathLst>
                  <a:path w="455417" h="61128">
                    <a:moveTo>
                      <a:pt x="0" y="0"/>
                    </a:moveTo>
                    <a:lnTo>
                      <a:pt x="455417" y="0"/>
                    </a:lnTo>
                    <a:lnTo>
                      <a:pt x="455417" y="61129"/>
                    </a:lnTo>
                    <a:lnTo>
                      <a:pt x="0" y="61129"/>
                    </a:lnTo>
                    <a:close/>
                  </a:path>
                </a:pathLst>
              </a:custGeom>
              <a:solidFill>
                <a:schemeClr val="accent1"/>
              </a:solidFill>
              <a:ln w="891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09D9A1A0-F4A0-5B5D-8625-1CE970B2AE16}"/>
                  </a:ext>
                </a:extLst>
              </p:cNvPr>
              <p:cNvSpPr/>
              <p:nvPr/>
            </p:nvSpPr>
            <p:spPr>
              <a:xfrm>
                <a:off x="7257195" y="3900551"/>
                <a:ext cx="464270" cy="70991"/>
              </a:xfrm>
              <a:custGeom>
                <a:avLst/>
                <a:gdLst>
                  <a:gd name="connsiteX0" fmla="*/ 459792 w 464270"/>
                  <a:gd name="connsiteY0" fmla="*/ 70992 h 70991"/>
                  <a:gd name="connsiteX1" fmla="*/ 4464 w 464270"/>
                  <a:gd name="connsiteY1" fmla="*/ 70992 h 70991"/>
                  <a:gd name="connsiteX2" fmla="*/ 0 w 464270"/>
                  <a:gd name="connsiteY2" fmla="*/ 66109 h 70991"/>
                  <a:gd name="connsiteX3" fmla="*/ 0 w 464270"/>
                  <a:gd name="connsiteY3" fmla="*/ 4883 h 70991"/>
                  <a:gd name="connsiteX4" fmla="*/ 4464 w 464270"/>
                  <a:gd name="connsiteY4" fmla="*/ 0 h 70991"/>
                  <a:gd name="connsiteX5" fmla="*/ 459792 w 464270"/>
                  <a:gd name="connsiteY5" fmla="*/ 0 h 70991"/>
                  <a:gd name="connsiteX6" fmla="*/ 464256 w 464270"/>
                  <a:gd name="connsiteY6" fmla="*/ 4883 h 70991"/>
                  <a:gd name="connsiteX7" fmla="*/ 464256 w 464270"/>
                  <a:gd name="connsiteY7" fmla="*/ 65719 h 70991"/>
                  <a:gd name="connsiteX8" fmla="*/ 460167 w 464270"/>
                  <a:gd name="connsiteY8" fmla="*/ 70972 h 70991"/>
                  <a:gd name="connsiteX9" fmla="*/ 459792 w 464270"/>
                  <a:gd name="connsiteY9" fmla="*/ 70992 h 70991"/>
                  <a:gd name="connsiteX10" fmla="*/ 8928 w 464270"/>
                  <a:gd name="connsiteY10" fmla="*/ 61227 h 70991"/>
                  <a:gd name="connsiteX11" fmla="*/ 455328 w 464270"/>
                  <a:gd name="connsiteY11" fmla="*/ 61227 h 70991"/>
                  <a:gd name="connsiteX12" fmla="*/ 455328 w 464270"/>
                  <a:gd name="connsiteY12" fmla="*/ 9765 h 70991"/>
                  <a:gd name="connsiteX13" fmla="*/ 8660 w 464270"/>
                  <a:gd name="connsiteY13" fmla="*/ 9765 h 70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70" h="70991">
                    <a:moveTo>
                      <a:pt x="459792" y="70992"/>
                    </a:moveTo>
                    <a:lnTo>
                      <a:pt x="4464" y="70992"/>
                    </a:lnTo>
                    <a:cubicBezTo>
                      <a:pt x="2000" y="70992"/>
                      <a:pt x="0" y="68804"/>
                      <a:pt x="0" y="66109"/>
                    </a:cubicBezTo>
                    <a:lnTo>
                      <a:pt x="0" y="4883"/>
                    </a:lnTo>
                    <a:cubicBezTo>
                      <a:pt x="0" y="2187"/>
                      <a:pt x="2000" y="0"/>
                      <a:pt x="4464" y="0"/>
                    </a:cubicBezTo>
                    <a:lnTo>
                      <a:pt x="459792" y="0"/>
                    </a:lnTo>
                    <a:cubicBezTo>
                      <a:pt x="462256" y="0"/>
                      <a:pt x="464256" y="2187"/>
                      <a:pt x="464256" y="4883"/>
                    </a:cubicBezTo>
                    <a:lnTo>
                      <a:pt x="464256" y="65719"/>
                    </a:lnTo>
                    <a:cubicBezTo>
                      <a:pt x="464452" y="68404"/>
                      <a:pt x="462622" y="70757"/>
                      <a:pt x="460167" y="70972"/>
                    </a:cubicBezTo>
                    <a:cubicBezTo>
                      <a:pt x="460042" y="70982"/>
                      <a:pt x="459917" y="70992"/>
                      <a:pt x="459792" y="70992"/>
                    </a:cubicBezTo>
                    <a:close/>
                    <a:moveTo>
                      <a:pt x="8928" y="61227"/>
                    </a:moveTo>
                    <a:lnTo>
                      <a:pt x="455328" y="61227"/>
                    </a:lnTo>
                    <a:lnTo>
                      <a:pt x="455328"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8ABA9F34-0518-69F8-914A-DFAABE789162}"/>
                  </a:ext>
                </a:extLst>
              </p:cNvPr>
              <p:cNvSpPr/>
              <p:nvPr/>
            </p:nvSpPr>
            <p:spPr>
              <a:xfrm>
                <a:off x="7607084" y="3967637"/>
                <a:ext cx="8928" cy="309550"/>
              </a:xfrm>
              <a:custGeom>
                <a:avLst/>
                <a:gdLst>
                  <a:gd name="connsiteX0" fmla="*/ 4464 w 8928"/>
                  <a:gd name="connsiteY0" fmla="*/ 309550 h 309550"/>
                  <a:gd name="connsiteX1" fmla="*/ 0 w 8928"/>
                  <a:gd name="connsiteY1" fmla="*/ 304668 h 309550"/>
                  <a:gd name="connsiteX2" fmla="*/ 0 w 8928"/>
                  <a:gd name="connsiteY2" fmla="*/ 4883 h 309550"/>
                  <a:gd name="connsiteX3" fmla="*/ 4464 w 8928"/>
                  <a:gd name="connsiteY3" fmla="*/ 0 h 309550"/>
                  <a:gd name="connsiteX4" fmla="*/ 8928 w 8928"/>
                  <a:gd name="connsiteY4" fmla="*/ 4883 h 309550"/>
                  <a:gd name="connsiteX5" fmla="*/ 8928 w 8928"/>
                  <a:gd name="connsiteY5" fmla="*/ 304668 h 309550"/>
                  <a:gd name="connsiteX6" fmla="*/ 4464 w 8928"/>
                  <a:gd name="connsiteY6" fmla="*/ 309550 h 3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 h="309550">
                    <a:moveTo>
                      <a:pt x="4464" y="309550"/>
                    </a:moveTo>
                    <a:cubicBezTo>
                      <a:pt x="2000" y="309550"/>
                      <a:pt x="0" y="307363"/>
                      <a:pt x="0" y="304668"/>
                    </a:cubicBezTo>
                    <a:lnTo>
                      <a:pt x="0" y="4883"/>
                    </a:lnTo>
                    <a:cubicBezTo>
                      <a:pt x="0" y="2187"/>
                      <a:pt x="2000" y="0"/>
                      <a:pt x="4464" y="0"/>
                    </a:cubicBezTo>
                    <a:cubicBezTo>
                      <a:pt x="6928" y="0"/>
                      <a:pt x="8928" y="2187"/>
                      <a:pt x="8928" y="4883"/>
                    </a:cubicBezTo>
                    <a:lnTo>
                      <a:pt x="8928" y="304668"/>
                    </a:lnTo>
                    <a:cubicBezTo>
                      <a:pt x="8928" y="307363"/>
                      <a:pt x="6928" y="309550"/>
                      <a:pt x="4464" y="309550"/>
                    </a:cubicBezTo>
                    <a:close/>
                  </a:path>
                </a:pathLst>
              </a:custGeom>
              <a:solidFill>
                <a:srgbClr val="263238"/>
              </a:solidFill>
              <a:ln w="891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636B64B0-041C-3DB7-A5D4-C1B703E1273F}"/>
                  </a:ext>
                </a:extLst>
              </p:cNvPr>
              <p:cNvSpPr/>
              <p:nvPr/>
            </p:nvSpPr>
            <p:spPr>
              <a:xfrm>
                <a:off x="6932573" y="4399250"/>
                <a:ext cx="417830" cy="23143"/>
              </a:xfrm>
              <a:custGeom>
                <a:avLst/>
                <a:gdLst>
                  <a:gd name="connsiteX0" fmla="*/ 0 w 417830"/>
                  <a:gd name="connsiteY0" fmla="*/ 0 h 23143"/>
                  <a:gd name="connsiteX1" fmla="*/ 417830 w 417830"/>
                  <a:gd name="connsiteY1" fmla="*/ 0 h 23143"/>
                  <a:gd name="connsiteX2" fmla="*/ 417830 w 417830"/>
                  <a:gd name="connsiteY2" fmla="*/ 23143 h 23143"/>
                  <a:gd name="connsiteX3" fmla="*/ 0 w 417830"/>
                  <a:gd name="connsiteY3" fmla="*/ 23143 h 23143"/>
                </a:gdLst>
                <a:ahLst/>
                <a:cxnLst>
                  <a:cxn ang="0">
                    <a:pos x="connsiteX0" y="connsiteY0"/>
                  </a:cxn>
                  <a:cxn ang="0">
                    <a:pos x="connsiteX1" y="connsiteY1"/>
                  </a:cxn>
                  <a:cxn ang="0">
                    <a:pos x="connsiteX2" y="connsiteY2"/>
                  </a:cxn>
                  <a:cxn ang="0">
                    <a:pos x="connsiteX3" y="connsiteY3"/>
                  </a:cxn>
                </a:cxnLst>
                <a:rect l="l" t="t" r="r" b="b"/>
                <a:pathLst>
                  <a:path w="417830" h="23143">
                    <a:moveTo>
                      <a:pt x="0" y="0"/>
                    </a:moveTo>
                    <a:lnTo>
                      <a:pt x="417830" y="0"/>
                    </a:lnTo>
                    <a:lnTo>
                      <a:pt x="417830" y="23143"/>
                    </a:lnTo>
                    <a:lnTo>
                      <a:pt x="0" y="23143"/>
                    </a:lnTo>
                    <a:close/>
                  </a:path>
                </a:pathLst>
              </a:custGeom>
              <a:solidFill>
                <a:srgbClr val="FFFFFF"/>
              </a:solidFill>
              <a:ln w="891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B8B45591-8D41-0B2E-23AC-0BBE3B158564}"/>
                  </a:ext>
                </a:extLst>
              </p:cNvPr>
              <p:cNvSpPr/>
              <p:nvPr/>
            </p:nvSpPr>
            <p:spPr>
              <a:xfrm>
                <a:off x="6928109" y="4394367"/>
                <a:ext cx="426669" cy="32908"/>
              </a:xfrm>
              <a:custGeom>
                <a:avLst/>
                <a:gdLst>
                  <a:gd name="connsiteX0" fmla="*/ 422205 w 426669"/>
                  <a:gd name="connsiteY0" fmla="*/ 32908 h 32908"/>
                  <a:gd name="connsiteX1" fmla="*/ 4464 w 426669"/>
                  <a:gd name="connsiteY1" fmla="*/ 32908 h 32908"/>
                  <a:gd name="connsiteX2" fmla="*/ 0 w 426669"/>
                  <a:gd name="connsiteY2" fmla="*/ 28026 h 32908"/>
                  <a:gd name="connsiteX3" fmla="*/ 0 w 426669"/>
                  <a:gd name="connsiteY3" fmla="*/ 4883 h 32908"/>
                  <a:gd name="connsiteX4" fmla="*/ 4464 w 426669"/>
                  <a:gd name="connsiteY4" fmla="*/ 0 h 32908"/>
                  <a:gd name="connsiteX5" fmla="*/ 422205 w 426669"/>
                  <a:gd name="connsiteY5" fmla="*/ 0 h 32908"/>
                  <a:gd name="connsiteX6" fmla="*/ 426669 w 426669"/>
                  <a:gd name="connsiteY6" fmla="*/ 4883 h 32908"/>
                  <a:gd name="connsiteX7" fmla="*/ 426669 w 426669"/>
                  <a:gd name="connsiteY7" fmla="*/ 28026 h 32908"/>
                  <a:gd name="connsiteX8" fmla="*/ 422205 w 426669"/>
                  <a:gd name="connsiteY8" fmla="*/ 32908 h 32908"/>
                  <a:gd name="connsiteX9" fmla="*/ 8928 w 426669"/>
                  <a:gd name="connsiteY9" fmla="*/ 23143 h 32908"/>
                  <a:gd name="connsiteX10" fmla="*/ 418098 w 426669"/>
                  <a:gd name="connsiteY10" fmla="*/ 23143 h 32908"/>
                  <a:gd name="connsiteX11" fmla="*/ 418098 w 426669"/>
                  <a:gd name="connsiteY11" fmla="*/ 9765 h 32908"/>
                  <a:gd name="connsiteX12" fmla="*/ 8928 w 426669"/>
                  <a:gd name="connsiteY12" fmla="*/ 9765 h 3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669" h="32908">
                    <a:moveTo>
                      <a:pt x="422205" y="32908"/>
                    </a:moveTo>
                    <a:lnTo>
                      <a:pt x="4464" y="32908"/>
                    </a:lnTo>
                    <a:cubicBezTo>
                      <a:pt x="2000" y="32908"/>
                      <a:pt x="0" y="30721"/>
                      <a:pt x="0" y="28026"/>
                    </a:cubicBezTo>
                    <a:lnTo>
                      <a:pt x="0" y="4883"/>
                    </a:lnTo>
                    <a:cubicBezTo>
                      <a:pt x="0" y="2187"/>
                      <a:pt x="2000" y="0"/>
                      <a:pt x="4464" y="0"/>
                    </a:cubicBezTo>
                    <a:lnTo>
                      <a:pt x="422205" y="0"/>
                    </a:lnTo>
                    <a:cubicBezTo>
                      <a:pt x="424669" y="0"/>
                      <a:pt x="426669" y="2187"/>
                      <a:pt x="426669" y="4883"/>
                    </a:cubicBezTo>
                    <a:lnTo>
                      <a:pt x="426669" y="28026"/>
                    </a:lnTo>
                    <a:cubicBezTo>
                      <a:pt x="426669" y="30721"/>
                      <a:pt x="424669" y="32908"/>
                      <a:pt x="422205" y="32908"/>
                    </a:cubicBezTo>
                    <a:close/>
                    <a:moveTo>
                      <a:pt x="8928" y="23143"/>
                    </a:moveTo>
                    <a:lnTo>
                      <a:pt x="418098" y="23143"/>
                    </a:lnTo>
                    <a:lnTo>
                      <a:pt x="41809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6A4B1F41-A6BC-6F38-B086-D4E52DBC1005}"/>
                  </a:ext>
                </a:extLst>
              </p:cNvPr>
              <p:cNvSpPr/>
              <p:nvPr/>
            </p:nvSpPr>
            <p:spPr>
              <a:xfrm>
                <a:off x="7373438" y="4407941"/>
                <a:ext cx="190970" cy="14452"/>
              </a:xfrm>
              <a:custGeom>
                <a:avLst/>
                <a:gdLst>
                  <a:gd name="connsiteX0" fmla="*/ 184988 w 190970"/>
                  <a:gd name="connsiteY0" fmla="*/ 0 h 14452"/>
                  <a:gd name="connsiteX1" fmla="*/ 0 w 190970"/>
                  <a:gd name="connsiteY1" fmla="*/ 0 h 14452"/>
                  <a:gd name="connsiteX2" fmla="*/ 0 w 190970"/>
                  <a:gd name="connsiteY2" fmla="*/ 14452 h 14452"/>
                  <a:gd name="connsiteX3" fmla="*/ 190970 w 190970"/>
                  <a:gd name="connsiteY3" fmla="*/ 14452 h 14452"/>
                  <a:gd name="connsiteX4" fmla="*/ 184988 w 190970"/>
                  <a:gd name="connsiteY4" fmla="*/ 0 h 14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70" h="14452">
                    <a:moveTo>
                      <a:pt x="184988" y="0"/>
                    </a:moveTo>
                    <a:lnTo>
                      <a:pt x="0" y="0"/>
                    </a:lnTo>
                    <a:lnTo>
                      <a:pt x="0" y="14452"/>
                    </a:lnTo>
                    <a:lnTo>
                      <a:pt x="190970" y="14452"/>
                    </a:lnTo>
                    <a:lnTo>
                      <a:pt x="184988" y="0"/>
                    </a:lnTo>
                    <a:close/>
                  </a:path>
                </a:pathLst>
              </a:custGeom>
              <a:solidFill>
                <a:srgbClr val="C7C7C7"/>
              </a:solidFill>
              <a:ln w="891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16CB2170-4000-3217-6ED6-2162EACDD4FA}"/>
                  </a:ext>
                </a:extLst>
              </p:cNvPr>
              <p:cNvSpPr/>
              <p:nvPr/>
            </p:nvSpPr>
            <p:spPr>
              <a:xfrm>
                <a:off x="7368974" y="4403058"/>
                <a:ext cx="199964" cy="24217"/>
              </a:xfrm>
              <a:custGeom>
                <a:avLst/>
                <a:gdLst>
                  <a:gd name="connsiteX0" fmla="*/ 195523 w 199964"/>
                  <a:gd name="connsiteY0" fmla="*/ 24217 h 24217"/>
                  <a:gd name="connsiteX1" fmla="*/ 4464 w 199964"/>
                  <a:gd name="connsiteY1" fmla="*/ 24217 h 24217"/>
                  <a:gd name="connsiteX2" fmla="*/ 0 w 199964"/>
                  <a:gd name="connsiteY2" fmla="*/ 19335 h 24217"/>
                  <a:gd name="connsiteX3" fmla="*/ 0 w 199964"/>
                  <a:gd name="connsiteY3" fmla="*/ 4883 h 24217"/>
                  <a:gd name="connsiteX4" fmla="*/ 4464 w 199964"/>
                  <a:gd name="connsiteY4" fmla="*/ 0 h 24217"/>
                  <a:gd name="connsiteX5" fmla="*/ 189452 w 199964"/>
                  <a:gd name="connsiteY5" fmla="*/ 0 h 24217"/>
                  <a:gd name="connsiteX6" fmla="*/ 193470 w 199964"/>
                  <a:gd name="connsiteY6" fmla="*/ 2832 h 24217"/>
                  <a:gd name="connsiteX7" fmla="*/ 199541 w 199964"/>
                  <a:gd name="connsiteY7" fmla="*/ 17382 h 24217"/>
                  <a:gd name="connsiteX8" fmla="*/ 197461 w 199964"/>
                  <a:gd name="connsiteY8" fmla="*/ 23758 h 24217"/>
                  <a:gd name="connsiteX9" fmla="*/ 195523 w 199964"/>
                  <a:gd name="connsiteY9" fmla="*/ 24217 h 24217"/>
                  <a:gd name="connsiteX10" fmla="*/ 8928 w 199964"/>
                  <a:gd name="connsiteY10" fmla="*/ 14452 h 24217"/>
                  <a:gd name="connsiteX11" fmla="*/ 188560 w 199964"/>
                  <a:gd name="connsiteY11" fmla="*/ 14452 h 24217"/>
                  <a:gd name="connsiteX12" fmla="*/ 186595 w 199964"/>
                  <a:gd name="connsiteY12" fmla="*/ 9765 h 24217"/>
                  <a:gd name="connsiteX13" fmla="*/ 8928 w 199964"/>
                  <a:gd name="connsiteY13" fmla="*/ 9765 h 2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64" h="24217">
                    <a:moveTo>
                      <a:pt x="195523" y="24217"/>
                    </a:moveTo>
                    <a:lnTo>
                      <a:pt x="4464" y="24217"/>
                    </a:lnTo>
                    <a:cubicBezTo>
                      <a:pt x="2000" y="24217"/>
                      <a:pt x="0" y="22030"/>
                      <a:pt x="0" y="19335"/>
                    </a:cubicBezTo>
                    <a:lnTo>
                      <a:pt x="0" y="4883"/>
                    </a:lnTo>
                    <a:cubicBezTo>
                      <a:pt x="45" y="2207"/>
                      <a:pt x="2018" y="49"/>
                      <a:pt x="4464" y="0"/>
                    </a:cubicBezTo>
                    <a:lnTo>
                      <a:pt x="189452" y="0"/>
                    </a:lnTo>
                    <a:cubicBezTo>
                      <a:pt x="191175" y="39"/>
                      <a:pt x="192729" y="1133"/>
                      <a:pt x="193470" y="2832"/>
                    </a:cubicBezTo>
                    <a:lnTo>
                      <a:pt x="199541" y="17382"/>
                    </a:lnTo>
                    <a:cubicBezTo>
                      <a:pt x="200576" y="19774"/>
                      <a:pt x="199648" y="22625"/>
                      <a:pt x="197461" y="23758"/>
                    </a:cubicBezTo>
                    <a:cubicBezTo>
                      <a:pt x="196854" y="24071"/>
                      <a:pt x="196193" y="24227"/>
                      <a:pt x="195523" y="24217"/>
                    </a:cubicBezTo>
                    <a:close/>
                    <a:moveTo>
                      <a:pt x="8928" y="14452"/>
                    </a:moveTo>
                    <a:lnTo>
                      <a:pt x="188560" y="14452"/>
                    </a:lnTo>
                    <a:lnTo>
                      <a:pt x="186595"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D356F29F-23EE-6B8B-4C96-B11F1D73FDC1}"/>
                  </a:ext>
                </a:extLst>
              </p:cNvPr>
              <p:cNvSpPr/>
              <p:nvPr/>
            </p:nvSpPr>
            <p:spPr>
              <a:xfrm>
                <a:off x="7508340" y="4365191"/>
                <a:ext cx="151061" cy="54662"/>
              </a:xfrm>
              <a:custGeom>
                <a:avLst/>
                <a:gdLst>
                  <a:gd name="connsiteX0" fmla="*/ 111511 w 151061"/>
                  <a:gd name="connsiteY0" fmla="*/ 20973 h 54662"/>
                  <a:gd name="connsiteX1" fmla="*/ 151062 w 151061"/>
                  <a:gd name="connsiteY1" fmla="*/ 54663 h 54662"/>
                  <a:gd name="connsiteX2" fmla="*/ 0 w 151061"/>
                  <a:gd name="connsiteY2" fmla="*/ 54663 h 54662"/>
                  <a:gd name="connsiteX3" fmla="*/ 28391 w 151061"/>
                  <a:gd name="connsiteY3" fmla="*/ 3396 h 54662"/>
                  <a:gd name="connsiteX4" fmla="*/ 111511 w 151061"/>
                  <a:gd name="connsiteY4" fmla="*/ 20973 h 54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61" h="54662">
                    <a:moveTo>
                      <a:pt x="111511" y="20973"/>
                    </a:moveTo>
                    <a:cubicBezTo>
                      <a:pt x="111511" y="20973"/>
                      <a:pt x="148205" y="34156"/>
                      <a:pt x="151062" y="54663"/>
                    </a:cubicBezTo>
                    <a:lnTo>
                      <a:pt x="0" y="54663"/>
                    </a:lnTo>
                    <a:cubicBezTo>
                      <a:pt x="0" y="54663"/>
                      <a:pt x="9642" y="13649"/>
                      <a:pt x="28391" y="3396"/>
                    </a:cubicBezTo>
                    <a:cubicBezTo>
                      <a:pt x="47140" y="-6857"/>
                      <a:pt x="104636" y="8181"/>
                      <a:pt x="111511" y="20973"/>
                    </a:cubicBezTo>
                    <a:close/>
                  </a:path>
                </a:pathLst>
              </a:custGeom>
              <a:solidFill>
                <a:srgbClr val="263238"/>
              </a:solidFill>
              <a:ln w="891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16574DD3-E95F-7ABA-71E4-C29944DBE646}"/>
                  </a:ext>
                </a:extLst>
              </p:cNvPr>
              <p:cNvSpPr/>
              <p:nvPr/>
            </p:nvSpPr>
            <p:spPr>
              <a:xfrm>
                <a:off x="7503901" y="4360934"/>
                <a:ext cx="159928" cy="64290"/>
              </a:xfrm>
              <a:custGeom>
                <a:avLst/>
                <a:gdLst>
                  <a:gd name="connsiteX0" fmla="*/ 155501 w 159928"/>
                  <a:gd name="connsiteY0" fmla="*/ 64291 h 64290"/>
                  <a:gd name="connsiteX1" fmla="*/ 4439 w 159928"/>
                  <a:gd name="connsiteY1" fmla="*/ 64291 h 64290"/>
                  <a:gd name="connsiteX2" fmla="*/ 957 w 159928"/>
                  <a:gd name="connsiteY2" fmla="*/ 62435 h 64290"/>
                  <a:gd name="connsiteX3" fmla="*/ 154 w 159928"/>
                  <a:gd name="connsiteY3" fmla="*/ 58139 h 64290"/>
                  <a:gd name="connsiteX4" fmla="*/ 30777 w 159928"/>
                  <a:gd name="connsiteY4" fmla="*/ 3845 h 64290"/>
                  <a:gd name="connsiteX5" fmla="*/ 118718 w 159928"/>
                  <a:gd name="connsiteY5" fmla="*/ 21618 h 64290"/>
                  <a:gd name="connsiteX6" fmla="*/ 159876 w 159928"/>
                  <a:gd name="connsiteY6" fmla="*/ 58627 h 64290"/>
                  <a:gd name="connsiteX7" fmla="*/ 158894 w 159928"/>
                  <a:gd name="connsiteY7" fmla="*/ 62533 h 64290"/>
                  <a:gd name="connsiteX8" fmla="*/ 155501 w 159928"/>
                  <a:gd name="connsiteY8" fmla="*/ 64291 h 64290"/>
                  <a:gd name="connsiteX9" fmla="*/ 10421 w 159928"/>
                  <a:gd name="connsiteY9" fmla="*/ 54526 h 64290"/>
                  <a:gd name="connsiteX10" fmla="*/ 149162 w 159928"/>
                  <a:gd name="connsiteY10" fmla="*/ 54526 h 64290"/>
                  <a:gd name="connsiteX11" fmla="*/ 114521 w 159928"/>
                  <a:gd name="connsiteY11" fmla="*/ 30406 h 64290"/>
                  <a:gd name="connsiteX12" fmla="*/ 112022 w 159928"/>
                  <a:gd name="connsiteY12" fmla="*/ 28160 h 64290"/>
                  <a:gd name="connsiteX13" fmla="*/ 34794 w 159928"/>
                  <a:gd name="connsiteY13" fmla="*/ 12536 h 64290"/>
                  <a:gd name="connsiteX14" fmla="*/ 10421 w 159928"/>
                  <a:gd name="connsiteY14" fmla="*/ 54526 h 6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928" h="64290">
                    <a:moveTo>
                      <a:pt x="155501" y="64291"/>
                    </a:moveTo>
                    <a:lnTo>
                      <a:pt x="4439" y="64291"/>
                    </a:lnTo>
                    <a:cubicBezTo>
                      <a:pt x="3082" y="64300"/>
                      <a:pt x="1788" y="63617"/>
                      <a:pt x="957" y="62435"/>
                    </a:cubicBezTo>
                    <a:cubicBezTo>
                      <a:pt x="82" y="61224"/>
                      <a:pt x="-212" y="59633"/>
                      <a:pt x="154" y="58139"/>
                    </a:cubicBezTo>
                    <a:cubicBezTo>
                      <a:pt x="154" y="56381"/>
                      <a:pt x="10510" y="14880"/>
                      <a:pt x="30777" y="3845"/>
                    </a:cubicBezTo>
                    <a:cubicBezTo>
                      <a:pt x="49704" y="-6506"/>
                      <a:pt x="107022" y="5603"/>
                      <a:pt x="118718" y="21618"/>
                    </a:cubicBezTo>
                    <a:cubicBezTo>
                      <a:pt x="126485" y="24645"/>
                      <a:pt x="157019" y="37535"/>
                      <a:pt x="159876" y="58627"/>
                    </a:cubicBezTo>
                    <a:cubicBezTo>
                      <a:pt x="160072" y="60023"/>
                      <a:pt x="159715" y="61439"/>
                      <a:pt x="158894" y="62533"/>
                    </a:cubicBezTo>
                    <a:cubicBezTo>
                      <a:pt x="158063" y="63646"/>
                      <a:pt x="156813" y="64291"/>
                      <a:pt x="155501" y="64291"/>
                    </a:cubicBezTo>
                    <a:close/>
                    <a:moveTo>
                      <a:pt x="10421" y="54526"/>
                    </a:moveTo>
                    <a:lnTo>
                      <a:pt x="149162" y="54526"/>
                    </a:lnTo>
                    <a:cubicBezTo>
                      <a:pt x="142645" y="42710"/>
                      <a:pt x="122378" y="33335"/>
                      <a:pt x="114521" y="30406"/>
                    </a:cubicBezTo>
                    <a:cubicBezTo>
                      <a:pt x="113459" y="30035"/>
                      <a:pt x="112566" y="29234"/>
                      <a:pt x="112022" y="28160"/>
                    </a:cubicBezTo>
                    <a:cubicBezTo>
                      <a:pt x="106665" y="17809"/>
                      <a:pt x="52472" y="2869"/>
                      <a:pt x="34794" y="12536"/>
                    </a:cubicBezTo>
                    <a:cubicBezTo>
                      <a:pt x="23009" y="18786"/>
                      <a:pt x="14349" y="41050"/>
                      <a:pt x="10421" y="54526"/>
                    </a:cubicBezTo>
                    <a:close/>
                  </a:path>
                </a:pathLst>
              </a:custGeom>
              <a:solidFill>
                <a:srgbClr val="263238"/>
              </a:solidFill>
              <a:ln w="891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CF5C6171-F018-23EB-4CC9-F65405802F93}"/>
                  </a:ext>
                </a:extLst>
              </p:cNvPr>
              <p:cNvSpPr/>
              <p:nvPr/>
            </p:nvSpPr>
            <p:spPr>
              <a:xfrm>
                <a:off x="7702256" y="4511742"/>
                <a:ext cx="105363" cy="1103549"/>
              </a:xfrm>
              <a:custGeom>
                <a:avLst/>
                <a:gdLst>
                  <a:gd name="connsiteX0" fmla="*/ 0 w 105363"/>
                  <a:gd name="connsiteY0" fmla="*/ 195 h 1103549"/>
                  <a:gd name="connsiteX1" fmla="*/ 84102 w 105363"/>
                  <a:gd name="connsiteY1" fmla="*/ 1093876 h 1103549"/>
                  <a:gd name="connsiteX2" fmla="*/ 96521 w 105363"/>
                  <a:gd name="connsiteY2" fmla="*/ 1103367 h 1103549"/>
                  <a:gd name="connsiteX3" fmla="*/ 105350 w 105363"/>
                  <a:gd name="connsiteY3" fmla="*/ 1091239 h 1103549"/>
                  <a:gd name="connsiteX4" fmla="*/ 48122 w 105363"/>
                  <a:gd name="connsiteY4" fmla="*/ 0 h 1103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3" h="1103549">
                    <a:moveTo>
                      <a:pt x="0" y="195"/>
                    </a:moveTo>
                    <a:lnTo>
                      <a:pt x="84102" y="1093876"/>
                    </a:lnTo>
                    <a:cubicBezTo>
                      <a:pt x="85137" y="1100252"/>
                      <a:pt x="90700" y="1104500"/>
                      <a:pt x="96521" y="1103367"/>
                    </a:cubicBezTo>
                    <a:cubicBezTo>
                      <a:pt x="101842" y="1102332"/>
                      <a:pt x="105618" y="1097137"/>
                      <a:pt x="105350" y="1091239"/>
                    </a:cubicBezTo>
                    <a:lnTo>
                      <a:pt x="48122" y="0"/>
                    </a:lnTo>
                    <a:close/>
                  </a:path>
                </a:pathLst>
              </a:custGeom>
              <a:solidFill>
                <a:srgbClr val="263238"/>
              </a:solidFill>
              <a:ln w="891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08B079DA-D24C-5B92-0797-FB5618305E59}"/>
                  </a:ext>
                </a:extLst>
              </p:cNvPr>
              <p:cNvSpPr/>
              <p:nvPr/>
            </p:nvSpPr>
            <p:spPr>
              <a:xfrm>
                <a:off x="7697501" y="4507446"/>
                <a:ext cx="114277" cy="1113590"/>
              </a:xfrm>
              <a:custGeom>
                <a:avLst/>
                <a:gdLst>
                  <a:gd name="connsiteX0" fmla="*/ 99570 w 114277"/>
                  <a:gd name="connsiteY0" fmla="*/ 1113503 h 1113590"/>
                  <a:gd name="connsiteX1" fmla="*/ 90642 w 114277"/>
                  <a:gd name="connsiteY1" fmla="*/ 1110671 h 1113590"/>
                  <a:gd name="connsiteX2" fmla="*/ 84036 w 114277"/>
                  <a:gd name="connsiteY2" fmla="*/ 1099051 h 1113590"/>
                  <a:gd name="connsiteX3" fmla="*/ 23 w 114277"/>
                  <a:gd name="connsiteY3" fmla="*/ 5371 h 1113590"/>
                  <a:gd name="connsiteX4" fmla="*/ 4014 w 114277"/>
                  <a:gd name="connsiteY4" fmla="*/ 19 h 1113590"/>
                  <a:gd name="connsiteX5" fmla="*/ 4398 w 114277"/>
                  <a:gd name="connsiteY5" fmla="*/ 0 h 1113590"/>
                  <a:gd name="connsiteX6" fmla="*/ 52520 w 114277"/>
                  <a:gd name="connsiteY6" fmla="*/ 0 h 1113590"/>
                  <a:gd name="connsiteX7" fmla="*/ 56984 w 114277"/>
                  <a:gd name="connsiteY7" fmla="*/ 4687 h 1113590"/>
                  <a:gd name="connsiteX8" fmla="*/ 114212 w 114277"/>
                  <a:gd name="connsiteY8" fmla="*/ 1095828 h 1113590"/>
                  <a:gd name="connsiteX9" fmla="*/ 102606 w 114277"/>
                  <a:gd name="connsiteY9" fmla="*/ 1113503 h 1113590"/>
                  <a:gd name="connsiteX10" fmla="*/ 99570 w 114277"/>
                  <a:gd name="connsiteY10" fmla="*/ 1113503 h 1113590"/>
                  <a:gd name="connsiteX11" fmla="*/ 9665 w 114277"/>
                  <a:gd name="connsiteY11" fmla="*/ 9374 h 1113590"/>
                  <a:gd name="connsiteX12" fmla="*/ 93321 w 114277"/>
                  <a:gd name="connsiteY12" fmla="*/ 1097976 h 1113590"/>
                  <a:gd name="connsiteX13" fmla="*/ 96088 w 114277"/>
                  <a:gd name="connsiteY13" fmla="*/ 1102566 h 1113590"/>
                  <a:gd name="connsiteX14" fmla="*/ 100999 w 114277"/>
                  <a:gd name="connsiteY14" fmla="*/ 1103543 h 1113590"/>
                  <a:gd name="connsiteX15" fmla="*/ 105641 w 114277"/>
                  <a:gd name="connsiteY15" fmla="*/ 1096219 h 1113590"/>
                  <a:gd name="connsiteX16" fmla="*/ 48681 w 114277"/>
                  <a:gd name="connsiteY16" fmla="*/ 9374 h 1113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277" h="1113590">
                    <a:moveTo>
                      <a:pt x="99570" y="1113503"/>
                    </a:moveTo>
                    <a:cubicBezTo>
                      <a:pt x="96401" y="1113581"/>
                      <a:pt x="93285" y="1112585"/>
                      <a:pt x="90642" y="1110671"/>
                    </a:cubicBezTo>
                    <a:cubicBezTo>
                      <a:pt x="87071" y="1107956"/>
                      <a:pt x="84679" y="1103757"/>
                      <a:pt x="84036" y="1099051"/>
                    </a:cubicBezTo>
                    <a:lnTo>
                      <a:pt x="23" y="5371"/>
                    </a:lnTo>
                    <a:cubicBezTo>
                      <a:pt x="-227" y="2685"/>
                      <a:pt x="1568" y="293"/>
                      <a:pt x="4014" y="19"/>
                    </a:cubicBezTo>
                    <a:cubicBezTo>
                      <a:pt x="4148" y="10"/>
                      <a:pt x="4273" y="0"/>
                      <a:pt x="4398" y="0"/>
                    </a:cubicBezTo>
                    <a:lnTo>
                      <a:pt x="52520" y="0"/>
                    </a:lnTo>
                    <a:cubicBezTo>
                      <a:pt x="54921" y="0"/>
                      <a:pt x="56886" y="2070"/>
                      <a:pt x="56984" y="4687"/>
                    </a:cubicBezTo>
                    <a:lnTo>
                      <a:pt x="114212" y="1095828"/>
                    </a:lnTo>
                    <a:cubicBezTo>
                      <a:pt x="114909" y="1104060"/>
                      <a:pt x="109963" y="1111589"/>
                      <a:pt x="102606" y="1113503"/>
                    </a:cubicBezTo>
                    <a:cubicBezTo>
                      <a:pt x="101597" y="1113620"/>
                      <a:pt x="100579" y="1113620"/>
                      <a:pt x="99570" y="1113503"/>
                    </a:cubicBezTo>
                    <a:close/>
                    <a:moveTo>
                      <a:pt x="9665" y="9374"/>
                    </a:moveTo>
                    <a:lnTo>
                      <a:pt x="93321" y="1097976"/>
                    </a:lnTo>
                    <a:cubicBezTo>
                      <a:pt x="93598" y="1099871"/>
                      <a:pt x="94606" y="1101541"/>
                      <a:pt x="96088" y="1102566"/>
                    </a:cubicBezTo>
                    <a:cubicBezTo>
                      <a:pt x="97517" y="1103660"/>
                      <a:pt x="99312" y="1104011"/>
                      <a:pt x="100999" y="1103543"/>
                    </a:cubicBezTo>
                    <a:cubicBezTo>
                      <a:pt x="104008" y="1102732"/>
                      <a:pt x="105999" y="1099588"/>
                      <a:pt x="105641" y="1096219"/>
                    </a:cubicBezTo>
                    <a:lnTo>
                      <a:pt x="48681" y="9374"/>
                    </a:lnTo>
                    <a:close/>
                  </a:path>
                </a:pathLst>
              </a:custGeom>
              <a:solidFill>
                <a:srgbClr val="263238"/>
              </a:solidFill>
              <a:ln w="891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D8149381-BD6A-911E-2F8C-D9A4B3E2E58F}"/>
                  </a:ext>
                </a:extLst>
              </p:cNvPr>
              <p:cNvSpPr/>
              <p:nvPr/>
            </p:nvSpPr>
            <p:spPr>
              <a:xfrm>
                <a:off x="8266773" y="4511645"/>
                <a:ext cx="105678" cy="1107832"/>
              </a:xfrm>
              <a:custGeom>
                <a:avLst/>
                <a:gdLst>
                  <a:gd name="connsiteX0" fmla="*/ 0 w 105678"/>
                  <a:gd name="connsiteY0" fmla="*/ 293 h 1107832"/>
                  <a:gd name="connsiteX1" fmla="*/ 84370 w 105678"/>
                  <a:gd name="connsiteY1" fmla="*/ 1097781 h 1107832"/>
                  <a:gd name="connsiteX2" fmla="*/ 96833 w 105678"/>
                  <a:gd name="connsiteY2" fmla="*/ 1107683 h 1107832"/>
                  <a:gd name="connsiteX3" fmla="*/ 97494 w 105678"/>
                  <a:gd name="connsiteY3" fmla="*/ 1107546 h 1107832"/>
                  <a:gd name="connsiteX4" fmla="*/ 105618 w 105678"/>
                  <a:gd name="connsiteY4" fmla="*/ 1094852 h 1107832"/>
                  <a:gd name="connsiteX5" fmla="*/ 48211 w 105678"/>
                  <a:gd name="connsiteY5" fmla="*/ 0 h 11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78" h="1107832">
                    <a:moveTo>
                      <a:pt x="0" y="293"/>
                    </a:moveTo>
                    <a:lnTo>
                      <a:pt x="84370" y="1097781"/>
                    </a:lnTo>
                    <a:cubicBezTo>
                      <a:pt x="85307" y="1104275"/>
                      <a:pt x="90887" y="1108718"/>
                      <a:pt x="96833" y="1107683"/>
                    </a:cubicBezTo>
                    <a:cubicBezTo>
                      <a:pt x="97056" y="1107644"/>
                      <a:pt x="97271" y="1107595"/>
                      <a:pt x="97494" y="1107546"/>
                    </a:cubicBezTo>
                    <a:cubicBezTo>
                      <a:pt x="102717" y="1106121"/>
                      <a:pt x="106181" y="1100701"/>
                      <a:pt x="105618" y="1094852"/>
                    </a:cubicBezTo>
                    <a:lnTo>
                      <a:pt x="48211" y="0"/>
                    </a:lnTo>
                    <a:close/>
                  </a:path>
                </a:pathLst>
              </a:custGeom>
              <a:solidFill>
                <a:srgbClr val="263238"/>
              </a:solidFill>
              <a:ln w="891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4B135477-4CA1-8FA5-1F38-41E7AA04AAF2}"/>
                  </a:ext>
                </a:extLst>
              </p:cNvPr>
              <p:cNvSpPr/>
              <p:nvPr/>
            </p:nvSpPr>
            <p:spPr>
              <a:xfrm>
                <a:off x="8262302" y="4507055"/>
                <a:ext cx="114619" cy="1117641"/>
              </a:xfrm>
              <a:custGeom>
                <a:avLst/>
                <a:gdLst>
                  <a:gd name="connsiteX0" fmla="*/ 99555 w 114619"/>
                  <a:gd name="connsiteY0" fmla="*/ 1117604 h 1117641"/>
                  <a:gd name="connsiteX1" fmla="*/ 84378 w 114619"/>
                  <a:gd name="connsiteY1" fmla="*/ 1103054 h 1117641"/>
                  <a:gd name="connsiteX2" fmla="*/ 8 w 114619"/>
                  <a:gd name="connsiteY2" fmla="*/ 5371 h 1117641"/>
                  <a:gd name="connsiteX3" fmla="*/ 1169 w 114619"/>
                  <a:gd name="connsiteY3" fmla="*/ 1562 h 1117641"/>
                  <a:gd name="connsiteX4" fmla="*/ 4472 w 114619"/>
                  <a:gd name="connsiteY4" fmla="*/ 0 h 1117641"/>
                  <a:gd name="connsiteX5" fmla="*/ 52683 w 114619"/>
                  <a:gd name="connsiteY5" fmla="*/ 0 h 1117641"/>
                  <a:gd name="connsiteX6" fmla="*/ 57147 w 114619"/>
                  <a:gd name="connsiteY6" fmla="*/ 4687 h 1117641"/>
                  <a:gd name="connsiteX7" fmla="*/ 114554 w 114619"/>
                  <a:gd name="connsiteY7" fmla="*/ 1099734 h 1117641"/>
                  <a:gd name="connsiteX8" fmla="*/ 102948 w 114619"/>
                  <a:gd name="connsiteY8" fmla="*/ 1117409 h 1117641"/>
                  <a:gd name="connsiteX9" fmla="*/ 99555 w 114619"/>
                  <a:gd name="connsiteY9" fmla="*/ 1117604 h 1117641"/>
                  <a:gd name="connsiteX10" fmla="*/ 9382 w 114619"/>
                  <a:gd name="connsiteY10" fmla="*/ 9765 h 1117641"/>
                  <a:gd name="connsiteX11" fmla="*/ 93306 w 114619"/>
                  <a:gd name="connsiteY11" fmla="*/ 1101980 h 1117641"/>
                  <a:gd name="connsiteX12" fmla="*/ 96073 w 114619"/>
                  <a:gd name="connsiteY12" fmla="*/ 1106570 h 1117641"/>
                  <a:gd name="connsiteX13" fmla="*/ 104546 w 114619"/>
                  <a:gd name="connsiteY13" fmla="*/ 1105056 h 1117641"/>
                  <a:gd name="connsiteX14" fmla="*/ 105626 w 114619"/>
                  <a:gd name="connsiteY14" fmla="*/ 1100222 h 1117641"/>
                  <a:gd name="connsiteX15" fmla="*/ 48130 w 114619"/>
                  <a:gd name="connsiteY15" fmla="*/ 9765 h 111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619" h="1117641">
                    <a:moveTo>
                      <a:pt x="99555" y="1117604"/>
                    </a:moveTo>
                    <a:cubicBezTo>
                      <a:pt x="91895" y="1117536"/>
                      <a:pt x="85440" y="1111345"/>
                      <a:pt x="84378" y="1103054"/>
                    </a:cubicBezTo>
                    <a:lnTo>
                      <a:pt x="8" y="5371"/>
                    </a:lnTo>
                    <a:cubicBezTo>
                      <a:pt x="-64" y="3984"/>
                      <a:pt x="356" y="2627"/>
                      <a:pt x="1169" y="1562"/>
                    </a:cubicBezTo>
                    <a:cubicBezTo>
                      <a:pt x="2035" y="576"/>
                      <a:pt x="3222" y="10"/>
                      <a:pt x="4472" y="0"/>
                    </a:cubicBezTo>
                    <a:lnTo>
                      <a:pt x="52683" y="0"/>
                    </a:lnTo>
                    <a:cubicBezTo>
                      <a:pt x="55058" y="49"/>
                      <a:pt x="57004" y="2090"/>
                      <a:pt x="57147" y="4687"/>
                    </a:cubicBezTo>
                    <a:lnTo>
                      <a:pt x="114554" y="1099734"/>
                    </a:lnTo>
                    <a:cubicBezTo>
                      <a:pt x="115251" y="1107966"/>
                      <a:pt x="110304" y="1115495"/>
                      <a:pt x="102948" y="1117409"/>
                    </a:cubicBezTo>
                    <a:cubicBezTo>
                      <a:pt x="101832" y="1117624"/>
                      <a:pt x="100689" y="1117692"/>
                      <a:pt x="99555" y="1117604"/>
                    </a:cubicBezTo>
                    <a:close/>
                    <a:moveTo>
                      <a:pt x="9382" y="9765"/>
                    </a:moveTo>
                    <a:lnTo>
                      <a:pt x="93306" y="1101980"/>
                    </a:lnTo>
                    <a:cubicBezTo>
                      <a:pt x="93600" y="1103865"/>
                      <a:pt x="94600" y="1105535"/>
                      <a:pt x="96073" y="1106570"/>
                    </a:cubicBezTo>
                    <a:cubicBezTo>
                      <a:pt x="98796" y="1108708"/>
                      <a:pt x="102591" y="1108035"/>
                      <a:pt x="104546" y="1105056"/>
                    </a:cubicBezTo>
                    <a:cubicBezTo>
                      <a:pt x="105465" y="1103660"/>
                      <a:pt x="105849" y="1101922"/>
                      <a:pt x="105626" y="1100222"/>
                    </a:cubicBezTo>
                    <a:lnTo>
                      <a:pt x="48130" y="9765"/>
                    </a:lnTo>
                    <a:close/>
                  </a:path>
                </a:pathLst>
              </a:custGeom>
              <a:solidFill>
                <a:srgbClr val="263238"/>
              </a:solidFill>
              <a:ln w="891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7296DAB7-B7E7-5273-DD1C-6E729EF2A9CF}"/>
                  </a:ext>
                </a:extLst>
              </p:cNvPr>
              <p:cNvSpPr/>
              <p:nvPr/>
            </p:nvSpPr>
            <p:spPr>
              <a:xfrm>
                <a:off x="6755571" y="4511547"/>
                <a:ext cx="92721" cy="1097355"/>
              </a:xfrm>
              <a:custGeom>
                <a:avLst/>
                <a:gdLst>
                  <a:gd name="connsiteX0" fmla="*/ 44689 w 92721"/>
                  <a:gd name="connsiteY0" fmla="*/ 391 h 1097355"/>
                  <a:gd name="connsiteX1" fmla="*/ 49 w 92721"/>
                  <a:gd name="connsiteY1" fmla="*/ 1084306 h 1097355"/>
                  <a:gd name="connsiteX2" fmla="*/ 8263 w 92721"/>
                  <a:gd name="connsiteY2" fmla="*/ 1097000 h 1097355"/>
                  <a:gd name="connsiteX3" fmla="*/ 8263 w 92721"/>
                  <a:gd name="connsiteY3" fmla="*/ 1097000 h 1097355"/>
                  <a:gd name="connsiteX4" fmla="*/ 21057 w 92721"/>
                  <a:gd name="connsiteY4" fmla="*/ 1088651 h 1097355"/>
                  <a:gd name="connsiteX5" fmla="*/ 21298 w 92721"/>
                  <a:gd name="connsiteY5" fmla="*/ 1087235 h 1097355"/>
                  <a:gd name="connsiteX6" fmla="*/ 92722 w 92721"/>
                  <a:gd name="connsiteY6" fmla="*/ 0 h 10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21" h="1097355">
                    <a:moveTo>
                      <a:pt x="44689" y="391"/>
                    </a:moveTo>
                    <a:lnTo>
                      <a:pt x="49" y="1084306"/>
                    </a:lnTo>
                    <a:cubicBezTo>
                      <a:pt x="-460" y="1090174"/>
                      <a:pt x="3031" y="1095574"/>
                      <a:pt x="8263" y="1097000"/>
                    </a:cubicBezTo>
                    <a:lnTo>
                      <a:pt x="8263" y="1097000"/>
                    </a:lnTo>
                    <a:cubicBezTo>
                      <a:pt x="13905" y="1098563"/>
                      <a:pt x="19628" y="1094823"/>
                      <a:pt x="21057" y="1088651"/>
                    </a:cubicBezTo>
                    <a:cubicBezTo>
                      <a:pt x="21164" y="1088182"/>
                      <a:pt x="21244" y="1087714"/>
                      <a:pt x="21298" y="1087235"/>
                    </a:cubicBezTo>
                    <a:lnTo>
                      <a:pt x="92722" y="0"/>
                    </a:lnTo>
                    <a:close/>
                  </a:path>
                </a:pathLst>
              </a:custGeom>
              <a:solidFill>
                <a:srgbClr val="263238"/>
              </a:solidFill>
              <a:ln w="891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B9E3A13E-5725-5E51-3270-AF417A757B71}"/>
                  </a:ext>
                </a:extLst>
              </p:cNvPr>
              <p:cNvSpPr/>
              <p:nvPr/>
            </p:nvSpPr>
            <p:spPr>
              <a:xfrm>
                <a:off x="6751451" y="4507153"/>
                <a:ext cx="101584" cy="1107058"/>
              </a:xfrm>
              <a:custGeom>
                <a:avLst/>
                <a:gdLst>
                  <a:gd name="connsiteX0" fmla="*/ 15329 w 101584"/>
                  <a:gd name="connsiteY0" fmla="*/ 1107058 h 1107058"/>
                  <a:gd name="connsiteX1" fmla="*/ 11669 w 101584"/>
                  <a:gd name="connsiteY1" fmla="*/ 1106570 h 1107058"/>
                  <a:gd name="connsiteX2" fmla="*/ 62 w 101584"/>
                  <a:gd name="connsiteY2" fmla="*/ 1088602 h 1107058"/>
                  <a:gd name="connsiteX3" fmla="*/ 44702 w 101584"/>
                  <a:gd name="connsiteY3" fmla="*/ 4687 h 1107058"/>
                  <a:gd name="connsiteX4" fmla="*/ 49077 w 101584"/>
                  <a:gd name="connsiteY4" fmla="*/ 0 h 1107058"/>
                  <a:gd name="connsiteX5" fmla="*/ 97110 w 101584"/>
                  <a:gd name="connsiteY5" fmla="*/ 0 h 1107058"/>
                  <a:gd name="connsiteX6" fmla="*/ 100324 w 101584"/>
                  <a:gd name="connsiteY6" fmla="*/ 1562 h 1107058"/>
                  <a:gd name="connsiteX7" fmla="*/ 101574 w 101584"/>
                  <a:gd name="connsiteY7" fmla="*/ 5273 h 1107058"/>
                  <a:gd name="connsiteX8" fmla="*/ 30150 w 101584"/>
                  <a:gd name="connsiteY8" fmla="*/ 1092411 h 1107058"/>
                  <a:gd name="connsiteX9" fmla="*/ 23632 w 101584"/>
                  <a:gd name="connsiteY9" fmla="*/ 1104324 h 1107058"/>
                  <a:gd name="connsiteX10" fmla="*/ 15329 w 101584"/>
                  <a:gd name="connsiteY10" fmla="*/ 1107058 h 1107058"/>
                  <a:gd name="connsiteX11" fmla="*/ 53095 w 101584"/>
                  <a:gd name="connsiteY11" fmla="*/ 9667 h 1107058"/>
                  <a:gd name="connsiteX12" fmla="*/ 8990 w 101584"/>
                  <a:gd name="connsiteY12" fmla="*/ 1089286 h 1107058"/>
                  <a:gd name="connsiteX13" fmla="*/ 13811 w 101584"/>
                  <a:gd name="connsiteY13" fmla="*/ 1097098 h 1107058"/>
                  <a:gd name="connsiteX14" fmla="*/ 18722 w 101584"/>
                  <a:gd name="connsiteY14" fmla="*/ 1096121 h 1107058"/>
                  <a:gd name="connsiteX15" fmla="*/ 21400 w 101584"/>
                  <a:gd name="connsiteY15" fmla="*/ 1091336 h 1107058"/>
                  <a:gd name="connsiteX16" fmla="*/ 92021 w 101584"/>
                  <a:gd name="connsiteY16" fmla="*/ 9667 h 110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584" h="1107058">
                    <a:moveTo>
                      <a:pt x="15329" y="1107058"/>
                    </a:moveTo>
                    <a:cubicBezTo>
                      <a:pt x="14097" y="1107039"/>
                      <a:pt x="12865" y="1106873"/>
                      <a:pt x="11669" y="1106570"/>
                    </a:cubicBezTo>
                    <a:cubicBezTo>
                      <a:pt x="4303" y="1104500"/>
                      <a:pt x="-616" y="1096893"/>
                      <a:pt x="62" y="1088602"/>
                    </a:cubicBezTo>
                    <a:lnTo>
                      <a:pt x="44702" y="4687"/>
                    </a:lnTo>
                    <a:cubicBezTo>
                      <a:pt x="44801" y="2109"/>
                      <a:pt x="46711" y="49"/>
                      <a:pt x="49077" y="0"/>
                    </a:cubicBezTo>
                    <a:lnTo>
                      <a:pt x="97110" y="0"/>
                    </a:lnTo>
                    <a:cubicBezTo>
                      <a:pt x="98333" y="-10"/>
                      <a:pt x="99502" y="566"/>
                      <a:pt x="100324" y="1562"/>
                    </a:cubicBezTo>
                    <a:cubicBezTo>
                      <a:pt x="101208" y="2549"/>
                      <a:pt x="101663" y="3896"/>
                      <a:pt x="101574" y="5273"/>
                    </a:cubicBezTo>
                    <a:lnTo>
                      <a:pt x="30150" y="1092411"/>
                    </a:lnTo>
                    <a:cubicBezTo>
                      <a:pt x="29641" y="1097225"/>
                      <a:pt x="27266" y="1101560"/>
                      <a:pt x="23632" y="1104324"/>
                    </a:cubicBezTo>
                    <a:cubicBezTo>
                      <a:pt x="21168" y="1106111"/>
                      <a:pt x="18284" y="1107058"/>
                      <a:pt x="15329" y="1107058"/>
                    </a:cubicBezTo>
                    <a:close/>
                    <a:moveTo>
                      <a:pt x="53095" y="9667"/>
                    </a:moveTo>
                    <a:lnTo>
                      <a:pt x="8990" y="1089286"/>
                    </a:lnTo>
                    <a:cubicBezTo>
                      <a:pt x="8607" y="1092840"/>
                      <a:pt x="10660" y="1096160"/>
                      <a:pt x="13811" y="1097098"/>
                    </a:cubicBezTo>
                    <a:cubicBezTo>
                      <a:pt x="15499" y="1097518"/>
                      <a:pt x="17276" y="1097166"/>
                      <a:pt x="18722" y="1096121"/>
                    </a:cubicBezTo>
                    <a:cubicBezTo>
                      <a:pt x="20177" y="1094998"/>
                      <a:pt x="21141" y="1093260"/>
                      <a:pt x="21400" y="1091336"/>
                    </a:cubicBezTo>
                    <a:lnTo>
                      <a:pt x="92021" y="9667"/>
                    </a:lnTo>
                    <a:close/>
                  </a:path>
                </a:pathLst>
              </a:custGeom>
              <a:solidFill>
                <a:srgbClr val="263238"/>
              </a:solidFill>
              <a:ln w="891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D61A0A48-CBFF-7BF1-2531-A523F3CD6903}"/>
                  </a:ext>
                </a:extLst>
              </p:cNvPr>
              <p:cNvSpPr/>
              <p:nvPr/>
            </p:nvSpPr>
            <p:spPr>
              <a:xfrm>
                <a:off x="6235327" y="4511645"/>
                <a:ext cx="92106" cy="1094010"/>
              </a:xfrm>
              <a:custGeom>
                <a:avLst/>
                <a:gdLst>
                  <a:gd name="connsiteX0" fmla="*/ 44699 w 92106"/>
                  <a:gd name="connsiteY0" fmla="*/ 293 h 1094010"/>
                  <a:gd name="connsiteX1" fmla="*/ 59 w 92106"/>
                  <a:gd name="connsiteY1" fmla="*/ 1080888 h 1094010"/>
                  <a:gd name="connsiteX2" fmla="*/ 8273 w 92106"/>
                  <a:gd name="connsiteY2" fmla="*/ 1093680 h 1094010"/>
                  <a:gd name="connsiteX3" fmla="*/ 21102 w 92106"/>
                  <a:gd name="connsiteY3" fmla="*/ 1085126 h 1094010"/>
                  <a:gd name="connsiteX4" fmla="*/ 21308 w 92106"/>
                  <a:gd name="connsiteY4" fmla="*/ 1083915 h 1094010"/>
                  <a:gd name="connsiteX5" fmla="*/ 92107 w 92106"/>
                  <a:gd name="connsiteY5" fmla="*/ 0 h 109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106" h="1094010">
                    <a:moveTo>
                      <a:pt x="44699" y="293"/>
                    </a:moveTo>
                    <a:lnTo>
                      <a:pt x="59" y="1080888"/>
                    </a:lnTo>
                    <a:cubicBezTo>
                      <a:pt x="-503" y="1086796"/>
                      <a:pt x="3005" y="1092254"/>
                      <a:pt x="8273" y="1093680"/>
                    </a:cubicBezTo>
                    <a:cubicBezTo>
                      <a:pt x="13978" y="1095194"/>
                      <a:pt x="19718" y="1091366"/>
                      <a:pt x="21102" y="1085126"/>
                    </a:cubicBezTo>
                    <a:cubicBezTo>
                      <a:pt x="21192" y="1084726"/>
                      <a:pt x="21254" y="1084325"/>
                      <a:pt x="21308" y="1083915"/>
                    </a:cubicBezTo>
                    <a:lnTo>
                      <a:pt x="92107" y="0"/>
                    </a:lnTo>
                    <a:close/>
                  </a:path>
                </a:pathLst>
              </a:custGeom>
              <a:solidFill>
                <a:srgbClr val="263238"/>
              </a:solidFill>
              <a:ln w="891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CFA3A681-EA48-E5ED-6A2C-B087F8CA88E3}"/>
                  </a:ext>
                </a:extLst>
              </p:cNvPr>
              <p:cNvSpPr/>
              <p:nvPr/>
            </p:nvSpPr>
            <p:spPr>
              <a:xfrm>
                <a:off x="6231313" y="4507055"/>
                <a:ext cx="101494" cy="1103475"/>
              </a:xfrm>
              <a:custGeom>
                <a:avLst/>
                <a:gdLst>
                  <a:gd name="connsiteX0" fmla="*/ 15322 w 101494"/>
                  <a:gd name="connsiteY0" fmla="*/ 1103445 h 1103475"/>
                  <a:gd name="connsiteX1" fmla="*/ 11661 w 101494"/>
                  <a:gd name="connsiteY1" fmla="*/ 1102957 h 1103475"/>
                  <a:gd name="connsiteX2" fmla="*/ 55 w 101494"/>
                  <a:gd name="connsiteY2" fmla="*/ 1085087 h 1103475"/>
                  <a:gd name="connsiteX3" fmla="*/ 44695 w 101494"/>
                  <a:gd name="connsiteY3" fmla="*/ 4687 h 1103475"/>
                  <a:gd name="connsiteX4" fmla="*/ 49159 w 101494"/>
                  <a:gd name="connsiteY4" fmla="*/ 0 h 1103475"/>
                  <a:gd name="connsiteX5" fmla="*/ 97013 w 101494"/>
                  <a:gd name="connsiteY5" fmla="*/ 0 h 1103475"/>
                  <a:gd name="connsiteX6" fmla="*/ 101495 w 101494"/>
                  <a:gd name="connsiteY6" fmla="*/ 4863 h 1103475"/>
                  <a:gd name="connsiteX7" fmla="*/ 101477 w 101494"/>
                  <a:gd name="connsiteY7" fmla="*/ 5273 h 1103475"/>
                  <a:gd name="connsiteX8" fmla="*/ 30678 w 101494"/>
                  <a:gd name="connsiteY8" fmla="*/ 1089188 h 1103475"/>
                  <a:gd name="connsiteX9" fmla="*/ 24161 w 101494"/>
                  <a:gd name="connsiteY9" fmla="*/ 1101004 h 1103475"/>
                  <a:gd name="connsiteX10" fmla="*/ 15322 w 101494"/>
                  <a:gd name="connsiteY10" fmla="*/ 1103445 h 1103475"/>
                  <a:gd name="connsiteX11" fmla="*/ 52998 w 101494"/>
                  <a:gd name="connsiteY11" fmla="*/ 9765 h 1103475"/>
                  <a:gd name="connsiteX12" fmla="*/ 8983 w 101494"/>
                  <a:gd name="connsiteY12" fmla="*/ 1085770 h 1103475"/>
                  <a:gd name="connsiteX13" fmla="*/ 13804 w 101494"/>
                  <a:gd name="connsiteY13" fmla="*/ 1093485 h 1103475"/>
                  <a:gd name="connsiteX14" fmla="*/ 18714 w 101494"/>
                  <a:gd name="connsiteY14" fmla="*/ 1092606 h 1103475"/>
                  <a:gd name="connsiteX15" fmla="*/ 21393 w 101494"/>
                  <a:gd name="connsiteY15" fmla="*/ 1087821 h 1103475"/>
                  <a:gd name="connsiteX16" fmla="*/ 91835 w 101494"/>
                  <a:gd name="connsiteY16" fmla="*/ 9765 h 11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494" h="1103475">
                    <a:moveTo>
                      <a:pt x="15322" y="1103445"/>
                    </a:moveTo>
                    <a:cubicBezTo>
                      <a:pt x="14090" y="1103474"/>
                      <a:pt x="12858" y="1103308"/>
                      <a:pt x="11661" y="1102957"/>
                    </a:cubicBezTo>
                    <a:cubicBezTo>
                      <a:pt x="4331" y="1100887"/>
                      <a:pt x="-579" y="1093338"/>
                      <a:pt x="55" y="1085087"/>
                    </a:cubicBezTo>
                    <a:lnTo>
                      <a:pt x="44695" y="4687"/>
                    </a:lnTo>
                    <a:cubicBezTo>
                      <a:pt x="44793" y="2070"/>
                      <a:pt x="46757" y="0"/>
                      <a:pt x="49159" y="0"/>
                    </a:cubicBezTo>
                    <a:lnTo>
                      <a:pt x="97013" y="0"/>
                    </a:lnTo>
                    <a:cubicBezTo>
                      <a:pt x="99477" y="-10"/>
                      <a:pt x="101486" y="2168"/>
                      <a:pt x="101495" y="4863"/>
                    </a:cubicBezTo>
                    <a:cubicBezTo>
                      <a:pt x="101495" y="5000"/>
                      <a:pt x="101486" y="5136"/>
                      <a:pt x="101477" y="5273"/>
                    </a:cubicBezTo>
                    <a:lnTo>
                      <a:pt x="30678" y="1089188"/>
                    </a:lnTo>
                    <a:cubicBezTo>
                      <a:pt x="30169" y="1093973"/>
                      <a:pt x="27785" y="1098279"/>
                      <a:pt x="24161" y="1101004"/>
                    </a:cubicBezTo>
                    <a:cubicBezTo>
                      <a:pt x="21518" y="1102801"/>
                      <a:pt x="18429" y="1103650"/>
                      <a:pt x="15322" y="1103445"/>
                    </a:cubicBezTo>
                    <a:close/>
                    <a:moveTo>
                      <a:pt x="52998" y="9765"/>
                    </a:moveTo>
                    <a:lnTo>
                      <a:pt x="8983" y="1085770"/>
                    </a:lnTo>
                    <a:cubicBezTo>
                      <a:pt x="8572" y="1089305"/>
                      <a:pt x="10643" y="1092625"/>
                      <a:pt x="13804" y="1093485"/>
                    </a:cubicBezTo>
                    <a:cubicBezTo>
                      <a:pt x="15483" y="1093983"/>
                      <a:pt x="17268" y="1093660"/>
                      <a:pt x="18714" y="1092606"/>
                    </a:cubicBezTo>
                    <a:cubicBezTo>
                      <a:pt x="20152" y="1091464"/>
                      <a:pt x="21116" y="1089745"/>
                      <a:pt x="21393" y="1087821"/>
                    </a:cubicBezTo>
                    <a:lnTo>
                      <a:pt x="91835" y="9765"/>
                    </a:lnTo>
                    <a:close/>
                  </a:path>
                </a:pathLst>
              </a:custGeom>
              <a:solidFill>
                <a:srgbClr val="263238"/>
              </a:solidFill>
              <a:ln w="891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C4622624-3EB7-784D-D98C-4435537ABE71}"/>
                  </a:ext>
                </a:extLst>
              </p:cNvPr>
              <p:cNvSpPr/>
              <p:nvPr/>
            </p:nvSpPr>
            <p:spPr>
              <a:xfrm>
                <a:off x="6248599" y="4451395"/>
                <a:ext cx="2127988" cy="93939"/>
              </a:xfrm>
              <a:custGeom>
                <a:avLst/>
                <a:gdLst>
                  <a:gd name="connsiteX0" fmla="*/ 0 w 2127988"/>
                  <a:gd name="connsiteY0" fmla="*/ 0 h 93939"/>
                  <a:gd name="connsiteX1" fmla="*/ 2127989 w 2127988"/>
                  <a:gd name="connsiteY1" fmla="*/ 0 h 93939"/>
                  <a:gd name="connsiteX2" fmla="*/ 2127989 w 2127988"/>
                  <a:gd name="connsiteY2" fmla="*/ 93939 h 93939"/>
                  <a:gd name="connsiteX3" fmla="*/ 0 w 2127988"/>
                  <a:gd name="connsiteY3" fmla="*/ 93939 h 93939"/>
                </a:gdLst>
                <a:ahLst/>
                <a:cxnLst>
                  <a:cxn ang="0">
                    <a:pos x="connsiteX0" y="connsiteY0"/>
                  </a:cxn>
                  <a:cxn ang="0">
                    <a:pos x="connsiteX1" y="connsiteY1"/>
                  </a:cxn>
                  <a:cxn ang="0">
                    <a:pos x="connsiteX2" y="connsiteY2"/>
                  </a:cxn>
                  <a:cxn ang="0">
                    <a:pos x="connsiteX3" y="connsiteY3"/>
                  </a:cxn>
                </a:cxnLst>
                <a:rect l="l" t="t" r="r" b="b"/>
                <a:pathLst>
                  <a:path w="2127988" h="93939">
                    <a:moveTo>
                      <a:pt x="0" y="0"/>
                    </a:moveTo>
                    <a:lnTo>
                      <a:pt x="2127989" y="0"/>
                    </a:lnTo>
                    <a:lnTo>
                      <a:pt x="2127989" y="93939"/>
                    </a:lnTo>
                    <a:lnTo>
                      <a:pt x="0" y="93939"/>
                    </a:lnTo>
                    <a:close/>
                  </a:path>
                </a:pathLst>
              </a:custGeom>
              <a:solidFill>
                <a:srgbClr val="FFFFFF"/>
              </a:solidFill>
              <a:ln w="891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D13A88BB-039A-0567-CEEE-2289D9C5BB37}"/>
                  </a:ext>
                </a:extLst>
              </p:cNvPr>
              <p:cNvSpPr/>
              <p:nvPr/>
            </p:nvSpPr>
            <p:spPr>
              <a:xfrm>
                <a:off x="6244135" y="4446512"/>
                <a:ext cx="2136916" cy="103704"/>
              </a:xfrm>
              <a:custGeom>
                <a:avLst/>
                <a:gdLst>
                  <a:gd name="connsiteX0" fmla="*/ 2132453 w 2136916"/>
                  <a:gd name="connsiteY0" fmla="*/ 103704 h 103704"/>
                  <a:gd name="connsiteX1" fmla="*/ 4464 w 2136916"/>
                  <a:gd name="connsiteY1" fmla="*/ 103704 h 103704"/>
                  <a:gd name="connsiteX2" fmla="*/ 0 w 2136916"/>
                  <a:gd name="connsiteY2" fmla="*/ 98822 h 103704"/>
                  <a:gd name="connsiteX3" fmla="*/ 0 w 2136916"/>
                  <a:gd name="connsiteY3" fmla="*/ 4883 h 103704"/>
                  <a:gd name="connsiteX4" fmla="*/ 4464 w 2136916"/>
                  <a:gd name="connsiteY4" fmla="*/ 0 h 103704"/>
                  <a:gd name="connsiteX5" fmla="*/ 2132453 w 2136916"/>
                  <a:gd name="connsiteY5" fmla="*/ 0 h 103704"/>
                  <a:gd name="connsiteX6" fmla="*/ 2136917 w 2136916"/>
                  <a:gd name="connsiteY6" fmla="*/ 4883 h 103704"/>
                  <a:gd name="connsiteX7" fmla="*/ 2136917 w 2136916"/>
                  <a:gd name="connsiteY7" fmla="*/ 98822 h 103704"/>
                  <a:gd name="connsiteX8" fmla="*/ 2132453 w 2136916"/>
                  <a:gd name="connsiteY8" fmla="*/ 103704 h 103704"/>
                  <a:gd name="connsiteX9" fmla="*/ 8928 w 2136916"/>
                  <a:gd name="connsiteY9" fmla="*/ 93939 h 103704"/>
                  <a:gd name="connsiteX10" fmla="*/ 2127989 w 2136916"/>
                  <a:gd name="connsiteY10" fmla="*/ 93939 h 103704"/>
                  <a:gd name="connsiteX11" fmla="*/ 2127989 w 2136916"/>
                  <a:gd name="connsiteY11" fmla="*/ 9765 h 103704"/>
                  <a:gd name="connsiteX12" fmla="*/ 8928 w 2136916"/>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6916" h="103704">
                    <a:moveTo>
                      <a:pt x="2132453" y="103704"/>
                    </a:moveTo>
                    <a:lnTo>
                      <a:pt x="4464" y="103704"/>
                    </a:lnTo>
                    <a:cubicBezTo>
                      <a:pt x="2018" y="103656"/>
                      <a:pt x="45" y="101498"/>
                      <a:pt x="0" y="98822"/>
                    </a:cubicBezTo>
                    <a:lnTo>
                      <a:pt x="0" y="4883"/>
                    </a:lnTo>
                    <a:cubicBezTo>
                      <a:pt x="0" y="2187"/>
                      <a:pt x="2000" y="0"/>
                      <a:pt x="4464" y="0"/>
                    </a:cubicBezTo>
                    <a:lnTo>
                      <a:pt x="2132453" y="0"/>
                    </a:lnTo>
                    <a:cubicBezTo>
                      <a:pt x="2134917" y="0"/>
                      <a:pt x="2136917" y="2187"/>
                      <a:pt x="2136917" y="4883"/>
                    </a:cubicBezTo>
                    <a:lnTo>
                      <a:pt x="2136917" y="98822"/>
                    </a:lnTo>
                    <a:cubicBezTo>
                      <a:pt x="2136917" y="101517"/>
                      <a:pt x="2134917" y="103704"/>
                      <a:pt x="2132453" y="103704"/>
                    </a:cubicBezTo>
                    <a:close/>
                    <a:moveTo>
                      <a:pt x="8928" y="93939"/>
                    </a:moveTo>
                    <a:lnTo>
                      <a:pt x="2127989" y="93939"/>
                    </a:lnTo>
                    <a:lnTo>
                      <a:pt x="2127989"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DD3F9B12-F0BA-1D45-C840-56A4CAA98081}"/>
                  </a:ext>
                </a:extLst>
              </p:cNvPr>
              <p:cNvSpPr/>
              <p:nvPr/>
            </p:nvSpPr>
            <p:spPr>
              <a:xfrm>
                <a:off x="6248599" y="4451395"/>
                <a:ext cx="2127988" cy="32224"/>
              </a:xfrm>
              <a:custGeom>
                <a:avLst/>
                <a:gdLst>
                  <a:gd name="connsiteX0" fmla="*/ 0 w 2127988"/>
                  <a:gd name="connsiteY0" fmla="*/ 0 h 32224"/>
                  <a:gd name="connsiteX1" fmla="*/ 2127989 w 2127988"/>
                  <a:gd name="connsiteY1" fmla="*/ 0 h 32224"/>
                  <a:gd name="connsiteX2" fmla="*/ 2127989 w 2127988"/>
                  <a:gd name="connsiteY2" fmla="*/ 32224 h 32224"/>
                  <a:gd name="connsiteX3" fmla="*/ 0 w 2127988"/>
                  <a:gd name="connsiteY3" fmla="*/ 32224 h 32224"/>
                </a:gdLst>
                <a:ahLst/>
                <a:cxnLst>
                  <a:cxn ang="0">
                    <a:pos x="connsiteX0" y="connsiteY0"/>
                  </a:cxn>
                  <a:cxn ang="0">
                    <a:pos x="connsiteX1" y="connsiteY1"/>
                  </a:cxn>
                  <a:cxn ang="0">
                    <a:pos x="connsiteX2" y="connsiteY2"/>
                  </a:cxn>
                  <a:cxn ang="0">
                    <a:pos x="connsiteX3" y="connsiteY3"/>
                  </a:cxn>
                </a:cxnLst>
                <a:rect l="l" t="t" r="r" b="b"/>
                <a:pathLst>
                  <a:path w="2127988" h="32224">
                    <a:moveTo>
                      <a:pt x="0" y="0"/>
                    </a:moveTo>
                    <a:lnTo>
                      <a:pt x="2127989" y="0"/>
                    </a:lnTo>
                    <a:lnTo>
                      <a:pt x="2127989" y="32224"/>
                    </a:lnTo>
                    <a:lnTo>
                      <a:pt x="0" y="32224"/>
                    </a:lnTo>
                    <a:close/>
                  </a:path>
                </a:pathLst>
              </a:custGeom>
              <a:solidFill>
                <a:srgbClr val="263238"/>
              </a:solidFill>
              <a:ln w="891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E85C06CA-A657-7227-7B38-540A449B7E59}"/>
                  </a:ext>
                </a:extLst>
              </p:cNvPr>
              <p:cNvSpPr/>
              <p:nvPr/>
            </p:nvSpPr>
            <p:spPr>
              <a:xfrm>
                <a:off x="6244135" y="4446512"/>
                <a:ext cx="2136916" cy="41989"/>
              </a:xfrm>
              <a:custGeom>
                <a:avLst/>
                <a:gdLst>
                  <a:gd name="connsiteX0" fmla="*/ 2132453 w 2136916"/>
                  <a:gd name="connsiteY0" fmla="*/ 41990 h 41989"/>
                  <a:gd name="connsiteX1" fmla="*/ 4464 w 2136916"/>
                  <a:gd name="connsiteY1" fmla="*/ 41990 h 41989"/>
                  <a:gd name="connsiteX2" fmla="*/ 0 w 2136916"/>
                  <a:gd name="connsiteY2" fmla="*/ 37107 h 41989"/>
                  <a:gd name="connsiteX3" fmla="*/ 0 w 2136916"/>
                  <a:gd name="connsiteY3" fmla="*/ 4883 h 41989"/>
                  <a:gd name="connsiteX4" fmla="*/ 4464 w 2136916"/>
                  <a:gd name="connsiteY4" fmla="*/ 0 h 41989"/>
                  <a:gd name="connsiteX5" fmla="*/ 2132453 w 2136916"/>
                  <a:gd name="connsiteY5" fmla="*/ 0 h 41989"/>
                  <a:gd name="connsiteX6" fmla="*/ 2136917 w 2136916"/>
                  <a:gd name="connsiteY6" fmla="*/ 4883 h 41989"/>
                  <a:gd name="connsiteX7" fmla="*/ 2136917 w 2136916"/>
                  <a:gd name="connsiteY7" fmla="*/ 37302 h 41989"/>
                  <a:gd name="connsiteX8" fmla="*/ 2132453 w 2136916"/>
                  <a:gd name="connsiteY8" fmla="*/ 41990 h 41989"/>
                  <a:gd name="connsiteX9" fmla="*/ 8928 w 2136916"/>
                  <a:gd name="connsiteY9" fmla="*/ 32225 h 41989"/>
                  <a:gd name="connsiteX10" fmla="*/ 2127989 w 2136916"/>
                  <a:gd name="connsiteY10" fmla="*/ 32225 h 41989"/>
                  <a:gd name="connsiteX11" fmla="*/ 2127989 w 2136916"/>
                  <a:gd name="connsiteY11" fmla="*/ 9765 h 41989"/>
                  <a:gd name="connsiteX12" fmla="*/ 8928 w 2136916"/>
                  <a:gd name="connsiteY12" fmla="*/ 9765 h 4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6916" h="41989">
                    <a:moveTo>
                      <a:pt x="2132453" y="41990"/>
                    </a:moveTo>
                    <a:lnTo>
                      <a:pt x="4464" y="41990"/>
                    </a:lnTo>
                    <a:cubicBezTo>
                      <a:pt x="2018" y="41941"/>
                      <a:pt x="45" y="39783"/>
                      <a:pt x="0" y="37107"/>
                    </a:cubicBezTo>
                    <a:lnTo>
                      <a:pt x="0" y="4883"/>
                    </a:lnTo>
                    <a:cubicBezTo>
                      <a:pt x="0" y="2187"/>
                      <a:pt x="2000" y="0"/>
                      <a:pt x="4464" y="0"/>
                    </a:cubicBezTo>
                    <a:lnTo>
                      <a:pt x="2132453" y="0"/>
                    </a:lnTo>
                    <a:cubicBezTo>
                      <a:pt x="2134917" y="0"/>
                      <a:pt x="2136917" y="2187"/>
                      <a:pt x="2136917" y="4883"/>
                    </a:cubicBezTo>
                    <a:lnTo>
                      <a:pt x="2136917" y="37302"/>
                    </a:lnTo>
                    <a:cubicBezTo>
                      <a:pt x="2136819" y="39919"/>
                      <a:pt x="2134854" y="41990"/>
                      <a:pt x="2132453" y="41990"/>
                    </a:cubicBezTo>
                    <a:close/>
                    <a:moveTo>
                      <a:pt x="8928" y="32225"/>
                    </a:moveTo>
                    <a:lnTo>
                      <a:pt x="2127989" y="32225"/>
                    </a:lnTo>
                    <a:lnTo>
                      <a:pt x="2127989"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D2CA9BB5-65F1-0DFB-ED67-616938547AC1}"/>
                  </a:ext>
                </a:extLst>
              </p:cNvPr>
              <p:cNvSpPr/>
              <p:nvPr/>
            </p:nvSpPr>
            <p:spPr>
              <a:xfrm>
                <a:off x="7628243" y="4451395"/>
                <a:ext cx="748434" cy="93939"/>
              </a:xfrm>
              <a:custGeom>
                <a:avLst/>
                <a:gdLst>
                  <a:gd name="connsiteX0" fmla="*/ 0 w 748434"/>
                  <a:gd name="connsiteY0" fmla="*/ 0 h 93939"/>
                  <a:gd name="connsiteX1" fmla="*/ 748434 w 748434"/>
                  <a:gd name="connsiteY1" fmla="*/ 0 h 93939"/>
                  <a:gd name="connsiteX2" fmla="*/ 748434 w 748434"/>
                  <a:gd name="connsiteY2" fmla="*/ 93939 h 93939"/>
                  <a:gd name="connsiteX3" fmla="*/ 0 w 748434"/>
                  <a:gd name="connsiteY3" fmla="*/ 93939 h 93939"/>
                </a:gdLst>
                <a:ahLst/>
                <a:cxnLst>
                  <a:cxn ang="0">
                    <a:pos x="connsiteX0" y="connsiteY0"/>
                  </a:cxn>
                  <a:cxn ang="0">
                    <a:pos x="connsiteX1" y="connsiteY1"/>
                  </a:cxn>
                  <a:cxn ang="0">
                    <a:pos x="connsiteX2" y="connsiteY2"/>
                  </a:cxn>
                  <a:cxn ang="0">
                    <a:pos x="connsiteX3" y="connsiteY3"/>
                  </a:cxn>
                </a:cxnLst>
                <a:rect l="l" t="t" r="r" b="b"/>
                <a:pathLst>
                  <a:path w="748434" h="93939">
                    <a:moveTo>
                      <a:pt x="0" y="0"/>
                    </a:moveTo>
                    <a:lnTo>
                      <a:pt x="748434" y="0"/>
                    </a:lnTo>
                    <a:lnTo>
                      <a:pt x="748434" y="93939"/>
                    </a:lnTo>
                    <a:lnTo>
                      <a:pt x="0" y="93939"/>
                    </a:lnTo>
                    <a:close/>
                  </a:path>
                </a:pathLst>
              </a:custGeom>
              <a:solidFill>
                <a:srgbClr val="263238"/>
              </a:solidFill>
              <a:ln w="891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1DA63003-E220-ADEC-8C95-8F687FF39EA6}"/>
                  </a:ext>
                </a:extLst>
              </p:cNvPr>
              <p:cNvSpPr/>
              <p:nvPr/>
            </p:nvSpPr>
            <p:spPr>
              <a:xfrm>
                <a:off x="7623779" y="4446512"/>
                <a:ext cx="757273" cy="103704"/>
              </a:xfrm>
              <a:custGeom>
                <a:avLst/>
                <a:gdLst>
                  <a:gd name="connsiteX0" fmla="*/ 752809 w 757273"/>
                  <a:gd name="connsiteY0" fmla="*/ 103704 h 103704"/>
                  <a:gd name="connsiteX1" fmla="*/ 4464 w 757273"/>
                  <a:gd name="connsiteY1" fmla="*/ 103704 h 103704"/>
                  <a:gd name="connsiteX2" fmla="*/ 0 w 757273"/>
                  <a:gd name="connsiteY2" fmla="*/ 98822 h 103704"/>
                  <a:gd name="connsiteX3" fmla="*/ 0 w 757273"/>
                  <a:gd name="connsiteY3" fmla="*/ 4883 h 103704"/>
                  <a:gd name="connsiteX4" fmla="*/ 4464 w 757273"/>
                  <a:gd name="connsiteY4" fmla="*/ 0 h 103704"/>
                  <a:gd name="connsiteX5" fmla="*/ 752809 w 757273"/>
                  <a:gd name="connsiteY5" fmla="*/ 0 h 103704"/>
                  <a:gd name="connsiteX6" fmla="*/ 757273 w 757273"/>
                  <a:gd name="connsiteY6" fmla="*/ 4883 h 103704"/>
                  <a:gd name="connsiteX7" fmla="*/ 757273 w 757273"/>
                  <a:gd name="connsiteY7" fmla="*/ 98822 h 103704"/>
                  <a:gd name="connsiteX8" fmla="*/ 752809 w 757273"/>
                  <a:gd name="connsiteY8" fmla="*/ 103704 h 103704"/>
                  <a:gd name="connsiteX9" fmla="*/ 8928 w 757273"/>
                  <a:gd name="connsiteY9" fmla="*/ 93939 h 103704"/>
                  <a:gd name="connsiteX10" fmla="*/ 748345 w 757273"/>
                  <a:gd name="connsiteY10" fmla="*/ 93939 h 103704"/>
                  <a:gd name="connsiteX11" fmla="*/ 748345 w 757273"/>
                  <a:gd name="connsiteY11" fmla="*/ 9765 h 103704"/>
                  <a:gd name="connsiteX12" fmla="*/ 8928 w 757273"/>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7273" h="103704">
                    <a:moveTo>
                      <a:pt x="752809" y="103704"/>
                    </a:moveTo>
                    <a:lnTo>
                      <a:pt x="4464" y="103704"/>
                    </a:lnTo>
                    <a:cubicBezTo>
                      <a:pt x="2000" y="103704"/>
                      <a:pt x="0" y="101517"/>
                      <a:pt x="0" y="98822"/>
                    </a:cubicBezTo>
                    <a:lnTo>
                      <a:pt x="0" y="4883"/>
                    </a:lnTo>
                    <a:cubicBezTo>
                      <a:pt x="0" y="2187"/>
                      <a:pt x="2000" y="0"/>
                      <a:pt x="4464" y="0"/>
                    </a:cubicBezTo>
                    <a:lnTo>
                      <a:pt x="752809" y="0"/>
                    </a:lnTo>
                    <a:cubicBezTo>
                      <a:pt x="755273" y="0"/>
                      <a:pt x="757273" y="2187"/>
                      <a:pt x="757273" y="4883"/>
                    </a:cubicBezTo>
                    <a:lnTo>
                      <a:pt x="757273" y="98822"/>
                    </a:lnTo>
                    <a:cubicBezTo>
                      <a:pt x="757273" y="101517"/>
                      <a:pt x="755273" y="103704"/>
                      <a:pt x="752809" y="103704"/>
                    </a:cubicBezTo>
                    <a:close/>
                    <a:moveTo>
                      <a:pt x="8928" y="93939"/>
                    </a:moveTo>
                    <a:lnTo>
                      <a:pt x="748345" y="93939"/>
                    </a:lnTo>
                    <a:lnTo>
                      <a:pt x="748345"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F5AD9247-15AA-6447-384F-7FDD382359A7}"/>
                  </a:ext>
                </a:extLst>
              </p:cNvPr>
              <p:cNvSpPr/>
              <p:nvPr/>
            </p:nvSpPr>
            <p:spPr>
              <a:xfrm>
                <a:off x="6221994" y="4420147"/>
                <a:ext cx="2181288" cy="35837"/>
              </a:xfrm>
              <a:custGeom>
                <a:avLst/>
                <a:gdLst>
                  <a:gd name="connsiteX0" fmla="*/ 0 w 2181288"/>
                  <a:gd name="connsiteY0" fmla="*/ 0 h 35837"/>
                  <a:gd name="connsiteX1" fmla="*/ 2181289 w 2181288"/>
                  <a:gd name="connsiteY1" fmla="*/ 0 h 35837"/>
                  <a:gd name="connsiteX2" fmla="*/ 2181289 w 2181288"/>
                  <a:gd name="connsiteY2" fmla="*/ 35838 h 35837"/>
                  <a:gd name="connsiteX3" fmla="*/ 0 w 2181288"/>
                  <a:gd name="connsiteY3" fmla="*/ 35838 h 35837"/>
                </a:gdLst>
                <a:ahLst/>
                <a:cxnLst>
                  <a:cxn ang="0">
                    <a:pos x="connsiteX0" y="connsiteY0"/>
                  </a:cxn>
                  <a:cxn ang="0">
                    <a:pos x="connsiteX1" y="connsiteY1"/>
                  </a:cxn>
                  <a:cxn ang="0">
                    <a:pos x="connsiteX2" y="connsiteY2"/>
                  </a:cxn>
                  <a:cxn ang="0">
                    <a:pos x="connsiteX3" y="connsiteY3"/>
                  </a:cxn>
                </a:cxnLst>
                <a:rect l="l" t="t" r="r" b="b"/>
                <a:pathLst>
                  <a:path w="2181288" h="35837">
                    <a:moveTo>
                      <a:pt x="0" y="0"/>
                    </a:moveTo>
                    <a:lnTo>
                      <a:pt x="2181289" y="0"/>
                    </a:lnTo>
                    <a:lnTo>
                      <a:pt x="2181289" y="35838"/>
                    </a:lnTo>
                    <a:lnTo>
                      <a:pt x="0" y="35838"/>
                    </a:lnTo>
                    <a:close/>
                  </a:path>
                </a:pathLst>
              </a:custGeom>
              <a:solidFill>
                <a:srgbClr val="FFFFFF"/>
              </a:solidFill>
              <a:ln w="891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B1572696-2F3A-0B6D-16C4-DA739E8FC63E}"/>
                  </a:ext>
                </a:extLst>
              </p:cNvPr>
              <p:cNvSpPr/>
              <p:nvPr/>
            </p:nvSpPr>
            <p:spPr>
              <a:xfrm>
                <a:off x="6217530" y="4415264"/>
                <a:ext cx="2190216" cy="45602"/>
              </a:xfrm>
              <a:custGeom>
                <a:avLst/>
                <a:gdLst>
                  <a:gd name="connsiteX0" fmla="*/ 2185753 w 2190216"/>
                  <a:gd name="connsiteY0" fmla="*/ 45602 h 45602"/>
                  <a:gd name="connsiteX1" fmla="*/ 4464 w 2190216"/>
                  <a:gd name="connsiteY1" fmla="*/ 45602 h 45602"/>
                  <a:gd name="connsiteX2" fmla="*/ 0 w 2190216"/>
                  <a:gd name="connsiteY2" fmla="*/ 40720 h 45602"/>
                  <a:gd name="connsiteX3" fmla="*/ 0 w 2190216"/>
                  <a:gd name="connsiteY3" fmla="*/ 4883 h 45602"/>
                  <a:gd name="connsiteX4" fmla="*/ 4464 w 2190216"/>
                  <a:gd name="connsiteY4" fmla="*/ 0 h 45602"/>
                  <a:gd name="connsiteX5" fmla="*/ 2185753 w 2190216"/>
                  <a:gd name="connsiteY5" fmla="*/ 0 h 45602"/>
                  <a:gd name="connsiteX6" fmla="*/ 2190217 w 2190216"/>
                  <a:gd name="connsiteY6" fmla="*/ 4883 h 45602"/>
                  <a:gd name="connsiteX7" fmla="*/ 2190217 w 2190216"/>
                  <a:gd name="connsiteY7" fmla="*/ 40720 h 45602"/>
                  <a:gd name="connsiteX8" fmla="*/ 2185753 w 2190216"/>
                  <a:gd name="connsiteY8" fmla="*/ 45602 h 45602"/>
                  <a:gd name="connsiteX9" fmla="*/ 8928 w 2190216"/>
                  <a:gd name="connsiteY9" fmla="*/ 35837 h 45602"/>
                  <a:gd name="connsiteX10" fmla="*/ 2181289 w 2190216"/>
                  <a:gd name="connsiteY10" fmla="*/ 35837 h 45602"/>
                  <a:gd name="connsiteX11" fmla="*/ 2181289 w 2190216"/>
                  <a:gd name="connsiteY11" fmla="*/ 9960 h 45602"/>
                  <a:gd name="connsiteX12" fmla="*/ 8928 w 2190216"/>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216" h="45602">
                    <a:moveTo>
                      <a:pt x="2185753" y="45602"/>
                    </a:moveTo>
                    <a:lnTo>
                      <a:pt x="4464" y="45602"/>
                    </a:lnTo>
                    <a:cubicBezTo>
                      <a:pt x="2000" y="45602"/>
                      <a:pt x="0" y="43415"/>
                      <a:pt x="0" y="40720"/>
                    </a:cubicBezTo>
                    <a:lnTo>
                      <a:pt x="0" y="4883"/>
                    </a:lnTo>
                    <a:cubicBezTo>
                      <a:pt x="0" y="2187"/>
                      <a:pt x="2000" y="0"/>
                      <a:pt x="4464" y="0"/>
                    </a:cubicBezTo>
                    <a:lnTo>
                      <a:pt x="2185753" y="0"/>
                    </a:lnTo>
                    <a:cubicBezTo>
                      <a:pt x="2188217" y="0"/>
                      <a:pt x="2190217" y="2187"/>
                      <a:pt x="2190217" y="4883"/>
                    </a:cubicBezTo>
                    <a:lnTo>
                      <a:pt x="2190217" y="40720"/>
                    </a:lnTo>
                    <a:cubicBezTo>
                      <a:pt x="2190172" y="43396"/>
                      <a:pt x="2188199" y="45554"/>
                      <a:pt x="2185753" y="45602"/>
                    </a:cubicBezTo>
                    <a:close/>
                    <a:moveTo>
                      <a:pt x="8928" y="35837"/>
                    </a:moveTo>
                    <a:lnTo>
                      <a:pt x="2181289" y="35837"/>
                    </a:lnTo>
                    <a:lnTo>
                      <a:pt x="2181289" y="9960"/>
                    </a:lnTo>
                    <a:lnTo>
                      <a:pt x="8928" y="9960"/>
                    </a:lnTo>
                    <a:close/>
                  </a:path>
                </a:pathLst>
              </a:custGeom>
              <a:solidFill>
                <a:srgbClr val="263238"/>
              </a:solidFill>
              <a:ln w="891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6E38B071-FF76-6366-D519-5095B1F08D9D}"/>
                  </a:ext>
                </a:extLst>
              </p:cNvPr>
              <p:cNvSpPr/>
              <p:nvPr/>
            </p:nvSpPr>
            <p:spPr>
              <a:xfrm>
                <a:off x="7659402" y="4420147"/>
                <a:ext cx="743880" cy="35837"/>
              </a:xfrm>
              <a:custGeom>
                <a:avLst/>
                <a:gdLst>
                  <a:gd name="connsiteX0" fmla="*/ 0 w 743880"/>
                  <a:gd name="connsiteY0" fmla="*/ 0 h 35837"/>
                  <a:gd name="connsiteX1" fmla="*/ 743881 w 743880"/>
                  <a:gd name="connsiteY1" fmla="*/ 0 h 35837"/>
                  <a:gd name="connsiteX2" fmla="*/ 743881 w 743880"/>
                  <a:gd name="connsiteY2" fmla="*/ 35838 h 35837"/>
                  <a:gd name="connsiteX3" fmla="*/ 0 w 743880"/>
                  <a:gd name="connsiteY3" fmla="*/ 35838 h 35837"/>
                </a:gdLst>
                <a:ahLst/>
                <a:cxnLst>
                  <a:cxn ang="0">
                    <a:pos x="connsiteX0" y="connsiteY0"/>
                  </a:cxn>
                  <a:cxn ang="0">
                    <a:pos x="connsiteX1" y="connsiteY1"/>
                  </a:cxn>
                  <a:cxn ang="0">
                    <a:pos x="connsiteX2" y="connsiteY2"/>
                  </a:cxn>
                  <a:cxn ang="0">
                    <a:pos x="connsiteX3" y="connsiteY3"/>
                  </a:cxn>
                </a:cxnLst>
                <a:rect l="l" t="t" r="r" b="b"/>
                <a:pathLst>
                  <a:path w="743880" h="35837">
                    <a:moveTo>
                      <a:pt x="0" y="0"/>
                    </a:moveTo>
                    <a:lnTo>
                      <a:pt x="743881" y="0"/>
                    </a:lnTo>
                    <a:lnTo>
                      <a:pt x="743881" y="35838"/>
                    </a:lnTo>
                    <a:lnTo>
                      <a:pt x="0" y="35838"/>
                    </a:lnTo>
                    <a:close/>
                  </a:path>
                </a:pathLst>
              </a:custGeom>
              <a:solidFill>
                <a:srgbClr val="263238"/>
              </a:solidFill>
              <a:ln w="891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BBC59329-6C46-4F50-EEFD-127ABD2776E3}"/>
                  </a:ext>
                </a:extLst>
              </p:cNvPr>
              <p:cNvSpPr/>
              <p:nvPr/>
            </p:nvSpPr>
            <p:spPr>
              <a:xfrm>
                <a:off x="7654938" y="4415264"/>
                <a:ext cx="752809" cy="45602"/>
              </a:xfrm>
              <a:custGeom>
                <a:avLst/>
                <a:gdLst>
                  <a:gd name="connsiteX0" fmla="*/ 748345 w 752809"/>
                  <a:gd name="connsiteY0" fmla="*/ 45602 h 45602"/>
                  <a:gd name="connsiteX1" fmla="*/ 4464 w 752809"/>
                  <a:gd name="connsiteY1" fmla="*/ 45602 h 45602"/>
                  <a:gd name="connsiteX2" fmla="*/ 0 w 752809"/>
                  <a:gd name="connsiteY2" fmla="*/ 40720 h 45602"/>
                  <a:gd name="connsiteX3" fmla="*/ 0 w 752809"/>
                  <a:gd name="connsiteY3" fmla="*/ 4883 h 45602"/>
                  <a:gd name="connsiteX4" fmla="*/ 4464 w 752809"/>
                  <a:gd name="connsiteY4" fmla="*/ 0 h 45602"/>
                  <a:gd name="connsiteX5" fmla="*/ 748345 w 752809"/>
                  <a:gd name="connsiteY5" fmla="*/ 0 h 45602"/>
                  <a:gd name="connsiteX6" fmla="*/ 752809 w 752809"/>
                  <a:gd name="connsiteY6" fmla="*/ 4883 h 45602"/>
                  <a:gd name="connsiteX7" fmla="*/ 752809 w 752809"/>
                  <a:gd name="connsiteY7" fmla="*/ 40720 h 45602"/>
                  <a:gd name="connsiteX8" fmla="*/ 748345 w 752809"/>
                  <a:gd name="connsiteY8" fmla="*/ 45602 h 45602"/>
                  <a:gd name="connsiteX9" fmla="*/ 8928 w 752809"/>
                  <a:gd name="connsiteY9" fmla="*/ 35837 h 45602"/>
                  <a:gd name="connsiteX10" fmla="*/ 743881 w 752809"/>
                  <a:gd name="connsiteY10" fmla="*/ 35837 h 45602"/>
                  <a:gd name="connsiteX11" fmla="*/ 743881 w 752809"/>
                  <a:gd name="connsiteY11" fmla="*/ 9960 h 45602"/>
                  <a:gd name="connsiteX12" fmla="*/ 8928 w 752809"/>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2809" h="45602">
                    <a:moveTo>
                      <a:pt x="748345" y="45602"/>
                    </a:moveTo>
                    <a:lnTo>
                      <a:pt x="4464" y="45602"/>
                    </a:lnTo>
                    <a:cubicBezTo>
                      <a:pt x="2000" y="45602"/>
                      <a:pt x="0" y="43415"/>
                      <a:pt x="0" y="40720"/>
                    </a:cubicBezTo>
                    <a:lnTo>
                      <a:pt x="0" y="4883"/>
                    </a:lnTo>
                    <a:cubicBezTo>
                      <a:pt x="0" y="2187"/>
                      <a:pt x="2000" y="0"/>
                      <a:pt x="4464" y="0"/>
                    </a:cubicBezTo>
                    <a:lnTo>
                      <a:pt x="748345" y="0"/>
                    </a:lnTo>
                    <a:cubicBezTo>
                      <a:pt x="750809" y="0"/>
                      <a:pt x="752809" y="2187"/>
                      <a:pt x="752809" y="4883"/>
                    </a:cubicBezTo>
                    <a:lnTo>
                      <a:pt x="752809" y="40720"/>
                    </a:lnTo>
                    <a:cubicBezTo>
                      <a:pt x="752764" y="43396"/>
                      <a:pt x="750791" y="45554"/>
                      <a:pt x="748345" y="45602"/>
                    </a:cubicBezTo>
                    <a:close/>
                    <a:moveTo>
                      <a:pt x="8928" y="35837"/>
                    </a:moveTo>
                    <a:lnTo>
                      <a:pt x="743881" y="35837"/>
                    </a:lnTo>
                    <a:lnTo>
                      <a:pt x="743881" y="9960"/>
                    </a:lnTo>
                    <a:lnTo>
                      <a:pt x="8928" y="9960"/>
                    </a:lnTo>
                    <a:close/>
                  </a:path>
                </a:pathLst>
              </a:custGeom>
              <a:solidFill>
                <a:srgbClr val="263238"/>
              </a:solidFill>
              <a:ln w="891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70E497F6-60BC-8223-5A65-DEC087F2268A}"/>
                  </a:ext>
                </a:extLst>
              </p:cNvPr>
              <p:cNvSpPr/>
              <p:nvPr/>
            </p:nvSpPr>
            <p:spPr>
              <a:xfrm>
                <a:off x="7902154" y="4245646"/>
                <a:ext cx="108296" cy="174988"/>
              </a:xfrm>
              <a:custGeom>
                <a:avLst/>
                <a:gdLst>
                  <a:gd name="connsiteX0" fmla="*/ 0 w 108296"/>
                  <a:gd name="connsiteY0" fmla="*/ 0 h 174988"/>
                  <a:gd name="connsiteX1" fmla="*/ 108297 w 108296"/>
                  <a:gd name="connsiteY1" fmla="*/ 0 h 174988"/>
                  <a:gd name="connsiteX2" fmla="*/ 108297 w 108296"/>
                  <a:gd name="connsiteY2" fmla="*/ 174989 h 174988"/>
                  <a:gd name="connsiteX3" fmla="*/ 0 w 108296"/>
                  <a:gd name="connsiteY3" fmla="*/ 174989 h 174988"/>
                </a:gdLst>
                <a:ahLst/>
                <a:cxnLst>
                  <a:cxn ang="0">
                    <a:pos x="connsiteX0" y="connsiteY0"/>
                  </a:cxn>
                  <a:cxn ang="0">
                    <a:pos x="connsiteX1" y="connsiteY1"/>
                  </a:cxn>
                  <a:cxn ang="0">
                    <a:pos x="connsiteX2" y="connsiteY2"/>
                  </a:cxn>
                  <a:cxn ang="0">
                    <a:pos x="connsiteX3" y="connsiteY3"/>
                  </a:cxn>
                </a:cxnLst>
                <a:rect l="l" t="t" r="r" b="b"/>
                <a:pathLst>
                  <a:path w="108296" h="174988">
                    <a:moveTo>
                      <a:pt x="0" y="0"/>
                    </a:moveTo>
                    <a:lnTo>
                      <a:pt x="108297" y="0"/>
                    </a:lnTo>
                    <a:lnTo>
                      <a:pt x="108297" y="174989"/>
                    </a:lnTo>
                    <a:lnTo>
                      <a:pt x="0" y="174989"/>
                    </a:lnTo>
                    <a:close/>
                  </a:path>
                </a:pathLst>
              </a:custGeom>
              <a:solidFill>
                <a:srgbClr val="FFFFFF"/>
              </a:solidFill>
              <a:ln w="891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3047DC9B-42A1-8367-8601-E4187ADAD8F1}"/>
                  </a:ext>
                </a:extLst>
              </p:cNvPr>
              <p:cNvSpPr/>
              <p:nvPr/>
            </p:nvSpPr>
            <p:spPr>
              <a:xfrm>
                <a:off x="7897690" y="4240764"/>
                <a:ext cx="117135" cy="184460"/>
              </a:xfrm>
              <a:custGeom>
                <a:avLst/>
                <a:gdLst>
                  <a:gd name="connsiteX0" fmla="*/ 112672 w 117135"/>
                  <a:gd name="connsiteY0" fmla="*/ 184461 h 184460"/>
                  <a:gd name="connsiteX1" fmla="*/ 4464 w 117135"/>
                  <a:gd name="connsiteY1" fmla="*/ 184461 h 184460"/>
                  <a:gd name="connsiteX2" fmla="*/ 0 w 117135"/>
                  <a:gd name="connsiteY2" fmla="*/ 179579 h 184460"/>
                  <a:gd name="connsiteX3" fmla="*/ 0 w 117135"/>
                  <a:gd name="connsiteY3" fmla="*/ 4883 h 184460"/>
                  <a:gd name="connsiteX4" fmla="*/ 4464 w 117135"/>
                  <a:gd name="connsiteY4" fmla="*/ 0 h 184460"/>
                  <a:gd name="connsiteX5" fmla="*/ 112672 w 117135"/>
                  <a:gd name="connsiteY5" fmla="*/ 0 h 184460"/>
                  <a:gd name="connsiteX6" fmla="*/ 117136 w 117135"/>
                  <a:gd name="connsiteY6" fmla="*/ 4883 h 184460"/>
                  <a:gd name="connsiteX7" fmla="*/ 117136 w 117135"/>
                  <a:gd name="connsiteY7" fmla="*/ 179774 h 184460"/>
                  <a:gd name="connsiteX8" fmla="*/ 112672 w 117135"/>
                  <a:gd name="connsiteY8" fmla="*/ 184461 h 184460"/>
                  <a:gd name="connsiteX9" fmla="*/ 8928 w 117135"/>
                  <a:gd name="connsiteY9" fmla="*/ 174696 h 184460"/>
                  <a:gd name="connsiteX10" fmla="*/ 108208 w 117135"/>
                  <a:gd name="connsiteY10" fmla="*/ 174696 h 184460"/>
                  <a:gd name="connsiteX11" fmla="*/ 108208 w 117135"/>
                  <a:gd name="connsiteY11" fmla="*/ 9765 h 184460"/>
                  <a:gd name="connsiteX12" fmla="*/ 8928 w 117135"/>
                  <a:gd name="connsiteY12" fmla="*/ 9765 h 18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135" h="184460">
                    <a:moveTo>
                      <a:pt x="112672" y="184461"/>
                    </a:moveTo>
                    <a:lnTo>
                      <a:pt x="4464" y="184461"/>
                    </a:lnTo>
                    <a:cubicBezTo>
                      <a:pt x="2000" y="184461"/>
                      <a:pt x="0" y="182274"/>
                      <a:pt x="0" y="179579"/>
                    </a:cubicBezTo>
                    <a:lnTo>
                      <a:pt x="0" y="4883"/>
                    </a:lnTo>
                    <a:cubicBezTo>
                      <a:pt x="0" y="2188"/>
                      <a:pt x="2000" y="0"/>
                      <a:pt x="4464" y="0"/>
                    </a:cubicBezTo>
                    <a:lnTo>
                      <a:pt x="112672" y="0"/>
                    </a:lnTo>
                    <a:cubicBezTo>
                      <a:pt x="115135" y="0"/>
                      <a:pt x="117136" y="2188"/>
                      <a:pt x="117136" y="4883"/>
                    </a:cubicBezTo>
                    <a:lnTo>
                      <a:pt x="117136" y="179774"/>
                    </a:lnTo>
                    <a:cubicBezTo>
                      <a:pt x="117037" y="182391"/>
                      <a:pt x="115073" y="184461"/>
                      <a:pt x="112672" y="184461"/>
                    </a:cubicBezTo>
                    <a:close/>
                    <a:moveTo>
                      <a:pt x="8928" y="174696"/>
                    </a:moveTo>
                    <a:lnTo>
                      <a:pt x="108208" y="174696"/>
                    </a:lnTo>
                    <a:lnTo>
                      <a:pt x="10820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621EF4E5-D170-1F6E-0070-93037DA6653C}"/>
                  </a:ext>
                </a:extLst>
              </p:cNvPr>
              <p:cNvSpPr/>
              <p:nvPr/>
            </p:nvSpPr>
            <p:spPr>
              <a:xfrm>
                <a:off x="7982060" y="4278261"/>
                <a:ext cx="58299" cy="118449"/>
              </a:xfrm>
              <a:custGeom>
                <a:avLst/>
                <a:gdLst>
                  <a:gd name="connsiteX0" fmla="*/ 23481 w 58299"/>
                  <a:gd name="connsiteY0" fmla="*/ 118449 h 118449"/>
                  <a:gd name="connsiteX1" fmla="*/ 12142 w 58299"/>
                  <a:gd name="connsiteY1" fmla="*/ 118449 h 118449"/>
                  <a:gd name="connsiteX2" fmla="*/ 3214 w 58299"/>
                  <a:gd name="connsiteY2" fmla="*/ 108684 h 118449"/>
                  <a:gd name="connsiteX3" fmla="*/ 12142 w 58299"/>
                  <a:gd name="connsiteY3" fmla="*/ 98919 h 118449"/>
                  <a:gd name="connsiteX4" fmla="*/ 23481 w 58299"/>
                  <a:gd name="connsiteY4" fmla="*/ 98919 h 118449"/>
                  <a:gd name="connsiteX5" fmla="*/ 40444 w 58299"/>
                  <a:gd name="connsiteY5" fmla="*/ 80464 h 118449"/>
                  <a:gd name="connsiteX6" fmla="*/ 40444 w 58299"/>
                  <a:gd name="connsiteY6" fmla="*/ 37986 h 118449"/>
                  <a:gd name="connsiteX7" fmla="*/ 23481 w 58299"/>
                  <a:gd name="connsiteY7" fmla="*/ 19530 h 118449"/>
                  <a:gd name="connsiteX8" fmla="*/ 8928 w 58299"/>
                  <a:gd name="connsiteY8" fmla="*/ 19530 h 118449"/>
                  <a:gd name="connsiteX9" fmla="*/ 0 w 58299"/>
                  <a:gd name="connsiteY9" fmla="*/ 9765 h 118449"/>
                  <a:gd name="connsiteX10" fmla="*/ 8928 w 58299"/>
                  <a:gd name="connsiteY10" fmla="*/ 0 h 118449"/>
                  <a:gd name="connsiteX11" fmla="*/ 23481 w 58299"/>
                  <a:gd name="connsiteY11" fmla="*/ 0 h 118449"/>
                  <a:gd name="connsiteX12" fmla="*/ 58300 w 58299"/>
                  <a:gd name="connsiteY12" fmla="*/ 37986 h 118449"/>
                  <a:gd name="connsiteX13" fmla="*/ 58300 w 58299"/>
                  <a:gd name="connsiteY13" fmla="*/ 80464 h 118449"/>
                  <a:gd name="connsiteX14" fmla="*/ 23481 w 58299"/>
                  <a:gd name="connsiteY14" fmla="*/ 118449 h 11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9" h="118449">
                    <a:moveTo>
                      <a:pt x="23481" y="118449"/>
                    </a:moveTo>
                    <a:lnTo>
                      <a:pt x="12142" y="118449"/>
                    </a:lnTo>
                    <a:cubicBezTo>
                      <a:pt x="7214" y="118449"/>
                      <a:pt x="3214" y="114075"/>
                      <a:pt x="3214" y="108684"/>
                    </a:cubicBezTo>
                    <a:cubicBezTo>
                      <a:pt x="3214" y="103294"/>
                      <a:pt x="7214" y="98919"/>
                      <a:pt x="12142" y="98919"/>
                    </a:cubicBezTo>
                    <a:lnTo>
                      <a:pt x="23481" y="98919"/>
                    </a:lnTo>
                    <a:cubicBezTo>
                      <a:pt x="32810" y="98919"/>
                      <a:pt x="40399" y="90668"/>
                      <a:pt x="40444" y="80464"/>
                    </a:cubicBezTo>
                    <a:lnTo>
                      <a:pt x="40444" y="37986"/>
                    </a:lnTo>
                    <a:cubicBezTo>
                      <a:pt x="40399" y="27781"/>
                      <a:pt x="32810" y="19530"/>
                      <a:pt x="23481" y="19530"/>
                    </a:cubicBezTo>
                    <a:lnTo>
                      <a:pt x="8928" y="19530"/>
                    </a:lnTo>
                    <a:cubicBezTo>
                      <a:pt x="4000" y="19530"/>
                      <a:pt x="0" y="15155"/>
                      <a:pt x="0" y="9765"/>
                    </a:cubicBezTo>
                    <a:cubicBezTo>
                      <a:pt x="0" y="4375"/>
                      <a:pt x="4000" y="0"/>
                      <a:pt x="8928" y="0"/>
                    </a:cubicBezTo>
                    <a:lnTo>
                      <a:pt x="23481" y="0"/>
                    </a:lnTo>
                    <a:cubicBezTo>
                      <a:pt x="42676" y="0"/>
                      <a:pt x="58255" y="16991"/>
                      <a:pt x="58300" y="37986"/>
                    </a:cubicBezTo>
                    <a:lnTo>
                      <a:pt x="58300" y="80464"/>
                    </a:lnTo>
                    <a:cubicBezTo>
                      <a:pt x="58246" y="101458"/>
                      <a:pt x="42676" y="118449"/>
                      <a:pt x="23481" y="118449"/>
                    </a:cubicBezTo>
                    <a:close/>
                  </a:path>
                </a:pathLst>
              </a:custGeom>
              <a:solidFill>
                <a:srgbClr val="FFFFFF"/>
              </a:solidFill>
              <a:ln w="891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56E9028D-E6CF-2C63-2319-2B4709E718BF}"/>
                  </a:ext>
                </a:extLst>
              </p:cNvPr>
              <p:cNvSpPr/>
              <p:nvPr/>
            </p:nvSpPr>
            <p:spPr>
              <a:xfrm>
                <a:off x="7977596" y="4273379"/>
                <a:ext cx="67227" cy="128214"/>
              </a:xfrm>
              <a:custGeom>
                <a:avLst/>
                <a:gdLst>
                  <a:gd name="connsiteX0" fmla="*/ 27945 w 67227"/>
                  <a:gd name="connsiteY0" fmla="*/ 128214 h 128214"/>
                  <a:gd name="connsiteX1" fmla="*/ 16606 w 67227"/>
                  <a:gd name="connsiteY1" fmla="*/ 128214 h 128214"/>
                  <a:gd name="connsiteX2" fmla="*/ 3214 w 67227"/>
                  <a:gd name="connsiteY2" fmla="*/ 113567 h 128214"/>
                  <a:gd name="connsiteX3" fmla="*/ 16606 w 67227"/>
                  <a:gd name="connsiteY3" fmla="*/ 98919 h 128214"/>
                  <a:gd name="connsiteX4" fmla="*/ 27945 w 67227"/>
                  <a:gd name="connsiteY4" fmla="*/ 98919 h 128214"/>
                  <a:gd name="connsiteX5" fmla="*/ 40444 w 67227"/>
                  <a:gd name="connsiteY5" fmla="*/ 85346 h 128214"/>
                  <a:gd name="connsiteX6" fmla="*/ 40444 w 67227"/>
                  <a:gd name="connsiteY6" fmla="*/ 42868 h 128214"/>
                  <a:gd name="connsiteX7" fmla="*/ 27945 w 67227"/>
                  <a:gd name="connsiteY7" fmla="*/ 29295 h 128214"/>
                  <a:gd name="connsiteX8" fmla="*/ 13392 w 67227"/>
                  <a:gd name="connsiteY8" fmla="*/ 29295 h 128214"/>
                  <a:gd name="connsiteX9" fmla="*/ 0 w 67227"/>
                  <a:gd name="connsiteY9" fmla="*/ 14648 h 128214"/>
                  <a:gd name="connsiteX10" fmla="*/ 13392 w 67227"/>
                  <a:gd name="connsiteY10" fmla="*/ 0 h 128214"/>
                  <a:gd name="connsiteX11" fmla="*/ 27945 w 67227"/>
                  <a:gd name="connsiteY11" fmla="*/ 0 h 128214"/>
                  <a:gd name="connsiteX12" fmla="*/ 67228 w 67227"/>
                  <a:gd name="connsiteY12" fmla="*/ 42868 h 128214"/>
                  <a:gd name="connsiteX13" fmla="*/ 67228 w 67227"/>
                  <a:gd name="connsiteY13" fmla="*/ 85346 h 128214"/>
                  <a:gd name="connsiteX14" fmla="*/ 27945 w 67227"/>
                  <a:gd name="connsiteY14" fmla="*/ 128214 h 128214"/>
                  <a:gd name="connsiteX15" fmla="*/ 16606 w 67227"/>
                  <a:gd name="connsiteY15" fmla="*/ 108684 h 128214"/>
                  <a:gd name="connsiteX16" fmla="*/ 12142 w 67227"/>
                  <a:gd name="connsiteY16" fmla="*/ 113567 h 128214"/>
                  <a:gd name="connsiteX17" fmla="*/ 16606 w 67227"/>
                  <a:gd name="connsiteY17" fmla="*/ 118449 h 128214"/>
                  <a:gd name="connsiteX18" fmla="*/ 27945 w 67227"/>
                  <a:gd name="connsiteY18" fmla="*/ 118449 h 128214"/>
                  <a:gd name="connsiteX19" fmla="*/ 58300 w 67227"/>
                  <a:gd name="connsiteY19" fmla="*/ 85346 h 128214"/>
                  <a:gd name="connsiteX20" fmla="*/ 58300 w 67227"/>
                  <a:gd name="connsiteY20" fmla="*/ 42868 h 128214"/>
                  <a:gd name="connsiteX21" fmla="*/ 27945 w 67227"/>
                  <a:gd name="connsiteY21" fmla="*/ 9765 h 128214"/>
                  <a:gd name="connsiteX22" fmla="*/ 13392 w 67227"/>
                  <a:gd name="connsiteY22" fmla="*/ 9765 h 128214"/>
                  <a:gd name="connsiteX23" fmla="*/ 8928 w 67227"/>
                  <a:gd name="connsiteY23" fmla="*/ 14648 h 128214"/>
                  <a:gd name="connsiteX24" fmla="*/ 13392 w 67227"/>
                  <a:gd name="connsiteY24" fmla="*/ 19530 h 128214"/>
                  <a:gd name="connsiteX25" fmla="*/ 27945 w 67227"/>
                  <a:gd name="connsiteY25" fmla="*/ 19530 h 128214"/>
                  <a:gd name="connsiteX26" fmla="*/ 49372 w 67227"/>
                  <a:gd name="connsiteY26" fmla="*/ 42868 h 128214"/>
                  <a:gd name="connsiteX27" fmla="*/ 49372 w 67227"/>
                  <a:gd name="connsiteY27" fmla="*/ 85346 h 128214"/>
                  <a:gd name="connsiteX28" fmla="*/ 27945 w 67227"/>
                  <a:gd name="connsiteY28" fmla="*/ 108684 h 12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227" h="128214">
                    <a:moveTo>
                      <a:pt x="27945" y="128214"/>
                    </a:moveTo>
                    <a:lnTo>
                      <a:pt x="16606" y="128214"/>
                    </a:lnTo>
                    <a:cubicBezTo>
                      <a:pt x="9214" y="128214"/>
                      <a:pt x="3214" y="121652"/>
                      <a:pt x="3214" y="113567"/>
                    </a:cubicBezTo>
                    <a:cubicBezTo>
                      <a:pt x="3214" y="105482"/>
                      <a:pt x="9214" y="98919"/>
                      <a:pt x="16606" y="98919"/>
                    </a:cubicBezTo>
                    <a:lnTo>
                      <a:pt x="27945" y="98919"/>
                    </a:lnTo>
                    <a:cubicBezTo>
                      <a:pt x="34810" y="98919"/>
                      <a:pt x="40399" y="92855"/>
                      <a:pt x="40444" y="85346"/>
                    </a:cubicBezTo>
                    <a:lnTo>
                      <a:pt x="40444" y="42868"/>
                    </a:lnTo>
                    <a:cubicBezTo>
                      <a:pt x="40399" y="35359"/>
                      <a:pt x="34810" y="29295"/>
                      <a:pt x="27945" y="29295"/>
                    </a:cubicBezTo>
                    <a:lnTo>
                      <a:pt x="13392" y="29295"/>
                    </a:lnTo>
                    <a:cubicBezTo>
                      <a:pt x="6000" y="29295"/>
                      <a:pt x="0" y="22733"/>
                      <a:pt x="0" y="14648"/>
                    </a:cubicBezTo>
                    <a:cubicBezTo>
                      <a:pt x="0" y="6562"/>
                      <a:pt x="6000" y="0"/>
                      <a:pt x="13392" y="0"/>
                    </a:cubicBezTo>
                    <a:lnTo>
                      <a:pt x="27945" y="0"/>
                    </a:lnTo>
                    <a:cubicBezTo>
                      <a:pt x="49604" y="0"/>
                      <a:pt x="67183" y="19178"/>
                      <a:pt x="67228" y="42868"/>
                    </a:cubicBezTo>
                    <a:lnTo>
                      <a:pt x="67228" y="85346"/>
                    </a:lnTo>
                    <a:cubicBezTo>
                      <a:pt x="67174" y="109036"/>
                      <a:pt x="49604" y="128214"/>
                      <a:pt x="27945" y="128214"/>
                    </a:cubicBezTo>
                    <a:close/>
                    <a:moveTo>
                      <a:pt x="16606" y="108684"/>
                    </a:moveTo>
                    <a:cubicBezTo>
                      <a:pt x="14160" y="108733"/>
                      <a:pt x="12187" y="110891"/>
                      <a:pt x="12142" y="113567"/>
                    </a:cubicBezTo>
                    <a:cubicBezTo>
                      <a:pt x="12142" y="116262"/>
                      <a:pt x="14142" y="118449"/>
                      <a:pt x="16606" y="118449"/>
                    </a:cubicBezTo>
                    <a:lnTo>
                      <a:pt x="27945" y="118449"/>
                    </a:lnTo>
                    <a:cubicBezTo>
                      <a:pt x="44676" y="118449"/>
                      <a:pt x="58255" y="103646"/>
                      <a:pt x="58300" y="85346"/>
                    </a:cubicBezTo>
                    <a:lnTo>
                      <a:pt x="58300" y="42868"/>
                    </a:lnTo>
                    <a:cubicBezTo>
                      <a:pt x="58246" y="24569"/>
                      <a:pt x="44676" y="9765"/>
                      <a:pt x="27945" y="9765"/>
                    </a:cubicBezTo>
                    <a:lnTo>
                      <a:pt x="13392" y="9765"/>
                    </a:lnTo>
                    <a:cubicBezTo>
                      <a:pt x="10928" y="9765"/>
                      <a:pt x="8928" y="11952"/>
                      <a:pt x="8928" y="14648"/>
                    </a:cubicBezTo>
                    <a:cubicBezTo>
                      <a:pt x="8973" y="17323"/>
                      <a:pt x="10946" y="19481"/>
                      <a:pt x="13392" y="19530"/>
                    </a:cubicBezTo>
                    <a:lnTo>
                      <a:pt x="27945" y="19530"/>
                    </a:lnTo>
                    <a:cubicBezTo>
                      <a:pt x="39747" y="19530"/>
                      <a:pt x="49327" y="29959"/>
                      <a:pt x="49372" y="42868"/>
                    </a:cubicBezTo>
                    <a:lnTo>
                      <a:pt x="49372" y="85346"/>
                    </a:lnTo>
                    <a:cubicBezTo>
                      <a:pt x="49327" y="98255"/>
                      <a:pt x="39747" y="108684"/>
                      <a:pt x="27945" y="108684"/>
                    </a:cubicBezTo>
                    <a:close/>
                  </a:path>
                </a:pathLst>
              </a:custGeom>
              <a:solidFill>
                <a:srgbClr val="263238"/>
              </a:solidFill>
              <a:ln w="8915" cap="flat">
                <a:noFill/>
                <a:prstDash val="solid"/>
                <a:miter/>
              </a:ln>
            </p:spPr>
            <p:txBody>
              <a:bodyPr rtlCol="0" anchor="ctr"/>
              <a:lstStyle/>
              <a:p>
                <a:endParaRPr lang="zh-CN" altLang="en-US"/>
              </a:p>
            </p:txBody>
          </p:sp>
        </p:grpSp>
        <p:grpSp>
          <p:nvGrpSpPr>
            <p:cNvPr id="396" name="图形 17">
              <a:extLst>
                <a:ext uri="{FF2B5EF4-FFF2-40B4-BE49-F238E27FC236}">
                  <a16:creationId xmlns:a16="http://schemas.microsoft.com/office/drawing/2014/main" id="{FAB53C73-AABA-884E-FF59-04467189E645}"/>
                </a:ext>
              </a:extLst>
            </p:cNvPr>
            <p:cNvGrpSpPr/>
            <p:nvPr/>
          </p:nvGrpSpPr>
          <p:grpSpPr>
            <a:xfrm>
              <a:off x="6241010" y="3370281"/>
              <a:ext cx="1424607" cy="2259260"/>
              <a:chOff x="6241010" y="3370281"/>
              <a:chExt cx="1424607" cy="2259260"/>
            </a:xfrm>
          </p:grpSpPr>
          <p:sp>
            <p:nvSpPr>
              <p:cNvPr id="397" name="任意多边形: 形状 396">
                <a:extLst>
                  <a:ext uri="{FF2B5EF4-FFF2-40B4-BE49-F238E27FC236}">
                    <a16:creationId xmlns:a16="http://schemas.microsoft.com/office/drawing/2014/main" id="{CC30059B-0BF5-FFAB-F2DC-7C90735EEC76}"/>
                  </a:ext>
                </a:extLst>
              </p:cNvPr>
              <p:cNvSpPr/>
              <p:nvPr/>
            </p:nvSpPr>
            <p:spPr>
              <a:xfrm>
                <a:off x="6652948" y="3488541"/>
                <a:ext cx="302461" cy="384082"/>
              </a:xfrm>
              <a:custGeom>
                <a:avLst/>
                <a:gdLst>
                  <a:gd name="connsiteX0" fmla="*/ 257037 w 302461"/>
                  <a:gd name="connsiteY0" fmla="*/ 16528 h 384082"/>
                  <a:gd name="connsiteX1" fmla="*/ 281589 w 302461"/>
                  <a:gd name="connsiteY1" fmla="*/ 115740 h 384082"/>
                  <a:gd name="connsiteX2" fmla="*/ 279089 w 302461"/>
                  <a:gd name="connsiteY2" fmla="*/ 150601 h 384082"/>
                  <a:gd name="connsiteX3" fmla="*/ 300784 w 302461"/>
                  <a:gd name="connsiteY3" fmla="*/ 187318 h 384082"/>
                  <a:gd name="connsiteX4" fmla="*/ 298740 w 302461"/>
                  <a:gd name="connsiteY4" fmla="*/ 200950 h 384082"/>
                  <a:gd name="connsiteX5" fmla="*/ 297660 w 302461"/>
                  <a:gd name="connsiteY5" fmla="*/ 201672 h 384082"/>
                  <a:gd name="connsiteX6" fmla="*/ 264715 w 302461"/>
                  <a:gd name="connsiteY6" fmla="*/ 223058 h 384082"/>
                  <a:gd name="connsiteX7" fmla="*/ 254894 w 302461"/>
                  <a:gd name="connsiteY7" fmla="*/ 319634 h 384082"/>
                  <a:gd name="connsiteX8" fmla="*/ 166596 w 302461"/>
                  <a:gd name="connsiteY8" fmla="*/ 327739 h 384082"/>
                  <a:gd name="connsiteX9" fmla="*/ 139812 w 302461"/>
                  <a:gd name="connsiteY9" fmla="*/ 384083 h 384082"/>
                  <a:gd name="connsiteX10" fmla="*/ 0 w 302461"/>
                  <a:gd name="connsiteY10" fmla="*/ 325004 h 384082"/>
                  <a:gd name="connsiteX11" fmla="*/ 36783 w 302461"/>
                  <a:gd name="connsiteY11" fmla="*/ 215050 h 384082"/>
                  <a:gd name="connsiteX12" fmla="*/ 29462 w 302461"/>
                  <a:gd name="connsiteY12" fmla="*/ 49045 h 384082"/>
                  <a:gd name="connsiteX13" fmla="*/ 257037 w 302461"/>
                  <a:gd name="connsiteY13" fmla="*/ 16528 h 384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461" h="384082">
                    <a:moveTo>
                      <a:pt x="257037" y="16528"/>
                    </a:moveTo>
                    <a:cubicBezTo>
                      <a:pt x="257037" y="16528"/>
                      <a:pt x="281589" y="99628"/>
                      <a:pt x="281589" y="115740"/>
                    </a:cubicBezTo>
                    <a:cubicBezTo>
                      <a:pt x="281410" y="127410"/>
                      <a:pt x="280571" y="139049"/>
                      <a:pt x="279089" y="150601"/>
                    </a:cubicBezTo>
                    <a:lnTo>
                      <a:pt x="300784" y="187318"/>
                    </a:lnTo>
                    <a:cubicBezTo>
                      <a:pt x="303659" y="191702"/>
                      <a:pt x="302748" y="197796"/>
                      <a:pt x="298740" y="200950"/>
                    </a:cubicBezTo>
                    <a:cubicBezTo>
                      <a:pt x="298392" y="201213"/>
                      <a:pt x="298034" y="201457"/>
                      <a:pt x="297660" y="201672"/>
                    </a:cubicBezTo>
                    <a:lnTo>
                      <a:pt x="264715" y="223058"/>
                    </a:lnTo>
                    <a:cubicBezTo>
                      <a:pt x="264715" y="223058"/>
                      <a:pt x="259805" y="308892"/>
                      <a:pt x="254894" y="319634"/>
                    </a:cubicBezTo>
                    <a:cubicBezTo>
                      <a:pt x="249984" y="330375"/>
                      <a:pt x="166596" y="327739"/>
                      <a:pt x="166596" y="327739"/>
                    </a:cubicBezTo>
                    <a:lnTo>
                      <a:pt x="139812" y="384083"/>
                    </a:lnTo>
                    <a:lnTo>
                      <a:pt x="0" y="325004"/>
                    </a:lnTo>
                    <a:lnTo>
                      <a:pt x="36783" y="215050"/>
                    </a:lnTo>
                    <a:lnTo>
                      <a:pt x="29462" y="49045"/>
                    </a:lnTo>
                    <a:cubicBezTo>
                      <a:pt x="29462" y="49045"/>
                      <a:pt x="114725" y="-34543"/>
                      <a:pt x="257037" y="16528"/>
                    </a:cubicBezTo>
                    <a:close/>
                  </a:path>
                </a:pathLst>
              </a:custGeom>
              <a:solidFill>
                <a:srgbClr val="FFFFFF"/>
              </a:solidFill>
              <a:ln w="891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02F710C8-5E8C-E90E-3312-1602C476DC8B}"/>
                  </a:ext>
                </a:extLst>
              </p:cNvPr>
              <p:cNvSpPr/>
              <p:nvPr/>
            </p:nvSpPr>
            <p:spPr>
              <a:xfrm>
                <a:off x="6648384" y="3483562"/>
                <a:ext cx="310980" cy="394046"/>
              </a:xfrm>
              <a:custGeom>
                <a:avLst/>
                <a:gdLst>
                  <a:gd name="connsiteX0" fmla="*/ 144287 w 310980"/>
                  <a:gd name="connsiteY0" fmla="*/ 393944 h 394046"/>
                  <a:gd name="connsiteX1" fmla="*/ 142680 w 310980"/>
                  <a:gd name="connsiteY1" fmla="*/ 393944 h 394046"/>
                  <a:gd name="connsiteX2" fmla="*/ 2868 w 310980"/>
                  <a:gd name="connsiteY2" fmla="*/ 335354 h 394046"/>
                  <a:gd name="connsiteX3" fmla="*/ 279 w 310980"/>
                  <a:gd name="connsiteY3" fmla="*/ 329104 h 394046"/>
                  <a:gd name="connsiteX4" fmla="*/ 36348 w 310980"/>
                  <a:gd name="connsiteY4" fmla="*/ 219053 h 394046"/>
                  <a:gd name="connsiteX5" fmla="*/ 29027 w 310980"/>
                  <a:gd name="connsiteY5" fmla="*/ 53731 h 394046"/>
                  <a:gd name="connsiteX6" fmla="*/ 30455 w 310980"/>
                  <a:gd name="connsiteY6" fmla="*/ 49825 h 394046"/>
                  <a:gd name="connsiteX7" fmla="*/ 262583 w 310980"/>
                  <a:gd name="connsiteY7" fmla="*/ 16624 h 394046"/>
                  <a:gd name="connsiteX8" fmla="*/ 265440 w 310980"/>
                  <a:gd name="connsiteY8" fmla="*/ 19749 h 394046"/>
                  <a:gd name="connsiteX9" fmla="*/ 290260 w 310980"/>
                  <a:gd name="connsiteY9" fmla="*/ 120524 h 394046"/>
                  <a:gd name="connsiteX10" fmla="*/ 287939 w 310980"/>
                  <a:gd name="connsiteY10" fmla="*/ 154311 h 394046"/>
                  <a:gd name="connsiteX11" fmla="*/ 308741 w 310980"/>
                  <a:gd name="connsiteY11" fmla="*/ 189465 h 394046"/>
                  <a:gd name="connsiteX12" fmla="*/ 304741 w 310980"/>
                  <a:gd name="connsiteY12" fmla="*/ 210274 h 394046"/>
                  <a:gd name="connsiteX13" fmla="*/ 304188 w 310980"/>
                  <a:gd name="connsiteY13" fmla="*/ 210655 h 394046"/>
                  <a:gd name="connsiteX14" fmla="*/ 272851 w 310980"/>
                  <a:gd name="connsiteY14" fmla="*/ 230771 h 394046"/>
                  <a:gd name="connsiteX15" fmla="*/ 262762 w 310980"/>
                  <a:gd name="connsiteY15" fmla="*/ 326663 h 394046"/>
                  <a:gd name="connsiteX16" fmla="*/ 173482 w 310980"/>
                  <a:gd name="connsiteY16" fmla="*/ 337502 h 394046"/>
                  <a:gd name="connsiteX17" fmla="*/ 147769 w 310980"/>
                  <a:gd name="connsiteY17" fmla="*/ 391112 h 394046"/>
                  <a:gd name="connsiteX18" fmla="*/ 144287 w 310980"/>
                  <a:gd name="connsiteY18" fmla="*/ 393944 h 394046"/>
                  <a:gd name="connsiteX19" fmla="*/ 10367 w 310980"/>
                  <a:gd name="connsiteY19" fmla="*/ 327151 h 394046"/>
                  <a:gd name="connsiteX20" fmla="*/ 142323 w 310980"/>
                  <a:gd name="connsiteY20" fmla="*/ 382909 h 394046"/>
                  <a:gd name="connsiteX21" fmla="*/ 167500 w 310980"/>
                  <a:gd name="connsiteY21" fmla="*/ 330374 h 394046"/>
                  <a:gd name="connsiteX22" fmla="*/ 171607 w 310980"/>
                  <a:gd name="connsiteY22" fmla="*/ 327835 h 394046"/>
                  <a:gd name="connsiteX23" fmla="*/ 255977 w 310980"/>
                  <a:gd name="connsiteY23" fmla="*/ 322073 h 394046"/>
                  <a:gd name="connsiteX24" fmla="*/ 264905 w 310980"/>
                  <a:gd name="connsiteY24" fmla="*/ 227744 h 394046"/>
                  <a:gd name="connsiteX25" fmla="*/ 267137 w 310980"/>
                  <a:gd name="connsiteY25" fmla="*/ 223838 h 394046"/>
                  <a:gd name="connsiteX26" fmla="*/ 300438 w 310980"/>
                  <a:gd name="connsiteY26" fmla="*/ 202354 h 394046"/>
                  <a:gd name="connsiteX27" fmla="*/ 302670 w 310980"/>
                  <a:gd name="connsiteY27" fmla="*/ 199034 h 394046"/>
                  <a:gd name="connsiteX28" fmla="*/ 302045 w 310980"/>
                  <a:gd name="connsiteY28" fmla="*/ 194933 h 394046"/>
                  <a:gd name="connsiteX29" fmla="*/ 280350 w 310980"/>
                  <a:gd name="connsiteY29" fmla="*/ 158217 h 394046"/>
                  <a:gd name="connsiteX30" fmla="*/ 279725 w 310980"/>
                  <a:gd name="connsiteY30" fmla="*/ 154897 h 394046"/>
                  <a:gd name="connsiteX31" fmla="*/ 282136 w 310980"/>
                  <a:gd name="connsiteY31" fmla="*/ 120719 h 394046"/>
                  <a:gd name="connsiteX32" fmla="*/ 258476 w 310980"/>
                  <a:gd name="connsiteY32" fmla="*/ 25315 h 394046"/>
                  <a:gd name="connsiteX33" fmla="*/ 38490 w 310980"/>
                  <a:gd name="connsiteY33" fmla="*/ 55879 h 394046"/>
                  <a:gd name="connsiteX34" fmla="*/ 45722 w 310980"/>
                  <a:gd name="connsiteY34" fmla="*/ 219736 h 394046"/>
                  <a:gd name="connsiteX35" fmla="*/ 45722 w 310980"/>
                  <a:gd name="connsiteY35" fmla="*/ 221689 h 3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0980" h="394046">
                    <a:moveTo>
                      <a:pt x="144287" y="393944"/>
                    </a:moveTo>
                    <a:cubicBezTo>
                      <a:pt x="143761" y="394081"/>
                      <a:pt x="143207" y="394081"/>
                      <a:pt x="142680" y="393944"/>
                    </a:cubicBezTo>
                    <a:lnTo>
                      <a:pt x="2868" y="335354"/>
                    </a:lnTo>
                    <a:cubicBezTo>
                      <a:pt x="582" y="334397"/>
                      <a:pt x="-570" y="331614"/>
                      <a:pt x="279" y="329104"/>
                    </a:cubicBezTo>
                    <a:lnTo>
                      <a:pt x="36348" y="219053"/>
                    </a:lnTo>
                    <a:lnTo>
                      <a:pt x="29027" y="53731"/>
                    </a:lnTo>
                    <a:cubicBezTo>
                      <a:pt x="28929" y="52257"/>
                      <a:pt x="29455" y="50811"/>
                      <a:pt x="30455" y="49825"/>
                    </a:cubicBezTo>
                    <a:cubicBezTo>
                      <a:pt x="31348" y="48946"/>
                      <a:pt x="119735" y="-34642"/>
                      <a:pt x="262583" y="16624"/>
                    </a:cubicBezTo>
                    <a:cubicBezTo>
                      <a:pt x="263940" y="17093"/>
                      <a:pt x="265012" y="18265"/>
                      <a:pt x="265440" y="19749"/>
                    </a:cubicBezTo>
                    <a:cubicBezTo>
                      <a:pt x="268029" y="28342"/>
                      <a:pt x="290260" y="104119"/>
                      <a:pt x="290260" y="120524"/>
                    </a:cubicBezTo>
                    <a:cubicBezTo>
                      <a:pt x="290099" y="131822"/>
                      <a:pt x="289323" y="143110"/>
                      <a:pt x="287939" y="154311"/>
                    </a:cubicBezTo>
                    <a:lnTo>
                      <a:pt x="308741" y="189465"/>
                    </a:lnTo>
                    <a:cubicBezTo>
                      <a:pt x="312893" y="196417"/>
                      <a:pt x="311107" y="205733"/>
                      <a:pt x="304741" y="210274"/>
                    </a:cubicBezTo>
                    <a:cubicBezTo>
                      <a:pt x="304563" y="210411"/>
                      <a:pt x="304375" y="210538"/>
                      <a:pt x="304188" y="210655"/>
                    </a:cubicBezTo>
                    <a:lnTo>
                      <a:pt x="272851" y="230771"/>
                    </a:lnTo>
                    <a:cubicBezTo>
                      <a:pt x="271779" y="249812"/>
                      <a:pt x="267583" y="316117"/>
                      <a:pt x="262762" y="326663"/>
                    </a:cubicBezTo>
                    <a:cubicBezTo>
                      <a:pt x="257941" y="337209"/>
                      <a:pt x="211962" y="338576"/>
                      <a:pt x="173482" y="337502"/>
                    </a:cubicBezTo>
                    <a:lnTo>
                      <a:pt x="147769" y="391112"/>
                    </a:lnTo>
                    <a:cubicBezTo>
                      <a:pt x="147135" y="392655"/>
                      <a:pt x="145814" y="393719"/>
                      <a:pt x="144287" y="393944"/>
                    </a:cubicBezTo>
                    <a:close/>
                    <a:moveTo>
                      <a:pt x="10367" y="327151"/>
                    </a:moveTo>
                    <a:lnTo>
                      <a:pt x="142323" y="382909"/>
                    </a:lnTo>
                    <a:lnTo>
                      <a:pt x="167500" y="330374"/>
                    </a:lnTo>
                    <a:cubicBezTo>
                      <a:pt x="168313" y="328743"/>
                      <a:pt x="169911" y="327757"/>
                      <a:pt x="171607" y="327835"/>
                    </a:cubicBezTo>
                    <a:cubicBezTo>
                      <a:pt x="208301" y="329007"/>
                      <a:pt x="251066" y="327151"/>
                      <a:pt x="255977" y="322073"/>
                    </a:cubicBezTo>
                    <a:cubicBezTo>
                      <a:pt x="259012" y="315238"/>
                      <a:pt x="263208" y="260554"/>
                      <a:pt x="264905" y="227744"/>
                    </a:cubicBezTo>
                    <a:cubicBezTo>
                      <a:pt x="265003" y="226113"/>
                      <a:pt x="265842" y="224648"/>
                      <a:pt x="267137" y="223838"/>
                    </a:cubicBezTo>
                    <a:lnTo>
                      <a:pt x="300438" y="202354"/>
                    </a:lnTo>
                    <a:cubicBezTo>
                      <a:pt x="301599" y="201671"/>
                      <a:pt x="302420" y="200450"/>
                      <a:pt x="302670" y="199034"/>
                    </a:cubicBezTo>
                    <a:cubicBezTo>
                      <a:pt x="302991" y="197628"/>
                      <a:pt x="302768" y="196144"/>
                      <a:pt x="302045" y="194933"/>
                    </a:cubicBezTo>
                    <a:lnTo>
                      <a:pt x="280350" y="158217"/>
                    </a:lnTo>
                    <a:cubicBezTo>
                      <a:pt x="279743" y="157250"/>
                      <a:pt x="279520" y="156049"/>
                      <a:pt x="279725" y="154897"/>
                    </a:cubicBezTo>
                    <a:cubicBezTo>
                      <a:pt x="281136" y="143569"/>
                      <a:pt x="281939" y="132154"/>
                      <a:pt x="282136" y="120719"/>
                    </a:cubicBezTo>
                    <a:cubicBezTo>
                      <a:pt x="282136" y="108611"/>
                      <a:pt x="265708" y="49923"/>
                      <a:pt x="258476" y="25315"/>
                    </a:cubicBezTo>
                    <a:cubicBezTo>
                      <a:pt x="132145" y="-18920"/>
                      <a:pt x="50722" y="44845"/>
                      <a:pt x="38490" y="55879"/>
                    </a:cubicBezTo>
                    <a:lnTo>
                      <a:pt x="45722" y="219736"/>
                    </a:lnTo>
                    <a:cubicBezTo>
                      <a:pt x="45812" y="220381"/>
                      <a:pt x="45812" y="221045"/>
                      <a:pt x="45722" y="221689"/>
                    </a:cubicBezTo>
                    <a:close/>
                  </a:path>
                </a:pathLst>
              </a:custGeom>
              <a:solidFill>
                <a:srgbClr val="263238"/>
              </a:solidFill>
              <a:ln w="891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35B95F49-4CA3-A13D-A126-A70796BB87BC}"/>
                  </a:ext>
                </a:extLst>
              </p:cNvPr>
              <p:cNvSpPr/>
              <p:nvPr/>
            </p:nvSpPr>
            <p:spPr>
              <a:xfrm>
                <a:off x="6807461" y="3706755"/>
                <a:ext cx="43280" cy="71440"/>
              </a:xfrm>
              <a:custGeom>
                <a:avLst/>
                <a:gdLst>
                  <a:gd name="connsiteX0" fmla="*/ 38778 w 43280"/>
                  <a:gd name="connsiteY0" fmla="*/ 71440 h 71440"/>
                  <a:gd name="connsiteX1" fmla="*/ 35475 w 43280"/>
                  <a:gd name="connsiteY1" fmla="*/ 69780 h 71440"/>
                  <a:gd name="connsiteX2" fmla="*/ 19226 w 43280"/>
                  <a:gd name="connsiteY2" fmla="*/ 13925 h 71440"/>
                  <a:gd name="connsiteX3" fmla="*/ 3423 w 43280"/>
                  <a:gd name="connsiteY3" fmla="*/ 9628 h 71440"/>
                  <a:gd name="connsiteX4" fmla="*/ 120 w 43280"/>
                  <a:gd name="connsiteY4" fmla="*/ 3671 h 71440"/>
                  <a:gd name="connsiteX5" fmla="*/ 5548 w 43280"/>
                  <a:gd name="connsiteY5" fmla="*/ 156 h 71440"/>
                  <a:gd name="connsiteX6" fmla="*/ 5566 w 43280"/>
                  <a:gd name="connsiteY6" fmla="*/ 156 h 71440"/>
                  <a:gd name="connsiteX7" fmla="*/ 25208 w 43280"/>
                  <a:gd name="connsiteY7" fmla="*/ 5527 h 71440"/>
                  <a:gd name="connsiteX8" fmla="*/ 28511 w 43280"/>
                  <a:gd name="connsiteY8" fmla="*/ 10995 h 71440"/>
                  <a:gd name="connsiteX9" fmla="*/ 42171 w 43280"/>
                  <a:gd name="connsiteY9" fmla="*/ 63335 h 71440"/>
                  <a:gd name="connsiteX10" fmla="*/ 41760 w 43280"/>
                  <a:gd name="connsiteY10" fmla="*/ 70230 h 71440"/>
                  <a:gd name="connsiteX11" fmla="*/ 38778 w 43280"/>
                  <a:gd name="connsiteY11" fmla="*/ 71440 h 7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80" h="71440">
                    <a:moveTo>
                      <a:pt x="38778" y="71440"/>
                    </a:moveTo>
                    <a:cubicBezTo>
                      <a:pt x="37511" y="71411"/>
                      <a:pt x="36314" y="70815"/>
                      <a:pt x="35475" y="69780"/>
                    </a:cubicBezTo>
                    <a:cubicBezTo>
                      <a:pt x="23574" y="54205"/>
                      <a:pt x="17744" y="34148"/>
                      <a:pt x="19226" y="13925"/>
                    </a:cubicBezTo>
                    <a:lnTo>
                      <a:pt x="3423" y="9628"/>
                    </a:lnTo>
                    <a:cubicBezTo>
                      <a:pt x="1022" y="8954"/>
                      <a:pt x="-442" y="6308"/>
                      <a:pt x="120" y="3671"/>
                    </a:cubicBezTo>
                    <a:cubicBezTo>
                      <a:pt x="727" y="1054"/>
                      <a:pt x="3165" y="-518"/>
                      <a:pt x="5548" y="156"/>
                    </a:cubicBezTo>
                    <a:cubicBezTo>
                      <a:pt x="5557" y="156"/>
                      <a:pt x="5557" y="156"/>
                      <a:pt x="5566" y="156"/>
                    </a:cubicBezTo>
                    <a:lnTo>
                      <a:pt x="25208" y="5527"/>
                    </a:lnTo>
                    <a:cubicBezTo>
                      <a:pt x="27431" y="6152"/>
                      <a:pt x="28859" y="8515"/>
                      <a:pt x="28511" y="10995"/>
                    </a:cubicBezTo>
                    <a:cubicBezTo>
                      <a:pt x="26333" y="29754"/>
                      <a:pt x="31270" y="48668"/>
                      <a:pt x="42171" y="63335"/>
                    </a:cubicBezTo>
                    <a:cubicBezTo>
                      <a:pt x="43796" y="65357"/>
                      <a:pt x="43617" y="68443"/>
                      <a:pt x="41760" y="70230"/>
                    </a:cubicBezTo>
                    <a:cubicBezTo>
                      <a:pt x="40939" y="71020"/>
                      <a:pt x="39877" y="71450"/>
                      <a:pt x="38778" y="71440"/>
                    </a:cubicBezTo>
                    <a:close/>
                  </a:path>
                </a:pathLst>
              </a:custGeom>
              <a:solidFill>
                <a:srgbClr val="263238"/>
              </a:solidFill>
              <a:ln w="891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EF8BB5DE-9387-C394-5B4F-4B290E5E719D}"/>
                  </a:ext>
                </a:extLst>
              </p:cNvPr>
              <p:cNvSpPr/>
              <p:nvPr/>
            </p:nvSpPr>
            <p:spPr>
              <a:xfrm>
                <a:off x="6829423" y="3611844"/>
                <a:ext cx="147392" cy="47253"/>
              </a:xfrm>
              <a:custGeom>
                <a:avLst/>
                <a:gdLst>
                  <a:gd name="connsiteX0" fmla="*/ 5032 w 147392"/>
                  <a:gd name="connsiteY0" fmla="*/ 47219 h 47253"/>
                  <a:gd name="connsiteX1" fmla="*/ 32 w 147392"/>
                  <a:gd name="connsiteY1" fmla="*/ 42922 h 47253"/>
                  <a:gd name="connsiteX2" fmla="*/ 3961 w 147392"/>
                  <a:gd name="connsiteY2" fmla="*/ 37454 h 47253"/>
                  <a:gd name="connsiteX3" fmla="*/ 141809 w 147392"/>
                  <a:gd name="connsiteY3" fmla="*/ 151 h 47253"/>
                  <a:gd name="connsiteX4" fmla="*/ 147237 w 147392"/>
                  <a:gd name="connsiteY4" fmla="*/ 3677 h 47253"/>
                  <a:gd name="connsiteX5" fmla="*/ 147255 w 147392"/>
                  <a:gd name="connsiteY5" fmla="*/ 3764 h 47253"/>
                  <a:gd name="connsiteX6" fmla="*/ 144103 w 147392"/>
                  <a:gd name="connsiteY6" fmla="*/ 9584 h 47253"/>
                  <a:gd name="connsiteX7" fmla="*/ 143952 w 147392"/>
                  <a:gd name="connsiteY7" fmla="*/ 9624 h 47253"/>
                  <a:gd name="connsiteX8" fmla="*/ 5835 w 147392"/>
                  <a:gd name="connsiteY8" fmla="*/ 47024 h 4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392" h="47253">
                    <a:moveTo>
                      <a:pt x="5032" y="47219"/>
                    </a:moveTo>
                    <a:cubicBezTo>
                      <a:pt x="2568" y="47541"/>
                      <a:pt x="327" y="45617"/>
                      <a:pt x="32" y="42922"/>
                    </a:cubicBezTo>
                    <a:cubicBezTo>
                      <a:pt x="-262" y="40227"/>
                      <a:pt x="1496" y="37776"/>
                      <a:pt x="3961" y="37454"/>
                    </a:cubicBezTo>
                    <a:lnTo>
                      <a:pt x="141809" y="151"/>
                    </a:lnTo>
                    <a:cubicBezTo>
                      <a:pt x="144202" y="-513"/>
                      <a:pt x="146630" y="1069"/>
                      <a:pt x="147237" y="3677"/>
                    </a:cubicBezTo>
                    <a:cubicBezTo>
                      <a:pt x="147246" y="3706"/>
                      <a:pt x="147246" y="3735"/>
                      <a:pt x="147255" y="3764"/>
                    </a:cubicBezTo>
                    <a:cubicBezTo>
                      <a:pt x="147853" y="6323"/>
                      <a:pt x="146443" y="8930"/>
                      <a:pt x="144103" y="9584"/>
                    </a:cubicBezTo>
                    <a:cubicBezTo>
                      <a:pt x="144050" y="9594"/>
                      <a:pt x="144005" y="9614"/>
                      <a:pt x="143952" y="9624"/>
                    </a:cubicBezTo>
                    <a:lnTo>
                      <a:pt x="5835" y="47024"/>
                    </a:lnTo>
                    <a:close/>
                  </a:path>
                </a:pathLst>
              </a:custGeom>
              <a:solidFill>
                <a:srgbClr val="263238"/>
              </a:solidFill>
              <a:ln w="891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0ADBFC8E-DF82-E3ED-E060-AC887D17E392}"/>
                  </a:ext>
                </a:extLst>
              </p:cNvPr>
              <p:cNvSpPr/>
              <p:nvPr/>
            </p:nvSpPr>
            <p:spPr>
              <a:xfrm>
                <a:off x="6932570" y="3608671"/>
                <a:ext cx="42105" cy="54883"/>
              </a:xfrm>
              <a:custGeom>
                <a:avLst/>
                <a:gdLst>
                  <a:gd name="connsiteX0" fmla="*/ 14021 w 42105"/>
                  <a:gd name="connsiteY0" fmla="*/ 54883 h 54883"/>
                  <a:gd name="connsiteX1" fmla="*/ 9646 w 42105"/>
                  <a:gd name="connsiteY1" fmla="*/ 50587 h 54883"/>
                  <a:gd name="connsiteX2" fmla="*/ 13315 w 42105"/>
                  <a:gd name="connsiteY2" fmla="*/ 45138 h 54883"/>
                  <a:gd name="connsiteX3" fmla="*/ 13485 w 42105"/>
                  <a:gd name="connsiteY3" fmla="*/ 45118 h 54883"/>
                  <a:gd name="connsiteX4" fmla="*/ 29734 w 42105"/>
                  <a:gd name="connsiteY4" fmla="*/ 35353 h 54883"/>
                  <a:gd name="connsiteX5" fmla="*/ 32412 w 42105"/>
                  <a:gd name="connsiteY5" fmla="*/ 11136 h 54883"/>
                  <a:gd name="connsiteX6" fmla="*/ 4289 w 42105"/>
                  <a:gd name="connsiteY6" fmla="*/ 9769 h 54883"/>
                  <a:gd name="connsiteX7" fmla="*/ 4 w 42105"/>
                  <a:gd name="connsiteY7" fmla="*/ 4701 h 54883"/>
                  <a:gd name="connsiteX8" fmla="*/ 4 w 42105"/>
                  <a:gd name="connsiteY8" fmla="*/ 4691 h 54883"/>
                  <a:gd name="connsiteX9" fmla="*/ 4637 w 42105"/>
                  <a:gd name="connsiteY9" fmla="*/ 4 h 54883"/>
                  <a:gd name="connsiteX10" fmla="*/ 4646 w 42105"/>
                  <a:gd name="connsiteY10" fmla="*/ 4 h 54883"/>
                  <a:gd name="connsiteX11" fmla="*/ 36162 w 42105"/>
                  <a:gd name="connsiteY11" fmla="*/ 1469 h 54883"/>
                  <a:gd name="connsiteX12" fmla="*/ 40180 w 42105"/>
                  <a:gd name="connsiteY12" fmla="*/ 4984 h 54883"/>
                  <a:gd name="connsiteX13" fmla="*/ 37233 w 42105"/>
                  <a:gd name="connsiteY13" fmla="*/ 40626 h 54883"/>
                  <a:gd name="connsiteX14" fmla="*/ 14646 w 42105"/>
                  <a:gd name="connsiteY14" fmla="*/ 54590 h 54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5" h="54883">
                    <a:moveTo>
                      <a:pt x="14021" y="54883"/>
                    </a:moveTo>
                    <a:cubicBezTo>
                      <a:pt x="11789" y="54854"/>
                      <a:pt x="9914" y="53018"/>
                      <a:pt x="9646" y="50587"/>
                    </a:cubicBezTo>
                    <a:cubicBezTo>
                      <a:pt x="9289" y="47970"/>
                      <a:pt x="10931" y="45538"/>
                      <a:pt x="13315" y="45138"/>
                    </a:cubicBezTo>
                    <a:cubicBezTo>
                      <a:pt x="13378" y="45128"/>
                      <a:pt x="13431" y="45128"/>
                      <a:pt x="13485" y="45118"/>
                    </a:cubicBezTo>
                    <a:cubicBezTo>
                      <a:pt x="19976" y="44728"/>
                      <a:pt x="25948" y="41134"/>
                      <a:pt x="29734" y="35353"/>
                    </a:cubicBezTo>
                    <a:cubicBezTo>
                      <a:pt x="33260" y="27893"/>
                      <a:pt x="34207" y="19300"/>
                      <a:pt x="32412" y="11136"/>
                    </a:cubicBezTo>
                    <a:lnTo>
                      <a:pt x="4289" y="9769"/>
                    </a:lnTo>
                    <a:cubicBezTo>
                      <a:pt x="1825" y="9662"/>
                      <a:pt x="-95" y="7396"/>
                      <a:pt x="4" y="4701"/>
                    </a:cubicBezTo>
                    <a:cubicBezTo>
                      <a:pt x="4" y="4701"/>
                      <a:pt x="4" y="4691"/>
                      <a:pt x="4" y="4691"/>
                    </a:cubicBezTo>
                    <a:cubicBezTo>
                      <a:pt x="102" y="1996"/>
                      <a:pt x="2173" y="-103"/>
                      <a:pt x="4637" y="4"/>
                    </a:cubicBezTo>
                    <a:cubicBezTo>
                      <a:pt x="4637" y="4"/>
                      <a:pt x="4646" y="4"/>
                      <a:pt x="4646" y="4"/>
                    </a:cubicBezTo>
                    <a:lnTo>
                      <a:pt x="36162" y="1469"/>
                    </a:lnTo>
                    <a:cubicBezTo>
                      <a:pt x="38055" y="1566"/>
                      <a:pt x="39680" y="2982"/>
                      <a:pt x="40180" y="4984"/>
                    </a:cubicBezTo>
                    <a:cubicBezTo>
                      <a:pt x="43537" y="16829"/>
                      <a:pt x="42474" y="29641"/>
                      <a:pt x="37233" y="40626"/>
                    </a:cubicBezTo>
                    <a:cubicBezTo>
                      <a:pt x="32064" y="48829"/>
                      <a:pt x="23734" y="53975"/>
                      <a:pt x="14646" y="54590"/>
                    </a:cubicBezTo>
                    <a:close/>
                  </a:path>
                </a:pathLst>
              </a:custGeom>
              <a:solidFill>
                <a:srgbClr val="263238"/>
              </a:solidFill>
              <a:ln w="891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4D1B7C19-055F-86A0-EECF-B915AE862D29}"/>
                  </a:ext>
                </a:extLst>
              </p:cNvPr>
              <p:cNvSpPr/>
              <p:nvPr/>
            </p:nvSpPr>
            <p:spPr>
              <a:xfrm>
                <a:off x="6658905" y="3375393"/>
                <a:ext cx="295297" cy="352382"/>
              </a:xfrm>
              <a:custGeom>
                <a:avLst/>
                <a:gdLst>
                  <a:gd name="connsiteX0" fmla="*/ 89127 w 295297"/>
                  <a:gd name="connsiteY0" fmla="*/ 67961 h 352382"/>
                  <a:gd name="connsiteX1" fmla="*/ 8239 w 295297"/>
                  <a:gd name="connsiteY1" fmla="*/ 129676 h 352382"/>
                  <a:gd name="connsiteX2" fmla="*/ 30291 w 295297"/>
                  <a:gd name="connsiteY2" fmla="*/ 328198 h 352382"/>
                  <a:gd name="connsiteX3" fmla="*/ 103858 w 295297"/>
                  <a:gd name="connsiteY3" fmla="*/ 352318 h 352382"/>
                  <a:gd name="connsiteX4" fmla="*/ 152962 w 295297"/>
                  <a:gd name="connsiteY4" fmla="*/ 336206 h 352382"/>
                  <a:gd name="connsiteX5" fmla="*/ 150462 w 295297"/>
                  <a:gd name="connsiteY5" fmla="*/ 271854 h 352382"/>
                  <a:gd name="connsiteX6" fmla="*/ 184835 w 295297"/>
                  <a:gd name="connsiteY6" fmla="*/ 285232 h 352382"/>
                  <a:gd name="connsiteX7" fmla="*/ 206887 w 295297"/>
                  <a:gd name="connsiteY7" fmla="*/ 277225 h 352382"/>
                  <a:gd name="connsiteX8" fmla="*/ 238760 w 295297"/>
                  <a:gd name="connsiteY8" fmla="*/ 226252 h 352382"/>
                  <a:gd name="connsiteX9" fmla="*/ 221618 w 295297"/>
                  <a:gd name="connsiteY9" fmla="*/ 164537 h 352382"/>
                  <a:gd name="connsiteX10" fmla="*/ 295185 w 295297"/>
                  <a:gd name="connsiteY10" fmla="*/ 94717 h 352382"/>
                  <a:gd name="connsiteX11" fmla="*/ 238760 w 295297"/>
                  <a:gd name="connsiteY11" fmla="*/ 38373 h 352382"/>
                  <a:gd name="connsiteX12" fmla="*/ 162783 w 295297"/>
                  <a:gd name="connsiteY12" fmla="*/ 876 h 352382"/>
                  <a:gd name="connsiteX13" fmla="*/ 89127 w 295297"/>
                  <a:gd name="connsiteY13" fmla="*/ 67961 h 35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97" h="352382">
                    <a:moveTo>
                      <a:pt x="89127" y="67961"/>
                    </a:moveTo>
                    <a:cubicBezTo>
                      <a:pt x="89127" y="67961"/>
                      <a:pt x="35559" y="49115"/>
                      <a:pt x="8239" y="129676"/>
                    </a:cubicBezTo>
                    <a:cubicBezTo>
                      <a:pt x="-19080" y="210237"/>
                      <a:pt x="30291" y="314723"/>
                      <a:pt x="30291" y="328198"/>
                    </a:cubicBezTo>
                    <a:cubicBezTo>
                      <a:pt x="30291" y="341674"/>
                      <a:pt x="71985" y="352318"/>
                      <a:pt x="103858" y="352318"/>
                    </a:cubicBezTo>
                    <a:cubicBezTo>
                      <a:pt x="121411" y="353060"/>
                      <a:pt x="138686" y="347387"/>
                      <a:pt x="152962" y="336206"/>
                    </a:cubicBezTo>
                    <a:cubicBezTo>
                      <a:pt x="152962" y="336206"/>
                      <a:pt x="140642" y="282596"/>
                      <a:pt x="150462" y="271854"/>
                    </a:cubicBezTo>
                    <a:cubicBezTo>
                      <a:pt x="160283" y="261113"/>
                      <a:pt x="184835" y="285232"/>
                      <a:pt x="184835" y="285232"/>
                    </a:cubicBezTo>
                    <a:cubicBezTo>
                      <a:pt x="192540" y="283895"/>
                      <a:pt x="199986" y="281190"/>
                      <a:pt x="206887" y="277225"/>
                    </a:cubicBezTo>
                    <a:cubicBezTo>
                      <a:pt x="214298" y="271854"/>
                      <a:pt x="251081" y="250371"/>
                      <a:pt x="238760" y="226252"/>
                    </a:cubicBezTo>
                    <a:cubicBezTo>
                      <a:pt x="226440" y="202132"/>
                      <a:pt x="201977" y="180649"/>
                      <a:pt x="221618" y="164537"/>
                    </a:cubicBezTo>
                    <a:cubicBezTo>
                      <a:pt x="241260" y="148425"/>
                      <a:pt x="293042" y="145691"/>
                      <a:pt x="295185" y="94717"/>
                    </a:cubicBezTo>
                    <a:cubicBezTo>
                      <a:pt x="297328" y="43744"/>
                      <a:pt x="268401" y="33002"/>
                      <a:pt x="238760" y="38373"/>
                    </a:cubicBezTo>
                    <a:cubicBezTo>
                      <a:pt x="209119" y="43744"/>
                      <a:pt x="219208" y="-7229"/>
                      <a:pt x="162783" y="876"/>
                    </a:cubicBezTo>
                    <a:cubicBezTo>
                      <a:pt x="106358" y="8981"/>
                      <a:pt x="79306" y="44037"/>
                      <a:pt x="89127" y="67961"/>
                    </a:cubicBezTo>
                    <a:close/>
                  </a:path>
                </a:pathLst>
              </a:custGeom>
              <a:solidFill>
                <a:srgbClr val="263238"/>
              </a:solidFill>
              <a:ln w="891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7CF560F5-21C4-A202-6B65-EFD063A74078}"/>
                  </a:ext>
                </a:extLst>
              </p:cNvPr>
              <p:cNvSpPr/>
              <p:nvPr/>
            </p:nvSpPr>
            <p:spPr>
              <a:xfrm>
                <a:off x="6654598" y="3370281"/>
                <a:ext cx="304119" cy="362371"/>
              </a:xfrm>
              <a:custGeom>
                <a:avLst/>
                <a:gdLst>
                  <a:gd name="connsiteX0" fmla="*/ 108165 w 304119"/>
                  <a:gd name="connsiteY0" fmla="*/ 362312 h 362371"/>
                  <a:gd name="connsiteX1" fmla="*/ 30134 w 304119"/>
                  <a:gd name="connsiteY1" fmla="*/ 333017 h 362371"/>
                  <a:gd name="connsiteX2" fmla="*/ 24509 w 304119"/>
                  <a:gd name="connsiteY2" fmla="*/ 313487 h 362371"/>
                  <a:gd name="connsiteX3" fmla="*/ 8350 w 304119"/>
                  <a:gd name="connsiteY3" fmla="*/ 132834 h 362371"/>
                  <a:gd name="connsiteX4" fmla="*/ 87273 w 304119"/>
                  <a:gd name="connsiteY4" fmla="*/ 66628 h 362371"/>
                  <a:gd name="connsiteX5" fmla="*/ 91737 w 304119"/>
                  <a:gd name="connsiteY5" fmla="*/ 44070 h 362371"/>
                  <a:gd name="connsiteX6" fmla="*/ 166464 w 304119"/>
                  <a:gd name="connsiteY6" fmla="*/ 909 h 362371"/>
                  <a:gd name="connsiteX7" fmla="*/ 222443 w 304119"/>
                  <a:gd name="connsiteY7" fmla="*/ 25712 h 362371"/>
                  <a:gd name="connsiteX8" fmla="*/ 242352 w 304119"/>
                  <a:gd name="connsiteY8" fmla="*/ 38504 h 362371"/>
                  <a:gd name="connsiteX9" fmla="*/ 289135 w 304119"/>
                  <a:gd name="connsiteY9" fmla="*/ 49246 h 362371"/>
                  <a:gd name="connsiteX10" fmla="*/ 303956 w 304119"/>
                  <a:gd name="connsiteY10" fmla="*/ 99926 h 362371"/>
                  <a:gd name="connsiteX11" fmla="*/ 249852 w 304119"/>
                  <a:gd name="connsiteY11" fmla="*/ 162227 h 362371"/>
                  <a:gd name="connsiteX12" fmla="*/ 228603 w 304119"/>
                  <a:gd name="connsiteY12" fmla="*/ 173359 h 362371"/>
                  <a:gd name="connsiteX13" fmla="*/ 235835 w 304119"/>
                  <a:gd name="connsiteY13" fmla="*/ 210271 h 362371"/>
                  <a:gd name="connsiteX14" fmla="*/ 246995 w 304119"/>
                  <a:gd name="connsiteY14" fmla="*/ 228727 h 362371"/>
                  <a:gd name="connsiteX15" fmla="*/ 216461 w 304119"/>
                  <a:gd name="connsiteY15" fmla="*/ 284289 h 362371"/>
                  <a:gd name="connsiteX16" fmla="*/ 213694 w 304119"/>
                  <a:gd name="connsiteY16" fmla="*/ 286145 h 362371"/>
                  <a:gd name="connsiteX17" fmla="*/ 189856 w 304119"/>
                  <a:gd name="connsiteY17" fmla="*/ 294933 h 362371"/>
                  <a:gd name="connsiteX18" fmla="*/ 186106 w 304119"/>
                  <a:gd name="connsiteY18" fmla="*/ 293762 h 362371"/>
                  <a:gd name="connsiteX19" fmla="*/ 157983 w 304119"/>
                  <a:gd name="connsiteY19" fmla="*/ 280188 h 362371"/>
                  <a:gd name="connsiteX20" fmla="*/ 161554 w 304119"/>
                  <a:gd name="connsiteY20" fmla="*/ 339950 h 362371"/>
                  <a:gd name="connsiteX21" fmla="*/ 160126 w 304119"/>
                  <a:gd name="connsiteY21" fmla="*/ 344832 h 362371"/>
                  <a:gd name="connsiteX22" fmla="*/ 108165 w 304119"/>
                  <a:gd name="connsiteY22" fmla="*/ 362312 h 362371"/>
                  <a:gd name="connsiteX23" fmla="*/ 79506 w 304119"/>
                  <a:gd name="connsiteY23" fmla="*/ 75904 h 362371"/>
                  <a:gd name="connsiteX24" fmla="*/ 17010 w 304119"/>
                  <a:gd name="connsiteY24" fmla="*/ 136447 h 362371"/>
                  <a:gd name="connsiteX25" fmla="*/ 33169 w 304119"/>
                  <a:gd name="connsiteY25" fmla="*/ 310460 h 362371"/>
                  <a:gd name="connsiteX26" fmla="*/ 39330 w 304119"/>
                  <a:gd name="connsiteY26" fmla="*/ 333310 h 362371"/>
                  <a:gd name="connsiteX27" fmla="*/ 108432 w 304119"/>
                  <a:gd name="connsiteY27" fmla="*/ 352840 h 362371"/>
                  <a:gd name="connsiteX28" fmla="*/ 152448 w 304119"/>
                  <a:gd name="connsiteY28" fmla="*/ 339559 h 362371"/>
                  <a:gd name="connsiteX29" fmla="*/ 151912 w 304119"/>
                  <a:gd name="connsiteY29" fmla="*/ 273743 h 362371"/>
                  <a:gd name="connsiteX30" fmla="*/ 190659 w 304119"/>
                  <a:gd name="connsiteY30" fmla="*/ 285461 h 362371"/>
                  <a:gd name="connsiteX31" fmla="*/ 208515 w 304119"/>
                  <a:gd name="connsiteY31" fmla="*/ 278528 h 362371"/>
                  <a:gd name="connsiteX32" fmla="*/ 211551 w 304119"/>
                  <a:gd name="connsiteY32" fmla="*/ 276477 h 362371"/>
                  <a:gd name="connsiteX33" fmla="*/ 239049 w 304119"/>
                  <a:gd name="connsiteY33" fmla="*/ 234000 h 362371"/>
                  <a:gd name="connsiteX34" fmla="*/ 228425 w 304119"/>
                  <a:gd name="connsiteY34" fmla="*/ 216423 h 362371"/>
                  <a:gd name="connsiteX35" fmla="*/ 223068 w 304119"/>
                  <a:gd name="connsiteY35" fmla="*/ 166035 h 362371"/>
                  <a:gd name="connsiteX36" fmla="*/ 246459 w 304119"/>
                  <a:gd name="connsiteY36" fmla="*/ 153634 h 362371"/>
                  <a:gd name="connsiteX37" fmla="*/ 294849 w 304119"/>
                  <a:gd name="connsiteY37" fmla="*/ 99926 h 362371"/>
                  <a:gd name="connsiteX38" fmla="*/ 282975 w 304119"/>
                  <a:gd name="connsiteY38" fmla="*/ 57058 h 362371"/>
                  <a:gd name="connsiteX39" fmla="*/ 243692 w 304119"/>
                  <a:gd name="connsiteY39" fmla="*/ 48660 h 362371"/>
                  <a:gd name="connsiteX40" fmla="*/ 215122 w 304119"/>
                  <a:gd name="connsiteY40" fmla="*/ 32059 h 362371"/>
                  <a:gd name="connsiteX41" fmla="*/ 167447 w 304119"/>
                  <a:gd name="connsiteY41" fmla="*/ 11065 h 362371"/>
                  <a:gd name="connsiteX42" fmla="*/ 99415 w 304119"/>
                  <a:gd name="connsiteY42" fmla="*/ 49344 h 362371"/>
                  <a:gd name="connsiteX43" fmla="*/ 97362 w 304119"/>
                  <a:gd name="connsiteY43" fmla="*/ 71315 h 362371"/>
                  <a:gd name="connsiteX44" fmla="*/ 96648 w 304119"/>
                  <a:gd name="connsiteY44" fmla="*/ 76588 h 362371"/>
                  <a:gd name="connsiteX45" fmla="*/ 91916 w 304119"/>
                  <a:gd name="connsiteY45" fmla="*/ 77955 h 362371"/>
                  <a:gd name="connsiteX46" fmla="*/ 79506 w 304119"/>
                  <a:gd name="connsiteY46" fmla="*/ 75904 h 362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04119" h="362371">
                    <a:moveTo>
                      <a:pt x="108165" y="362312"/>
                    </a:moveTo>
                    <a:cubicBezTo>
                      <a:pt x="81381" y="362312"/>
                      <a:pt x="30134" y="353523"/>
                      <a:pt x="30134" y="333017"/>
                    </a:cubicBezTo>
                    <a:cubicBezTo>
                      <a:pt x="28705" y="326367"/>
                      <a:pt x="26831" y="319834"/>
                      <a:pt x="24509" y="313487"/>
                    </a:cubicBezTo>
                    <a:cubicBezTo>
                      <a:pt x="12278" y="275696"/>
                      <a:pt x="-13167" y="197088"/>
                      <a:pt x="8350" y="132834"/>
                    </a:cubicBezTo>
                    <a:cubicBezTo>
                      <a:pt x="30402" y="67116"/>
                      <a:pt x="70846" y="64479"/>
                      <a:pt x="87273" y="66628"/>
                    </a:cubicBezTo>
                    <a:cubicBezTo>
                      <a:pt x="86487" y="58776"/>
                      <a:pt x="88050" y="50857"/>
                      <a:pt x="91737" y="44070"/>
                    </a:cubicBezTo>
                    <a:cubicBezTo>
                      <a:pt x="103076" y="22099"/>
                      <a:pt x="130931" y="5987"/>
                      <a:pt x="166464" y="909"/>
                    </a:cubicBezTo>
                    <a:cubicBezTo>
                      <a:pt x="201998" y="-4169"/>
                      <a:pt x="213604" y="13115"/>
                      <a:pt x="222443" y="25712"/>
                    </a:cubicBezTo>
                    <a:cubicBezTo>
                      <a:pt x="229050" y="35477"/>
                      <a:pt x="232978" y="40164"/>
                      <a:pt x="242352" y="38504"/>
                    </a:cubicBezTo>
                    <a:cubicBezTo>
                      <a:pt x="258628" y="34266"/>
                      <a:pt x="275788" y="38211"/>
                      <a:pt x="289135" y="49246"/>
                    </a:cubicBezTo>
                    <a:cubicBezTo>
                      <a:pt x="300117" y="59987"/>
                      <a:pt x="305116" y="76979"/>
                      <a:pt x="303956" y="99926"/>
                    </a:cubicBezTo>
                    <a:cubicBezTo>
                      <a:pt x="302081" y="139670"/>
                      <a:pt x="273154" y="152169"/>
                      <a:pt x="249852" y="162227"/>
                    </a:cubicBezTo>
                    <a:cubicBezTo>
                      <a:pt x="242388" y="164991"/>
                      <a:pt x="235255" y="168730"/>
                      <a:pt x="228603" y="173359"/>
                    </a:cubicBezTo>
                    <a:cubicBezTo>
                      <a:pt x="218515" y="181562"/>
                      <a:pt x="222800" y="190448"/>
                      <a:pt x="235835" y="210271"/>
                    </a:cubicBezTo>
                    <a:cubicBezTo>
                      <a:pt x="239844" y="216208"/>
                      <a:pt x="243567" y="222370"/>
                      <a:pt x="246995" y="228727"/>
                    </a:cubicBezTo>
                    <a:cubicBezTo>
                      <a:pt x="260119" y="254604"/>
                      <a:pt x="228425" y="276185"/>
                      <a:pt x="216461" y="284289"/>
                    </a:cubicBezTo>
                    <a:lnTo>
                      <a:pt x="213694" y="286145"/>
                    </a:lnTo>
                    <a:cubicBezTo>
                      <a:pt x="206275" y="290559"/>
                      <a:pt x="198204" y="293537"/>
                      <a:pt x="189856" y="294933"/>
                    </a:cubicBezTo>
                    <a:cubicBezTo>
                      <a:pt x="188508" y="295197"/>
                      <a:pt x="187124" y="294757"/>
                      <a:pt x="186106" y="293762"/>
                    </a:cubicBezTo>
                    <a:cubicBezTo>
                      <a:pt x="177178" y="284973"/>
                      <a:pt x="162358" y="275306"/>
                      <a:pt x="157983" y="280188"/>
                    </a:cubicBezTo>
                    <a:cubicBezTo>
                      <a:pt x="153608" y="285071"/>
                      <a:pt x="155929" y="315440"/>
                      <a:pt x="161554" y="339950"/>
                    </a:cubicBezTo>
                    <a:cubicBezTo>
                      <a:pt x="162009" y="341747"/>
                      <a:pt x="161447" y="343661"/>
                      <a:pt x="160126" y="344832"/>
                    </a:cubicBezTo>
                    <a:cubicBezTo>
                      <a:pt x="145100" y="356902"/>
                      <a:pt x="126788" y="363054"/>
                      <a:pt x="108165" y="362312"/>
                    </a:cubicBezTo>
                    <a:close/>
                    <a:moveTo>
                      <a:pt x="79506" y="75904"/>
                    </a:moveTo>
                    <a:cubicBezTo>
                      <a:pt x="62989" y="75904"/>
                      <a:pt x="34241" y="84205"/>
                      <a:pt x="17010" y="136447"/>
                    </a:cubicBezTo>
                    <a:cubicBezTo>
                      <a:pt x="-3435" y="197381"/>
                      <a:pt x="21295" y="273743"/>
                      <a:pt x="33169" y="310460"/>
                    </a:cubicBezTo>
                    <a:cubicBezTo>
                      <a:pt x="36107" y="317754"/>
                      <a:pt x="38178" y="325439"/>
                      <a:pt x="39330" y="333310"/>
                    </a:cubicBezTo>
                    <a:cubicBezTo>
                      <a:pt x="39330" y="340536"/>
                      <a:pt x="72810" y="352840"/>
                      <a:pt x="108432" y="352840"/>
                    </a:cubicBezTo>
                    <a:cubicBezTo>
                      <a:pt x="123985" y="353269"/>
                      <a:pt x="139297" y="348651"/>
                      <a:pt x="152448" y="339559"/>
                    </a:cubicBezTo>
                    <a:cubicBezTo>
                      <a:pt x="148966" y="323642"/>
                      <a:pt x="141912" y="284778"/>
                      <a:pt x="151912" y="273743"/>
                    </a:cubicBezTo>
                    <a:cubicBezTo>
                      <a:pt x="161911" y="262709"/>
                      <a:pt x="184231" y="279407"/>
                      <a:pt x="190659" y="285461"/>
                    </a:cubicBezTo>
                    <a:cubicBezTo>
                      <a:pt x="196909" y="284182"/>
                      <a:pt x="202927" y="281838"/>
                      <a:pt x="208515" y="278528"/>
                    </a:cubicBezTo>
                    <a:lnTo>
                      <a:pt x="211551" y="276477"/>
                    </a:lnTo>
                    <a:cubicBezTo>
                      <a:pt x="227264" y="265834"/>
                      <a:pt x="247263" y="249917"/>
                      <a:pt x="239049" y="234000"/>
                    </a:cubicBezTo>
                    <a:cubicBezTo>
                      <a:pt x="236014" y="228043"/>
                      <a:pt x="232085" y="222184"/>
                      <a:pt x="228425" y="216423"/>
                    </a:cubicBezTo>
                    <a:cubicBezTo>
                      <a:pt x="217443" y="199725"/>
                      <a:pt x="204944" y="180878"/>
                      <a:pt x="223068" y="166035"/>
                    </a:cubicBezTo>
                    <a:cubicBezTo>
                      <a:pt x="230335" y="160811"/>
                      <a:pt x="238201" y="156641"/>
                      <a:pt x="246459" y="153634"/>
                    </a:cubicBezTo>
                    <a:cubicBezTo>
                      <a:pt x="268422" y="143869"/>
                      <a:pt x="293242" y="133420"/>
                      <a:pt x="294849" y="99926"/>
                    </a:cubicBezTo>
                    <a:cubicBezTo>
                      <a:pt x="295831" y="80396"/>
                      <a:pt x="291814" y="65651"/>
                      <a:pt x="282975" y="57058"/>
                    </a:cubicBezTo>
                    <a:cubicBezTo>
                      <a:pt x="271654" y="48064"/>
                      <a:pt x="257280" y="44988"/>
                      <a:pt x="243692" y="48660"/>
                    </a:cubicBezTo>
                    <a:cubicBezTo>
                      <a:pt x="228514" y="51394"/>
                      <a:pt x="221729" y="41532"/>
                      <a:pt x="215122" y="32059"/>
                    </a:cubicBezTo>
                    <a:cubicBezTo>
                      <a:pt x="206194" y="19658"/>
                      <a:pt x="197266" y="6768"/>
                      <a:pt x="167447" y="11065"/>
                    </a:cubicBezTo>
                    <a:cubicBezTo>
                      <a:pt x="128878" y="16631"/>
                      <a:pt x="107004" y="34501"/>
                      <a:pt x="99415" y="49344"/>
                    </a:cubicBezTo>
                    <a:cubicBezTo>
                      <a:pt x="95496" y="55867"/>
                      <a:pt x="94728" y="64059"/>
                      <a:pt x="97362" y="71315"/>
                    </a:cubicBezTo>
                    <a:cubicBezTo>
                      <a:pt x="98076" y="73072"/>
                      <a:pt x="97799" y="75133"/>
                      <a:pt x="96648" y="76588"/>
                    </a:cubicBezTo>
                    <a:cubicBezTo>
                      <a:pt x="95433" y="77994"/>
                      <a:pt x="93603" y="78521"/>
                      <a:pt x="91916" y="77955"/>
                    </a:cubicBezTo>
                    <a:cubicBezTo>
                      <a:pt x="87880" y="76656"/>
                      <a:pt x="83711" y="75963"/>
                      <a:pt x="79506" y="75904"/>
                    </a:cubicBezTo>
                    <a:close/>
                  </a:path>
                </a:pathLst>
              </a:custGeom>
              <a:solidFill>
                <a:srgbClr val="263238"/>
              </a:solidFill>
              <a:ln w="891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76033A16-456B-5519-D947-05F869327CBE}"/>
                  </a:ext>
                </a:extLst>
              </p:cNvPr>
              <p:cNvSpPr/>
              <p:nvPr/>
            </p:nvSpPr>
            <p:spPr>
              <a:xfrm>
                <a:off x="6746281" y="3623376"/>
                <a:ext cx="13202" cy="30413"/>
              </a:xfrm>
              <a:custGeom>
                <a:avLst/>
                <a:gdLst>
                  <a:gd name="connsiteX0" fmla="*/ 1750 w 13202"/>
                  <a:gd name="connsiteY0" fmla="*/ 30414 h 30413"/>
                  <a:gd name="connsiteX1" fmla="*/ 1750 w 13202"/>
                  <a:gd name="connsiteY1" fmla="*/ 30414 h 30413"/>
                  <a:gd name="connsiteX2" fmla="*/ 54 w 13202"/>
                  <a:gd name="connsiteY2" fmla="*/ 27504 h 30413"/>
                  <a:gd name="connsiteX3" fmla="*/ 54 w 13202"/>
                  <a:gd name="connsiteY3" fmla="*/ 27484 h 30413"/>
                  <a:gd name="connsiteX4" fmla="*/ 8982 w 13202"/>
                  <a:gd name="connsiteY4" fmla="*/ 1314 h 30413"/>
                  <a:gd name="connsiteX5" fmla="*/ 11928 w 13202"/>
                  <a:gd name="connsiteY5" fmla="*/ 240 h 30413"/>
                  <a:gd name="connsiteX6" fmla="*/ 13017 w 13202"/>
                  <a:gd name="connsiteY6" fmla="*/ 3335 h 30413"/>
                  <a:gd name="connsiteX7" fmla="*/ 12910 w 13202"/>
                  <a:gd name="connsiteY7" fmla="*/ 3560 h 30413"/>
                  <a:gd name="connsiteX8" fmla="*/ 3982 w 13202"/>
                  <a:gd name="connsiteY8" fmla="*/ 28461 h 30413"/>
                  <a:gd name="connsiteX9" fmla="*/ 1750 w 13202"/>
                  <a:gd name="connsiteY9" fmla="*/ 30414 h 3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02" h="30413">
                    <a:moveTo>
                      <a:pt x="1750" y="30414"/>
                    </a:moveTo>
                    <a:lnTo>
                      <a:pt x="1750" y="30414"/>
                    </a:lnTo>
                    <a:cubicBezTo>
                      <a:pt x="545" y="30121"/>
                      <a:pt x="-214" y="28822"/>
                      <a:pt x="54" y="27504"/>
                    </a:cubicBezTo>
                    <a:cubicBezTo>
                      <a:pt x="54" y="27494"/>
                      <a:pt x="54" y="27494"/>
                      <a:pt x="54" y="27484"/>
                    </a:cubicBezTo>
                    <a:cubicBezTo>
                      <a:pt x="2036" y="18393"/>
                      <a:pt x="5036" y="9604"/>
                      <a:pt x="8982" y="1314"/>
                    </a:cubicBezTo>
                    <a:cubicBezTo>
                      <a:pt x="9535" y="142"/>
                      <a:pt x="10839" y="-327"/>
                      <a:pt x="11928" y="240"/>
                    </a:cubicBezTo>
                    <a:cubicBezTo>
                      <a:pt x="13008" y="767"/>
                      <a:pt x="13499" y="2154"/>
                      <a:pt x="13017" y="3335"/>
                    </a:cubicBezTo>
                    <a:cubicBezTo>
                      <a:pt x="12981" y="3413"/>
                      <a:pt x="12946" y="3482"/>
                      <a:pt x="12910" y="3560"/>
                    </a:cubicBezTo>
                    <a:cubicBezTo>
                      <a:pt x="9017" y="11430"/>
                      <a:pt x="6018" y="19789"/>
                      <a:pt x="3982" y="28461"/>
                    </a:cubicBezTo>
                    <a:cubicBezTo>
                      <a:pt x="3732" y="29593"/>
                      <a:pt x="2813" y="30404"/>
                      <a:pt x="1750" y="30414"/>
                    </a:cubicBezTo>
                    <a:close/>
                  </a:path>
                </a:pathLst>
              </a:custGeom>
              <a:solidFill>
                <a:srgbClr val="FFFFFF"/>
              </a:solidFill>
              <a:ln w="891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218A8827-93D4-EFE6-7112-D01951A1CBA6}"/>
                  </a:ext>
                </a:extLst>
              </p:cNvPr>
              <p:cNvSpPr/>
              <p:nvPr/>
            </p:nvSpPr>
            <p:spPr>
              <a:xfrm>
                <a:off x="6762935" y="3527765"/>
                <a:ext cx="121706" cy="85109"/>
              </a:xfrm>
              <a:custGeom>
                <a:avLst/>
                <a:gdLst>
                  <a:gd name="connsiteX0" fmla="*/ 2238 w 121706"/>
                  <a:gd name="connsiteY0" fmla="*/ 85109 h 85109"/>
                  <a:gd name="connsiteX1" fmla="*/ 988 w 121706"/>
                  <a:gd name="connsiteY1" fmla="*/ 84621 h 85109"/>
                  <a:gd name="connsiteX2" fmla="*/ 337 w 121706"/>
                  <a:gd name="connsiteY2" fmla="*/ 81389 h 85109"/>
                  <a:gd name="connsiteX3" fmla="*/ 453 w 121706"/>
                  <a:gd name="connsiteY3" fmla="*/ 81203 h 85109"/>
                  <a:gd name="connsiteX4" fmla="*/ 48128 w 121706"/>
                  <a:gd name="connsiteY4" fmla="*/ 39800 h 85109"/>
                  <a:gd name="connsiteX5" fmla="*/ 117945 w 121706"/>
                  <a:gd name="connsiteY5" fmla="*/ 740 h 85109"/>
                  <a:gd name="connsiteX6" fmla="*/ 120972 w 121706"/>
                  <a:gd name="connsiteY6" fmla="*/ 632 h 85109"/>
                  <a:gd name="connsiteX7" fmla="*/ 121070 w 121706"/>
                  <a:gd name="connsiteY7" fmla="*/ 740 h 85109"/>
                  <a:gd name="connsiteX8" fmla="*/ 121070 w 121706"/>
                  <a:gd name="connsiteY8" fmla="*/ 4157 h 85109"/>
                  <a:gd name="connsiteX9" fmla="*/ 49646 w 121706"/>
                  <a:gd name="connsiteY9" fmla="*/ 44292 h 85109"/>
                  <a:gd name="connsiteX10" fmla="*/ 3935 w 121706"/>
                  <a:gd name="connsiteY10" fmla="*/ 83937 h 85109"/>
                  <a:gd name="connsiteX11" fmla="*/ 2238 w 121706"/>
                  <a:gd name="connsiteY11" fmla="*/ 85109 h 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706" h="85109">
                    <a:moveTo>
                      <a:pt x="2238" y="85109"/>
                    </a:moveTo>
                    <a:cubicBezTo>
                      <a:pt x="1783" y="85099"/>
                      <a:pt x="1346" y="84924"/>
                      <a:pt x="988" y="84621"/>
                    </a:cubicBezTo>
                    <a:cubicBezTo>
                      <a:pt x="-12" y="83928"/>
                      <a:pt x="-297" y="82473"/>
                      <a:pt x="337" y="81389"/>
                    </a:cubicBezTo>
                    <a:cubicBezTo>
                      <a:pt x="372" y="81320"/>
                      <a:pt x="408" y="81262"/>
                      <a:pt x="453" y="81203"/>
                    </a:cubicBezTo>
                    <a:cubicBezTo>
                      <a:pt x="12273" y="62572"/>
                      <a:pt x="28862" y="48168"/>
                      <a:pt x="48128" y="39800"/>
                    </a:cubicBezTo>
                    <a:cubicBezTo>
                      <a:pt x="100357" y="16950"/>
                      <a:pt x="117767" y="740"/>
                      <a:pt x="117945" y="740"/>
                    </a:cubicBezTo>
                    <a:cubicBezTo>
                      <a:pt x="118758" y="-208"/>
                      <a:pt x="120115" y="-247"/>
                      <a:pt x="120972" y="632"/>
                    </a:cubicBezTo>
                    <a:cubicBezTo>
                      <a:pt x="121008" y="671"/>
                      <a:pt x="121043" y="701"/>
                      <a:pt x="121070" y="740"/>
                    </a:cubicBezTo>
                    <a:cubicBezTo>
                      <a:pt x="121918" y="1687"/>
                      <a:pt x="121918" y="3210"/>
                      <a:pt x="121070" y="4157"/>
                    </a:cubicBezTo>
                    <a:cubicBezTo>
                      <a:pt x="120356" y="4841"/>
                      <a:pt x="103214" y="21051"/>
                      <a:pt x="49646" y="44292"/>
                    </a:cubicBezTo>
                    <a:cubicBezTo>
                      <a:pt x="31165" y="52270"/>
                      <a:pt x="15255" y="66067"/>
                      <a:pt x="3935" y="83937"/>
                    </a:cubicBezTo>
                    <a:cubicBezTo>
                      <a:pt x="3560" y="84592"/>
                      <a:pt x="2935" y="85021"/>
                      <a:pt x="2238" y="85109"/>
                    </a:cubicBezTo>
                    <a:close/>
                  </a:path>
                </a:pathLst>
              </a:custGeom>
              <a:solidFill>
                <a:srgbClr val="FFFFFF"/>
              </a:solidFill>
              <a:ln w="891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1F593331-F846-5294-822A-A6EA712DBF71}"/>
                  </a:ext>
                </a:extLst>
              </p:cNvPr>
              <p:cNvSpPr/>
              <p:nvPr/>
            </p:nvSpPr>
            <p:spPr>
              <a:xfrm>
                <a:off x="6786154" y="3572096"/>
                <a:ext cx="94301" cy="58550"/>
              </a:xfrm>
              <a:custGeom>
                <a:avLst/>
                <a:gdLst>
                  <a:gd name="connsiteX0" fmla="*/ 2232 w 94301"/>
                  <a:gd name="connsiteY0" fmla="*/ 58551 h 58550"/>
                  <a:gd name="connsiteX1" fmla="*/ 0 w 94301"/>
                  <a:gd name="connsiteY1" fmla="*/ 56110 h 58550"/>
                  <a:gd name="connsiteX2" fmla="*/ 1607 w 94301"/>
                  <a:gd name="connsiteY2" fmla="*/ 53766 h 58550"/>
                  <a:gd name="connsiteX3" fmla="*/ 90887 w 94301"/>
                  <a:gd name="connsiteY3" fmla="*/ 351 h 58550"/>
                  <a:gd name="connsiteX4" fmla="*/ 93922 w 94301"/>
                  <a:gd name="connsiteY4" fmla="*/ 1133 h 58550"/>
                  <a:gd name="connsiteX5" fmla="*/ 93378 w 94301"/>
                  <a:gd name="connsiteY5" fmla="*/ 4394 h 58550"/>
                  <a:gd name="connsiteX6" fmla="*/ 93298 w 94301"/>
                  <a:gd name="connsiteY6" fmla="*/ 4453 h 58550"/>
                  <a:gd name="connsiteX7" fmla="*/ 3125 w 94301"/>
                  <a:gd name="connsiteY7" fmla="*/ 58453 h 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301" h="58550">
                    <a:moveTo>
                      <a:pt x="2232" y="58551"/>
                    </a:moveTo>
                    <a:cubicBezTo>
                      <a:pt x="1000" y="58551"/>
                      <a:pt x="0" y="57457"/>
                      <a:pt x="0" y="56110"/>
                    </a:cubicBezTo>
                    <a:cubicBezTo>
                      <a:pt x="0" y="55026"/>
                      <a:pt x="652" y="54069"/>
                      <a:pt x="1607" y="53766"/>
                    </a:cubicBezTo>
                    <a:cubicBezTo>
                      <a:pt x="28391" y="44685"/>
                      <a:pt x="90083" y="840"/>
                      <a:pt x="90887" y="351"/>
                    </a:cubicBezTo>
                    <a:cubicBezTo>
                      <a:pt x="91923" y="-332"/>
                      <a:pt x="93271" y="10"/>
                      <a:pt x="93922" y="1133"/>
                    </a:cubicBezTo>
                    <a:cubicBezTo>
                      <a:pt x="94592" y="2197"/>
                      <a:pt x="94351" y="3652"/>
                      <a:pt x="93378" y="4394"/>
                    </a:cubicBezTo>
                    <a:cubicBezTo>
                      <a:pt x="93351" y="4414"/>
                      <a:pt x="93324" y="4433"/>
                      <a:pt x="93298" y="4453"/>
                    </a:cubicBezTo>
                    <a:cubicBezTo>
                      <a:pt x="90798" y="6308"/>
                      <a:pt x="30802" y="49176"/>
                      <a:pt x="3125" y="58453"/>
                    </a:cubicBezTo>
                    <a:close/>
                  </a:path>
                </a:pathLst>
              </a:custGeom>
              <a:solidFill>
                <a:srgbClr val="FFFFFF"/>
              </a:solidFill>
              <a:ln w="891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99EB1707-B646-C0DB-C52D-85D0110F79AE}"/>
                  </a:ext>
                </a:extLst>
              </p:cNvPr>
              <p:cNvSpPr/>
              <p:nvPr/>
            </p:nvSpPr>
            <p:spPr>
              <a:xfrm>
                <a:off x="6807141" y="5472130"/>
                <a:ext cx="312209" cy="126163"/>
              </a:xfrm>
              <a:custGeom>
                <a:avLst/>
                <a:gdLst>
                  <a:gd name="connsiteX0" fmla="*/ 135967 w 312209"/>
                  <a:gd name="connsiteY0" fmla="*/ 5859 h 126163"/>
                  <a:gd name="connsiteX1" fmla="*/ 285511 w 312209"/>
                  <a:gd name="connsiteY1" fmla="*/ 93744 h 126163"/>
                  <a:gd name="connsiteX2" fmla="*/ 307831 w 312209"/>
                  <a:gd name="connsiteY2" fmla="*/ 118157 h 126163"/>
                  <a:gd name="connsiteX3" fmla="*/ 180607 w 312209"/>
                  <a:gd name="connsiteY3" fmla="*/ 125480 h 126163"/>
                  <a:gd name="connsiteX4" fmla="*/ 75703 w 312209"/>
                  <a:gd name="connsiteY4" fmla="*/ 123039 h 126163"/>
                  <a:gd name="connsiteX5" fmla="*/ 4279 w 312209"/>
                  <a:gd name="connsiteY5" fmla="*/ 118157 h 126163"/>
                  <a:gd name="connsiteX6" fmla="*/ 13207 w 312209"/>
                  <a:gd name="connsiteY6" fmla="*/ 13183 h 126163"/>
                  <a:gd name="connsiteX7" fmla="*/ 135967 w 312209"/>
                  <a:gd name="connsiteY7" fmla="*/ 5859 h 12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209" h="126163">
                    <a:moveTo>
                      <a:pt x="135967" y="5859"/>
                    </a:moveTo>
                    <a:cubicBezTo>
                      <a:pt x="135967" y="5859"/>
                      <a:pt x="263191" y="93744"/>
                      <a:pt x="285511" y="93744"/>
                    </a:cubicBezTo>
                    <a:cubicBezTo>
                      <a:pt x="307831" y="93744"/>
                      <a:pt x="318991" y="115715"/>
                      <a:pt x="307831" y="118157"/>
                    </a:cubicBezTo>
                    <a:cubicBezTo>
                      <a:pt x="296671" y="120598"/>
                      <a:pt x="227479" y="123039"/>
                      <a:pt x="180607" y="125480"/>
                    </a:cubicBezTo>
                    <a:cubicBezTo>
                      <a:pt x="133735" y="127922"/>
                      <a:pt x="102487" y="123039"/>
                      <a:pt x="75703" y="123039"/>
                    </a:cubicBezTo>
                    <a:cubicBezTo>
                      <a:pt x="48919" y="123039"/>
                      <a:pt x="17671" y="125480"/>
                      <a:pt x="4279" y="118157"/>
                    </a:cubicBezTo>
                    <a:cubicBezTo>
                      <a:pt x="-9113" y="110833"/>
                      <a:pt x="13207" y="27830"/>
                      <a:pt x="13207" y="13183"/>
                    </a:cubicBezTo>
                    <a:cubicBezTo>
                      <a:pt x="13207" y="-1465"/>
                      <a:pt x="120343" y="-3906"/>
                      <a:pt x="135967" y="5859"/>
                    </a:cubicBezTo>
                    <a:close/>
                  </a:path>
                </a:pathLst>
              </a:custGeom>
              <a:solidFill>
                <a:srgbClr val="263238"/>
              </a:solidFill>
              <a:ln w="891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A2A72857-BB3D-A50E-BE1D-B1AF3EA61F6B}"/>
                  </a:ext>
                </a:extLst>
              </p:cNvPr>
              <p:cNvSpPr/>
              <p:nvPr/>
            </p:nvSpPr>
            <p:spPr>
              <a:xfrm>
                <a:off x="6802587" y="5467407"/>
                <a:ext cx="321168" cy="135769"/>
              </a:xfrm>
              <a:custGeom>
                <a:avLst/>
                <a:gdLst>
                  <a:gd name="connsiteX0" fmla="*/ 158734 w 321168"/>
                  <a:gd name="connsiteY0" fmla="*/ 135770 h 135769"/>
                  <a:gd name="connsiteX1" fmla="*/ 110969 w 321168"/>
                  <a:gd name="connsiteY1" fmla="*/ 134012 h 135769"/>
                  <a:gd name="connsiteX2" fmla="*/ 63919 w 321168"/>
                  <a:gd name="connsiteY2" fmla="*/ 132840 h 135769"/>
                  <a:gd name="connsiteX3" fmla="*/ 6779 w 321168"/>
                  <a:gd name="connsiteY3" fmla="*/ 127274 h 135769"/>
                  <a:gd name="connsiteX4" fmla="*/ 8833 w 321168"/>
                  <a:gd name="connsiteY4" fmla="*/ 45151 h 135769"/>
                  <a:gd name="connsiteX5" fmla="*/ 13297 w 321168"/>
                  <a:gd name="connsiteY5" fmla="*/ 17906 h 135769"/>
                  <a:gd name="connsiteX6" fmla="*/ 18475 w 321168"/>
                  <a:gd name="connsiteY6" fmla="*/ 9704 h 135769"/>
                  <a:gd name="connsiteX7" fmla="*/ 142753 w 321168"/>
                  <a:gd name="connsiteY7" fmla="*/ 6384 h 135769"/>
                  <a:gd name="connsiteX8" fmla="*/ 142753 w 321168"/>
                  <a:gd name="connsiteY8" fmla="*/ 6384 h 135769"/>
                  <a:gd name="connsiteX9" fmla="*/ 289976 w 321168"/>
                  <a:gd name="connsiteY9" fmla="*/ 93487 h 135769"/>
                  <a:gd name="connsiteX10" fmla="*/ 321045 w 321168"/>
                  <a:gd name="connsiteY10" fmla="*/ 116240 h 135769"/>
                  <a:gd name="connsiteX11" fmla="*/ 313715 w 321168"/>
                  <a:gd name="connsiteY11" fmla="*/ 127489 h 135769"/>
                  <a:gd name="connsiteX12" fmla="*/ 313188 w 321168"/>
                  <a:gd name="connsiteY12" fmla="*/ 127567 h 135769"/>
                  <a:gd name="connsiteX13" fmla="*/ 227747 w 321168"/>
                  <a:gd name="connsiteY13" fmla="*/ 133036 h 135769"/>
                  <a:gd name="connsiteX14" fmla="*/ 185250 w 321168"/>
                  <a:gd name="connsiteY14" fmla="*/ 134989 h 135769"/>
                  <a:gd name="connsiteX15" fmla="*/ 158734 w 321168"/>
                  <a:gd name="connsiteY15" fmla="*/ 135770 h 135769"/>
                  <a:gd name="connsiteX16" fmla="*/ 80257 w 321168"/>
                  <a:gd name="connsiteY16" fmla="*/ 122880 h 135769"/>
                  <a:gd name="connsiteX17" fmla="*/ 111416 w 321168"/>
                  <a:gd name="connsiteY17" fmla="*/ 124247 h 135769"/>
                  <a:gd name="connsiteX18" fmla="*/ 184893 w 321168"/>
                  <a:gd name="connsiteY18" fmla="*/ 125419 h 135769"/>
                  <a:gd name="connsiteX19" fmla="*/ 227480 w 321168"/>
                  <a:gd name="connsiteY19" fmla="*/ 123368 h 135769"/>
                  <a:gd name="connsiteX20" fmla="*/ 311492 w 321168"/>
                  <a:gd name="connsiteY20" fmla="*/ 118095 h 135769"/>
                  <a:gd name="connsiteX21" fmla="*/ 310956 w 321168"/>
                  <a:gd name="connsiteY21" fmla="*/ 113799 h 135769"/>
                  <a:gd name="connsiteX22" fmla="*/ 290065 w 321168"/>
                  <a:gd name="connsiteY22" fmla="*/ 103350 h 135769"/>
                  <a:gd name="connsiteX23" fmla="*/ 138289 w 321168"/>
                  <a:gd name="connsiteY23" fmla="*/ 14781 h 135769"/>
                  <a:gd name="connsiteX24" fmla="*/ 22225 w 321168"/>
                  <a:gd name="connsiteY24" fmla="*/ 18688 h 135769"/>
                  <a:gd name="connsiteX25" fmla="*/ 17582 w 321168"/>
                  <a:gd name="connsiteY25" fmla="*/ 47104 h 135769"/>
                  <a:gd name="connsiteX26" fmla="*/ 10797 w 321168"/>
                  <a:gd name="connsiteY26" fmla="*/ 118583 h 135769"/>
                  <a:gd name="connsiteX27" fmla="*/ 63740 w 321168"/>
                  <a:gd name="connsiteY27" fmla="*/ 123075 h 13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1168" h="135769">
                    <a:moveTo>
                      <a:pt x="158734" y="135770"/>
                    </a:moveTo>
                    <a:cubicBezTo>
                      <a:pt x="140878" y="135770"/>
                      <a:pt x="125075" y="134891"/>
                      <a:pt x="110969" y="134012"/>
                    </a:cubicBezTo>
                    <a:cubicBezTo>
                      <a:pt x="93113" y="132840"/>
                      <a:pt x="79185" y="132645"/>
                      <a:pt x="63919" y="132840"/>
                    </a:cubicBezTo>
                    <a:cubicBezTo>
                      <a:pt x="40527" y="133329"/>
                      <a:pt x="18475" y="133719"/>
                      <a:pt x="6779" y="127274"/>
                    </a:cubicBezTo>
                    <a:cubicBezTo>
                      <a:pt x="-4916" y="120829"/>
                      <a:pt x="351" y="89288"/>
                      <a:pt x="8833" y="45151"/>
                    </a:cubicBezTo>
                    <a:cubicBezTo>
                      <a:pt x="10833" y="36177"/>
                      <a:pt x="12324" y="27076"/>
                      <a:pt x="13297" y="17906"/>
                    </a:cubicBezTo>
                    <a:cubicBezTo>
                      <a:pt x="13520" y="14342"/>
                      <a:pt x="15511" y="11198"/>
                      <a:pt x="18475" y="9704"/>
                    </a:cubicBezTo>
                    <a:cubicBezTo>
                      <a:pt x="37492" y="-2405"/>
                      <a:pt x="128111" y="-2795"/>
                      <a:pt x="142753" y="6384"/>
                    </a:cubicBezTo>
                    <a:lnTo>
                      <a:pt x="142753" y="6384"/>
                    </a:lnTo>
                    <a:cubicBezTo>
                      <a:pt x="193464" y="41440"/>
                      <a:pt x="274530" y="93487"/>
                      <a:pt x="289976" y="93487"/>
                    </a:cubicBezTo>
                    <a:cubicBezTo>
                      <a:pt x="307117" y="93487"/>
                      <a:pt x="320063" y="105498"/>
                      <a:pt x="321045" y="116240"/>
                    </a:cubicBezTo>
                    <a:cubicBezTo>
                      <a:pt x="321857" y="121562"/>
                      <a:pt x="318581" y="126591"/>
                      <a:pt x="313715" y="127489"/>
                    </a:cubicBezTo>
                    <a:cubicBezTo>
                      <a:pt x="313545" y="127518"/>
                      <a:pt x="313367" y="127548"/>
                      <a:pt x="313188" y="127567"/>
                    </a:cubicBezTo>
                    <a:cubicBezTo>
                      <a:pt x="304707" y="129423"/>
                      <a:pt x="267298" y="131180"/>
                      <a:pt x="227747" y="133036"/>
                    </a:cubicBezTo>
                    <a:lnTo>
                      <a:pt x="185250" y="134989"/>
                    </a:lnTo>
                    <a:cubicBezTo>
                      <a:pt x="175876" y="135574"/>
                      <a:pt x="167037" y="135770"/>
                      <a:pt x="158734" y="135770"/>
                    </a:cubicBezTo>
                    <a:close/>
                    <a:moveTo>
                      <a:pt x="80257" y="122880"/>
                    </a:moveTo>
                    <a:cubicBezTo>
                      <a:pt x="89899" y="122880"/>
                      <a:pt x="100345" y="123564"/>
                      <a:pt x="111416" y="124247"/>
                    </a:cubicBezTo>
                    <a:cubicBezTo>
                      <a:pt x="135869" y="126142"/>
                      <a:pt x="160403" y="126532"/>
                      <a:pt x="184893" y="125419"/>
                    </a:cubicBezTo>
                    <a:lnTo>
                      <a:pt x="227480" y="123368"/>
                    </a:lnTo>
                    <a:cubicBezTo>
                      <a:pt x="264977" y="121611"/>
                      <a:pt x="303725" y="119853"/>
                      <a:pt x="311492" y="118095"/>
                    </a:cubicBezTo>
                    <a:cubicBezTo>
                      <a:pt x="312296" y="117607"/>
                      <a:pt x="312385" y="116240"/>
                      <a:pt x="310956" y="113799"/>
                    </a:cubicBezTo>
                    <a:cubicBezTo>
                      <a:pt x="305948" y="106826"/>
                      <a:pt x="298163" y="102940"/>
                      <a:pt x="290065" y="103350"/>
                    </a:cubicBezTo>
                    <a:cubicBezTo>
                      <a:pt x="267120" y="103350"/>
                      <a:pt x="151770" y="24156"/>
                      <a:pt x="138289" y="14781"/>
                    </a:cubicBezTo>
                    <a:cubicBezTo>
                      <a:pt x="124808" y="5407"/>
                      <a:pt x="31153" y="9020"/>
                      <a:pt x="22225" y="18688"/>
                    </a:cubicBezTo>
                    <a:cubicBezTo>
                      <a:pt x="21225" y="28257"/>
                      <a:pt x="19671" y="37749"/>
                      <a:pt x="17582" y="47104"/>
                    </a:cubicBezTo>
                    <a:cubicBezTo>
                      <a:pt x="14100" y="65462"/>
                      <a:pt x="4726" y="114287"/>
                      <a:pt x="10797" y="118583"/>
                    </a:cubicBezTo>
                    <a:cubicBezTo>
                      <a:pt x="20529" y="123857"/>
                      <a:pt x="42491" y="123466"/>
                      <a:pt x="63740" y="123075"/>
                    </a:cubicBezTo>
                    <a:close/>
                  </a:path>
                </a:pathLst>
              </a:custGeom>
              <a:solidFill>
                <a:srgbClr val="263238"/>
              </a:solidFill>
              <a:ln w="891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DA25D91B-2714-0D6D-8158-511068F91ECD}"/>
                  </a:ext>
                </a:extLst>
              </p:cNvPr>
              <p:cNvSpPr/>
              <p:nvPr/>
            </p:nvSpPr>
            <p:spPr>
              <a:xfrm>
                <a:off x="6807138" y="5565972"/>
                <a:ext cx="312070" cy="32322"/>
              </a:xfrm>
              <a:custGeom>
                <a:avLst/>
                <a:gdLst>
                  <a:gd name="connsiteX0" fmla="*/ 300067 w 312070"/>
                  <a:gd name="connsiteY0" fmla="*/ 3515 h 32322"/>
                  <a:gd name="connsiteX1" fmla="*/ 122579 w 312070"/>
                  <a:gd name="connsiteY1" fmla="*/ 4785 h 32322"/>
                  <a:gd name="connsiteX2" fmla="*/ 354 w 312070"/>
                  <a:gd name="connsiteY2" fmla="*/ 0 h 32322"/>
                  <a:gd name="connsiteX3" fmla="*/ 4283 w 312070"/>
                  <a:gd name="connsiteY3" fmla="*/ 24315 h 32322"/>
                  <a:gd name="connsiteX4" fmla="*/ 75707 w 312070"/>
                  <a:gd name="connsiteY4" fmla="*/ 29197 h 32322"/>
                  <a:gd name="connsiteX5" fmla="*/ 180611 w 312070"/>
                  <a:gd name="connsiteY5" fmla="*/ 31639 h 32322"/>
                  <a:gd name="connsiteX6" fmla="*/ 307835 w 312070"/>
                  <a:gd name="connsiteY6" fmla="*/ 24315 h 32322"/>
                  <a:gd name="connsiteX7" fmla="*/ 300067 w 312070"/>
                  <a:gd name="connsiteY7" fmla="*/ 3515 h 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070" h="32322">
                    <a:moveTo>
                      <a:pt x="300067" y="3515"/>
                    </a:moveTo>
                    <a:cubicBezTo>
                      <a:pt x="250695" y="21288"/>
                      <a:pt x="170611" y="9570"/>
                      <a:pt x="122579" y="4785"/>
                    </a:cubicBezTo>
                    <a:cubicBezTo>
                      <a:pt x="84545" y="1074"/>
                      <a:pt x="25263" y="195"/>
                      <a:pt x="354" y="0"/>
                    </a:cubicBezTo>
                    <a:cubicBezTo>
                      <a:pt x="-628" y="12499"/>
                      <a:pt x="354" y="22069"/>
                      <a:pt x="4283" y="24315"/>
                    </a:cubicBezTo>
                    <a:cubicBezTo>
                      <a:pt x="17675" y="31639"/>
                      <a:pt x="48923" y="29197"/>
                      <a:pt x="75707" y="29197"/>
                    </a:cubicBezTo>
                    <a:cubicBezTo>
                      <a:pt x="102491" y="29197"/>
                      <a:pt x="133739" y="34080"/>
                      <a:pt x="180611" y="31639"/>
                    </a:cubicBezTo>
                    <a:cubicBezTo>
                      <a:pt x="227483" y="29197"/>
                      <a:pt x="296675" y="26756"/>
                      <a:pt x="307835" y="24315"/>
                    </a:cubicBezTo>
                    <a:cubicBezTo>
                      <a:pt x="315870" y="22557"/>
                      <a:pt x="312031" y="9862"/>
                      <a:pt x="300067" y="3515"/>
                    </a:cubicBezTo>
                    <a:close/>
                  </a:path>
                </a:pathLst>
              </a:custGeom>
              <a:solidFill>
                <a:srgbClr val="FFFFFF"/>
              </a:solidFill>
              <a:ln w="891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74818EDC-06A7-E731-8605-DA701822389D}"/>
                  </a:ext>
                </a:extLst>
              </p:cNvPr>
              <p:cNvSpPr/>
              <p:nvPr/>
            </p:nvSpPr>
            <p:spPr>
              <a:xfrm>
                <a:off x="6802669" y="5560894"/>
                <a:ext cx="320605" cy="42282"/>
              </a:xfrm>
              <a:custGeom>
                <a:avLst/>
                <a:gdLst>
                  <a:gd name="connsiteX0" fmla="*/ 158652 w 320605"/>
                  <a:gd name="connsiteY0" fmla="*/ 42283 h 42282"/>
                  <a:gd name="connsiteX1" fmla="*/ 110887 w 320605"/>
                  <a:gd name="connsiteY1" fmla="*/ 40525 h 42282"/>
                  <a:gd name="connsiteX2" fmla="*/ 63837 w 320605"/>
                  <a:gd name="connsiteY2" fmla="*/ 39353 h 42282"/>
                  <a:gd name="connsiteX3" fmla="*/ 6697 w 320605"/>
                  <a:gd name="connsiteY3" fmla="*/ 33787 h 42282"/>
                  <a:gd name="connsiteX4" fmla="*/ 448 w 320605"/>
                  <a:gd name="connsiteY4" fmla="*/ 4492 h 42282"/>
                  <a:gd name="connsiteX5" fmla="*/ 4823 w 320605"/>
                  <a:gd name="connsiteY5" fmla="*/ 0 h 42282"/>
                  <a:gd name="connsiteX6" fmla="*/ 4823 w 320605"/>
                  <a:gd name="connsiteY6" fmla="*/ 0 h 42282"/>
                  <a:gd name="connsiteX7" fmla="*/ 127315 w 320605"/>
                  <a:gd name="connsiteY7" fmla="*/ 4883 h 42282"/>
                  <a:gd name="connsiteX8" fmla="*/ 145171 w 320605"/>
                  <a:gd name="connsiteY8" fmla="*/ 6738 h 42282"/>
                  <a:gd name="connsiteX9" fmla="*/ 302750 w 320605"/>
                  <a:gd name="connsiteY9" fmla="*/ 3711 h 42282"/>
                  <a:gd name="connsiteX10" fmla="*/ 306053 w 320605"/>
                  <a:gd name="connsiteY10" fmla="*/ 3711 h 42282"/>
                  <a:gd name="connsiteX11" fmla="*/ 320606 w 320605"/>
                  <a:gd name="connsiteY11" fmla="*/ 24998 h 42282"/>
                  <a:gd name="connsiteX12" fmla="*/ 312749 w 320605"/>
                  <a:gd name="connsiteY12" fmla="*/ 33689 h 42282"/>
                  <a:gd name="connsiteX13" fmla="*/ 227308 w 320605"/>
                  <a:gd name="connsiteY13" fmla="*/ 39158 h 42282"/>
                  <a:gd name="connsiteX14" fmla="*/ 184811 w 320605"/>
                  <a:gd name="connsiteY14" fmla="*/ 41111 h 42282"/>
                  <a:gd name="connsiteX15" fmla="*/ 158652 w 320605"/>
                  <a:gd name="connsiteY15" fmla="*/ 42283 h 42282"/>
                  <a:gd name="connsiteX16" fmla="*/ 80175 w 320605"/>
                  <a:gd name="connsiteY16" fmla="*/ 29393 h 42282"/>
                  <a:gd name="connsiteX17" fmla="*/ 111334 w 320605"/>
                  <a:gd name="connsiteY17" fmla="*/ 30760 h 42282"/>
                  <a:gd name="connsiteX18" fmla="*/ 184811 w 320605"/>
                  <a:gd name="connsiteY18" fmla="*/ 31932 h 42282"/>
                  <a:gd name="connsiteX19" fmla="*/ 227398 w 320605"/>
                  <a:gd name="connsiteY19" fmla="*/ 29881 h 42282"/>
                  <a:gd name="connsiteX20" fmla="*/ 311410 w 320605"/>
                  <a:gd name="connsiteY20" fmla="*/ 24608 h 42282"/>
                  <a:gd name="connsiteX21" fmla="*/ 304178 w 320605"/>
                  <a:gd name="connsiteY21" fmla="*/ 13866 h 42282"/>
                  <a:gd name="connsiteX22" fmla="*/ 144724 w 320605"/>
                  <a:gd name="connsiteY22" fmla="*/ 16698 h 42282"/>
                  <a:gd name="connsiteX23" fmla="*/ 126868 w 320605"/>
                  <a:gd name="connsiteY23" fmla="*/ 14745 h 42282"/>
                  <a:gd name="connsiteX24" fmla="*/ 9287 w 320605"/>
                  <a:gd name="connsiteY24" fmla="*/ 9960 h 42282"/>
                  <a:gd name="connsiteX25" fmla="*/ 10983 w 320605"/>
                  <a:gd name="connsiteY25" fmla="*/ 25096 h 42282"/>
                  <a:gd name="connsiteX26" fmla="*/ 63926 w 320605"/>
                  <a:gd name="connsiteY26" fmla="*/ 29588 h 4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605" h="42282">
                    <a:moveTo>
                      <a:pt x="158652" y="42283"/>
                    </a:moveTo>
                    <a:cubicBezTo>
                      <a:pt x="140796" y="42283"/>
                      <a:pt x="124993" y="41404"/>
                      <a:pt x="110887" y="40525"/>
                    </a:cubicBezTo>
                    <a:cubicBezTo>
                      <a:pt x="93031" y="39353"/>
                      <a:pt x="79103" y="39158"/>
                      <a:pt x="63837" y="39353"/>
                    </a:cubicBezTo>
                    <a:cubicBezTo>
                      <a:pt x="40445" y="39841"/>
                      <a:pt x="18393" y="40232"/>
                      <a:pt x="6697" y="33787"/>
                    </a:cubicBezTo>
                    <a:cubicBezTo>
                      <a:pt x="983" y="30662"/>
                      <a:pt x="-981" y="21678"/>
                      <a:pt x="448" y="4492"/>
                    </a:cubicBezTo>
                    <a:cubicBezTo>
                      <a:pt x="591" y="1963"/>
                      <a:pt x="2510" y="0"/>
                      <a:pt x="4823" y="0"/>
                    </a:cubicBezTo>
                    <a:lnTo>
                      <a:pt x="4823" y="0"/>
                    </a:lnTo>
                    <a:cubicBezTo>
                      <a:pt x="28839" y="0"/>
                      <a:pt x="88835" y="977"/>
                      <a:pt x="127315" y="4883"/>
                    </a:cubicBezTo>
                    <a:lnTo>
                      <a:pt x="145171" y="6738"/>
                    </a:lnTo>
                    <a:cubicBezTo>
                      <a:pt x="193650" y="12011"/>
                      <a:pt x="259985" y="19140"/>
                      <a:pt x="302750" y="3711"/>
                    </a:cubicBezTo>
                    <a:cubicBezTo>
                      <a:pt x="303803" y="3232"/>
                      <a:pt x="305000" y="3232"/>
                      <a:pt x="306053" y="3711"/>
                    </a:cubicBezTo>
                    <a:cubicBezTo>
                      <a:pt x="314347" y="7002"/>
                      <a:pt x="320070" y="15360"/>
                      <a:pt x="320606" y="24998"/>
                    </a:cubicBezTo>
                    <a:cubicBezTo>
                      <a:pt x="320177" y="29549"/>
                      <a:pt x="316910" y="33162"/>
                      <a:pt x="312749" y="33689"/>
                    </a:cubicBezTo>
                    <a:cubicBezTo>
                      <a:pt x="304268" y="35545"/>
                      <a:pt x="266859" y="37302"/>
                      <a:pt x="227308" y="39158"/>
                    </a:cubicBezTo>
                    <a:lnTo>
                      <a:pt x="184811" y="41111"/>
                    </a:lnTo>
                    <a:cubicBezTo>
                      <a:pt x="175794" y="42087"/>
                      <a:pt x="166955" y="42283"/>
                      <a:pt x="158652" y="42283"/>
                    </a:cubicBezTo>
                    <a:close/>
                    <a:moveTo>
                      <a:pt x="80175" y="29393"/>
                    </a:moveTo>
                    <a:cubicBezTo>
                      <a:pt x="89817" y="29393"/>
                      <a:pt x="100263" y="30076"/>
                      <a:pt x="111334" y="30760"/>
                    </a:cubicBezTo>
                    <a:cubicBezTo>
                      <a:pt x="135787" y="32654"/>
                      <a:pt x="160322" y="33045"/>
                      <a:pt x="184811" y="31932"/>
                    </a:cubicBezTo>
                    <a:lnTo>
                      <a:pt x="227398" y="29881"/>
                    </a:lnTo>
                    <a:cubicBezTo>
                      <a:pt x="264895" y="28123"/>
                      <a:pt x="303643" y="26366"/>
                      <a:pt x="311410" y="24608"/>
                    </a:cubicBezTo>
                    <a:cubicBezTo>
                      <a:pt x="312571" y="23143"/>
                      <a:pt x="310517" y="17772"/>
                      <a:pt x="304178" y="13866"/>
                    </a:cubicBezTo>
                    <a:cubicBezTo>
                      <a:pt x="259538" y="29100"/>
                      <a:pt x="193382" y="21874"/>
                      <a:pt x="144724" y="16698"/>
                    </a:cubicBezTo>
                    <a:lnTo>
                      <a:pt x="126868" y="14745"/>
                    </a:lnTo>
                    <a:cubicBezTo>
                      <a:pt x="91156" y="11230"/>
                      <a:pt x="35446" y="10253"/>
                      <a:pt x="9287" y="9960"/>
                    </a:cubicBezTo>
                    <a:cubicBezTo>
                      <a:pt x="8662" y="23241"/>
                      <a:pt x="10983" y="25096"/>
                      <a:pt x="10983" y="25096"/>
                    </a:cubicBezTo>
                    <a:cubicBezTo>
                      <a:pt x="20714" y="30369"/>
                      <a:pt x="42677" y="29979"/>
                      <a:pt x="63926" y="29588"/>
                    </a:cubicBezTo>
                    <a:close/>
                  </a:path>
                </a:pathLst>
              </a:custGeom>
              <a:solidFill>
                <a:srgbClr val="263238"/>
              </a:solidFill>
              <a:ln w="8915"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9EED676B-258B-AA95-B32E-05766CEAE98E}"/>
                  </a:ext>
                </a:extLst>
              </p:cNvPr>
              <p:cNvSpPr/>
              <p:nvPr/>
            </p:nvSpPr>
            <p:spPr>
              <a:xfrm>
                <a:off x="6807049" y="4793560"/>
                <a:ext cx="298727" cy="745362"/>
              </a:xfrm>
              <a:custGeom>
                <a:avLst/>
                <a:gdLst>
                  <a:gd name="connsiteX0" fmla="*/ 298728 w 298727"/>
                  <a:gd name="connsiteY0" fmla="*/ 0 h 745362"/>
                  <a:gd name="connsiteX1" fmla="*/ 136149 w 298727"/>
                  <a:gd name="connsiteY1" fmla="*/ 631503 h 745362"/>
                  <a:gd name="connsiteX2" fmla="*/ 157040 w 298727"/>
                  <a:gd name="connsiteY2" fmla="*/ 688725 h 745362"/>
                  <a:gd name="connsiteX3" fmla="*/ 93652 w 298727"/>
                  <a:gd name="connsiteY3" fmla="*/ 735597 h 745362"/>
                  <a:gd name="connsiteX4" fmla="*/ 6604 w 298727"/>
                  <a:gd name="connsiteY4" fmla="*/ 745362 h 745362"/>
                  <a:gd name="connsiteX5" fmla="*/ 2140 w 298727"/>
                  <a:gd name="connsiteY5" fmla="*/ 677007 h 745362"/>
                  <a:gd name="connsiteX6" fmla="*/ 11068 w 298727"/>
                  <a:gd name="connsiteY6" fmla="*/ 640389 h 745362"/>
                  <a:gd name="connsiteX7" fmla="*/ 85170 w 298727"/>
                  <a:gd name="connsiteY7" fmla="*/ 7910 h 74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727" h="745362">
                    <a:moveTo>
                      <a:pt x="298728" y="0"/>
                    </a:moveTo>
                    <a:lnTo>
                      <a:pt x="136149" y="631503"/>
                    </a:lnTo>
                    <a:lnTo>
                      <a:pt x="157040" y="688725"/>
                    </a:lnTo>
                    <a:cubicBezTo>
                      <a:pt x="142050" y="712513"/>
                      <a:pt x="119418" y="729250"/>
                      <a:pt x="93652" y="735597"/>
                    </a:cubicBezTo>
                    <a:cubicBezTo>
                      <a:pt x="64966" y="741710"/>
                      <a:pt x="35825" y="744982"/>
                      <a:pt x="6604" y="745362"/>
                    </a:cubicBezTo>
                    <a:cubicBezTo>
                      <a:pt x="6604" y="745362"/>
                      <a:pt x="-4556" y="684331"/>
                      <a:pt x="2140" y="677007"/>
                    </a:cubicBezTo>
                    <a:cubicBezTo>
                      <a:pt x="8836" y="669684"/>
                      <a:pt x="11068" y="640389"/>
                      <a:pt x="11068" y="640389"/>
                    </a:cubicBezTo>
                    <a:lnTo>
                      <a:pt x="85170" y="7910"/>
                    </a:lnTo>
                    <a:close/>
                  </a:path>
                </a:pathLst>
              </a:custGeom>
              <a:solidFill>
                <a:schemeClr val="accent1"/>
              </a:solidFill>
              <a:ln w="891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7B70C635-844C-AF33-93B1-C62267285C41}"/>
                  </a:ext>
                </a:extLst>
              </p:cNvPr>
              <p:cNvSpPr/>
              <p:nvPr/>
            </p:nvSpPr>
            <p:spPr>
              <a:xfrm>
                <a:off x="6802644" y="4788677"/>
                <a:ext cx="307571" cy="755128"/>
              </a:xfrm>
              <a:custGeom>
                <a:avLst/>
                <a:gdLst>
                  <a:gd name="connsiteX0" fmla="*/ 11008 w 307571"/>
                  <a:gd name="connsiteY0" fmla="*/ 755128 h 755128"/>
                  <a:gd name="connsiteX1" fmla="*/ 6633 w 307571"/>
                  <a:gd name="connsiteY1" fmla="*/ 751124 h 755128"/>
                  <a:gd name="connsiteX2" fmla="*/ 3330 w 307571"/>
                  <a:gd name="connsiteY2" fmla="*/ 678375 h 755128"/>
                  <a:gd name="connsiteX3" fmla="*/ 11008 w 307571"/>
                  <a:gd name="connsiteY3" fmla="*/ 644783 h 755128"/>
                  <a:gd name="connsiteX4" fmla="*/ 85200 w 307571"/>
                  <a:gd name="connsiteY4" fmla="*/ 12207 h 755128"/>
                  <a:gd name="connsiteX5" fmla="*/ 89485 w 307571"/>
                  <a:gd name="connsiteY5" fmla="*/ 7910 h 755128"/>
                  <a:gd name="connsiteX6" fmla="*/ 302954 w 307571"/>
                  <a:gd name="connsiteY6" fmla="*/ 0 h 755128"/>
                  <a:gd name="connsiteX7" fmla="*/ 306614 w 307571"/>
                  <a:gd name="connsiteY7" fmla="*/ 1954 h 755128"/>
                  <a:gd name="connsiteX8" fmla="*/ 307418 w 307571"/>
                  <a:gd name="connsiteY8" fmla="*/ 6250 h 755128"/>
                  <a:gd name="connsiteX9" fmla="*/ 145285 w 307571"/>
                  <a:gd name="connsiteY9" fmla="*/ 636190 h 755128"/>
                  <a:gd name="connsiteX10" fmla="*/ 165641 w 307571"/>
                  <a:gd name="connsiteY10" fmla="*/ 691753 h 755128"/>
                  <a:gd name="connsiteX11" fmla="*/ 165641 w 307571"/>
                  <a:gd name="connsiteY11" fmla="*/ 696147 h 755128"/>
                  <a:gd name="connsiteX12" fmla="*/ 99306 w 307571"/>
                  <a:gd name="connsiteY12" fmla="*/ 744972 h 755128"/>
                  <a:gd name="connsiteX13" fmla="*/ 11008 w 307571"/>
                  <a:gd name="connsiteY13" fmla="*/ 755128 h 755128"/>
                  <a:gd name="connsiteX14" fmla="*/ 93592 w 307571"/>
                  <a:gd name="connsiteY14" fmla="*/ 17382 h 755128"/>
                  <a:gd name="connsiteX15" fmla="*/ 19847 w 307571"/>
                  <a:gd name="connsiteY15" fmla="*/ 645662 h 755128"/>
                  <a:gd name="connsiteX16" fmla="*/ 9669 w 307571"/>
                  <a:gd name="connsiteY16" fmla="*/ 684722 h 755128"/>
                  <a:gd name="connsiteX17" fmla="*/ 14668 w 307571"/>
                  <a:gd name="connsiteY17" fmla="*/ 744679 h 755128"/>
                  <a:gd name="connsiteX18" fmla="*/ 97074 w 307571"/>
                  <a:gd name="connsiteY18" fmla="*/ 734914 h 755128"/>
                  <a:gd name="connsiteX19" fmla="*/ 156445 w 307571"/>
                  <a:gd name="connsiteY19" fmla="*/ 692241 h 755128"/>
                  <a:gd name="connsiteX20" fmla="*/ 136446 w 307571"/>
                  <a:gd name="connsiteY20" fmla="*/ 637460 h 755128"/>
                  <a:gd name="connsiteX21" fmla="*/ 136446 w 307571"/>
                  <a:gd name="connsiteY21" fmla="*/ 634335 h 755128"/>
                  <a:gd name="connsiteX22" fmla="*/ 297150 w 307571"/>
                  <a:gd name="connsiteY22" fmla="*/ 9375 h 7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571" h="755128">
                    <a:moveTo>
                      <a:pt x="11008" y="755128"/>
                    </a:moveTo>
                    <a:cubicBezTo>
                      <a:pt x="8847" y="755157"/>
                      <a:pt x="6990" y="753458"/>
                      <a:pt x="6633" y="751124"/>
                    </a:cubicBezTo>
                    <a:cubicBezTo>
                      <a:pt x="2258" y="727395"/>
                      <a:pt x="-3902" y="686382"/>
                      <a:pt x="3330" y="678375"/>
                    </a:cubicBezTo>
                    <a:cubicBezTo>
                      <a:pt x="7169" y="674274"/>
                      <a:pt x="10115" y="656209"/>
                      <a:pt x="11008" y="644783"/>
                    </a:cubicBezTo>
                    <a:lnTo>
                      <a:pt x="85200" y="12207"/>
                    </a:lnTo>
                    <a:cubicBezTo>
                      <a:pt x="85458" y="9814"/>
                      <a:pt x="87280" y="7988"/>
                      <a:pt x="89485" y="7910"/>
                    </a:cubicBezTo>
                    <a:lnTo>
                      <a:pt x="302954" y="0"/>
                    </a:lnTo>
                    <a:cubicBezTo>
                      <a:pt x="304391" y="-19"/>
                      <a:pt x="305739" y="713"/>
                      <a:pt x="306614" y="1954"/>
                    </a:cubicBezTo>
                    <a:cubicBezTo>
                      <a:pt x="307489" y="3164"/>
                      <a:pt x="307784" y="4756"/>
                      <a:pt x="307418" y="6250"/>
                    </a:cubicBezTo>
                    <a:lnTo>
                      <a:pt x="145285" y="636190"/>
                    </a:lnTo>
                    <a:lnTo>
                      <a:pt x="165641" y="691753"/>
                    </a:lnTo>
                    <a:cubicBezTo>
                      <a:pt x="166266" y="693140"/>
                      <a:pt x="166266" y="694761"/>
                      <a:pt x="165641" y="696147"/>
                    </a:cubicBezTo>
                    <a:cubicBezTo>
                      <a:pt x="149981" y="721029"/>
                      <a:pt x="126277" y="738479"/>
                      <a:pt x="99306" y="744972"/>
                    </a:cubicBezTo>
                    <a:cubicBezTo>
                      <a:pt x="70210" y="751251"/>
                      <a:pt x="40658" y="754649"/>
                      <a:pt x="11008" y="755128"/>
                    </a:cubicBezTo>
                    <a:close/>
                    <a:moveTo>
                      <a:pt x="93592" y="17382"/>
                    </a:moveTo>
                    <a:lnTo>
                      <a:pt x="19847" y="645662"/>
                    </a:lnTo>
                    <a:cubicBezTo>
                      <a:pt x="19847" y="650642"/>
                      <a:pt x="17168" y="676910"/>
                      <a:pt x="9669" y="684722"/>
                    </a:cubicBezTo>
                    <a:cubicBezTo>
                      <a:pt x="7169" y="689117"/>
                      <a:pt x="10115" y="718509"/>
                      <a:pt x="14668" y="744679"/>
                    </a:cubicBezTo>
                    <a:cubicBezTo>
                      <a:pt x="42345" y="744045"/>
                      <a:pt x="69915" y="740773"/>
                      <a:pt x="97074" y="734914"/>
                    </a:cubicBezTo>
                    <a:cubicBezTo>
                      <a:pt x="120903" y="728928"/>
                      <a:pt x="141964" y="713783"/>
                      <a:pt x="156445" y="692241"/>
                    </a:cubicBezTo>
                    <a:lnTo>
                      <a:pt x="136446" y="637460"/>
                    </a:lnTo>
                    <a:cubicBezTo>
                      <a:pt x="136089" y="636454"/>
                      <a:pt x="136089" y="635340"/>
                      <a:pt x="136446" y="634335"/>
                    </a:cubicBezTo>
                    <a:lnTo>
                      <a:pt x="297150" y="9375"/>
                    </a:lnTo>
                    <a:close/>
                  </a:path>
                </a:pathLst>
              </a:custGeom>
              <a:solidFill>
                <a:srgbClr val="263238"/>
              </a:solidFill>
              <a:ln w="891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619142EB-B466-8D3D-2203-007EA999F5B1}"/>
                  </a:ext>
                </a:extLst>
              </p:cNvPr>
              <p:cNvSpPr/>
              <p:nvPr/>
            </p:nvSpPr>
            <p:spPr>
              <a:xfrm>
                <a:off x="7031488" y="5457854"/>
                <a:ext cx="353020" cy="163547"/>
              </a:xfrm>
              <a:custGeom>
                <a:avLst/>
                <a:gdLst>
                  <a:gd name="connsiteX0" fmla="*/ 165532 w 353020"/>
                  <a:gd name="connsiteY0" fmla="*/ 24627 h 163547"/>
                  <a:gd name="connsiteX1" fmla="*/ 279365 w 353020"/>
                  <a:gd name="connsiteY1" fmla="*/ 107629 h 163547"/>
                  <a:gd name="connsiteX2" fmla="*/ 353021 w 353020"/>
                  <a:gd name="connsiteY2" fmla="*/ 144248 h 163547"/>
                  <a:gd name="connsiteX3" fmla="*/ 203476 w 353020"/>
                  <a:gd name="connsiteY3" fmla="*/ 161337 h 163547"/>
                  <a:gd name="connsiteX4" fmla="*/ 18220 w 353020"/>
                  <a:gd name="connsiteY4" fmla="*/ 122277 h 163547"/>
                  <a:gd name="connsiteX5" fmla="*/ 364 w 353020"/>
                  <a:gd name="connsiteY5" fmla="*/ 49039 h 163547"/>
                  <a:gd name="connsiteX6" fmla="*/ 165532 w 353020"/>
                  <a:gd name="connsiteY6" fmla="*/ 24627 h 1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020" h="163547">
                    <a:moveTo>
                      <a:pt x="165532" y="24627"/>
                    </a:moveTo>
                    <a:cubicBezTo>
                      <a:pt x="165532" y="24627"/>
                      <a:pt x="243652" y="95423"/>
                      <a:pt x="279365" y="107629"/>
                    </a:cubicBezTo>
                    <a:cubicBezTo>
                      <a:pt x="315077" y="119836"/>
                      <a:pt x="353021" y="132042"/>
                      <a:pt x="353021" y="144248"/>
                    </a:cubicBezTo>
                    <a:cubicBezTo>
                      <a:pt x="353021" y="156454"/>
                      <a:pt x="268204" y="168661"/>
                      <a:pt x="203476" y="161337"/>
                    </a:cubicBezTo>
                    <a:cubicBezTo>
                      <a:pt x="138748" y="154013"/>
                      <a:pt x="40540" y="122277"/>
                      <a:pt x="18220" y="122277"/>
                    </a:cubicBezTo>
                    <a:cubicBezTo>
                      <a:pt x="-4100" y="122277"/>
                      <a:pt x="364" y="58804"/>
                      <a:pt x="364" y="49039"/>
                    </a:cubicBezTo>
                    <a:cubicBezTo>
                      <a:pt x="364" y="39274"/>
                      <a:pt x="109375" y="-38846"/>
                      <a:pt x="165532" y="24627"/>
                    </a:cubicBezTo>
                    <a:close/>
                  </a:path>
                </a:pathLst>
              </a:custGeom>
              <a:solidFill>
                <a:srgbClr val="263238"/>
              </a:solidFill>
              <a:ln w="8915"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F015C163-8725-731E-DB50-FD0FD8BE488F}"/>
                  </a:ext>
                </a:extLst>
              </p:cNvPr>
              <p:cNvSpPr/>
              <p:nvPr/>
            </p:nvSpPr>
            <p:spPr>
              <a:xfrm>
                <a:off x="7027088" y="5452752"/>
                <a:ext cx="361795" cy="173572"/>
              </a:xfrm>
              <a:custGeom>
                <a:avLst/>
                <a:gdLst>
                  <a:gd name="connsiteX0" fmla="*/ 250642 w 361795"/>
                  <a:gd name="connsiteY0" fmla="*/ 173568 h 173572"/>
                  <a:gd name="connsiteX1" fmla="*/ 207430 w 361795"/>
                  <a:gd name="connsiteY1" fmla="*/ 171322 h 173572"/>
                  <a:gd name="connsiteX2" fmla="*/ 86277 w 361795"/>
                  <a:gd name="connsiteY2" fmla="*/ 145933 h 173572"/>
                  <a:gd name="connsiteX3" fmla="*/ 22621 w 361795"/>
                  <a:gd name="connsiteY3" fmla="*/ 132262 h 173572"/>
                  <a:gd name="connsiteX4" fmla="*/ 10925 w 361795"/>
                  <a:gd name="connsiteY4" fmla="*/ 126696 h 173572"/>
                  <a:gd name="connsiteX5" fmla="*/ 211 w 361795"/>
                  <a:gd name="connsiteY5" fmla="*/ 58341 h 173572"/>
                  <a:gd name="connsiteX6" fmla="*/ 211 w 361795"/>
                  <a:gd name="connsiteY6" fmla="*/ 53849 h 173572"/>
                  <a:gd name="connsiteX7" fmla="*/ 54494 w 361795"/>
                  <a:gd name="connsiteY7" fmla="*/ 13812 h 173572"/>
                  <a:gd name="connsiteX8" fmla="*/ 172879 w 361795"/>
                  <a:gd name="connsiteY8" fmla="*/ 25921 h 173572"/>
                  <a:gd name="connsiteX9" fmla="*/ 285015 w 361795"/>
                  <a:gd name="connsiteY9" fmla="*/ 107849 h 173572"/>
                  <a:gd name="connsiteX10" fmla="*/ 290996 w 361795"/>
                  <a:gd name="connsiteY10" fmla="*/ 109802 h 173572"/>
                  <a:gd name="connsiteX11" fmla="*/ 361795 w 361795"/>
                  <a:gd name="connsiteY11" fmla="*/ 148862 h 173572"/>
                  <a:gd name="connsiteX12" fmla="*/ 358938 w 361795"/>
                  <a:gd name="connsiteY12" fmla="*/ 155307 h 173572"/>
                  <a:gd name="connsiteX13" fmla="*/ 250642 w 361795"/>
                  <a:gd name="connsiteY13" fmla="*/ 173568 h 173572"/>
                  <a:gd name="connsiteX14" fmla="*/ 9586 w 361795"/>
                  <a:gd name="connsiteY14" fmla="*/ 55020 h 173572"/>
                  <a:gd name="connsiteX15" fmla="*/ 9586 w 361795"/>
                  <a:gd name="connsiteY15" fmla="*/ 58927 h 173572"/>
                  <a:gd name="connsiteX16" fmla="*/ 17800 w 361795"/>
                  <a:gd name="connsiteY16" fmla="*/ 119958 h 173572"/>
                  <a:gd name="connsiteX17" fmla="*/ 23067 w 361795"/>
                  <a:gd name="connsiteY17" fmla="*/ 122497 h 173572"/>
                  <a:gd name="connsiteX18" fmla="*/ 88688 w 361795"/>
                  <a:gd name="connsiteY18" fmla="*/ 136461 h 173572"/>
                  <a:gd name="connsiteX19" fmla="*/ 208769 w 361795"/>
                  <a:gd name="connsiteY19" fmla="*/ 161654 h 173572"/>
                  <a:gd name="connsiteX20" fmla="*/ 353314 w 361795"/>
                  <a:gd name="connsiteY20" fmla="*/ 148765 h 173572"/>
                  <a:gd name="connsiteX21" fmla="*/ 288853 w 361795"/>
                  <a:gd name="connsiteY21" fmla="*/ 119470 h 173572"/>
                  <a:gd name="connsiteX22" fmla="*/ 282872 w 361795"/>
                  <a:gd name="connsiteY22" fmla="*/ 117419 h 173572"/>
                  <a:gd name="connsiteX23" fmla="*/ 167522 w 361795"/>
                  <a:gd name="connsiteY23" fmla="*/ 33538 h 173572"/>
                  <a:gd name="connsiteX24" fmla="*/ 167522 w 361795"/>
                  <a:gd name="connsiteY24" fmla="*/ 33538 h 173572"/>
                  <a:gd name="connsiteX25" fmla="*/ 97259 w 361795"/>
                  <a:gd name="connsiteY25" fmla="*/ 11762 h 173572"/>
                  <a:gd name="connsiteX26" fmla="*/ 9229 w 361795"/>
                  <a:gd name="connsiteY26" fmla="*/ 55020 h 173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795" h="173572">
                    <a:moveTo>
                      <a:pt x="250642" y="173568"/>
                    </a:moveTo>
                    <a:cubicBezTo>
                      <a:pt x="236214" y="173636"/>
                      <a:pt x="221787" y="172894"/>
                      <a:pt x="207430" y="171322"/>
                    </a:cubicBezTo>
                    <a:cubicBezTo>
                      <a:pt x="166647" y="165316"/>
                      <a:pt x="126203" y="156840"/>
                      <a:pt x="86277" y="145933"/>
                    </a:cubicBezTo>
                    <a:cubicBezTo>
                      <a:pt x="65368" y="139810"/>
                      <a:pt x="44101" y="135240"/>
                      <a:pt x="22621" y="132262"/>
                    </a:cubicBezTo>
                    <a:cubicBezTo>
                      <a:pt x="18183" y="132281"/>
                      <a:pt x="13934" y="130270"/>
                      <a:pt x="10925" y="126696"/>
                    </a:cubicBezTo>
                    <a:cubicBezTo>
                      <a:pt x="33" y="114392"/>
                      <a:pt x="-503" y="83827"/>
                      <a:pt x="211" y="58341"/>
                    </a:cubicBezTo>
                    <a:cubicBezTo>
                      <a:pt x="211" y="56388"/>
                      <a:pt x="211" y="54825"/>
                      <a:pt x="211" y="53849"/>
                    </a:cubicBezTo>
                    <a:cubicBezTo>
                      <a:pt x="211" y="44084"/>
                      <a:pt x="31817" y="23870"/>
                      <a:pt x="54494" y="13812"/>
                    </a:cubicBezTo>
                    <a:cubicBezTo>
                      <a:pt x="83510" y="1118"/>
                      <a:pt x="137345" y="-14311"/>
                      <a:pt x="172879" y="25921"/>
                    </a:cubicBezTo>
                    <a:cubicBezTo>
                      <a:pt x="177164" y="29729"/>
                      <a:pt x="251356" y="96327"/>
                      <a:pt x="285015" y="107849"/>
                    </a:cubicBezTo>
                    <a:lnTo>
                      <a:pt x="290996" y="109802"/>
                    </a:lnTo>
                    <a:cubicBezTo>
                      <a:pt x="334922" y="124840"/>
                      <a:pt x="361795" y="134703"/>
                      <a:pt x="361795" y="148862"/>
                    </a:cubicBezTo>
                    <a:cubicBezTo>
                      <a:pt x="361769" y="151372"/>
                      <a:pt x="360724" y="153735"/>
                      <a:pt x="358938" y="155307"/>
                    </a:cubicBezTo>
                    <a:cubicBezTo>
                      <a:pt x="348403" y="166244"/>
                      <a:pt x="298764" y="173568"/>
                      <a:pt x="250642" y="173568"/>
                    </a:cubicBezTo>
                    <a:close/>
                    <a:moveTo>
                      <a:pt x="9586" y="55020"/>
                    </a:moveTo>
                    <a:cubicBezTo>
                      <a:pt x="9586" y="55997"/>
                      <a:pt x="9586" y="57364"/>
                      <a:pt x="9586" y="58927"/>
                    </a:cubicBezTo>
                    <a:cubicBezTo>
                      <a:pt x="9586" y="71328"/>
                      <a:pt x="8068" y="109021"/>
                      <a:pt x="17800" y="119958"/>
                    </a:cubicBezTo>
                    <a:cubicBezTo>
                      <a:pt x="19130" y="121608"/>
                      <a:pt x="21058" y="122536"/>
                      <a:pt x="23067" y="122497"/>
                    </a:cubicBezTo>
                    <a:cubicBezTo>
                      <a:pt x="45226" y="125377"/>
                      <a:pt x="67162" y="130045"/>
                      <a:pt x="88688" y="136461"/>
                    </a:cubicBezTo>
                    <a:cubicBezTo>
                      <a:pt x="128275" y="147212"/>
                      <a:pt x="168361" y="155629"/>
                      <a:pt x="208769" y="161654"/>
                    </a:cubicBezTo>
                    <a:cubicBezTo>
                      <a:pt x="270641" y="168587"/>
                      <a:pt x="345368" y="157358"/>
                      <a:pt x="353314" y="148765"/>
                    </a:cubicBezTo>
                    <a:cubicBezTo>
                      <a:pt x="351260" y="140757"/>
                      <a:pt x="312334" y="127477"/>
                      <a:pt x="288853" y="119470"/>
                    </a:cubicBezTo>
                    <a:lnTo>
                      <a:pt x="282872" y="117419"/>
                    </a:lnTo>
                    <a:cubicBezTo>
                      <a:pt x="247160" y="105115"/>
                      <a:pt x="170736" y="36467"/>
                      <a:pt x="167522" y="33538"/>
                    </a:cubicBezTo>
                    <a:lnTo>
                      <a:pt x="167522" y="33538"/>
                    </a:lnTo>
                    <a:cubicBezTo>
                      <a:pt x="150648" y="14008"/>
                      <a:pt x="127078" y="7075"/>
                      <a:pt x="97259" y="11762"/>
                    </a:cubicBezTo>
                    <a:cubicBezTo>
                      <a:pt x="53869" y="18207"/>
                      <a:pt x="13514" y="47990"/>
                      <a:pt x="9229" y="55020"/>
                    </a:cubicBezTo>
                    <a:close/>
                  </a:path>
                </a:pathLst>
              </a:custGeom>
              <a:solidFill>
                <a:srgbClr val="263238"/>
              </a:solidFill>
              <a:ln w="891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D8D1EE5A-F211-4A54-0991-1BF103784610}"/>
                  </a:ext>
                </a:extLst>
              </p:cNvPr>
              <p:cNvSpPr/>
              <p:nvPr/>
            </p:nvSpPr>
            <p:spPr>
              <a:xfrm>
                <a:off x="7033728" y="5556500"/>
                <a:ext cx="350781" cy="64902"/>
              </a:xfrm>
              <a:custGeom>
                <a:avLst/>
                <a:gdLst>
                  <a:gd name="connsiteX0" fmla="*/ 350781 w 350781"/>
                  <a:gd name="connsiteY0" fmla="*/ 45602 h 64902"/>
                  <a:gd name="connsiteX1" fmla="*/ 337925 w 350781"/>
                  <a:gd name="connsiteY1" fmla="*/ 32517 h 64902"/>
                  <a:gd name="connsiteX2" fmla="*/ 145437 w 350781"/>
                  <a:gd name="connsiteY2" fmla="*/ 30955 h 64902"/>
                  <a:gd name="connsiteX3" fmla="*/ 0 w 350781"/>
                  <a:gd name="connsiteY3" fmla="*/ 0 h 64902"/>
                  <a:gd name="connsiteX4" fmla="*/ 15981 w 350781"/>
                  <a:gd name="connsiteY4" fmla="*/ 23631 h 64902"/>
                  <a:gd name="connsiteX5" fmla="*/ 201237 w 350781"/>
                  <a:gd name="connsiteY5" fmla="*/ 62691 h 64902"/>
                  <a:gd name="connsiteX6" fmla="*/ 350781 w 350781"/>
                  <a:gd name="connsiteY6" fmla="*/ 45602 h 6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81" h="64902">
                    <a:moveTo>
                      <a:pt x="350781" y="45602"/>
                    </a:moveTo>
                    <a:cubicBezTo>
                      <a:pt x="350781" y="41208"/>
                      <a:pt x="345871" y="36814"/>
                      <a:pt x="337925" y="32517"/>
                    </a:cubicBezTo>
                    <a:cubicBezTo>
                      <a:pt x="274009" y="41862"/>
                      <a:pt x="209219" y="41335"/>
                      <a:pt x="145437" y="30955"/>
                    </a:cubicBezTo>
                    <a:cubicBezTo>
                      <a:pt x="96512" y="23319"/>
                      <a:pt x="47970" y="12987"/>
                      <a:pt x="0" y="0"/>
                    </a:cubicBezTo>
                    <a:cubicBezTo>
                      <a:pt x="2321" y="13085"/>
                      <a:pt x="6964" y="23631"/>
                      <a:pt x="15981" y="23631"/>
                    </a:cubicBezTo>
                    <a:cubicBezTo>
                      <a:pt x="38301" y="23631"/>
                      <a:pt x="136509" y="55367"/>
                      <a:pt x="201237" y="62691"/>
                    </a:cubicBezTo>
                    <a:cubicBezTo>
                      <a:pt x="265965" y="70015"/>
                      <a:pt x="350781" y="57809"/>
                      <a:pt x="350781" y="45602"/>
                    </a:cubicBezTo>
                    <a:close/>
                  </a:path>
                </a:pathLst>
              </a:custGeom>
              <a:solidFill>
                <a:srgbClr val="FFFFFF"/>
              </a:solidFill>
              <a:ln w="891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0D6074C7-0723-BCFF-F22A-24CB5605BD15}"/>
                  </a:ext>
                </a:extLst>
              </p:cNvPr>
              <p:cNvSpPr/>
              <p:nvPr/>
            </p:nvSpPr>
            <p:spPr>
              <a:xfrm>
                <a:off x="7029271" y="5551611"/>
                <a:ext cx="359702" cy="74712"/>
              </a:xfrm>
              <a:custGeom>
                <a:avLst/>
                <a:gdLst>
                  <a:gd name="connsiteX0" fmla="*/ 248459 w 359702"/>
                  <a:gd name="connsiteY0" fmla="*/ 74708 h 74712"/>
                  <a:gd name="connsiteX1" fmla="*/ 205248 w 359702"/>
                  <a:gd name="connsiteY1" fmla="*/ 72462 h 74712"/>
                  <a:gd name="connsiteX2" fmla="*/ 84095 w 359702"/>
                  <a:gd name="connsiteY2" fmla="*/ 47073 h 74712"/>
                  <a:gd name="connsiteX3" fmla="*/ 20438 w 359702"/>
                  <a:gd name="connsiteY3" fmla="*/ 33402 h 74712"/>
                  <a:gd name="connsiteX4" fmla="*/ 82 w 359702"/>
                  <a:gd name="connsiteY4" fmla="*/ 5767 h 74712"/>
                  <a:gd name="connsiteX5" fmla="*/ 1421 w 359702"/>
                  <a:gd name="connsiteY5" fmla="*/ 1373 h 74712"/>
                  <a:gd name="connsiteX6" fmla="*/ 5528 w 359702"/>
                  <a:gd name="connsiteY6" fmla="*/ 103 h 74712"/>
                  <a:gd name="connsiteX7" fmla="*/ 150519 w 359702"/>
                  <a:gd name="connsiteY7" fmla="*/ 31059 h 74712"/>
                  <a:gd name="connsiteX8" fmla="*/ 341667 w 359702"/>
                  <a:gd name="connsiteY8" fmla="*/ 32523 h 74712"/>
                  <a:gd name="connsiteX9" fmla="*/ 344346 w 359702"/>
                  <a:gd name="connsiteY9" fmla="*/ 33012 h 74712"/>
                  <a:gd name="connsiteX10" fmla="*/ 359702 w 359702"/>
                  <a:gd name="connsiteY10" fmla="*/ 50491 h 74712"/>
                  <a:gd name="connsiteX11" fmla="*/ 356845 w 359702"/>
                  <a:gd name="connsiteY11" fmla="*/ 56936 h 74712"/>
                  <a:gd name="connsiteX12" fmla="*/ 248459 w 359702"/>
                  <a:gd name="connsiteY12" fmla="*/ 74708 h 74712"/>
                  <a:gd name="connsiteX13" fmla="*/ 10528 w 359702"/>
                  <a:gd name="connsiteY13" fmla="*/ 11529 h 74712"/>
                  <a:gd name="connsiteX14" fmla="*/ 20438 w 359702"/>
                  <a:gd name="connsiteY14" fmla="*/ 23637 h 74712"/>
                  <a:gd name="connsiteX15" fmla="*/ 86059 w 359702"/>
                  <a:gd name="connsiteY15" fmla="*/ 37601 h 74712"/>
                  <a:gd name="connsiteX16" fmla="*/ 206140 w 359702"/>
                  <a:gd name="connsiteY16" fmla="*/ 62795 h 74712"/>
                  <a:gd name="connsiteX17" fmla="*/ 350595 w 359702"/>
                  <a:gd name="connsiteY17" fmla="*/ 50003 h 74712"/>
                  <a:gd name="connsiteX18" fmla="*/ 341667 w 359702"/>
                  <a:gd name="connsiteY18" fmla="*/ 42386 h 74712"/>
                  <a:gd name="connsiteX19" fmla="*/ 149358 w 359702"/>
                  <a:gd name="connsiteY19" fmla="*/ 40726 h 74712"/>
                  <a:gd name="connsiteX20" fmla="*/ 10528 w 359702"/>
                  <a:gd name="connsiteY20" fmla="*/ 11529 h 7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702" h="74712">
                    <a:moveTo>
                      <a:pt x="248459" y="74708"/>
                    </a:moveTo>
                    <a:cubicBezTo>
                      <a:pt x="234032" y="74776"/>
                      <a:pt x="219604" y="74034"/>
                      <a:pt x="205248" y="72462"/>
                    </a:cubicBezTo>
                    <a:cubicBezTo>
                      <a:pt x="164465" y="66457"/>
                      <a:pt x="124021" y="57981"/>
                      <a:pt x="84095" y="47073"/>
                    </a:cubicBezTo>
                    <a:cubicBezTo>
                      <a:pt x="63185" y="40951"/>
                      <a:pt x="41919" y="36381"/>
                      <a:pt x="20438" y="33402"/>
                    </a:cubicBezTo>
                    <a:cubicBezTo>
                      <a:pt x="10171" y="33402"/>
                      <a:pt x="3296" y="24126"/>
                      <a:pt x="82" y="5767"/>
                    </a:cubicBezTo>
                    <a:cubicBezTo>
                      <a:pt x="-212" y="4146"/>
                      <a:pt x="296" y="2476"/>
                      <a:pt x="1421" y="1373"/>
                    </a:cubicBezTo>
                    <a:cubicBezTo>
                      <a:pt x="2520" y="250"/>
                      <a:pt x="4055" y="-229"/>
                      <a:pt x="5528" y="103"/>
                    </a:cubicBezTo>
                    <a:cubicBezTo>
                      <a:pt x="32312" y="7330"/>
                      <a:pt x="85880" y="21001"/>
                      <a:pt x="150519" y="31059"/>
                    </a:cubicBezTo>
                    <a:cubicBezTo>
                      <a:pt x="213854" y="41419"/>
                      <a:pt x="278207" y="41917"/>
                      <a:pt x="341667" y="32523"/>
                    </a:cubicBezTo>
                    <a:cubicBezTo>
                      <a:pt x="342587" y="32328"/>
                      <a:pt x="343534" y="32504"/>
                      <a:pt x="344346" y="33012"/>
                    </a:cubicBezTo>
                    <a:cubicBezTo>
                      <a:pt x="351488" y="36918"/>
                      <a:pt x="359702" y="42777"/>
                      <a:pt x="359702" y="50491"/>
                    </a:cubicBezTo>
                    <a:cubicBezTo>
                      <a:pt x="359675" y="53001"/>
                      <a:pt x="358631" y="55364"/>
                      <a:pt x="356845" y="56936"/>
                    </a:cubicBezTo>
                    <a:cubicBezTo>
                      <a:pt x="346221" y="67384"/>
                      <a:pt x="296581" y="74708"/>
                      <a:pt x="248459" y="74708"/>
                    </a:cubicBezTo>
                    <a:close/>
                    <a:moveTo>
                      <a:pt x="10528" y="11529"/>
                    </a:moveTo>
                    <a:cubicBezTo>
                      <a:pt x="12939" y="19633"/>
                      <a:pt x="16242" y="23637"/>
                      <a:pt x="20438" y="23637"/>
                    </a:cubicBezTo>
                    <a:cubicBezTo>
                      <a:pt x="42597" y="26518"/>
                      <a:pt x="64533" y="31186"/>
                      <a:pt x="86059" y="37601"/>
                    </a:cubicBezTo>
                    <a:cubicBezTo>
                      <a:pt x="125646" y="48352"/>
                      <a:pt x="165732" y="56770"/>
                      <a:pt x="206140" y="62795"/>
                    </a:cubicBezTo>
                    <a:cubicBezTo>
                      <a:pt x="267744" y="69728"/>
                      <a:pt x="342203" y="58596"/>
                      <a:pt x="350595" y="50003"/>
                    </a:cubicBezTo>
                    <a:cubicBezTo>
                      <a:pt x="350595" y="48928"/>
                      <a:pt x="348363" y="46292"/>
                      <a:pt x="341667" y="42386"/>
                    </a:cubicBezTo>
                    <a:cubicBezTo>
                      <a:pt x="277815" y="51712"/>
                      <a:pt x="213069" y="51155"/>
                      <a:pt x="149358" y="40726"/>
                    </a:cubicBezTo>
                    <a:cubicBezTo>
                      <a:pt x="89809" y="31449"/>
                      <a:pt x="39098" y="19145"/>
                      <a:pt x="10528" y="11529"/>
                    </a:cubicBezTo>
                    <a:close/>
                  </a:path>
                </a:pathLst>
              </a:custGeom>
              <a:solidFill>
                <a:srgbClr val="263238"/>
              </a:solidFill>
              <a:ln w="891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3FA9C237-2E91-8FA1-0AE2-1990B2664D14}"/>
                  </a:ext>
                </a:extLst>
              </p:cNvPr>
              <p:cNvSpPr/>
              <p:nvPr/>
            </p:nvSpPr>
            <p:spPr>
              <a:xfrm>
                <a:off x="6412929" y="4565548"/>
                <a:ext cx="964785" cy="990952"/>
              </a:xfrm>
              <a:custGeom>
                <a:avLst/>
                <a:gdLst>
                  <a:gd name="connsiteX0" fmla="*/ 402776 w 964785"/>
                  <a:gd name="connsiteY0" fmla="*/ 0 h 990952"/>
                  <a:gd name="connsiteX1" fmla="*/ 655082 w 964785"/>
                  <a:gd name="connsiteY1" fmla="*/ 19530 h 990952"/>
                  <a:gd name="connsiteX2" fmla="*/ 964705 w 964785"/>
                  <a:gd name="connsiteY2" fmla="*/ 115813 h 990952"/>
                  <a:gd name="connsiteX3" fmla="*/ 771860 w 964785"/>
                  <a:gd name="connsiteY3" fmla="*/ 863617 h 990952"/>
                  <a:gd name="connsiteX4" fmla="*/ 794180 w 964785"/>
                  <a:gd name="connsiteY4" fmla="*/ 907559 h 990952"/>
                  <a:gd name="connsiteX5" fmla="*/ 798644 w 964785"/>
                  <a:gd name="connsiteY5" fmla="*/ 929530 h 990952"/>
                  <a:gd name="connsiteX6" fmla="*/ 713203 w 964785"/>
                  <a:gd name="connsiteY6" fmla="*/ 972106 h 990952"/>
                  <a:gd name="connsiteX7" fmla="*/ 620798 w 964785"/>
                  <a:gd name="connsiteY7" fmla="*/ 990952 h 990952"/>
                  <a:gd name="connsiteX8" fmla="*/ 612317 w 964785"/>
                  <a:gd name="connsiteY8" fmla="*/ 914590 h 990952"/>
                  <a:gd name="connsiteX9" fmla="*/ 632405 w 964785"/>
                  <a:gd name="connsiteY9" fmla="*/ 794969 h 990952"/>
                  <a:gd name="connsiteX10" fmla="*/ 750968 w 964785"/>
                  <a:gd name="connsiteY10" fmla="*/ 249203 h 990952"/>
                  <a:gd name="connsiteX11" fmla="*/ 226359 w 964785"/>
                  <a:gd name="connsiteY11" fmla="*/ 285236 h 990952"/>
                  <a:gd name="connsiteX12" fmla="*/ 3159 w 964785"/>
                  <a:gd name="connsiteY12" fmla="*/ 203698 h 990952"/>
                  <a:gd name="connsiteX13" fmla="*/ 14319 w 964785"/>
                  <a:gd name="connsiteY13" fmla="*/ 2441 h 99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64785" h="990952">
                    <a:moveTo>
                      <a:pt x="402776" y="0"/>
                    </a:moveTo>
                    <a:cubicBezTo>
                      <a:pt x="402776" y="0"/>
                      <a:pt x="541250" y="5078"/>
                      <a:pt x="655082" y="19530"/>
                    </a:cubicBezTo>
                    <a:cubicBezTo>
                      <a:pt x="768914" y="33982"/>
                      <a:pt x="960062" y="84272"/>
                      <a:pt x="964705" y="115813"/>
                    </a:cubicBezTo>
                    <a:cubicBezTo>
                      <a:pt x="969347" y="147354"/>
                      <a:pt x="771860" y="846528"/>
                      <a:pt x="771860" y="863617"/>
                    </a:cubicBezTo>
                    <a:cubicBezTo>
                      <a:pt x="771860" y="880705"/>
                      <a:pt x="789716" y="897794"/>
                      <a:pt x="794180" y="907559"/>
                    </a:cubicBezTo>
                    <a:cubicBezTo>
                      <a:pt x="797001" y="914483"/>
                      <a:pt x="798519" y="921953"/>
                      <a:pt x="798644" y="929530"/>
                    </a:cubicBezTo>
                    <a:cubicBezTo>
                      <a:pt x="770994" y="945633"/>
                      <a:pt x="742460" y="959851"/>
                      <a:pt x="713203" y="972106"/>
                    </a:cubicBezTo>
                    <a:cubicBezTo>
                      <a:pt x="683517" y="983746"/>
                      <a:pt x="652323" y="990103"/>
                      <a:pt x="620798" y="990952"/>
                    </a:cubicBezTo>
                    <a:cubicBezTo>
                      <a:pt x="611870" y="990952"/>
                      <a:pt x="605621" y="946326"/>
                      <a:pt x="612317" y="914590"/>
                    </a:cubicBezTo>
                    <a:cubicBezTo>
                      <a:pt x="619013" y="882854"/>
                      <a:pt x="630173" y="802292"/>
                      <a:pt x="632405" y="794969"/>
                    </a:cubicBezTo>
                    <a:cubicBezTo>
                      <a:pt x="634637" y="787645"/>
                      <a:pt x="750968" y="249203"/>
                      <a:pt x="750968" y="249203"/>
                    </a:cubicBezTo>
                    <a:cubicBezTo>
                      <a:pt x="750968" y="249203"/>
                      <a:pt x="454202" y="291876"/>
                      <a:pt x="226359" y="285236"/>
                    </a:cubicBezTo>
                    <a:cubicBezTo>
                      <a:pt x="26550" y="279572"/>
                      <a:pt x="14408" y="254964"/>
                      <a:pt x="3159" y="203698"/>
                    </a:cubicBezTo>
                    <a:cubicBezTo>
                      <a:pt x="-8090" y="152432"/>
                      <a:pt x="14319" y="2441"/>
                      <a:pt x="14319" y="2441"/>
                    </a:cubicBezTo>
                    <a:close/>
                  </a:path>
                </a:pathLst>
              </a:custGeom>
              <a:solidFill>
                <a:schemeClr val="accent1"/>
              </a:solidFill>
              <a:ln w="8915"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99FDE485-15EE-A665-65FD-B1A03B3743E8}"/>
                  </a:ext>
                </a:extLst>
              </p:cNvPr>
              <p:cNvSpPr/>
              <p:nvPr/>
            </p:nvSpPr>
            <p:spPr>
              <a:xfrm>
                <a:off x="6408546" y="4560665"/>
                <a:ext cx="973379" cy="1000717"/>
              </a:xfrm>
              <a:custGeom>
                <a:avLst/>
                <a:gdLst>
                  <a:gd name="connsiteX0" fmla="*/ 625182 w 973379"/>
                  <a:gd name="connsiteY0" fmla="*/ 1000717 h 1000717"/>
                  <a:gd name="connsiteX1" fmla="*/ 618218 w 973379"/>
                  <a:gd name="connsiteY1" fmla="*/ 996518 h 1000717"/>
                  <a:gd name="connsiteX2" fmla="*/ 612325 w 973379"/>
                  <a:gd name="connsiteY2" fmla="*/ 918398 h 1000717"/>
                  <a:gd name="connsiteX3" fmla="*/ 625360 w 973379"/>
                  <a:gd name="connsiteY3" fmla="*/ 840962 h 1000717"/>
                  <a:gd name="connsiteX4" fmla="*/ 632592 w 973379"/>
                  <a:gd name="connsiteY4" fmla="*/ 798289 h 1000717"/>
                  <a:gd name="connsiteX5" fmla="*/ 749549 w 973379"/>
                  <a:gd name="connsiteY5" fmla="*/ 259847 h 1000717"/>
                  <a:gd name="connsiteX6" fmla="*/ 230653 w 973379"/>
                  <a:gd name="connsiteY6" fmla="*/ 295001 h 1000717"/>
                  <a:gd name="connsiteX7" fmla="*/ 3257 w 973379"/>
                  <a:gd name="connsiteY7" fmla="*/ 209655 h 1000717"/>
                  <a:gd name="connsiteX8" fmla="*/ 14328 w 973379"/>
                  <a:gd name="connsiteY8" fmla="*/ 6543 h 1000717"/>
                  <a:gd name="connsiteX9" fmla="*/ 18792 w 973379"/>
                  <a:gd name="connsiteY9" fmla="*/ 2441 h 1000717"/>
                  <a:gd name="connsiteX10" fmla="*/ 407160 w 973379"/>
                  <a:gd name="connsiteY10" fmla="*/ 0 h 1000717"/>
                  <a:gd name="connsiteX11" fmla="*/ 407160 w 973379"/>
                  <a:gd name="connsiteY11" fmla="*/ 0 h 1000717"/>
                  <a:gd name="connsiteX12" fmla="*/ 659823 w 973379"/>
                  <a:gd name="connsiteY12" fmla="*/ 19530 h 1000717"/>
                  <a:gd name="connsiteX13" fmla="*/ 973284 w 973379"/>
                  <a:gd name="connsiteY13" fmla="*/ 119719 h 1000717"/>
                  <a:gd name="connsiteX14" fmla="*/ 842043 w 973379"/>
                  <a:gd name="connsiteY14" fmla="*/ 635702 h 1000717"/>
                  <a:gd name="connsiteX15" fmla="*/ 780529 w 973379"/>
                  <a:gd name="connsiteY15" fmla="*/ 868401 h 1000717"/>
                  <a:gd name="connsiteX16" fmla="*/ 794725 w 973379"/>
                  <a:gd name="connsiteY16" fmla="*/ 897696 h 1000717"/>
                  <a:gd name="connsiteX17" fmla="*/ 802313 w 973379"/>
                  <a:gd name="connsiteY17" fmla="*/ 909610 h 1000717"/>
                  <a:gd name="connsiteX18" fmla="*/ 807313 w 973379"/>
                  <a:gd name="connsiteY18" fmla="*/ 933827 h 1000717"/>
                  <a:gd name="connsiteX19" fmla="*/ 804903 w 973379"/>
                  <a:gd name="connsiteY19" fmla="*/ 938124 h 1000717"/>
                  <a:gd name="connsiteX20" fmla="*/ 718926 w 973379"/>
                  <a:gd name="connsiteY20" fmla="*/ 980992 h 1000717"/>
                  <a:gd name="connsiteX21" fmla="*/ 625182 w 973379"/>
                  <a:gd name="connsiteY21" fmla="*/ 1000717 h 1000717"/>
                  <a:gd name="connsiteX22" fmla="*/ 755352 w 973379"/>
                  <a:gd name="connsiteY22" fmla="*/ 248812 h 1000717"/>
                  <a:gd name="connsiteX23" fmla="*/ 758655 w 973379"/>
                  <a:gd name="connsiteY23" fmla="*/ 250472 h 1000717"/>
                  <a:gd name="connsiteX24" fmla="*/ 759727 w 973379"/>
                  <a:gd name="connsiteY24" fmla="*/ 254867 h 1000717"/>
                  <a:gd name="connsiteX25" fmla="*/ 640984 w 973379"/>
                  <a:gd name="connsiteY25" fmla="*/ 801023 h 1000717"/>
                  <a:gd name="connsiteX26" fmla="*/ 634199 w 973379"/>
                  <a:gd name="connsiteY26" fmla="*/ 842231 h 1000717"/>
                  <a:gd name="connsiteX27" fmla="*/ 621075 w 973379"/>
                  <a:gd name="connsiteY27" fmla="*/ 920351 h 1000717"/>
                  <a:gd name="connsiteX28" fmla="*/ 625717 w 973379"/>
                  <a:gd name="connsiteY28" fmla="*/ 990855 h 1000717"/>
                  <a:gd name="connsiteX29" fmla="*/ 716069 w 973379"/>
                  <a:gd name="connsiteY29" fmla="*/ 972301 h 1000717"/>
                  <a:gd name="connsiteX30" fmla="*/ 798385 w 973379"/>
                  <a:gd name="connsiteY30" fmla="*/ 931288 h 1000717"/>
                  <a:gd name="connsiteX31" fmla="*/ 794546 w 973379"/>
                  <a:gd name="connsiteY31" fmla="*/ 914395 h 1000717"/>
                  <a:gd name="connsiteX32" fmla="*/ 787850 w 973379"/>
                  <a:gd name="connsiteY32" fmla="*/ 904630 h 1000717"/>
                  <a:gd name="connsiteX33" fmla="*/ 771780 w 973379"/>
                  <a:gd name="connsiteY33" fmla="*/ 868792 h 1000717"/>
                  <a:gd name="connsiteX34" fmla="*/ 833651 w 973379"/>
                  <a:gd name="connsiteY34" fmla="*/ 633456 h 1000717"/>
                  <a:gd name="connsiteX35" fmla="*/ 964624 w 973379"/>
                  <a:gd name="connsiteY35" fmla="*/ 121672 h 1000717"/>
                  <a:gd name="connsiteX36" fmla="*/ 658930 w 973379"/>
                  <a:gd name="connsiteY36" fmla="*/ 29686 h 1000717"/>
                  <a:gd name="connsiteX37" fmla="*/ 407071 w 973379"/>
                  <a:gd name="connsiteY37" fmla="*/ 10156 h 1000717"/>
                  <a:gd name="connsiteX38" fmla="*/ 22631 w 973379"/>
                  <a:gd name="connsiteY38" fmla="*/ 12597 h 1000717"/>
                  <a:gd name="connsiteX39" fmla="*/ 11917 w 973379"/>
                  <a:gd name="connsiteY39" fmla="*/ 207897 h 1000717"/>
                  <a:gd name="connsiteX40" fmla="*/ 230832 w 973379"/>
                  <a:gd name="connsiteY40" fmla="*/ 286017 h 1000717"/>
                  <a:gd name="connsiteX41" fmla="*/ 754816 w 973379"/>
                  <a:gd name="connsiteY41" fmla="*/ 249984 h 100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73379" h="1000717">
                    <a:moveTo>
                      <a:pt x="625182" y="1000717"/>
                    </a:moveTo>
                    <a:cubicBezTo>
                      <a:pt x="622387" y="1000590"/>
                      <a:pt x="619807" y="999038"/>
                      <a:pt x="618218" y="996518"/>
                    </a:cubicBezTo>
                    <a:cubicBezTo>
                      <a:pt x="609290" y="984703"/>
                      <a:pt x="606701" y="945252"/>
                      <a:pt x="612325" y="918398"/>
                    </a:cubicBezTo>
                    <a:cubicBezTo>
                      <a:pt x="616075" y="900724"/>
                      <a:pt x="621253" y="867620"/>
                      <a:pt x="625360" y="840962"/>
                    </a:cubicBezTo>
                    <a:cubicBezTo>
                      <a:pt x="629289" y="815963"/>
                      <a:pt x="631521" y="801902"/>
                      <a:pt x="632592" y="798289"/>
                    </a:cubicBezTo>
                    <a:cubicBezTo>
                      <a:pt x="634735" y="790477"/>
                      <a:pt x="709194" y="446749"/>
                      <a:pt x="749549" y="259847"/>
                    </a:cubicBezTo>
                    <a:cubicBezTo>
                      <a:pt x="704909" y="265901"/>
                      <a:pt x="437783" y="301055"/>
                      <a:pt x="230653" y="295001"/>
                    </a:cubicBezTo>
                    <a:cubicBezTo>
                      <a:pt x="29059" y="289239"/>
                      <a:pt x="15221" y="264729"/>
                      <a:pt x="3257" y="209655"/>
                    </a:cubicBezTo>
                    <a:cubicBezTo>
                      <a:pt x="-7992" y="158095"/>
                      <a:pt x="13435" y="12695"/>
                      <a:pt x="14328" y="6543"/>
                    </a:cubicBezTo>
                    <a:cubicBezTo>
                      <a:pt x="14712" y="4180"/>
                      <a:pt x="16596" y="2451"/>
                      <a:pt x="18792" y="2441"/>
                    </a:cubicBezTo>
                    <a:lnTo>
                      <a:pt x="407160" y="0"/>
                    </a:lnTo>
                    <a:lnTo>
                      <a:pt x="407160" y="0"/>
                    </a:lnTo>
                    <a:cubicBezTo>
                      <a:pt x="408499" y="0"/>
                      <a:pt x="547062" y="5273"/>
                      <a:pt x="659823" y="19530"/>
                    </a:cubicBezTo>
                    <a:cubicBezTo>
                      <a:pt x="764459" y="33006"/>
                      <a:pt x="968017" y="82514"/>
                      <a:pt x="973284" y="119719"/>
                    </a:cubicBezTo>
                    <a:cubicBezTo>
                      <a:pt x="976052" y="139249"/>
                      <a:pt x="918109" y="355251"/>
                      <a:pt x="842043" y="635702"/>
                    </a:cubicBezTo>
                    <a:cubicBezTo>
                      <a:pt x="810706" y="751319"/>
                      <a:pt x="781065" y="860297"/>
                      <a:pt x="780529" y="868401"/>
                    </a:cubicBezTo>
                    <a:cubicBezTo>
                      <a:pt x="780529" y="878166"/>
                      <a:pt x="788386" y="889299"/>
                      <a:pt x="794725" y="897696"/>
                    </a:cubicBezTo>
                    <a:cubicBezTo>
                      <a:pt x="797581" y="901407"/>
                      <a:pt x="800126" y="905391"/>
                      <a:pt x="802313" y="909610"/>
                    </a:cubicBezTo>
                    <a:cubicBezTo>
                      <a:pt x="805474" y="917226"/>
                      <a:pt x="807179" y="925468"/>
                      <a:pt x="807313" y="933827"/>
                    </a:cubicBezTo>
                    <a:cubicBezTo>
                      <a:pt x="807304" y="935634"/>
                      <a:pt x="806376" y="937294"/>
                      <a:pt x="804903" y="938124"/>
                    </a:cubicBezTo>
                    <a:cubicBezTo>
                      <a:pt x="777074" y="954334"/>
                      <a:pt x="748361" y="968649"/>
                      <a:pt x="718926" y="980992"/>
                    </a:cubicBezTo>
                    <a:cubicBezTo>
                      <a:pt x="688839" y="992993"/>
                      <a:pt x="657189" y="999643"/>
                      <a:pt x="625182" y="1000717"/>
                    </a:cubicBezTo>
                    <a:close/>
                    <a:moveTo>
                      <a:pt x="755352" y="248812"/>
                    </a:moveTo>
                    <a:cubicBezTo>
                      <a:pt x="756620" y="248802"/>
                      <a:pt x="757834" y="249408"/>
                      <a:pt x="758655" y="250472"/>
                    </a:cubicBezTo>
                    <a:cubicBezTo>
                      <a:pt x="759664" y="251644"/>
                      <a:pt x="760066" y="253294"/>
                      <a:pt x="759727" y="254867"/>
                    </a:cubicBezTo>
                    <a:cubicBezTo>
                      <a:pt x="747763" y="309941"/>
                      <a:pt x="643663" y="793699"/>
                      <a:pt x="640984" y="801023"/>
                    </a:cubicBezTo>
                    <a:cubicBezTo>
                      <a:pt x="640181" y="803855"/>
                      <a:pt x="637145" y="823385"/>
                      <a:pt x="634199" y="842231"/>
                    </a:cubicBezTo>
                    <a:cubicBezTo>
                      <a:pt x="630003" y="868987"/>
                      <a:pt x="625271" y="902286"/>
                      <a:pt x="621075" y="920351"/>
                    </a:cubicBezTo>
                    <a:cubicBezTo>
                      <a:pt x="614647" y="950721"/>
                      <a:pt x="621075" y="987730"/>
                      <a:pt x="625717" y="990855"/>
                    </a:cubicBezTo>
                    <a:cubicBezTo>
                      <a:pt x="656537" y="989839"/>
                      <a:pt x="687017" y="983580"/>
                      <a:pt x="716069" y="972301"/>
                    </a:cubicBezTo>
                    <a:cubicBezTo>
                      <a:pt x="744237" y="960456"/>
                      <a:pt x="771726" y="946756"/>
                      <a:pt x="798385" y="931288"/>
                    </a:cubicBezTo>
                    <a:cubicBezTo>
                      <a:pt x="798037" y="925449"/>
                      <a:pt x="796742" y="919726"/>
                      <a:pt x="794546" y="914395"/>
                    </a:cubicBezTo>
                    <a:cubicBezTo>
                      <a:pt x="792555" y="910948"/>
                      <a:pt x="790323" y="907676"/>
                      <a:pt x="787850" y="904630"/>
                    </a:cubicBezTo>
                    <a:cubicBezTo>
                      <a:pt x="780708" y="894865"/>
                      <a:pt x="771780" y="882170"/>
                      <a:pt x="771780" y="868792"/>
                    </a:cubicBezTo>
                    <a:cubicBezTo>
                      <a:pt x="771780" y="862347"/>
                      <a:pt x="789636" y="795652"/>
                      <a:pt x="833651" y="633456"/>
                    </a:cubicBezTo>
                    <a:cubicBezTo>
                      <a:pt x="887219" y="437179"/>
                      <a:pt x="967571" y="140616"/>
                      <a:pt x="964624" y="121672"/>
                    </a:cubicBezTo>
                    <a:cubicBezTo>
                      <a:pt x="960964" y="95795"/>
                      <a:pt x="782136" y="45603"/>
                      <a:pt x="658930" y="29686"/>
                    </a:cubicBezTo>
                    <a:cubicBezTo>
                      <a:pt x="547776" y="15429"/>
                      <a:pt x="411267" y="10156"/>
                      <a:pt x="407071" y="10156"/>
                    </a:cubicBezTo>
                    <a:lnTo>
                      <a:pt x="22631" y="12597"/>
                    </a:lnTo>
                    <a:cubicBezTo>
                      <a:pt x="19149" y="36912"/>
                      <a:pt x="2186" y="162783"/>
                      <a:pt x="11917" y="207897"/>
                    </a:cubicBezTo>
                    <a:cubicBezTo>
                      <a:pt x="21649" y="253011"/>
                      <a:pt x="27631" y="279963"/>
                      <a:pt x="230832" y="286017"/>
                    </a:cubicBezTo>
                    <a:cubicBezTo>
                      <a:pt x="455728" y="292657"/>
                      <a:pt x="751781" y="250472"/>
                      <a:pt x="754816" y="249984"/>
                    </a:cubicBezTo>
                    <a:close/>
                  </a:path>
                </a:pathLst>
              </a:custGeom>
              <a:solidFill>
                <a:srgbClr val="263238"/>
              </a:solidFill>
              <a:ln w="8915"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02971FB0-1084-8B50-2BDB-083E8B3CBBCB}"/>
                  </a:ext>
                </a:extLst>
              </p:cNvPr>
              <p:cNvSpPr/>
              <p:nvPr/>
            </p:nvSpPr>
            <p:spPr>
              <a:xfrm>
                <a:off x="6771128" y="4718739"/>
                <a:ext cx="23893" cy="29902"/>
              </a:xfrm>
              <a:custGeom>
                <a:avLst/>
                <a:gdLst>
                  <a:gd name="connsiteX0" fmla="*/ 4402 w 23893"/>
                  <a:gd name="connsiteY0" fmla="*/ 29902 h 29902"/>
                  <a:gd name="connsiteX1" fmla="*/ 0 w 23893"/>
                  <a:gd name="connsiteY1" fmla="*/ 24951 h 29902"/>
                  <a:gd name="connsiteX2" fmla="*/ 1277 w 23893"/>
                  <a:gd name="connsiteY2" fmla="*/ 21602 h 29902"/>
                  <a:gd name="connsiteX3" fmla="*/ 15830 w 23893"/>
                  <a:gd name="connsiteY3" fmla="*/ 2072 h 29902"/>
                  <a:gd name="connsiteX4" fmla="*/ 21910 w 23893"/>
                  <a:gd name="connsiteY4" fmla="*/ 842 h 29902"/>
                  <a:gd name="connsiteX5" fmla="*/ 21990 w 23893"/>
                  <a:gd name="connsiteY5" fmla="*/ 900 h 29902"/>
                  <a:gd name="connsiteX6" fmla="*/ 23088 w 23893"/>
                  <a:gd name="connsiteY6" fmla="*/ 7697 h 29902"/>
                  <a:gd name="connsiteX7" fmla="*/ 23061 w 23893"/>
                  <a:gd name="connsiteY7" fmla="*/ 7736 h 29902"/>
                  <a:gd name="connsiteX8" fmla="*/ 7527 w 23893"/>
                  <a:gd name="connsiteY8" fmla="*/ 28438 h 29902"/>
                  <a:gd name="connsiteX9" fmla="*/ 4402 w 23893"/>
                  <a:gd name="connsiteY9" fmla="*/ 29902 h 29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93" h="29902">
                    <a:moveTo>
                      <a:pt x="4402" y="29902"/>
                    </a:moveTo>
                    <a:cubicBezTo>
                      <a:pt x="1938" y="29863"/>
                      <a:pt x="-35" y="27647"/>
                      <a:pt x="0" y="24951"/>
                    </a:cubicBezTo>
                    <a:cubicBezTo>
                      <a:pt x="18" y="23701"/>
                      <a:pt x="474" y="22500"/>
                      <a:pt x="1277" y="21602"/>
                    </a:cubicBezTo>
                    <a:cubicBezTo>
                      <a:pt x="6571" y="15499"/>
                      <a:pt x="11437" y="8976"/>
                      <a:pt x="15830" y="2072"/>
                    </a:cubicBezTo>
                    <a:cubicBezTo>
                      <a:pt x="17196" y="-106"/>
                      <a:pt x="19919" y="-652"/>
                      <a:pt x="21910" y="842"/>
                    </a:cubicBezTo>
                    <a:cubicBezTo>
                      <a:pt x="21937" y="861"/>
                      <a:pt x="21963" y="881"/>
                      <a:pt x="21990" y="900"/>
                    </a:cubicBezTo>
                    <a:cubicBezTo>
                      <a:pt x="24008" y="2443"/>
                      <a:pt x="24499" y="5490"/>
                      <a:pt x="23088" y="7697"/>
                    </a:cubicBezTo>
                    <a:cubicBezTo>
                      <a:pt x="23079" y="7716"/>
                      <a:pt x="23070" y="7726"/>
                      <a:pt x="23061" y="7736"/>
                    </a:cubicBezTo>
                    <a:cubicBezTo>
                      <a:pt x="18410" y="15089"/>
                      <a:pt x="13214" y="22012"/>
                      <a:pt x="7527" y="28438"/>
                    </a:cubicBezTo>
                    <a:cubicBezTo>
                      <a:pt x="6687" y="29336"/>
                      <a:pt x="5571" y="29863"/>
                      <a:pt x="4402" y="29902"/>
                    </a:cubicBezTo>
                    <a:close/>
                  </a:path>
                </a:pathLst>
              </a:custGeom>
              <a:solidFill>
                <a:srgbClr val="263238"/>
              </a:solidFill>
              <a:ln w="891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BE152AFC-DAB9-D2AC-D918-12A55DBB6607}"/>
                  </a:ext>
                </a:extLst>
              </p:cNvPr>
              <p:cNvSpPr/>
              <p:nvPr/>
            </p:nvSpPr>
            <p:spPr>
              <a:xfrm>
                <a:off x="6802634" y="4587562"/>
                <a:ext cx="53234" cy="112253"/>
              </a:xfrm>
              <a:custGeom>
                <a:avLst/>
                <a:gdLst>
                  <a:gd name="connsiteX0" fmla="*/ 4412 w 53234"/>
                  <a:gd name="connsiteY0" fmla="*/ 112254 h 112253"/>
                  <a:gd name="connsiteX1" fmla="*/ 2269 w 53234"/>
                  <a:gd name="connsiteY1" fmla="*/ 111668 h 112253"/>
                  <a:gd name="connsiteX2" fmla="*/ 573 w 53234"/>
                  <a:gd name="connsiteY2" fmla="*/ 105028 h 112253"/>
                  <a:gd name="connsiteX3" fmla="*/ 44588 w 53234"/>
                  <a:gd name="connsiteY3" fmla="*/ 3081 h 112253"/>
                  <a:gd name="connsiteX4" fmla="*/ 50382 w 53234"/>
                  <a:gd name="connsiteY4" fmla="*/ 347 h 112253"/>
                  <a:gd name="connsiteX5" fmla="*/ 50391 w 53234"/>
                  <a:gd name="connsiteY5" fmla="*/ 347 h 112253"/>
                  <a:gd name="connsiteX6" fmla="*/ 52980 w 53234"/>
                  <a:gd name="connsiteY6" fmla="*/ 6342 h 112253"/>
                  <a:gd name="connsiteX7" fmla="*/ 52891 w 53234"/>
                  <a:gd name="connsiteY7" fmla="*/ 6596 h 112253"/>
                  <a:gd name="connsiteX8" fmla="*/ 8251 w 53234"/>
                  <a:gd name="connsiteY8" fmla="*/ 109813 h 112253"/>
                  <a:gd name="connsiteX9" fmla="*/ 4412 w 53234"/>
                  <a:gd name="connsiteY9" fmla="*/ 112254 h 11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4" h="112253">
                    <a:moveTo>
                      <a:pt x="4412" y="112254"/>
                    </a:moveTo>
                    <a:cubicBezTo>
                      <a:pt x="3662" y="112254"/>
                      <a:pt x="2930" y="112059"/>
                      <a:pt x="2269" y="111668"/>
                    </a:cubicBezTo>
                    <a:cubicBezTo>
                      <a:pt x="126" y="110340"/>
                      <a:pt x="-633" y="107371"/>
                      <a:pt x="573" y="105028"/>
                    </a:cubicBezTo>
                    <a:cubicBezTo>
                      <a:pt x="17152" y="72071"/>
                      <a:pt x="31848" y="38020"/>
                      <a:pt x="44588" y="3081"/>
                    </a:cubicBezTo>
                    <a:cubicBezTo>
                      <a:pt x="45498" y="572"/>
                      <a:pt x="48088" y="-649"/>
                      <a:pt x="50382" y="347"/>
                    </a:cubicBezTo>
                    <a:cubicBezTo>
                      <a:pt x="50382" y="347"/>
                      <a:pt x="50391" y="347"/>
                      <a:pt x="50391" y="347"/>
                    </a:cubicBezTo>
                    <a:cubicBezTo>
                      <a:pt x="52623" y="1216"/>
                      <a:pt x="53784" y="3901"/>
                      <a:pt x="52980" y="6342"/>
                    </a:cubicBezTo>
                    <a:cubicBezTo>
                      <a:pt x="52953" y="6430"/>
                      <a:pt x="52927" y="6508"/>
                      <a:pt x="52891" y="6596"/>
                    </a:cubicBezTo>
                    <a:cubicBezTo>
                      <a:pt x="39999" y="41985"/>
                      <a:pt x="25089" y="76465"/>
                      <a:pt x="8251" y="109813"/>
                    </a:cubicBezTo>
                    <a:cubicBezTo>
                      <a:pt x="7456" y="111316"/>
                      <a:pt x="6001" y="112244"/>
                      <a:pt x="4412" y="112254"/>
                    </a:cubicBezTo>
                    <a:close/>
                  </a:path>
                </a:pathLst>
              </a:custGeom>
              <a:solidFill>
                <a:srgbClr val="263238"/>
              </a:solidFill>
              <a:ln w="891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76A6F4B8-D181-1C1E-2C1D-1C2A8B141F4D}"/>
                  </a:ext>
                </a:extLst>
              </p:cNvPr>
              <p:cNvSpPr/>
              <p:nvPr/>
            </p:nvSpPr>
            <p:spPr>
              <a:xfrm>
                <a:off x="6704095" y="4611942"/>
                <a:ext cx="124996" cy="117169"/>
              </a:xfrm>
              <a:custGeom>
                <a:avLst/>
                <a:gdLst>
                  <a:gd name="connsiteX0" fmla="*/ 4475 w 124996"/>
                  <a:gd name="connsiteY0" fmla="*/ 117169 h 117169"/>
                  <a:gd name="connsiteX1" fmla="*/ 279 w 124996"/>
                  <a:gd name="connsiteY1" fmla="*/ 114044 h 117169"/>
                  <a:gd name="connsiteX2" fmla="*/ 2868 w 124996"/>
                  <a:gd name="connsiteY2" fmla="*/ 107795 h 117169"/>
                  <a:gd name="connsiteX3" fmla="*/ 116611 w 124996"/>
                  <a:gd name="connsiteY3" fmla="*/ 2626 h 117169"/>
                  <a:gd name="connsiteX4" fmla="*/ 122485 w 124996"/>
                  <a:gd name="connsiteY4" fmla="*/ 517 h 117169"/>
                  <a:gd name="connsiteX5" fmla="*/ 122592 w 124996"/>
                  <a:gd name="connsiteY5" fmla="*/ 575 h 117169"/>
                  <a:gd name="connsiteX6" fmla="*/ 124494 w 124996"/>
                  <a:gd name="connsiteY6" fmla="*/ 7157 h 117169"/>
                  <a:gd name="connsiteX7" fmla="*/ 124467 w 124996"/>
                  <a:gd name="connsiteY7" fmla="*/ 7215 h 117169"/>
                  <a:gd name="connsiteX8" fmla="*/ 6082 w 124996"/>
                  <a:gd name="connsiteY8" fmla="*/ 116876 h 117169"/>
                  <a:gd name="connsiteX9" fmla="*/ 4475 w 124996"/>
                  <a:gd name="connsiteY9" fmla="*/ 117169 h 11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996" h="117169">
                    <a:moveTo>
                      <a:pt x="4475" y="117169"/>
                    </a:moveTo>
                    <a:cubicBezTo>
                      <a:pt x="2627" y="117159"/>
                      <a:pt x="966" y="115919"/>
                      <a:pt x="279" y="114044"/>
                    </a:cubicBezTo>
                    <a:cubicBezTo>
                      <a:pt x="-569" y="111535"/>
                      <a:pt x="582" y="108752"/>
                      <a:pt x="2868" y="107795"/>
                    </a:cubicBezTo>
                    <a:cubicBezTo>
                      <a:pt x="50186" y="87122"/>
                      <a:pt x="90103" y="50220"/>
                      <a:pt x="116611" y="2626"/>
                    </a:cubicBezTo>
                    <a:cubicBezTo>
                      <a:pt x="117700" y="263"/>
                      <a:pt x="120334" y="-675"/>
                      <a:pt x="122485" y="517"/>
                    </a:cubicBezTo>
                    <a:cubicBezTo>
                      <a:pt x="122521" y="536"/>
                      <a:pt x="122557" y="556"/>
                      <a:pt x="122592" y="575"/>
                    </a:cubicBezTo>
                    <a:cubicBezTo>
                      <a:pt x="124780" y="1815"/>
                      <a:pt x="125628" y="4764"/>
                      <a:pt x="124494" y="7157"/>
                    </a:cubicBezTo>
                    <a:cubicBezTo>
                      <a:pt x="124485" y="7176"/>
                      <a:pt x="124476" y="7196"/>
                      <a:pt x="124467" y="7215"/>
                    </a:cubicBezTo>
                    <a:cubicBezTo>
                      <a:pt x="97192" y="57095"/>
                      <a:pt x="55552" y="95657"/>
                      <a:pt x="6082" y="116876"/>
                    </a:cubicBezTo>
                    <a:cubicBezTo>
                      <a:pt x="5564" y="117071"/>
                      <a:pt x="5019" y="117169"/>
                      <a:pt x="4475" y="117169"/>
                    </a:cubicBezTo>
                    <a:close/>
                  </a:path>
                </a:pathLst>
              </a:custGeom>
              <a:solidFill>
                <a:srgbClr val="263238"/>
              </a:solidFill>
              <a:ln w="891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3B20EC85-0E1C-CA23-4AFD-5944EB1028C8}"/>
                  </a:ext>
                </a:extLst>
              </p:cNvPr>
              <p:cNvSpPr/>
              <p:nvPr/>
            </p:nvSpPr>
            <p:spPr>
              <a:xfrm>
                <a:off x="7320049" y="4758797"/>
                <a:ext cx="21873" cy="9765"/>
              </a:xfrm>
              <a:custGeom>
                <a:avLst/>
                <a:gdLst>
                  <a:gd name="connsiteX0" fmla="*/ 0 w 21873"/>
                  <a:gd name="connsiteY0" fmla="*/ 9765 h 9765"/>
                  <a:gd name="connsiteX1" fmla="*/ 21873 w 21873"/>
                  <a:gd name="connsiteY1" fmla="*/ 0 h 9765"/>
                </a:gdLst>
                <a:ahLst/>
                <a:cxnLst>
                  <a:cxn ang="0">
                    <a:pos x="connsiteX0" y="connsiteY0"/>
                  </a:cxn>
                  <a:cxn ang="0">
                    <a:pos x="connsiteX1" y="connsiteY1"/>
                  </a:cxn>
                </a:cxnLst>
                <a:rect l="l" t="t" r="r" b="b"/>
                <a:pathLst>
                  <a:path w="21873" h="9765">
                    <a:moveTo>
                      <a:pt x="0" y="9765"/>
                    </a:moveTo>
                    <a:cubicBezTo>
                      <a:pt x="7499" y="6542"/>
                      <a:pt x="14910" y="3222"/>
                      <a:pt x="21873" y="0"/>
                    </a:cubicBezTo>
                  </a:path>
                </a:pathLst>
              </a:custGeom>
              <a:solidFill>
                <a:srgbClr val="FFFFFF"/>
              </a:solidFill>
              <a:ln w="891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4B597140-D0EA-2D95-7EA1-32A6516EE80C}"/>
                  </a:ext>
                </a:extLst>
              </p:cNvPr>
              <p:cNvSpPr/>
              <p:nvPr/>
            </p:nvSpPr>
            <p:spPr>
              <a:xfrm>
                <a:off x="7314708" y="4753488"/>
                <a:ext cx="31666" cy="20036"/>
              </a:xfrm>
              <a:custGeom>
                <a:avLst/>
                <a:gdLst>
                  <a:gd name="connsiteX0" fmla="*/ 5341 w 31666"/>
                  <a:gd name="connsiteY0" fmla="*/ 19956 h 20036"/>
                  <a:gd name="connsiteX1" fmla="*/ 73 w 31666"/>
                  <a:gd name="connsiteY1" fmla="*/ 15952 h 20036"/>
                  <a:gd name="connsiteX2" fmla="*/ 3734 w 31666"/>
                  <a:gd name="connsiteY2" fmla="*/ 10191 h 20036"/>
                  <a:gd name="connsiteX3" fmla="*/ 25339 w 31666"/>
                  <a:gd name="connsiteY3" fmla="*/ 426 h 20036"/>
                  <a:gd name="connsiteX4" fmla="*/ 31277 w 31666"/>
                  <a:gd name="connsiteY4" fmla="*/ 2916 h 20036"/>
                  <a:gd name="connsiteX5" fmla="*/ 29000 w 31666"/>
                  <a:gd name="connsiteY5" fmla="*/ 9410 h 20036"/>
                  <a:gd name="connsiteX6" fmla="*/ 6948 w 31666"/>
                  <a:gd name="connsiteY6" fmla="*/ 19175 h 20036"/>
                  <a:gd name="connsiteX7" fmla="*/ 5341 w 31666"/>
                  <a:gd name="connsiteY7" fmla="*/ 19956 h 2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66" h="20036">
                    <a:moveTo>
                      <a:pt x="5341" y="19956"/>
                    </a:moveTo>
                    <a:cubicBezTo>
                      <a:pt x="2877" y="20444"/>
                      <a:pt x="519" y="18648"/>
                      <a:pt x="73" y="15952"/>
                    </a:cubicBezTo>
                    <a:cubicBezTo>
                      <a:pt x="-373" y="13257"/>
                      <a:pt x="1270" y="10679"/>
                      <a:pt x="3734" y="10191"/>
                    </a:cubicBezTo>
                    <a:cubicBezTo>
                      <a:pt x="11501" y="6969"/>
                      <a:pt x="18822" y="3648"/>
                      <a:pt x="25339" y="426"/>
                    </a:cubicBezTo>
                    <a:cubicBezTo>
                      <a:pt x="27607" y="-677"/>
                      <a:pt x="30268" y="436"/>
                      <a:pt x="31277" y="2916"/>
                    </a:cubicBezTo>
                    <a:cubicBezTo>
                      <a:pt x="32285" y="5397"/>
                      <a:pt x="31268" y="8307"/>
                      <a:pt x="29000" y="9410"/>
                    </a:cubicBezTo>
                    <a:cubicBezTo>
                      <a:pt x="22304" y="12730"/>
                      <a:pt x="14894" y="16050"/>
                      <a:pt x="6948" y="19175"/>
                    </a:cubicBezTo>
                    <a:cubicBezTo>
                      <a:pt x="6483" y="19585"/>
                      <a:pt x="5930" y="19849"/>
                      <a:pt x="5341" y="19956"/>
                    </a:cubicBezTo>
                    <a:close/>
                  </a:path>
                </a:pathLst>
              </a:custGeom>
              <a:solidFill>
                <a:srgbClr val="263238"/>
              </a:solidFill>
              <a:ln w="891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B21BF9F2-3D58-7D2F-26DB-06C61B97AF98}"/>
                  </a:ext>
                </a:extLst>
              </p:cNvPr>
              <p:cNvSpPr/>
              <p:nvPr/>
            </p:nvSpPr>
            <p:spPr>
              <a:xfrm>
                <a:off x="7165594" y="4779401"/>
                <a:ext cx="126509" cy="35349"/>
              </a:xfrm>
              <a:custGeom>
                <a:avLst/>
                <a:gdLst>
                  <a:gd name="connsiteX0" fmla="*/ 0 w 126509"/>
                  <a:gd name="connsiteY0" fmla="*/ 35350 h 35349"/>
                  <a:gd name="connsiteX1" fmla="*/ 126510 w 126509"/>
                  <a:gd name="connsiteY1" fmla="*/ 0 h 35349"/>
                </a:gdLst>
                <a:ahLst/>
                <a:cxnLst>
                  <a:cxn ang="0">
                    <a:pos x="connsiteX0" y="connsiteY0"/>
                  </a:cxn>
                  <a:cxn ang="0">
                    <a:pos x="connsiteX1" y="connsiteY1"/>
                  </a:cxn>
                </a:cxnLst>
                <a:rect l="l" t="t" r="r" b="b"/>
                <a:pathLst>
                  <a:path w="126509" h="35349">
                    <a:moveTo>
                      <a:pt x="0" y="35350"/>
                    </a:moveTo>
                    <a:cubicBezTo>
                      <a:pt x="42747" y="26180"/>
                      <a:pt x="84986" y="14374"/>
                      <a:pt x="126510" y="0"/>
                    </a:cubicBezTo>
                  </a:path>
                </a:pathLst>
              </a:custGeom>
              <a:solidFill>
                <a:srgbClr val="FFFFFF"/>
              </a:solidFill>
              <a:ln w="891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F8D4D965-E8EA-23C4-906D-D915C6284A54}"/>
                  </a:ext>
                </a:extLst>
              </p:cNvPr>
              <p:cNvSpPr/>
              <p:nvPr/>
            </p:nvSpPr>
            <p:spPr>
              <a:xfrm>
                <a:off x="7161111" y="4774413"/>
                <a:ext cx="135571" cy="45220"/>
              </a:xfrm>
              <a:custGeom>
                <a:avLst/>
                <a:gdLst>
                  <a:gd name="connsiteX0" fmla="*/ 4483 w 135571"/>
                  <a:gd name="connsiteY0" fmla="*/ 45220 h 45220"/>
                  <a:gd name="connsiteX1" fmla="*/ 108 w 135571"/>
                  <a:gd name="connsiteY1" fmla="*/ 41216 h 45220"/>
                  <a:gd name="connsiteX2" fmla="*/ 3340 w 135571"/>
                  <a:gd name="connsiteY2" fmla="*/ 35611 h 45220"/>
                  <a:gd name="connsiteX3" fmla="*/ 3590 w 135571"/>
                  <a:gd name="connsiteY3" fmla="*/ 35552 h 45220"/>
                  <a:gd name="connsiteX4" fmla="*/ 129564 w 135571"/>
                  <a:gd name="connsiteY4" fmla="*/ 301 h 45220"/>
                  <a:gd name="connsiteX5" fmla="*/ 135296 w 135571"/>
                  <a:gd name="connsiteY5" fmla="*/ 3191 h 45220"/>
                  <a:gd name="connsiteX6" fmla="*/ 132653 w 135571"/>
                  <a:gd name="connsiteY6" fmla="*/ 9460 h 45220"/>
                  <a:gd name="connsiteX7" fmla="*/ 132332 w 135571"/>
                  <a:gd name="connsiteY7" fmla="*/ 9577 h 45220"/>
                  <a:gd name="connsiteX8" fmla="*/ 5287 w 135571"/>
                  <a:gd name="connsiteY8" fmla="*/ 45122 h 4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1" h="45220">
                    <a:moveTo>
                      <a:pt x="4483" y="45220"/>
                    </a:moveTo>
                    <a:cubicBezTo>
                      <a:pt x="2322" y="45249"/>
                      <a:pt x="465" y="43550"/>
                      <a:pt x="108" y="41216"/>
                    </a:cubicBezTo>
                    <a:cubicBezTo>
                      <a:pt x="-419" y="38687"/>
                      <a:pt x="1028" y="36177"/>
                      <a:pt x="3340" y="35611"/>
                    </a:cubicBezTo>
                    <a:cubicBezTo>
                      <a:pt x="3421" y="35582"/>
                      <a:pt x="3501" y="35572"/>
                      <a:pt x="3590" y="35552"/>
                    </a:cubicBezTo>
                    <a:cubicBezTo>
                      <a:pt x="46159" y="26442"/>
                      <a:pt x="88219" y="14665"/>
                      <a:pt x="129564" y="301"/>
                    </a:cubicBezTo>
                    <a:cubicBezTo>
                      <a:pt x="131877" y="-627"/>
                      <a:pt x="134448" y="662"/>
                      <a:pt x="135296" y="3191"/>
                    </a:cubicBezTo>
                    <a:cubicBezTo>
                      <a:pt x="136144" y="5730"/>
                      <a:pt x="134966" y="8533"/>
                      <a:pt x="132653" y="9460"/>
                    </a:cubicBezTo>
                    <a:cubicBezTo>
                      <a:pt x="132546" y="9509"/>
                      <a:pt x="132439" y="9548"/>
                      <a:pt x="132332" y="9577"/>
                    </a:cubicBezTo>
                    <a:cubicBezTo>
                      <a:pt x="90638" y="24059"/>
                      <a:pt x="48221" y="35923"/>
                      <a:pt x="5287" y="45122"/>
                    </a:cubicBezTo>
                    <a:close/>
                  </a:path>
                </a:pathLst>
              </a:custGeom>
              <a:solidFill>
                <a:srgbClr val="263238"/>
              </a:solidFill>
              <a:ln w="8915"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2505C9FD-D550-2E75-6E9A-2B4AC529375E}"/>
                  </a:ext>
                </a:extLst>
              </p:cNvPr>
              <p:cNvSpPr/>
              <p:nvPr/>
            </p:nvSpPr>
            <p:spPr>
              <a:xfrm>
                <a:off x="7008640" y="4206879"/>
                <a:ext cx="636063" cy="201451"/>
              </a:xfrm>
              <a:custGeom>
                <a:avLst/>
                <a:gdLst>
                  <a:gd name="connsiteX0" fmla="*/ 95887 w 636063"/>
                  <a:gd name="connsiteY0" fmla="*/ 0 h 201451"/>
                  <a:gd name="connsiteX1" fmla="*/ 149455 w 636063"/>
                  <a:gd name="connsiteY1" fmla="*/ 59566 h 201451"/>
                  <a:gd name="connsiteX2" fmla="*/ 491486 w 636063"/>
                  <a:gd name="connsiteY2" fmla="*/ 139249 h 201451"/>
                  <a:gd name="connsiteX3" fmla="*/ 584516 w 636063"/>
                  <a:gd name="connsiteY3" fmla="*/ 124015 h 201451"/>
                  <a:gd name="connsiteX4" fmla="*/ 635852 w 636063"/>
                  <a:gd name="connsiteY4" fmla="*/ 168739 h 201451"/>
                  <a:gd name="connsiteX5" fmla="*/ 610943 w 636063"/>
                  <a:gd name="connsiteY5" fmla="*/ 179578 h 201451"/>
                  <a:gd name="connsiteX6" fmla="*/ 603444 w 636063"/>
                  <a:gd name="connsiteY6" fmla="*/ 174110 h 201451"/>
                  <a:gd name="connsiteX7" fmla="*/ 547018 w 636063"/>
                  <a:gd name="connsiteY7" fmla="*/ 189343 h 201451"/>
                  <a:gd name="connsiteX8" fmla="*/ 483183 w 636063"/>
                  <a:gd name="connsiteY8" fmla="*/ 184754 h 201451"/>
                  <a:gd name="connsiteX9" fmla="*/ 134456 w 636063"/>
                  <a:gd name="connsiteY9" fmla="*/ 201452 h 201451"/>
                  <a:gd name="connsiteX10" fmla="*/ 0 w 636063"/>
                  <a:gd name="connsiteY10" fmla="*/ 123332 h 20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063" h="201451">
                    <a:moveTo>
                      <a:pt x="95887" y="0"/>
                    </a:moveTo>
                    <a:lnTo>
                      <a:pt x="149455" y="59566"/>
                    </a:lnTo>
                    <a:lnTo>
                      <a:pt x="491486" y="139249"/>
                    </a:lnTo>
                    <a:cubicBezTo>
                      <a:pt x="491486" y="139249"/>
                      <a:pt x="566303" y="113469"/>
                      <a:pt x="584516" y="124015"/>
                    </a:cubicBezTo>
                    <a:cubicBezTo>
                      <a:pt x="608086" y="137686"/>
                      <a:pt x="633352" y="160536"/>
                      <a:pt x="635852" y="168739"/>
                    </a:cubicBezTo>
                    <a:cubicBezTo>
                      <a:pt x="638352" y="176942"/>
                      <a:pt x="617996" y="185047"/>
                      <a:pt x="610943" y="179578"/>
                    </a:cubicBezTo>
                    <a:lnTo>
                      <a:pt x="603444" y="174110"/>
                    </a:lnTo>
                    <a:cubicBezTo>
                      <a:pt x="603444" y="174110"/>
                      <a:pt x="564518" y="189343"/>
                      <a:pt x="547018" y="189343"/>
                    </a:cubicBezTo>
                    <a:cubicBezTo>
                      <a:pt x="529520" y="189343"/>
                      <a:pt x="483183" y="184754"/>
                      <a:pt x="483183" y="184754"/>
                    </a:cubicBezTo>
                    <a:cubicBezTo>
                      <a:pt x="483183" y="184754"/>
                      <a:pt x="141955" y="201452"/>
                      <a:pt x="134456" y="201452"/>
                    </a:cubicBezTo>
                    <a:cubicBezTo>
                      <a:pt x="126956" y="201452"/>
                      <a:pt x="0" y="123332"/>
                      <a:pt x="0" y="123332"/>
                    </a:cubicBezTo>
                    <a:close/>
                  </a:path>
                </a:pathLst>
              </a:custGeom>
              <a:solidFill>
                <a:srgbClr val="FFFFFF"/>
              </a:solidFill>
              <a:ln w="8915"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A623BC52-BF2E-99FF-3FE0-0B4A3FA50589}"/>
                  </a:ext>
                </a:extLst>
              </p:cNvPr>
              <p:cNvSpPr/>
              <p:nvPr/>
            </p:nvSpPr>
            <p:spPr>
              <a:xfrm>
                <a:off x="7004462" y="4201997"/>
                <a:ext cx="644646" cy="211216"/>
              </a:xfrm>
              <a:custGeom>
                <a:avLst/>
                <a:gdLst>
                  <a:gd name="connsiteX0" fmla="*/ 138901 w 644646"/>
                  <a:gd name="connsiteY0" fmla="*/ 211217 h 211216"/>
                  <a:gd name="connsiteX1" fmla="*/ 2303 w 644646"/>
                  <a:gd name="connsiteY1" fmla="*/ 132413 h 211216"/>
                  <a:gd name="connsiteX2" fmla="*/ 562 w 644646"/>
                  <a:gd name="connsiteY2" fmla="*/ 125773 h 211216"/>
                  <a:gd name="connsiteX3" fmla="*/ 1053 w 644646"/>
                  <a:gd name="connsiteY3" fmla="*/ 124992 h 211216"/>
                  <a:gd name="connsiteX4" fmla="*/ 96672 w 644646"/>
                  <a:gd name="connsiteY4" fmla="*/ 1758 h 211216"/>
                  <a:gd name="connsiteX5" fmla="*/ 99886 w 644646"/>
                  <a:gd name="connsiteY5" fmla="*/ 0 h 211216"/>
                  <a:gd name="connsiteX6" fmla="*/ 103278 w 644646"/>
                  <a:gd name="connsiteY6" fmla="*/ 1465 h 211216"/>
                  <a:gd name="connsiteX7" fmla="*/ 156132 w 644646"/>
                  <a:gd name="connsiteY7" fmla="*/ 60055 h 211216"/>
                  <a:gd name="connsiteX8" fmla="*/ 495396 w 644646"/>
                  <a:gd name="connsiteY8" fmla="*/ 139151 h 211216"/>
                  <a:gd name="connsiteX9" fmla="*/ 590658 w 644646"/>
                  <a:gd name="connsiteY9" fmla="*/ 124699 h 211216"/>
                  <a:gd name="connsiteX10" fmla="*/ 644226 w 644646"/>
                  <a:gd name="connsiteY10" fmla="*/ 172157 h 211216"/>
                  <a:gd name="connsiteX11" fmla="*/ 639494 w 644646"/>
                  <a:gd name="connsiteY11" fmla="*/ 184851 h 211216"/>
                  <a:gd name="connsiteX12" fmla="*/ 612710 w 644646"/>
                  <a:gd name="connsiteY12" fmla="*/ 188660 h 211216"/>
                  <a:gd name="connsiteX13" fmla="*/ 607085 w 644646"/>
                  <a:gd name="connsiteY13" fmla="*/ 184558 h 211216"/>
                  <a:gd name="connsiteX14" fmla="*/ 551285 w 644646"/>
                  <a:gd name="connsiteY14" fmla="*/ 199206 h 211216"/>
                  <a:gd name="connsiteX15" fmla="*/ 487004 w 644646"/>
                  <a:gd name="connsiteY15" fmla="*/ 194616 h 211216"/>
                  <a:gd name="connsiteX16" fmla="*/ 138901 w 644646"/>
                  <a:gd name="connsiteY16" fmla="*/ 211217 h 211216"/>
                  <a:gd name="connsiteX17" fmla="*/ 11409 w 644646"/>
                  <a:gd name="connsiteY17" fmla="*/ 126750 h 211216"/>
                  <a:gd name="connsiteX18" fmla="*/ 139437 w 644646"/>
                  <a:gd name="connsiteY18" fmla="*/ 201452 h 211216"/>
                  <a:gd name="connsiteX19" fmla="*/ 487629 w 644646"/>
                  <a:gd name="connsiteY19" fmla="*/ 184754 h 211216"/>
                  <a:gd name="connsiteX20" fmla="*/ 551643 w 644646"/>
                  <a:gd name="connsiteY20" fmla="*/ 189343 h 211216"/>
                  <a:gd name="connsiteX21" fmla="*/ 606550 w 644646"/>
                  <a:gd name="connsiteY21" fmla="*/ 174403 h 211216"/>
                  <a:gd name="connsiteX22" fmla="*/ 610567 w 644646"/>
                  <a:gd name="connsiteY22" fmla="*/ 174989 h 211216"/>
                  <a:gd name="connsiteX23" fmla="*/ 617978 w 644646"/>
                  <a:gd name="connsiteY23" fmla="*/ 180457 h 211216"/>
                  <a:gd name="connsiteX24" fmla="*/ 630566 w 644646"/>
                  <a:gd name="connsiteY24" fmla="*/ 179383 h 211216"/>
                  <a:gd name="connsiteX25" fmla="*/ 636191 w 644646"/>
                  <a:gd name="connsiteY25" fmla="*/ 174989 h 211216"/>
                  <a:gd name="connsiteX26" fmla="*/ 587087 w 644646"/>
                  <a:gd name="connsiteY26" fmla="*/ 133194 h 211216"/>
                  <a:gd name="connsiteX27" fmla="*/ 497807 w 644646"/>
                  <a:gd name="connsiteY27" fmla="*/ 148721 h 211216"/>
                  <a:gd name="connsiteX28" fmla="*/ 495575 w 644646"/>
                  <a:gd name="connsiteY28" fmla="*/ 148721 h 211216"/>
                  <a:gd name="connsiteX29" fmla="*/ 153543 w 644646"/>
                  <a:gd name="connsiteY29" fmla="*/ 69038 h 211216"/>
                  <a:gd name="connsiteX30" fmla="*/ 151222 w 644646"/>
                  <a:gd name="connsiteY30" fmla="*/ 67671 h 211216"/>
                  <a:gd name="connsiteX31" fmla="*/ 100689 w 644646"/>
                  <a:gd name="connsiteY31" fmla="*/ 12109 h 21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44646" h="211216">
                    <a:moveTo>
                      <a:pt x="138901" y="211217"/>
                    </a:moveTo>
                    <a:cubicBezTo>
                      <a:pt x="131402" y="211217"/>
                      <a:pt x="50067" y="161806"/>
                      <a:pt x="2303" y="132413"/>
                    </a:cubicBezTo>
                    <a:cubicBezTo>
                      <a:pt x="142" y="131105"/>
                      <a:pt x="-635" y="128136"/>
                      <a:pt x="562" y="125773"/>
                    </a:cubicBezTo>
                    <a:cubicBezTo>
                      <a:pt x="696" y="125500"/>
                      <a:pt x="865" y="125236"/>
                      <a:pt x="1053" y="124992"/>
                    </a:cubicBezTo>
                    <a:lnTo>
                      <a:pt x="96672" y="1758"/>
                    </a:lnTo>
                    <a:cubicBezTo>
                      <a:pt x="97466" y="703"/>
                      <a:pt x="98636" y="68"/>
                      <a:pt x="99886" y="0"/>
                    </a:cubicBezTo>
                    <a:cubicBezTo>
                      <a:pt x="101144" y="0"/>
                      <a:pt x="102359" y="527"/>
                      <a:pt x="103278" y="1465"/>
                    </a:cubicBezTo>
                    <a:lnTo>
                      <a:pt x="156132" y="60055"/>
                    </a:lnTo>
                    <a:lnTo>
                      <a:pt x="495396" y="139151"/>
                    </a:lnTo>
                    <a:cubicBezTo>
                      <a:pt x="507181" y="135148"/>
                      <a:pt x="572177" y="113957"/>
                      <a:pt x="590658" y="124699"/>
                    </a:cubicBezTo>
                    <a:cubicBezTo>
                      <a:pt x="612174" y="137100"/>
                      <a:pt x="640833" y="161025"/>
                      <a:pt x="644226" y="172157"/>
                    </a:cubicBezTo>
                    <a:cubicBezTo>
                      <a:pt x="645574" y="177078"/>
                      <a:pt x="643601" y="182361"/>
                      <a:pt x="639494" y="184851"/>
                    </a:cubicBezTo>
                    <a:cubicBezTo>
                      <a:pt x="631852" y="191316"/>
                      <a:pt x="621611" y="192771"/>
                      <a:pt x="612710" y="188660"/>
                    </a:cubicBezTo>
                    <a:lnTo>
                      <a:pt x="607085" y="184558"/>
                    </a:lnTo>
                    <a:cubicBezTo>
                      <a:pt x="589087" y="191863"/>
                      <a:pt x="570355" y="196774"/>
                      <a:pt x="551285" y="199206"/>
                    </a:cubicBezTo>
                    <a:cubicBezTo>
                      <a:pt x="533876" y="199206"/>
                      <a:pt x="488789" y="194812"/>
                      <a:pt x="487004" y="194616"/>
                    </a:cubicBezTo>
                    <a:cubicBezTo>
                      <a:pt x="473879" y="195202"/>
                      <a:pt x="146401" y="211217"/>
                      <a:pt x="138901" y="211217"/>
                    </a:cubicBezTo>
                    <a:close/>
                    <a:moveTo>
                      <a:pt x="11409" y="126750"/>
                    </a:moveTo>
                    <a:cubicBezTo>
                      <a:pt x="58995" y="156045"/>
                      <a:pt x="132116" y="199889"/>
                      <a:pt x="139437" y="201452"/>
                    </a:cubicBezTo>
                    <a:cubicBezTo>
                      <a:pt x="144883" y="201452"/>
                      <a:pt x="369511" y="190515"/>
                      <a:pt x="487629" y="184754"/>
                    </a:cubicBezTo>
                    <a:cubicBezTo>
                      <a:pt x="488700" y="184754"/>
                      <a:pt x="534590" y="189343"/>
                      <a:pt x="551643" y="189343"/>
                    </a:cubicBezTo>
                    <a:cubicBezTo>
                      <a:pt x="568695" y="189343"/>
                      <a:pt x="606193" y="174598"/>
                      <a:pt x="606550" y="174403"/>
                    </a:cubicBezTo>
                    <a:cubicBezTo>
                      <a:pt x="607898" y="173915"/>
                      <a:pt x="609380" y="174129"/>
                      <a:pt x="610567" y="174989"/>
                    </a:cubicBezTo>
                    <a:lnTo>
                      <a:pt x="617978" y="180457"/>
                    </a:lnTo>
                    <a:cubicBezTo>
                      <a:pt x="622138" y="181951"/>
                      <a:pt x="626664" y="181561"/>
                      <a:pt x="630566" y="179383"/>
                    </a:cubicBezTo>
                    <a:cubicBezTo>
                      <a:pt x="634584" y="177625"/>
                      <a:pt x="636101" y="175477"/>
                      <a:pt x="636191" y="174989"/>
                    </a:cubicBezTo>
                    <a:cubicBezTo>
                      <a:pt x="634584" y="169715"/>
                      <a:pt x="612174" y="147744"/>
                      <a:pt x="587087" y="133194"/>
                    </a:cubicBezTo>
                    <a:cubicBezTo>
                      <a:pt x="575034" y="126261"/>
                      <a:pt x="525751" y="139054"/>
                      <a:pt x="497807" y="148721"/>
                    </a:cubicBezTo>
                    <a:cubicBezTo>
                      <a:pt x="497075" y="148916"/>
                      <a:pt x="496307" y="148916"/>
                      <a:pt x="495575" y="148721"/>
                    </a:cubicBezTo>
                    <a:lnTo>
                      <a:pt x="153543" y="69038"/>
                    </a:lnTo>
                    <a:cubicBezTo>
                      <a:pt x="152659" y="68843"/>
                      <a:pt x="151856" y="68365"/>
                      <a:pt x="151222" y="67671"/>
                    </a:cubicBezTo>
                    <a:lnTo>
                      <a:pt x="100689" y="12109"/>
                    </a:lnTo>
                    <a:close/>
                  </a:path>
                </a:pathLst>
              </a:custGeom>
              <a:solidFill>
                <a:srgbClr val="263238"/>
              </a:solidFill>
              <a:ln w="891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6FD3AB0A-6218-0326-E660-2BD12564C3F8}"/>
                  </a:ext>
                </a:extLst>
              </p:cNvPr>
              <p:cNvSpPr/>
              <p:nvPr/>
            </p:nvSpPr>
            <p:spPr>
              <a:xfrm>
                <a:off x="7583692" y="4355209"/>
                <a:ext cx="77352" cy="35602"/>
              </a:xfrm>
              <a:custGeom>
                <a:avLst/>
                <a:gdLst>
                  <a:gd name="connsiteX0" fmla="*/ 5535 w 77352"/>
                  <a:gd name="connsiteY0" fmla="*/ 3027 h 35602"/>
                  <a:gd name="connsiteX1" fmla="*/ 26427 w 77352"/>
                  <a:gd name="connsiteY1" fmla="*/ 0 h 35602"/>
                  <a:gd name="connsiteX2" fmla="*/ 74995 w 77352"/>
                  <a:gd name="connsiteY2" fmla="*/ 24315 h 35602"/>
                  <a:gd name="connsiteX3" fmla="*/ 58300 w 77352"/>
                  <a:gd name="connsiteY3" fmla="*/ 34959 h 35602"/>
                  <a:gd name="connsiteX4" fmla="*/ 36158 w 77352"/>
                  <a:gd name="connsiteY4" fmla="*/ 31248 h 35602"/>
                  <a:gd name="connsiteX5" fmla="*/ 16695 w 77352"/>
                  <a:gd name="connsiteY5" fmla="*/ 30369 h 35602"/>
                  <a:gd name="connsiteX6" fmla="*/ 0 w 77352"/>
                  <a:gd name="connsiteY6" fmla="*/ 34959 h 3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52" h="35602">
                    <a:moveTo>
                      <a:pt x="5535" y="3027"/>
                    </a:moveTo>
                    <a:lnTo>
                      <a:pt x="26427" y="0"/>
                    </a:lnTo>
                    <a:cubicBezTo>
                      <a:pt x="26427" y="0"/>
                      <a:pt x="71067" y="22753"/>
                      <a:pt x="74995" y="24315"/>
                    </a:cubicBezTo>
                    <a:cubicBezTo>
                      <a:pt x="78923" y="25877"/>
                      <a:pt x="80530" y="38572"/>
                      <a:pt x="58300" y="34959"/>
                    </a:cubicBezTo>
                    <a:lnTo>
                      <a:pt x="36158" y="31248"/>
                    </a:lnTo>
                    <a:lnTo>
                      <a:pt x="16695" y="30369"/>
                    </a:lnTo>
                    <a:lnTo>
                      <a:pt x="0" y="34959"/>
                    </a:lnTo>
                  </a:path>
                </a:pathLst>
              </a:custGeom>
              <a:solidFill>
                <a:srgbClr val="FFFFFF"/>
              </a:solidFill>
              <a:ln w="891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BAEFEF18-AAE5-A379-A363-CED69E14416B}"/>
                  </a:ext>
                </a:extLst>
              </p:cNvPr>
              <p:cNvSpPr/>
              <p:nvPr/>
            </p:nvSpPr>
            <p:spPr>
              <a:xfrm>
                <a:off x="7579264" y="4350672"/>
                <a:ext cx="86353" cy="45257"/>
              </a:xfrm>
              <a:custGeom>
                <a:avLst/>
                <a:gdLst>
                  <a:gd name="connsiteX0" fmla="*/ 69871 w 86353"/>
                  <a:gd name="connsiteY0" fmla="*/ 45257 h 45257"/>
                  <a:gd name="connsiteX1" fmla="*/ 62104 w 86353"/>
                  <a:gd name="connsiteY1" fmla="*/ 44574 h 45257"/>
                  <a:gd name="connsiteX2" fmla="*/ 39873 w 86353"/>
                  <a:gd name="connsiteY2" fmla="*/ 40961 h 45257"/>
                  <a:gd name="connsiteX3" fmla="*/ 21570 w 86353"/>
                  <a:gd name="connsiteY3" fmla="*/ 40082 h 45257"/>
                  <a:gd name="connsiteX4" fmla="*/ 5500 w 86353"/>
                  <a:gd name="connsiteY4" fmla="*/ 44476 h 45257"/>
                  <a:gd name="connsiteX5" fmla="*/ 161 w 86353"/>
                  <a:gd name="connsiteY5" fmla="*/ 41049 h 45257"/>
                  <a:gd name="connsiteX6" fmla="*/ 143 w 86353"/>
                  <a:gd name="connsiteY6" fmla="*/ 40961 h 45257"/>
                  <a:gd name="connsiteX7" fmla="*/ 3339 w 86353"/>
                  <a:gd name="connsiteY7" fmla="*/ 35004 h 45257"/>
                  <a:gd name="connsiteX8" fmla="*/ 3357 w 86353"/>
                  <a:gd name="connsiteY8" fmla="*/ 35004 h 45257"/>
                  <a:gd name="connsiteX9" fmla="*/ 20053 w 86353"/>
                  <a:gd name="connsiteY9" fmla="*/ 30415 h 45257"/>
                  <a:gd name="connsiteX10" fmla="*/ 21302 w 86353"/>
                  <a:gd name="connsiteY10" fmla="*/ 30415 h 45257"/>
                  <a:gd name="connsiteX11" fmla="*/ 40766 w 86353"/>
                  <a:gd name="connsiteY11" fmla="*/ 31293 h 45257"/>
                  <a:gd name="connsiteX12" fmla="*/ 63443 w 86353"/>
                  <a:gd name="connsiteY12" fmla="*/ 35004 h 45257"/>
                  <a:gd name="connsiteX13" fmla="*/ 77281 w 86353"/>
                  <a:gd name="connsiteY13" fmla="*/ 33637 h 45257"/>
                  <a:gd name="connsiteX14" fmla="*/ 30141 w 86353"/>
                  <a:gd name="connsiteY14" fmla="*/ 9908 h 45257"/>
                  <a:gd name="connsiteX15" fmla="*/ 10589 w 86353"/>
                  <a:gd name="connsiteY15" fmla="*/ 12837 h 45257"/>
                  <a:gd name="connsiteX16" fmla="*/ 5607 w 86353"/>
                  <a:gd name="connsiteY16" fmla="*/ 8824 h 45257"/>
                  <a:gd name="connsiteX17" fmla="*/ 5589 w 86353"/>
                  <a:gd name="connsiteY17" fmla="*/ 8639 h 45257"/>
                  <a:gd name="connsiteX18" fmla="*/ 9259 w 86353"/>
                  <a:gd name="connsiteY18" fmla="*/ 3190 h 45257"/>
                  <a:gd name="connsiteX19" fmla="*/ 9428 w 86353"/>
                  <a:gd name="connsiteY19" fmla="*/ 3170 h 45257"/>
                  <a:gd name="connsiteX20" fmla="*/ 30230 w 86353"/>
                  <a:gd name="connsiteY20" fmla="*/ 45 h 45257"/>
                  <a:gd name="connsiteX21" fmla="*/ 32730 w 86353"/>
                  <a:gd name="connsiteY21" fmla="*/ 534 h 45257"/>
                  <a:gd name="connsiteX22" fmla="*/ 80852 w 86353"/>
                  <a:gd name="connsiteY22" fmla="*/ 24556 h 45257"/>
                  <a:gd name="connsiteX23" fmla="*/ 86120 w 86353"/>
                  <a:gd name="connsiteY23" fmla="*/ 35785 h 45257"/>
                  <a:gd name="connsiteX24" fmla="*/ 69871 w 86353"/>
                  <a:gd name="connsiteY24" fmla="*/ 45257 h 4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353" h="45257">
                    <a:moveTo>
                      <a:pt x="69871" y="45257"/>
                    </a:moveTo>
                    <a:cubicBezTo>
                      <a:pt x="67273" y="45238"/>
                      <a:pt x="64675" y="45013"/>
                      <a:pt x="62104" y="44574"/>
                    </a:cubicBezTo>
                    <a:lnTo>
                      <a:pt x="39873" y="40961"/>
                    </a:lnTo>
                    <a:lnTo>
                      <a:pt x="21570" y="40082"/>
                    </a:lnTo>
                    <a:lnTo>
                      <a:pt x="5500" y="44476"/>
                    </a:lnTo>
                    <a:cubicBezTo>
                      <a:pt x="3161" y="45140"/>
                      <a:pt x="777" y="43607"/>
                      <a:pt x="161" y="41049"/>
                    </a:cubicBezTo>
                    <a:cubicBezTo>
                      <a:pt x="161" y="41019"/>
                      <a:pt x="152" y="40990"/>
                      <a:pt x="143" y="40961"/>
                    </a:cubicBezTo>
                    <a:cubicBezTo>
                      <a:pt x="-473" y="38353"/>
                      <a:pt x="956" y="35687"/>
                      <a:pt x="3339" y="35004"/>
                    </a:cubicBezTo>
                    <a:cubicBezTo>
                      <a:pt x="3348" y="35004"/>
                      <a:pt x="3348" y="35004"/>
                      <a:pt x="3357" y="35004"/>
                    </a:cubicBezTo>
                    <a:lnTo>
                      <a:pt x="20053" y="30415"/>
                    </a:lnTo>
                    <a:lnTo>
                      <a:pt x="21302" y="30415"/>
                    </a:lnTo>
                    <a:lnTo>
                      <a:pt x="40766" y="31293"/>
                    </a:lnTo>
                    <a:lnTo>
                      <a:pt x="63443" y="35004"/>
                    </a:lnTo>
                    <a:cubicBezTo>
                      <a:pt x="74871" y="36860"/>
                      <a:pt x="77192" y="33832"/>
                      <a:pt x="77281" y="33637"/>
                    </a:cubicBezTo>
                    <a:cubicBezTo>
                      <a:pt x="73889" y="32367"/>
                      <a:pt x="38177" y="14107"/>
                      <a:pt x="30141" y="9908"/>
                    </a:cubicBezTo>
                    <a:lnTo>
                      <a:pt x="10589" y="12837"/>
                    </a:lnTo>
                    <a:cubicBezTo>
                      <a:pt x="8196" y="13228"/>
                      <a:pt x="5973" y="11431"/>
                      <a:pt x="5607" y="8824"/>
                    </a:cubicBezTo>
                    <a:cubicBezTo>
                      <a:pt x="5607" y="8756"/>
                      <a:pt x="5598" y="8697"/>
                      <a:pt x="5589" y="8639"/>
                    </a:cubicBezTo>
                    <a:cubicBezTo>
                      <a:pt x="5232" y="6021"/>
                      <a:pt x="6875" y="3590"/>
                      <a:pt x="9259" y="3190"/>
                    </a:cubicBezTo>
                    <a:cubicBezTo>
                      <a:pt x="9321" y="3190"/>
                      <a:pt x="9375" y="3180"/>
                      <a:pt x="9428" y="3170"/>
                    </a:cubicBezTo>
                    <a:lnTo>
                      <a:pt x="30230" y="45"/>
                    </a:lnTo>
                    <a:cubicBezTo>
                      <a:pt x="31088" y="-91"/>
                      <a:pt x="31972" y="84"/>
                      <a:pt x="32730" y="534"/>
                    </a:cubicBezTo>
                    <a:cubicBezTo>
                      <a:pt x="49783" y="9224"/>
                      <a:pt x="77995" y="23579"/>
                      <a:pt x="80852" y="24556"/>
                    </a:cubicBezTo>
                    <a:cubicBezTo>
                      <a:pt x="84879" y="26391"/>
                      <a:pt x="87111" y="31137"/>
                      <a:pt x="86120" y="35785"/>
                    </a:cubicBezTo>
                    <a:cubicBezTo>
                      <a:pt x="85406" y="38519"/>
                      <a:pt x="82459" y="45257"/>
                      <a:pt x="69871" y="45257"/>
                    </a:cubicBezTo>
                    <a:close/>
                  </a:path>
                </a:pathLst>
              </a:custGeom>
              <a:solidFill>
                <a:srgbClr val="263238"/>
              </a:solidFill>
              <a:ln w="8915"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E3848892-3D4C-1040-0D74-034754F3622B}"/>
                  </a:ext>
                </a:extLst>
              </p:cNvPr>
              <p:cNvSpPr/>
              <p:nvPr/>
            </p:nvSpPr>
            <p:spPr>
              <a:xfrm>
                <a:off x="6772673" y="4339586"/>
                <a:ext cx="241130" cy="63211"/>
              </a:xfrm>
              <a:custGeom>
                <a:avLst/>
                <a:gdLst>
                  <a:gd name="connsiteX0" fmla="*/ 106422 w 241130"/>
                  <a:gd name="connsiteY0" fmla="*/ 27049 h 63211"/>
                  <a:gd name="connsiteX1" fmla="*/ 146241 w 241130"/>
                  <a:gd name="connsiteY1" fmla="*/ 6249 h 63211"/>
                  <a:gd name="connsiteX2" fmla="*/ 208737 w 241130"/>
                  <a:gd name="connsiteY2" fmla="*/ 39450 h 63211"/>
                  <a:gd name="connsiteX3" fmla="*/ 241056 w 241130"/>
                  <a:gd name="connsiteY3" fmla="*/ 41501 h 63211"/>
                  <a:gd name="connsiteX4" fmla="*/ 225878 w 241130"/>
                  <a:gd name="connsiteY4" fmla="*/ 58102 h 63211"/>
                  <a:gd name="connsiteX5" fmla="*/ 214451 w 241130"/>
                  <a:gd name="connsiteY5" fmla="*/ 58102 h 63211"/>
                  <a:gd name="connsiteX6" fmla="*/ 155615 w 241130"/>
                  <a:gd name="connsiteY6" fmla="*/ 62300 h 63211"/>
                  <a:gd name="connsiteX7" fmla="*/ 0 w 241130"/>
                  <a:gd name="connsiteY7" fmla="*/ 62300 h 63211"/>
                  <a:gd name="connsiteX8" fmla="*/ 35712 w 241130"/>
                  <a:gd name="connsiteY8" fmla="*/ 0 h 6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130" h="63211">
                    <a:moveTo>
                      <a:pt x="106422" y="27049"/>
                    </a:moveTo>
                    <a:cubicBezTo>
                      <a:pt x="106422" y="27049"/>
                      <a:pt x="138652" y="6249"/>
                      <a:pt x="146241" y="6249"/>
                    </a:cubicBezTo>
                    <a:cubicBezTo>
                      <a:pt x="153830" y="6249"/>
                      <a:pt x="208737" y="39450"/>
                      <a:pt x="208737" y="39450"/>
                    </a:cubicBezTo>
                    <a:cubicBezTo>
                      <a:pt x="208737" y="39450"/>
                      <a:pt x="242931" y="31150"/>
                      <a:pt x="241056" y="41501"/>
                    </a:cubicBezTo>
                    <a:cubicBezTo>
                      <a:pt x="239181" y="51852"/>
                      <a:pt x="237217" y="58102"/>
                      <a:pt x="225878" y="58102"/>
                    </a:cubicBezTo>
                    <a:lnTo>
                      <a:pt x="214451" y="58102"/>
                    </a:lnTo>
                    <a:cubicBezTo>
                      <a:pt x="214451" y="58102"/>
                      <a:pt x="180256" y="60250"/>
                      <a:pt x="155615" y="62300"/>
                    </a:cubicBezTo>
                    <a:cubicBezTo>
                      <a:pt x="130974" y="64351"/>
                      <a:pt x="0" y="62300"/>
                      <a:pt x="0" y="62300"/>
                    </a:cubicBezTo>
                    <a:lnTo>
                      <a:pt x="35712" y="0"/>
                    </a:lnTo>
                    <a:close/>
                  </a:path>
                </a:pathLst>
              </a:custGeom>
              <a:solidFill>
                <a:srgbClr val="FFFFFF"/>
              </a:solidFill>
              <a:ln w="8915"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98D3DEE1-481F-0EC7-082D-C231AEB61DCD}"/>
                  </a:ext>
                </a:extLst>
              </p:cNvPr>
              <p:cNvSpPr/>
              <p:nvPr/>
            </p:nvSpPr>
            <p:spPr>
              <a:xfrm>
                <a:off x="6768238" y="4334316"/>
                <a:ext cx="249564" cy="72941"/>
              </a:xfrm>
              <a:custGeom>
                <a:avLst/>
                <a:gdLst>
                  <a:gd name="connsiteX0" fmla="*/ 108625 w 249564"/>
                  <a:gd name="connsiteY0" fmla="*/ 72941 h 72941"/>
                  <a:gd name="connsiteX1" fmla="*/ 4524 w 249564"/>
                  <a:gd name="connsiteY1" fmla="*/ 72062 h 72941"/>
                  <a:gd name="connsiteX2" fmla="*/ 596 w 249564"/>
                  <a:gd name="connsiteY2" fmla="*/ 69523 h 72941"/>
                  <a:gd name="connsiteX3" fmla="*/ 596 w 249564"/>
                  <a:gd name="connsiteY3" fmla="*/ 64543 h 72941"/>
                  <a:gd name="connsiteX4" fmla="*/ 36308 w 249564"/>
                  <a:gd name="connsiteY4" fmla="*/ 2243 h 72941"/>
                  <a:gd name="connsiteX5" fmla="*/ 41575 w 249564"/>
                  <a:gd name="connsiteY5" fmla="*/ 290 h 72941"/>
                  <a:gd name="connsiteX6" fmla="*/ 109785 w 249564"/>
                  <a:gd name="connsiteY6" fmla="*/ 26557 h 72941"/>
                  <a:gd name="connsiteX7" fmla="*/ 150140 w 249564"/>
                  <a:gd name="connsiteY7" fmla="*/ 6246 h 72941"/>
                  <a:gd name="connsiteX8" fmla="*/ 213439 w 249564"/>
                  <a:gd name="connsiteY8" fmla="*/ 39154 h 72941"/>
                  <a:gd name="connsiteX9" fmla="*/ 247366 w 249564"/>
                  <a:gd name="connsiteY9" fmla="*/ 39935 h 72941"/>
                  <a:gd name="connsiteX10" fmla="*/ 249419 w 249564"/>
                  <a:gd name="connsiteY10" fmla="*/ 47357 h 72941"/>
                  <a:gd name="connsiteX11" fmla="*/ 229867 w 249564"/>
                  <a:gd name="connsiteY11" fmla="*/ 67863 h 72941"/>
                  <a:gd name="connsiteX12" fmla="*/ 218439 w 249564"/>
                  <a:gd name="connsiteY12" fmla="*/ 67863 h 72941"/>
                  <a:gd name="connsiteX13" fmla="*/ 159961 w 249564"/>
                  <a:gd name="connsiteY13" fmla="*/ 72062 h 72941"/>
                  <a:gd name="connsiteX14" fmla="*/ 108625 w 249564"/>
                  <a:gd name="connsiteY14" fmla="*/ 72941 h 72941"/>
                  <a:gd name="connsiteX15" fmla="*/ 12559 w 249564"/>
                  <a:gd name="connsiteY15" fmla="*/ 62395 h 72941"/>
                  <a:gd name="connsiteX16" fmla="*/ 159782 w 249564"/>
                  <a:gd name="connsiteY16" fmla="*/ 62395 h 72941"/>
                  <a:gd name="connsiteX17" fmla="*/ 218707 w 249564"/>
                  <a:gd name="connsiteY17" fmla="*/ 58196 h 72941"/>
                  <a:gd name="connsiteX18" fmla="*/ 230403 w 249564"/>
                  <a:gd name="connsiteY18" fmla="*/ 58196 h 72941"/>
                  <a:gd name="connsiteX19" fmla="*/ 240938 w 249564"/>
                  <a:gd name="connsiteY19" fmla="*/ 46673 h 72941"/>
                  <a:gd name="connsiteX20" fmla="*/ 214154 w 249564"/>
                  <a:gd name="connsiteY20" fmla="*/ 49212 h 72941"/>
                  <a:gd name="connsiteX21" fmla="*/ 211029 w 249564"/>
                  <a:gd name="connsiteY21" fmla="*/ 48724 h 72941"/>
                  <a:gd name="connsiteX22" fmla="*/ 150497 w 249564"/>
                  <a:gd name="connsiteY22" fmla="*/ 16109 h 72941"/>
                  <a:gd name="connsiteX23" fmla="*/ 112999 w 249564"/>
                  <a:gd name="connsiteY23" fmla="*/ 36225 h 72941"/>
                  <a:gd name="connsiteX24" fmla="*/ 109250 w 249564"/>
                  <a:gd name="connsiteY24" fmla="*/ 36225 h 72941"/>
                  <a:gd name="connsiteX25" fmla="*/ 42290 w 249564"/>
                  <a:gd name="connsiteY25" fmla="*/ 10836 h 7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9564" h="72941">
                    <a:moveTo>
                      <a:pt x="108625" y="72941"/>
                    </a:moveTo>
                    <a:cubicBezTo>
                      <a:pt x="63985" y="72941"/>
                      <a:pt x="8006" y="72062"/>
                      <a:pt x="4524" y="72062"/>
                    </a:cubicBezTo>
                    <a:cubicBezTo>
                      <a:pt x="2891" y="72062"/>
                      <a:pt x="1382" y="71096"/>
                      <a:pt x="596" y="69523"/>
                    </a:cubicBezTo>
                    <a:cubicBezTo>
                      <a:pt x="-199" y="67981"/>
                      <a:pt x="-199" y="66086"/>
                      <a:pt x="596" y="64543"/>
                    </a:cubicBezTo>
                    <a:lnTo>
                      <a:pt x="36308" y="2243"/>
                    </a:lnTo>
                    <a:cubicBezTo>
                      <a:pt x="37433" y="329"/>
                      <a:pt x="39620" y="-482"/>
                      <a:pt x="41575" y="290"/>
                    </a:cubicBezTo>
                    <a:lnTo>
                      <a:pt x="109785" y="26557"/>
                    </a:lnTo>
                    <a:cubicBezTo>
                      <a:pt x="119249" y="20503"/>
                      <a:pt x="142462" y="6246"/>
                      <a:pt x="150140" y="6246"/>
                    </a:cubicBezTo>
                    <a:cubicBezTo>
                      <a:pt x="157818" y="6246"/>
                      <a:pt x="195851" y="28608"/>
                      <a:pt x="213439" y="39154"/>
                    </a:cubicBezTo>
                    <a:cubicBezTo>
                      <a:pt x="224332" y="36615"/>
                      <a:pt x="241652" y="33881"/>
                      <a:pt x="247366" y="39935"/>
                    </a:cubicBezTo>
                    <a:cubicBezTo>
                      <a:pt x="249143" y="41879"/>
                      <a:pt x="249910" y="44662"/>
                      <a:pt x="249419" y="47357"/>
                    </a:cubicBezTo>
                    <a:cubicBezTo>
                      <a:pt x="247723" y="56536"/>
                      <a:pt x="245670" y="67863"/>
                      <a:pt x="229867" y="67863"/>
                    </a:cubicBezTo>
                    <a:lnTo>
                      <a:pt x="218439" y="67863"/>
                    </a:lnTo>
                    <a:cubicBezTo>
                      <a:pt x="218439" y="67863"/>
                      <a:pt x="184334" y="70011"/>
                      <a:pt x="159961" y="72062"/>
                    </a:cubicBezTo>
                    <a:cubicBezTo>
                      <a:pt x="152104" y="72746"/>
                      <a:pt x="131570" y="72941"/>
                      <a:pt x="108625" y="72941"/>
                    </a:cubicBezTo>
                    <a:close/>
                    <a:moveTo>
                      <a:pt x="12559" y="62395"/>
                    </a:moveTo>
                    <a:cubicBezTo>
                      <a:pt x="41397" y="62395"/>
                      <a:pt x="139159" y="64055"/>
                      <a:pt x="159782" y="62395"/>
                    </a:cubicBezTo>
                    <a:cubicBezTo>
                      <a:pt x="184245" y="60344"/>
                      <a:pt x="218350" y="58294"/>
                      <a:pt x="218707" y="58196"/>
                    </a:cubicBezTo>
                    <a:lnTo>
                      <a:pt x="230403" y="58196"/>
                    </a:lnTo>
                    <a:cubicBezTo>
                      <a:pt x="237813" y="58196"/>
                      <a:pt x="239331" y="56048"/>
                      <a:pt x="240938" y="46673"/>
                    </a:cubicBezTo>
                    <a:cubicBezTo>
                      <a:pt x="231938" y="45794"/>
                      <a:pt x="222876" y="46654"/>
                      <a:pt x="214154" y="49212"/>
                    </a:cubicBezTo>
                    <a:cubicBezTo>
                      <a:pt x="213091" y="49447"/>
                      <a:pt x="211993" y="49271"/>
                      <a:pt x="211029" y="48724"/>
                    </a:cubicBezTo>
                    <a:cubicBezTo>
                      <a:pt x="191655" y="36156"/>
                      <a:pt x="171415" y="25249"/>
                      <a:pt x="150497" y="16109"/>
                    </a:cubicBezTo>
                    <a:cubicBezTo>
                      <a:pt x="137328" y="21206"/>
                      <a:pt x="124749" y="27963"/>
                      <a:pt x="112999" y="36225"/>
                    </a:cubicBezTo>
                    <a:cubicBezTo>
                      <a:pt x="111794" y="36752"/>
                      <a:pt x="110455" y="36752"/>
                      <a:pt x="109250" y="36225"/>
                    </a:cubicBezTo>
                    <a:lnTo>
                      <a:pt x="42290" y="10836"/>
                    </a:lnTo>
                    <a:close/>
                  </a:path>
                </a:pathLst>
              </a:custGeom>
              <a:solidFill>
                <a:srgbClr val="263238"/>
              </a:solidFill>
              <a:ln w="8915"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C69BA729-DE8D-4135-79A5-AA8B4F861D50}"/>
                  </a:ext>
                </a:extLst>
              </p:cNvPr>
              <p:cNvSpPr/>
              <p:nvPr/>
            </p:nvSpPr>
            <p:spPr>
              <a:xfrm>
                <a:off x="6932345" y="4368641"/>
                <a:ext cx="48390" cy="15960"/>
              </a:xfrm>
              <a:custGeom>
                <a:avLst/>
                <a:gdLst>
                  <a:gd name="connsiteX0" fmla="*/ 43976 w 48390"/>
                  <a:gd name="connsiteY0" fmla="*/ 15961 h 15960"/>
                  <a:gd name="connsiteX1" fmla="*/ 43351 w 48390"/>
                  <a:gd name="connsiteY1" fmla="*/ 15961 h 15960"/>
                  <a:gd name="connsiteX2" fmla="*/ 3800 w 48390"/>
                  <a:gd name="connsiteY2" fmla="*/ 9711 h 15960"/>
                  <a:gd name="connsiteX3" fmla="*/ 50 w 48390"/>
                  <a:gd name="connsiteY3" fmla="*/ 4155 h 15960"/>
                  <a:gd name="connsiteX4" fmla="*/ 50 w 48390"/>
                  <a:gd name="connsiteY4" fmla="*/ 4145 h 15960"/>
                  <a:gd name="connsiteX5" fmla="*/ 5139 w 48390"/>
                  <a:gd name="connsiteY5" fmla="*/ 44 h 15960"/>
                  <a:gd name="connsiteX6" fmla="*/ 44601 w 48390"/>
                  <a:gd name="connsiteY6" fmla="*/ 6293 h 15960"/>
                  <a:gd name="connsiteX7" fmla="*/ 48351 w 48390"/>
                  <a:gd name="connsiteY7" fmla="*/ 11860 h 15960"/>
                  <a:gd name="connsiteX8" fmla="*/ 43976 w 48390"/>
                  <a:gd name="connsiteY8" fmla="*/ 15961 h 1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0" h="15960">
                    <a:moveTo>
                      <a:pt x="43976" y="15961"/>
                    </a:moveTo>
                    <a:lnTo>
                      <a:pt x="43351" y="15961"/>
                    </a:lnTo>
                    <a:lnTo>
                      <a:pt x="3800" y="9711"/>
                    </a:lnTo>
                    <a:cubicBezTo>
                      <a:pt x="1363" y="9311"/>
                      <a:pt x="-316" y="6821"/>
                      <a:pt x="50" y="4155"/>
                    </a:cubicBezTo>
                    <a:cubicBezTo>
                      <a:pt x="50" y="4155"/>
                      <a:pt x="50" y="4145"/>
                      <a:pt x="50" y="4145"/>
                    </a:cubicBezTo>
                    <a:cubicBezTo>
                      <a:pt x="461" y="1499"/>
                      <a:pt x="2711" y="-308"/>
                      <a:pt x="5139" y="44"/>
                    </a:cubicBezTo>
                    <a:lnTo>
                      <a:pt x="44601" y="6293"/>
                    </a:lnTo>
                    <a:cubicBezTo>
                      <a:pt x="47020" y="6742"/>
                      <a:pt x="48672" y="9203"/>
                      <a:pt x="48351" y="11860"/>
                    </a:cubicBezTo>
                    <a:cubicBezTo>
                      <a:pt x="48002" y="14213"/>
                      <a:pt x="46154" y="15941"/>
                      <a:pt x="43976" y="15961"/>
                    </a:cubicBezTo>
                    <a:close/>
                  </a:path>
                </a:pathLst>
              </a:custGeom>
              <a:solidFill>
                <a:srgbClr val="263238"/>
              </a:solidFill>
              <a:ln w="8915"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8F0984D3-B467-190B-4370-FA079B469E1E}"/>
                  </a:ext>
                </a:extLst>
              </p:cNvPr>
              <p:cNvSpPr/>
              <p:nvPr/>
            </p:nvSpPr>
            <p:spPr>
              <a:xfrm>
                <a:off x="6389394" y="3791885"/>
                <a:ext cx="1102697" cy="877072"/>
              </a:xfrm>
              <a:custGeom>
                <a:avLst/>
                <a:gdLst>
                  <a:gd name="connsiteX0" fmla="*/ 1099662 w 1102697"/>
                  <a:gd name="connsiteY0" fmla="*/ 543014 h 877072"/>
                  <a:gd name="connsiteX1" fmla="*/ 776022 w 1102697"/>
                  <a:gd name="connsiteY1" fmla="*/ 457570 h 877072"/>
                  <a:gd name="connsiteX2" fmla="*/ 725579 w 1102697"/>
                  <a:gd name="connsiteY2" fmla="*/ 397906 h 877072"/>
                  <a:gd name="connsiteX3" fmla="*/ 714419 w 1102697"/>
                  <a:gd name="connsiteY3" fmla="*/ 378376 h 877072"/>
                  <a:gd name="connsiteX4" fmla="*/ 580945 w 1102697"/>
                  <a:gd name="connsiteY4" fmla="*/ 142258 h 877072"/>
                  <a:gd name="connsiteX5" fmla="*/ 381672 w 1102697"/>
                  <a:gd name="connsiteY5" fmla="*/ 34843 h 877072"/>
                  <a:gd name="connsiteX6" fmla="*/ 238824 w 1102697"/>
                  <a:gd name="connsiteY6" fmla="*/ 7989 h 877072"/>
                  <a:gd name="connsiteX7" fmla="*/ 40176 w 1102697"/>
                  <a:gd name="connsiteY7" fmla="*/ 115404 h 877072"/>
                  <a:gd name="connsiteX8" fmla="*/ 0 w 1102697"/>
                  <a:gd name="connsiteY8" fmla="*/ 381500 h 877072"/>
                  <a:gd name="connsiteX9" fmla="*/ 31248 w 1102697"/>
                  <a:gd name="connsiteY9" fmla="*/ 790556 h 877072"/>
                  <a:gd name="connsiteX10" fmla="*/ 323640 w 1102697"/>
                  <a:gd name="connsiteY10" fmla="*/ 871118 h 877072"/>
                  <a:gd name="connsiteX11" fmla="*/ 464256 w 1102697"/>
                  <a:gd name="connsiteY11" fmla="*/ 773468 h 877072"/>
                  <a:gd name="connsiteX12" fmla="*/ 462024 w 1102697"/>
                  <a:gd name="connsiteY12" fmla="*/ 603654 h 877072"/>
                  <a:gd name="connsiteX13" fmla="*/ 506664 w 1102697"/>
                  <a:gd name="connsiteY13" fmla="*/ 437649 h 877072"/>
                  <a:gd name="connsiteX14" fmla="*/ 708705 w 1102697"/>
                  <a:gd name="connsiteY14" fmla="*/ 631680 h 877072"/>
                  <a:gd name="connsiteX15" fmla="*/ 1102697 w 1102697"/>
                  <a:gd name="connsiteY15" fmla="*/ 599553 h 87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02697" h="877072">
                    <a:moveTo>
                      <a:pt x="1099662" y="543014"/>
                    </a:moveTo>
                    <a:lnTo>
                      <a:pt x="776022" y="457570"/>
                    </a:lnTo>
                    <a:lnTo>
                      <a:pt x="725579" y="397906"/>
                    </a:lnTo>
                    <a:cubicBezTo>
                      <a:pt x="721829" y="391949"/>
                      <a:pt x="718079" y="385211"/>
                      <a:pt x="714419" y="378376"/>
                    </a:cubicBezTo>
                    <a:lnTo>
                      <a:pt x="580945" y="142258"/>
                    </a:lnTo>
                    <a:cubicBezTo>
                      <a:pt x="572017" y="130052"/>
                      <a:pt x="417384" y="61892"/>
                      <a:pt x="381672" y="34843"/>
                    </a:cubicBezTo>
                    <a:cubicBezTo>
                      <a:pt x="340809" y="1203"/>
                      <a:pt x="287616" y="-8797"/>
                      <a:pt x="238824" y="7989"/>
                    </a:cubicBezTo>
                    <a:cubicBezTo>
                      <a:pt x="238824" y="7989"/>
                      <a:pt x="64728" y="98315"/>
                      <a:pt x="40176" y="115404"/>
                    </a:cubicBezTo>
                    <a:cubicBezTo>
                      <a:pt x="15624" y="132493"/>
                      <a:pt x="0" y="344882"/>
                      <a:pt x="0" y="381500"/>
                    </a:cubicBezTo>
                    <a:cubicBezTo>
                      <a:pt x="0" y="418119"/>
                      <a:pt x="24552" y="729525"/>
                      <a:pt x="31248" y="790556"/>
                    </a:cubicBezTo>
                    <a:cubicBezTo>
                      <a:pt x="37944" y="851588"/>
                      <a:pt x="252216" y="893089"/>
                      <a:pt x="323640" y="871118"/>
                    </a:cubicBezTo>
                    <a:cubicBezTo>
                      <a:pt x="395064" y="849146"/>
                      <a:pt x="464256" y="792998"/>
                      <a:pt x="464256" y="773468"/>
                    </a:cubicBezTo>
                    <a:cubicBezTo>
                      <a:pt x="464256" y="753938"/>
                      <a:pt x="457560" y="635390"/>
                      <a:pt x="462024" y="603654"/>
                    </a:cubicBezTo>
                    <a:cubicBezTo>
                      <a:pt x="466488" y="571918"/>
                      <a:pt x="506664" y="437649"/>
                      <a:pt x="506664" y="437649"/>
                    </a:cubicBezTo>
                    <a:lnTo>
                      <a:pt x="708705" y="631680"/>
                    </a:lnTo>
                    <a:lnTo>
                      <a:pt x="1102697" y="599553"/>
                    </a:lnTo>
                    <a:close/>
                  </a:path>
                </a:pathLst>
              </a:custGeom>
              <a:solidFill>
                <a:srgbClr val="FFFFFF"/>
              </a:solidFill>
              <a:ln w="8915"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896C448F-8D24-D172-384C-BAD140C3F94C}"/>
                  </a:ext>
                </a:extLst>
              </p:cNvPr>
              <p:cNvSpPr/>
              <p:nvPr/>
            </p:nvSpPr>
            <p:spPr>
              <a:xfrm>
                <a:off x="6384930" y="3787644"/>
                <a:ext cx="1111812" cy="886495"/>
              </a:xfrm>
              <a:custGeom>
                <a:avLst/>
                <a:gdLst>
                  <a:gd name="connsiteX0" fmla="*/ 275697 w 1111812"/>
                  <a:gd name="connsiteY0" fmla="*/ 886393 h 886495"/>
                  <a:gd name="connsiteX1" fmla="*/ 56068 w 1111812"/>
                  <a:gd name="connsiteY1" fmla="*/ 830732 h 886495"/>
                  <a:gd name="connsiteX2" fmla="*/ 31248 w 1111812"/>
                  <a:gd name="connsiteY2" fmla="*/ 795578 h 886495"/>
                  <a:gd name="connsiteX3" fmla="*/ 0 w 1111812"/>
                  <a:gd name="connsiteY3" fmla="*/ 385937 h 886495"/>
                  <a:gd name="connsiteX4" fmla="*/ 42229 w 1111812"/>
                  <a:gd name="connsiteY4" fmla="*/ 115739 h 886495"/>
                  <a:gd name="connsiteX5" fmla="*/ 241324 w 1111812"/>
                  <a:gd name="connsiteY5" fmla="*/ 8324 h 886495"/>
                  <a:gd name="connsiteX6" fmla="*/ 388636 w 1111812"/>
                  <a:gd name="connsiteY6" fmla="*/ 35568 h 886495"/>
                  <a:gd name="connsiteX7" fmla="*/ 503093 w 1111812"/>
                  <a:gd name="connsiteY7" fmla="*/ 96893 h 886495"/>
                  <a:gd name="connsiteX8" fmla="*/ 588891 w 1111812"/>
                  <a:gd name="connsiteY8" fmla="*/ 143765 h 886495"/>
                  <a:gd name="connsiteX9" fmla="*/ 722811 w 1111812"/>
                  <a:gd name="connsiteY9" fmla="*/ 380273 h 886495"/>
                  <a:gd name="connsiteX10" fmla="*/ 733882 w 1111812"/>
                  <a:gd name="connsiteY10" fmla="*/ 399803 h 886495"/>
                  <a:gd name="connsiteX11" fmla="*/ 783075 w 1111812"/>
                  <a:gd name="connsiteY11" fmla="*/ 457807 h 886495"/>
                  <a:gd name="connsiteX12" fmla="*/ 1105644 w 1111812"/>
                  <a:gd name="connsiteY12" fmla="*/ 542665 h 886495"/>
                  <a:gd name="connsiteX13" fmla="*/ 1109036 w 1111812"/>
                  <a:gd name="connsiteY13" fmla="*/ 547157 h 886495"/>
                  <a:gd name="connsiteX14" fmla="*/ 1111804 w 1111812"/>
                  <a:gd name="connsiteY14" fmla="*/ 603891 h 886495"/>
                  <a:gd name="connsiteX15" fmla="*/ 1107697 w 1111812"/>
                  <a:gd name="connsiteY15" fmla="*/ 609067 h 886495"/>
                  <a:gd name="connsiteX16" fmla="*/ 713704 w 1111812"/>
                  <a:gd name="connsiteY16" fmla="*/ 641194 h 886495"/>
                  <a:gd name="connsiteX17" fmla="*/ 710401 w 1111812"/>
                  <a:gd name="connsiteY17" fmla="*/ 640022 h 886495"/>
                  <a:gd name="connsiteX18" fmla="*/ 513449 w 1111812"/>
                  <a:gd name="connsiteY18" fmla="*/ 450874 h 886495"/>
                  <a:gd name="connsiteX19" fmla="*/ 471041 w 1111812"/>
                  <a:gd name="connsiteY19" fmla="*/ 608969 h 886495"/>
                  <a:gd name="connsiteX20" fmla="*/ 472291 w 1111812"/>
                  <a:gd name="connsiteY20" fmla="*/ 744508 h 886495"/>
                  <a:gd name="connsiteX21" fmla="*/ 473363 w 1111812"/>
                  <a:gd name="connsiteY21" fmla="*/ 778099 h 886495"/>
                  <a:gd name="connsiteX22" fmla="*/ 329443 w 1111812"/>
                  <a:gd name="connsiteY22" fmla="*/ 880436 h 886495"/>
                  <a:gd name="connsiteX23" fmla="*/ 275697 w 1111812"/>
                  <a:gd name="connsiteY23" fmla="*/ 886393 h 886495"/>
                  <a:gd name="connsiteX24" fmla="*/ 292392 w 1111812"/>
                  <a:gd name="connsiteY24" fmla="*/ 9301 h 886495"/>
                  <a:gd name="connsiteX25" fmla="*/ 244538 w 1111812"/>
                  <a:gd name="connsiteY25" fmla="*/ 17112 h 886495"/>
                  <a:gd name="connsiteX26" fmla="*/ 47051 w 1111812"/>
                  <a:gd name="connsiteY26" fmla="*/ 123942 h 886495"/>
                  <a:gd name="connsiteX27" fmla="*/ 8928 w 1111812"/>
                  <a:gd name="connsiteY27" fmla="*/ 385937 h 886495"/>
                  <a:gd name="connsiteX28" fmla="*/ 40176 w 1111812"/>
                  <a:gd name="connsiteY28" fmla="*/ 794407 h 886495"/>
                  <a:gd name="connsiteX29" fmla="*/ 61067 w 1111812"/>
                  <a:gd name="connsiteY29" fmla="*/ 822628 h 886495"/>
                  <a:gd name="connsiteX30" fmla="*/ 326854 w 1111812"/>
                  <a:gd name="connsiteY30" fmla="*/ 870867 h 886495"/>
                  <a:gd name="connsiteX31" fmla="*/ 464256 w 1111812"/>
                  <a:gd name="connsiteY31" fmla="*/ 777904 h 886495"/>
                  <a:gd name="connsiteX32" fmla="*/ 463185 w 1111812"/>
                  <a:gd name="connsiteY32" fmla="*/ 744800 h 886495"/>
                  <a:gd name="connsiteX33" fmla="*/ 462024 w 1111812"/>
                  <a:gd name="connsiteY33" fmla="*/ 607309 h 886495"/>
                  <a:gd name="connsiteX34" fmla="*/ 506664 w 1111812"/>
                  <a:gd name="connsiteY34" fmla="*/ 440523 h 886495"/>
                  <a:gd name="connsiteX35" fmla="*/ 509789 w 1111812"/>
                  <a:gd name="connsiteY35" fmla="*/ 437398 h 886495"/>
                  <a:gd name="connsiteX36" fmla="*/ 513896 w 1111812"/>
                  <a:gd name="connsiteY36" fmla="*/ 438375 h 886495"/>
                  <a:gd name="connsiteX37" fmla="*/ 714508 w 1111812"/>
                  <a:gd name="connsiteY37" fmla="*/ 631136 h 886495"/>
                  <a:gd name="connsiteX38" fmla="*/ 1102251 w 1111812"/>
                  <a:gd name="connsiteY38" fmla="*/ 599497 h 886495"/>
                  <a:gd name="connsiteX39" fmla="*/ 1099930 w 1111812"/>
                  <a:gd name="connsiteY39" fmla="*/ 550672 h 886495"/>
                  <a:gd name="connsiteX40" fmla="*/ 779325 w 1111812"/>
                  <a:gd name="connsiteY40" fmla="*/ 466302 h 886495"/>
                  <a:gd name="connsiteX41" fmla="*/ 777093 w 1111812"/>
                  <a:gd name="connsiteY41" fmla="*/ 464838 h 886495"/>
                  <a:gd name="connsiteX42" fmla="*/ 726561 w 1111812"/>
                  <a:gd name="connsiteY42" fmla="*/ 405174 h 886495"/>
                  <a:gd name="connsiteX43" fmla="*/ 714776 w 1111812"/>
                  <a:gd name="connsiteY43" fmla="*/ 384472 h 886495"/>
                  <a:gd name="connsiteX44" fmla="*/ 581659 w 1111812"/>
                  <a:gd name="connsiteY44" fmla="*/ 149331 h 886495"/>
                  <a:gd name="connsiteX45" fmla="*/ 499343 w 1111812"/>
                  <a:gd name="connsiteY45" fmla="*/ 105779 h 886495"/>
                  <a:gd name="connsiteX46" fmla="*/ 383279 w 1111812"/>
                  <a:gd name="connsiteY46" fmla="*/ 43576 h 886495"/>
                  <a:gd name="connsiteX47" fmla="*/ 292392 w 1111812"/>
                  <a:gd name="connsiteY47" fmla="*/ 9301 h 88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11812" h="886495">
                    <a:moveTo>
                      <a:pt x="275697" y="886393"/>
                    </a:moveTo>
                    <a:cubicBezTo>
                      <a:pt x="204273" y="886393"/>
                      <a:pt x="102940" y="864910"/>
                      <a:pt x="56068" y="830732"/>
                    </a:cubicBezTo>
                    <a:cubicBezTo>
                      <a:pt x="40979" y="819698"/>
                      <a:pt x="32587" y="807882"/>
                      <a:pt x="31248" y="795578"/>
                    </a:cubicBezTo>
                    <a:cubicBezTo>
                      <a:pt x="25177" y="739722"/>
                      <a:pt x="0" y="423727"/>
                      <a:pt x="0" y="385937"/>
                    </a:cubicBezTo>
                    <a:cubicBezTo>
                      <a:pt x="0" y="359083"/>
                      <a:pt x="14106" y="135269"/>
                      <a:pt x="42229" y="115739"/>
                    </a:cubicBezTo>
                    <a:cubicBezTo>
                      <a:pt x="66692" y="98650"/>
                      <a:pt x="234271" y="11742"/>
                      <a:pt x="241324" y="8324"/>
                    </a:cubicBezTo>
                    <a:cubicBezTo>
                      <a:pt x="291580" y="-9038"/>
                      <a:pt x="346397" y="1098"/>
                      <a:pt x="388636" y="35568"/>
                    </a:cubicBezTo>
                    <a:cubicBezTo>
                      <a:pt x="406492" y="49239"/>
                      <a:pt x="458006" y="74628"/>
                      <a:pt x="503093" y="96893"/>
                    </a:cubicBezTo>
                    <a:cubicBezTo>
                      <a:pt x="559339" y="124723"/>
                      <a:pt x="584427" y="137613"/>
                      <a:pt x="588891" y="143765"/>
                    </a:cubicBezTo>
                    <a:lnTo>
                      <a:pt x="722811" y="380273"/>
                    </a:lnTo>
                    <a:cubicBezTo>
                      <a:pt x="726739" y="387792"/>
                      <a:pt x="730400" y="394334"/>
                      <a:pt x="733882" y="399803"/>
                    </a:cubicBezTo>
                    <a:lnTo>
                      <a:pt x="783075" y="457807"/>
                    </a:lnTo>
                    <a:lnTo>
                      <a:pt x="1105644" y="542665"/>
                    </a:lnTo>
                    <a:cubicBezTo>
                      <a:pt x="1107554" y="543182"/>
                      <a:pt x="1108938" y="545008"/>
                      <a:pt x="1109036" y="547157"/>
                    </a:cubicBezTo>
                    <a:lnTo>
                      <a:pt x="1111804" y="603891"/>
                    </a:lnTo>
                    <a:cubicBezTo>
                      <a:pt x="1111956" y="606557"/>
                      <a:pt x="1110125" y="608862"/>
                      <a:pt x="1107697" y="609067"/>
                    </a:cubicBezTo>
                    <a:lnTo>
                      <a:pt x="713704" y="641194"/>
                    </a:lnTo>
                    <a:cubicBezTo>
                      <a:pt x="712499" y="641321"/>
                      <a:pt x="711303" y="640891"/>
                      <a:pt x="710401" y="640022"/>
                    </a:cubicBezTo>
                    <a:lnTo>
                      <a:pt x="513449" y="450874"/>
                    </a:lnTo>
                    <a:cubicBezTo>
                      <a:pt x="505146" y="478899"/>
                      <a:pt x="474880" y="582213"/>
                      <a:pt x="471041" y="608969"/>
                    </a:cubicBezTo>
                    <a:cubicBezTo>
                      <a:pt x="467827" y="631819"/>
                      <a:pt x="471041" y="702323"/>
                      <a:pt x="472291" y="744508"/>
                    </a:cubicBezTo>
                    <a:cubicBezTo>
                      <a:pt x="472827" y="760327"/>
                      <a:pt x="473363" y="772826"/>
                      <a:pt x="473363" y="778099"/>
                    </a:cubicBezTo>
                    <a:cubicBezTo>
                      <a:pt x="473363" y="802121"/>
                      <a:pt x="398903" y="859149"/>
                      <a:pt x="329443" y="880436"/>
                    </a:cubicBezTo>
                    <a:cubicBezTo>
                      <a:pt x="311846" y="884987"/>
                      <a:pt x="293776" y="886988"/>
                      <a:pt x="275697" y="886393"/>
                    </a:cubicBezTo>
                    <a:close/>
                    <a:moveTo>
                      <a:pt x="292392" y="9301"/>
                    </a:moveTo>
                    <a:cubicBezTo>
                      <a:pt x="276188" y="9457"/>
                      <a:pt x="260082" y="12084"/>
                      <a:pt x="244538" y="17112"/>
                    </a:cubicBezTo>
                    <a:cubicBezTo>
                      <a:pt x="243467" y="17698"/>
                      <a:pt x="71067" y="107244"/>
                      <a:pt x="47051" y="123942"/>
                    </a:cubicBezTo>
                    <a:cubicBezTo>
                      <a:pt x="26070" y="138589"/>
                      <a:pt x="8928" y="339748"/>
                      <a:pt x="8928" y="385937"/>
                    </a:cubicBezTo>
                    <a:cubicBezTo>
                      <a:pt x="8928" y="420407"/>
                      <a:pt x="33123" y="730446"/>
                      <a:pt x="40176" y="794407"/>
                    </a:cubicBezTo>
                    <a:cubicBezTo>
                      <a:pt x="41158" y="803683"/>
                      <a:pt x="48211" y="813155"/>
                      <a:pt x="61067" y="822628"/>
                    </a:cubicBezTo>
                    <a:cubicBezTo>
                      <a:pt x="119189" y="865008"/>
                      <a:pt x="271411" y="887955"/>
                      <a:pt x="326854" y="870867"/>
                    </a:cubicBezTo>
                    <a:cubicBezTo>
                      <a:pt x="397832" y="849091"/>
                      <a:pt x="464256" y="793723"/>
                      <a:pt x="464256" y="777904"/>
                    </a:cubicBezTo>
                    <a:cubicBezTo>
                      <a:pt x="464256" y="772826"/>
                      <a:pt x="463720" y="760424"/>
                      <a:pt x="463185" y="744800"/>
                    </a:cubicBezTo>
                    <a:cubicBezTo>
                      <a:pt x="461399" y="699491"/>
                      <a:pt x="458721" y="631038"/>
                      <a:pt x="462024" y="607309"/>
                    </a:cubicBezTo>
                    <a:cubicBezTo>
                      <a:pt x="466488" y="575573"/>
                      <a:pt x="505236" y="446089"/>
                      <a:pt x="506664" y="440523"/>
                    </a:cubicBezTo>
                    <a:cubicBezTo>
                      <a:pt x="507146" y="438961"/>
                      <a:pt x="508325" y="437779"/>
                      <a:pt x="509789" y="437398"/>
                    </a:cubicBezTo>
                    <a:cubicBezTo>
                      <a:pt x="511217" y="436920"/>
                      <a:pt x="512780" y="437291"/>
                      <a:pt x="513896" y="438375"/>
                    </a:cubicBezTo>
                    <a:lnTo>
                      <a:pt x="714508" y="631136"/>
                    </a:lnTo>
                    <a:lnTo>
                      <a:pt x="1102251" y="599497"/>
                    </a:lnTo>
                    <a:lnTo>
                      <a:pt x="1099930" y="550672"/>
                    </a:lnTo>
                    <a:lnTo>
                      <a:pt x="779325" y="466302"/>
                    </a:lnTo>
                    <a:cubicBezTo>
                      <a:pt x="778468" y="466049"/>
                      <a:pt x="777700" y="465541"/>
                      <a:pt x="777093" y="464838"/>
                    </a:cubicBezTo>
                    <a:lnTo>
                      <a:pt x="726561" y="405174"/>
                    </a:lnTo>
                    <a:cubicBezTo>
                      <a:pt x="722543" y="398924"/>
                      <a:pt x="718704" y="392088"/>
                      <a:pt x="714776" y="384472"/>
                    </a:cubicBezTo>
                    <a:lnTo>
                      <a:pt x="581659" y="149331"/>
                    </a:lnTo>
                    <a:cubicBezTo>
                      <a:pt x="577909" y="144741"/>
                      <a:pt x="536216" y="124039"/>
                      <a:pt x="499343" y="105779"/>
                    </a:cubicBezTo>
                    <a:cubicBezTo>
                      <a:pt x="453989" y="83319"/>
                      <a:pt x="402474" y="57833"/>
                      <a:pt x="383279" y="43576"/>
                    </a:cubicBezTo>
                    <a:cubicBezTo>
                      <a:pt x="357031" y="21995"/>
                      <a:pt x="325229" y="10004"/>
                      <a:pt x="292392" y="9301"/>
                    </a:cubicBezTo>
                    <a:close/>
                  </a:path>
                </a:pathLst>
              </a:custGeom>
              <a:solidFill>
                <a:srgbClr val="263238"/>
              </a:solidFill>
              <a:ln w="8915"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FC37B412-320F-55D8-9D09-F8D9AEDC2ADE}"/>
                  </a:ext>
                </a:extLst>
              </p:cNvPr>
              <p:cNvSpPr/>
              <p:nvPr/>
            </p:nvSpPr>
            <p:spPr>
              <a:xfrm>
                <a:off x="6818079" y="4215737"/>
                <a:ext cx="82888" cy="18874"/>
              </a:xfrm>
              <a:custGeom>
                <a:avLst/>
                <a:gdLst>
                  <a:gd name="connsiteX0" fmla="*/ 77978 w 82888"/>
                  <a:gd name="connsiteY0" fmla="*/ 18874 h 18874"/>
                  <a:gd name="connsiteX1" fmla="*/ 77443 w 82888"/>
                  <a:gd name="connsiteY1" fmla="*/ 18874 h 18874"/>
                  <a:gd name="connsiteX2" fmla="*/ 3965 w 82888"/>
                  <a:gd name="connsiteY2" fmla="*/ 9695 h 18874"/>
                  <a:gd name="connsiteX3" fmla="*/ 19 w 82888"/>
                  <a:gd name="connsiteY3" fmla="*/ 4481 h 18874"/>
                  <a:gd name="connsiteX4" fmla="*/ 37 w 82888"/>
                  <a:gd name="connsiteY4" fmla="*/ 4324 h 18874"/>
                  <a:gd name="connsiteX5" fmla="*/ 4947 w 82888"/>
                  <a:gd name="connsiteY5" fmla="*/ 28 h 18874"/>
                  <a:gd name="connsiteX6" fmla="*/ 78425 w 82888"/>
                  <a:gd name="connsiteY6" fmla="*/ 9109 h 18874"/>
                  <a:gd name="connsiteX7" fmla="*/ 82889 w 82888"/>
                  <a:gd name="connsiteY7" fmla="*/ 13992 h 18874"/>
                  <a:gd name="connsiteX8" fmla="*/ 78425 w 82888"/>
                  <a:gd name="connsiteY8" fmla="*/ 18874 h 1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88" h="18874">
                    <a:moveTo>
                      <a:pt x="77978" y="18874"/>
                    </a:moveTo>
                    <a:lnTo>
                      <a:pt x="77443" y="18874"/>
                    </a:lnTo>
                    <a:lnTo>
                      <a:pt x="3965" y="9695"/>
                    </a:lnTo>
                    <a:cubicBezTo>
                      <a:pt x="1563" y="9451"/>
                      <a:pt x="-204" y="7117"/>
                      <a:pt x="19" y="4481"/>
                    </a:cubicBezTo>
                    <a:cubicBezTo>
                      <a:pt x="28" y="4432"/>
                      <a:pt x="28" y="4373"/>
                      <a:pt x="37" y="4324"/>
                    </a:cubicBezTo>
                    <a:cubicBezTo>
                      <a:pt x="314" y="1659"/>
                      <a:pt x="2510" y="-255"/>
                      <a:pt x="4947" y="28"/>
                    </a:cubicBezTo>
                    <a:lnTo>
                      <a:pt x="78425" y="9109"/>
                    </a:lnTo>
                    <a:cubicBezTo>
                      <a:pt x="80889" y="9109"/>
                      <a:pt x="82889" y="11297"/>
                      <a:pt x="82889" y="13992"/>
                    </a:cubicBezTo>
                    <a:cubicBezTo>
                      <a:pt x="82889" y="16687"/>
                      <a:pt x="80889" y="18874"/>
                      <a:pt x="78425" y="18874"/>
                    </a:cubicBezTo>
                    <a:close/>
                  </a:path>
                </a:pathLst>
              </a:custGeom>
              <a:solidFill>
                <a:srgbClr val="263238"/>
              </a:solidFill>
              <a:ln w="8915"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277C1CF7-7B22-2CA9-CF7D-6A1D2AFC98E5}"/>
                  </a:ext>
                </a:extLst>
              </p:cNvPr>
              <p:cNvSpPr/>
              <p:nvPr/>
            </p:nvSpPr>
            <p:spPr>
              <a:xfrm>
                <a:off x="6779951" y="4156487"/>
                <a:ext cx="120518" cy="78124"/>
              </a:xfrm>
              <a:custGeom>
                <a:avLst/>
                <a:gdLst>
                  <a:gd name="connsiteX0" fmla="*/ 116107 w 120518"/>
                  <a:gd name="connsiteY0" fmla="*/ 78124 h 78124"/>
                  <a:gd name="connsiteX1" fmla="*/ 113875 w 120518"/>
                  <a:gd name="connsiteY1" fmla="*/ 77538 h 78124"/>
                  <a:gd name="connsiteX2" fmla="*/ 2275 w 120518"/>
                  <a:gd name="connsiteY2" fmla="*/ 9183 h 78124"/>
                  <a:gd name="connsiteX3" fmla="*/ 579 w 120518"/>
                  <a:gd name="connsiteY3" fmla="*/ 2446 h 78124"/>
                  <a:gd name="connsiteX4" fmla="*/ 6650 w 120518"/>
                  <a:gd name="connsiteY4" fmla="*/ 590 h 78124"/>
                  <a:gd name="connsiteX5" fmla="*/ 118250 w 120518"/>
                  <a:gd name="connsiteY5" fmla="*/ 68945 h 78124"/>
                  <a:gd name="connsiteX6" fmla="*/ 119946 w 120518"/>
                  <a:gd name="connsiteY6" fmla="*/ 75585 h 78124"/>
                  <a:gd name="connsiteX7" fmla="*/ 116107 w 120518"/>
                  <a:gd name="connsiteY7" fmla="*/ 78124 h 78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18" h="78124">
                    <a:moveTo>
                      <a:pt x="116107" y="78124"/>
                    </a:moveTo>
                    <a:cubicBezTo>
                      <a:pt x="115330" y="78115"/>
                      <a:pt x="114571" y="77919"/>
                      <a:pt x="113875" y="77538"/>
                    </a:cubicBezTo>
                    <a:lnTo>
                      <a:pt x="2275" y="9183"/>
                    </a:lnTo>
                    <a:cubicBezTo>
                      <a:pt x="123" y="7826"/>
                      <a:pt x="-636" y="4818"/>
                      <a:pt x="579" y="2446"/>
                    </a:cubicBezTo>
                    <a:cubicBezTo>
                      <a:pt x="1820" y="151"/>
                      <a:pt x="4498" y="-669"/>
                      <a:pt x="6650" y="590"/>
                    </a:cubicBezTo>
                    <a:lnTo>
                      <a:pt x="118250" y="68945"/>
                    </a:lnTo>
                    <a:cubicBezTo>
                      <a:pt x="120392" y="70273"/>
                      <a:pt x="121151" y="73242"/>
                      <a:pt x="119946" y="75585"/>
                    </a:cubicBezTo>
                    <a:cubicBezTo>
                      <a:pt x="119187" y="77138"/>
                      <a:pt x="117714" y="78115"/>
                      <a:pt x="116107" y="78124"/>
                    </a:cubicBezTo>
                    <a:close/>
                  </a:path>
                </a:pathLst>
              </a:custGeom>
              <a:solidFill>
                <a:srgbClr val="263238"/>
              </a:solidFill>
              <a:ln w="8915"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614F04A0-D767-F216-C481-1778F9F36502}"/>
                  </a:ext>
                </a:extLst>
              </p:cNvPr>
              <p:cNvSpPr/>
              <p:nvPr/>
            </p:nvSpPr>
            <p:spPr>
              <a:xfrm>
                <a:off x="6582685" y="3756443"/>
                <a:ext cx="250966" cy="102704"/>
              </a:xfrm>
              <a:custGeom>
                <a:avLst/>
                <a:gdLst>
                  <a:gd name="connsiteX0" fmla="*/ 22499 w 250966"/>
                  <a:gd name="connsiteY0" fmla="*/ 41868 h 102704"/>
                  <a:gd name="connsiteX1" fmla="*/ 61782 w 250966"/>
                  <a:gd name="connsiteY1" fmla="*/ 563 h 102704"/>
                  <a:gd name="connsiteX2" fmla="*/ 177221 w 250966"/>
                  <a:gd name="connsiteY2" fmla="*/ 19409 h 102704"/>
                  <a:gd name="connsiteX3" fmla="*/ 250966 w 250966"/>
                  <a:gd name="connsiteY3" fmla="*/ 102705 h 102704"/>
                  <a:gd name="connsiteX4" fmla="*/ 135438 w 250966"/>
                  <a:gd name="connsiteY4" fmla="*/ 78487 h 102704"/>
                  <a:gd name="connsiteX5" fmla="*/ 0 w 250966"/>
                  <a:gd name="connsiteY5" fmla="*/ 69406 h 10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966" h="102704">
                    <a:moveTo>
                      <a:pt x="22499" y="41868"/>
                    </a:moveTo>
                    <a:cubicBezTo>
                      <a:pt x="22499" y="41868"/>
                      <a:pt x="46961" y="3297"/>
                      <a:pt x="61782" y="563"/>
                    </a:cubicBezTo>
                    <a:cubicBezTo>
                      <a:pt x="101038" y="-2035"/>
                      <a:pt x="140366" y="4381"/>
                      <a:pt x="177221" y="19409"/>
                    </a:cubicBezTo>
                    <a:cubicBezTo>
                      <a:pt x="216593" y="38158"/>
                      <a:pt x="250966" y="102705"/>
                      <a:pt x="250966" y="102705"/>
                    </a:cubicBezTo>
                    <a:cubicBezTo>
                      <a:pt x="250966" y="102705"/>
                      <a:pt x="209183" y="81221"/>
                      <a:pt x="135438" y="78487"/>
                    </a:cubicBezTo>
                    <a:cubicBezTo>
                      <a:pt x="61693" y="75753"/>
                      <a:pt x="0" y="69406"/>
                      <a:pt x="0" y="69406"/>
                    </a:cubicBezTo>
                    <a:close/>
                  </a:path>
                </a:pathLst>
              </a:custGeom>
              <a:solidFill>
                <a:srgbClr val="FFFFFF"/>
              </a:solidFill>
              <a:ln w="8915"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8718F45B-AE13-6803-31AB-33ECA6028A37}"/>
                  </a:ext>
                </a:extLst>
              </p:cNvPr>
              <p:cNvSpPr/>
              <p:nvPr/>
            </p:nvSpPr>
            <p:spPr>
              <a:xfrm>
                <a:off x="6578427" y="3752089"/>
                <a:ext cx="259860" cy="112043"/>
              </a:xfrm>
              <a:custGeom>
                <a:avLst/>
                <a:gdLst>
                  <a:gd name="connsiteX0" fmla="*/ 255403 w 259860"/>
                  <a:gd name="connsiteY0" fmla="*/ 111941 h 112043"/>
                  <a:gd name="connsiteX1" fmla="*/ 253528 w 259860"/>
                  <a:gd name="connsiteY1" fmla="*/ 111941 h 112043"/>
                  <a:gd name="connsiteX2" fmla="*/ 139785 w 259860"/>
                  <a:gd name="connsiteY2" fmla="*/ 88212 h 112043"/>
                  <a:gd name="connsiteX3" fmla="*/ 4080 w 259860"/>
                  <a:gd name="connsiteY3" fmla="*/ 79131 h 112043"/>
                  <a:gd name="connsiteX4" fmla="*/ 330 w 259860"/>
                  <a:gd name="connsiteY4" fmla="*/ 76006 h 112043"/>
                  <a:gd name="connsiteX5" fmla="*/ 1133 w 259860"/>
                  <a:gd name="connsiteY5" fmla="*/ 71026 h 112043"/>
                  <a:gd name="connsiteX6" fmla="*/ 23453 w 259860"/>
                  <a:gd name="connsiteY6" fmla="*/ 43684 h 112043"/>
                  <a:gd name="connsiteX7" fmla="*/ 65415 w 259860"/>
                  <a:gd name="connsiteY7" fmla="*/ 620 h 112043"/>
                  <a:gd name="connsiteX8" fmla="*/ 183443 w 259860"/>
                  <a:gd name="connsiteY8" fmla="*/ 20150 h 112043"/>
                  <a:gd name="connsiteX9" fmla="*/ 259242 w 259860"/>
                  <a:gd name="connsiteY9" fmla="*/ 105496 h 112043"/>
                  <a:gd name="connsiteX10" fmla="*/ 258706 w 259860"/>
                  <a:gd name="connsiteY10" fmla="*/ 111258 h 112043"/>
                  <a:gd name="connsiteX11" fmla="*/ 255403 w 259860"/>
                  <a:gd name="connsiteY11" fmla="*/ 111941 h 112043"/>
                  <a:gd name="connsiteX12" fmla="*/ 13722 w 259860"/>
                  <a:gd name="connsiteY12" fmla="*/ 69756 h 112043"/>
                  <a:gd name="connsiteX13" fmla="*/ 140053 w 259860"/>
                  <a:gd name="connsiteY13" fmla="*/ 77959 h 112043"/>
                  <a:gd name="connsiteX14" fmla="*/ 244243 w 259860"/>
                  <a:gd name="connsiteY14" fmla="*/ 97489 h 112043"/>
                  <a:gd name="connsiteX15" fmla="*/ 179872 w 259860"/>
                  <a:gd name="connsiteY15" fmla="*/ 28646 h 112043"/>
                  <a:gd name="connsiteX16" fmla="*/ 66933 w 259860"/>
                  <a:gd name="connsiteY16" fmla="*/ 10092 h 112043"/>
                  <a:gd name="connsiteX17" fmla="*/ 30596 w 259860"/>
                  <a:gd name="connsiteY17" fmla="*/ 49152 h 112043"/>
                  <a:gd name="connsiteX18" fmla="*/ 30596 w 259860"/>
                  <a:gd name="connsiteY18" fmla="*/ 49152 h 112043"/>
                  <a:gd name="connsiteX19" fmla="*/ 26757 w 259860"/>
                  <a:gd name="connsiteY19" fmla="*/ 46223 h 112043"/>
                  <a:gd name="connsiteX20" fmla="*/ 26757 w 259860"/>
                  <a:gd name="connsiteY20" fmla="*/ 46223 h 11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9860" h="112043">
                    <a:moveTo>
                      <a:pt x="255403" y="111941"/>
                    </a:moveTo>
                    <a:cubicBezTo>
                      <a:pt x="254787" y="112078"/>
                      <a:pt x="254144" y="112078"/>
                      <a:pt x="253528" y="111941"/>
                    </a:cubicBezTo>
                    <a:cubicBezTo>
                      <a:pt x="253081" y="111941"/>
                      <a:pt x="211566" y="90849"/>
                      <a:pt x="139785" y="88212"/>
                    </a:cubicBezTo>
                    <a:cubicBezTo>
                      <a:pt x="68004" y="85576"/>
                      <a:pt x="4704" y="79131"/>
                      <a:pt x="4080" y="79131"/>
                    </a:cubicBezTo>
                    <a:cubicBezTo>
                      <a:pt x="2392" y="78955"/>
                      <a:pt x="937" y="77744"/>
                      <a:pt x="330" y="76006"/>
                    </a:cubicBezTo>
                    <a:cubicBezTo>
                      <a:pt x="-313" y="74317"/>
                      <a:pt x="-1" y="72373"/>
                      <a:pt x="1133" y="71026"/>
                    </a:cubicBezTo>
                    <a:lnTo>
                      <a:pt x="23453" y="43684"/>
                    </a:lnTo>
                    <a:cubicBezTo>
                      <a:pt x="26667" y="38509"/>
                      <a:pt x="49612" y="3452"/>
                      <a:pt x="65415" y="620"/>
                    </a:cubicBezTo>
                    <a:cubicBezTo>
                      <a:pt x="105582" y="-2173"/>
                      <a:pt x="145829" y="4487"/>
                      <a:pt x="183443" y="20150"/>
                    </a:cubicBezTo>
                    <a:cubicBezTo>
                      <a:pt x="223619" y="39680"/>
                      <a:pt x="257813" y="102762"/>
                      <a:pt x="259242" y="105496"/>
                    </a:cubicBezTo>
                    <a:cubicBezTo>
                      <a:pt x="260233" y="107342"/>
                      <a:pt x="260018" y="109676"/>
                      <a:pt x="258706" y="111258"/>
                    </a:cubicBezTo>
                    <a:cubicBezTo>
                      <a:pt x="257724" y="111931"/>
                      <a:pt x="256546" y="112176"/>
                      <a:pt x="255403" y="111941"/>
                    </a:cubicBezTo>
                    <a:close/>
                    <a:moveTo>
                      <a:pt x="13722" y="69756"/>
                    </a:moveTo>
                    <a:cubicBezTo>
                      <a:pt x="33363" y="71612"/>
                      <a:pt x="83360" y="75908"/>
                      <a:pt x="140053" y="77959"/>
                    </a:cubicBezTo>
                    <a:cubicBezTo>
                      <a:pt x="175470" y="78818"/>
                      <a:pt x="210584" y="85400"/>
                      <a:pt x="244243" y="97489"/>
                    </a:cubicBezTo>
                    <a:cubicBezTo>
                      <a:pt x="232279" y="77959"/>
                      <a:pt x="207102" y="41633"/>
                      <a:pt x="179872" y="28646"/>
                    </a:cubicBezTo>
                    <a:cubicBezTo>
                      <a:pt x="143830" y="13891"/>
                      <a:pt x="105350" y="7573"/>
                      <a:pt x="66933" y="10092"/>
                    </a:cubicBezTo>
                    <a:cubicBezTo>
                      <a:pt x="57558" y="11850"/>
                      <a:pt x="39702" y="35091"/>
                      <a:pt x="30596" y="49152"/>
                    </a:cubicBezTo>
                    <a:lnTo>
                      <a:pt x="30596" y="49152"/>
                    </a:lnTo>
                    <a:close/>
                    <a:moveTo>
                      <a:pt x="26757" y="46223"/>
                    </a:moveTo>
                    <a:lnTo>
                      <a:pt x="26757" y="46223"/>
                    </a:lnTo>
                    <a:close/>
                  </a:path>
                </a:pathLst>
              </a:custGeom>
              <a:solidFill>
                <a:srgbClr val="263238"/>
              </a:solidFill>
              <a:ln w="8915"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B6A541B5-9CA4-EA43-73E3-482780782E31}"/>
                  </a:ext>
                </a:extLst>
              </p:cNvPr>
              <p:cNvSpPr/>
              <p:nvPr/>
            </p:nvSpPr>
            <p:spPr>
              <a:xfrm>
                <a:off x="7086027" y="4821175"/>
                <a:ext cx="68783" cy="808367"/>
              </a:xfrm>
              <a:custGeom>
                <a:avLst/>
                <a:gdLst>
                  <a:gd name="connsiteX0" fmla="*/ 50819 w 68783"/>
                  <a:gd name="connsiteY0" fmla="*/ 808367 h 808367"/>
                  <a:gd name="connsiteX1" fmla="*/ 32963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801 w 68783"/>
                  <a:gd name="connsiteY6"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83" h="808367">
                    <a:moveTo>
                      <a:pt x="50819" y="808367"/>
                    </a:moveTo>
                    <a:cubicBezTo>
                      <a:pt x="41266" y="808377"/>
                      <a:pt x="33392" y="800155"/>
                      <a:pt x="32963" y="789716"/>
                    </a:cubicBezTo>
                    <a:lnTo>
                      <a:pt x="19" y="20429"/>
                    </a:lnTo>
                    <a:cubicBezTo>
                      <a:pt x="-428" y="9639"/>
                      <a:pt x="7206" y="509"/>
                      <a:pt x="17071" y="20"/>
                    </a:cubicBezTo>
                    <a:cubicBezTo>
                      <a:pt x="26937" y="-468"/>
                      <a:pt x="35284" y="7881"/>
                      <a:pt x="35731" y="18672"/>
                    </a:cubicBezTo>
                    <a:lnTo>
                      <a:pt x="68764" y="787861"/>
                    </a:lnTo>
                    <a:cubicBezTo>
                      <a:pt x="69219" y="798612"/>
                      <a:pt x="61631" y="807742"/>
                      <a:pt x="51801" y="808270"/>
                    </a:cubicBezTo>
                    <a:close/>
                  </a:path>
                </a:pathLst>
              </a:custGeom>
              <a:solidFill>
                <a:srgbClr val="263238"/>
              </a:solidFill>
              <a:ln w="8915"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D1A54B2F-74BB-AE49-BD64-705FF9C8BFAA}"/>
                  </a:ext>
                </a:extLst>
              </p:cNvPr>
              <p:cNvSpPr/>
              <p:nvPr/>
            </p:nvSpPr>
            <p:spPr>
              <a:xfrm>
                <a:off x="6788903" y="4821175"/>
                <a:ext cx="68783" cy="808367"/>
              </a:xfrm>
              <a:custGeom>
                <a:avLst/>
                <a:gdLst>
                  <a:gd name="connsiteX0" fmla="*/ 50819 w 68783"/>
                  <a:gd name="connsiteY0" fmla="*/ 808367 h 808367"/>
                  <a:gd name="connsiteX1" fmla="*/ 32963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747 w 68783"/>
                  <a:gd name="connsiteY6" fmla="*/ 808270 h 808367"/>
                  <a:gd name="connsiteX7" fmla="*/ 51712 w 68783"/>
                  <a:gd name="connsiteY7"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83" h="808367">
                    <a:moveTo>
                      <a:pt x="50819" y="808367"/>
                    </a:moveTo>
                    <a:cubicBezTo>
                      <a:pt x="41266" y="808377"/>
                      <a:pt x="33391" y="800155"/>
                      <a:pt x="32963" y="789716"/>
                    </a:cubicBezTo>
                    <a:lnTo>
                      <a:pt x="19" y="20429"/>
                    </a:lnTo>
                    <a:cubicBezTo>
                      <a:pt x="-428" y="9639"/>
                      <a:pt x="7206" y="509"/>
                      <a:pt x="17071" y="20"/>
                    </a:cubicBezTo>
                    <a:cubicBezTo>
                      <a:pt x="26937" y="-468"/>
                      <a:pt x="35284" y="7881"/>
                      <a:pt x="35731" y="18672"/>
                    </a:cubicBezTo>
                    <a:lnTo>
                      <a:pt x="68764" y="787861"/>
                    </a:lnTo>
                    <a:cubicBezTo>
                      <a:pt x="69219" y="798632"/>
                      <a:pt x="61595" y="807772"/>
                      <a:pt x="51747" y="808270"/>
                    </a:cubicBezTo>
                    <a:cubicBezTo>
                      <a:pt x="51739" y="808270"/>
                      <a:pt x="51721" y="808270"/>
                      <a:pt x="51712" y="808270"/>
                    </a:cubicBezTo>
                    <a:close/>
                  </a:path>
                </a:pathLst>
              </a:custGeom>
              <a:solidFill>
                <a:srgbClr val="263238"/>
              </a:solidFill>
              <a:ln w="8915"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F294A713-E064-71F0-04DF-04E02640DF0A}"/>
                  </a:ext>
                </a:extLst>
              </p:cNvPr>
              <p:cNvSpPr/>
              <p:nvPr/>
            </p:nvSpPr>
            <p:spPr>
              <a:xfrm>
                <a:off x="6245474" y="4049174"/>
                <a:ext cx="589248" cy="585704"/>
              </a:xfrm>
              <a:custGeom>
                <a:avLst/>
                <a:gdLst>
                  <a:gd name="connsiteX0" fmla="*/ 549072 w 589248"/>
                  <a:gd name="connsiteY0" fmla="*/ 0 h 585704"/>
                  <a:gd name="connsiteX1" fmla="*/ 589248 w 589248"/>
                  <a:gd name="connsiteY1" fmla="*/ 0 h 585704"/>
                  <a:gd name="connsiteX2" fmla="*/ 589248 w 589248"/>
                  <a:gd name="connsiteY2" fmla="*/ 585705 h 585704"/>
                  <a:gd name="connsiteX3" fmla="*/ 549072 w 589248"/>
                  <a:gd name="connsiteY3" fmla="*/ 585705 h 585704"/>
                  <a:gd name="connsiteX4" fmla="*/ 40176 w 589248"/>
                  <a:gd name="connsiteY4" fmla="*/ 585705 h 585704"/>
                  <a:gd name="connsiteX5" fmla="*/ 0 w 589248"/>
                  <a:gd name="connsiteY5" fmla="*/ 585705 h 585704"/>
                  <a:gd name="connsiteX6" fmla="*/ 0 w 589248"/>
                  <a:gd name="connsiteY6" fmla="*/ 0 h 585704"/>
                  <a:gd name="connsiteX7" fmla="*/ 40176 w 589248"/>
                  <a:gd name="connsiteY7" fmla="*/ 0 h 5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48" h="585704">
                    <a:moveTo>
                      <a:pt x="549072" y="0"/>
                    </a:moveTo>
                    <a:cubicBezTo>
                      <a:pt x="571261" y="0"/>
                      <a:pt x="589248" y="0"/>
                      <a:pt x="589248" y="0"/>
                    </a:cubicBezTo>
                    <a:lnTo>
                      <a:pt x="589248" y="585705"/>
                    </a:lnTo>
                    <a:cubicBezTo>
                      <a:pt x="589248" y="585705"/>
                      <a:pt x="571261" y="585705"/>
                      <a:pt x="549072" y="585705"/>
                    </a:cubicBezTo>
                    <a:lnTo>
                      <a:pt x="40176" y="585705"/>
                    </a:lnTo>
                    <a:cubicBezTo>
                      <a:pt x="17988" y="585705"/>
                      <a:pt x="0" y="585705"/>
                      <a:pt x="0" y="585705"/>
                    </a:cubicBezTo>
                    <a:lnTo>
                      <a:pt x="0" y="0"/>
                    </a:lnTo>
                    <a:cubicBezTo>
                      <a:pt x="0" y="0"/>
                      <a:pt x="17988" y="0"/>
                      <a:pt x="40176" y="0"/>
                    </a:cubicBezTo>
                    <a:close/>
                  </a:path>
                </a:pathLst>
              </a:custGeom>
              <a:solidFill>
                <a:srgbClr val="C4C4C4"/>
              </a:solidFill>
              <a:ln w="8915"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101FCF7B-A23D-0B17-79D7-EA035715C608}"/>
                  </a:ext>
                </a:extLst>
              </p:cNvPr>
              <p:cNvSpPr/>
              <p:nvPr/>
            </p:nvSpPr>
            <p:spPr>
              <a:xfrm>
                <a:off x="6241010" y="4044390"/>
                <a:ext cx="598176" cy="595665"/>
              </a:xfrm>
              <a:custGeom>
                <a:avLst/>
                <a:gdLst>
                  <a:gd name="connsiteX0" fmla="*/ 553536 w 598176"/>
                  <a:gd name="connsiteY0" fmla="*/ 595665 h 595665"/>
                  <a:gd name="connsiteX1" fmla="*/ 44640 w 598176"/>
                  <a:gd name="connsiteY1" fmla="*/ 595665 h 595665"/>
                  <a:gd name="connsiteX2" fmla="*/ 0 w 598176"/>
                  <a:gd name="connsiteY2" fmla="*/ 546840 h 595665"/>
                  <a:gd name="connsiteX3" fmla="*/ 0 w 598176"/>
                  <a:gd name="connsiteY3" fmla="*/ 48825 h 595665"/>
                  <a:gd name="connsiteX4" fmla="*/ 44640 w 598176"/>
                  <a:gd name="connsiteY4" fmla="*/ 0 h 595665"/>
                  <a:gd name="connsiteX5" fmla="*/ 553536 w 598176"/>
                  <a:gd name="connsiteY5" fmla="*/ 0 h 595665"/>
                  <a:gd name="connsiteX6" fmla="*/ 598176 w 598176"/>
                  <a:gd name="connsiteY6" fmla="*/ 48825 h 595665"/>
                  <a:gd name="connsiteX7" fmla="*/ 598176 w 598176"/>
                  <a:gd name="connsiteY7" fmla="*/ 546840 h 595665"/>
                  <a:gd name="connsiteX8" fmla="*/ 553536 w 598176"/>
                  <a:gd name="connsiteY8" fmla="*/ 595665 h 595665"/>
                  <a:gd name="connsiteX9" fmla="*/ 44640 w 598176"/>
                  <a:gd name="connsiteY9" fmla="*/ 9765 h 595665"/>
                  <a:gd name="connsiteX10" fmla="*/ 8928 w 598176"/>
                  <a:gd name="connsiteY10" fmla="*/ 48825 h 595665"/>
                  <a:gd name="connsiteX11" fmla="*/ 8928 w 598176"/>
                  <a:gd name="connsiteY11" fmla="*/ 546840 h 595665"/>
                  <a:gd name="connsiteX12" fmla="*/ 44640 w 598176"/>
                  <a:gd name="connsiteY12" fmla="*/ 585900 h 595665"/>
                  <a:gd name="connsiteX13" fmla="*/ 553536 w 598176"/>
                  <a:gd name="connsiteY13" fmla="*/ 585900 h 595665"/>
                  <a:gd name="connsiteX14" fmla="*/ 589248 w 598176"/>
                  <a:gd name="connsiteY14" fmla="*/ 546840 h 595665"/>
                  <a:gd name="connsiteX15" fmla="*/ 589248 w 598176"/>
                  <a:gd name="connsiteY15" fmla="*/ 48825 h 595665"/>
                  <a:gd name="connsiteX16" fmla="*/ 553536 w 598176"/>
                  <a:gd name="connsiteY16" fmla="*/ 9765 h 59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8176" h="595665">
                    <a:moveTo>
                      <a:pt x="553536" y="595665"/>
                    </a:moveTo>
                    <a:lnTo>
                      <a:pt x="44640" y="595665"/>
                    </a:lnTo>
                    <a:cubicBezTo>
                      <a:pt x="19990" y="595665"/>
                      <a:pt x="0" y="573801"/>
                      <a:pt x="0" y="546840"/>
                    </a:cubicBezTo>
                    <a:lnTo>
                      <a:pt x="0" y="48825"/>
                    </a:lnTo>
                    <a:cubicBezTo>
                      <a:pt x="0" y="21864"/>
                      <a:pt x="19990" y="0"/>
                      <a:pt x="44640" y="0"/>
                    </a:cubicBezTo>
                    <a:lnTo>
                      <a:pt x="553536" y="0"/>
                    </a:lnTo>
                    <a:cubicBezTo>
                      <a:pt x="578186" y="0"/>
                      <a:pt x="598176" y="21864"/>
                      <a:pt x="598176" y="48825"/>
                    </a:cubicBezTo>
                    <a:lnTo>
                      <a:pt x="598176" y="546840"/>
                    </a:lnTo>
                    <a:cubicBezTo>
                      <a:pt x="598176" y="573801"/>
                      <a:pt x="578186" y="595665"/>
                      <a:pt x="553536" y="595665"/>
                    </a:cubicBezTo>
                    <a:close/>
                    <a:moveTo>
                      <a:pt x="44640" y="9765"/>
                    </a:moveTo>
                    <a:cubicBezTo>
                      <a:pt x="24918" y="9765"/>
                      <a:pt x="8928" y="27254"/>
                      <a:pt x="8928" y="48825"/>
                    </a:cubicBezTo>
                    <a:lnTo>
                      <a:pt x="8928" y="546840"/>
                    </a:lnTo>
                    <a:cubicBezTo>
                      <a:pt x="8928" y="568411"/>
                      <a:pt x="24918" y="585900"/>
                      <a:pt x="44640" y="585900"/>
                    </a:cubicBezTo>
                    <a:lnTo>
                      <a:pt x="553536" y="585900"/>
                    </a:lnTo>
                    <a:cubicBezTo>
                      <a:pt x="573258" y="585900"/>
                      <a:pt x="589248" y="568411"/>
                      <a:pt x="589248" y="546840"/>
                    </a:cubicBezTo>
                    <a:lnTo>
                      <a:pt x="589248" y="48825"/>
                    </a:lnTo>
                    <a:cubicBezTo>
                      <a:pt x="589248" y="27254"/>
                      <a:pt x="573258" y="9765"/>
                      <a:pt x="553536" y="9765"/>
                    </a:cubicBezTo>
                    <a:close/>
                  </a:path>
                </a:pathLst>
              </a:custGeom>
              <a:solidFill>
                <a:srgbClr val="263238"/>
              </a:solidFill>
              <a:ln w="8915"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0F4F8C51-1B25-55DE-34BD-295E23EDC510}"/>
                  </a:ext>
                </a:extLst>
              </p:cNvPr>
              <p:cNvSpPr/>
              <p:nvPr/>
            </p:nvSpPr>
            <p:spPr>
              <a:xfrm>
                <a:off x="6255563" y="4812895"/>
                <a:ext cx="902979" cy="73237"/>
              </a:xfrm>
              <a:custGeom>
                <a:avLst/>
                <a:gdLst>
                  <a:gd name="connsiteX0" fmla="*/ 863159 w 902979"/>
                  <a:gd name="connsiteY0" fmla="*/ 73238 h 73237"/>
                  <a:gd name="connsiteX1" fmla="*/ 39819 w 902979"/>
                  <a:gd name="connsiteY1" fmla="*/ 73238 h 73237"/>
                  <a:gd name="connsiteX2" fmla="*/ 0 w 902979"/>
                  <a:gd name="connsiteY2" fmla="*/ 36619 h 73237"/>
                  <a:gd name="connsiteX3" fmla="*/ 0 w 902979"/>
                  <a:gd name="connsiteY3" fmla="*/ 36619 h 73237"/>
                  <a:gd name="connsiteX4" fmla="*/ 39819 w 902979"/>
                  <a:gd name="connsiteY4" fmla="*/ 0 h 73237"/>
                  <a:gd name="connsiteX5" fmla="*/ 863159 w 902979"/>
                  <a:gd name="connsiteY5" fmla="*/ 0 h 73237"/>
                  <a:gd name="connsiteX6" fmla="*/ 902978 w 902979"/>
                  <a:gd name="connsiteY6" fmla="*/ 36619 h 73237"/>
                  <a:gd name="connsiteX7" fmla="*/ 902978 w 902979"/>
                  <a:gd name="connsiteY7" fmla="*/ 36619 h 73237"/>
                  <a:gd name="connsiteX8" fmla="*/ 863159 w 902979"/>
                  <a:gd name="connsiteY8" fmla="*/ 73238 h 73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979" h="73237">
                    <a:moveTo>
                      <a:pt x="863159" y="73238"/>
                    </a:moveTo>
                    <a:lnTo>
                      <a:pt x="39819" y="73238"/>
                    </a:lnTo>
                    <a:cubicBezTo>
                      <a:pt x="17856" y="73238"/>
                      <a:pt x="0" y="56832"/>
                      <a:pt x="0" y="36619"/>
                    </a:cubicBezTo>
                    <a:lnTo>
                      <a:pt x="0" y="36619"/>
                    </a:lnTo>
                    <a:cubicBezTo>
                      <a:pt x="0" y="16405"/>
                      <a:pt x="17856" y="0"/>
                      <a:pt x="39819" y="0"/>
                    </a:cubicBezTo>
                    <a:lnTo>
                      <a:pt x="863159" y="0"/>
                    </a:lnTo>
                    <a:cubicBezTo>
                      <a:pt x="885122" y="0"/>
                      <a:pt x="902978" y="16405"/>
                      <a:pt x="902978" y="36619"/>
                    </a:cubicBezTo>
                    <a:lnTo>
                      <a:pt x="902978" y="36619"/>
                    </a:lnTo>
                    <a:cubicBezTo>
                      <a:pt x="903157" y="56832"/>
                      <a:pt x="885301" y="73238"/>
                      <a:pt x="863159" y="73238"/>
                    </a:cubicBezTo>
                    <a:close/>
                  </a:path>
                </a:pathLst>
              </a:custGeom>
              <a:solidFill>
                <a:srgbClr val="C4C4C4"/>
              </a:solidFill>
              <a:ln w="8915"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B1B18A8E-88A4-C291-A415-23D4A13886CE}"/>
                  </a:ext>
                </a:extLst>
              </p:cNvPr>
              <p:cNvSpPr/>
              <p:nvPr/>
            </p:nvSpPr>
            <p:spPr>
              <a:xfrm>
                <a:off x="6250742" y="4808013"/>
                <a:ext cx="912620" cy="83002"/>
              </a:xfrm>
              <a:custGeom>
                <a:avLst/>
                <a:gdLst>
                  <a:gd name="connsiteX0" fmla="*/ 867980 w 912620"/>
                  <a:gd name="connsiteY0" fmla="*/ 83003 h 83002"/>
                  <a:gd name="connsiteX1" fmla="*/ 44640 w 912620"/>
                  <a:gd name="connsiteY1" fmla="*/ 83003 h 83002"/>
                  <a:gd name="connsiteX2" fmla="*/ 0 w 912620"/>
                  <a:gd name="connsiteY2" fmla="*/ 41501 h 83002"/>
                  <a:gd name="connsiteX3" fmla="*/ 44640 w 912620"/>
                  <a:gd name="connsiteY3" fmla="*/ 0 h 83002"/>
                  <a:gd name="connsiteX4" fmla="*/ 867980 w 912620"/>
                  <a:gd name="connsiteY4" fmla="*/ 0 h 83002"/>
                  <a:gd name="connsiteX5" fmla="*/ 912620 w 912620"/>
                  <a:gd name="connsiteY5" fmla="*/ 41501 h 83002"/>
                  <a:gd name="connsiteX6" fmla="*/ 867980 w 912620"/>
                  <a:gd name="connsiteY6" fmla="*/ 83003 h 83002"/>
                  <a:gd name="connsiteX7" fmla="*/ 44640 w 912620"/>
                  <a:gd name="connsiteY7" fmla="*/ 9765 h 83002"/>
                  <a:gd name="connsiteX8" fmla="*/ 8928 w 912620"/>
                  <a:gd name="connsiteY8" fmla="*/ 41501 h 83002"/>
                  <a:gd name="connsiteX9" fmla="*/ 44640 w 912620"/>
                  <a:gd name="connsiteY9" fmla="*/ 73238 h 83002"/>
                  <a:gd name="connsiteX10" fmla="*/ 867980 w 912620"/>
                  <a:gd name="connsiteY10" fmla="*/ 73238 h 83002"/>
                  <a:gd name="connsiteX11" fmla="*/ 903692 w 912620"/>
                  <a:gd name="connsiteY11" fmla="*/ 41501 h 83002"/>
                  <a:gd name="connsiteX12" fmla="*/ 867980 w 912620"/>
                  <a:gd name="connsiteY12" fmla="*/ 9765 h 8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2620" h="83002">
                    <a:moveTo>
                      <a:pt x="867980" y="83003"/>
                    </a:moveTo>
                    <a:lnTo>
                      <a:pt x="44640" y="83003"/>
                    </a:lnTo>
                    <a:cubicBezTo>
                      <a:pt x="20177" y="83003"/>
                      <a:pt x="0" y="64351"/>
                      <a:pt x="0" y="41501"/>
                    </a:cubicBezTo>
                    <a:cubicBezTo>
                      <a:pt x="0" y="18651"/>
                      <a:pt x="19820" y="0"/>
                      <a:pt x="44640" y="0"/>
                    </a:cubicBezTo>
                    <a:lnTo>
                      <a:pt x="867980" y="0"/>
                    </a:lnTo>
                    <a:cubicBezTo>
                      <a:pt x="892443" y="0"/>
                      <a:pt x="912620" y="18553"/>
                      <a:pt x="912620" y="41501"/>
                    </a:cubicBezTo>
                    <a:cubicBezTo>
                      <a:pt x="912620" y="64449"/>
                      <a:pt x="892443" y="83003"/>
                      <a:pt x="867980" y="83003"/>
                    </a:cubicBezTo>
                    <a:close/>
                    <a:moveTo>
                      <a:pt x="44640" y="9765"/>
                    </a:moveTo>
                    <a:cubicBezTo>
                      <a:pt x="25177" y="9765"/>
                      <a:pt x="8928" y="24022"/>
                      <a:pt x="8928" y="41501"/>
                    </a:cubicBezTo>
                    <a:cubicBezTo>
                      <a:pt x="8928" y="58980"/>
                      <a:pt x="24820" y="73238"/>
                      <a:pt x="44640" y="73238"/>
                    </a:cubicBezTo>
                    <a:lnTo>
                      <a:pt x="867980" y="73238"/>
                    </a:lnTo>
                    <a:cubicBezTo>
                      <a:pt x="887533" y="73238"/>
                      <a:pt x="903692" y="58980"/>
                      <a:pt x="903692" y="41501"/>
                    </a:cubicBezTo>
                    <a:cubicBezTo>
                      <a:pt x="903692" y="24022"/>
                      <a:pt x="887890" y="9765"/>
                      <a:pt x="867980" y="9765"/>
                    </a:cubicBezTo>
                    <a:close/>
                  </a:path>
                </a:pathLst>
              </a:custGeom>
              <a:solidFill>
                <a:srgbClr val="263238"/>
              </a:solidFill>
              <a:ln w="8915"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14A53B87-BBB9-C9C3-2940-CCF9A85E3F97}"/>
                  </a:ext>
                </a:extLst>
              </p:cNvPr>
              <p:cNvSpPr/>
              <p:nvPr/>
            </p:nvSpPr>
            <p:spPr>
              <a:xfrm>
                <a:off x="6684355" y="4227874"/>
                <a:ext cx="68765" cy="1401668"/>
              </a:xfrm>
              <a:custGeom>
                <a:avLst/>
                <a:gdLst>
                  <a:gd name="connsiteX0" fmla="*/ 17875 w 68765"/>
                  <a:gd name="connsiteY0" fmla="*/ 1401668 h 1401668"/>
                  <a:gd name="connsiteX1" fmla="*/ 16983 w 68765"/>
                  <a:gd name="connsiteY1" fmla="*/ 1401668 h 1401668"/>
                  <a:gd name="connsiteX2" fmla="*/ 19 w 68765"/>
                  <a:gd name="connsiteY2" fmla="*/ 1381259 h 1401668"/>
                  <a:gd name="connsiteX3" fmla="*/ 33053 w 68765"/>
                  <a:gd name="connsiteY3" fmla="*/ 612070 h 1401668"/>
                  <a:gd name="connsiteX4" fmla="*/ 33053 w 68765"/>
                  <a:gd name="connsiteY4" fmla="*/ 19530 h 1401668"/>
                  <a:gd name="connsiteX5" fmla="*/ 50909 w 68765"/>
                  <a:gd name="connsiteY5" fmla="*/ 0 h 1401668"/>
                  <a:gd name="connsiteX6" fmla="*/ 68765 w 68765"/>
                  <a:gd name="connsiteY6" fmla="*/ 19530 h 1401668"/>
                  <a:gd name="connsiteX7" fmla="*/ 68765 w 68765"/>
                  <a:gd name="connsiteY7" fmla="*/ 612851 h 1401668"/>
                  <a:gd name="connsiteX8" fmla="*/ 35821 w 68765"/>
                  <a:gd name="connsiteY8" fmla="*/ 1383017 h 1401668"/>
                  <a:gd name="connsiteX9" fmla="*/ 17875 w 68765"/>
                  <a:gd name="connsiteY9" fmla="*/ 1401668 h 140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5" h="1401668">
                    <a:moveTo>
                      <a:pt x="17875" y="1401668"/>
                    </a:moveTo>
                    <a:lnTo>
                      <a:pt x="16983" y="1401668"/>
                    </a:lnTo>
                    <a:cubicBezTo>
                      <a:pt x="7153" y="1401141"/>
                      <a:pt x="-436" y="1392011"/>
                      <a:pt x="19" y="1381259"/>
                    </a:cubicBezTo>
                    <a:lnTo>
                      <a:pt x="33053" y="612070"/>
                    </a:lnTo>
                    <a:lnTo>
                      <a:pt x="33053" y="19530"/>
                    </a:lnTo>
                    <a:cubicBezTo>
                      <a:pt x="33053" y="8740"/>
                      <a:pt x="41044" y="0"/>
                      <a:pt x="50909" y="0"/>
                    </a:cubicBezTo>
                    <a:cubicBezTo>
                      <a:pt x="60775" y="0"/>
                      <a:pt x="68765" y="8740"/>
                      <a:pt x="68765" y="19530"/>
                    </a:cubicBezTo>
                    <a:lnTo>
                      <a:pt x="68765" y="612851"/>
                    </a:lnTo>
                    <a:lnTo>
                      <a:pt x="35821" y="1383017"/>
                    </a:lnTo>
                    <a:cubicBezTo>
                      <a:pt x="35392" y="1393495"/>
                      <a:pt x="27464" y="1401727"/>
                      <a:pt x="17875" y="1401668"/>
                    </a:cubicBezTo>
                    <a:close/>
                  </a:path>
                </a:pathLst>
              </a:custGeom>
              <a:solidFill>
                <a:srgbClr val="263238"/>
              </a:solidFill>
              <a:ln w="8915"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3E8DEE90-5537-3B89-2DBD-9FEC26A3D867}"/>
                  </a:ext>
                </a:extLst>
              </p:cNvPr>
              <p:cNvSpPr/>
              <p:nvPr/>
            </p:nvSpPr>
            <p:spPr>
              <a:xfrm>
                <a:off x="6282686" y="4227874"/>
                <a:ext cx="68763" cy="1401667"/>
              </a:xfrm>
              <a:custGeom>
                <a:avLst/>
                <a:gdLst>
                  <a:gd name="connsiteX0" fmla="*/ 17874 w 68763"/>
                  <a:gd name="connsiteY0" fmla="*/ 1401668 h 1401667"/>
                  <a:gd name="connsiteX1" fmla="*/ 17070 w 68763"/>
                  <a:gd name="connsiteY1" fmla="*/ 1401668 h 1401667"/>
                  <a:gd name="connsiteX2" fmla="*/ 18 w 68763"/>
                  <a:gd name="connsiteY2" fmla="*/ 1381298 h 1401667"/>
                  <a:gd name="connsiteX3" fmla="*/ 18 w 68763"/>
                  <a:gd name="connsiteY3" fmla="*/ 1381259 h 1401667"/>
                  <a:gd name="connsiteX4" fmla="*/ 33051 w 68763"/>
                  <a:gd name="connsiteY4" fmla="*/ 612070 h 1401667"/>
                  <a:gd name="connsiteX5" fmla="*/ 33051 w 68763"/>
                  <a:gd name="connsiteY5" fmla="*/ 19530 h 1401667"/>
                  <a:gd name="connsiteX6" fmla="*/ 50907 w 68763"/>
                  <a:gd name="connsiteY6" fmla="*/ 0 h 1401667"/>
                  <a:gd name="connsiteX7" fmla="*/ 68763 w 68763"/>
                  <a:gd name="connsiteY7" fmla="*/ 19530 h 1401667"/>
                  <a:gd name="connsiteX8" fmla="*/ 68763 w 68763"/>
                  <a:gd name="connsiteY8" fmla="*/ 612851 h 1401667"/>
                  <a:gd name="connsiteX9" fmla="*/ 35730 w 68763"/>
                  <a:gd name="connsiteY9" fmla="*/ 1383017 h 1401667"/>
                  <a:gd name="connsiteX10" fmla="*/ 17874 w 68763"/>
                  <a:gd name="connsiteY10" fmla="*/ 1401668 h 140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763" h="1401667">
                    <a:moveTo>
                      <a:pt x="17874" y="1401668"/>
                    </a:moveTo>
                    <a:lnTo>
                      <a:pt x="17070" y="1401668"/>
                    </a:lnTo>
                    <a:cubicBezTo>
                      <a:pt x="7214" y="1401190"/>
                      <a:pt x="-420" y="1392079"/>
                      <a:pt x="18" y="1381298"/>
                    </a:cubicBezTo>
                    <a:cubicBezTo>
                      <a:pt x="18" y="1381289"/>
                      <a:pt x="18" y="1381269"/>
                      <a:pt x="18" y="1381259"/>
                    </a:cubicBezTo>
                    <a:lnTo>
                      <a:pt x="33051" y="612070"/>
                    </a:lnTo>
                    <a:lnTo>
                      <a:pt x="33051" y="19530"/>
                    </a:lnTo>
                    <a:cubicBezTo>
                      <a:pt x="33051" y="8740"/>
                      <a:pt x="41042" y="0"/>
                      <a:pt x="50907" y="0"/>
                    </a:cubicBezTo>
                    <a:cubicBezTo>
                      <a:pt x="60773" y="0"/>
                      <a:pt x="68763" y="8740"/>
                      <a:pt x="68763" y="19530"/>
                    </a:cubicBezTo>
                    <a:lnTo>
                      <a:pt x="68763" y="612851"/>
                    </a:lnTo>
                    <a:lnTo>
                      <a:pt x="35730" y="1383017"/>
                    </a:lnTo>
                    <a:cubicBezTo>
                      <a:pt x="35301" y="1393456"/>
                      <a:pt x="27427" y="1401678"/>
                      <a:pt x="17874" y="1401668"/>
                    </a:cubicBezTo>
                    <a:close/>
                  </a:path>
                </a:pathLst>
              </a:custGeom>
              <a:solidFill>
                <a:srgbClr val="263238"/>
              </a:solidFill>
              <a:ln w="8915" cap="flat">
                <a:noFill/>
                <a:prstDash val="solid"/>
                <a:miter/>
              </a:ln>
            </p:spPr>
            <p:txBody>
              <a:bodyPr rtlCol="0" anchor="ctr"/>
              <a:lstStyle/>
              <a:p>
                <a:endParaRPr lang="zh-CN" altLang="en-US"/>
              </a:p>
            </p:txBody>
          </p:sp>
        </p:grpSp>
      </p:grpSp>
      <p:sp>
        <p:nvSpPr>
          <p:cNvPr id="15" name="文本框 14">
            <a:extLst>
              <a:ext uri="{FF2B5EF4-FFF2-40B4-BE49-F238E27FC236}">
                <a16:creationId xmlns:a16="http://schemas.microsoft.com/office/drawing/2014/main" id="{155CC552-47E0-8E7A-C970-B5C6A685A5E4}"/>
              </a:ext>
            </a:extLst>
          </p:cNvPr>
          <p:cNvSpPr txBox="1"/>
          <p:nvPr/>
        </p:nvSpPr>
        <p:spPr>
          <a:xfrm>
            <a:off x="1209142" y="3633355"/>
            <a:ext cx="4799046" cy="3077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1400" kern="0" spc="11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Work summarize</a:t>
            </a:r>
            <a:endParaRPr kumimoji="0" lang="zh-CN" altLang="en-US" sz="1400" b="0" i="0" u="none" strike="noStrike" kern="0" cap="none" spc="1100" normalizeH="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730642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525F8D9B-4771-D432-94F5-B2EC95C3DD57}"/>
              </a:ext>
            </a:extLst>
          </p:cNvPr>
          <p:cNvSpPr txBox="1"/>
          <p:nvPr/>
        </p:nvSpPr>
        <p:spPr>
          <a:xfrm>
            <a:off x="6096000" y="1825780"/>
            <a:ext cx="2637260" cy="523220"/>
          </a:xfrm>
          <a:prstGeom prst="rect">
            <a:avLst/>
          </a:prstGeom>
          <a:noFill/>
        </p:spPr>
        <p:txBody>
          <a:bodyPr wrap="none" rtlCol="0">
            <a:spAutoFit/>
          </a:bodyPr>
          <a:lstStyle/>
          <a:p>
            <a:pPr defTabSz="914400"/>
            <a:r>
              <a:rPr lang="zh-CN" altLang="en-US" sz="2800" dirty="0">
                <a:solidFill>
                  <a:schemeClr val="accent1">
                    <a:lumMod val="100000"/>
                  </a:schemeClr>
                </a:solidFill>
                <a:latin typeface="思源黑体 CN Regular" panose="020B0500000000000000" pitchFamily="34" charset="-122"/>
                <a:ea typeface="思源黑体 CN Regular" panose="020B0500000000000000" pitchFamily="34" charset="-122"/>
              </a:rPr>
              <a:t>     </a:t>
            </a:r>
            <a:r>
              <a:rPr lang="zh-CN" altLang="en-US" sz="2000" dirty="0">
                <a:solidFill>
                  <a:schemeClr val="accent1">
                    <a:lumMod val="100000"/>
                  </a:schemeClr>
                </a:solidFill>
                <a:latin typeface="思源黑体 CN Bold" panose="020B0800000000000000" pitchFamily="34" charset="-122"/>
                <a:ea typeface="思源黑体 CN Bold" panose="020B0800000000000000" pitchFamily="34" charset="-122"/>
              </a:rPr>
              <a:t>此处输入文本标题</a:t>
            </a:r>
            <a:endParaRPr lang="zh-CN" altLang="en-US" sz="2800" dirty="0">
              <a:solidFill>
                <a:schemeClr val="accent1">
                  <a:lumMod val="100000"/>
                </a:schemeClr>
              </a:solidFill>
              <a:latin typeface="思源黑体 CN Bold" panose="020B0800000000000000" pitchFamily="34" charset="-122"/>
              <a:ea typeface="思源黑体 CN Bold" panose="020B0800000000000000" pitchFamily="34" charset="-122"/>
            </a:endParaRPr>
          </a:p>
        </p:txBody>
      </p:sp>
      <p:cxnSp>
        <p:nvCxnSpPr>
          <p:cNvPr id="27" name="直接连接符 26">
            <a:extLst>
              <a:ext uri="{FF2B5EF4-FFF2-40B4-BE49-F238E27FC236}">
                <a16:creationId xmlns:a16="http://schemas.microsoft.com/office/drawing/2014/main" id="{152BBF64-7812-65EE-A93C-DD029F017F06}"/>
              </a:ext>
            </a:extLst>
          </p:cNvPr>
          <p:cNvCxnSpPr>
            <a:cxnSpLocks/>
          </p:cNvCxnSpPr>
          <p:nvPr/>
        </p:nvCxnSpPr>
        <p:spPr>
          <a:xfrm>
            <a:off x="6096000" y="2344733"/>
            <a:ext cx="3960000" cy="0"/>
          </a:xfrm>
          <a:prstGeom prst="line">
            <a:avLst/>
          </a:prstGeom>
          <a:noFill/>
          <a:ln w="12700" cap="flat" cmpd="sng" algn="ctr">
            <a:solidFill>
              <a:schemeClr val="accent1">
                <a:lumMod val="100000"/>
              </a:schemeClr>
            </a:solidFill>
            <a:prstDash val="solid"/>
            <a:miter lim="800000"/>
          </a:ln>
          <a:effectLst/>
        </p:spPr>
      </p:cxnSp>
      <p:sp>
        <p:nvSpPr>
          <p:cNvPr id="30" name="文本框 29">
            <a:extLst>
              <a:ext uri="{FF2B5EF4-FFF2-40B4-BE49-F238E27FC236}">
                <a16:creationId xmlns:a16="http://schemas.microsoft.com/office/drawing/2014/main" id="{4CC7CDFA-1F58-7361-3BC4-20C96B36FFF6}"/>
              </a:ext>
            </a:extLst>
          </p:cNvPr>
          <p:cNvSpPr txBox="1"/>
          <p:nvPr/>
        </p:nvSpPr>
        <p:spPr>
          <a:xfrm>
            <a:off x="5758901" y="2541513"/>
            <a:ext cx="5759999" cy="592022"/>
          </a:xfrm>
          <a:prstGeom prst="rect">
            <a:avLst/>
          </a:prstGeom>
          <a:noFill/>
        </p:spPr>
        <p:txBody>
          <a:bodyPr wrap="square" rtlCol="0">
            <a:spAutoFit/>
          </a:bodyPr>
          <a:lstStyle/>
          <a:p>
            <a:pPr defTabSz="914400">
              <a:lnSpc>
                <a:spcPct val="120000"/>
              </a:lnSpc>
            </a:pPr>
            <a:r>
              <a:rPr lang="zh-CN" altLang="en-US" sz="14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在此处输入文本在此处输入文本在此处输入文本在此处输</a:t>
            </a:r>
            <a:endParaRPr lang="en-US" altLang="zh-CN" sz="1400" dirty="0">
              <a:solidFill>
                <a:schemeClr val="tx1">
                  <a:alpha val="73000"/>
                </a:schemeClr>
              </a:solidFill>
              <a:latin typeface="思源黑体 CN Regular" panose="020B0500000000000000" pitchFamily="34" charset="-122"/>
              <a:ea typeface="思源黑体 CN Regular" panose="020B0500000000000000" pitchFamily="34" charset="-122"/>
            </a:endParaRPr>
          </a:p>
          <a:p>
            <a:pPr defTabSz="914400">
              <a:lnSpc>
                <a:spcPct val="120000"/>
              </a:lnSpc>
            </a:pPr>
            <a:r>
              <a:rPr lang="zh-CN" altLang="en-US" sz="14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zh-CN" sz="1400" dirty="0">
              <a:solidFill>
                <a:schemeClr val="tx1">
                  <a:alpha val="73000"/>
                </a:schemeClr>
              </a:solidFill>
              <a:latin typeface="思源黑体 CN Regular" panose="020B0500000000000000" pitchFamily="34" charset="-122"/>
              <a:ea typeface="思源黑体 CN Regular" panose="020B0500000000000000" pitchFamily="34" charset="-122"/>
            </a:endParaRPr>
          </a:p>
        </p:txBody>
      </p:sp>
      <p:sp>
        <p:nvSpPr>
          <p:cNvPr id="44" name="文本框 43">
            <a:extLst>
              <a:ext uri="{FF2B5EF4-FFF2-40B4-BE49-F238E27FC236}">
                <a16:creationId xmlns:a16="http://schemas.microsoft.com/office/drawing/2014/main" id="{188616DF-647B-A0BC-4FF6-DCF7EAFD39F5}"/>
              </a:ext>
            </a:extLst>
          </p:cNvPr>
          <p:cNvSpPr txBox="1"/>
          <p:nvPr/>
        </p:nvSpPr>
        <p:spPr>
          <a:xfrm>
            <a:off x="5749151" y="4701513"/>
            <a:ext cx="5759999" cy="850554"/>
          </a:xfrm>
          <a:prstGeom prst="rect">
            <a:avLst/>
          </a:prstGeom>
          <a:noFill/>
        </p:spPr>
        <p:txBody>
          <a:bodyPr wrap="square" rtlCol="0">
            <a:spAutoFit/>
          </a:bodyPr>
          <a:lstStyle/>
          <a:p>
            <a:pPr defTabSz="914400">
              <a:lnSpc>
                <a:spcPct val="120000"/>
              </a:lnSpc>
            </a:pPr>
            <a:r>
              <a:rPr lang="zh-CN" altLang="en-US" sz="14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在此处输入文本在此处输入文本在此处输入文本在此处输</a:t>
            </a:r>
            <a:endParaRPr lang="en-US" altLang="zh-CN" sz="1400" dirty="0">
              <a:solidFill>
                <a:schemeClr val="tx1">
                  <a:alpha val="73000"/>
                </a:schemeClr>
              </a:solidFill>
              <a:latin typeface="思源黑体 CN Regular" panose="020B0500000000000000" pitchFamily="34" charset="-122"/>
              <a:ea typeface="思源黑体 CN Regular" panose="020B0500000000000000" pitchFamily="34" charset="-122"/>
            </a:endParaRPr>
          </a:p>
          <a:p>
            <a:pPr defTabSz="914400">
              <a:lnSpc>
                <a:spcPct val="120000"/>
              </a:lnSpc>
            </a:pPr>
            <a:r>
              <a:rPr lang="zh-CN" altLang="en-US" sz="14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zh-CN" sz="1400" dirty="0">
              <a:solidFill>
                <a:schemeClr val="tx1">
                  <a:alpha val="73000"/>
                </a:schemeClr>
              </a:solidFill>
              <a:latin typeface="思源黑体 CN Regular" panose="020B0500000000000000" pitchFamily="34" charset="-122"/>
              <a:ea typeface="思源黑体 CN Regular" panose="020B0500000000000000" pitchFamily="34" charset="-122"/>
            </a:endParaRPr>
          </a:p>
          <a:p>
            <a:pPr defTabSz="914400">
              <a:lnSpc>
                <a:spcPct val="120000"/>
              </a:lnSpc>
            </a:pPr>
            <a:r>
              <a:rPr lang="zh-CN" altLang="en-US" sz="1400" dirty="0">
                <a:solidFill>
                  <a:schemeClr val="tx1">
                    <a:alpha val="73000"/>
                  </a:schemeClr>
                </a:solidFill>
                <a:latin typeface="思源黑体 CN Regular" panose="020B0500000000000000" pitchFamily="34" charset="-122"/>
                <a:ea typeface="思源黑体 CN Regular" panose="020B0500000000000000" pitchFamily="34" charset="-122"/>
              </a:rPr>
              <a:t>     </a:t>
            </a:r>
          </a:p>
        </p:txBody>
      </p:sp>
      <p:sp>
        <p:nvSpPr>
          <p:cNvPr id="11" name="任意多边形: 形状 10">
            <a:extLst>
              <a:ext uri="{FF2B5EF4-FFF2-40B4-BE49-F238E27FC236}">
                <a16:creationId xmlns:a16="http://schemas.microsoft.com/office/drawing/2014/main" id="{C02AD0B8-2A19-BCF2-8325-C6362F15237F}"/>
              </a:ext>
            </a:extLst>
          </p:cNvPr>
          <p:cNvSpPr/>
          <p:nvPr/>
        </p:nvSpPr>
        <p:spPr>
          <a:xfrm>
            <a:off x="6166384" y="1934969"/>
            <a:ext cx="289616" cy="304842"/>
          </a:xfrm>
          <a:custGeom>
            <a:avLst/>
            <a:gdLst>
              <a:gd name="connsiteX0" fmla="*/ 11987 w 571705"/>
              <a:gd name="connsiteY0" fmla="*/ 339751 h 601764"/>
              <a:gd name="connsiteX1" fmla="*/ 123556 w 571705"/>
              <a:gd name="connsiteY1" fmla="*/ 339751 h 601764"/>
              <a:gd name="connsiteX2" fmla="*/ 136004 w 571705"/>
              <a:gd name="connsiteY2" fmla="*/ 351723 h 601764"/>
              <a:gd name="connsiteX3" fmla="*/ 136004 w 571705"/>
              <a:gd name="connsiteY3" fmla="*/ 589792 h 601764"/>
              <a:gd name="connsiteX4" fmla="*/ 123556 w 571705"/>
              <a:gd name="connsiteY4" fmla="*/ 601764 h 601764"/>
              <a:gd name="connsiteX5" fmla="*/ 11987 w 571705"/>
              <a:gd name="connsiteY5" fmla="*/ 601764 h 601764"/>
              <a:gd name="connsiteX6" fmla="*/ 0 w 571705"/>
              <a:gd name="connsiteY6" fmla="*/ 589792 h 601764"/>
              <a:gd name="connsiteX7" fmla="*/ 0 w 571705"/>
              <a:gd name="connsiteY7" fmla="*/ 351723 h 601764"/>
              <a:gd name="connsiteX8" fmla="*/ 11987 w 571705"/>
              <a:gd name="connsiteY8" fmla="*/ 339751 h 601764"/>
              <a:gd name="connsiteX9" fmla="*/ 230039 w 571705"/>
              <a:gd name="connsiteY9" fmla="*/ 169912 h 601764"/>
              <a:gd name="connsiteX10" fmla="*/ 341147 w 571705"/>
              <a:gd name="connsiteY10" fmla="*/ 169912 h 601764"/>
              <a:gd name="connsiteX11" fmla="*/ 353595 w 571705"/>
              <a:gd name="connsiteY11" fmla="*/ 181882 h 601764"/>
              <a:gd name="connsiteX12" fmla="*/ 353595 w 571705"/>
              <a:gd name="connsiteY12" fmla="*/ 589794 h 601764"/>
              <a:gd name="connsiteX13" fmla="*/ 341147 w 571705"/>
              <a:gd name="connsiteY13" fmla="*/ 601764 h 601764"/>
              <a:gd name="connsiteX14" fmla="*/ 230039 w 571705"/>
              <a:gd name="connsiteY14" fmla="*/ 601764 h 601764"/>
              <a:gd name="connsiteX15" fmla="*/ 217591 w 571705"/>
              <a:gd name="connsiteY15" fmla="*/ 589794 h 601764"/>
              <a:gd name="connsiteX16" fmla="*/ 217591 w 571705"/>
              <a:gd name="connsiteY16" fmla="*/ 181882 h 601764"/>
              <a:gd name="connsiteX17" fmla="*/ 230039 w 571705"/>
              <a:gd name="connsiteY17" fmla="*/ 169912 h 601764"/>
              <a:gd name="connsiteX18" fmla="*/ 447688 w 571705"/>
              <a:gd name="connsiteY18" fmla="*/ 0 h 601764"/>
              <a:gd name="connsiteX19" fmla="*/ 559257 w 571705"/>
              <a:gd name="connsiteY19" fmla="*/ 0 h 601764"/>
              <a:gd name="connsiteX20" fmla="*/ 571705 w 571705"/>
              <a:gd name="connsiteY20" fmla="*/ 12431 h 601764"/>
              <a:gd name="connsiteX21" fmla="*/ 571705 w 571705"/>
              <a:gd name="connsiteY21" fmla="*/ 589793 h 601764"/>
              <a:gd name="connsiteX22" fmla="*/ 559257 w 571705"/>
              <a:gd name="connsiteY22" fmla="*/ 601764 h 601764"/>
              <a:gd name="connsiteX23" fmla="*/ 447688 w 571705"/>
              <a:gd name="connsiteY23" fmla="*/ 601764 h 601764"/>
              <a:gd name="connsiteX24" fmla="*/ 435701 w 571705"/>
              <a:gd name="connsiteY24" fmla="*/ 589793 h 601764"/>
              <a:gd name="connsiteX25" fmla="*/ 435701 w 571705"/>
              <a:gd name="connsiteY25" fmla="*/ 12431 h 601764"/>
              <a:gd name="connsiteX26" fmla="*/ 447688 w 571705"/>
              <a:gd name="connsiteY26" fmla="*/ 0 h 60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1705" h="601764">
                <a:moveTo>
                  <a:pt x="11987" y="339751"/>
                </a:moveTo>
                <a:lnTo>
                  <a:pt x="123556" y="339751"/>
                </a:lnTo>
                <a:cubicBezTo>
                  <a:pt x="130472" y="339751"/>
                  <a:pt x="136004" y="344816"/>
                  <a:pt x="136004" y="351723"/>
                </a:cubicBezTo>
                <a:lnTo>
                  <a:pt x="136004" y="589792"/>
                </a:lnTo>
                <a:cubicBezTo>
                  <a:pt x="136004" y="596238"/>
                  <a:pt x="130472" y="601764"/>
                  <a:pt x="123556" y="601764"/>
                </a:cubicBezTo>
                <a:lnTo>
                  <a:pt x="11987" y="601764"/>
                </a:lnTo>
                <a:cubicBezTo>
                  <a:pt x="5532" y="601764"/>
                  <a:pt x="0" y="596238"/>
                  <a:pt x="0" y="589792"/>
                </a:cubicBezTo>
                <a:lnTo>
                  <a:pt x="0" y="351723"/>
                </a:lnTo>
                <a:cubicBezTo>
                  <a:pt x="0" y="344816"/>
                  <a:pt x="5532" y="339751"/>
                  <a:pt x="11987" y="339751"/>
                </a:cubicBezTo>
                <a:close/>
                <a:moveTo>
                  <a:pt x="230039" y="169912"/>
                </a:moveTo>
                <a:lnTo>
                  <a:pt x="341147" y="169912"/>
                </a:lnTo>
                <a:cubicBezTo>
                  <a:pt x="348063" y="169912"/>
                  <a:pt x="353595" y="175437"/>
                  <a:pt x="353595" y="181882"/>
                </a:cubicBezTo>
                <a:lnTo>
                  <a:pt x="353595" y="589794"/>
                </a:lnTo>
                <a:cubicBezTo>
                  <a:pt x="353595" y="596239"/>
                  <a:pt x="348063" y="601764"/>
                  <a:pt x="341147" y="601764"/>
                </a:cubicBezTo>
                <a:lnTo>
                  <a:pt x="230039" y="601764"/>
                </a:lnTo>
                <a:cubicBezTo>
                  <a:pt x="223123" y="601764"/>
                  <a:pt x="217591" y="596239"/>
                  <a:pt x="217591" y="589794"/>
                </a:cubicBezTo>
                <a:lnTo>
                  <a:pt x="217591" y="181882"/>
                </a:lnTo>
                <a:cubicBezTo>
                  <a:pt x="217591" y="175437"/>
                  <a:pt x="223123" y="169912"/>
                  <a:pt x="230039" y="169912"/>
                </a:cubicBezTo>
                <a:close/>
                <a:moveTo>
                  <a:pt x="447688" y="0"/>
                </a:moveTo>
                <a:lnTo>
                  <a:pt x="559257" y="0"/>
                </a:lnTo>
                <a:cubicBezTo>
                  <a:pt x="566173" y="0"/>
                  <a:pt x="571705" y="5525"/>
                  <a:pt x="571705" y="12431"/>
                </a:cubicBezTo>
                <a:lnTo>
                  <a:pt x="571705" y="589793"/>
                </a:lnTo>
                <a:cubicBezTo>
                  <a:pt x="571705" y="596239"/>
                  <a:pt x="566173" y="601764"/>
                  <a:pt x="559257" y="601764"/>
                </a:cubicBezTo>
                <a:lnTo>
                  <a:pt x="447688" y="601764"/>
                </a:lnTo>
                <a:cubicBezTo>
                  <a:pt x="441233" y="601764"/>
                  <a:pt x="435701" y="596239"/>
                  <a:pt x="435701" y="589793"/>
                </a:cubicBezTo>
                <a:lnTo>
                  <a:pt x="435701" y="12431"/>
                </a:lnTo>
                <a:cubicBezTo>
                  <a:pt x="435701" y="5525"/>
                  <a:pt x="441233" y="0"/>
                  <a:pt x="447688"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文本框 14">
            <a:extLst>
              <a:ext uri="{FF2B5EF4-FFF2-40B4-BE49-F238E27FC236}">
                <a16:creationId xmlns:a16="http://schemas.microsoft.com/office/drawing/2014/main" id="{8DD3F882-499F-EE7A-6B34-A0B6D2262936}"/>
              </a:ext>
            </a:extLst>
          </p:cNvPr>
          <p:cNvSpPr txBox="1"/>
          <p:nvPr/>
        </p:nvSpPr>
        <p:spPr>
          <a:xfrm>
            <a:off x="6096000" y="3981513"/>
            <a:ext cx="2637260" cy="523220"/>
          </a:xfrm>
          <a:prstGeom prst="rect">
            <a:avLst/>
          </a:prstGeom>
          <a:noFill/>
        </p:spPr>
        <p:txBody>
          <a:bodyPr wrap="none" rtlCol="0">
            <a:spAutoFit/>
          </a:bodyPr>
          <a:lstStyle/>
          <a:p>
            <a:pPr defTabSz="914400"/>
            <a:r>
              <a:rPr lang="zh-CN" altLang="en-US" sz="2800" dirty="0">
                <a:solidFill>
                  <a:schemeClr val="accent1">
                    <a:lumMod val="100000"/>
                  </a:schemeClr>
                </a:solidFill>
                <a:latin typeface="思源黑体 CN Regular" panose="020B0500000000000000" pitchFamily="34" charset="-122"/>
                <a:ea typeface="思源黑体 CN Regular" panose="020B0500000000000000" pitchFamily="34" charset="-122"/>
              </a:rPr>
              <a:t>     </a:t>
            </a:r>
            <a:r>
              <a:rPr lang="zh-CN" altLang="en-US" sz="2000" dirty="0">
                <a:solidFill>
                  <a:schemeClr val="accent1">
                    <a:lumMod val="100000"/>
                  </a:schemeClr>
                </a:solidFill>
                <a:latin typeface="思源黑体 CN Bold" panose="020B0800000000000000" pitchFamily="34" charset="-122"/>
                <a:ea typeface="思源黑体 CN Bold" panose="020B0800000000000000" pitchFamily="34" charset="-122"/>
              </a:rPr>
              <a:t>此处输入文本标题</a:t>
            </a:r>
            <a:endParaRPr lang="zh-CN" altLang="en-US" sz="2800" dirty="0">
              <a:solidFill>
                <a:schemeClr val="accent1">
                  <a:lumMod val="100000"/>
                </a:schemeClr>
              </a:solidFill>
              <a:latin typeface="思源黑体 CN Bold" panose="020B0800000000000000" pitchFamily="34" charset="-122"/>
              <a:ea typeface="思源黑体 CN Bold" panose="020B0800000000000000" pitchFamily="34" charset="-122"/>
            </a:endParaRPr>
          </a:p>
        </p:txBody>
      </p:sp>
      <p:cxnSp>
        <p:nvCxnSpPr>
          <p:cNvPr id="16" name="直接连接符 15">
            <a:extLst>
              <a:ext uri="{FF2B5EF4-FFF2-40B4-BE49-F238E27FC236}">
                <a16:creationId xmlns:a16="http://schemas.microsoft.com/office/drawing/2014/main" id="{68E0AF57-AE84-92B7-3933-66E8C657E882}"/>
              </a:ext>
            </a:extLst>
          </p:cNvPr>
          <p:cNvCxnSpPr>
            <a:cxnSpLocks/>
          </p:cNvCxnSpPr>
          <p:nvPr/>
        </p:nvCxnSpPr>
        <p:spPr>
          <a:xfrm>
            <a:off x="6096000" y="4500466"/>
            <a:ext cx="3960000" cy="0"/>
          </a:xfrm>
          <a:prstGeom prst="line">
            <a:avLst/>
          </a:prstGeom>
          <a:noFill/>
          <a:ln w="12700" cap="flat" cmpd="sng" algn="ctr">
            <a:solidFill>
              <a:schemeClr val="accent1">
                <a:lumMod val="100000"/>
              </a:schemeClr>
            </a:solidFill>
            <a:prstDash val="solid"/>
            <a:miter lim="800000"/>
          </a:ln>
          <a:effectLst/>
        </p:spPr>
      </p:cxnSp>
      <p:sp>
        <p:nvSpPr>
          <p:cNvPr id="17" name="任意多边形: 形状 16">
            <a:extLst>
              <a:ext uri="{FF2B5EF4-FFF2-40B4-BE49-F238E27FC236}">
                <a16:creationId xmlns:a16="http://schemas.microsoft.com/office/drawing/2014/main" id="{529F3EDB-6547-D9EE-452A-30D46A2D70F0}"/>
              </a:ext>
            </a:extLst>
          </p:cNvPr>
          <p:cNvSpPr/>
          <p:nvPr/>
        </p:nvSpPr>
        <p:spPr>
          <a:xfrm>
            <a:off x="6166384" y="4090702"/>
            <a:ext cx="289616" cy="304842"/>
          </a:xfrm>
          <a:custGeom>
            <a:avLst/>
            <a:gdLst>
              <a:gd name="connsiteX0" fmla="*/ 11987 w 571705"/>
              <a:gd name="connsiteY0" fmla="*/ 339751 h 601764"/>
              <a:gd name="connsiteX1" fmla="*/ 123556 w 571705"/>
              <a:gd name="connsiteY1" fmla="*/ 339751 h 601764"/>
              <a:gd name="connsiteX2" fmla="*/ 136004 w 571705"/>
              <a:gd name="connsiteY2" fmla="*/ 351723 h 601764"/>
              <a:gd name="connsiteX3" fmla="*/ 136004 w 571705"/>
              <a:gd name="connsiteY3" fmla="*/ 589792 h 601764"/>
              <a:gd name="connsiteX4" fmla="*/ 123556 w 571705"/>
              <a:gd name="connsiteY4" fmla="*/ 601764 h 601764"/>
              <a:gd name="connsiteX5" fmla="*/ 11987 w 571705"/>
              <a:gd name="connsiteY5" fmla="*/ 601764 h 601764"/>
              <a:gd name="connsiteX6" fmla="*/ 0 w 571705"/>
              <a:gd name="connsiteY6" fmla="*/ 589792 h 601764"/>
              <a:gd name="connsiteX7" fmla="*/ 0 w 571705"/>
              <a:gd name="connsiteY7" fmla="*/ 351723 h 601764"/>
              <a:gd name="connsiteX8" fmla="*/ 11987 w 571705"/>
              <a:gd name="connsiteY8" fmla="*/ 339751 h 601764"/>
              <a:gd name="connsiteX9" fmla="*/ 230039 w 571705"/>
              <a:gd name="connsiteY9" fmla="*/ 169912 h 601764"/>
              <a:gd name="connsiteX10" fmla="*/ 341147 w 571705"/>
              <a:gd name="connsiteY10" fmla="*/ 169912 h 601764"/>
              <a:gd name="connsiteX11" fmla="*/ 353595 w 571705"/>
              <a:gd name="connsiteY11" fmla="*/ 181882 h 601764"/>
              <a:gd name="connsiteX12" fmla="*/ 353595 w 571705"/>
              <a:gd name="connsiteY12" fmla="*/ 589794 h 601764"/>
              <a:gd name="connsiteX13" fmla="*/ 341147 w 571705"/>
              <a:gd name="connsiteY13" fmla="*/ 601764 h 601764"/>
              <a:gd name="connsiteX14" fmla="*/ 230039 w 571705"/>
              <a:gd name="connsiteY14" fmla="*/ 601764 h 601764"/>
              <a:gd name="connsiteX15" fmla="*/ 217591 w 571705"/>
              <a:gd name="connsiteY15" fmla="*/ 589794 h 601764"/>
              <a:gd name="connsiteX16" fmla="*/ 217591 w 571705"/>
              <a:gd name="connsiteY16" fmla="*/ 181882 h 601764"/>
              <a:gd name="connsiteX17" fmla="*/ 230039 w 571705"/>
              <a:gd name="connsiteY17" fmla="*/ 169912 h 601764"/>
              <a:gd name="connsiteX18" fmla="*/ 447688 w 571705"/>
              <a:gd name="connsiteY18" fmla="*/ 0 h 601764"/>
              <a:gd name="connsiteX19" fmla="*/ 559257 w 571705"/>
              <a:gd name="connsiteY19" fmla="*/ 0 h 601764"/>
              <a:gd name="connsiteX20" fmla="*/ 571705 w 571705"/>
              <a:gd name="connsiteY20" fmla="*/ 12431 h 601764"/>
              <a:gd name="connsiteX21" fmla="*/ 571705 w 571705"/>
              <a:gd name="connsiteY21" fmla="*/ 589793 h 601764"/>
              <a:gd name="connsiteX22" fmla="*/ 559257 w 571705"/>
              <a:gd name="connsiteY22" fmla="*/ 601764 h 601764"/>
              <a:gd name="connsiteX23" fmla="*/ 447688 w 571705"/>
              <a:gd name="connsiteY23" fmla="*/ 601764 h 601764"/>
              <a:gd name="connsiteX24" fmla="*/ 435701 w 571705"/>
              <a:gd name="connsiteY24" fmla="*/ 589793 h 601764"/>
              <a:gd name="connsiteX25" fmla="*/ 435701 w 571705"/>
              <a:gd name="connsiteY25" fmla="*/ 12431 h 601764"/>
              <a:gd name="connsiteX26" fmla="*/ 447688 w 571705"/>
              <a:gd name="connsiteY26" fmla="*/ 0 h 60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1705" h="601764">
                <a:moveTo>
                  <a:pt x="11987" y="339751"/>
                </a:moveTo>
                <a:lnTo>
                  <a:pt x="123556" y="339751"/>
                </a:lnTo>
                <a:cubicBezTo>
                  <a:pt x="130472" y="339751"/>
                  <a:pt x="136004" y="344816"/>
                  <a:pt x="136004" y="351723"/>
                </a:cubicBezTo>
                <a:lnTo>
                  <a:pt x="136004" y="589792"/>
                </a:lnTo>
                <a:cubicBezTo>
                  <a:pt x="136004" y="596238"/>
                  <a:pt x="130472" y="601764"/>
                  <a:pt x="123556" y="601764"/>
                </a:cubicBezTo>
                <a:lnTo>
                  <a:pt x="11987" y="601764"/>
                </a:lnTo>
                <a:cubicBezTo>
                  <a:pt x="5532" y="601764"/>
                  <a:pt x="0" y="596238"/>
                  <a:pt x="0" y="589792"/>
                </a:cubicBezTo>
                <a:lnTo>
                  <a:pt x="0" y="351723"/>
                </a:lnTo>
                <a:cubicBezTo>
                  <a:pt x="0" y="344816"/>
                  <a:pt x="5532" y="339751"/>
                  <a:pt x="11987" y="339751"/>
                </a:cubicBezTo>
                <a:close/>
                <a:moveTo>
                  <a:pt x="230039" y="169912"/>
                </a:moveTo>
                <a:lnTo>
                  <a:pt x="341147" y="169912"/>
                </a:lnTo>
                <a:cubicBezTo>
                  <a:pt x="348063" y="169912"/>
                  <a:pt x="353595" y="175437"/>
                  <a:pt x="353595" y="181882"/>
                </a:cubicBezTo>
                <a:lnTo>
                  <a:pt x="353595" y="589794"/>
                </a:lnTo>
                <a:cubicBezTo>
                  <a:pt x="353595" y="596239"/>
                  <a:pt x="348063" y="601764"/>
                  <a:pt x="341147" y="601764"/>
                </a:cubicBezTo>
                <a:lnTo>
                  <a:pt x="230039" y="601764"/>
                </a:lnTo>
                <a:cubicBezTo>
                  <a:pt x="223123" y="601764"/>
                  <a:pt x="217591" y="596239"/>
                  <a:pt x="217591" y="589794"/>
                </a:cubicBezTo>
                <a:lnTo>
                  <a:pt x="217591" y="181882"/>
                </a:lnTo>
                <a:cubicBezTo>
                  <a:pt x="217591" y="175437"/>
                  <a:pt x="223123" y="169912"/>
                  <a:pt x="230039" y="169912"/>
                </a:cubicBezTo>
                <a:close/>
                <a:moveTo>
                  <a:pt x="447688" y="0"/>
                </a:moveTo>
                <a:lnTo>
                  <a:pt x="559257" y="0"/>
                </a:lnTo>
                <a:cubicBezTo>
                  <a:pt x="566173" y="0"/>
                  <a:pt x="571705" y="5525"/>
                  <a:pt x="571705" y="12431"/>
                </a:cubicBezTo>
                <a:lnTo>
                  <a:pt x="571705" y="589793"/>
                </a:lnTo>
                <a:cubicBezTo>
                  <a:pt x="571705" y="596239"/>
                  <a:pt x="566173" y="601764"/>
                  <a:pt x="559257" y="601764"/>
                </a:cubicBezTo>
                <a:lnTo>
                  <a:pt x="447688" y="601764"/>
                </a:lnTo>
                <a:cubicBezTo>
                  <a:pt x="441233" y="601764"/>
                  <a:pt x="435701" y="596239"/>
                  <a:pt x="435701" y="589793"/>
                </a:cubicBezTo>
                <a:lnTo>
                  <a:pt x="435701" y="12431"/>
                </a:lnTo>
                <a:cubicBezTo>
                  <a:pt x="435701" y="5525"/>
                  <a:pt x="441233" y="0"/>
                  <a:pt x="447688"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任意多边形: 形状 1">
            <a:extLst>
              <a:ext uri="{FF2B5EF4-FFF2-40B4-BE49-F238E27FC236}">
                <a16:creationId xmlns:a16="http://schemas.microsoft.com/office/drawing/2014/main" id="{C4D2F205-9B44-6A46-4635-9B20732563F6}"/>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3" name="组合 2">
            <a:extLst>
              <a:ext uri="{FF2B5EF4-FFF2-40B4-BE49-F238E27FC236}">
                <a16:creationId xmlns:a16="http://schemas.microsoft.com/office/drawing/2014/main" id="{1773C12B-6263-7006-8B81-D4591479977C}"/>
              </a:ext>
            </a:extLst>
          </p:cNvPr>
          <p:cNvGrpSpPr/>
          <p:nvPr/>
        </p:nvGrpSpPr>
        <p:grpSpPr>
          <a:xfrm>
            <a:off x="-24000" y="6217744"/>
            <a:ext cx="12240000" cy="640257"/>
            <a:chOff x="-24000" y="6217744"/>
            <a:chExt cx="12240000" cy="640257"/>
          </a:xfrm>
        </p:grpSpPr>
        <p:sp>
          <p:nvSpPr>
            <p:cNvPr id="5" name="任意多边形: 形状 4">
              <a:extLst>
                <a:ext uri="{FF2B5EF4-FFF2-40B4-BE49-F238E27FC236}">
                  <a16:creationId xmlns:a16="http://schemas.microsoft.com/office/drawing/2014/main" id="{B4EF704C-8880-E6A7-A527-131258A557D6}"/>
                </a:ext>
              </a:extLst>
            </p:cNvPr>
            <p:cNvSpPr/>
            <p:nvPr/>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id="{7A09EACA-0B85-F262-B13C-7B6A22F90592}"/>
                </a:ext>
              </a:extLst>
            </p:cNvPr>
            <p:cNvSpPr/>
            <p:nvPr/>
          </p:nvSpPr>
          <p:spPr>
            <a:xfrm>
              <a:off x="-24000" y="6226108"/>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30875 w 9360000"/>
                <a:gd name="connsiteY6" fmla="*/ 47231 h 653850"/>
                <a:gd name="connsiteX7" fmla="*/ 9360000 w 9360000"/>
                <a:gd name="connsiteY7" fmla="*/ 0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48578 w 9360000"/>
                <a:gd name="connsiteY6" fmla="*/ 74802 h 653850"/>
                <a:gd name="connsiteX7" fmla="*/ 9360000 w 9360000"/>
                <a:gd name="connsiteY7" fmla="*/ 0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0000" h="653850">
                  <a:moveTo>
                    <a:pt x="9360000" y="0"/>
                  </a:moveTo>
                  <a:lnTo>
                    <a:pt x="9360000" y="653850"/>
                  </a:lnTo>
                  <a:lnTo>
                    <a:pt x="0" y="653850"/>
                  </a:lnTo>
                  <a:lnTo>
                    <a:pt x="0" y="0"/>
                  </a:lnTo>
                  <a:lnTo>
                    <a:pt x="329125" y="47231"/>
                  </a:lnTo>
                  <a:cubicBezTo>
                    <a:pt x="1511480" y="201299"/>
                    <a:pt x="3262162" y="316825"/>
                    <a:pt x="4715404" y="321420"/>
                  </a:cubicBezTo>
                  <a:cubicBezTo>
                    <a:pt x="6168646" y="326015"/>
                    <a:pt x="7866223" y="228870"/>
                    <a:pt x="9048578" y="74802"/>
                  </a:cubicBezTo>
                  <a:lnTo>
                    <a:pt x="9360000" y="0"/>
                  </a:ln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9479A249-7462-933A-58A8-B64A1824141B}"/>
                </a:ext>
              </a:extLst>
            </p:cNvPr>
            <p:cNvSpPr/>
            <p:nvPr/>
          </p:nvSpPr>
          <p:spPr>
            <a:xfrm>
              <a:off x="-24000" y="6309000"/>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0000" h="653850">
                  <a:moveTo>
                    <a:pt x="9360000" y="0"/>
                  </a:moveTo>
                  <a:lnTo>
                    <a:pt x="9360000" y="653850"/>
                  </a:lnTo>
                  <a:lnTo>
                    <a:pt x="0" y="653850"/>
                  </a:lnTo>
                  <a:lnTo>
                    <a:pt x="0" y="0"/>
                  </a:lnTo>
                  <a:lnTo>
                    <a:pt x="329125" y="47231"/>
                  </a:lnTo>
                  <a:cubicBezTo>
                    <a:pt x="1511480" y="201299"/>
                    <a:pt x="3027288" y="293850"/>
                    <a:pt x="4680000" y="293850"/>
                  </a:cubicBezTo>
                  <a:cubicBezTo>
                    <a:pt x="6332713" y="293850"/>
                    <a:pt x="7848520" y="201299"/>
                    <a:pt x="9030875" y="47231"/>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8" name="任意多边形: 形状 17">
            <a:extLst>
              <a:ext uri="{FF2B5EF4-FFF2-40B4-BE49-F238E27FC236}">
                <a16:creationId xmlns:a16="http://schemas.microsoft.com/office/drawing/2014/main" id="{495F2527-AA8D-429C-DB97-AF3BD9C40DF6}"/>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381" name="组合 380">
            <a:extLst>
              <a:ext uri="{FF2B5EF4-FFF2-40B4-BE49-F238E27FC236}">
                <a16:creationId xmlns:a16="http://schemas.microsoft.com/office/drawing/2014/main" id="{ECDD1A06-9E0E-FB55-F8E9-8D7EB68284D5}"/>
              </a:ext>
            </a:extLst>
          </p:cNvPr>
          <p:cNvGrpSpPr/>
          <p:nvPr/>
        </p:nvGrpSpPr>
        <p:grpSpPr>
          <a:xfrm>
            <a:off x="634267" y="1674131"/>
            <a:ext cx="4174053" cy="4185676"/>
            <a:chOff x="634267" y="1674131"/>
            <a:chExt cx="4174053" cy="4185676"/>
          </a:xfrm>
        </p:grpSpPr>
        <p:grpSp>
          <p:nvGrpSpPr>
            <p:cNvPr id="42" name="图形 19">
              <a:extLst>
                <a:ext uri="{FF2B5EF4-FFF2-40B4-BE49-F238E27FC236}">
                  <a16:creationId xmlns:a16="http://schemas.microsoft.com/office/drawing/2014/main" id="{31A83506-1BDF-64C0-A60B-492AD0E33918}"/>
                </a:ext>
              </a:extLst>
            </p:cNvPr>
            <p:cNvGrpSpPr/>
            <p:nvPr/>
          </p:nvGrpSpPr>
          <p:grpSpPr>
            <a:xfrm>
              <a:off x="634267" y="1674131"/>
              <a:ext cx="4174053" cy="4185676"/>
              <a:chOff x="634267" y="1674131"/>
              <a:chExt cx="4174053" cy="4185676"/>
            </a:xfrm>
          </p:grpSpPr>
          <p:sp>
            <p:nvSpPr>
              <p:cNvPr id="43" name="任意多边形: 形状 42">
                <a:extLst>
                  <a:ext uri="{FF2B5EF4-FFF2-40B4-BE49-F238E27FC236}">
                    <a16:creationId xmlns:a16="http://schemas.microsoft.com/office/drawing/2014/main" id="{E271515B-B14C-F7BA-6589-DD16685025D6}"/>
                  </a:ext>
                </a:extLst>
              </p:cNvPr>
              <p:cNvSpPr/>
              <p:nvPr/>
            </p:nvSpPr>
            <p:spPr>
              <a:xfrm>
                <a:off x="634267" y="1674131"/>
                <a:ext cx="4174053" cy="4185676"/>
              </a:xfrm>
              <a:custGeom>
                <a:avLst/>
                <a:gdLst>
                  <a:gd name="connsiteX0" fmla="*/ 1110194 w 4174053"/>
                  <a:gd name="connsiteY0" fmla="*/ 28462 h 4185676"/>
                  <a:gd name="connsiteX1" fmla="*/ 2925659 w 4174053"/>
                  <a:gd name="connsiteY1" fmla="*/ 847612 h 4185676"/>
                  <a:gd name="connsiteX2" fmla="*/ 3631271 w 4174053"/>
                  <a:gd name="connsiteY2" fmla="*/ 1625996 h 4185676"/>
                  <a:gd name="connsiteX3" fmla="*/ 4135239 w 4174053"/>
                  <a:gd name="connsiteY3" fmla="*/ 2397521 h 4185676"/>
                  <a:gd name="connsiteX4" fmla="*/ 3872730 w 4174053"/>
                  <a:gd name="connsiteY4" fmla="*/ 3645296 h 4185676"/>
                  <a:gd name="connsiteX5" fmla="*/ 2719062 w 4174053"/>
                  <a:gd name="connsiteY5" fmla="*/ 4142120 h 4185676"/>
                  <a:gd name="connsiteX6" fmla="*/ 1403660 w 4174053"/>
                  <a:gd name="connsiteY6" fmla="*/ 4139834 h 4185676"/>
                  <a:gd name="connsiteX7" fmla="*/ 665758 w 4174053"/>
                  <a:gd name="connsiteY7" fmla="*/ 3983147 h 4185676"/>
                  <a:gd name="connsiteX8" fmla="*/ 108260 w 4174053"/>
                  <a:gd name="connsiteY8" fmla="*/ 3566143 h 4185676"/>
                  <a:gd name="connsiteX9" fmla="*/ 42251 w 4174053"/>
                  <a:gd name="connsiteY9" fmla="*/ 2818240 h 4185676"/>
                  <a:gd name="connsiteX10" fmla="*/ 229703 w 4174053"/>
                  <a:gd name="connsiteY10" fmla="*/ 2070908 h 4185676"/>
                  <a:gd name="connsiteX11" fmla="*/ 1110194 w 4174053"/>
                  <a:gd name="connsiteY11" fmla="*/ 28462 h 418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4053" h="4185676">
                    <a:moveTo>
                      <a:pt x="1110194" y="28462"/>
                    </a:moveTo>
                    <a:cubicBezTo>
                      <a:pt x="2048693" y="-153846"/>
                      <a:pt x="2691344" y="589294"/>
                      <a:pt x="2925659" y="847612"/>
                    </a:cubicBezTo>
                    <a:lnTo>
                      <a:pt x="3631271" y="1625996"/>
                    </a:lnTo>
                    <a:cubicBezTo>
                      <a:pt x="3844917" y="1861739"/>
                      <a:pt x="4064468" y="2108056"/>
                      <a:pt x="4135239" y="2397521"/>
                    </a:cubicBezTo>
                    <a:cubicBezTo>
                      <a:pt x="4223060" y="2756708"/>
                      <a:pt x="4172577" y="3376595"/>
                      <a:pt x="3872730" y="3645296"/>
                    </a:cubicBezTo>
                    <a:cubicBezTo>
                      <a:pt x="3572883" y="3913996"/>
                      <a:pt x="3151878" y="4073921"/>
                      <a:pt x="2719062" y="4142120"/>
                    </a:cubicBezTo>
                    <a:cubicBezTo>
                      <a:pt x="2286246" y="4210319"/>
                      <a:pt x="1839905" y="4189745"/>
                      <a:pt x="1403660" y="4139834"/>
                    </a:cubicBezTo>
                    <a:cubicBezTo>
                      <a:pt x="1151247" y="4111259"/>
                      <a:pt x="897692" y="4070968"/>
                      <a:pt x="665758" y="3983147"/>
                    </a:cubicBezTo>
                    <a:cubicBezTo>
                      <a:pt x="433824" y="3895327"/>
                      <a:pt x="223226" y="3755119"/>
                      <a:pt x="108260" y="3566143"/>
                    </a:cubicBezTo>
                    <a:cubicBezTo>
                      <a:pt x="-29948" y="3338876"/>
                      <a:pt x="-16613" y="3068176"/>
                      <a:pt x="42251" y="2818240"/>
                    </a:cubicBezTo>
                    <a:cubicBezTo>
                      <a:pt x="101116" y="2568304"/>
                      <a:pt x="201890" y="2324559"/>
                      <a:pt x="229703" y="2070908"/>
                    </a:cubicBezTo>
                    <a:cubicBezTo>
                      <a:pt x="254183" y="1851071"/>
                      <a:pt x="-204065" y="283923"/>
                      <a:pt x="1110194" y="28462"/>
                    </a:cubicBezTo>
                    <a:close/>
                  </a:path>
                </a:pathLst>
              </a:custGeom>
              <a:solidFill>
                <a:schemeClr val="accent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AC414EE6-37A3-CF5F-755E-8A6FE73FBDC7}"/>
                  </a:ext>
                </a:extLst>
              </p:cNvPr>
              <p:cNvSpPr/>
              <p:nvPr/>
            </p:nvSpPr>
            <p:spPr>
              <a:xfrm>
                <a:off x="634267" y="1674131"/>
                <a:ext cx="4174053" cy="4185676"/>
              </a:xfrm>
              <a:custGeom>
                <a:avLst/>
                <a:gdLst>
                  <a:gd name="connsiteX0" fmla="*/ 1110194 w 4174053"/>
                  <a:gd name="connsiteY0" fmla="*/ 28462 h 4185676"/>
                  <a:gd name="connsiteX1" fmla="*/ 2925659 w 4174053"/>
                  <a:gd name="connsiteY1" fmla="*/ 847612 h 4185676"/>
                  <a:gd name="connsiteX2" fmla="*/ 3631271 w 4174053"/>
                  <a:gd name="connsiteY2" fmla="*/ 1625996 h 4185676"/>
                  <a:gd name="connsiteX3" fmla="*/ 4135239 w 4174053"/>
                  <a:gd name="connsiteY3" fmla="*/ 2397521 h 4185676"/>
                  <a:gd name="connsiteX4" fmla="*/ 3872730 w 4174053"/>
                  <a:gd name="connsiteY4" fmla="*/ 3645296 h 4185676"/>
                  <a:gd name="connsiteX5" fmla="*/ 2719062 w 4174053"/>
                  <a:gd name="connsiteY5" fmla="*/ 4142120 h 4185676"/>
                  <a:gd name="connsiteX6" fmla="*/ 1403660 w 4174053"/>
                  <a:gd name="connsiteY6" fmla="*/ 4139834 h 4185676"/>
                  <a:gd name="connsiteX7" fmla="*/ 665758 w 4174053"/>
                  <a:gd name="connsiteY7" fmla="*/ 3983147 h 4185676"/>
                  <a:gd name="connsiteX8" fmla="*/ 108260 w 4174053"/>
                  <a:gd name="connsiteY8" fmla="*/ 3566143 h 4185676"/>
                  <a:gd name="connsiteX9" fmla="*/ 42251 w 4174053"/>
                  <a:gd name="connsiteY9" fmla="*/ 2818240 h 4185676"/>
                  <a:gd name="connsiteX10" fmla="*/ 229703 w 4174053"/>
                  <a:gd name="connsiteY10" fmla="*/ 2070908 h 4185676"/>
                  <a:gd name="connsiteX11" fmla="*/ 1110194 w 4174053"/>
                  <a:gd name="connsiteY11" fmla="*/ 28462 h 418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4053" h="4185676">
                    <a:moveTo>
                      <a:pt x="1110194" y="28462"/>
                    </a:moveTo>
                    <a:cubicBezTo>
                      <a:pt x="2048693" y="-153846"/>
                      <a:pt x="2691344" y="589294"/>
                      <a:pt x="2925659" y="847612"/>
                    </a:cubicBezTo>
                    <a:lnTo>
                      <a:pt x="3631271" y="1625996"/>
                    </a:lnTo>
                    <a:cubicBezTo>
                      <a:pt x="3844917" y="1861739"/>
                      <a:pt x="4064468" y="2108056"/>
                      <a:pt x="4135239" y="2397521"/>
                    </a:cubicBezTo>
                    <a:cubicBezTo>
                      <a:pt x="4223060" y="2756708"/>
                      <a:pt x="4172577" y="3376595"/>
                      <a:pt x="3872730" y="3645296"/>
                    </a:cubicBezTo>
                    <a:cubicBezTo>
                      <a:pt x="3572883" y="3913996"/>
                      <a:pt x="3151878" y="4073921"/>
                      <a:pt x="2719062" y="4142120"/>
                    </a:cubicBezTo>
                    <a:cubicBezTo>
                      <a:pt x="2286246" y="4210319"/>
                      <a:pt x="1839905" y="4189745"/>
                      <a:pt x="1403660" y="4139834"/>
                    </a:cubicBezTo>
                    <a:cubicBezTo>
                      <a:pt x="1151247" y="4111259"/>
                      <a:pt x="897692" y="4070968"/>
                      <a:pt x="665758" y="3983147"/>
                    </a:cubicBezTo>
                    <a:cubicBezTo>
                      <a:pt x="433824" y="3895327"/>
                      <a:pt x="223226" y="3755119"/>
                      <a:pt x="108260" y="3566143"/>
                    </a:cubicBezTo>
                    <a:cubicBezTo>
                      <a:pt x="-29948" y="3338876"/>
                      <a:pt x="-16613" y="3068176"/>
                      <a:pt x="42251" y="2818240"/>
                    </a:cubicBezTo>
                    <a:cubicBezTo>
                      <a:pt x="101116" y="2568304"/>
                      <a:pt x="201890" y="2324559"/>
                      <a:pt x="229703" y="2070908"/>
                    </a:cubicBezTo>
                    <a:cubicBezTo>
                      <a:pt x="254183" y="1851071"/>
                      <a:pt x="-204065" y="283923"/>
                      <a:pt x="1110194" y="28462"/>
                    </a:cubicBezTo>
                    <a:close/>
                  </a:path>
                </a:pathLst>
              </a:custGeom>
              <a:solidFill>
                <a:srgbClr val="FFFFFF">
                  <a:alpha val="70000"/>
                </a:srgbClr>
              </a:solidFill>
              <a:ln w="9525" cap="flat">
                <a:noFill/>
                <a:prstDash val="solid"/>
                <a:miter/>
              </a:ln>
            </p:spPr>
            <p:txBody>
              <a:bodyPr rtlCol="0" anchor="ctr"/>
              <a:lstStyle/>
              <a:p>
                <a:endParaRPr lang="zh-CN" altLang="en-US"/>
              </a:p>
            </p:txBody>
          </p:sp>
        </p:grpSp>
        <p:sp>
          <p:nvSpPr>
            <p:cNvPr id="46" name="任意多边形: 形状 45">
              <a:extLst>
                <a:ext uri="{FF2B5EF4-FFF2-40B4-BE49-F238E27FC236}">
                  <a16:creationId xmlns:a16="http://schemas.microsoft.com/office/drawing/2014/main" id="{307C3BF3-4D85-64A7-13B1-515A2D9E260F}"/>
                </a:ext>
              </a:extLst>
            </p:cNvPr>
            <p:cNvSpPr/>
            <p:nvPr/>
          </p:nvSpPr>
          <p:spPr>
            <a:xfrm>
              <a:off x="682710" y="5613463"/>
              <a:ext cx="4091273" cy="9525"/>
            </a:xfrm>
            <a:custGeom>
              <a:avLst/>
              <a:gdLst>
                <a:gd name="connsiteX0" fmla="*/ 4091273 w 4091273"/>
                <a:gd name="connsiteY0" fmla="*/ 0 h 9525"/>
                <a:gd name="connsiteX1" fmla="*/ 0 w 4091273"/>
                <a:gd name="connsiteY1" fmla="*/ 0 h 9525"/>
              </a:gdLst>
              <a:ahLst/>
              <a:cxnLst>
                <a:cxn ang="0">
                  <a:pos x="connsiteX0" y="connsiteY0"/>
                </a:cxn>
                <a:cxn ang="0">
                  <a:pos x="connsiteX1" y="connsiteY1"/>
                </a:cxn>
              </a:cxnLst>
              <a:rect l="l" t="t" r="r" b="b"/>
              <a:pathLst>
                <a:path w="4091273" h="9525">
                  <a:moveTo>
                    <a:pt x="4091273" y="0"/>
                  </a:moveTo>
                  <a:lnTo>
                    <a:pt x="0" y="0"/>
                  </a:lnTo>
                </a:path>
              </a:pathLst>
            </a:custGeom>
            <a:ln w="9525" cap="rnd">
              <a:solidFill>
                <a:srgbClr val="263238"/>
              </a:solidFill>
              <a:prstDash val="solid"/>
              <a:round/>
            </a:ln>
          </p:spPr>
          <p:txBody>
            <a:bodyPr rtlCol="0" anchor="ctr"/>
            <a:lstStyle/>
            <a:p>
              <a:endParaRPr lang="zh-CN" altLang="en-US"/>
            </a:p>
          </p:txBody>
        </p:sp>
        <p:sp>
          <p:nvSpPr>
            <p:cNvPr id="47" name="任意多边形: 形状 46">
              <a:extLst>
                <a:ext uri="{FF2B5EF4-FFF2-40B4-BE49-F238E27FC236}">
                  <a16:creationId xmlns:a16="http://schemas.microsoft.com/office/drawing/2014/main" id="{E437E385-2773-45D9-7BE2-4268061732A2}"/>
                </a:ext>
              </a:extLst>
            </p:cNvPr>
            <p:cNvSpPr/>
            <p:nvPr/>
          </p:nvSpPr>
          <p:spPr>
            <a:xfrm>
              <a:off x="2728299" y="1955482"/>
              <a:ext cx="1643348" cy="3657980"/>
            </a:xfrm>
            <a:custGeom>
              <a:avLst/>
              <a:gdLst>
                <a:gd name="connsiteX0" fmla="*/ 1643348 w 1643348"/>
                <a:gd name="connsiteY0" fmla="*/ 3657981 h 3657980"/>
                <a:gd name="connsiteX1" fmla="*/ 1643348 w 1643348"/>
                <a:gd name="connsiteY1" fmla="*/ 0 h 3657980"/>
                <a:gd name="connsiteX2" fmla="*/ 520732 w 1643348"/>
                <a:gd name="connsiteY2" fmla="*/ 0 h 3657980"/>
                <a:gd name="connsiteX3" fmla="*/ 14954 w 1643348"/>
                <a:gd name="connsiteY3" fmla="*/ 823913 h 3657980"/>
                <a:gd name="connsiteX4" fmla="*/ 0 w 1643348"/>
                <a:gd name="connsiteY4" fmla="*/ 832866 h 3657980"/>
                <a:gd name="connsiteX5" fmla="*/ 0 w 1643348"/>
                <a:gd name="connsiteY5" fmla="*/ 3657981 h 365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3348" h="3657980">
                  <a:moveTo>
                    <a:pt x="1643348" y="3657981"/>
                  </a:moveTo>
                  <a:lnTo>
                    <a:pt x="1643348" y="0"/>
                  </a:lnTo>
                  <a:lnTo>
                    <a:pt x="520732" y="0"/>
                  </a:lnTo>
                  <a:cubicBezTo>
                    <a:pt x="496157" y="340547"/>
                    <a:pt x="307505" y="647871"/>
                    <a:pt x="14954" y="823913"/>
                  </a:cubicBezTo>
                  <a:lnTo>
                    <a:pt x="0" y="832866"/>
                  </a:lnTo>
                  <a:lnTo>
                    <a:pt x="0" y="3657981"/>
                  </a:lnTo>
                  <a:close/>
                </a:path>
              </a:pathLst>
            </a:custGeom>
            <a:noFill/>
            <a:ln w="9525" cap="rnd">
              <a:solidFill>
                <a:srgbClr val="263238"/>
              </a:solidFill>
              <a:prstDash val="solid"/>
              <a:round/>
            </a:ln>
          </p:spPr>
          <p:txBody>
            <a:bodyPr rtlCol="0" anchor="ctr"/>
            <a:lstStyle/>
            <a:p>
              <a:endParaRPr lang="zh-CN" altLang="en-US"/>
            </a:p>
          </p:txBody>
        </p:sp>
        <p:grpSp>
          <p:nvGrpSpPr>
            <p:cNvPr id="48" name="图形 19">
              <a:extLst>
                <a:ext uri="{FF2B5EF4-FFF2-40B4-BE49-F238E27FC236}">
                  <a16:creationId xmlns:a16="http://schemas.microsoft.com/office/drawing/2014/main" id="{AD6B0AEE-EF1D-5C88-444D-4074BD996A28}"/>
                </a:ext>
              </a:extLst>
            </p:cNvPr>
            <p:cNvGrpSpPr/>
            <p:nvPr/>
          </p:nvGrpSpPr>
          <p:grpSpPr>
            <a:xfrm>
              <a:off x="3140922" y="2008346"/>
              <a:ext cx="1043273" cy="1134824"/>
              <a:chOff x="3140922" y="2008346"/>
              <a:chExt cx="1043273" cy="1134824"/>
            </a:xfrm>
          </p:grpSpPr>
          <p:sp>
            <p:nvSpPr>
              <p:cNvPr id="49" name="任意多边形: 形状 48">
                <a:extLst>
                  <a:ext uri="{FF2B5EF4-FFF2-40B4-BE49-F238E27FC236}">
                    <a16:creationId xmlns:a16="http://schemas.microsoft.com/office/drawing/2014/main" id="{E3AD1316-F0EE-9274-2EBA-C8A3820092F5}"/>
                  </a:ext>
                </a:extLst>
              </p:cNvPr>
              <p:cNvSpPr/>
              <p:nvPr/>
            </p:nvSpPr>
            <p:spPr>
              <a:xfrm>
                <a:off x="3310181" y="2212943"/>
                <a:ext cx="122125" cy="102599"/>
              </a:xfrm>
              <a:custGeom>
                <a:avLst/>
                <a:gdLst>
                  <a:gd name="connsiteX0" fmla="*/ 30956 w 122125"/>
                  <a:gd name="connsiteY0" fmla="*/ 9049 h 102599"/>
                  <a:gd name="connsiteX1" fmla="*/ 18479 w 122125"/>
                  <a:gd name="connsiteY1" fmla="*/ 51340 h 102599"/>
                  <a:gd name="connsiteX2" fmla="*/ 0 w 122125"/>
                  <a:gd name="connsiteY2" fmla="*/ 98107 h 102599"/>
                  <a:gd name="connsiteX3" fmla="*/ 103156 w 122125"/>
                  <a:gd name="connsiteY3" fmla="*/ 101822 h 102599"/>
                  <a:gd name="connsiteX4" fmla="*/ 119920 w 122125"/>
                  <a:gd name="connsiteY4" fmla="*/ 0 h 102599"/>
                  <a:gd name="connsiteX5" fmla="*/ 26670 w 122125"/>
                  <a:gd name="connsiteY5" fmla="*/ 7239 h 10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25" h="102599">
                    <a:moveTo>
                      <a:pt x="30956" y="9049"/>
                    </a:moveTo>
                    <a:cubicBezTo>
                      <a:pt x="29328" y="23772"/>
                      <a:pt x="25108" y="38091"/>
                      <a:pt x="18479" y="51340"/>
                    </a:cubicBezTo>
                    <a:cubicBezTo>
                      <a:pt x="11239" y="67342"/>
                      <a:pt x="10287" y="82963"/>
                      <a:pt x="0" y="98107"/>
                    </a:cubicBezTo>
                    <a:cubicBezTo>
                      <a:pt x="48387" y="100584"/>
                      <a:pt x="84868" y="104203"/>
                      <a:pt x="103156" y="101822"/>
                    </a:cubicBezTo>
                    <a:cubicBezTo>
                      <a:pt x="123539" y="73247"/>
                      <a:pt x="124396" y="32004"/>
                      <a:pt x="119920" y="0"/>
                    </a:cubicBezTo>
                    <a:cubicBezTo>
                      <a:pt x="91345" y="8668"/>
                      <a:pt x="56388" y="0"/>
                      <a:pt x="26670" y="7239"/>
                    </a:cubicBezTo>
                    <a:close/>
                  </a:path>
                </a:pathLst>
              </a:custGeom>
              <a:solidFill>
                <a:srgbClr val="00000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39C9BE0C-FBB0-0518-01C1-316F3C405765}"/>
                  </a:ext>
                </a:extLst>
              </p:cNvPr>
              <p:cNvSpPr/>
              <p:nvPr/>
            </p:nvSpPr>
            <p:spPr>
              <a:xfrm>
                <a:off x="3292178" y="2209800"/>
                <a:ext cx="137932" cy="90261"/>
              </a:xfrm>
              <a:custGeom>
                <a:avLst/>
                <a:gdLst>
                  <a:gd name="connsiteX0" fmla="*/ 49911 w 137932"/>
                  <a:gd name="connsiteY0" fmla="*/ 0 h 90261"/>
                  <a:gd name="connsiteX1" fmla="*/ 32195 w 137932"/>
                  <a:gd name="connsiteY1" fmla="*/ 40862 h 90261"/>
                  <a:gd name="connsiteX2" fmla="*/ 0 w 137932"/>
                  <a:gd name="connsiteY2" fmla="*/ 85058 h 90261"/>
                  <a:gd name="connsiteX3" fmla="*/ 103537 w 137932"/>
                  <a:gd name="connsiteY3" fmla="*/ 89535 h 90261"/>
                  <a:gd name="connsiteX4" fmla="*/ 137922 w 137932"/>
                  <a:gd name="connsiteY4" fmla="*/ 3143 h 90261"/>
                  <a:gd name="connsiteX5" fmla="*/ 49911 w 137932"/>
                  <a:gd name="connsiteY5" fmla="*/ 0 h 9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932" h="90261">
                    <a:moveTo>
                      <a:pt x="49911" y="0"/>
                    </a:moveTo>
                    <a:cubicBezTo>
                      <a:pt x="46425" y="14547"/>
                      <a:pt x="40424" y="28374"/>
                      <a:pt x="32195" y="40862"/>
                    </a:cubicBezTo>
                    <a:cubicBezTo>
                      <a:pt x="22698" y="56454"/>
                      <a:pt x="11925" y="71236"/>
                      <a:pt x="0" y="85058"/>
                    </a:cubicBezTo>
                    <a:cubicBezTo>
                      <a:pt x="34290" y="89819"/>
                      <a:pt x="68961" y="91317"/>
                      <a:pt x="103537" y="89535"/>
                    </a:cubicBezTo>
                    <a:cubicBezTo>
                      <a:pt x="125987" y="66428"/>
                      <a:pt x="138351" y="35358"/>
                      <a:pt x="137922" y="3143"/>
                    </a:cubicBezTo>
                    <a:cubicBezTo>
                      <a:pt x="103442" y="2096"/>
                      <a:pt x="49911" y="0"/>
                      <a:pt x="49911" y="0"/>
                    </a:cubicBezTo>
                    <a:close/>
                  </a:path>
                </a:pathLst>
              </a:custGeom>
              <a:solidFill>
                <a:srgbClr val="FFFFFF"/>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A9CABB8F-B9A9-319C-F678-2EFA0F7AF95D}"/>
                  </a:ext>
                </a:extLst>
              </p:cNvPr>
              <p:cNvSpPr/>
              <p:nvPr/>
            </p:nvSpPr>
            <p:spPr>
              <a:xfrm>
                <a:off x="3163877" y="2334577"/>
                <a:ext cx="118627" cy="102598"/>
              </a:xfrm>
              <a:custGeom>
                <a:avLst/>
                <a:gdLst>
                  <a:gd name="connsiteX0" fmla="*/ 26003 w 118627"/>
                  <a:gd name="connsiteY0" fmla="*/ 9049 h 102598"/>
                  <a:gd name="connsiteX1" fmla="*/ 13525 w 118627"/>
                  <a:gd name="connsiteY1" fmla="*/ 51340 h 102598"/>
                  <a:gd name="connsiteX2" fmla="*/ 0 w 118627"/>
                  <a:gd name="connsiteY2" fmla="*/ 98012 h 102598"/>
                  <a:gd name="connsiteX3" fmla="*/ 103251 w 118627"/>
                  <a:gd name="connsiteY3" fmla="*/ 101822 h 102598"/>
                  <a:gd name="connsiteX4" fmla="*/ 114967 w 118627"/>
                  <a:gd name="connsiteY4" fmla="*/ 0 h 102598"/>
                  <a:gd name="connsiteX5" fmla="*/ 21717 w 118627"/>
                  <a:gd name="connsiteY5" fmla="*/ 7239 h 10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627" h="102598">
                    <a:moveTo>
                      <a:pt x="26003" y="9049"/>
                    </a:moveTo>
                    <a:cubicBezTo>
                      <a:pt x="24365" y="23774"/>
                      <a:pt x="20136" y="38090"/>
                      <a:pt x="13525" y="51340"/>
                    </a:cubicBezTo>
                    <a:cubicBezTo>
                      <a:pt x="6286" y="67247"/>
                      <a:pt x="10287" y="82868"/>
                      <a:pt x="0" y="98012"/>
                    </a:cubicBezTo>
                    <a:cubicBezTo>
                      <a:pt x="48387" y="100584"/>
                      <a:pt x="84867" y="104204"/>
                      <a:pt x="103251" y="101822"/>
                    </a:cubicBezTo>
                    <a:cubicBezTo>
                      <a:pt x="123539" y="73247"/>
                      <a:pt x="119443" y="32004"/>
                      <a:pt x="114967" y="0"/>
                    </a:cubicBezTo>
                    <a:cubicBezTo>
                      <a:pt x="86392" y="8573"/>
                      <a:pt x="51435" y="0"/>
                      <a:pt x="21717" y="7239"/>
                    </a:cubicBezTo>
                    <a:close/>
                  </a:path>
                </a:pathLst>
              </a:custGeom>
              <a:solidFill>
                <a:srgbClr val="000000"/>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BFA3DF93-8944-E0DC-D70E-630B3AE40A3A}"/>
                  </a:ext>
                </a:extLst>
              </p:cNvPr>
              <p:cNvSpPr/>
              <p:nvPr/>
            </p:nvSpPr>
            <p:spPr>
              <a:xfrm>
                <a:off x="3140922" y="2331339"/>
                <a:ext cx="138307" cy="90328"/>
              </a:xfrm>
              <a:custGeom>
                <a:avLst/>
                <a:gdLst>
                  <a:gd name="connsiteX0" fmla="*/ 49911 w 138307"/>
                  <a:gd name="connsiteY0" fmla="*/ 0 h 90328"/>
                  <a:gd name="connsiteX1" fmla="*/ 32194 w 138307"/>
                  <a:gd name="connsiteY1" fmla="*/ 40957 h 90328"/>
                  <a:gd name="connsiteX2" fmla="*/ 0 w 138307"/>
                  <a:gd name="connsiteY2" fmla="*/ 85153 h 90328"/>
                  <a:gd name="connsiteX3" fmla="*/ 103537 w 138307"/>
                  <a:gd name="connsiteY3" fmla="*/ 89630 h 90328"/>
                  <a:gd name="connsiteX4" fmla="*/ 138303 w 138307"/>
                  <a:gd name="connsiteY4" fmla="*/ 3238 h 90328"/>
                  <a:gd name="connsiteX5" fmla="*/ 49911 w 138307"/>
                  <a:gd name="connsiteY5" fmla="*/ 0 h 9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307" h="90328">
                    <a:moveTo>
                      <a:pt x="49911" y="0"/>
                    </a:moveTo>
                    <a:cubicBezTo>
                      <a:pt x="46406" y="14573"/>
                      <a:pt x="40414" y="28423"/>
                      <a:pt x="32194" y="40957"/>
                    </a:cubicBezTo>
                    <a:cubicBezTo>
                      <a:pt x="22698" y="56550"/>
                      <a:pt x="11925" y="71333"/>
                      <a:pt x="0" y="85153"/>
                    </a:cubicBezTo>
                    <a:cubicBezTo>
                      <a:pt x="34299" y="89868"/>
                      <a:pt x="68961" y="91364"/>
                      <a:pt x="103537" y="89630"/>
                    </a:cubicBezTo>
                    <a:cubicBezTo>
                      <a:pt x="126092" y="66561"/>
                      <a:pt x="138589" y="35500"/>
                      <a:pt x="138303" y="3238"/>
                    </a:cubicBezTo>
                    <a:cubicBezTo>
                      <a:pt x="103441" y="2286"/>
                      <a:pt x="49911" y="0"/>
                      <a:pt x="49911" y="0"/>
                    </a:cubicBezTo>
                    <a:close/>
                  </a:path>
                </a:pathLst>
              </a:custGeom>
              <a:solidFill>
                <a:srgbClr val="FFFFFF"/>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A06C6D7A-1AF7-402B-EF7B-7817611FD3D9}"/>
                  </a:ext>
                </a:extLst>
              </p:cNvPr>
              <p:cNvSpPr/>
              <p:nvPr/>
            </p:nvSpPr>
            <p:spPr>
              <a:xfrm>
                <a:off x="3469725" y="2205227"/>
                <a:ext cx="122707" cy="102598"/>
              </a:xfrm>
              <a:custGeom>
                <a:avLst/>
                <a:gdLst>
                  <a:gd name="connsiteX0" fmla="*/ 31432 w 122707"/>
                  <a:gd name="connsiteY0" fmla="*/ 9049 h 102598"/>
                  <a:gd name="connsiteX1" fmla="*/ 19050 w 122707"/>
                  <a:gd name="connsiteY1" fmla="*/ 51340 h 102598"/>
                  <a:gd name="connsiteX2" fmla="*/ 0 w 122707"/>
                  <a:gd name="connsiteY2" fmla="*/ 98012 h 102598"/>
                  <a:gd name="connsiteX3" fmla="*/ 103251 w 122707"/>
                  <a:gd name="connsiteY3" fmla="*/ 101822 h 102598"/>
                  <a:gd name="connsiteX4" fmla="*/ 120682 w 122707"/>
                  <a:gd name="connsiteY4" fmla="*/ 0 h 102598"/>
                  <a:gd name="connsiteX5" fmla="*/ 27337 w 122707"/>
                  <a:gd name="connsiteY5" fmla="*/ 7239 h 10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707" h="102598">
                    <a:moveTo>
                      <a:pt x="31432" y="9049"/>
                    </a:moveTo>
                    <a:cubicBezTo>
                      <a:pt x="29823" y="23764"/>
                      <a:pt x="25632" y="38080"/>
                      <a:pt x="19050" y="51340"/>
                    </a:cubicBezTo>
                    <a:cubicBezTo>
                      <a:pt x="11811" y="67247"/>
                      <a:pt x="10287" y="82868"/>
                      <a:pt x="0" y="98012"/>
                    </a:cubicBezTo>
                    <a:cubicBezTo>
                      <a:pt x="48482" y="100584"/>
                      <a:pt x="84963" y="104204"/>
                      <a:pt x="103251" y="101822"/>
                    </a:cubicBezTo>
                    <a:cubicBezTo>
                      <a:pt x="123635" y="73247"/>
                      <a:pt x="125063" y="32004"/>
                      <a:pt x="120682" y="0"/>
                    </a:cubicBezTo>
                    <a:cubicBezTo>
                      <a:pt x="92107" y="8573"/>
                      <a:pt x="57055" y="0"/>
                      <a:pt x="27337" y="7239"/>
                    </a:cubicBezTo>
                    <a:close/>
                  </a:path>
                </a:pathLst>
              </a:custGeom>
              <a:solidFill>
                <a:srgbClr val="000000"/>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FF50E6E-9B18-7C51-5422-8658D333D56B}"/>
                  </a:ext>
                </a:extLst>
              </p:cNvPr>
              <p:cNvSpPr/>
              <p:nvPr/>
            </p:nvSpPr>
            <p:spPr>
              <a:xfrm>
                <a:off x="3452199" y="2201989"/>
                <a:ext cx="138023" cy="90327"/>
              </a:xfrm>
              <a:custGeom>
                <a:avLst/>
                <a:gdLst>
                  <a:gd name="connsiteX0" fmla="*/ 49911 w 138023"/>
                  <a:gd name="connsiteY0" fmla="*/ 0 h 90327"/>
                  <a:gd name="connsiteX1" fmla="*/ 32195 w 138023"/>
                  <a:gd name="connsiteY1" fmla="*/ 40958 h 90327"/>
                  <a:gd name="connsiteX2" fmla="*/ 0 w 138023"/>
                  <a:gd name="connsiteY2" fmla="*/ 85154 h 90327"/>
                  <a:gd name="connsiteX3" fmla="*/ 103537 w 138023"/>
                  <a:gd name="connsiteY3" fmla="*/ 89630 h 90327"/>
                  <a:gd name="connsiteX4" fmla="*/ 138017 w 138023"/>
                  <a:gd name="connsiteY4" fmla="*/ 3238 h 90327"/>
                  <a:gd name="connsiteX5" fmla="*/ 49911 w 138023"/>
                  <a:gd name="connsiteY5" fmla="*/ 0 h 9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23" h="90327">
                    <a:moveTo>
                      <a:pt x="49911" y="0"/>
                    </a:moveTo>
                    <a:cubicBezTo>
                      <a:pt x="46406" y="14571"/>
                      <a:pt x="40415" y="28427"/>
                      <a:pt x="32195" y="40958"/>
                    </a:cubicBezTo>
                    <a:cubicBezTo>
                      <a:pt x="22698" y="56549"/>
                      <a:pt x="11925" y="71331"/>
                      <a:pt x="0" y="85154"/>
                    </a:cubicBezTo>
                    <a:cubicBezTo>
                      <a:pt x="34299" y="89864"/>
                      <a:pt x="68961" y="91363"/>
                      <a:pt x="103537" y="89630"/>
                    </a:cubicBezTo>
                    <a:cubicBezTo>
                      <a:pt x="125939" y="66487"/>
                      <a:pt x="138332" y="35449"/>
                      <a:pt x="138017" y="3238"/>
                    </a:cubicBezTo>
                    <a:cubicBezTo>
                      <a:pt x="103251" y="2191"/>
                      <a:pt x="49911" y="0"/>
                      <a:pt x="49911" y="0"/>
                    </a:cubicBezTo>
                    <a:close/>
                  </a:path>
                </a:pathLst>
              </a:custGeom>
              <a:solidFill>
                <a:schemeClr val="accent1"/>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887CBC4-FF0A-F6BB-FC5F-279F56174CB7}"/>
                  </a:ext>
                </a:extLst>
              </p:cNvPr>
              <p:cNvSpPr/>
              <p:nvPr/>
            </p:nvSpPr>
            <p:spPr>
              <a:xfrm>
                <a:off x="4060656" y="3009804"/>
                <a:ext cx="122612" cy="102587"/>
              </a:xfrm>
              <a:custGeom>
                <a:avLst/>
                <a:gdLst>
                  <a:gd name="connsiteX0" fmla="*/ 31528 w 122612"/>
                  <a:gd name="connsiteY0" fmla="*/ 9049 h 102587"/>
                  <a:gd name="connsiteX1" fmla="*/ 19050 w 122612"/>
                  <a:gd name="connsiteY1" fmla="*/ 51340 h 102587"/>
                  <a:gd name="connsiteX2" fmla="*/ 0 w 122612"/>
                  <a:gd name="connsiteY2" fmla="*/ 98012 h 102587"/>
                  <a:gd name="connsiteX3" fmla="*/ 103156 w 122612"/>
                  <a:gd name="connsiteY3" fmla="*/ 101822 h 102587"/>
                  <a:gd name="connsiteX4" fmla="*/ 120587 w 122612"/>
                  <a:gd name="connsiteY4" fmla="*/ 0 h 102587"/>
                  <a:gd name="connsiteX5" fmla="*/ 27241 w 122612"/>
                  <a:gd name="connsiteY5" fmla="*/ 7144 h 10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612" h="102587">
                    <a:moveTo>
                      <a:pt x="31528" y="9049"/>
                    </a:moveTo>
                    <a:cubicBezTo>
                      <a:pt x="29889" y="23774"/>
                      <a:pt x="25660" y="38090"/>
                      <a:pt x="19050" y="51340"/>
                    </a:cubicBezTo>
                    <a:cubicBezTo>
                      <a:pt x="11811" y="67246"/>
                      <a:pt x="10287" y="82867"/>
                      <a:pt x="0" y="98012"/>
                    </a:cubicBezTo>
                    <a:cubicBezTo>
                      <a:pt x="48387" y="100489"/>
                      <a:pt x="84868" y="104203"/>
                      <a:pt x="103156" y="101822"/>
                    </a:cubicBezTo>
                    <a:cubicBezTo>
                      <a:pt x="123539" y="73247"/>
                      <a:pt x="124968" y="31909"/>
                      <a:pt x="120587" y="0"/>
                    </a:cubicBezTo>
                    <a:cubicBezTo>
                      <a:pt x="92012" y="8572"/>
                      <a:pt x="57055" y="0"/>
                      <a:pt x="27241" y="7144"/>
                    </a:cubicBezTo>
                    <a:close/>
                  </a:path>
                </a:pathLst>
              </a:custGeom>
              <a:solidFill>
                <a:srgbClr val="000000"/>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E42E6ED-716E-6A93-A483-1B8AA6BD31F3}"/>
                  </a:ext>
                </a:extLst>
              </p:cNvPr>
              <p:cNvSpPr/>
              <p:nvPr/>
            </p:nvSpPr>
            <p:spPr>
              <a:xfrm>
                <a:off x="4043225" y="3006566"/>
                <a:ext cx="138022" cy="90294"/>
              </a:xfrm>
              <a:custGeom>
                <a:avLst/>
                <a:gdLst>
                  <a:gd name="connsiteX0" fmla="*/ 49911 w 138022"/>
                  <a:gd name="connsiteY0" fmla="*/ 0 h 90294"/>
                  <a:gd name="connsiteX1" fmla="*/ 32195 w 138022"/>
                  <a:gd name="connsiteY1" fmla="*/ 40958 h 90294"/>
                  <a:gd name="connsiteX2" fmla="*/ 0 w 138022"/>
                  <a:gd name="connsiteY2" fmla="*/ 85058 h 90294"/>
                  <a:gd name="connsiteX3" fmla="*/ 103632 w 138022"/>
                  <a:gd name="connsiteY3" fmla="*/ 89630 h 90294"/>
                  <a:gd name="connsiteX4" fmla="*/ 138017 w 138022"/>
                  <a:gd name="connsiteY4" fmla="*/ 3334 h 90294"/>
                  <a:gd name="connsiteX5" fmla="*/ 49911 w 138022"/>
                  <a:gd name="connsiteY5" fmla="*/ 0 h 9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22" h="90294">
                    <a:moveTo>
                      <a:pt x="49911" y="0"/>
                    </a:moveTo>
                    <a:cubicBezTo>
                      <a:pt x="46406" y="14573"/>
                      <a:pt x="40415" y="28423"/>
                      <a:pt x="32195" y="40958"/>
                    </a:cubicBezTo>
                    <a:cubicBezTo>
                      <a:pt x="22717" y="56531"/>
                      <a:pt x="11944" y="71285"/>
                      <a:pt x="0" y="85058"/>
                    </a:cubicBezTo>
                    <a:cubicBezTo>
                      <a:pt x="34328" y="89792"/>
                      <a:pt x="69018" y="91316"/>
                      <a:pt x="103632" y="89630"/>
                    </a:cubicBezTo>
                    <a:cubicBezTo>
                      <a:pt x="125959" y="66475"/>
                      <a:pt x="138303" y="35490"/>
                      <a:pt x="138017" y="3334"/>
                    </a:cubicBezTo>
                    <a:cubicBezTo>
                      <a:pt x="103442" y="2191"/>
                      <a:pt x="49911" y="0"/>
                      <a:pt x="49911" y="0"/>
                    </a:cubicBezTo>
                    <a:close/>
                  </a:path>
                </a:pathLst>
              </a:custGeom>
              <a:solidFill>
                <a:schemeClr val="accent1"/>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EBF1DEF-C3A3-C687-A6CB-0F28945612B2}"/>
                  </a:ext>
                </a:extLst>
              </p:cNvPr>
              <p:cNvSpPr/>
              <p:nvPr/>
            </p:nvSpPr>
            <p:spPr>
              <a:xfrm>
                <a:off x="3872060" y="3040570"/>
                <a:ext cx="122656" cy="102599"/>
              </a:xfrm>
              <a:custGeom>
                <a:avLst/>
                <a:gdLst>
                  <a:gd name="connsiteX0" fmla="*/ 31528 w 122656"/>
                  <a:gd name="connsiteY0" fmla="*/ 9049 h 102599"/>
                  <a:gd name="connsiteX1" fmla="*/ 19050 w 122656"/>
                  <a:gd name="connsiteY1" fmla="*/ 51340 h 102599"/>
                  <a:gd name="connsiteX2" fmla="*/ 0 w 122656"/>
                  <a:gd name="connsiteY2" fmla="*/ 98108 h 102599"/>
                  <a:gd name="connsiteX3" fmla="*/ 103251 w 122656"/>
                  <a:gd name="connsiteY3" fmla="*/ 101822 h 102599"/>
                  <a:gd name="connsiteX4" fmla="*/ 120587 w 122656"/>
                  <a:gd name="connsiteY4" fmla="*/ 0 h 102599"/>
                  <a:gd name="connsiteX5" fmla="*/ 27242 w 122656"/>
                  <a:gd name="connsiteY5" fmla="*/ 7239 h 10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656" h="102599">
                    <a:moveTo>
                      <a:pt x="31528" y="9049"/>
                    </a:moveTo>
                    <a:cubicBezTo>
                      <a:pt x="29899" y="23774"/>
                      <a:pt x="25680" y="38090"/>
                      <a:pt x="19050" y="51340"/>
                    </a:cubicBezTo>
                    <a:cubicBezTo>
                      <a:pt x="11716" y="67342"/>
                      <a:pt x="10192" y="82963"/>
                      <a:pt x="0" y="98108"/>
                    </a:cubicBezTo>
                    <a:cubicBezTo>
                      <a:pt x="48387" y="100584"/>
                      <a:pt x="84868" y="104204"/>
                      <a:pt x="103251" y="101822"/>
                    </a:cubicBezTo>
                    <a:cubicBezTo>
                      <a:pt x="123539" y="73247"/>
                      <a:pt x="125063" y="32004"/>
                      <a:pt x="120587" y="0"/>
                    </a:cubicBezTo>
                    <a:cubicBezTo>
                      <a:pt x="92012" y="8572"/>
                      <a:pt x="57055" y="0"/>
                      <a:pt x="27242" y="7239"/>
                    </a:cubicBezTo>
                    <a:close/>
                  </a:path>
                </a:pathLst>
              </a:custGeom>
              <a:solidFill>
                <a:srgbClr val="000000"/>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A77D1F48-B7CC-2CC3-685C-62C935229248}"/>
                  </a:ext>
                </a:extLst>
              </p:cNvPr>
              <p:cNvSpPr/>
              <p:nvPr/>
            </p:nvSpPr>
            <p:spPr>
              <a:xfrm>
                <a:off x="3854534" y="3037427"/>
                <a:ext cx="138025" cy="90233"/>
              </a:xfrm>
              <a:custGeom>
                <a:avLst/>
                <a:gdLst>
                  <a:gd name="connsiteX0" fmla="*/ 50006 w 138025"/>
                  <a:gd name="connsiteY0" fmla="*/ 0 h 90233"/>
                  <a:gd name="connsiteX1" fmla="*/ 32195 w 138025"/>
                  <a:gd name="connsiteY1" fmla="*/ 40862 h 90233"/>
                  <a:gd name="connsiteX2" fmla="*/ 0 w 138025"/>
                  <a:gd name="connsiteY2" fmla="*/ 85058 h 90233"/>
                  <a:gd name="connsiteX3" fmla="*/ 103632 w 138025"/>
                  <a:gd name="connsiteY3" fmla="*/ 89535 h 90233"/>
                  <a:gd name="connsiteX4" fmla="*/ 138017 w 138025"/>
                  <a:gd name="connsiteY4" fmla="*/ 3143 h 90233"/>
                  <a:gd name="connsiteX5" fmla="*/ 50006 w 138025"/>
                  <a:gd name="connsiteY5" fmla="*/ 0 h 9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25" h="90233">
                    <a:moveTo>
                      <a:pt x="50006" y="0"/>
                    </a:moveTo>
                    <a:cubicBezTo>
                      <a:pt x="46463" y="14545"/>
                      <a:pt x="40443" y="28365"/>
                      <a:pt x="32195" y="40862"/>
                    </a:cubicBezTo>
                    <a:cubicBezTo>
                      <a:pt x="22698" y="56455"/>
                      <a:pt x="11925" y="71238"/>
                      <a:pt x="0" y="85058"/>
                    </a:cubicBezTo>
                    <a:cubicBezTo>
                      <a:pt x="34328" y="89773"/>
                      <a:pt x="69028" y="91269"/>
                      <a:pt x="103632" y="89535"/>
                    </a:cubicBezTo>
                    <a:cubicBezTo>
                      <a:pt x="126035" y="66399"/>
                      <a:pt x="138398" y="35347"/>
                      <a:pt x="138017" y="3143"/>
                    </a:cubicBezTo>
                    <a:cubicBezTo>
                      <a:pt x="103537" y="2096"/>
                      <a:pt x="50006" y="0"/>
                      <a:pt x="50006" y="0"/>
                    </a:cubicBezTo>
                    <a:close/>
                  </a:path>
                </a:pathLst>
              </a:custGeom>
              <a:solidFill>
                <a:schemeClr val="accent1"/>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5D8A0AA-CF31-BD64-F498-7C93F68A06DE}"/>
                  </a:ext>
                </a:extLst>
              </p:cNvPr>
              <p:cNvSpPr/>
              <p:nvPr/>
            </p:nvSpPr>
            <p:spPr>
              <a:xfrm>
                <a:off x="3702801" y="3011328"/>
                <a:ext cx="122612" cy="102599"/>
              </a:xfrm>
              <a:custGeom>
                <a:avLst/>
                <a:gdLst>
                  <a:gd name="connsiteX0" fmla="*/ 31528 w 122612"/>
                  <a:gd name="connsiteY0" fmla="*/ 9049 h 102599"/>
                  <a:gd name="connsiteX1" fmla="*/ 19050 w 122612"/>
                  <a:gd name="connsiteY1" fmla="*/ 51340 h 102599"/>
                  <a:gd name="connsiteX2" fmla="*/ 0 w 122612"/>
                  <a:gd name="connsiteY2" fmla="*/ 98108 h 102599"/>
                  <a:gd name="connsiteX3" fmla="*/ 103156 w 122612"/>
                  <a:gd name="connsiteY3" fmla="*/ 101822 h 102599"/>
                  <a:gd name="connsiteX4" fmla="*/ 120587 w 122612"/>
                  <a:gd name="connsiteY4" fmla="*/ 0 h 102599"/>
                  <a:gd name="connsiteX5" fmla="*/ 27241 w 122612"/>
                  <a:gd name="connsiteY5" fmla="*/ 7239 h 10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612" h="102599">
                    <a:moveTo>
                      <a:pt x="31528" y="9049"/>
                    </a:moveTo>
                    <a:cubicBezTo>
                      <a:pt x="29918" y="23774"/>
                      <a:pt x="25689" y="38100"/>
                      <a:pt x="19050" y="51340"/>
                    </a:cubicBezTo>
                    <a:cubicBezTo>
                      <a:pt x="11811" y="67342"/>
                      <a:pt x="10287" y="82963"/>
                      <a:pt x="0" y="98108"/>
                    </a:cubicBezTo>
                    <a:cubicBezTo>
                      <a:pt x="48387" y="100584"/>
                      <a:pt x="84868" y="104204"/>
                      <a:pt x="103156" y="101822"/>
                    </a:cubicBezTo>
                    <a:cubicBezTo>
                      <a:pt x="123539" y="73247"/>
                      <a:pt x="124968" y="32004"/>
                      <a:pt x="120587" y="0"/>
                    </a:cubicBezTo>
                    <a:cubicBezTo>
                      <a:pt x="92012" y="8668"/>
                      <a:pt x="57055" y="0"/>
                      <a:pt x="27241" y="7239"/>
                    </a:cubicBezTo>
                    <a:close/>
                  </a:path>
                </a:pathLst>
              </a:custGeom>
              <a:solidFill>
                <a:srgbClr val="000000"/>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89F927AC-81F5-C7F4-DB4B-23CBCD60AADB}"/>
                  </a:ext>
                </a:extLst>
              </p:cNvPr>
              <p:cNvSpPr/>
              <p:nvPr/>
            </p:nvSpPr>
            <p:spPr>
              <a:xfrm>
                <a:off x="3685371" y="3008185"/>
                <a:ext cx="138023" cy="90294"/>
              </a:xfrm>
              <a:custGeom>
                <a:avLst/>
                <a:gdLst>
                  <a:gd name="connsiteX0" fmla="*/ 49911 w 138023"/>
                  <a:gd name="connsiteY0" fmla="*/ 0 h 90294"/>
                  <a:gd name="connsiteX1" fmla="*/ 32194 w 138023"/>
                  <a:gd name="connsiteY1" fmla="*/ 40957 h 90294"/>
                  <a:gd name="connsiteX2" fmla="*/ 0 w 138023"/>
                  <a:gd name="connsiteY2" fmla="*/ 85058 h 90294"/>
                  <a:gd name="connsiteX3" fmla="*/ 103632 w 138023"/>
                  <a:gd name="connsiteY3" fmla="*/ 89630 h 90294"/>
                  <a:gd name="connsiteX4" fmla="*/ 138017 w 138023"/>
                  <a:gd name="connsiteY4" fmla="*/ 3143 h 90294"/>
                  <a:gd name="connsiteX5" fmla="*/ 49911 w 138023"/>
                  <a:gd name="connsiteY5" fmla="*/ 0 h 9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23" h="90294">
                    <a:moveTo>
                      <a:pt x="49911" y="0"/>
                    </a:moveTo>
                    <a:cubicBezTo>
                      <a:pt x="46406" y="14573"/>
                      <a:pt x="40414" y="28423"/>
                      <a:pt x="32194" y="40957"/>
                    </a:cubicBezTo>
                    <a:cubicBezTo>
                      <a:pt x="22669" y="56502"/>
                      <a:pt x="11906" y="71247"/>
                      <a:pt x="0" y="85058"/>
                    </a:cubicBezTo>
                    <a:cubicBezTo>
                      <a:pt x="34328" y="89792"/>
                      <a:pt x="69018" y="91316"/>
                      <a:pt x="103632" y="89630"/>
                    </a:cubicBezTo>
                    <a:cubicBezTo>
                      <a:pt x="125987" y="66427"/>
                      <a:pt x="138341" y="35366"/>
                      <a:pt x="138017" y="3143"/>
                    </a:cubicBezTo>
                    <a:cubicBezTo>
                      <a:pt x="103537" y="1714"/>
                      <a:pt x="49911" y="0"/>
                      <a:pt x="49911" y="0"/>
                    </a:cubicBezTo>
                    <a:close/>
                  </a:path>
                </a:pathLst>
              </a:custGeom>
              <a:solidFill>
                <a:srgbClr val="FFFFFF"/>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6B9305F5-6302-FACC-32AD-6E134F6DFDBF}"/>
                  </a:ext>
                </a:extLst>
              </p:cNvPr>
              <p:cNvSpPr/>
              <p:nvPr/>
            </p:nvSpPr>
            <p:spPr>
              <a:xfrm>
                <a:off x="3629459" y="2127694"/>
                <a:ext cx="554736" cy="815530"/>
              </a:xfrm>
              <a:custGeom>
                <a:avLst/>
                <a:gdLst>
                  <a:gd name="connsiteX0" fmla="*/ 0 w 554736"/>
                  <a:gd name="connsiteY0" fmla="*/ 0 h 815530"/>
                  <a:gd name="connsiteX1" fmla="*/ 554736 w 554736"/>
                  <a:gd name="connsiteY1" fmla="*/ 0 h 815530"/>
                  <a:gd name="connsiteX2" fmla="*/ 554736 w 554736"/>
                  <a:gd name="connsiteY2" fmla="*/ 815531 h 815530"/>
                  <a:gd name="connsiteX3" fmla="*/ 0 w 554736"/>
                  <a:gd name="connsiteY3" fmla="*/ 815531 h 815530"/>
                </a:gdLst>
                <a:ahLst/>
                <a:cxnLst>
                  <a:cxn ang="0">
                    <a:pos x="connsiteX0" y="connsiteY0"/>
                  </a:cxn>
                  <a:cxn ang="0">
                    <a:pos x="connsiteX1" y="connsiteY1"/>
                  </a:cxn>
                  <a:cxn ang="0">
                    <a:pos x="connsiteX2" y="connsiteY2"/>
                  </a:cxn>
                  <a:cxn ang="0">
                    <a:pos x="connsiteX3" y="connsiteY3"/>
                  </a:cxn>
                </a:cxnLst>
                <a:rect l="l" t="t" r="r" b="b"/>
                <a:pathLst>
                  <a:path w="554736" h="815530">
                    <a:moveTo>
                      <a:pt x="0" y="0"/>
                    </a:moveTo>
                    <a:lnTo>
                      <a:pt x="554736" y="0"/>
                    </a:lnTo>
                    <a:lnTo>
                      <a:pt x="554736" y="815531"/>
                    </a:lnTo>
                    <a:lnTo>
                      <a:pt x="0" y="815531"/>
                    </a:lnTo>
                    <a:close/>
                  </a:path>
                </a:pathLst>
              </a:custGeom>
              <a:solidFill>
                <a:srgbClr val="263238"/>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72212ED-BC93-C680-4279-F501B5D74EE1}"/>
                  </a:ext>
                </a:extLst>
              </p:cNvPr>
              <p:cNvSpPr/>
              <p:nvPr/>
            </p:nvSpPr>
            <p:spPr>
              <a:xfrm>
                <a:off x="3597836" y="2117312"/>
                <a:ext cx="580929" cy="815720"/>
              </a:xfrm>
              <a:custGeom>
                <a:avLst/>
                <a:gdLst>
                  <a:gd name="connsiteX0" fmla="*/ 563880 w 580929"/>
                  <a:gd name="connsiteY0" fmla="*/ 815721 h 815720"/>
                  <a:gd name="connsiteX1" fmla="*/ 0 w 580929"/>
                  <a:gd name="connsiteY1" fmla="*/ 815721 h 815720"/>
                  <a:gd name="connsiteX2" fmla="*/ 27337 w 580929"/>
                  <a:gd name="connsiteY2" fmla="*/ 491871 h 815720"/>
                  <a:gd name="connsiteX3" fmla="*/ 32861 w 580929"/>
                  <a:gd name="connsiteY3" fmla="*/ 323279 h 815720"/>
                  <a:gd name="connsiteX4" fmla="*/ 26479 w 580929"/>
                  <a:gd name="connsiteY4" fmla="*/ 0 h 815720"/>
                  <a:gd name="connsiteX5" fmla="*/ 578358 w 580929"/>
                  <a:gd name="connsiteY5" fmla="*/ 0 h 815720"/>
                  <a:gd name="connsiteX6" fmla="*/ 580930 w 580929"/>
                  <a:gd name="connsiteY6" fmla="*/ 396526 h 815720"/>
                  <a:gd name="connsiteX7" fmla="*/ 579025 w 580929"/>
                  <a:gd name="connsiteY7" fmla="*/ 492443 h 81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929" h="815720">
                    <a:moveTo>
                      <a:pt x="563880" y="815721"/>
                    </a:moveTo>
                    <a:lnTo>
                      <a:pt x="0" y="815721"/>
                    </a:lnTo>
                    <a:lnTo>
                      <a:pt x="27337" y="491871"/>
                    </a:lnTo>
                    <a:cubicBezTo>
                      <a:pt x="32080" y="435807"/>
                      <a:pt x="33928" y="379533"/>
                      <a:pt x="32861" y="323279"/>
                    </a:cubicBezTo>
                    <a:lnTo>
                      <a:pt x="26479" y="0"/>
                    </a:lnTo>
                    <a:lnTo>
                      <a:pt x="578358" y="0"/>
                    </a:lnTo>
                    <a:lnTo>
                      <a:pt x="580930" y="396526"/>
                    </a:lnTo>
                    <a:cubicBezTo>
                      <a:pt x="580930" y="428530"/>
                      <a:pt x="580930" y="460534"/>
                      <a:pt x="579025" y="492443"/>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5" name="任意多边形: 形状 64">
                <a:extLst>
                  <a:ext uri="{FF2B5EF4-FFF2-40B4-BE49-F238E27FC236}">
                    <a16:creationId xmlns:a16="http://schemas.microsoft.com/office/drawing/2014/main" id="{A1972B77-6C41-D857-DDB5-5AF5EDED5586}"/>
                  </a:ext>
                </a:extLst>
              </p:cNvPr>
              <p:cNvSpPr/>
              <p:nvPr/>
            </p:nvSpPr>
            <p:spPr>
              <a:xfrm>
                <a:off x="3568403" y="2106453"/>
                <a:ext cx="602457" cy="815530"/>
              </a:xfrm>
              <a:custGeom>
                <a:avLst/>
                <a:gdLst>
                  <a:gd name="connsiteX0" fmla="*/ 569881 w 602457"/>
                  <a:gd name="connsiteY0" fmla="*/ 815531 h 815530"/>
                  <a:gd name="connsiteX1" fmla="*/ 0 w 602457"/>
                  <a:gd name="connsiteY1" fmla="*/ 815531 h 815530"/>
                  <a:gd name="connsiteX2" fmla="*/ 17431 w 602457"/>
                  <a:gd name="connsiteY2" fmla="*/ 724853 h 815530"/>
                  <a:gd name="connsiteX3" fmla="*/ 58769 w 602457"/>
                  <a:gd name="connsiteY3" fmla="*/ 117062 h 815530"/>
                  <a:gd name="connsiteX4" fmla="*/ 52864 w 602457"/>
                  <a:gd name="connsiteY4" fmla="*/ 0 h 815530"/>
                  <a:gd name="connsiteX5" fmla="*/ 593408 w 602457"/>
                  <a:gd name="connsiteY5" fmla="*/ 0 h 815530"/>
                  <a:gd name="connsiteX6" fmla="*/ 599789 w 602457"/>
                  <a:gd name="connsiteY6" fmla="*/ 110585 h 815530"/>
                  <a:gd name="connsiteX7" fmla="*/ 569881 w 602457"/>
                  <a:gd name="connsiteY7" fmla="*/ 815531 h 81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2457" h="815530">
                    <a:moveTo>
                      <a:pt x="569881" y="815531"/>
                    </a:moveTo>
                    <a:lnTo>
                      <a:pt x="0" y="815531"/>
                    </a:lnTo>
                    <a:lnTo>
                      <a:pt x="17431" y="724853"/>
                    </a:lnTo>
                    <a:cubicBezTo>
                      <a:pt x="54674" y="502920"/>
                      <a:pt x="63913" y="404622"/>
                      <a:pt x="58769" y="117062"/>
                    </a:cubicBezTo>
                    <a:lnTo>
                      <a:pt x="52864" y="0"/>
                    </a:lnTo>
                    <a:lnTo>
                      <a:pt x="593408" y="0"/>
                    </a:lnTo>
                    <a:lnTo>
                      <a:pt x="599789" y="110585"/>
                    </a:lnTo>
                    <a:cubicBezTo>
                      <a:pt x="613505" y="591788"/>
                      <a:pt x="569881" y="815531"/>
                      <a:pt x="569881" y="815531"/>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6" name="任意多边形: 形状 65">
                <a:extLst>
                  <a:ext uri="{FF2B5EF4-FFF2-40B4-BE49-F238E27FC236}">
                    <a16:creationId xmlns:a16="http://schemas.microsoft.com/office/drawing/2014/main" id="{2F12ECA3-80DF-7747-C1A1-B375F7E1B426}"/>
                  </a:ext>
                </a:extLst>
              </p:cNvPr>
              <p:cNvSpPr/>
              <p:nvPr/>
            </p:nvSpPr>
            <p:spPr>
              <a:xfrm>
                <a:off x="3639689" y="2118169"/>
                <a:ext cx="28346" cy="29432"/>
              </a:xfrm>
              <a:custGeom>
                <a:avLst/>
                <a:gdLst>
                  <a:gd name="connsiteX0" fmla="*/ 13582 w 28346"/>
                  <a:gd name="connsiteY0" fmla="*/ 29432 h 29432"/>
                  <a:gd name="connsiteX1" fmla="*/ 47 w 28346"/>
                  <a:gd name="connsiteY1" fmla="*/ 13531 h 29432"/>
                  <a:gd name="connsiteX2" fmla="*/ 13582 w 28346"/>
                  <a:gd name="connsiteY2" fmla="*/ 0 h 29432"/>
                  <a:gd name="connsiteX3" fmla="*/ 15773 w 28346"/>
                  <a:gd name="connsiteY3" fmla="*/ 2191 h 29432"/>
                  <a:gd name="connsiteX4" fmla="*/ 13582 w 28346"/>
                  <a:gd name="connsiteY4" fmla="*/ 4381 h 29432"/>
                  <a:gd name="connsiteX5" fmla="*/ 3200 w 28346"/>
                  <a:gd name="connsiteY5" fmla="*/ 14764 h 29432"/>
                  <a:gd name="connsiteX6" fmla="*/ 13582 w 28346"/>
                  <a:gd name="connsiteY6" fmla="*/ 25146 h 29432"/>
                  <a:gd name="connsiteX7" fmla="*/ 23965 w 28346"/>
                  <a:gd name="connsiteY7" fmla="*/ 14764 h 29432"/>
                  <a:gd name="connsiteX8" fmla="*/ 26155 w 28346"/>
                  <a:gd name="connsiteY8" fmla="*/ 12573 h 29432"/>
                  <a:gd name="connsiteX9" fmla="*/ 28346 w 28346"/>
                  <a:gd name="connsiteY9" fmla="*/ 14764 h 29432"/>
                  <a:gd name="connsiteX10" fmla="*/ 13582 w 28346"/>
                  <a:gd name="connsiteY10" fmla="*/ 29432 h 2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46" h="29432">
                    <a:moveTo>
                      <a:pt x="13582" y="29432"/>
                    </a:moveTo>
                    <a:cubicBezTo>
                      <a:pt x="5458" y="28778"/>
                      <a:pt x="-600" y="21659"/>
                      <a:pt x="47" y="13531"/>
                    </a:cubicBezTo>
                    <a:cubicBezTo>
                      <a:pt x="629" y="6312"/>
                      <a:pt x="6362" y="581"/>
                      <a:pt x="13582" y="0"/>
                    </a:cubicBezTo>
                    <a:cubicBezTo>
                      <a:pt x="14792" y="0"/>
                      <a:pt x="15773" y="981"/>
                      <a:pt x="15773" y="2191"/>
                    </a:cubicBezTo>
                    <a:cubicBezTo>
                      <a:pt x="15773" y="3400"/>
                      <a:pt x="14792" y="4381"/>
                      <a:pt x="13582" y="4381"/>
                    </a:cubicBezTo>
                    <a:cubicBezTo>
                      <a:pt x="7848" y="4381"/>
                      <a:pt x="3200" y="9030"/>
                      <a:pt x="3200" y="14764"/>
                    </a:cubicBezTo>
                    <a:cubicBezTo>
                      <a:pt x="3200" y="20498"/>
                      <a:pt x="7848" y="25146"/>
                      <a:pt x="13582" y="25146"/>
                    </a:cubicBezTo>
                    <a:cubicBezTo>
                      <a:pt x="19317" y="25146"/>
                      <a:pt x="23965" y="20498"/>
                      <a:pt x="23965" y="14764"/>
                    </a:cubicBezTo>
                    <a:cubicBezTo>
                      <a:pt x="23965" y="13554"/>
                      <a:pt x="24946" y="12573"/>
                      <a:pt x="26155" y="12573"/>
                    </a:cubicBezTo>
                    <a:cubicBezTo>
                      <a:pt x="27365" y="12573"/>
                      <a:pt x="28346" y="13554"/>
                      <a:pt x="28346" y="14764"/>
                    </a:cubicBezTo>
                    <a:cubicBezTo>
                      <a:pt x="28299" y="22880"/>
                      <a:pt x="21698" y="29432"/>
                      <a:pt x="13582" y="29432"/>
                    </a:cubicBezTo>
                    <a:close/>
                  </a:path>
                </a:pathLst>
              </a:custGeom>
              <a:solidFill>
                <a:srgbClr val="263238"/>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714C5135-C6E2-876B-6582-A3104F80895F}"/>
                  </a:ext>
                </a:extLst>
              </p:cNvPr>
              <p:cNvSpPr/>
              <p:nvPr/>
            </p:nvSpPr>
            <p:spPr>
              <a:xfrm>
                <a:off x="3638793" y="2071592"/>
                <a:ext cx="28670" cy="69913"/>
              </a:xfrm>
              <a:custGeom>
                <a:avLst/>
                <a:gdLst>
                  <a:gd name="connsiteX0" fmla="*/ 14192 w 28670"/>
                  <a:gd name="connsiteY0" fmla="*/ 69914 h 69913"/>
                  <a:gd name="connsiteX1" fmla="*/ 0 w 28670"/>
                  <a:gd name="connsiteY1" fmla="*/ 35052 h 69913"/>
                  <a:gd name="connsiteX2" fmla="*/ 0 w 28670"/>
                  <a:gd name="connsiteY2" fmla="*/ 35052 h 69913"/>
                  <a:gd name="connsiteX3" fmla="*/ 14192 w 28670"/>
                  <a:gd name="connsiteY3" fmla="*/ 0 h 69913"/>
                  <a:gd name="connsiteX4" fmla="*/ 28670 w 28670"/>
                  <a:gd name="connsiteY4" fmla="*/ 35147 h 69913"/>
                  <a:gd name="connsiteX5" fmla="*/ 16954 w 28670"/>
                  <a:gd name="connsiteY5" fmla="*/ 35147 h 69913"/>
                  <a:gd name="connsiteX6" fmla="*/ 14097 w 28670"/>
                  <a:gd name="connsiteY6" fmla="*/ 15145 h 69913"/>
                  <a:gd name="connsiteX7" fmla="*/ 11716 w 28670"/>
                  <a:gd name="connsiteY7" fmla="*/ 34862 h 69913"/>
                  <a:gd name="connsiteX8" fmla="*/ 11716 w 28670"/>
                  <a:gd name="connsiteY8" fmla="*/ 34862 h 69913"/>
                  <a:gd name="connsiteX9" fmla="*/ 14192 w 28670"/>
                  <a:gd name="connsiteY9" fmla="*/ 54674 h 69913"/>
                  <a:gd name="connsiteX10" fmla="*/ 14192 w 28670"/>
                  <a:gd name="connsiteY10" fmla="*/ 53245 h 69913"/>
                  <a:gd name="connsiteX11" fmla="*/ 15145 w 28670"/>
                  <a:gd name="connsiteY11" fmla="*/ 50102 h 69913"/>
                  <a:gd name="connsiteX12" fmla="*/ 23241 w 28670"/>
                  <a:gd name="connsiteY12" fmla="*/ 52483 h 69913"/>
                  <a:gd name="connsiteX13" fmla="*/ 25432 w 28670"/>
                  <a:gd name="connsiteY13" fmla="*/ 56483 h 69913"/>
                  <a:gd name="connsiteX14" fmla="*/ 25432 w 28670"/>
                  <a:gd name="connsiteY14" fmla="*/ 56483 h 69913"/>
                  <a:gd name="connsiteX15" fmla="*/ 14192 w 28670"/>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70" h="69913">
                    <a:moveTo>
                      <a:pt x="14192" y="69914"/>
                    </a:moveTo>
                    <a:cubicBezTo>
                      <a:pt x="667" y="69914"/>
                      <a:pt x="0" y="41339"/>
                      <a:pt x="0" y="35052"/>
                    </a:cubicBezTo>
                    <a:lnTo>
                      <a:pt x="0" y="35052"/>
                    </a:lnTo>
                    <a:cubicBezTo>
                      <a:pt x="0" y="29242"/>
                      <a:pt x="667" y="0"/>
                      <a:pt x="14192" y="0"/>
                    </a:cubicBezTo>
                    <a:cubicBezTo>
                      <a:pt x="27718" y="0"/>
                      <a:pt x="28575" y="31528"/>
                      <a:pt x="28670" y="35147"/>
                    </a:cubicBezTo>
                    <a:lnTo>
                      <a:pt x="16954" y="35147"/>
                    </a:lnTo>
                    <a:cubicBezTo>
                      <a:pt x="16916" y="28381"/>
                      <a:pt x="15954" y="21650"/>
                      <a:pt x="14097" y="15145"/>
                    </a:cubicBezTo>
                    <a:cubicBezTo>
                      <a:pt x="12382" y="21573"/>
                      <a:pt x="11582" y="28210"/>
                      <a:pt x="11716" y="34862"/>
                    </a:cubicBezTo>
                    <a:lnTo>
                      <a:pt x="11716" y="34862"/>
                    </a:lnTo>
                    <a:cubicBezTo>
                      <a:pt x="11544" y="41553"/>
                      <a:pt x="12373" y="48231"/>
                      <a:pt x="14192" y="54674"/>
                    </a:cubicBezTo>
                    <a:cubicBezTo>
                      <a:pt x="14192" y="54674"/>
                      <a:pt x="14192" y="53816"/>
                      <a:pt x="14192" y="53245"/>
                    </a:cubicBezTo>
                    <a:lnTo>
                      <a:pt x="15145" y="50102"/>
                    </a:lnTo>
                    <a:lnTo>
                      <a:pt x="23241" y="52483"/>
                    </a:lnTo>
                    <a:cubicBezTo>
                      <a:pt x="24946" y="52989"/>
                      <a:pt x="25927" y="54774"/>
                      <a:pt x="25432" y="56483"/>
                    </a:cubicBezTo>
                    <a:lnTo>
                      <a:pt x="25432" y="56483"/>
                    </a:lnTo>
                    <a:cubicBezTo>
                      <a:pt x="23431"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CC5663B9-A237-0458-E32D-002DADA12CBF}"/>
                  </a:ext>
                </a:extLst>
              </p:cNvPr>
              <p:cNvSpPr/>
              <p:nvPr/>
            </p:nvSpPr>
            <p:spPr>
              <a:xfrm>
                <a:off x="3651081" y="2118169"/>
                <a:ext cx="16954" cy="16954"/>
              </a:xfrm>
              <a:custGeom>
                <a:avLst/>
                <a:gdLst>
                  <a:gd name="connsiteX0" fmla="*/ 14764 w 16954"/>
                  <a:gd name="connsiteY0" fmla="*/ 16955 h 16954"/>
                  <a:gd name="connsiteX1" fmla="*/ 12573 w 16954"/>
                  <a:gd name="connsiteY1" fmla="*/ 14764 h 16954"/>
                  <a:gd name="connsiteX2" fmla="*/ 2191 w 16954"/>
                  <a:gd name="connsiteY2" fmla="*/ 4381 h 16954"/>
                  <a:gd name="connsiteX3" fmla="*/ 0 w 16954"/>
                  <a:gd name="connsiteY3" fmla="*/ 2191 h 16954"/>
                  <a:gd name="connsiteX4" fmla="*/ 2191 w 16954"/>
                  <a:gd name="connsiteY4" fmla="*/ 0 h 16954"/>
                  <a:gd name="connsiteX5" fmla="*/ 16954 w 16954"/>
                  <a:gd name="connsiteY5" fmla="*/ 14764 h 16954"/>
                  <a:gd name="connsiteX6" fmla="*/ 14764 w 16954"/>
                  <a:gd name="connsiteY6"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 h="16954">
                    <a:moveTo>
                      <a:pt x="14764" y="16955"/>
                    </a:moveTo>
                    <a:cubicBezTo>
                      <a:pt x="13554" y="16955"/>
                      <a:pt x="12573" y="15973"/>
                      <a:pt x="12573" y="14764"/>
                    </a:cubicBezTo>
                    <a:cubicBezTo>
                      <a:pt x="12573" y="9030"/>
                      <a:pt x="7925" y="4381"/>
                      <a:pt x="2191" y="4381"/>
                    </a:cubicBezTo>
                    <a:cubicBezTo>
                      <a:pt x="981" y="4381"/>
                      <a:pt x="0" y="3400"/>
                      <a:pt x="0" y="2191"/>
                    </a:cubicBezTo>
                    <a:cubicBezTo>
                      <a:pt x="48" y="1002"/>
                      <a:pt x="1000" y="49"/>
                      <a:pt x="2191" y="0"/>
                    </a:cubicBezTo>
                    <a:cubicBezTo>
                      <a:pt x="10325" y="52"/>
                      <a:pt x="16907" y="6631"/>
                      <a:pt x="16954" y="14764"/>
                    </a:cubicBezTo>
                    <a:cubicBezTo>
                      <a:pt x="16907" y="15953"/>
                      <a:pt x="15954" y="16906"/>
                      <a:pt x="14764" y="16955"/>
                    </a:cubicBezTo>
                    <a:close/>
                  </a:path>
                </a:pathLst>
              </a:custGeom>
              <a:solidFill>
                <a:srgbClr val="263238"/>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5E58CFA1-A6B2-4C76-6DEC-111A76117984}"/>
                  </a:ext>
                </a:extLst>
              </p:cNvPr>
              <p:cNvSpPr/>
              <p:nvPr/>
            </p:nvSpPr>
            <p:spPr>
              <a:xfrm>
                <a:off x="3709031" y="2118169"/>
                <a:ext cx="28346" cy="29432"/>
              </a:xfrm>
              <a:custGeom>
                <a:avLst/>
                <a:gdLst>
                  <a:gd name="connsiteX0" fmla="*/ 13582 w 28346"/>
                  <a:gd name="connsiteY0" fmla="*/ 29432 h 29432"/>
                  <a:gd name="connsiteX1" fmla="*/ 47 w 28346"/>
                  <a:gd name="connsiteY1" fmla="*/ 13531 h 29432"/>
                  <a:gd name="connsiteX2" fmla="*/ 13582 w 28346"/>
                  <a:gd name="connsiteY2" fmla="*/ 0 h 29432"/>
                  <a:gd name="connsiteX3" fmla="*/ 15773 w 28346"/>
                  <a:gd name="connsiteY3" fmla="*/ 2191 h 29432"/>
                  <a:gd name="connsiteX4" fmla="*/ 13582 w 28346"/>
                  <a:gd name="connsiteY4" fmla="*/ 4381 h 29432"/>
                  <a:gd name="connsiteX5" fmla="*/ 3200 w 28346"/>
                  <a:gd name="connsiteY5" fmla="*/ 14764 h 29432"/>
                  <a:gd name="connsiteX6" fmla="*/ 13582 w 28346"/>
                  <a:gd name="connsiteY6" fmla="*/ 25146 h 29432"/>
                  <a:gd name="connsiteX7" fmla="*/ 23965 w 28346"/>
                  <a:gd name="connsiteY7" fmla="*/ 14764 h 29432"/>
                  <a:gd name="connsiteX8" fmla="*/ 26155 w 28346"/>
                  <a:gd name="connsiteY8" fmla="*/ 12573 h 29432"/>
                  <a:gd name="connsiteX9" fmla="*/ 28346 w 28346"/>
                  <a:gd name="connsiteY9" fmla="*/ 14764 h 29432"/>
                  <a:gd name="connsiteX10" fmla="*/ 13582 w 28346"/>
                  <a:gd name="connsiteY10" fmla="*/ 29432 h 2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46" h="29432">
                    <a:moveTo>
                      <a:pt x="13582" y="29432"/>
                    </a:moveTo>
                    <a:cubicBezTo>
                      <a:pt x="5458" y="28778"/>
                      <a:pt x="-600" y="21659"/>
                      <a:pt x="47" y="13531"/>
                    </a:cubicBezTo>
                    <a:cubicBezTo>
                      <a:pt x="629" y="6312"/>
                      <a:pt x="6362" y="581"/>
                      <a:pt x="13582" y="0"/>
                    </a:cubicBezTo>
                    <a:cubicBezTo>
                      <a:pt x="14792" y="0"/>
                      <a:pt x="15773" y="981"/>
                      <a:pt x="15773" y="2191"/>
                    </a:cubicBezTo>
                    <a:cubicBezTo>
                      <a:pt x="15773" y="3400"/>
                      <a:pt x="14792" y="4381"/>
                      <a:pt x="13582" y="4381"/>
                    </a:cubicBezTo>
                    <a:cubicBezTo>
                      <a:pt x="7848" y="4381"/>
                      <a:pt x="3200" y="9030"/>
                      <a:pt x="3200" y="14764"/>
                    </a:cubicBezTo>
                    <a:cubicBezTo>
                      <a:pt x="3200" y="20498"/>
                      <a:pt x="7848" y="25146"/>
                      <a:pt x="13582" y="25146"/>
                    </a:cubicBezTo>
                    <a:cubicBezTo>
                      <a:pt x="19317" y="25146"/>
                      <a:pt x="23965" y="20498"/>
                      <a:pt x="23965" y="14764"/>
                    </a:cubicBezTo>
                    <a:cubicBezTo>
                      <a:pt x="23965" y="13554"/>
                      <a:pt x="24946" y="12573"/>
                      <a:pt x="26155" y="12573"/>
                    </a:cubicBezTo>
                    <a:cubicBezTo>
                      <a:pt x="27365" y="12573"/>
                      <a:pt x="28346" y="13554"/>
                      <a:pt x="28346" y="14764"/>
                    </a:cubicBezTo>
                    <a:cubicBezTo>
                      <a:pt x="28299" y="22880"/>
                      <a:pt x="21698" y="29432"/>
                      <a:pt x="13582" y="29432"/>
                    </a:cubicBezTo>
                    <a:close/>
                  </a:path>
                </a:pathLst>
              </a:custGeom>
              <a:solidFill>
                <a:srgbClr val="263238"/>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C11D6E4-FB15-D6F2-2904-8E79BC0CDB3D}"/>
                  </a:ext>
                </a:extLst>
              </p:cNvPr>
              <p:cNvSpPr/>
              <p:nvPr/>
            </p:nvSpPr>
            <p:spPr>
              <a:xfrm>
                <a:off x="3708135" y="2071592"/>
                <a:ext cx="28289" cy="69913"/>
              </a:xfrm>
              <a:custGeom>
                <a:avLst/>
                <a:gdLst>
                  <a:gd name="connsiteX0" fmla="*/ 14192 w 28289"/>
                  <a:gd name="connsiteY0" fmla="*/ 69914 h 69913"/>
                  <a:gd name="connsiteX1" fmla="*/ 0 w 28289"/>
                  <a:gd name="connsiteY1" fmla="*/ 35052 h 69913"/>
                  <a:gd name="connsiteX2" fmla="*/ 0 w 28289"/>
                  <a:gd name="connsiteY2" fmla="*/ 35052 h 69913"/>
                  <a:gd name="connsiteX3" fmla="*/ 14192 w 28289"/>
                  <a:gd name="connsiteY3" fmla="*/ 0 h 69913"/>
                  <a:gd name="connsiteX4" fmla="*/ 28289 w 28289"/>
                  <a:gd name="connsiteY4" fmla="*/ 34957 h 69913"/>
                  <a:gd name="connsiteX5" fmla="*/ 16573 w 28289"/>
                  <a:gd name="connsiteY5" fmla="*/ 34957 h 69913"/>
                  <a:gd name="connsiteX6" fmla="*/ 13716 w 28289"/>
                  <a:gd name="connsiteY6" fmla="*/ 14954 h 69913"/>
                  <a:gd name="connsiteX7" fmla="*/ 11335 w 28289"/>
                  <a:gd name="connsiteY7" fmla="*/ 34671 h 69913"/>
                  <a:gd name="connsiteX8" fmla="*/ 11335 w 28289"/>
                  <a:gd name="connsiteY8" fmla="*/ 34671 h 69913"/>
                  <a:gd name="connsiteX9" fmla="*/ 13811 w 28289"/>
                  <a:gd name="connsiteY9" fmla="*/ 54483 h 69913"/>
                  <a:gd name="connsiteX10" fmla="*/ 13811 w 28289"/>
                  <a:gd name="connsiteY10" fmla="*/ 53054 h 69913"/>
                  <a:gd name="connsiteX11" fmla="*/ 14764 w 28289"/>
                  <a:gd name="connsiteY11" fmla="*/ 49911 h 69913"/>
                  <a:gd name="connsiteX12" fmla="*/ 22860 w 28289"/>
                  <a:gd name="connsiteY12" fmla="*/ 52292 h 69913"/>
                  <a:gd name="connsiteX13" fmla="*/ 25051 w 28289"/>
                  <a:gd name="connsiteY13" fmla="*/ 56293 h 69913"/>
                  <a:gd name="connsiteX14" fmla="*/ 25051 w 28289"/>
                  <a:gd name="connsiteY14" fmla="*/ 56293 h 69913"/>
                  <a:gd name="connsiteX15" fmla="*/ 14192 w 28289"/>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89" h="69913">
                    <a:moveTo>
                      <a:pt x="14192" y="69914"/>
                    </a:moveTo>
                    <a:cubicBezTo>
                      <a:pt x="762" y="69914"/>
                      <a:pt x="0" y="41339"/>
                      <a:pt x="0" y="35052"/>
                    </a:cubicBezTo>
                    <a:lnTo>
                      <a:pt x="0" y="35052"/>
                    </a:lnTo>
                    <a:cubicBezTo>
                      <a:pt x="0" y="29242"/>
                      <a:pt x="667" y="0"/>
                      <a:pt x="14192" y="0"/>
                    </a:cubicBezTo>
                    <a:cubicBezTo>
                      <a:pt x="27718" y="0"/>
                      <a:pt x="28289" y="31337"/>
                      <a:pt x="28289" y="34957"/>
                    </a:cubicBezTo>
                    <a:lnTo>
                      <a:pt x="16573" y="34957"/>
                    </a:lnTo>
                    <a:cubicBezTo>
                      <a:pt x="16535" y="28190"/>
                      <a:pt x="15573" y="21460"/>
                      <a:pt x="13716" y="14954"/>
                    </a:cubicBezTo>
                    <a:cubicBezTo>
                      <a:pt x="12002" y="21383"/>
                      <a:pt x="11201" y="28020"/>
                      <a:pt x="11335" y="34671"/>
                    </a:cubicBezTo>
                    <a:lnTo>
                      <a:pt x="11335" y="34671"/>
                    </a:lnTo>
                    <a:cubicBezTo>
                      <a:pt x="11163" y="41362"/>
                      <a:pt x="11992" y="48040"/>
                      <a:pt x="13811" y="54483"/>
                    </a:cubicBezTo>
                    <a:cubicBezTo>
                      <a:pt x="13830" y="54007"/>
                      <a:pt x="13830" y="53531"/>
                      <a:pt x="13811" y="53054"/>
                    </a:cubicBezTo>
                    <a:lnTo>
                      <a:pt x="14764" y="49911"/>
                    </a:lnTo>
                    <a:lnTo>
                      <a:pt x="22860" y="52292"/>
                    </a:lnTo>
                    <a:cubicBezTo>
                      <a:pt x="24565" y="52798"/>
                      <a:pt x="25546" y="54584"/>
                      <a:pt x="25051" y="56293"/>
                    </a:cubicBezTo>
                    <a:lnTo>
                      <a:pt x="25051" y="56293"/>
                    </a:lnTo>
                    <a:cubicBezTo>
                      <a:pt x="23431"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E4E7EE17-A135-1EFB-2AE3-9DF1F24BBE37}"/>
                  </a:ext>
                </a:extLst>
              </p:cNvPr>
              <p:cNvSpPr/>
              <p:nvPr/>
            </p:nvSpPr>
            <p:spPr>
              <a:xfrm>
                <a:off x="3720423" y="2118169"/>
                <a:ext cx="16954" cy="16954"/>
              </a:xfrm>
              <a:custGeom>
                <a:avLst/>
                <a:gdLst>
                  <a:gd name="connsiteX0" fmla="*/ 14764 w 16954"/>
                  <a:gd name="connsiteY0" fmla="*/ 16955 h 16954"/>
                  <a:gd name="connsiteX1" fmla="*/ 12573 w 16954"/>
                  <a:gd name="connsiteY1" fmla="*/ 14764 h 16954"/>
                  <a:gd name="connsiteX2" fmla="*/ 2191 w 16954"/>
                  <a:gd name="connsiteY2" fmla="*/ 4381 h 16954"/>
                  <a:gd name="connsiteX3" fmla="*/ 0 w 16954"/>
                  <a:gd name="connsiteY3" fmla="*/ 2191 h 16954"/>
                  <a:gd name="connsiteX4" fmla="*/ 2191 w 16954"/>
                  <a:gd name="connsiteY4" fmla="*/ 0 h 16954"/>
                  <a:gd name="connsiteX5" fmla="*/ 16954 w 16954"/>
                  <a:gd name="connsiteY5" fmla="*/ 14764 h 16954"/>
                  <a:gd name="connsiteX6" fmla="*/ 14764 w 16954"/>
                  <a:gd name="connsiteY6"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 h="16954">
                    <a:moveTo>
                      <a:pt x="14764" y="16955"/>
                    </a:moveTo>
                    <a:cubicBezTo>
                      <a:pt x="13554" y="16955"/>
                      <a:pt x="12573" y="15973"/>
                      <a:pt x="12573" y="14764"/>
                    </a:cubicBezTo>
                    <a:cubicBezTo>
                      <a:pt x="12573" y="9030"/>
                      <a:pt x="7925" y="4381"/>
                      <a:pt x="2191" y="4381"/>
                    </a:cubicBezTo>
                    <a:cubicBezTo>
                      <a:pt x="981" y="4381"/>
                      <a:pt x="0" y="3400"/>
                      <a:pt x="0" y="2191"/>
                    </a:cubicBezTo>
                    <a:cubicBezTo>
                      <a:pt x="48" y="1002"/>
                      <a:pt x="1000" y="49"/>
                      <a:pt x="2191" y="0"/>
                    </a:cubicBezTo>
                    <a:cubicBezTo>
                      <a:pt x="10325" y="52"/>
                      <a:pt x="16907" y="6631"/>
                      <a:pt x="16954" y="14764"/>
                    </a:cubicBezTo>
                    <a:cubicBezTo>
                      <a:pt x="16907" y="15953"/>
                      <a:pt x="15954" y="16906"/>
                      <a:pt x="14764" y="16955"/>
                    </a:cubicBezTo>
                    <a:close/>
                  </a:path>
                </a:pathLst>
              </a:custGeom>
              <a:solidFill>
                <a:srgbClr val="263238"/>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53CD7155-E73F-BF17-0EEB-6BB6B833BF3A}"/>
                  </a:ext>
                </a:extLst>
              </p:cNvPr>
              <p:cNvSpPr/>
              <p:nvPr/>
            </p:nvSpPr>
            <p:spPr>
              <a:xfrm>
                <a:off x="3778373" y="2118169"/>
                <a:ext cx="28346" cy="29432"/>
              </a:xfrm>
              <a:custGeom>
                <a:avLst/>
                <a:gdLst>
                  <a:gd name="connsiteX0" fmla="*/ 13582 w 28346"/>
                  <a:gd name="connsiteY0" fmla="*/ 29432 h 29432"/>
                  <a:gd name="connsiteX1" fmla="*/ 47 w 28346"/>
                  <a:gd name="connsiteY1" fmla="*/ 13531 h 29432"/>
                  <a:gd name="connsiteX2" fmla="*/ 13582 w 28346"/>
                  <a:gd name="connsiteY2" fmla="*/ 0 h 29432"/>
                  <a:gd name="connsiteX3" fmla="*/ 15773 w 28346"/>
                  <a:gd name="connsiteY3" fmla="*/ 2191 h 29432"/>
                  <a:gd name="connsiteX4" fmla="*/ 13582 w 28346"/>
                  <a:gd name="connsiteY4" fmla="*/ 4381 h 29432"/>
                  <a:gd name="connsiteX5" fmla="*/ 3200 w 28346"/>
                  <a:gd name="connsiteY5" fmla="*/ 14764 h 29432"/>
                  <a:gd name="connsiteX6" fmla="*/ 13582 w 28346"/>
                  <a:gd name="connsiteY6" fmla="*/ 25146 h 29432"/>
                  <a:gd name="connsiteX7" fmla="*/ 23965 w 28346"/>
                  <a:gd name="connsiteY7" fmla="*/ 14764 h 29432"/>
                  <a:gd name="connsiteX8" fmla="*/ 26155 w 28346"/>
                  <a:gd name="connsiteY8" fmla="*/ 12573 h 29432"/>
                  <a:gd name="connsiteX9" fmla="*/ 28346 w 28346"/>
                  <a:gd name="connsiteY9" fmla="*/ 14764 h 29432"/>
                  <a:gd name="connsiteX10" fmla="*/ 13582 w 28346"/>
                  <a:gd name="connsiteY10" fmla="*/ 29432 h 2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46" h="29432">
                    <a:moveTo>
                      <a:pt x="13582" y="29432"/>
                    </a:moveTo>
                    <a:cubicBezTo>
                      <a:pt x="5458" y="28778"/>
                      <a:pt x="-600" y="21659"/>
                      <a:pt x="47" y="13531"/>
                    </a:cubicBezTo>
                    <a:cubicBezTo>
                      <a:pt x="629" y="6312"/>
                      <a:pt x="6362" y="581"/>
                      <a:pt x="13582" y="0"/>
                    </a:cubicBezTo>
                    <a:cubicBezTo>
                      <a:pt x="14792" y="0"/>
                      <a:pt x="15773" y="981"/>
                      <a:pt x="15773" y="2191"/>
                    </a:cubicBezTo>
                    <a:cubicBezTo>
                      <a:pt x="15773" y="3400"/>
                      <a:pt x="14792" y="4381"/>
                      <a:pt x="13582" y="4381"/>
                    </a:cubicBezTo>
                    <a:cubicBezTo>
                      <a:pt x="7848" y="4381"/>
                      <a:pt x="3200" y="9030"/>
                      <a:pt x="3200" y="14764"/>
                    </a:cubicBezTo>
                    <a:cubicBezTo>
                      <a:pt x="3200" y="20498"/>
                      <a:pt x="7848" y="25146"/>
                      <a:pt x="13582" y="25146"/>
                    </a:cubicBezTo>
                    <a:cubicBezTo>
                      <a:pt x="19317" y="25146"/>
                      <a:pt x="23965" y="20498"/>
                      <a:pt x="23965" y="14764"/>
                    </a:cubicBezTo>
                    <a:cubicBezTo>
                      <a:pt x="23965" y="13554"/>
                      <a:pt x="24946" y="12573"/>
                      <a:pt x="26155" y="12573"/>
                    </a:cubicBezTo>
                    <a:cubicBezTo>
                      <a:pt x="27365" y="12573"/>
                      <a:pt x="28346" y="13554"/>
                      <a:pt x="28346" y="14764"/>
                    </a:cubicBezTo>
                    <a:cubicBezTo>
                      <a:pt x="28299" y="22880"/>
                      <a:pt x="21698" y="29432"/>
                      <a:pt x="13582" y="29432"/>
                    </a:cubicBezTo>
                    <a:close/>
                  </a:path>
                </a:pathLst>
              </a:custGeom>
              <a:solidFill>
                <a:srgbClr val="263238"/>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668E578-FDD2-03BF-F8A4-5B1890ADF309}"/>
                  </a:ext>
                </a:extLst>
              </p:cNvPr>
              <p:cNvSpPr/>
              <p:nvPr/>
            </p:nvSpPr>
            <p:spPr>
              <a:xfrm>
                <a:off x="3777477" y="2071592"/>
                <a:ext cx="28670" cy="69913"/>
              </a:xfrm>
              <a:custGeom>
                <a:avLst/>
                <a:gdLst>
                  <a:gd name="connsiteX0" fmla="*/ 14192 w 28670"/>
                  <a:gd name="connsiteY0" fmla="*/ 69914 h 69913"/>
                  <a:gd name="connsiteX1" fmla="*/ 0 w 28670"/>
                  <a:gd name="connsiteY1" fmla="*/ 35052 h 69913"/>
                  <a:gd name="connsiteX2" fmla="*/ 0 w 28670"/>
                  <a:gd name="connsiteY2" fmla="*/ 35052 h 69913"/>
                  <a:gd name="connsiteX3" fmla="*/ 14192 w 28670"/>
                  <a:gd name="connsiteY3" fmla="*/ 0 h 69913"/>
                  <a:gd name="connsiteX4" fmla="*/ 28670 w 28670"/>
                  <a:gd name="connsiteY4" fmla="*/ 35147 h 69913"/>
                  <a:gd name="connsiteX5" fmla="*/ 16954 w 28670"/>
                  <a:gd name="connsiteY5" fmla="*/ 35147 h 69913"/>
                  <a:gd name="connsiteX6" fmla="*/ 14097 w 28670"/>
                  <a:gd name="connsiteY6" fmla="*/ 15145 h 69913"/>
                  <a:gd name="connsiteX7" fmla="*/ 11716 w 28670"/>
                  <a:gd name="connsiteY7" fmla="*/ 34862 h 69913"/>
                  <a:gd name="connsiteX8" fmla="*/ 11716 w 28670"/>
                  <a:gd name="connsiteY8" fmla="*/ 34862 h 69913"/>
                  <a:gd name="connsiteX9" fmla="*/ 14192 w 28670"/>
                  <a:gd name="connsiteY9" fmla="*/ 54674 h 69913"/>
                  <a:gd name="connsiteX10" fmla="*/ 14192 w 28670"/>
                  <a:gd name="connsiteY10" fmla="*/ 53245 h 69913"/>
                  <a:gd name="connsiteX11" fmla="*/ 15145 w 28670"/>
                  <a:gd name="connsiteY11" fmla="*/ 50102 h 69913"/>
                  <a:gd name="connsiteX12" fmla="*/ 23241 w 28670"/>
                  <a:gd name="connsiteY12" fmla="*/ 52483 h 69913"/>
                  <a:gd name="connsiteX13" fmla="*/ 25432 w 28670"/>
                  <a:gd name="connsiteY13" fmla="*/ 56483 h 69913"/>
                  <a:gd name="connsiteX14" fmla="*/ 25432 w 28670"/>
                  <a:gd name="connsiteY14" fmla="*/ 56483 h 69913"/>
                  <a:gd name="connsiteX15" fmla="*/ 14192 w 28670"/>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70" h="69913">
                    <a:moveTo>
                      <a:pt x="14192" y="69914"/>
                    </a:moveTo>
                    <a:cubicBezTo>
                      <a:pt x="762" y="69914"/>
                      <a:pt x="0" y="41339"/>
                      <a:pt x="0" y="35052"/>
                    </a:cubicBezTo>
                    <a:lnTo>
                      <a:pt x="0" y="35052"/>
                    </a:lnTo>
                    <a:cubicBezTo>
                      <a:pt x="0" y="29242"/>
                      <a:pt x="667" y="0"/>
                      <a:pt x="14192" y="0"/>
                    </a:cubicBezTo>
                    <a:cubicBezTo>
                      <a:pt x="27718" y="0"/>
                      <a:pt x="28575" y="31528"/>
                      <a:pt x="28670" y="35147"/>
                    </a:cubicBezTo>
                    <a:lnTo>
                      <a:pt x="16954" y="35147"/>
                    </a:lnTo>
                    <a:cubicBezTo>
                      <a:pt x="16916" y="28381"/>
                      <a:pt x="15954" y="21650"/>
                      <a:pt x="14097" y="15145"/>
                    </a:cubicBezTo>
                    <a:cubicBezTo>
                      <a:pt x="12382" y="21573"/>
                      <a:pt x="11582" y="28210"/>
                      <a:pt x="11716" y="34862"/>
                    </a:cubicBezTo>
                    <a:lnTo>
                      <a:pt x="11716" y="34862"/>
                    </a:lnTo>
                    <a:cubicBezTo>
                      <a:pt x="11544" y="41553"/>
                      <a:pt x="12373" y="48231"/>
                      <a:pt x="14192" y="54674"/>
                    </a:cubicBezTo>
                    <a:cubicBezTo>
                      <a:pt x="14211" y="54197"/>
                      <a:pt x="14211" y="53721"/>
                      <a:pt x="14192" y="53245"/>
                    </a:cubicBezTo>
                    <a:lnTo>
                      <a:pt x="15145" y="50102"/>
                    </a:lnTo>
                    <a:lnTo>
                      <a:pt x="23241" y="52483"/>
                    </a:lnTo>
                    <a:cubicBezTo>
                      <a:pt x="24946" y="52989"/>
                      <a:pt x="25927" y="54774"/>
                      <a:pt x="25432" y="56483"/>
                    </a:cubicBezTo>
                    <a:lnTo>
                      <a:pt x="25432" y="56483"/>
                    </a:lnTo>
                    <a:cubicBezTo>
                      <a:pt x="23431"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C82A1C3E-B1E9-6586-B0E0-1A2122775C9F}"/>
                  </a:ext>
                </a:extLst>
              </p:cNvPr>
              <p:cNvSpPr/>
              <p:nvPr/>
            </p:nvSpPr>
            <p:spPr>
              <a:xfrm>
                <a:off x="3789765" y="2118169"/>
                <a:ext cx="16954" cy="16954"/>
              </a:xfrm>
              <a:custGeom>
                <a:avLst/>
                <a:gdLst>
                  <a:gd name="connsiteX0" fmla="*/ 14764 w 16954"/>
                  <a:gd name="connsiteY0" fmla="*/ 16955 h 16954"/>
                  <a:gd name="connsiteX1" fmla="*/ 12573 w 16954"/>
                  <a:gd name="connsiteY1" fmla="*/ 14764 h 16954"/>
                  <a:gd name="connsiteX2" fmla="*/ 2191 w 16954"/>
                  <a:gd name="connsiteY2" fmla="*/ 4381 h 16954"/>
                  <a:gd name="connsiteX3" fmla="*/ 0 w 16954"/>
                  <a:gd name="connsiteY3" fmla="*/ 2191 h 16954"/>
                  <a:gd name="connsiteX4" fmla="*/ 2191 w 16954"/>
                  <a:gd name="connsiteY4" fmla="*/ 0 h 16954"/>
                  <a:gd name="connsiteX5" fmla="*/ 16954 w 16954"/>
                  <a:gd name="connsiteY5" fmla="*/ 14764 h 16954"/>
                  <a:gd name="connsiteX6" fmla="*/ 14764 w 16954"/>
                  <a:gd name="connsiteY6"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 h="16954">
                    <a:moveTo>
                      <a:pt x="14764" y="16955"/>
                    </a:moveTo>
                    <a:cubicBezTo>
                      <a:pt x="13554" y="16955"/>
                      <a:pt x="12573" y="15973"/>
                      <a:pt x="12573" y="14764"/>
                    </a:cubicBezTo>
                    <a:cubicBezTo>
                      <a:pt x="12573" y="9030"/>
                      <a:pt x="7925" y="4381"/>
                      <a:pt x="2191" y="4381"/>
                    </a:cubicBezTo>
                    <a:cubicBezTo>
                      <a:pt x="981" y="4381"/>
                      <a:pt x="0" y="3400"/>
                      <a:pt x="0" y="2191"/>
                    </a:cubicBezTo>
                    <a:cubicBezTo>
                      <a:pt x="48" y="1002"/>
                      <a:pt x="1000" y="49"/>
                      <a:pt x="2191" y="0"/>
                    </a:cubicBezTo>
                    <a:cubicBezTo>
                      <a:pt x="10325" y="52"/>
                      <a:pt x="16907" y="6631"/>
                      <a:pt x="16954" y="14764"/>
                    </a:cubicBezTo>
                    <a:cubicBezTo>
                      <a:pt x="16907" y="15953"/>
                      <a:pt x="15954" y="16906"/>
                      <a:pt x="14764" y="16955"/>
                    </a:cubicBezTo>
                    <a:close/>
                  </a:path>
                </a:pathLst>
              </a:custGeom>
              <a:solidFill>
                <a:srgbClr val="263238"/>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B4300C08-2306-71EC-C2E6-24B08A9ECE0A}"/>
                  </a:ext>
                </a:extLst>
              </p:cNvPr>
              <p:cNvSpPr/>
              <p:nvPr/>
            </p:nvSpPr>
            <p:spPr>
              <a:xfrm>
                <a:off x="3847715" y="2118169"/>
                <a:ext cx="28346" cy="29432"/>
              </a:xfrm>
              <a:custGeom>
                <a:avLst/>
                <a:gdLst>
                  <a:gd name="connsiteX0" fmla="*/ 13582 w 28346"/>
                  <a:gd name="connsiteY0" fmla="*/ 29432 h 29432"/>
                  <a:gd name="connsiteX1" fmla="*/ 47 w 28346"/>
                  <a:gd name="connsiteY1" fmla="*/ 13531 h 29432"/>
                  <a:gd name="connsiteX2" fmla="*/ 13582 w 28346"/>
                  <a:gd name="connsiteY2" fmla="*/ 0 h 29432"/>
                  <a:gd name="connsiteX3" fmla="*/ 15773 w 28346"/>
                  <a:gd name="connsiteY3" fmla="*/ 2191 h 29432"/>
                  <a:gd name="connsiteX4" fmla="*/ 13582 w 28346"/>
                  <a:gd name="connsiteY4" fmla="*/ 4381 h 29432"/>
                  <a:gd name="connsiteX5" fmla="*/ 3200 w 28346"/>
                  <a:gd name="connsiteY5" fmla="*/ 14764 h 29432"/>
                  <a:gd name="connsiteX6" fmla="*/ 13582 w 28346"/>
                  <a:gd name="connsiteY6" fmla="*/ 25146 h 29432"/>
                  <a:gd name="connsiteX7" fmla="*/ 23965 w 28346"/>
                  <a:gd name="connsiteY7" fmla="*/ 14764 h 29432"/>
                  <a:gd name="connsiteX8" fmla="*/ 26155 w 28346"/>
                  <a:gd name="connsiteY8" fmla="*/ 12573 h 29432"/>
                  <a:gd name="connsiteX9" fmla="*/ 28346 w 28346"/>
                  <a:gd name="connsiteY9" fmla="*/ 14764 h 29432"/>
                  <a:gd name="connsiteX10" fmla="*/ 13678 w 28346"/>
                  <a:gd name="connsiteY10" fmla="*/ 29432 h 29432"/>
                  <a:gd name="connsiteX11" fmla="*/ 13582 w 28346"/>
                  <a:gd name="connsiteY11" fmla="*/ 29432 h 2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46" h="29432">
                    <a:moveTo>
                      <a:pt x="13582" y="29432"/>
                    </a:moveTo>
                    <a:cubicBezTo>
                      <a:pt x="5458" y="28778"/>
                      <a:pt x="-600" y="21659"/>
                      <a:pt x="47" y="13531"/>
                    </a:cubicBezTo>
                    <a:cubicBezTo>
                      <a:pt x="629" y="6312"/>
                      <a:pt x="6362" y="581"/>
                      <a:pt x="13582" y="0"/>
                    </a:cubicBezTo>
                    <a:cubicBezTo>
                      <a:pt x="14792" y="0"/>
                      <a:pt x="15773" y="981"/>
                      <a:pt x="15773" y="2191"/>
                    </a:cubicBezTo>
                    <a:cubicBezTo>
                      <a:pt x="15773" y="3400"/>
                      <a:pt x="14792" y="4381"/>
                      <a:pt x="13582" y="4381"/>
                    </a:cubicBezTo>
                    <a:cubicBezTo>
                      <a:pt x="7848" y="4381"/>
                      <a:pt x="3200" y="9030"/>
                      <a:pt x="3200" y="14764"/>
                    </a:cubicBezTo>
                    <a:cubicBezTo>
                      <a:pt x="3200" y="20498"/>
                      <a:pt x="7848" y="25146"/>
                      <a:pt x="13582" y="25146"/>
                    </a:cubicBezTo>
                    <a:cubicBezTo>
                      <a:pt x="19317" y="25146"/>
                      <a:pt x="23965" y="20498"/>
                      <a:pt x="23965" y="14764"/>
                    </a:cubicBezTo>
                    <a:cubicBezTo>
                      <a:pt x="23965" y="13554"/>
                      <a:pt x="24946" y="12573"/>
                      <a:pt x="26155" y="12573"/>
                    </a:cubicBezTo>
                    <a:cubicBezTo>
                      <a:pt x="27365" y="12573"/>
                      <a:pt x="28346" y="13554"/>
                      <a:pt x="28346" y="14764"/>
                    </a:cubicBezTo>
                    <a:cubicBezTo>
                      <a:pt x="28346" y="22865"/>
                      <a:pt x="21784" y="29432"/>
                      <a:pt x="13678" y="29432"/>
                    </a:cubicBezTo>
                    <a:cubicBezTo>
                      <a:pt x="13649" y="29432"/>
                      <a:pt x="13611" y="29432"/>
                      <a:pt x="13582" y="29432"/>
                    </a:cubicBezTo>
                    <a:close/>
                  </a:path>
                </a:pathLst>
              </a:custGeom>
              <a:solidFill>
                <a:srgbClr val="263238"/>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AFABC9B-296F-54FF-2DBE-F64E8776D23F}"/>
                  </a:ext>
                </a:extLst>
              </p:cNvPr>
              <p:cNvSpPr/>
              <p:nvPr/>
            </p:nvSpPr>
            <p:spPr>
              <a:xfrm>
                <a:off x="3846819" y="2071592"/>
                <a:ext cx="28670" cy="69913"/>
              </a:xfrm>
              <a:custGeom>
                <a:avLst/>
                <a:gdLst>
                  <a:gd name="connsiteX0" fmla="*/ 14192 w 28670"/>
                  <a:gd name="connsiteY0" fmla="*/ 69914 h 69913"/>
                  <a:gd name="connsiteX1" fmla="*/ 0 w 28670"/>
                  <a:gd name="connsiteY1" fmla="*/ 35052 h 69913"/>
                  <a:gd name="connsiteX2" fmla="*/ 0 w 28670"/>
                  <a:gd name="connsiteY2" fmla="*/ 35052 h 69913"/>
                  <a:gd name="connsiteX3" fmla="*/ 14192 w 28670"/>
                  <a:gd name="connsiteY3" fmla="*/ 0 h 69913"/>
                  <a:gd name="connsiteX4" fmla="*/ 28670 w 28670"/>
                  <a:gd name="connsiteY4" fmla="*/ 35147 h 69913"/>
                  <a:gd name="connsiteX5" fmla="*/ 16954 w 28670"/>
                  <a:gd name="connsiteY5" fmla="*/ 35147 h 69913"/>
                  <a:gd name="connsiteX6" fmla="*/ 14097 w 28670"/>
                  <a:gd name="connsiteY6" fmla="*/ 15145 h 69913"/>
                  <a:gd name="connsiteX7" fmla="*/ 11716 w 28670"/>
                  <a:gd name="connsiteY7" fmla="*/ 34862 h 69913"/>
                  <a:gd name="connsiteX8" fmla="*/ 11716 w 28670"/>
                  <a:gd name="connsiteY8" fmla="*/ 34862 h 69913"/>
                  <a:gd name="connsiteX9" fmla="*/ 14192 w 28670"/>
                  <a:gd name="connsiteY9" fmla="*/ 54674 h 69913"/>
                  <a:gd name="connsiteX10" fmla="*/ 14192 w 28670"/>
                  <a:gd name="connsiteY10" fmla="*/ 53245 h 69913"/>
                  <a:gd name="connsiteX11" fmla="*/ 15145 w 28670"/>
                  <a:gd name="connsiteY11" fmla="*/ 50102 h 69913"/>
                  <a:gd name="connsiteX12" fmla="*/ 23241 w 28670"/>
                  <a:gd name="connsiteY12" fmla="*/ 52483 h 69913"/>
                  <a:gd name="connsiteX13" fmla="*/ 25432 w 28670"/>
                  <a:gd name="connsiteY13" fmla="*/ 56483 h 69913"/>
                  <a:gd name="connsiteX14" fmla="*/ 25432 w 28670"/>
                  <a:gd name="connsiteY14" fmla="*/ 56483 h 69913"/>
                  <a:gd name="connsiteX15" fmla="*/ 14192 w 28670"/>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70" h="69913">
                    <a:moveTo>
                      <a:pt x="14192" y="69914"/>
                    </a:moveTo>
                    <a:cubicBezTo>
                      <a:pt x="762" y="69914"/>
                      <a:pt x="0" y="41339"/>
                      <a:pt x="0" y="35052"/>
                    </a:cubicBezTo>
                    <a:lnTo>
                      <a:pt x="0" y="35052"/>
                    </a:lnTo>
                    <a:cubicBezTo>
                      <a:pt x="0" y="29242"/>
                      <a:pt x="667" y="0"/>
                      <a:pt x="14192" y="0"/>
                    </a:cubicBezTo>
                    <a:cubicBezTo>
                      <a:pt x="27718" y="0"/>
                      <a:pt x="28575" y="31528"/>
                      <a:pt x="28670" y="35147"/>
                    </a:cubicBezTo>
                    <a:lnTo>
                      <a:pt x="16954" y="35147"/>
                    </a:lnTo>
                    <a:cubicBezTo>
                      <a:pt x="16916" y="28381"/>
                      <a:pt x="15955" y="21650"/>
                      <a:pt x="14097" y="15145"/>
                    </a:cubicBezTo>
                    <a:cubicBezTo>
                      <a:pt x="12383" y="21573"/>
                      <a:pt x="11582" y="28210"/>
                      <a:pt x="11716" y="34862"/>
                    </a:cubicBezTo>
                    <a:lnTo>
                      <a:pt x="11716" y="34862"/>
                    </a:lnTo>
                    <a:cubicBezTo>
                      <a:pt x="11544" y="41553"/>
                      <a:pt x="12373" y="48231"/>
                      <a:pt x="14192" y="54674"/>
                    </a:cubicBezTo>
                    <a:cubicBezTo>
                      <a:pt x="14211" y="54197"/>
                      <a:pt x="14211" y="53721"/>
                      <a:pt x="14192" y="53245"/>
                    </a:cubicBezTo>
                    <a:lnTo>
                      <a:pt x="15145" y="50102"/>
                    </a:lnTo>
                    <a:lnTo>
                      <a:pt x="23241" y="52483"/>
                    </a:lnTo>
                    <a:cubicBezTo>
                      <a:pt x="24946" y="52989"/>
                      <a:pt x="25927" y="54774"/>
                      <a:pt x="25432" y="56483"/>
                    </a:cubicBezTo>
                    <a:lnTo>
                      <a:pt x="25432" y="56483"/>
                    </a:lnTo>
                    <a:cubicBezTo>
                      <a:pt x="23431"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246437A-1357-F3F7-CEED-24129BCC93DB}"/>
                  </a:ext>
                </a:extLst>
              </p:cNvPr>
              <p:cNvSpPr/>
              <p:nvPr/>
            </p:nvSpPr>
            <p:spPr>
              <a:xfrm>
                <a:off x="3859107" y="2118169"/>
                <a:ext cx="16954" cy="16954"/>
              </a:xfrm>
              <a:custGeom>
                <a:avLst/>
                <a:gdLst>
                  <a:gd name="connsiteX0" fmla="*/ 14764 w 16954"/>
                  <a:gd name="connsiteY0" fmla="*/ 16955 h 16954"/>
                  <a:gd name="connsiteX1" fmla="*/ 12573 w 16954"/>
                  <a:gd name="connsiteY1" fmla="*/ 14764 h 16954"/>
                  <a:gd name="connsiteX2" fmla="*/ 2191 w 16954"/>
                  <a:gd name="connsiteY2" fmla="*/ 4381 h 16954"/>
                  <a:gd name="connsiteX3" fmla="*/ 0 w 16954"/>
                  <a:gd name="connsiteY3" fmla="*/ 2191 h 16954"/>
                  <a:gd name="connsiteX4" fmla="*/ 2191 w 16954"/>
                  <a:gd name="connsiteY4" fmla="*/ 0 h 16954"/>
                  <a:gd name="connsiteX5" fmla="*/ 16954 w 16954"/>
                  <a:gd name="connsiteY5" fmla="*/ 14764 h 16954"/>
                  <a:gd name="connsiteX6" fmla="*/ 14764 w 16954"/>
                  <a:gd name="connsiteY6"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 h="16954">
                    <a:moveTo>
                      <a:pt x="14764" y="16955"/>
                    </a:moveTo>
                    <a:cubicBezTo>
                      <a:pt x="13554" y="16955"/>
                      <a:pt x="12573" y="15973"/>
                      <a:pt x="12573" y="14764"/>
                    </a:cubicBezTo>
                    <a:cubicBezTo>
                      <a:pt x="12573" y="9030"/>
                      <a:pt x="7925" y="4381"/>
                      <a:pt x="2191" y="4381"/>
                    </a:cubicBezTo>
                    <a:cubicBezTo>
                      <a:pt x="981" y="4381"/>
                      <a:pt x="0" y="3400"/>
                      <a:pt x="0" y="2191"/>
                    </a:cubicBezTo>
                    <a:cubicBezTo>
                      <a:pt x="48" y="1002"/>
                      <a:pt x="1000" y="49"/>
                      <a:pt x="2191" y="0"/>
                    </a:cubicBezTo>
                    <a:cubicBezTo>
                      <a:pt x="10344" y="0"/>
                      <a:pt x="16954" y="6610"/>
                      <a:pt x="16954" y="14764"/>
                    </a:cubicBezTo>
                    <a:cubicBezTo>
                      <a:pt x="16907" y="15953"/>
                      <a:pt x="15954" y="16906"/>
                      <a:pt x="14764" y="16955"/>
                    </a:cubicBezTo>
                    <a:close/>
                  </a:path>
                </a:pathLst>
              </a:custGeom>
              <a:solidFill>
                <a:srgbClr val="263238"/>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B9DAA3DA-DB62-3740-D5E2-ED8A0EE3FE9F}"/>
                  </a:ext>
                </a:extLst>
              </p:cNvPr>
              <p:cNvSpPr/>
              <p:nvPr/>
            </p:nvSpPr>
            <p:spPr>
              <a:xfrm>
                <a:off x="3914312" y="2118121"/>
                <a:ext cx="30614" cy="29528"/>
              </a:xfrm>
              <a:custGeom>
                <a:avLst/>
                <a:gdLst>
                  <a:gd name="connsiteX0" fmla="*/ 15946 w 30614"/>
                  <a:gd name="connsiteY0" fmla="*/ 29480 h 29528"/>
                  <a:gd name="connsiteX1" fmla="*/ 49 w 30614"/>
                  <a:gd name="connsiteY1" fmla="*/ 15949 h 29528"/>
                  <a:gd name="connsiteX2" fmla="*/ 13574 w 30614"/>
                  <a:gd name="connsiteY2" fmla="*/ 48 h 29528"/>
                  <a:gd name="connsiteX3" fmla="*/ 15946 w 30614"/>
                  <a:gd name="connsiteY3" fmla="*/ 48 h 29528"/>
                  <a:gd name="connsiteX4" fmla="*/ 18137 w 30614"/>
                  <a:gd name="connsiteY4" fmla="*/ 2239 h 29528"/>
                  <a:gd name="connsiteX5" fmla="*/ 15946 w 30614"/>
                  <a:gd name="connsiteY5" fmla="*/ 4429 h 29528"/>
                  <a:gd name="connsiteX6" fmla="*/ 5469 w 30614"/>
                  <a:gd name="connsiteY6" fmla="*/ 14716 h 29528"/>
                  <a:gd name="connsiteX7" fmla="*/ 15755 w 30614"/>
                  <a:gd name="connsiteY7" fmla="*/ 25193 h 29528"/>
                  <a:gd name="connsiteX8" fmla="*/ 26233 w 30614"/>
                  <a:gd name="connsiteY8" fmla="*/ 14907 h 29528"/>
                  <a:gd name="connsiteX9" fmla="*/ 26233 w 30614"/>
                  <a:gd name="connsiteY9" fmla="*/ 14812 h 29528"/>
                  <a:gd name="connsiteX10" fmla="*/ 28424 w 30614"/>
                  <a:gd name="connsiteY10" fmla="*/ 12621 h 29528"/>
                  <a:gd name="connsiteX11" fmla="*/ 30615 w 30614"/>
                  <a:gd name="connsiteY11" fmla="*/ 14812 h 29528"/>
                  <a:gd name="connsiteX12" fmla="*/ 15946 w 30614"/>
                  <a:gd name="connsiteY12" fmla="*/ 29480 h 2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614" h="29528">
                    <a:moveTo>
                      <a:pt x="15946" y="29480"/>
                    </a:moveTo>
                    <a:cubicBezTo>
                      <a:pt x="7821" y="30134"/>
                      <a:pt x="696" y="24077"/>
                      <a:pt x="49" y="15949"/>
                    </a:cubicBezTo>
                    <a:cubicBezTo>
                      <a:pt x="-608" y="7821"/>
                      <a:pt x="5449" y="702"/>
                      <a:pt x="13574" y="48"/>
                    </a:cubicBezTo>
                    <a:cubicBezTo>
                      <a:pt x="14365" y="-16"/>
                      <a:pt x="15155" y="-16"/>
                      <a:pt x="15946" y="48"/>
                    </a:cubicBezTo>
                    <a:cubicBezTo>
                      <a:pt x="17156" y="48"/>
                      <a:pt x="18137" y="1029"/>
                      <a:pt x="18137" y="2239"/>
                    </a:cubicBezTo>
                    <a:cubicBezTo>
                      <a:pt x="18137" y="3448"/>
                      <a:pt x="17156" y="4429"/>
                      <a:pt x="15946" y="4429"/>
                    </a:cubicBezTo>
                    <a:cubicBezTo>
                      <a:pt x="10212" y="4377"/>
                      <a:pt x="5526" y="8982"/>
                      <a:pt x="5469" y="14716"/>
                    </a:cubicBezTo>
                    <a:cubicBezTo>
                      <a:pt x="5421" y="20449"/>
                      <a:pt x="10021" y="25141"/>
                      <a:pt x="15755" y="25193"/>
                    </a:cubicBezTo>
                    <a:cubicBezTo>
                      <a:pt x="21490" y="25245"/>
                      <a:pt x="26176" y="20640"/>
                      <a:pt x="26233" y="14907"/>
                    </a:cubicBezTo>
                    <a:cubicBezTo>
                      <a:pt x="26233" y="14874"/>
                      <a:pt x="26233" y="14843"/>
                      <a:pt x="26233" y="14812"/>
                    </a:cubicBezTo>
                    <a:cubicBezTo>
                      <a:pt x="26233" y="13602"/>
                      <a:pt x="27214" y="12621"/>
                      <a:pt x="28424" y="12621"/>
                    </a:cubicBezTo>
                    <a:cubicBezTo>
                      <a:pt x="29633" y="12621"/>
                      <a:pt x="30615" y="13602"/>
                      <a:pt x="30615" y="14812"/>
                    </a:cubicBezTo>
                    <a:cubicBezTo>
                      <a:pt x="30615" y="22913"/>
                      <a:pt x="24052" y="29480"/>
                      <a:pt x="15946" y="29480"/>
                    </a:cubicBezTo>
                    <a:close/>
                  </a:path>
                </a:pathLst>
              </a:custGeom>
              <a:solidFill>
                <a:srgbClr val="263238"/>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A8E8D440-BCB3-6647-1EED-AAF2266705BA}"/>
                  </a:ext>
                </a:extLst>
              </p:cNvPr>
              <p:cNvSpPr/>
              <p:nvPr/>
            </p:nvSpPr>
            <p:spPr>
              <a:xfrm>
                <a:off x="3915685" y="2071592"/>
                <a:ext cx="28765" cy="69913"/>
              </a:xfrm>
              <a:custGeom>
                <a:avLst/>
                <a:gdLst>
                  <a:gd name="connsiteX0" fmla="*/ 14192 w 28765"/>
                  <a:gd name="connsiteY0" fmla="*/ 69914 h 69913"/>
                  <a:gd name="connsiteX1" fmla="*/ 0 w 28765"/>
                  <a:gd name="connsiteY1" fmla="*/ 35052 h 69913"/>
                  <a:gd name="connsiteX2" fmla="*/ 0 w 28765"/>
                  <a:gd name="connsiteY2" fmla="*/ 35052 h 69913"/>
                  <a:gd name="connsiteX3" fmla="*/ 14192 w 28765"/>
                  <a:gd name="connsiteY3" fmla="*/ 0 h 69913"/>
                  <a:gd name="connsiteX4" fmla="*/ 28765 w 28765"/>
                  <a:gd name="connsiteY4" fmla="*/ 35147 h 69913"/>
                  <a:gd name="connsiteX5" fmla="*/ 17050 w 28765"/>
                  <a:gd name="connsiteY5" fmla="*/ 35147 h 69913"/>
                  <a:gd name="connsiteX6" fmla="*/ 14097 w 28765"/>
                  <a:gd name="connsiteY6" fmla="*/ 15145 h 69913"/>
                  <a:gd name="connsiteX7" fmla="*/ 11716 w 28765"/>
                  <a:gd name="connsiteY7" fmla="*/ 34862 h 69913"/>
                  <a:gd name="connsiteX8" fmla="*/ 11716 w 28765"/>
                  <a:gd name="connsiteY8" fmla="*/ 34862 h 69913"/>
                  <a:gd name="connsiteX9" fmla="*/ 14192 w 28765"/>
                  <a:gd name="connsiteY9" fmla="*/ 54674 h 69913"/>
                  <a:gd name="connsiteX10" fmla="*/ 14668 w 28765"/>
                  <a:gd name="connsiteY10" fmla="*/ 53245 h 69913"/>
                  <a:gd name="connsiteX11" fmla="*/ 15526 w 28765"/>
                  <a:gd name="connsiteY11" fmla="*/ 50102 h 69913"/>
                  <a:gd name="connsiteX12" fmla="*/ 23717 w 28765"/>
                  <a:gd name="connsiteY12" fmla="*/ 52483 h 69913"/>
                  <a:gd name="connsiteX13" fmla="*/ 25908 w 28765"/>
                  <a:gd name="connsiteY13" fmla="*/ 56483 h 69913"/>
                  <a:gd name="connsiteX14" fmla="*/ 25908 w 28765"/>
                  <a:gd name="connsiteY14" fmla="*/ 56483 h 69913"/>
                  <a:gd name="connsiteX15" fmla="*/ 14192 w 28765"/>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765" h="69913">
                    <a:moveTo>
                      <a:pt x="14192" y="69914"/>
                    </a:moveTo>
                    <a:cubicBezTo>
                      <a:pt x="762" y="69914"/>
                      <a:pt x="0" y="41339"/>
                      <a:pt x="0" y="35052"/>
                    </a:cubicBezTo>
                    <a:lnTo>
                      <a:pt x="0" y="35052"/>
                    </a:lnTo>
                    <a:cubicBezTo>
                      <a:pt x="0" y="29242"/>
                      <a:pt x="667" y="0"/>
                      <a:pt x="14192" y="0"/>
                    </a:cubicBezTo>
                    <a:cubicBezTo>
                      <a:pt x="27718" y="0"/>
                      <a:pt x="28670" y="31528"/>
                      <a:pt x="28765" y="35147"/>
                    </a:cubicBezTo>
                    <a:lnTo>
                      <a:pt x="17050" y="35147"/>
                    </a:lnTo>
                    <a:cubicBezTo>
                      <a:pt x="17040" y="28372"/>
                      <a:pt x="16050" y="21634"/>
                      <a:pt x="14097" y="15145"/>
                    </a:cubicBezTo>
                    <a:cubicBezTo>
                      <a:pt x="12382" y="21573"/>
                      <a:pt x="11582" y="28210"/>
                      <a:pt x="11716" y="34862"/>
                    </a:cubicBezTo>
                    <a:lnTo>
                      <a:pt x="11716" y="34862"/>
                    </a:lnTo>
                    <a:cubicBezTo>
                      <a:pt x="11582" y="41550"/>
                      <a:pt x="12420" y="48223"/>
                      <a:pt x="14192" y="54674"/>
                    </a:cubicBezTo>
                    <a:cubicBezTo>
                      <a:pt x="14383" y="54208"/>
                      <a:pt x="14535" y="53731"/>
                      <a:pt x="14668" y="53245"/>
                    </a:cubicBezTo>
                    <a:lnTo>
                      <a:pt x="15526" y="50102"/>
                    </a:lnTo>
                    <a:lnTo>
                      <a:pt x="23717" y="52483"/>
                    </a:lnTo>
                    <a:cubicBezTo>
                      <a:pt x="25422" y="52989"/>
                      <a:pt x="26403" y="54774"/>
                      <a:pt x="25908" y="56483"/>
                    </a:cubicBezTo>
                    <a:lnTo>
                      <a:pt x="25908" y="56483"/>
                    </a:lnTo>
                    <a:cubicBezTo>
                      <a:pt x="23527"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01D345A2-3E32-FDC8-690B-51A06D528EC8}"/>
                  </a:ext>
                </a:extLst>
              </p:cNvPr>
              <p:cNvSpPr/>
              <p:nvPr/>
            </p:nvSpPr>
            <p:spPr>
              <a:xfrm>
                <a:off x="3928067" y="2118169"/>
                <a:ext cx="16859" cy="16954"/>
              </a:xfrm>
              <a:custGeom>
                <a:avLst/>
                <a:gdLst>
                  <a:gd name="connsiteX0" fmla="*/ 14669 w 16859"/>
                  <a:gd name="connsiteY0" fmla="*/ 16955 h 16954"/>
                  <a:gd name="connsiteX1" fmla="*/ 12478 w 16859"/>
                  <a:gd name="connsiteY1" fmla="*/ 14764 h 16954"/>
                  <a:gd name="connsiteX2" fmla="*/ 2286 w 16859"/>
                  <a:gd name="connsiteY2" fmla="*/ 4381 h 16954"/>
                  <a:gd name="connsiteX3" fmla="*/ 2191 w 16859"/>
                  <a:gd name="connsiteY3" fmla="*/ 4381 h 16954"/>
                  <a:gd name="connsiteX4" fmla="*/ 0 w 16859"/>
                  <a:gd name="connsiteY4" fmla="*/ 2191 h 16954"/>
                  <a:gd name="connsiteX5" fmla="*/ 2191 w 16859"/>
                  <a:gd name="connsiteY5" fmla="*/ 0 h 16954"/>
                  <a:gd name="connsiteX6" fmla="*/ 16859 w 16859"/>
                  <a:gd name="connsiteY6" fmla="*/ 14764 h 16954"/>
                  <a:gd name="connsiteX7" fmla="*/ 14669 w 16859"/>
                  <a:gd name="connsiteY7"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9" h="16954">
                    <a:moveTo>
                      <a:pt x="14669" y="16955"/>
                    </a:moveTo>
                    <a:cubicBezTo>
                      <a:pt x="13478" y="16906"/>
                      <a:pt x="12525" y="15953"/>
                      <a:pt x="12478" y="14764"/>
                    </a:cubicBezTo>
                    <a:cubicBezTo>
                      <a:pt x="12535" y="9083"/>
                      <a:pt x="7963" y="4435"/>
                      <a:pt x="2286" y="4381"/>
                    </a:cubicBezTo>
                    <a:cubicBezTo>
                      <a:pt x="2257" y="4381"/>
                      <a:pt x="2219" y="4381"/>
                      <a:pt x="2191" y="4381"/>
                    </a:cubicBezTo>
                    <a:cubicBezTo>
                      <a:pt x="981" y="4381"/>
                      <a:pt x="0" y="3400"/>
                      <a:pt x="0" y="2191"/>
                    </a:cubicBezTo>
                    <a:cubicBezTo>
                      <a:pt x="0" y="981"/>
                      <a:pt x="981" y="0"/>
                      <a:pt x="2191" y="0"/>
                    </a:cubicBezTo>
                    <a:cubicBezTo>
                      <a:pt x="10306" y="52"/>
                      <a:pt x="16859" y="6647"/>
                      <a:pt x="16859" y="14764"/>
                    </a:cubicBezTo>
                    <a:cubicBezTo>
                      <a:pt x="16859" y="15973"/>
                      <a:pt x="15878" y="16955"/>
                      <a:pt x="14669" y="16955"/>
                    </a:cubicBezTo>
                    <a:close/>
                  </a:path>
                </a:pathLst>
              </a:custGeom>
              <a:solidFill>
                <a:srgbClr val="263238"/>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6B978293-1924-612A-4395-EC1FC7DDA85F}"/>
                  </a:ext>
                </a:extLst>
              </p:cNvPr>
              <p:cNvSpPr/>
              <p:nvPr/>
            </p:nvSpPr>
            <p:spPr>
              <a:xfrm>
                <a:off x="3983654" y="2118121"/>
                <a:ext cx="30614" cy="29528"/>
              </a:xfrm>
              <a:custGeom>
                <a:avLst/>
                <a:gdLst>
                  <a:gd name="connsiteX0" fmla="*/ 15946 w 30614"/>
                  <a:gd name="connsiteY0" fmla="*/ 29480 h 29528"/>
                  <a:gd name="connsiteX1" fmla="*/ 49 w 30614"/>
                  <a:gd name="connsiteY1" fmla="*/ 15949 h 29528"/>
                  <a:gd name="connsiteX2" fmla="*/ 13574 w 30614"/>
                  <a:gd name="connsiteY2" fmla="*/ 48 h 29528"/>
                  <a:gd name="connsiteX3" fmla="*/ 15946 w 30614"/>
                  <a:gd name="connsiteY3" fmla="*/ 48 h 29528"/>
                  <a:gd name="connsiteX4" fmla="*/ 18137 w 30614"/>
                  <a:gd name="connsiteY4" fmla="*/ 2239 h 29528"/>
                  <a:gd name="connsiteX5" fmla="*/ 15946 w 30614"/>
                  <a:gd name="connsiteY5" fmla="*/ 4429 h 29528"/>
                  <a:gd name="connsiteX6" fmla="*/ 5469 w 30614"/>
                  <a:gd name="connsiteY6" fmla="*/ 14716 h 29528"/>
                  <a:gd name="connsiteX7" fmla="*/ 15755 w 30614"/>
                  <a:gd name="connsiteY7" fmla="*/ 25193 h 29528"/>
                  <a:gd name="connsiteX8" fmla="*/ 26233 w 30614"/>
                  <a:gd name="connsiteY8" fmla="*/ 14907 h 29528"/>
                  <a:gd name="connsiteX9" fmla="*/ 26233 w 30614"/>
                  <a:gd name="connsiteY9" fmla="*/ 14812 h 29528"/>
                  <a:gd name="connsiteX10" fmla="*/ 28424 w 30614"/>
                  <a:gd name="connsiteY10" fmla="*/ 12621 h 29528"/>
                  <a:gd name="connsiteX11" fmla="*/ 30615 w 30614"/>
                  <a:gd name="connsiteY11" fmla="*/ 14812 h 29528"/>
                  <a:gd name="connsiteX12" fmla="*/ 15946 w 30614"/>
                  <a:gd name="connsiteY12" fmla="*/ 29480 h 2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614" h="29528">
                    <a:moveTo>
                      <a:pt x="15946" y="29480"/>
                    </a:moveTo>
                    <a:cubicBezTo>
                      <a:pt x="7821" y="30134"/>
                      <a:pt x="696" y="24077"/>
                      <a:pt x="49" y="15949"/>
                    </a:cubicBezTo>
                    <a:cubicBezTo>
                      <a:pt x="-608" y="7821"/>
                      <a:pt x="5450" y="702"/>
                      <a:pt x="13574" y="48"/>
                    </a:cubicBezTo>
                    <a:cubicBezTo>
                      <a:pt x="14365" y="-16"/>
                      <a:pt x="15155" y="-16"/>
                      <a:pt x="15946" y="48"/>
                    </a:cubicBezTo>
                    <a:cubicBezTo>
                      <a:pt x="17156" y="48"/>
                      <a:pt x="18137" y="1029"/>
                      <a:pt x="18137" y="2239"/>
                    </a:cubicBezTo>
                    <a:cubicBezTo>
                      <a:pt x="18137" y="3448"/>
                      <a:pt x="17156" y="4429"/>
                      <a:pt x="15946" y="4429"/>
                    </a:cubicBezTo>
                    <a:cubicBezTo>
                      <a:pt x="10212" y="4377"/>
                      <a:pt x="5526" y="8982"/>
                      <a:pt x="5469" y="14716"/>
                    </a:cubicBezTo>
                    <a:cubicBezTo>
                      <a:pt x="5421" y="20449"/>
                      <a:pt x="10021" y="25141"/>
                      <a:pt x="15755" y="25193"/>
                    </a:cubicBezTo>
                    <a:cubicBezTo>
                      <a:pt x="21490" y="25245"/>
                      <a:pt x="26176" y="20640"/>
                      <a:pt x="26233" y="14907"/>
                    </a:cubicBezTo>
                    <a:cubicBezTo>
                      <a:pt x="26233" y="14874"/>
                      <a:pt x="26233" y="14843"/>
                      <a:pt x="26233" y="14812"/>
                    </a:cubicBezTo>
                    <a:cubicBezTo>
                      <a:pt x="26233" y="13602"/>
                      <a:pt x="27214" y="12621"/>
                      <a:pt x="28424" y="12621"/>
                    </a:cubicBezTo>
                    <a:cubicBezTo>
                      <a:pt x="29633" y="12621"/>
                      <a:pt x="30615" y="13602"/>
                      <a:pt x="30615" y="14812"/>
                    </a:cubicBezTo>
                    <a:cubicBezTo>
                      <a:pt x="30615" y="22913"/>
                      <a:pt x="24052" y="29480"/>
                      <a:pt x="15946" y="29480"/>
                    </a:cubicBezTo>
                    <a:close/>
                  </a:path>
                </a:pathLst>
              </a:custGeom>
              <a:solidFill>
                <a:srgbClr val="263238"/>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44C32D98-0E2A-4847-3444-35D71A9958DD}"/>
                  </a:ext>
                </a:extLst>
              </p:cNvPr>
              <p:cNvSpPr/>
              <p:nvPr/>
            </p:nvSpPr>
            <p:spPr>
              <a:xfrm>
                <a:off x="3985027" y="2071592"/>
                <a:ext cx="28765" cy="69913"/>
              </a:xfrm>
              <a:custGeom>
                <a:avLst/>
                <a:gdLst>
                  <a:gd name="connsiteX0" fmla="*/ 14192 w 28765"/>
                  <a:gd name="connsiteY0" fmla="*/ 69914 h 69913"/>
                  <a:gd name="connsiteX1" fmla="*/ 0 w 28765"/>
                  <a:gd name="connsiteY1" fmla="*/ 35052 h 69913"/>
                  <a:gd name="connsiteX2" fmla="*/ 0 w 28765"/>
                  <a:gd name="connsiteY2" fmla="*/ 35052 h 69913"/>
                  <a:gd name="connsiteX3" fmla="*/ 14192 w 28765"/>
                  <a:gd name="connsiteY3" fmla="*/ 0 h 69913"/>
                  <a:gd name="connsiteX4" fmla="*/ 28765 w 28765"/>
                  <a:gd name="connsiteY4" fmla="*/ 35147 h 69913"/>
                  <a:gd name="connsiteX5" fmla="*/ 17050 w 28765"/>
                  <a:gd name="connsiteY5" fmla="*/ 35147 h 69913"/>
                  <a:gd name="connsiteX6" fmla="*/ 14097 w 28765"/>
                  <a:gd name="connsiteY6" fmla="*/ 15145 h 69913"/>
                  <a:gd name="connsiteX7" fmla="*/ 11716 w 28765"/>
                  <a:gd name="connsiteY7" fmla="*/ 34862 h 69913"/>
                  <a:gd name="connsiteX8" fmla="*/ 11716 w 28765"/>
                  <a:gd name="connsiteY8" fmla="*/ 34862 h 69913"/>
                  <a:gd name="connsiteX9" fmla="*/ 14192 w 28765"/>
                  <a:gd name="connsiteY9" fmla="*/ 54674 h 69913"/>
                  <a:gd name="connsiteX10" fmla="*/ 14669 w 28765"/>
                  <a:gd name="connsiteY10" fmla="*/ 53245 h 69913"/>
                  <a:gd name="connsiteX11" fmla="*/ 15526 w 28765"/>
                  <a:gd name="connsiteY11" fmla="*/ 50102 h 69913"/>
                  <a:gd name="connsiteX12" fmla="*/ 23717 w 28765"/>
                  <a:gd name="connsiteY12" fmla="*/ 52483 h 69913"/>
                  <a:gd name="connsiteX13" fmla="*/ 25908 w 28765"/>
                  <a:gd name="connsiteY13" fmla="*/ 56483 h 69913"/>
                  <a:gd name="connsiteX14" fmla="*/ 25908 w 28765"/>
                  <a:gd name="connsiteY14" fmla="*/ 56483 h 69913"/>
                  <a:gd name="connsiteX15" fmla="*/ 14192 w 28765"/>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765" h="69913">
                    <a:moveTo>
                      <a:pt x="14192" y="69914"/>
                    </a:moveTo>
                    <a:cubicBezTo>
                      <a:pt x="762" y="69914"/>
                      <a:pt x="0" y="41339"/>
                      <a:pt x="0" y="35052"/>
                    </a:cubicBezTo>
                    <a:lnTo>
                      <a:pt x="0" y="35052"/>
                    </a:lnTo>
                    <a:cubicBezTo>
                      <a:pt x="0" y="29242"/>
                      <a:pt x="667" y="0"/>
                      <a:pt x="14192" y="0"/>
                    </a:cubicBezTo>
                    <a:cubicBezTo>
                      <a:pt x="27718" y="0"/>
                      <a:pt x="28670" y="31528"/>
                      <a:pt x="28765" y="35147"/>
                    </a:cubicBezTo>
                    <a:lnTo>
                      <a:pt x="17050" y="35147"/>
                    </a:lnTo>
                    <a:cubicBezTo>
                      <a:pt x="17040" y="28372"/>
                      <a:pt x="16050" y="21634"/>
                      <a:pt x="14097" y="15145"/>
                    </a:cubicBezTo>
                    <a:cubicBezTo>
                      <a:pt x="12382" y="21573"/>
                      <a:pt x="11582" y="28210"/>
                      <a:pt x="11716" y="34862"/>
                    </a:cubicBezTo>
                    <a:lnTo>
                      <a:pt x="11716" y="34862"/>
                    </a:lnTo>
                    <a:cubicBezTo>
                      <a:pt x="11582" y="41550"/>
                      <a:pt x="12420" y="48223"/>
                      <a:pt x="14192" y="54674"/>
                    </a:cubicBezTo>
                    <a:cubicBezTo>
                      <a:pt x="14383" y="54208"/>
                      <a:pt x="14535" y="53731"/>
                      <a:pt x="14669" y="53245"/>
                    </a:cubicBezTo>
                    <a:lnTo>
                      <a:pt x="15526" y="50102"/>
                    </a:lnTo>
                    <a:lnTo>
                      <a:pt x="23717" y="52483"/>
                    </a:lnTo>
                    <a:cubicBezTo>
                      <a:pt x="25422" y="52989"/>
                      <a:pt x="26403" y="54774"/>
                      <a:pt x="25908" y="56483"/>
                    </a:cubicBezTo>
                    <a:lnTo>
                      <a:pt x="25908" y="56483"/>
                    </a:lnTo>
                    <a:cubicBezTo>
                      <a:pt x="23527"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587C7A1-8B10-6455-F487-09652FE54761}"/>
                  </a:ext>
                </a:extLst>
              </p:cNvPr>
              <p:cNvSpPr/>
              <p:nvPr/>
            </p:nvSpPr>
            <p:spPr>
              <a:xfrm>
                <a:off x="3997409" y="2118169"/>
                <a:ext cx="16859" cy="16954"/>
              </a:xfrm>
              <a:custGeom>
                <a:avLst/>
                <a:gdLst>
                  <a:gd name="connsiteX0" fmla="*/ 14669 w 16859"/>
                  <a:gd name="connsiteY0" fmla="*/ 16955 h 16954"/>
                  <a:gd name="connsiteX1" fmla="*/ 12478 w 16859"/>
                  <a:gd name="connsiteY1" fmla="*/ 14764 h 16954"/>
                  <a:gd name="connsiteX2" fmla="*/ 2286 w 16859"/>
                  <a:gd name="connsiteY2" fmla="*/ 4381 h 16954"/>
                  <a:gd name="connsiteX3" fmla="*/ 2191 w 16859"/>
                  <a:gd name="connsiteY3" fmla="*/ 4381 h 16954"/>
                  <a:gd name="connsiteX4" fmla="*/ 0 w 16859"/>
                  <a:gd name="connsiteY4" fmla="*/ 2191 h 16954"/>
                  <a:gd name="connsiteX5" fmla="*/ 2191 w 16859"/>
                  <a:gd name="connsiteY5" fmla="*/ 0 h 16954"/>
                  <a:gd name="connsiteX6" fmla="*/ 16859 w 16859"/>
                  <a:gd name="connsiteY6" fmla="*/ 14764 h 16954"/>
                  <a:gd name="connsiteX7" fmla="*/ 14669 w 16859"/>
                  <a:gd name="connsiteY7"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9" h="16954">
                    <a:moveTo>
                      <a:pt x="14669" y="16955"/>
                    </a:moveTo>
                    <a:cubicBezTo>
                      <a:pt x="13478" y="16906"/>
                      <a:pt x="12525" y="15953"/>
                      <a:pt x="12478" y="14764"/>
                    </a:cubicBezTo>
                    <a:cubicBezTo>
                      <a:pt x="12535" y="9083"/>
                      <a:pt x="7963" y="4435"/>
                      <a:pt x="2286" y="4381"/>
                    </a:cubicBezTo>
                    <a:cubicBezTo>
                      <a:pt x="2257" y="4381"/>
                      <a:pt x="2219" y="4381"/>
                      <a:pt x="2191" y="4381"/>
                    </a:cubicBezTo>
                    <a:cubicBezTo>
                      <a:pt x="981" y="4381"/>
                      <a:pt x="0" y="3400"/>
                      <a:pt x="0" y="2191"/>
                    </a:cubicBezTo>
                    <a:cubicBezTo>
                      <a:pt x="0" y="981"/>
                      <a:pt x="981" y="0"/>
                      <a:pt x="2191" y="0"/>
                    </a:cubicBezTo>
                    <a:cubicBezTo>
                      <a:pt x="10306" y="52"/>
                      <a:pt x="16859" y="6647"/>
                      <a:pt x="16859" y="14764"/>
                    </a:cubicBezTo>
                    <a:cubicBezTo>
                      <a:pt x="16859" y="15973"/>
                      <a:pt x="15878" y="16955"/>
                      <a:pt x="14669" y="16955"/>
                    </a:cubicBezTo>
                    <a:close/>
                  </a:path>
                </a:pathLst>
              </a:custGeom>
              <a:solidFill>
                <a:srgbClr val="263238"/>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671E1708-B8F2-E7E6-FFAD-1AF6709D51D6}"/>
                  </a:ext>
                </a:extLst>
              </p:cNvPr>
              <p:cNvSpPr/>
              <p:nvPr/>
            </p:nvSpPr>
            <p:spPr>
              <a:xfrm>
                <a:off x="4052996" y="2118121"/>
                <a:ext cx="30709" cy="29528"/>
              </a:xfrm>
              <a:custGeom>
                <a:avLst/>
                <a:gdLst>
                  <a:gd name="connsiteX0" fmla="*/ 15946 w 30709"/>
                  <a:gd name="connsiteY0" fmla="*/ 29480 h 29528"/>
                  <a:gd name="connsiteX1" fmla="*/ 49 w 30709"/>
                  <a:gd name="connsiteY1" fmla="*/ 15949 h 29528"/>
                  <a:gd name="connsiteX2" fmla="*/ 13574 w 30709"/>
                  <a:gd name="connsiteY2" fmla="*/ 48 h 29528"/>
                  <a:gd name="connsiteX3" fmla="*/ 15946 w 30709"/>
                  <a:gd name="connsiteY3" fmla="*/ 48 h 29528"/>
                  <a:gd name="connsiteX4" fmla="*/ 18137 w 30709"/>
                  <a:gd name="connsiteY4" fmla="*/ 2239 h 29528"/>
                  <a:gd name="connsiteX5" fmla="*/ 15946 w 30709"/>
                  <a:gd name="connsiteY5" fmla="*/ 4429 h 29528"/>
                  <a:gd name="connsiteX6" fmla="*/ 5564 w 30709"/>
                  <a:gd name="connsiteY6" fmla="*/ 14812 h 29528"/>
                  <a:gd name="connsiteX7" fmla="*/ 15946 w 30709"/>
                  <a:gd name="connsiteY7" fmla="*/ 25194 h 29528"/>
                  <a:gd name="connsiteX8" fmla="*/ 26328 w 30709"/>
                  <a:gd name="connsiteY8" fmla="*/ 14812 h 29528"/>
                  <a:gd name="connsiteX9" fmla="*/ 28519 w 30709"/>
                  <a:gd name="connsiteY9" fmla="*/ 12621 h 29528"/>
                  <a:gd name="connsiteX10" fmla="*/ 30710 w 30709"/>
                  <a:gd name="connsiteY10" fmla="*/ 14812 h 29528"/>
                  <a:gd name="connsiteX11" fmla="*/ 16041 w 30709"/>
                  <a:gd name="connsiteY11" fmla="*/ 29480 h 29528"/>
                  <a:gd name="connsiteX12" fmla="*/ 15946 w 30709"/>
                  <a:gd name="connsiteY12" fmla="*/ 29480 h 2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709" h="29528">
                    <a:moveTo>
                      <a:pt x="15946" y="29480"/>
                    </a:moveTo>
                    <a:cubicBezTo>
                      <a:pt x="7821" y="30134"/>
                      <a:pt x="696" y="24077"/>
                      <a:pt x="49" y="15949"/>
                    </a:cubicBezTo>
                    <a:cubicBezTo>
                      <a:pt x="-608" y="7821"/>
                      <a:pt x="5450" y="702"/>
                      <a:pt x="13574" y="48"/>
                    </a:cubicBezTo>
                    <a:cubicBezTo>
                      <a:pt x="14365" y="-16"/>
                      <a:pt x="15155" y="-16"/>
                      <a:pt x="15946" y="48"/>
                    </a:cubicBezTo>
                    <a:cubicBezTo>
                      <a:pt x="17156" y="48"/>
                      <a:pt x="18137" y="1029"/>
                      <a:pt x="18137" y="2239"/>
                    </a:cubicBezTo>
                    <a:cubicBezTo>
                      <a:pt x="18137" y="3448"/>
                      <a:pt x="17156" y="4429"/>
                      <a:pt x="15946" y="4429"/>
                    </a:cubicBezTo>
                    <a:cubicBezTo>
                      <a:pt x="10212" y="4429"/>
                      <a:pt x="5564" y="9078"/>
                      <a:pt x="5564" y="14812"/>
                    </a:cubicBezTo>
                    <a:cubicBezTo>
                      <a:pt x="5564" y="20546"/>
                      <a:pt x="10212" y="25194"/>
                      <a:pt x="15946" y="25194"/>
                    </a:cubicBezTo>
                    <a:cubicBezTo>
                      <a:pt x="21680" y="25194"/>
                      <a:pt x="26328" y="20546"/>
                      <a:pt x="26328" y="14812"/>
                    </a:cubicBezTo>
                    <a:cubicBezTo>
                      <a:pt x="26328" y="13602"/>
                      <a:pt x="27309" y="12621"/>
                      <a:pt x="28519" y="12621"/>
                    </a:cubicBezTo>
                    <a:cubicBezTo>
                      <a:pt x="29729" y="12621"/>
                      <a:pt x="30710" y="13602"/>
                      <a:pt x="30710" y="14812"/>
                    </a:cubicBezTo>
                    <a:cubicBezTo>
                      <a:pt x="30710" y="22913"/>
                      <a:pt x="24147" y="29480"/>
                      <a:pt x="16041" y="29480"/>
                    </a:cubicBezTo>
                    <a:cubicBezTo>
                      <a:pt x="16013" y="29480"/>
                      <a:pt x="15975" y="29480"/>
                      <a:pt x="15946" y="29480"/>
                    </a:cubicBezTo>
                    <a:close/>
                  </a:path>
                </a:pathLst>
              </a:custGeom>
              <a:solidFill>
                <a:srgbClr val="263238"/>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9C699510-3C6B-8D20-74E8-C0C1AB3C1918}"/>
                  </a:ext>
                </a:extLst>
              </p:cNvPr>
              <p:cNvSpPr/>
              <p:nvPr/>
            </p:nvSpPr>
            <p:spPr>
              <a:xfrm>
                <a:off x="4054369" y="2071592"/>
                <a:ext cx="28765" cy="69913"/>
              </a:xfrm>
              <a:custGeom>
                <a:avLst/>
                <a:gdLst>
                  <a:gd name="connsiteX0" fmla="*/ 14192 w 28765"/>
                  <a:gd name="connsiteY0" fmla="*/ 69914 h 69913"/>
                  <a:gd name="connsiteX1" fmla="*/ 0 w 28765"/>
                  <a:gd name="connsiteY1" fmla="*/ 35052 h 69913"/>
                  <a:gd name="connsiteX2" fmla="*/ 0 w 28765"/>
                  <a:gd name="connsiteY2" fmla="*/ 35052 h 69913"/>
                  <a:gd name="connsiteX3" fmla="*/ 14192 w 28765"/>
                  <a:gd name="connsiteY3" fmla="*/ 0 h 69913"/>
                  <a:gd name="connsiteX4" fmla="*/ 28765 w 28765"/>
                  <a:gd name="connsiteY4" fmla="*/ 35147 h 69913"/>
                  <a:gd name="connsiteX5" fmla="*/ 17050 w 28765"/>
                  <a:gd name="connsiteY5" fmla="*/ 35147 h 69913"/>
                  <a:gd name="connsiteX6" fmla="*/ 14097 w 28765"/>
                  <a:gd name="connsiteY6" fmla="*/ 15145 h 69913"/>
                  <a:gd name="connsiteX7" fmla="*/ 11716 w 28765"/>
                  <a:gd name="connsiteY7" fmla="*/ 34862 h 69913"/>
                  <a:gd name="connsiteX8" fmla="*/ 11716 w 28765"/>
                  <a:gd name="connsiteY8" fmla="*/ 34862 h 69913"/>
                  <a:gd name="connsiteX9" fmla="*/ 14192 w 28765"/>
                  <a:gd name="connsiteY9" fmla="*/ 54674 h 69913"/>
                  <a:gd name="connsiteX10" fmla="*/ 14669 w 28765"/>
                  <a:gd name="connsiteY10" fmla="*/ 53245 h 69913"/>
                  <a:gd name="connsiteX11" fmla="*/ 15526 w 28765"/>
                  <a:gd name="connsiteY11" fmla="*/ 50102 h 69913"/>
                  <a:gd name="connsiteX12" fmla="*/ 23717 w 28765"/>
                  <a:gd name="connsiteY12" fmla="*/ 52483 h 69913"/>
                  <a:gd name="connsiteX13" fmla="*/ 25908 w 28765"/>
                  <a:gd name="connsiteY13" fmla="*/ 56483 h 69913"/>
                  <a:gd name="connsiteX14" fmla="*/ 25908 w 28765"/>
                  <a:gd name="connsiteY14" fmla="*/ 56483 h 69913"/>
                  <a:gd name="connsiteX15" fmla="*/ 14192 w 28765"/>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765" h="69913">
                    <a:moveTo>
                      <a:pt x="14192" y="69914"/>
                    </a:moveTo>
                    <a:cubicBezTo>
                      <a:pt x="762" y="69914"/>
                      <a:pt x="0" y="41339"/>
                      <a:pt x="0" y="35052"/>
                    </a:cubicBezTo>
                    <a:lnTo>
                      <a:pt x="0" y="35052"/>
                    </a:lnTo>
                    <a:cubicBezTo>
                      <a:pt x="0" y="29242"/>
                      <a:pt x="667" y="0"/>
                      <a:pt x="14192" y="0"/>
                    </a:cubicBezTo>
                    <a:cubicBezTo>
                      <a:pt x="27718" y="0"/>
                      <a:pt x="28670" y="31528"/>
                      <a:pt x="28765" y="35147"/>
                    </a:cubicBezTo>
                    <a:lnTo>
                      <a:pt x="17050" y="35147"/>
                    </a:lnTo>
                    <a:cubicBezTo>
                      <a:pt x="17040" y="28372"/>
                      <a:pt x="16050" y="21634"/>
                      <a:pt x="14097" y="15145"/>
                    </a:cubicBezTo>
                    <a:cubicBezTo>
                      <a:pt x="12382" y="21573"/>
                      <a:pt x="11582" y="28210"/>
                      <a:pt x="11716" y="34862"/>
                    </a:cubicBezTo>
                    <a:lnTo>
                      <a:pt x="11716" y="34862"/>
                    </a:lnTo>
                    <a:cubicBezTo>
                      <a:pt x="11582" y="41550"/>
                      <a:pt x="12420" y="48223"/>
                      <a:pt x="14192" y="54674"/>
                    </a:cubicBezTo>
                    <a:cubicBezTo>
                      <a:pt x="14383" y="54208"/>
                      <a:pt x="14535" y="53731"/>
                      <a:pt x="14669" y="53245"/>
                    </a:cubicBezTo>
                    <a:lnTo>
                      <a:pt x="15526" y="50102"/>
                    </a:lnTo>
                    <a:lnTo>
                      <a:pt x="23717" y="52483"/>
                    </a:lnTo>
                    <a:cubicBezTo>
                      <a:pt x="25422" y="52989"/>
                      <a:pt x="26403" y="54774"/>
                      <a:pt x="25908" y="56483"/>
                    </a:cubicBezTo>
                    <a:lnTo>
                      <a:pt x="25908" y="56483"/>
                    </a:lnTo>
                    <a:cubicBezTo>
                      <a:pt x="23527"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54112C19-7043-FF38-D2CC-9D4FE203CF88}"/>
                  </a:ext>
                </a:extLst>
              </p:cNvPr>
              <p:cNvSpPr/>
              <p:nvPr/>
            </p:nvSpPr>
            <p:spPr>
              <a:xfrm>
                <a:off x="4066751" y="2118169"/>
                <a:ext cx="16859" cy="16954"/>
              </a:xfrm>
              <a:custGeom>
                <a:avLst/>
                <a:gdLst>
                  <a:gd name="connsiteX0" fmla="*/ 14669 w 16859"/>
                  <a:gd name="connsiteY0" fmla="*/ 16955 h 16954"/>
                  <a:gd name="connsiteX1" fmla="*/ 12478 w 16859"/>
                  <a:gd name="connsiteY1" fmla="*/ 14764 h 16954"/>
                  <a:gd name="connsiteX2" fmla="*/ 2286 w 16859"/>
                  <a:gd name="connsiteY2" fmla="*/ 4381 h 16954"/>
                  <a:gd name="connsiteX3" fmla="*/ 2191 w 16859"/>
                  <a:gd name="connsiteY3" fmla="*/ 4381 h 16954"/>
                  <a:gd name="connsiteX4" fmla="*/ 0 w 16859"/>
                  <a:gd name="connsiteY4" fmla="*/ 2191 h 16954"/>
                  <a:gd name="connsiteX5" fmla="*/ 2191 w 16859"/>
                  <a:gd name="connsiteY5" fmla="*/ 0 h 16954"/>
                  <a:gd name="connsiteX6" fmla="*/ 16859 w 16859"/>
                  <a:gd name="connsiteY6" fmla="*/ 14764 h 16954"/>
                  <a:gd name="connsiteX7" fmla="*/ 14669 w 16859"/>
                  <a:gd name="connsiteY7"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9" h="16954">
                    <a:moveTo>
                      <a:pt x="14669" y="16955"/>
                    </a:moveTo>
                    <a:cubicBezTo>
                      <a:pt x="13478" y="16906"/>
                      <a:pt x="12525" y="15953"/>
                      <a:pt x="12478" y="14764"/>
                    </a:cubicBezTo>
                    <a:cubicBezTo>
                      <a:pt x="12535" y="9083"/>
                      <a:pt x="7963" y="4435"/>
                      <a:pt x="2286" y="4381"/>
                    </a:cubicBezTo>
                    <a:cubicBezTo>
                      <a:pt x="2257" y="4381"/>
                      <a:pt x="2219" y="4381"/>
                      <a:pt x="2191" y="4381"/>
                    </a:cubicBezTo>
                    <a:cubicBezTo>
                      <a:pt x="981" y="4381"/>
                      <a:pt x="0" y="3400"/>
                      <a:pt x="0" y="2191"/>
                    </a:cubicBezTo>
                    <a:cubicBezTo>
                      <a:pt x="0" y="981"/>
                      <a:pt x="981" y="0"/>
                      <a:pt x="2191" y="0"/>
                    </a:cubicBezTo>
                    <a:cubicBezTo>
                      <a:pt x="10306" y="52"/>
                      <a:pt x="16859" y="6647"/>
                      <a:pt x="16859" y="14764"/>
                    </a:cubicBezTo>
                    <a:cubicBezTo>
                      <a:pt x="16859" y="15973"/>
                      <a:pt x="15878" y="16955"/>
                      <a:pt x="14669" y="16955"/>
                    </a:cubicBezTo>
                    <a:close/>
                  </a:path>
                </a:pathLst>
              </a:custGeom>
              <a:solidFill>
                <a:srgbClr val="263238"/>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5A92FE7B-6C7E-605C-93E8-8B6A77C5AF6E}"/>
                  </a:ext>
                </a:extLst>
              </p:cNvPr>
              <p:cNvSpPr/>
              <p:nvPr/>
            </p:nvSpPr>
            <p:spPr>
              <a:xfrm>
                <a:off x="4124702" y="2118169"/>
                <a:ext cx="28250" cy="29432"/>
              </a:xfrm>
              <a:custGeom>
                <a:avLst/>
                <a:gdLst>
                  <a:gd name="connsiteX0" fmla="*/ 13582 w 28250"/>
                  <a:gd name="connsiteY0" fmla="*/ 29432 h 29432"/>
                  <a:gd name="connsiteX1" fmla="*/ 47 w 28250"/>
                  <a:gd name="connsiteY1" fmla="*/ 13531 h 29432"/>
                  <a:gd name="connsiteX2" fmla="*/ 13582 w 28250"/>
                  <a:gd name="connsiteY2" fmla="*/ 0 h 29432"/>
                  <a:gd name="connsiteX3" fmla="*/ 15773 w 28250"/>
                  <a:gd name="connsiteY3" fmla="*/ 2191 h 29432"/>
                  <a:gd name="connsiteX4" fmla="*/ 13582 w 28250"/>
                  <a:gd name="connsiteY4" fmla="*/ 4381 h 29432"/>
                  <a:gd name="connsiteX5" fmla="*/ 3105 w 28250"/>
                  <a:gd name="connsiteY5" fmla="*/ 14669 h 29432"/>
                  <a:gd name="connsiteX6" fmla="*/ 13392 w 28250"/>
                  <a:gd name="connsiteY6" fmla="*/ 25145 h 29432"/>
                  <a:gd name="connsiteX7" fmla="*/ 23869 w 28250"/>
                  <a:gd name="connsiteY7" fmla="*/ 14859 h 29432"/>
                  <a:gd name="connsiteX8" fmla="*/ 23869 w 28250"/>
                  <a:gd name="connsiteY8" fmla="*/ 14764 h 29432"/>
                  <a:gd name="connsiteX9" fmla="*/ 26060 w 28250"/>
                  <a:gd name="connsiteY9" fmla="*/ 12573 h 29432"/>
                  <a:gd name="connsiteX10" fmla="*/ 28251 w 28250"/>
                  <a:gd name="connsiteY10" fmla="*/ 14764 h 29432"/>
                  <a:gd name="connsiteX11" fmla="*/ 13582 w 28250"/>
                  <a:gd name="connsiteY11" fmla="*/ 29432 h 2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50" h="29432">
                    <a:moveTo>
                      <a:pt x="13582" y="29432"/>
                    </a:moveTo>
                    <a:cubicBezTo>
                      <a:pt x="5458" y="28778"/>
                      <a:pt x="-600" y="21659"/>
                      <a:pt x="47" y="13531"/>
                    </a:cubicBezTo>
                    <a:cubicBezTo>
                      <a:pt x="628" y="6312"/>
                      <a:pt x="6363" y="581"/>
                      <a:pt x="13582" y="0"/>
                    </a:cubicBezTo>
                    <a:cubicBezTo>
                      <a:pt x="14792" y="0"/>
                      <a:pt x="15773" y="981"/>
                      <a:pt x="15773" y="2191"/>
                    </a:cubicBezTo>
                    <a:cubicBezTo>
                      <a:pt x="15773" y="3400"/>
                      <a:pt x="14792" y="4381"/>
                      <a:pt x="13582" y="4381"/>
                    </a:cubicBezTo>
                    <a:cubicBezTo>
                      <a:pt x="7848" y="4329"/>
                      <a:pt x="3162" y="8934"/>
                      <a:pt x="3105" y="14669"/>
                    </a:cubicBezTo>
                    <a:cubicBezTo>
                      <a:pt x="3057" y="20402"/>
                      <a:pt x="7658" y="25093"/>
                      <a:pt x="13392" y="25145"/>
                    </a:cubicBezTo>
                    <a:cubicBezTo>
                      <a:pt x="19126" y="25197"/>
                      <a:pt x="23812" y="20592"/>
                      <a:pt x="23869" y="14859"/>
                    </a:cubicBezTo>
                    <a:cubicBezTo>
                      <a:pt x="23869" y="14827"/>
                      <a:pt x="23869" y="14795"/>
                      <a:pt x="23869" y="14764"/>
                    </a:cubicBezTo>
                    <a:cubicBezTo>
                      <a:pt x="23869" y="13554"/>
                      <a:pt x="24850" y="12573"/>
                      <a:pt x="26060" y="12573"/>
                    </a:cubicBezTo>
                    <a:cubicBezTo>
                      <a:pt x="27270" y="12573"/>
                      <a:pt x="28251" y="13554"/>
                      <a:pt x="28251" y="14764"/>
                    </a:cubicBezTo>
                    <a:cubicBezTo>
                      <a:pt x="28251" y="22865"/>
                      <a:pt x="21688" y="29432"/>
                      <a:pt x="13582" y="29432"/>
                    </a:cubicBezTo>
                    <a:close/>
                  </a:path>
                </a:pathLst>
              </a:custGeom>
              <a:solidFill>
                <a:srgbClr val="263238"/>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E9A2B927-7724-7252-17A1-D90AEDFA9888}"/>
                  </a:ext>
                </a:extLst>
              </p:cNvPr>
              <p:cNvSpPr/>
              <p:nvPr/>
            </p:nvSpPr>
            <p:spPr>
              <a:xfrm>
                <a:off x="4123711" y="2071592"/>
                <a:ext cx="28765" cy="69913"/>
              </a:xfrm>
              <a:custGeom>
                <a:avLst/>
                <a:gdLst>
                  <a:gd name="connsiteX0" fmla="*/ 14192 w 28765"/>
                  <a:gd name="connsiteY0" fmla="*/ 69914 h 69913"/>
                  <a:gd name="connsiteX1" fmla="*/ 0 w 28765"/>
                  <a:gd name="connsiteY1" fmla="*/ 35052 h 69913"/>
                  <a:gd name="connsiteX2" fmla="*/ 0 w 28765"/>
                  <a:gd name="connsiteY2" fmla="*/ 35052 h 69913"/>
                  <a:gd name="connsiteX3" fmla="*/ 14192 w 28765"/>
                  <a:gd name="connsiteY3" fmla="*/ 0 h 69913"/>
                  <a:gd name="connsiteX4" fmla="*/ 28765 w 28765"/>
                  <a:gd name="connsiteY4" fmla="*/ 35147 h 69913"/>
                  <a:gd name="connsiteX5" fmla="*/ 17050 w 28765"/>
                  <a:gd name="connsiteY5" fmla="*/ 35147 h 69913"/>
                  <a:gd name="connsiteX6" fmla="*/ 14097 w 28765"/>
                  <a:gd name="connsiteY6" fmla="*/ 15145 h 69913"/>
                  <a:gd name="connsiteX7" fmla="*/ 11716 w 28765"/>
                  <a:gd name="connsiteY7" fmla="*/ 34862 h 69913"/>
                  <a:gd name="connsiteX8" fmla="*/ 11716 w 28765"/>
                  <a:gd name="connsiteY8" fmla="*/ 34862 h 69913"/>
                  <a:gd name="connsiteX9" fmla="*/ 14192 w 28765"/>
                  <a:gd name="connsiteY9" fmla="*/ 54674 h 69913"/>
                  <a:gd name="connsiteX10" fmla="*/ 14669 w 28765"/>
                  <a:gd name="connsiteY10" fmla="*/ 53245 h 69913"/>
                  <a:gd name="connsiteX11" fmla="*/ 15526 w 28765"/>
                  <a:gd name="connsiteY11" fmla="*/ 50102 h 69913"/>
                  <a:gd name="connsiteX12" fmla="*/ 23717 w 28765"/>
                  <a:gd name="connsiteY12" fmla="*/ 52483 h 69913"/>
                  <a:gd name="connsiteX13" fmla="*/ 25908 w 28765"/>
                  <a:gd name="connsiteY13" fmla="*/ 56483 h 69913"/>
                  <a:gd name="connsiteX14" fmla="*/ 25908 w 28765"/>
                  <a:gd name="connsiteY14" fmla="*/ 56483 h 69913"/>
                  <a:gd name="connsiteX15" fmla="*/ 14192 w 28765"/>
                  <a:gd name="connsiteY15" fmla="*/ 69914 h 6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765" h="69913">
                    <a:moveTo>
                      <a:pt x="14192" y="69914"/>
                    </a:moveTo>
                    <a:cubicBezTo>
                      <a:pt x="762" y="69914"/>
                      <a:pt x="0" y="41339"/>
                      <a:pt x="0" y="35052"/>
                    </a:cubicBezTo>
                    <a:lnTo>
                      <a:pt x="0" y="35052"/>
                    </a:lnTo>
                    <a:cubicBezTo>
                      <a:pt x="0" y="29242"/>
                      <a:pt x="762" y="0"/>
                      <a:pt x="14192" y="0"/>
                    </a:cubicBezTo>
                    <a:cubicBezTo>
                      <a:pt x="27622" y="0"/>
                      <a:pt x="28670" y="31528"/>
                      <a:pt x="28765" y="35147"/>
                    </a:cubicBezTo>
                    <a:lnTo>
                      <a:pt x="17050" y="35147"/>
                    </a:lnTo>
                    <a:cubicBezTo>
                      <a:pt x="17040" y="28372"/>
                      <a:pt x="16050" y="21634"/>
                      <a:pt x="14097" y="15145"/>
                    </a:cubicBezTo>
                    <a:cubicBezTo>
                      <a:pt x="12382" y="21573"/>
                      <a:pt x="11582" y="28210"/>
                      <a:pt x="11716" y="34862"/>
                    </a:cubicBezTo>
                    <a:lnTo>
                      <a:pt x="11716" y="34862"/>
                    </a:lnTo>
                    <a:cubicBezTo>
                      <a:pt x="11582" y="41550"/>
                      <a:pt x="12420" y="48223"/>
                      <a:pt x="14192" y="54674"/>
                    </a:cubicBezTo>
                    <a:cubicBezTo>
                      <a:pt x="14383" y="54208"/>
                      <a:pt x="14535" y="53731"/>
                      <a:pt x="14669" y="53245"/>
                    </a:cubicBezTo>
                    <a:lnTo>
                      <a:pt x="15526" y="50102"/>
                    </a:lnTo>
                    <a:lnTo>
                      <a:pt x="23717" y="52483"/>
                    </a:lnTo>
                    <a:cubicBezTo>
                      <a:pt x="25422" y="52989"/>
                      <a:pt x="26403" y="54774"/>
                      <a:pt x="25908" y="56483"/>
                    </a:cubicBezTo>
                    <a:lnTo>
                      <a:pt x="25908" y="56483"/>
                    </a:lnTo>
                    <a:cubicBezTo>
                      <a:pt x="23527" y="65437"/>
                      <a:pt x="19526" y="69914"/>
                      <a:pt x="14192" y="69914"/>
                    </a:cubicBezTo>
                    <a:close/>
                  </a:path>
                </a:pathLst>
              </a:custGeom>
              <a:solidFill>
                <a:srgbClr val="263238"/>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E0FBA4AE-0790-3FCF-C9CE-3E00804F4BFB}"/>
                  </a:ext>
                </a:extLst>
              </p:cNvPr>
              <p:cNvSpPr/>
              <p:nvPr/>
            </p:nvSpPr>
            <p:spPr>
              <a:xfrm>
                <a:off x="4136093" y="2118169"/>
                <a:ext cx="16859" cy="16954"/>
              </a:xfrm>
              <a:custGeom>
                <a:avLst/>
                <a:gdLst>
                  <a:gd name="connsiteX0" fmla="*/ 14669 w 16859"/>
                  <a:gd name="connsiteY0" fmla="*/ 16955 h 16954"/>
                  <a:gd name="connsiteX1" fmla="*/ 12478 w 16859"/>
                  <a:gd name="connsiteY1" fmla="*/ 14764 h 16954"/>
                  <a:gd name="connsiteX2" fmla="*/ 2286 w 16859"/>
                  <a:gd name="connsiteY2" fmla="*/ 4381 h 16954"/>
                  <a:gd name="connsiteX3" fmla="*/ 2191 w 16859"/>
                  <a:gd name="connsiteY3" fmla="*/ 4381 h 16954"/>
                  <a:gd name="connsiteX4" fmla="*/ 0 w 16859"/>
                  <a:gd name="connsiteY4" fmla="*/ 2191 h 16954"/>
                  <a:gd name="connsiteX5" fmla="*/ 2191 w 16859"/>
                  <a:gd name="connsiteY5" fmla="*/ 0 h 16954"/>
                  <a:gd name="connsiteX6" fmla="*/ 16859 w 16859"/>
                  <a:gd name="connsiteY6" fmla="*/ 14764 h 16954"/>
                  <a:gd name="connsiteX7" fmla="*/ 14669 w 16859"/>
                  <a:gd name="connsiteY7" fmla="*/ 16955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9" h="16954">
                    <a:moveTo>
                      <a:pt x="14669" y="16955"/>
                    </a:moveTo>
                    <a:cubicBezTo>
                      <a:pt x="13478" y="16906"/>
                      <a:pt x="12525" y="15953"/>
                      <a:pt x="12478" y="14764"/>
                    </a:cubicBezTo>
                    <a:cubicBezTo>
                      <a:pt x="12535" y="9083"/>
                      <a:pt x="7963" y="4435"/>
                      <a:pt x="2286" y="4381"/>
                    </a:cubicBezTo>
                    <a:cubicBezTo>
                      <a:pt x="2257" y="4381"/>
                      <a:pt x="2219" y="4381"/>
                      <a:pt x="2191" y="4381"/>
                    </a:cubicBezTo>
                    <a:cubicBezTo>
                      <a:pt x="981" y="4381"/>
                      <a:pt x="0" y="3400"/>
                      <a:pt x="0" y="2191"/>
                    </a:cubicBezTo>
                    <a:cubicBezTo>
                      <a:pt x="0" y="981"/>
                      <a:pt x="981" y="0"/>
                      <a:pt x="2191" y="0"/>
                    </a:cubicBezTo>
                    <a:cubicBezTo>
                      <a:pt x="10306" y="52"/>
                      <a:pt x="16859" y="6647"/>
                      <a:pt x="16859" y="14764"/>
                    </a:cubicBezTo>
                    <a:cubicBezTo>
                      <a:pt x="16859" y="15973"/>
                      <a:pt x="15878" y="16955"/>
                      <a:pt x="14669" y="16955"/>
                    </a:cubicBezTo>
                    <a:close/>
                  </a:path>
                </a:pathLst>
              </a:custGeom>
              <a:solidFill>
                <a:srgbClr val="263238"/>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ECDAEEA6-893B-40B8-A58E-30748150AC73}"/>
                  </a:ext>
                </a:extLst>
              </p:cNvPr>
              <p:cNvSpPr/>
              <p:nvPr/>
            </p:nvSpPr>
            <p:spPr>
              <a:xfrm>
                <a:off x="3791574" y="2008346"/>
                <a:ext cx="207549" cy="78390"/>
              </a:xfrm>
              <a:custGeom>
                <a:avLst/>
                <a:gdLst>
                  <a:gd name="connsiteX0" fmla="*/ 0 w 207549"/>
                  <a:gd name="connsiteY0" fmla="*/ 78391 h 78390"/>
                  <a:gd name="connsiteX1" fmla="*/ 84487 w 207549"/>
                  <a:gd name="connsiteY1" fmla="*/ 78391 h 78390"/>
                  <a:gd name="connsiteX2" fmla="*/ 84487 w 207549"/>
                  <a:gd name="connsiteY2" fmla="*/ 19812 h 78390"/>
                  <a:gd name="connsiteX3" fmla="*/ 104299 w 207549"/>
                  <a:gd name="connsiteY3" fmla="*/ 0 h 78390"/>
                  <a:gd name="connsiteX4" fmla="*/ 104299 w 207549"/>
                  <a:gd name="connsiteY4" fmla="*/ 0 h 78390"/>
                  <a:gd name="connsiteX5" fmla="*/ 124111 w 207549"/>
                  <a:gd name="connsiteY5" fmla="*/ 19812 h 78390"/>
                  <a:gd name="connsiteX6" fmla="*/ 124111 w 207549"/>
                  <a:gd name="connsiteY6" fmla="*/ 78391 h 78390"/>
                  <a:gd name="connsiteX7" fmla="*/ 207550 w 207549"/>
                  <a:gd name="connsiteY7" fmla="*/ 78391 h 7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49" h="78390">
                    <a:moveTo>
                      <a:pt x="0" y="78391"/>
                    </a:moveTo>
                    <a:lnTo>
                      <a:pt x="84487" y="78391"/>
                    </a:lnTo>
                    <a:lnTo>
                      <a:pt x="84487" y="19812"/>
                    </a:lnTo>
                    <a:cubicBezTo>
                      <a:pt x="84487" y="8870"/>
                      <a:pt x="93354" y="0"/>
                      <a:pt x="104299" y="0"/>
                    </a:cubicBezTo>
                    <a:lnTo>
                      <a:pt x="104299" y="0"/>
                    </a:lnTo>
                    <a:cubicBezTo>
                      <a:pt x="115243" y="0"/>
                      <a:pt x="124111" y="8870"/>
                      <a:pt x="124111" y="19812"/>
                    </a:cubicBezTo>
                    <a:lnTo>
                      <a:pt x="124111" y="78391"/>
                    </a:lnTo>
                    <a:lnTo>
                      <a:pt x="207550" y="78391"/>
                    </a:lnTo>
                  </a:path>
                </a:pathLst>
              </a:custGeom>
              <a:solidFill>
                <a:srgbClr val="FFFFFF"/>
              </a:solidFill>
              <a:ln w="9525" cap="rnd">
                <a:solidFill>
                  <a:srgbClr val="263238"/>
                </a:solidFill>
                <a:prstDash val="solid"/>
                <a:round/>
              </a:ln>
            </p:spPr>
            <p:txBody>
              <a:bodyPr rtlCol="0" anchor="ctr"/>
              <a:lstStyle/>
              <a:p>
                <a:endParaRPr lang="zh-CN" altLang="en-US"/>
              </a:p>
            </p:txBody>
          </p:sp>
          <p:sp>
            <p:nvSpPr>
              <p:cNvPr id="91" name="任意多边形: 形状 90">
                <a:extLst>
                  <a:ext uri="{FF2B5EF4-FFF2-40B4-BE49-F238E27FC236}">
                    <a16:creationId xmlns:a16="http://schemas.microsoft.com/office/drawing/2014/main" id="{FD32D569-A52E-5AC5-65DB-A09A9BE75979}"/>
                  </a:ext>
                </a:extLst>
              </p:cNvPr>
              <p:cNvSpPr/>
              <p:nvPr/>
            </p:nvSpPr>
            <p:spPr>
              <a:xfrm>
                <a:off x="3801099" y="2186558"/>
                <a:ext cx="44576" cy="91916"/>
              </a:xfrm>
              <a:custGeom>
                <a:avLst/>
                <a:gdLst>
                  <a:gd name="connsiteX0" fmla="*/ 44577 w 44576"/>
                  <a:gd name="connsiteY0" fmla="*/ 0 h 91916"/>
                  <a:gd name="connsiteX1" fmla="*/ 44577 w 44576"/>
                  <a:gd name="connsiteY1" fmla="*/ 13145 h 91916"/>
                  <a:gd name="connsiteX2" fmla="*/ 29528 w 44576"/>
                  <a:gd name="connsiteY2" fmla="*/ 13145 h 91916"/>
                  <a:gd name="connsiteX3" fmla="*/ 29528 w 44576"/>
                  <a:gd name="connsiteY3" fmla="*/ 91916 h 91916"/>
                  <a:gd name="connsiteX4" fmla="*/ 15049 w 44576"/>
                  <a:gd name="connsiteY4" fmla="*/ 91916 h 91916"/>
                  <a:gd name="connsiteX5" fmla="*/ 15049 w 44576"/>
                  <a:gd name="connsiteY5" fmla="*/ 13145 h 91916"/>
                  <a:gd name="connsiteX6" fmla="*/ 0 w 44576"/>
                  <a:gd name="connsiteY6" fmla="*/ 13145 h 91916"/>
                  <a:gd name="connsiteX7" fmla="*/ 0 w 44576"/>
                  <a:gd name="connsiteY7" fmla="*/ 0 h 9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76" h="91916">
                    <a:moveTo>
                      <a:pt x="44577" y="0"/>
                    </a:moveTo>
                    <a:lnTo>
                      <a:pt x="44577" y="13145"/>
                    </a:lnTo>
                    <a:lnTo>
                      <a:pt x="29528" y="13145"/>
                    </a:lnTo>
                    <a:lnTo>
                      <a:pt x="29528" y="91916"/>
                    </a:lnTo>
                    <a:lnTo>
                      <a:pt x="15049" y="91916"/>
                    </a:lnTo>
                    <a:lnTo>
                      <a:pt x="15049" y="13145"/>
                    </a:lnTo>
                    <a:lnTo>
                      <a:pt x="0" y="13145"/>
                    </a:lnTo>
                    <a:lnTo>
                      <a:pt x="0" y="0"/>
                    </a:lnTo>
                    <a:close/>
                  </a:path>
                </a:pathLst>
              </a:custGeom>
              <a:solidFill>
                <a:srgbClr val="263238"/>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A442594A-34D7-FC93-F12C-079B8388896B}"/>
                  </a:ext>
                </a:extLst>
              </p:cNvPr>
              <p:cNvSpPr/>
              <p:nvPr/>
            </p:nvSpPr>
            <p:spPr>
              <a:xfrm>
                <a:off x="3848153" y="2186558"/>
                <a:ext cx="50196" cy="91916"/>
              </a:xfrm>
              <a:custGeom>
                <a:avLst/>
                <a:gdLst>
                  <a:gd name="connsiteX0" fmla="*/ 36004 w 50196"/>
                  <a:gd name="connsiteY0" fmla="*/ 91916 h 91916"/>
                  <a:gd name="connsiteX1" fmla="*/ 33528 w 50196"/>
                  <a:gd name="connsiteY1" fmla="*/ 75248 h 91916"/>
                  <a:gd name="connsiteX2" fmla="*/ 15812 w 50196"/>
                  <a:gd name="connsiteY2" fmla="*/ 75248 h 91916"/>
                  <a:gd name="connsiteX3" fmla="*/ 13240 w 50196"/>
                  <a:gd name="connsiteY3" fmla="*/ 91916 h 91916"/>
                  <a:gd name="connsiteX4" fmla="*/ 0 w 50196"/>
                  <a:gd name="connsiteY4" fmla="*/ 91916 h 91916"/>
                  <a:gd name="connsiteX5" fmla="*/ 14764 w 50196"/>
                  <a:gd name="connsiteY5" fmla="*/ 0 h 91916"/>
                  <a:gd name="connsiteX6" fmla="*/ 35909 w 50196"/>
                  <a:gd name="connsiteY6" fmla="*/ 0 h 91916"/>
                  <a:gd name="connsiteX7" fmla="*/ 50197 w 50196"/>
                  <a:gd name="connsiteY7" fmla="*/ 91916 h 91916"/>
                  <a:gd name="connsiteX8" fmla="*/ 31147 w 50196"/>
                  <a:gd name="connsiteY8" fmla="*/ 62770 h 91916"/>
                  <a:gd name="connsiteX9" fmla="*/ 24193 w 50196"/>
                  <a:gd name="connsiteY9" fmla="*/ 16288 h 91916"/>
                  <a:gd name="connsiteX10" fmla="*/ 17240 w 50196"/>
                  <a:gd name="connsiteY10" fmla="*/ 62770 h 9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196" h="91916">
                    <a:moveTo>
                      <a:pt x="36004" y="91916"/>
                    </a:moveTo>
                    <a:lnTo>
                      <a:pt x="33528" y="75248"/>
                    </a:lnTo>
                    <a:lnTo>
                      <a:pt x="15812" y="75248"/>
                    </a:lnTo>
                    <a:lnTo>
                      <a:pt x="13240" y="91916"/>
                    </a:lnTo>
                    <a:lnTo>
                      <a:pt x="0" y="91916"/>
                    </a:lnTo>
                    <a:lnTo>
                      <a:pt x="14764" y="0"/>
                    </a:lnTo>
                    <a:lnTo>
                      <a:pt x="35909" y="0"/>
                    </a:lnTo>
                    <a:lnTo>
                      <a:pt x="50197" y="91916"/>
                    </a:lnTo>
                    <a:close/>
                    <a:moveTo>
                      <a:pt x="31147" y="62770"/>
                    </a:moveTo>
                    <a:lnTo>
                      <a:pt x="24193" y="16288"/>
                    </a:lnTo>
                    <a:lnTo>
                      <a:pt x="17240" y="62770"/>
                    </a:lnTo>
                    <a:close/>
                  </a:path>
                </a:pathLst>
              </a:custGeom>
              <a:solidFill>
                <a:srgbClr val="2632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553A45C5-7CAA-7F55-28A6-8B2DE094CA7C}"/>
                  </a:ext>
                </a:extLst>
              </p:cNvPr>
              <p:cNvSpPr/>
              <p:nvPr/>
            </p:nvSpPr>
            <p:spPr>
              <a:xfrm>
                <a:off x="3903436" y="2185516"/>
                <a:ext cx="43156" cy="93773"/>
              </a:xfrm>
              <a:custGeom>
                <a:avLst/>
                <a:gdLst>
                  <a:gd name="connsiteX0" fmla="*/ 5487 w 43156"/>
                  <a:gd name="connsiteY0" fmla="*/ 5996 h 93773"/>
                  <a:gd name="connsiteX1" fmla="*/ 37300 w 43156"/>
                  <a:gd name="connsiteY1" fmla="*/ 5996 h 93773"/>
                  <a:gd name="connsiteX2" fmla="*/ 42634 w 43156"/>
                  <a:gd name="connsiteY2" fmla="*/ 23046 h 93773"/>
                  <a:gd name="connsiteX3" fmla="*/ 42634 w 43156"/>
                  <a:gd name="connsiteY3" fmla="*/ 25998 h 93773"/>
                  <a:gd name="connsiteX4" fmla="*/ 29013 w 43156"/>
                  <a:gd name="connsiteY4" fmla="*/ 25998 h 93773"/>
                  <a:gd name="connsiteX5" fmla="*/ 29013 w 43156"/>
                  <a:gd name="connsiteY5" fmla="*/ 22188 h 93773"/>
                  <a:gd name="connsiteX6" fmla="*/ 27204 w 43156"/>
                  <a:gd name="connsiteY6" fmla="*/ 15235 h 93773"/>
                  <a:gd name="connsiteX7" fmla="*/ 21774 w 43156"/>
                  <a:gd name="connsiteY7" fmla="*/ 13140 h 93773"/>
                  <a:gd name="connsiteX8" fmla="*/ 16441 w 43156"/>
                  <a:gd name="connsiteY8" fmla="*/ 15235 h 93773"/>
                  <a:gd name="connsiteX9" fmla="*/ 14535 w 43156"/>
                  <a:gd name="connsiteY9" fmla="*/ 22188 h 93773"/>
                  <a:gd name="connsiteX10" fmla="*/ 17679 w 43156"/>
                  <a:gd name="connsiteY10" fmla="*/ 32285 h 93773"/>
                  <a:gd name="connsiteX11" fmla="*/ 27204 w 43156"/>
                  <a:gd name="connsiteY11" fmla="*/ 41810 h 93773"/>
                  <a:gd name="connsiteX12" fmla="*/ 35491 w 43156"/>
                  <a:gd name="connsiteY12" fmla="*/ 50192 h 93773"/>
                  <a:gd name="connsiteX13" fmla="*/ 40824 w 43156"/>
                  <a:gd name="connsiteY13" fmla="*/ 58859 h 93773"/>
                  <a:gd name="connsiteX14" fmla="*/ 43110 w 43156"/>
                  <a:gd name="connsiteY14" fmla="*/ 70575 h 93773"/>
                  <a:gd name="connsiteX15" fmla="*/ 37586 w 43156"/>
                  <a:gd name="connsiteY15" fmla="*/ 87720 h 93773"/>
                  <a:gd name="connsiteX16" fmla="*/ 21584 w 43156"/>
                  <a:gd name="connsiteY16" fmla="*/ 93721 h 93773"/>
                  <a:gd name="connsiteX17" fmla="*/ 5582 w 43156"/>
                  <a:gd name="connsiteY17" fmla="*/ 87720 h 93773"/>
                  <a:gd name="connsiteX18" fmla="*/ 58 w 43156"/>
                  <a:gd name="connsiteY18" fmla="*/ 70575 h 93773"/>
                  <a:gd name="connsiteX19" fmla="*/ 58 w 43156"/>
                  <a:gd name="connsiteY19" fmla="*/ 65241 h 93773"/>
                  <a:gd name="connsiteX20" fmla="*/ 13678 w 43156"/>
                  <a:gd name="connsiteY20" fmla="*/ 65241 h 93773"/>
                  <a:gd name="connsiteX21" fmla="*/ 13678 w 43156"/>
                  <a:gd name="connsiteY21" fmla="*/ 71909 h 93773"/>
                  <a:gd name="connsiteX22" fmla="*/ 21203 w 43156"/>
                  <a:gd name="connsiteY22" fmla="*/ 80767 h 93773"/>
                  <a:gd name="connsiteX23" fmla="*/ 28633 w 43156"/>
                  <a:gd name="connsiteY23" fmla="*/ 71909 h 93773"/>
                  <a:gd name="connsiteX24" fmla="*/ 25584 w 43156"/>
                  <a:gd name="connsiteY24" fmla="*/ 61812 h 93773"/>
                  <a:gd name="connsiteX25" fmla="*/ 16059 w 43156"/>
                  <a:gd name="connsiteY25" fmla="*/ 52287 h 93773"/>
                  <a:gd name="connsiteX26" fmla="*/ 7773 w 43156"/>
                  <a:gd name="connsiteY26" fmla="*/ 44000 h 93773"/>
                  <a:gd name="connsiteX27" fmla="*/ 2343 w 43156"/>
                  <a:gd name="connsiteY27" fmla="*/ 35238 h 93773"/>
                  <a:gd name="connsiteX28" fmla="*/ 153 w 43156"/>
                  <a:gd name="connsiteY28" fmla="*/ 23522 h 93773"/>
                  <a:gd name="connsiteX29" fmla="*/ 5487 w 43156"/>
                  <a:gd name="connsiteY29" fmla="*/ 5996 h 9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3156" h="93773">
                    <a:moveTo>
                      <a:pt x="5487" y="5996"/>
                    </a:moveTo>
                    <a:cubicBezTo>
                      <a:pt x="14583" y="-1999"/>
                      <a:pt x="28204" y="-1999"/>
                      <a:pt x="37300" y="5996"/>
                    </a:cubicBezTo>
                    <a:cubicBezTo>
                      <a:pt x="41177" y="10795"/>
                      <a:pt x="43082" y="16891"/>
                      <a:pt x="42634" y="23046"/>
                    </a:cubicBezTo>
                    <a:lnTo>
                      <a:pt x="42634" y="25998"/>
                    </a:lnTo>
                    <a:lnTo>
                      <a:pt x="29013" y="25998"/>
                    </a:lnTo>
                    <a:lnTo>
                      <a:pt x="29013" y="22188"/>
                    </a:lnTo>
                    <a:cubicBezTo>
                      <a:pt x="29214" y="19733"/>
                      <a:pt x="28575" y="17280"/>
                      <a:pt x="27204" y="15235"/>
                    </a:cubicBezTo>
                    <a:cubicBezTo>
                      <a:pt x="25804" y="13754"/>
                      <a:pt x="23803" y="12983"/>
                      <a:pt x="21774" y="13140"/>
                    </a:cubicBezTo>
                    <a:cubicBezTo>
                      <a:pt x="19765" y="12985"/>
                      <a:pt x="17803" y="13758"/>
                      <a:pt x="16441" y="15235"/>
                    </a:cubicBezTo>
                    <a:cubicBezTo>
                      <a:pt x="15031" y="17269"/>
                      <a:pt x="14364" y="19721"/>
                      <a:pt x="14535" y="22188"/>
                    </a:cubicBezTo>
                    <a:cubicBezTo>
                      <a:pt x="14469" y="25805"/>
                      <a:pt x="15564" y="29346"/>
                      <a:pt x="17679" y="32285"/>
                    </a:cubicBezTo>
                    <a:cubicBezTo>
                      <a:pt x="20489" y="35808"/>
                      <a:pt x="23679" y="39004"/>
                      <a:pt x="27204" y="41810"/>
                    </a:cubicBezTo>
                    <a:cubicBezTo>
                      <a:pt x="30137" y="44431"/>
                      <a:pt x="32900" y="47230"/>
                      <a:pt x="35491" y="50192"/>
                    </a:cubicBezTo>
                    <a:cubicBezTo>
                      <a:pt x="37710" y="52783"/>
                      <a:pt x="39510" y="55708"/>
                      <a:pt x="40824" y="58859"/>
                    </a:cubicBezTo>
                    <a:cubicBezTo>
                      <a:pt x="42406" y="62560"/>
                      <a:pt x="43177" y="66553"/>
                      <a:pt x="43110" y="70575"/>
                    </a:cubicBezTo>
                    <a:cubicBezTo>
                      <a:pt x="43491" y="76783"/>
                      <a:pt x="41520" y="82906"/>
                      <a:pt x="37586" y="87720"/>
                    </a:cubicBezTo>
                    <a:cubicBezTo>
                      <a:pt x="33357" y="91925"/>
                      <a:pt x="27528" y="94111"/>
                      <a:pt x="21584" y="93721"/>
                    </a:cubicBezTo>
                    <a:cubicBezTo>
                      <a:pt x="15631" y="94149"/>
                      <a:pt x="9782" y="91957"/>
                      <a:pt x="5582" y="87720"/>
                    </a:cubicBezTo>
                    <a:cubicBezTo>
                      <a:pt x="1610" y="82924"/>
                      <a:pt x="-371" y="76787"/>
                      <a:pt x="58" y="70575"/>
                    </a:cubicBezTo>
                    <a:lnTo>
                      <a:pt x="58" y="65241"/>
                    </a:lnTo>
                    <a:lnTo>
                      <a:pt x="13678" y="65241"/>
                    </a:lnTo>
                    <a:lnTo>
                      <a:pt x="13678" y="71909"/>
                    </a:lnTo>
                    <a:cubicBezTo>
                      <a:pt x="13678" y="77814"/>
                      <a:pt x="16155" y="80767"/>
                      <a:pt x="21203" y="80767"/>
                    </a:cubicBezTo>
                    <a:cubicBezTo>
                      <a:pt x="26251" y="80767"/>
                      <a:pt x="28633" y="77814"/>
                      <a:pt x="28633" y="71909"/>
                    </a:cubicBezTo>
                    <a:cubicBezTo>
                      <a:pt x="28699" y="68306"/>
                      <a:pt x="27632" y="64774"/>
                      <a:pt x="25584" y="61812"/>
                    </a:cubicBezTo>
                    <a:cubicBezTo>
                      <a:pt x="22756" y="58313"/>
                      <a:pt x="19555" y="55120"/>
                      <a:pt x="16059" y="52287"/>
                    </a:cubicBezTo>
                    <a:cubicBezTo>
                      <a:pt x="13154" y="49671"/>
                      <a:pt x="10392" y="46905"/>
                      <a:pt x="7773" y="44000"/>
                    </a:cubicBezTo>
                    <a:cubicBezTo>
                      <a:pt x="5553" y="41355"/>
                      <a:pt x="3724" y="38404"/>
                      <a:pt x="2343" y="35238"/>
                    </a:cubicBezTo>
                    <a:cubicBezTo>
                      <a:pt x="839" y="31517"/>
                      <a:pt x="96" y="27534"/>
                      <a:pt x="153" y="23522"/>
                    </a:cubicBezTo>
                    <a:cubicBezTo>
                      <a:pt x="-381" y="17211"/>
                      <a:pt x="1524" y="10936"/>
                      <a:pt x="5487" y="5996"/>
                    </a:cubicBezTo>
                    <a:close/>
                  </a:path>
                </a:pathLst>
              </a:custGeom>
              <a:solidFill>
                <a:srgbClr val="263238"/>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73C5C97B-28CB-A202-D0A3-A9E59C2223EE}"/>
                  </a:ext>
                </a:extLst>
              </p:cNvPr>
              <p:cNvSpPr/>
              <p:nvPr/>
            </p:nvSpPr>
            <p:spPr>
              <a:xfrm>
                <a:off x="3954452" y="2186558"/>
                <a:ext cx="47910" cy="92202"/>
              </a:xfrm>
              <a:custGeom>
                <a:avLst/>
                <a:gdLst>
                  <a:gd name="connsiteX0" fmla="*/ 14478 w 47910"/>
                  <a:gd name="connsiteY0" fmla="*/ 63627 h 92202"/>
                  <a:gd name="connsiteX1" fmla="*/ 14478 w 47910"/>
                  <a:gd name="connsiteY1" fmla="*/ 92202 h 92202"/>
                  <a:gd name="connsiteX2" fmla="*/ 0 w 47910"/>
                  <a:gd name="connsiteY2" fmla="*/ 92202 h 92202"/>
                  <a:gd name="connsiteX3" fmla="*/ 0 w 47910"/>
                  <a:gd name="connsiteY3" fmla="*/ 0 h 92202"/>
                  <a:gd name="connsiteX4" fmla="*/ 14478 w 47910"/>
                  <a:gd name="connsiteY4" fmla="*/ 0 h 92202"/>
                  <a:gd name="connsiteX5" fmla="*/ 14478 w 47910"/>
                  <a:gd name="connsiteY5" fmla="*/ 40005 h 92202"/>
                  <a:gd name="connsiteX6" fmla="*/ 33528 w 47910"/>
                  <a:gd name="connsiteY6" fmla="*/ 0 h 92202"/>
                  <a:gd name="connsiteX7" fmla="*/ 47911 w 47910"/>
                  <a:gd name="connsiteY7" fmla="*/ 0 h 92202"/>
                  <a:gd name="connsiteX8" fmla="*/ 27813 w 47910"/>
                  <a:gd name="connsiteY8" fmla="*/ 40958 h 92202"/>
                  <a:gd name="connsiteX9" fmla="*/ 47911 w 47910"/>
                  <a:gd name="connsiteY9" fmla="*/ 91916 h 92202"/>
                  <a:gd name="connsiteX10" fmla="*/ 33051 w 47910"/>
                  <a:gd name="connsiteY10" fmla="*/ 91916 h 92202"/>
                  <a:gd name="connsiteX11" fmla="*/ 19050 w 47910"/>
                  <a:gd name="connsiteY11" fmla="*/ 55245 h 9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910" h="92202">
                    <a:moveTo>
                      <a:pt x="14478" y="63627"/>
                    </a:moveTo>
                    <a:lnTo>
                      <a:pt x="14478" y="92202"/>
                    </a:lnTo>
                    <a:lnTo>
                      <a:pt x="0" y="92202"/>
                    </a:lnTo>
                    <a:lnTo>
                      <a:pt x="0" y="0"/>
                    </a:lnTo>
                    <a:lnTo>
                      <a:pt x="14478" y="0"/>
                    </a:lnTo>
                    <a:lnTo>
                      <a:pt x="14478" y="40005"/>
                    </a:lnTo>
                    <a:lnTo>
                      <a:pt x="33528" y="0"/>
                    </a:lnTo>
                    <a:lnTo>
                      <a:pt x="47911" y="0"/>
                    </a:lnTo>
                    <a:lnTo>
                      <a:pt x="27813" y="40958"/>
                    </a:lnTo>
                    <a:lnTo>
                      <a:pt x="47911" y="91916"/>
                    </a:lnTo>
                    <a:lnTo>
                      <a:pt x="33051" y="91916"/>
                    </a:lnTo>
                    <a:lnTo>
                      <a:pt x="19050" y="55245"/>
                    </a:lnTo>
                    <a:close/>
                  </a:path>
                </a:pathLst>
              </a:custGeom>
              <a:solidFill>
                <a:srgbClr val="263238"/>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6CF3EC2D-2905-DBFF-F6ED-60794DBDA09F}"/>
                  </a:ext>
                </a:extLst>
              </p:cNvPr>
              <p:cNvSpPr/>
              <p:nvPr/>
            </p:nvSpPr>
            <p:spPr>
              <a:xfrm>
                <a:off x="3808719" y="2295478"/>
                <a:ext cx="224980" cy="26144"/>
              </a:xfrm>
              <a:custGeom>
                <a:avLst/>
                <a:gdLst>
                  <a:gd name="connsiteX0" fmla="*/ 0 w 224980"/>
                  <a:gd name="connsiteY0" fmla="*/ 26145 h 26144"/>
                  <a:gd name="connsiteX1" fmla="*/ 224980 w 224980"/>
                  <a:gd name="connsiteY1" fmla="*/ 46 h 26144"/>
                </a:gdLst>
                <a:ahLst/>
                <a:cxnLst>
                  <a:cxn ang="0">
                    <a:pos x="connsiteX0" y="connsiteY0"/>
                  </a:cxn>
                  <a:cxn ang="0">
                    <a:pos x="connsiteX1" y="connsiteY1"/>
                  </a:cxn>
                </a:cxnLst>
                <a:rect l="l" t="t" r="r" b="b"/>
                <a:pathLst>
                  <a:path w="224980" h="26144">
                    <a:moveTo>
                      <a:pt x="0" y="26145"/>
                    </a:moveTo>
                    <a:cubicBezTo>
                      <a:pt x="73600" y="8048"/>
                      <a:pt x="149190" y="-720"/>
                      <a:pt x="224980" y="46"/>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96" name="任意多边形: 形状 95">
                <a:extLst>
                  <a:ext uri="{FF2B5EF4-FFF2-40B4-BE49-F238E27FC236}">
                    <a16:creationId xmlns:a16="http://schemas.microsoft.com/office/drawing/2014/main" id="{B876D23F-3583-F024-DB8B-0A3E25C32A77}"/>
                  </a:ext>
                </a:extLst>
              </p:cNvPr>
              <p:cNvSpPr/>
              <p:nvPr/>
            </p:nvSpPr>
            <p:spPr>
              <a:xfrm>
                <a:off x="3676608" y="2609850"/>
                <a:ext cx="63912" cy="63912"/>
              </a:xfrm>
              <a:custGeom>
                <a:avLst/>
                <a:gdLst>
                  <a:gd name="connsiteX0" fmla="*/ 0 w 63912"/>
                  <a:gd name="connsiteY0" fmla="*/ 0 h 63912"/>
                  <a:gd name="connsiteX1" fmla="*/ 63913 w 63912"/>
                  <a:gd name="connsiteY1" fmla="*/ 0 h 63912"/>
                  <a:gd name="connsiteX2" fmla="*/ 63913 w 63912"/>
                  <a:gd name="connsiteY2" fmla="*/ 63913 h 63912"/>
                  <a:gd name="connsiteX3" fmla="*/ 0 w 63912"/>
                  <a:gd name="connsiteY3" fmla="*/ 63913 h 63912"/>
                </a:gdLst>
                <a:ahLst/>
                <a:cxnLst>
                  <a:cxn ang="0">
                    <a:pos x="connsiteX0" y="connsiteY0"/>
                  </a:cxn>
                  <a:cxn ang="0">
                    <a:pos x="connsiteX1" y="connsiteY1"/>
                  </a:cxn>
                  <a:cxn ang="0">
                    <a:pos x="connsiteX2" y="connsiteY2"/>
                  </a:cxn>
                  <a:cxn ang="0">
                    <a:pos x="connsiteX3" y="connsiteY3"/>
                  </a:cxn>
                </a:cxnLst>
                <a:rect l="l" t="t" r="r" b="b"/>
                <a:pathLst>
                  <a:path w="63912" h="63912">
                    <a:moveTo>
                      <a:pt x="0" y="0"/>
                    </a:moveTo>
                    <a:lnTo>
                      <a:pt x="63913" y="0"/>
                    </a:lnTo>
                    <a:lnTo>
                      <a:pt x="63913" y="63913"/>
                    </a:lnTo>
                    <a:lnTo>
                      <a:pt x="0" y="63913"/>
                    </a:lnTo>
                    <a:close/>
                  </a:path>
                </a:pathLst>
              </a:custGeom>
              <a:noFill/>
              <a:ln w="9525" cap="rnd">
                <a:solidFill>
                  <a:schemeClr val="accent1"/>
                </a:solidFill>
                <a:prstDash val="solid"/>
                <a:round/>
              </a:ln>
            </p:spPr>
            <p:txBody>
              <a:bodyPr rtlCol="0" anchor="ctr"/>
              <a:lstStyle/>
              <a:p>
                <a:endParaRPr lang="zh-CN" altLang="en-US"/>
              </a:p>
            </p:txBody>
          </p:sp>
          <p:sp>
            <p:nvSpPr>
              <p:cNvPr id="97" name="任意多边形: 形状 96">
                <a:extLst>
                  <a:ext uri="{FF2B5EF4-FFF2-40B4-BE49-F238E27FC236}">
                    <a16:creationId xmlns:a16="http://schemas.microsoft.com/office/drawing/2014/main" id="{A171441D-D4B9-248F-2471-6402F6FE2E74}"/>
                  </a:ext>
                </a:extLst>
              </p:cNvPr>
              <p:cNvSpPr/>
              <p:nvPr/>
            </p:nvSpPr>
            <p:spPr>
              <a:xfrm>
                <a:off x="3667845" y="2714339"/>
                <a:ext cx="63912" cy="63912"/>
              </a:xfrm>
              <a:custGeom>
                <a:avLst/>
                <a:gdLst>
                  <a:gd name="connsiteX0" fmla="*/ 0 w 63912"/>
                  <a:gd name="connsiteY0" fmla="*/ 0 h 63912"/>
                  <a:gd name="connsiteX1" fmla="*/ 63913 w 63912"/>
                  <a:gd name="connsiteY1" fmla="*/ 0 h 63912"/>
                  <a:gd name="connsiteX2" fmla="*/ 63913 w 63912"/>
                  <a:gd name="connsiteY2" fmla="*/ 63913 h 63912"/>
                  <a:gd name="connsiteX3" fmla="*/ 0 w 63912"/>
                  <a:gd name="connsiteY3" fmla="*/ 63913 h 63912"/>
                </a:gdLst>
                <a:ahLst/>
                <a:cxnLst>
                  <a:cxn ang="0">
                    <a:pos x="connsiteX0" y="connsiteY0"/>
                  </a:cxn>
                  <a:cxn ang="0">
                    <a:pos x="connsiteX1" y="connsiteY1"/>
                  </a:cxn>
                  <a:cxn ang="0">
                    <a:pos x="connsiteX2" y="connsiteY2"/>
                  </a:cxn>
                  <a:cxn ang="0">
                    <a:pos x="connsiteX3" y="connsiteY3"/>
                  </a:cxn>
                </a:cxnLst>
                <a:rect l="l" t="t" r="r" b="b"/>
                <a:pathLst>
                  <a:path w="63912" h="63912">
                    <a:moveTo>
                      <a:pt x="0" y="0"/>
                    </a:moveTo>
                    <a:lnTo>
                      <a:pt x="63913" y="0"/>
                    </a:lnTo>
                    <a:lnTo>
                      <a:pt x="63913" y="63913"/>
                    </a:lnTo>
                    <a:lnTo>
                      <a:pt x="0" y="63913"/>
                    </a:lnTo>
                    <a:close/>
                  </a:path>
                </a:pathLst>
              </a:custGeom>
              <a:noFill/>
              <a:ln w="9525" cap="rnd">
                <a:solidFill>
                  <a:schemeClr val="accent1"/>
                </a:solidFill>
                <a:prstDash val="solid"/>
                <a:round/>
              </a:ln>
            </p:spPr>
            <p:txBody>
              <a:bodyPr rtlCol="0" anchor="ctr"/>
              <a:lstStyle/>
              <a:p>
                <a:endParaRPr lang="zh-CN" altLang="en-US"/>
              </a:p>
            </p:txBody>
          </p:sp>
          <p:sp>
            <p:nvSpPr>
              <p:cNvPr id="98" name="任意多边形: 形状 97">
                <a:extLst>
                  <a:ext uri="{FF2B5EF4-FFF2-40B4-BE49-F238E27FC236}">
                    <a16:creationId xmlns:a16="http://schemas.microsoft.com/office/drawing/2014/main" id="{BC4ECAE1-F7FB-6E8C-71C4-3AB63E522A93}"/>
                  </a:ext>
                </a:extLst>
              </p:cNvPr>
              <p:cNvSpPr/>
              <p:nvPr/>
            </p:nvSpPr>
            <p:spPr>
              <a:xfrm>
                <a:off x="3679560" y="2502598"/>
                <a:ext cx="63912" cy="63912"/>
              </a:xfrm>
              <a:custGeom>
                <a:avLst/>
                <a:gdLst>
                  <a:gd name="connsiteX0" fmla="*/ 0 w 63912"/>
                  <a:gd name="connsiteY0" fmla="*/ 0 h 63912"/>
                  <a:gd name="connsiteX1" fmla="*/ 63913 w 63912"/>
                  <a:gd name="connsiteY1" fmla="*/ 0 h 63912"/>
                  <a:gd name="connsiteX2" fmla="*/ 63913 w 63912"/>
                  <a:gd name="connsiteY2" fmla="*/ 63913 h 63912"/>
                  <a:gd name="connsiteX3" fmla="*/ 0 w 63912"/>
                  <a:gd name="connsiteY3" fmla="*/ 63913 h 63912"/>
                </a:gdLst>
                <a:ahLst/>
                <a:cxnLst>
                  <a:cxn ang="0">
                    <a:pos x="connsiteX0" y="connsiteY0"/>
                  </a:cxn>
                  <a:cxn ang="0">
                    <a:pos x="connsiteX1" y="connsiteY1"/>
                  </a:cxn>
                  <a:cxn ang="0">
                    <a:pos x="connsiteX2" y="connsiteY2"/>
                  </a:cxn>
                  <a:cxn ang="0">
                    <a:pos x="connsiteX3" y="connsiteY3"/>
                  </a:cxn>
                </a:cxnLst>
                <a:rect l="l" t="t" r="r" b="b"/>
                <a:pathLst>
                  <a:path w="63912" h="63912">
                    <a:moveTo>
                      <a:pt x="0" y="0"/>
                    </a:moveTo>
                    <a:lnTo>
                      <a:pt x="63913" y="0"/>
                    </a:lnTo>
                    <a:lnTo>
                      <a:pt x="63913" y="63913"/>
                    </a:lnTo>
                    <a:lnTo>
                      <a:pt x="0" y="63913"/>
                    </a:lnTo>
                    <a:close/>
                  </a:path>
                </a:pathLst>
              </a:custGeom>
              <a:noFill/>
              <a:ln w="9525" cap="rnd">
                <a:solidFill>
                  <a:schemeClr val="accent1"/>
                </a:solidFill>
                <a:prstDash val="solid"/>
                <a:round/>
              </a:ln>
            </p:spPr>
            <p:txBody>
              <a:bodyPr rtlCol="0" anchor="ctr"/>
              <a:lstStyle/>
              <a:p>
                <a:endParaRPr lang="zh-CN" altLang="en-US"/>
              </a:p>
            </p:txBody>
          </p:sp>
          <p:sp>
            <p:nvSpPr>
              <p:cNvPr id="99" name="任意多边形: 形状 98">
                <a:extLst>
                  <a:ext uri="{FF2B5EF4-FFF2-40B4-BE49-F238E27FC236}">
                    <a16:creationId xmlns:a16="http://schemas.microsoft.com/office/drawing/2014/main" id="{99478F49-FB0F-1DF8-90BF-CF4AE75D48CD}"/>
                  </a:ext>
                </a:extLst>
              </p:cNvPr>
              <p:cNvSpPr/>
              <p:nvPr/>
            </p:nvSpPr>
            <p:spPr>
              <a:xfrm>
                <a:off x="3685942" y="2401538"/>
                <a:ext cx="63912" cy="63912"/>
              </a:xfrm>
              <a:custGeom>
                <a:avLst/>
                <a:gdLst>
                  <a:gd name="connsiteX0" fmla="*/ 0 w 63912"/>
                  <a:gd name="connsiteY0" fmla="*/ 0 h 63912"/>
                  <a:gd name="connsiteX1" fmla="*/ 63913 w 63912"/>
                  <a:gd name="connsiteY1" fmla="*/ 0 h 63912"/>
                  <a:gd name="connsiteX2" fmla="*/ 63913 w 63912"/>
                  <a:gd name="connsiteY2" fmla="*/ 63913 h 63912"/>
                  <a:gd name="connsiteX3" fmla="*/ 0 w 63912"/>
                  <a:gd name="connsiteY3" fmla="*/ 63913 h 63912"/>
                </a:gdLst>
                <a:ahLst/>
                <a:cxnLst>
                  <a:cxn ang="0">
                    <a:pos x="connsiteX0" y="connsiteY0"/>
                  </a:cxn>
                  <a:cxn ang="0">
                    <a:pos x="connsiteX1" y="connsiteY1"/>
                  </a:cxn>
                  <a:cxn ang="0">
                    <a:pos x="connsiteX2" y="connsiteY2"/>
                  </a:cxn>
                  <a:cxn ang="0">
                    <a:pos x="connsiteX3" y="connsiteY3"/>
                  </a:cxn>
                </a:cxnLst>
                <a:rect l="l" t="t" r="r" b="b"/>
                <a:pathLst>
                  <a:path w="63912" h="63912">
                    <a:moveTo>
                      <a:pt x="0" y="0"/>
                    </a:moveTo>
                    <a:lnTo>
                      <a:pt x="63913" y="0"/>
                    </a:lnTo>
                    <a:lnTo>
                      <a:pt x="63913" y="63913"/>
                    </a:lnTo>
                    <a:lnTo>
                      <a:pt x="0" y="63913"/>
                    </a:lnTo>
                    <a:close/>
                  </a:path>
                </a:pathLst>
              </a:custGeom>
              <a:noFill/>
              <a:ln w="9525" cap="rnd">
                <a:solidFill>
                  <a:schemeClr val="accent1"/>
                </a:solidFill>
                <a:prstDash val="solid"/>
                <a:round/>
              </a:ln>
            </p:spPr>
            <p:txBody>
              <a:bodyPr rtlCol="0" anchor="ctr"/>
              <a:lstStyle/>
              <a:p>
                <a:endParaRPr lang="zh-CN" altLang="en-US"/>
              </a:p>
            </p:txBody>
          </p:sp>
          <p:sp>
            <p:nvSpPr>
              <p:cNvPr id="100" name="任意多边形: 形状 99">
                <a:extLst>
                  <a:ext uri="{FF2B5EF4-FFF2-40B4-BE49-F238E27FC236}">
                    <a16:creationId xmlns:a16="http://schemas.microsoft.com/office/drawing/2014/main" id="{AF2CA87E-FC2A-321E-44C7-8906E4AEEEEE}"/>
                  </a:ext>
                </a:extLst>
              </p:cNvPr>
              <p:cNvSpPr/>
              <p:nvPr/>
            </p:nvSpPr>
            <p:spPr>
              <a:xfrm>
                <a:off x="3701182" y="2370486"/>
                <a:ext cx="59531" cy="94593"/>
              </a:xfrm>
              <a:custGeom>
                <a:avLst/>
                <a:gdLst>
                  <a:gd name="connsiteX0" fmla="*/ 0 w 59531"/>
                  <a:gd name="connsiteY0" fmla="*/ 52769 h 94593"/>
                  <a:gd name="connsiteX1" fmla="*/ 5239 w 59531"/>
                  <a:gd name="connsiteY1" fmla="*/ 52769 h 94593"/>
                  <a:gd name="connsiteX2" fmla="*/ 18764 w 59531"/>
                  <a:gd name="connsiteY2" fmla="*/ 91630 h 94593"/>
                  <a:gd name="connsiteX3" fmla="*/ 22384 w 59531"/>
                  <a:gd name="connsiteY3" fmla="*/ 94583 h 94593"/>
                  <a:gd name="connsiteX4" fmla="*/ 27242 w 59531"/>
                  <a:gd name="connsiteY4" fmla="*/ 89916 h 94593"/>
                  <a:gd name="connsiteX5" fmla="*/ 59531 w 59531"/>
                  <a:gd name="connsiteY5" fmla="*/ 0 h 9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31" h="94593">
                    <a:moveTo>
                      <a:pt x="0" y="52769"/>
                    </a:moveTo>
                    <a:lnTo>
                      <a:pt x="5239" y="52769"/>
                    </a:lnTo>
                    <a:cubicBezTo>
                      <a:pt x="6239" y="66685"/>
                      <a:pt x="10906" y="80096"/>
                      <a:pt x="18764" y="91630"/>
                    </a:cubicBezTo>
                    <a:cubicBezTo>
                      <a:pt x="19717" y="92964"/>
                      <a:pt x="20860" y="94393"/>
                      <a:pt x="22384" y="94583"/>
                    </a:cubicBezTo>
                    <a:cubicBezTo>
                      <a:pt x="23908" y="94774"/>
                      <a:pt x="26384" y="92202"/>
                      <a:pt x="27242" y="89916"/>
                    </a:cubicBezTo>
                    <a:cubicBezTo>
                      <a:pt x="39176" y="60388"/>
                      <a:pt x="49940" y="30413"/>
                      <a:pt x="59531" y="0"/>
                    </a:cubicBezTo>
                  </a:path>
                </a:pathLst>
              </a:custGeom>
              <a:noFill/>
              <a:ln w="9525" cap="rnd">
                <a:solidFill>
                  <a:srgbClr val="263238"/>
                </a:solidFill>
                <a:prstDash val="solid"/>
                <a:round/>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7157D583-82A5-8136-016A-6FEB861530FE}"/>
                  </a:ext>
                </a:extLst>
              </p:cNvPr>
              <p:cNvSpPr/>
              <p:nvPr/>
            </p:nvSpPr>
            <p:spPr>
              <a:xfrm>
                <a:off x="3808719" y="2495812"/>
                <a:ext cx="274034" cy="77461"/>
              </a:xfrm>
              <a:custGeom>
                <a:avLst/>
                <a:gdLst>
                  <a:gd name="connsiteX0" fmla="*/ 0 w 274034"/>
                  <a:gd name="connsiteY0" fmla="*/ 77461 h 77461"/>
                  <a:gd name="connsiteX1" fmla="*/ 20098 w 274034"/>
                  <a:gd name="connsiteY1" fmla="*/ 38409 h 77461"/>
                  <a:gd name="connsiteX2" fmla="*/ 39148 w 274034"/>
                  <a:gd name="connsiteY2" fmla="*/ 7072 h 77461"/>
                  <a:gd name="connsiteX3" fmla="*/ 46577 w 274034"/>
                  <a:gd name="connsiteY3" fmla="*/ 690 h 77461"/>
                  <a:gd name="connsiteX4" fmla="*/ 48292 w 274034"/>
                  <a:gd name="connsiteY4" fmla="*/ 23 h 77461"/>
                  <a:gd name="connsiteX5" fmla="*/ 44005 w 274034"/>
                  <a:gd name="connsiteY5" fmla="*/ 7548 h 77461"/>
                  <a:gd name="connsiteX6" fmla="*/ 46482 w 274034"/>
                  <a:gd name="connsiteY6" fmla="*/ 8310 h 77461"/>
                  <a:gd name="connsiteX7" fmla="*/ 58388 w 274034"/>
                  <a:gd name="connsiteY7" fmla="*/ 8310 h 77461"/>
                  <a:gd name="connsiteX8" fmla="*/ 69247 w 274034"/>
                  <a:gd name="connsiteY8" fmla="*/ 11453 h 77461"/>
                  <a:gd name="connsiteX9" fmla="*/ 71533 w 274034"/>
                  <a:gd name="connsiteY9" fmla="*/ 20978 h 77461"/>
                  <a:gd name="connsiteX10" fmla="*/ 63627 w 274034"/>
                  <a:gd name="connsiteY10" fmla="*/ 38885 h 77461"/>
                  <a:gd name="connsiteX11" fmla="*/ 51054 w 274034"/>
                  <a:gd name="connsiteY11" fmla="*/ 54792 h 77461"/>
                  <a:gd name="connsiteX12" fmla="*/ 38767 w 274034"/>
                  <a:gd name="connsiteY12" fmla="*/ 65174 h 77461"/>
                  <a:gd name="connsiteX13" fmla="*/ 33052 w 274034"/>
                  <a:gd name="connsiteY13" fmla="*/ 66031 h 77461"/>
                  <a:gd name="connsiteX14" fmla="*/ 31623 w 274034"/>
                  <a:gd name="connsiteY14" fmla="*/ 62031 h 77461"/>
                  <a:gd name="connsiteX15" fmla="*/ 37243 w 274034"/>
                  <a:gd name="connsiteY15" fmla="*/ 53554 h 77461"/>
                  <a:gd name="connsiteX16" fmla="*/ 49816 w 274034"/>
                  <a:gd name="connsiteY16" fmla="*/ 45267 h 77461"/>
                  <a:gd name="connsiteX17" fmla="*/ 66580 w 274034"/>
                  <a:gd name="connsiteY17" fmla="*/ 38885 h 77461"/>
                  <a:gd name="connsiteX18" fmla="*/ 76105 w 274034"/>
                  <a:gd name="connsiteY18" fmla="*/ 37361 h 77461"/>
                  <a:gd name="connsiteX19" fmla="*/ 83248 w 274034"/>
                  <a:gd name="connsiteY19" fmla="*/ 37361 h 77461"/>
                  <a:gd name="connsiteX20" fmla="*/ 88106 w 274034"/>
                  <a:gd name="connsiteY20" fmla="*/ 35932 h 77461"/>
                  <a:gd name="connsiteX21" fmla="*/ 79058 w 274034"/>
                  <a:gd name="connsiteY21" fmla="*/ 46029 h 77461"/>
                  <a:gd name="connsiteX22" fmla="*/ 78010 w 274034"/>
                  <a:gd name="connsiteY22" fmla="*/ 50220 h 77461"/>
                  <a:gd name="connsiteX23" fmla="*/ 78581 w 274034"/>
                  <a:gd name="connsiteY23" fmla="*/ 53839 h 77461"/>
                  <a:gd name="connsiteX24" fmla="*/ 81439 w 274034"/>
                  <a:gd name="connsiteY24" fmla="*/ 55935 h 77461"/>
                  <a:gd name="connsiteX25" fmla="*/ 88106 w 274034"/>
                  <a:gd name="connsiteY25" fmla="*/ 53649 h 77461"/>
                  <a:gd name="connsiteX26" fmla="*/ 91630 w 274034"/>
                  <a:gd name="connsiteY26" fmla="*/ 49839 h 77461"/>
                  <a:gd name="connsiteX27" fmla="*/ 93726 w 274034"/>
                  <a:gd name="connsiteY27" fmla="*/ 45838 h 77461"/>
                  <a:gd name="connsiteX28" fmla="*/ 94297 w 274034"/>
                  <a:gd name="connsiteY28" fmla="*/ 42219 h 77461"/>
                  <a:gd name="connsiteX29" fmla="*/ 93250 w 274034"/>
                  <a:gd name="connsiteY29" fmla="*/ 39647 h 77461"/>
                  <a:gd name="connsiteX30" fmla="*/ 91059 w 274034"/>
                  <a:gd name="connsiteY30" fmla="*/ 38599 h 77461"/>
                  <a:gd name="connsiteX31" fmla="*/ 88773 w 274034"/>
                  <a:gd name="connsiteY31" fmla="*/ 38599 h 77461"/>
                  <a:gd name="connsiteX32" fmla="*/ 85249 w 274034"/>
                  <a:gd name="connsiteY32" fmla="*/ 41457 h 77461"/>
                  <a:gd name="connsiteX33" fmla="*/ 88487 w 274034"/>
                  <a:gd name="connsiteY33" fmla="*/ 40409 h 77461"/>
                  <a:gd name="connsiteX34" fmla="*/ 97155 w 274034"/>
                  <a:gd name="connsiteY34" fmla="*/ 37266 h 77461"/>
                  <a:gd name="connsiteX35" fmla="*/ 119729 w 274034"/>
                  <a:gd name="connsiteY35" fmla="*/ 31551 h 77461"/>
                  <a:gd name="connsiteX36" fmla="*/ 116300 w 274034"/>
                  <a:gd name="connsiteY36" fmla="*/ 34123 h 77461"/>
                  <a:gd name="connsiteX37" fmla="*/ 108299 w 274034"/>
                  <a:gd name="connsiteY37" fmla="*/ 40790 h 77461"/>
                  <a:gd name="connsiteX38" fmla="*/ 104775 w 274034"/>
                  <a:gd name="connsiteY38" fmla="*/ 50982 h 77461"/>
                  <a:gd name="connsiteX39" fmla="*/ 108585 w 274034"/>
                  <a:gd name="connsiteY39" fmla="*/ 57173 h 77461"/>
                  <a:gd name="connsiteX40" fmla="*/ 115824 w 274034"/>
                  <a:gd name="connsiteY40" fmla="*/ 53935 h 77461"/>
                  <a:gd name="connsiteX41" fmla="*/ 122968 w 274034"/>
                  <a:gd name="connsiteY41" fmla="*/ 47458 h 77461"/>
                  <a:gd name="connsiteX42" fmla="*/ 126587 w 274034"/>
                  <a:gd name="connsiteY42" fmla="*/ 41552 h 77461"/>
                  <a:gd name="connsiteX43" fmla="*/ 125063 w 274034"/>
                  <a:gd name="connsiteY43" fmla="*/ 45553 h 77461"/>
                  <a:gd name="connsiteX44" fmla="*/ 125063 w 274034"/>
                  <a:gd name="connsiteY44" fmla="*/ 50220 h 77461"/>
                  <a:gd name="connsiteX45" fmla="*/ 132493 w 274034"/>
                  <a:gd name="connsiteY45" fmla="*/ 48696 h 77461"/>
                  <a:gd name="connsiteX46" fmla="*/ 141256 w 274034"/>
                  <a:gd name="connsiteY46" fmla="*/ 36885 h 77461"/>
                  <a:gd name="connsiteX47" fmla="*/ 139446 w 274034"/>
                  <a:gd name="connsiteY47" fmla="*/ 43457 h 77461"/>
                  <a:gd name="connsiteX48" fmla="*/ 139446 w 274034"/>
                  <a:gd name="connsiteY48" fmla="*/ 50601 h 77461"/>
                  <a:gd name="connsiteX49" fmla="*/ 146304 w 274034"/>
                  <a:gd name="connsiteY49" fmla="*/ 44219 h 77461"/>
                  <a:gd name="connsiteX50" fmla="*/ 150781 w 274034"/>
                  <a:gd name="connsiteY50" fmla="*/ 40028 h 77461"/>
                  <a:gd name="connsiteX51" fmla="*/ 149638 w 274034"/>
                  <a:gd name="connsiteY51" fmla="*/ 45362 h 77461"/>
                  <a:gd name="connsiteX52" fmla="*/ 148304 w 274034"/>
                  <a:gd name="connsiteY52" fmla="*/ 47839 h 77461"/>
                  <a:gd name="connsiteX53" fmla="*/ 151543 w 274034"/>
                  <a:gd name="connsiteY53" fmla="*/ 42028 h 77461"/>
                  <a:gd name="connsiteX54" fmla="*/ 154877 w 274034"/>
                  <a:gd name="connsiteY54" fmla="*/ 41171 h 77461"/>
                  <a:gd name="connsiteX55" fmla="*/ 160401 w 274034"/>
                  <a:gd name="connsiteY55" fmla="*/ 40504 h 77461"/>
                  <a:gd name="connsiteX56" fmla="*/ 166592 w 274034"/>
                  <a:gd name="connsiteY56" fmla="*/ 36790 h 77461"/>
                  <a:gd name="connsiteX57" fmla="*/ 169069 w 274034"/>
                  <a:gd name="connsiteY57" fmla="*/ 36028 h 77461"/>
                  <a:gd name="connsiteX58" fmla="*/ 165449 w 274034"/>
                  <a:gd name="connsiteY58" fmla="*/ 46505 h 77461"/>
                  <a:gd name="connsiteX59" fmla="*/ 164497 w 274034"/>
                  <a:gd name="connsiteY59" fmla="*/ 50791 h 77461"/>
                  <a:gd name="connsiteX60" fmla="*/ 165354 w 274034"/>
                  <a:gd name="connsiteY60" fmla="*/ 55363 h 77461"/>
                  <a:gd name="connsiteX61" fmla="*/ 170117 w 274034"/>
                  <a:gd name="connsiteY61" fmla="*/ 54030 h 77461"/>
                  <a:gd name="connsiteX62" fmla="*/ 185166 w 274034"/>
                  <a:gd name="connsiteY62" fmla="*/ 46981 h 77461"/>
                  <a:gd name="connsiteX63" fmla="*/ 194691 w 274034"/>
                  <a:gd name="connsiteY63" fmla="*/ 39361 h 77461"/>
                  <a:gd name="connsiteX64" fmla="*/ 197263 w 274034"/>
                  <a:gd name="connsiteY64" fmla="*/ 35647 h 77461"/>
                  <a:gd name="connsiteX65" fmla="*/ 197739 w 274034"/>
                  <a:gd name="connsiteY65" fmla="*/ 31646 h 77461"/>
                  <a:gd name="connsiteX66" fmla="*/ 191453 w 274034"/>
                  <a:gd name="connsiteY66" fmla="*/ 32218 h 77461"/>
                  <a:gd name="connsiteX67" fmla="*/ 187643 w 274034"/>
                  <a:gd name="connsiteY67" fmla="*/ 34313 h 77461"/>
                  <a:gd name="connsiteX68" fmla="*/ 182023 w 274034"/>
                  <a:gd name="connsiteY68" fmla="*/ 43267 h 77461"/>
                  <a:gd name="connsiteX69" fmla="*/ 184499 w 274034"/>
                  <a:gd name="connsiteY69" fmla="*/ 52125 h 77461"/>
                  <a:gd name="connsiteX70" fmla="*/ 191071 w 274034"/>
                  <a:gd name="connsiteY70" fmla="*/ 54135 h 77461"/>
                  <a:gd name="connsiteX71" fmla="*/ 191262 w 274034"/>
                  <a:gd name="connsiteY71" fmla="*/ 54030 h 77461"/>
                  <a:gd name="connsiteX72" fmla="*/ 200787 w 274034"/>
                  <a:gd name="connsiteY72" fmla="*/ 49267 h 77461"/>
                  <a:gd name="connsiteX73" fmla="*/ 212312 w 274034"/>
                  <a:gd name="connsiteY73" fmla="*/ 37742 h 77461"/>
                  <a:gd name="connsiteX74" fmla="*/ 207454 w 274034"/>
                  <a:gd name="connsiteY74" fmla="*/ 44219 h 77461"/>
                  <a:gd name="connsiteX75" fmla="*/ 203549 w 274034"/>
                  <a:gd name="connsiteY75" fmla="*/ 51934 h 77461"/>
                  <a:gd name="connsiteX76" fmla="*/ 209169 w 274034"/>
                  <a:gd name="connsiteY76" fmla="*/ 42409 h 77461"/>
                  <a:gd name="connsiteX77" fmla="*/ 218694 w 274034"/>
                  <a:gd name="connsiteY77" fmla="*/ 34885 h 77461"/>
                  <a:gd name="connsiteX78" fmla="*/ 217551 w 274034"/>
                  <a:gd name="connsiteY78" fmla="*/ 40409 h 77461"/>
                  <a:gd name="connsiteX79" fmla="*/ 216313 w 274034"/>
                  <a:gd name="connsiteY79" fmla="*/ 44029 h 77461"/>
                  <a:gd name="connsiteX80" fmla="*/ 215741 w 274034"/>
                  <a:gd name="connsiteY80" fmla="*/ 48410 h 77461"/>
                  <a:gd name="connsiteX81" fmla="*/ 221399 w 274034"/>
                  <a:gd name="connsiteY81" fmla="*/ 47153 h 77461"/>
                  <a:gd name="connsiteX82" fmla="*/ 221552 w 274034"/>
                  <a:gd name="connsiteY82" fmla="*/ 46886 h 77461"/>
                  <a:gd name="connsiteX83" fmla="*/ 229171 w 274034"/>
                  <a:gd name="connsiteY83" fmla="*/ 39647 h 77461"/>
                  <a:gd name="connsiteX84" fmla="*/ 234982 w 274034"/>
                  <a:gd name="connsiteY84" fmla="*/ 31360 h 77461"/>
                  <a:gd name="connsiteX85" fmla="*/ 237172 w 274034"/>
                  <a:gd name="connsiteY85" fmla="*/ 25264 h 77461"/>
                  <a:gd name="connsiteX86" fmla="*/ 230410 w 274034"/>
                  <a:gd name="connsiteY86" fmla="*/ 36504 h 77461"/>
                  <a:gd name="connsiteX87" fmla="*/ 228790 w 274034"/>
                  <a:gd name="connsiteY87" fmla="*/ 43362 h 77461"/>
                  <a:gd name="connsiteX88" fmla="*/ 229267 w 274034"/>
                  <a:gd name="connsiteY88" fmla="*/ 50125 h 77461"/>
                  <a:gd name="connsiteX89" fmla="*/ 233839 w 274034"/>
                  <a:gd name="connsiteY89" fmla="*/ 56602 h 77461"/>
                  <a:gd name="connsiteX90" fmla="*/ 238982 w 274034"/>
                  <a:gd name="connsiteY90" fmla="*/ 56602 h 77461"/>
                  <a:gd name="connsiteX91" fmla="*/ 244507 w 274034"/>
                  <a:gd name="connsiteY91" fmla="*/ 54316 h 77461"/>
                  <a:gd name="connsiteX92" fmla="*/ 248793 w 274034"/>
                  <a:gd name="connsiteY92" fmla="*/ 48505 h 77461"/>
                  <a:gd name="connsiteX93" fmla="*/ 248793 w 274034"/>
                  <a:gd name="connsiteY93" fmla="*/ 40695 h 77461"/>
                  <a:gd name="connsiteX94" fmla="*/ 245745 w 274034"/>
                  <a:gd name="connsiteY94" fmla="*/ 37552 h 77461"/>
                  <a:gd name="connsiteX95" fmla="*/ 241935 w 274034"/>
                  <a:gd name="connsiteY95" fmla="*/ 36409 h 77461"/>
                  <a:gd name="connsiteX96" fmla="*/ 233648 w 274034"/>
                  <a:gd name="connsiteY96" fmla="*/ 35170 h 77461"/>
                  <a:gd name="connsiteX97" fmla="*/ 228790 w 274034"/>
                  <a:gd name="connsiteY97" fmla="*/ 35932 h 77461"/>
                  <a:gd name="connsiteX98" fmla="*/ 245078 w 274034"/>
                  <a:gd name="connsiteY98" fmla="*/ 35361 h 77461"/>
                  <a:gd name="connsiteX99" fmla="*/ 254603 w 274034"/>
                  <a:gd name="connsiteY99" fmla="*/ 31456 h 77461"/>
                  <a:gd name="connsiteX100" fmla="*/ 253270 w 274034"/>
                  <a:gd name="connsiteY100" fmla="*/ 32027 h 77461"/>
                  <a:gd name="connsiteX101" fmla="*/ 254889 w 274034"/>
                  <a:gd name="connsiteY101" fmla="*/ 32027 h 77461"/>
                  <a:gd name="connsiteX102" fmla="*/ 254413 w 274034"/>
                  <a:gd name="connsiteY102" fmla="*/ 34218 h 77461"/>
                  <a:gd name="connsiteX103" fmla="*/ 264509 w 274034"/>
                  <a:gd name="connsiteY103" fmla="*/ 38599 h 77461"/>
                  <a:gd name="connsiteX104" fmla="*/ 270129 w 274034"/>
                  <a:gd name="connsiteY104" fmla="*/ 47362 h 77461"/>
                  <a:gd name="connsiteX105" fmla="*/ 262985 w 274034"/>
                  <a:gd name="connsiteY105" fmla="*/ 59078 h 77461"/>
                  <a:gd name="connsiteX106" fmla="*/ 252603 w 274034"/>
                  <a:gd name="connsiteY106" fmla="*/ 60602 h 77461"/>
                  <a:gd name="connsiteX107" fmla="*/ 262604 w 274034"/>
                  <a:gd name="connsiteY107" fmla="*/ 50506 h 77461"/>
                  <a:gd name="connsiteX108" fmla="*/ 274034 w 274034"/>
                  <a:gd name="connsiteY108" fmla="*/ 45743 h 7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74034" h="77461">
                    <a:moveTo>
                      <a:pt x="0" y="77461"/>
                    </a:moveTo>
                    <a:cubicBezTo>
                      <a:pt x="6572" y="64412"/>
                      <a:pt x="13526" y="51553"/>
                      <a:pt x="20098" y="38409"/>
                    </a:cubicBezTo>
                    <a:cubicBezTo>
                      <a:pt x="24832" y="27065"/>
                      <a:pt x="31252" y="16501"/>
                      <a:pt x="39148" y="7072"/>
                    </a:cubicBezTo>
                    <a:cubicBezTo>
                      <a:pt x="41424" y="4719"/>
                      <a:pt x="43910" y="2585"/>
                      <a:pt x="46577" y="690"/>
                    </a:cubicBezTo>
                    <a:cubicBezTo>
                      <a:pt x="46987" y="175"/>
                      <a:pt x="47644" y="-82"/>
                      <a:pt x="48292" y="23"/>
                    </a:cubicBezTo>
                    <a:cubicBezTo>
                      <a:pt x="48292" y="2881"/>
                      <a:pt x="45244" y="5071"/>
                      <a:pt x="44005" y="7548"/>
                    </a:cubicBezTo>
                    <a:cubicBezTo>
                      <a:pt x="44558" y="8338"/>
                      <a:pt x="45577" y="8662"/>
                      <a:pt x="46482" y="8310"/>
                    </a:cubicBezTo>
                    <a:cubicBezTo>
                      <a:pt x="50483" y="8310"/>
                      <a:pt x="54388" y="8310"/>
                      <a:pt x="58388" y="8310"/>
                    </a:cubicBezTo>
                    <a:cubicBezTo>
                      <a:pt x="62246" y="8167"/>
                      <a:pt x="66056" y="9272"/>
                      <a:pt x="69247" y="11453"/>
                    </a:cubicBezTo>
                    <a:cubicBezTo>
                      <a:pt x="71704" y="13968"/>
                      <a:pt x="72590" y="17625"/>
                      <a:pt x="71533" y="20978"/>
                    </a:cubicBezTo>
                    <a:cubicBezTo>
                      <a:pt x="69913" y="27341"/>
                      <a:pt x="67237" y="33399"/>
                      <a:pt x="63627" y="38885"/>
                    </a:cubicBezTo>
                    <a:cubicBezTo>
                      <a:pt x="60122" y="44695"/>
                      <a:pt x="55893" y="50039"/>
                      <a:pt x="51054" y="54792"/>
                    </a:cubicBezTo>
                    <a:cubicBezTo>
                      <a:pt x="47397" y="58735"/>
                      <a:pt x="43262" y="62221"/>
                      <a:pt x="38767" y="65174"/>
                    </a:cubicBezTo>
                    <a:cubicBezTo>
                      <a:pt x="36767" y="66984"/>
                      <a:pt x="34862" y="67365"/>
                      <a:pt x="33052" y="66031"/>
                    </a:cubicBezTo>
                    <a:cubicBezTo>
                      <a:pt x="31242" y="64698"/>
                      <a:pt x="30766" y="64222"/>
                      <a:pt x="31623" y="62031"/>
                    </a:cubicBezTo>
                    <a:cubicBezTo>
                      <a:pt x="32814" y="58802"/>
                      <a:pt x="34738" y="55906"/>
                      <a:pt x="37243" y="53554"/>
                    </a:cubicBezTo>
                    <a:cubicBezTo>
                      <a:pt x="40910" y="50067"/>
                      <a:pt x="45168" y="47258"/>
                      <a:pt x="49816" y="45267"/>
                    </a:cubicBezTo>
                    <a:cubicBezTo>
                      <a:pt x="55226" y="42705"/>
                      <a:pt x="60836" y="40571"/>
                      <a:pt x="66580" y="38885"/>
                    </a:cubicBezTo>
                    <a:cubicBezTo>
                      <a:pt x="69675" y="37980"/>
                      <a:pt x="72876" y="37466"/>
                      <a:pt x="76105" y="37361"/>
                    </a:cubicBezTo>
                    <a:cubicBezTo>
                      <a:pt x="78486" y="37361"/>
                      <a:pt x="80867" y="37361"/>
                      <a:pt x="83248" y="37361"/>
                    </a:cubicBezTo>
                    <a:cubicBezTo>
                      <a:pt x="84915" y="37075"/>
                      <a:pt x="86544" y="36599"/>
                      <a:pt x="88106" y="35932"/>
                    </a:cubicBezTo>
                    <a:cubicBezTo>
                      <a:pt x="84372" y="38580"/>
                      <a:pt x="81286" y="42028"/>
                      <a:pt x="79058" y="46029"/>
                    </a:cubicBezTo>
                    <a:lnTo>
                      <a:pt x="78010" y="50220"/>
                    </a:lnTo>
                    <a:lnTo>
                      <a:pt x="78581" y="53839"/>
                    </a:lnTo>
                    <a:lnTo>
                      <a:pt x="81439" y="55935"/>
                    </a:lnTo>
                    <a:cubicBezTo>
                      <a:pt x="83906" y="56421"/>
                      <a:pt x="86449" y="55544"/>
                      <a:pt x="88106" y="53649"/>
                    </a:cubicBezTo>
                    <a:cubicBezTo>
                      <a:pt x="89668" y="52801"/>
                      <a:pt x="90916" y="51468"/>
                      <a:pt x="91630" y="49839"/>
                    </a:cubicBezTo>
                    <a:cubicBezTo>
                      <a:pt x="92640" y="48696"/>
                      <a:pt x="93354" y="47324"/>
                      <a:pt x="93726" y="45838"/>
                    </a:cubicBezTo>
                    <a:cubicBezTo>
                      <a:pt x="94383" y="44752"/>
                      <a:pt x="94583" y="43457"/>
                      <a:pt x="94297" y="42219"/>
                    </a:cubicBezTo>
                    <a:cubicBezTo>
                      <a:pt x="94564" y="41219"/>
                      <a:pt x="94136" y="40171"/>
                      <a:pt x="93250" y="39647"/>
                    </a:cubicBezTo>
                    <a:cubicBezTo>
                      <a:pt x="92869" y="38818"/>
                      <a:pt x="91945" y="38380"/>
                      <a:pt x="91059" y="38599"/>
                    </a:cubicBezTo>
                    <a:cubicBezTo>
                      <a:pt x="90354" y="38171"/>
                      <a:pt x="89478" y="38171"/>
                      <a:pt x="88773" y="38599"/>
                    </a:cubicBezTo>
                    <a:cubicBezTo>
                      <a:pt x="87382" y="39257"/>
                      <a:pt x="86173" y="40238"/>
                      <a:pt x="85249" y="41457"/>
                    </a:cubicBezTo>
                    <a:cubicBezTo>
                      <a:pt x="86201" y="41457"/>
                      <a:pt x="87630" y="40790"/>
                      <a:pt x="88487" y="40409"/>
                    </a:cubicBezTo>
                    <a:cubicBezTo>
                      <a:pt x="91345" y="39171"/>
                      <a:pt x="94202" y="38218"/>
                      <a:pt x="97155" y="37266"/>
                    </a:cubicBezTo>
                    <a:cubicBezTo>
                      <a:pt x="104556" y="34894"/>
                      <a:pt x="112090" y="32980"/>
                      <a:pt x="119729" y="31551"/>
                    </a:cubicBezTo>
                    <a:cubicBezTo>
                      <a:pt x="118739" y="32589"/>
                      <a:pt x="117577" y="33465"/>
                      <a:pt x="116300" y="34123"/>
                    </a:cubicBezTo>
                    <a:cubicBezTo>
                      <a:pt x="113300" y="35913"/>
                      <a:pt x="110604" y="38161"/>
                      <a:pt x="108299" y="40790"/>
                    </a:cubicBezTo>
                    <a:cubicBezTo>
                      <a:pt x="106232" y="43810"/>
                      <a:pt x="105023" y="47334"/>
                      <a:pt x="104775" y="50982"/>
                    </a:cubicBezTo>
                    <a:cubicBezTo>
                      <a:pt x="104775" y="53554"/>
                      <a:pt x="104775" y="57173"/>
                      <a:pt x="108585" y="57173"/>
                    </a:cubicBezTo>
                    <a:cubicBezTo>
                      <a:pt x="111271" y="56859"/>
                      <a:pt x="113795" y="55725"/>
                      <a:pt x="115824" y="53935"/>
                    </a:cubicBezTo>
                    <a:cubicBezTo>
                      <a:pt x="118358" y="51953"/>
                      <a:pt x="120748" y="49791"/>
                      <a:pt x="122968" y="47458"/>
                    </a:cubicBezTo>
                    <a:cubicBezTo>
                      <a:pt x="123539" y="46886"/>
                      <a:pt x="128111" y="43171"/>
                      <a:pt x="126587" y="41552"/>
                    </a:cubicBezTo>
                    <a:cubicBezTo>
                      <a:pt x="126016" y="42886"/>
                      <a:pt x="125539" y="44219"/>
                      <a:pt x="125063" y="45553"/>
                    </a:cubicBezTo>
                    <a:cubicBezTo>
                      <a:pt x="124635" y="47077"/>
                      <a:pt x="124635" y="48696"/>
                      <a:pt x="125063" y="50220"/>
                    </a:cubicBezTo>
                    <a:cubicBezTo>
                      <a:pt x="126587" y="52696"/>
                      <a:pt x="130969" y="49648"/>
                      <a:pt x="132493" y="48696"/>
                    </a:cubicBezTo>
                    <a:cubicBezTo>
                      <a:pt x="136950" y="46181"/>
                      <a:pt x="140141" y="41885"/>
                      <a:pt x="141256" y="36885"/>
                    </a:cubicBezTo>
                    <a:cubicBezTo>
                      <a:pt x="140418" y="39009"/>
                      <a:pt x="139818" y="41209"/>
                      <a:pt x="139446" y="43457"/>
                    </a:cubicBezTo>
                    <a:cubicBezTo>
                      <a:pt x="138636" y="45772"/>
                      <a:pt x="138636" y="48286"/>
                      <a:pt x="139446" y="50601"/>
                    </a:cubicBezTo>
                    <a:cubicBezTo>
                      <a:pt x="142780" y="50601"/>
                      <a:pt x="144685" y="46791"/>
                      <a:pt x="146304" y="44219"/>
                    </a:cubicBezTo>
                    <a:cubicBezTo>
                      <a:pt x="147923" y="41647"/>
                      <a:pt x="148780" y="39076"/>
                      <a:pt x="150781" y="40028"/>
                    </a:cubicBezTo>
                    <a:cubicBezTo>
                      <a:pt x="150733" y="41857"/>
                      <a:pt x="150343" y="43667"/>
                      <a:pt x="149638" y="45362"/>
                    </a:cubicBezTo>
                    <a:cubicBezTo>
                      <a:pt x="149638" y="45934"/>
                      <a:pt x="149066" y="47553"/>
                      <a:pt x="148304" y="47839"/>
                    </a:cubicBezTo>
                    <a:cubicBezTo>
                      <a:pt x="148742" y="45610"/>
                      <a:pt x="149876" y="43571"/>
                      <a:pt x="151543" y="42028"/>
                    </a:cubicBezTo>
                    <a:cubicBezTo>
                      <a:pt x="152457" y="41228"/>
                      <a:pt x="153696" y="40914"/>
                      <a:pt x="154877" y="41171"/>
                    </a:cubicBezTo>
                    <a:cubicBezTo>
                      <a:pt x="156734" y="41657"/>
                      <a:pt x="158706" y="41419"/>
                      <a:pt x="160401" y="40504"/>
                    </a:cubicBezTo>
                    <a:cubicBezTo>
                      <a:pt x="162496" y="39361"/>
                      <a:pt x="164592" y="38123"/>
                      <a:pt x="166592" y="36790"/>
                    </a:cubicBezTo>
                    <a:cubicBezTo>
                      <a:pt x="168593" y="35456"/>
                      <a:pt x="168307" y="35266"/>
                      <a:pt x="169069" y="36028"/>
                    </a:cubicBezTo>
                    <a:cubicBezTo>
                      <a:pt x="167926" y="39552"/>
                      <a:pt x="166306" y="42981"/>
                      <a:pt x="165449" y="46505"/>
                    </a:cubicBezTo>
                    <a:cubicBezTo>
                      <a:pt x="165449" y="47934"/>
                      <a:pt x="164783" y="49363"/>
                      <a:pt x="164497" y="50791"/>
                    </a:cubicBezTo>
                    <a:cubicBezTo>
                      <a:pt x="163773" y="52344"/>
                      <a:pt x="164116" y="54182"/>
                      <a:pt x="165354" y="55363"/>
                    </a:cubicBezTo>
                    <a:cubicBezTo>
                      <a:pt x="167002" y="55154"/>
                      <a:pt x="168602" y="54706"/>
                      <a:pt x="170117" y="54030"/>
                    </a:cubicBezTo>
                    <a:cubicBezTo>
                      <a:pt x="175327" y="52106"/>
                      <a:pt x="180356" y="49753"/>
                      <a:pt x="185166" y="46981"/>
                    </a:cubicBezTo>
                    <a:cubicBezTo>
                      <a:pt x="188795" y="45076"/>
                      <a:pt x="192034" y="42486"/>
                      <a:pt x="194691" y="39361"/>
                    </a:cubicBezTo>
                    <a:cubicBezTo>
                      <a:pt x="195824" y="38333"/>
                      <a:pt x="196701" y="37066"/>
                      <a:pt x="197263" y="35647"/>
                    </a:cubicBezTo>
                    <a:cubicBezTo>
                      <a:pt x="198215" y="34532"/>
                      <a:pt x="198406" y="32951"/>
                      <a:pt x="197739" y="31646"/>
                    </a:cubicBezTo>
                    <a:cubicBezTo>
                      <a:pt x="195682" y="30789"/>
                      <a:pt x="193329" y="30998"/>
                      <a:pt x="191453" y="32218"/>
                    </a:cubicBezTo>
                    <a:lnTo>
                      <a:pt x="187643" y="34313"/>
                    </a:lnTo>
                    <a:cubicBezTo>
                      <a:pt x="184442" y="36228"/>
                      <a:pt x="182356" y="39552"/>
                      <a:pt x="182023" y="43267"/>
                    </a:cubicBezTo>
                    <a:cubicBezTo>
                      <a:pt x="180870" y="46448"/>
                      <a:pt x="181861" y="50010"/>
                      <a:pt x="184499" y="52125"/>
                    </a:cubicBezTo>
                    <a:cubicBezTo>
                      <a:pt x="185757" y="54497"/>
                      <a:pt x="188700" y="55392"/>
                      <a:pt x="191071" y="54135"/>
                    </a:cubicBezTo>
                    <a:cubicBezTo>
                      <a:pt x="191129" y="54106"/>
                      <a:pt x="191195" y="54068"/>
                      <a:pt x="191262" y="54030"/>
                    </a:cubicBezTo>
                    <a:cubicBezTo>
                      <a:pt x="194729" y="53115"/>
                      <a:pt x="197977" y="51496"/>
                      <a:pt x="200787" y="49267"/>
                    </a:cubicBezTo>
                    <a:cubicBezTo>
                      <a:pt x="205502" y="46410"/>
                      <a:pt x="209455" y="42457"/>
                      <a:pt x="212312" y="37742"/>
                    </a:cubicBezTo>
                    <a:cubicBezTo>
                      <a:pt x="210884" y="37742"/>
                      <a:pt x="207550" y="44124"/>
                      <a:pt x="207454" y="44219"/>
                    </a:cubicBezTo>
                    <a:cubicBezTo>
                      <a:pt x="206026" y="46791"/>
                      <a:pt x="204883" y="49363"/>
                      <a:pt x="203549" y="51934"/>
                    </a:cubicBezTo>
                    <a:cubicBezTo>
                      <a:pt x="204511" y="48305"/>
                      <a:pt x="206455" y="45010"/>
                      <a:pt x="209169" y="42409"/>
                    </a:cubicBezTo>
                    <a:cubicBezTo>
                      <a:pt x="211741" y="39457"/>
                      <a:pt x="215075" y="35456"/>
                      <a:pt x="218694" y="34885"/>
                    </a:cubicBezTo>
                    <a:cubicBezTo>
                      <a:pt x="218837" y="36799"/>
                      <a:pt x="218446" y="38714"/>
                      <a:pt x="217551" y="40409"/>
                    </a:cubicBezTo>
                    <a:cubicBezTo>
                      <a:pt x="217075" y="41647"/>
                      <a:pt x="216694" y="42790"/>
                      <a:pt x="216313" y="44029"/>
                    </a:cubicBezTo>
                    <a:cubicBezTo>
                      <a:pt x="215646" y="45391"/>
                      <a:pt x="215446" y="46924"/>
                      <a:pt x="215741" y="48410"/>
                    </a:cubicBezTo>
                    <a:cubicBezTo>
                      <a:pt x="217646" y="49620"/>
                      <a:pt x="220180" y="49058"/>
                      <a:pt x="221399" y="47153"/>
                    </a:cubicBezTo>
                    <a:cubicBezTo>
                      <a:pt x="221447" y="47067"/>
                      <a:pt x="221504" y="46981"/>
                      <a:pt x="221552" y="46886"/>
                    </a:cubicBezTo>
                    <a:cubicBezTo>
                      <a:pt x="224409" y="44829"/>
                      <a:pt x="226971" y="42390"/>
                      <a:pt x="229171" y="39647"/>
                    </a:cubicBezTo>
                    <a:cubicBezTo>
                      <a:pt x="231515" y="37199"/>
                      <a:pt x="233477" y="34399"/>
                      <a:pt x="234982" y="31360"/>
                    </a:cubicBezTo>
                    <a:cubicBezTo>
                      <a:pt x="236477" y="29693"/>
                      <a:pt x="237268" y="27503"/>
                      <a:pt x="237172" y="25264"/>
                    </a:cubicBezTo>
                    <a:cubicBezTo>
                      <a:pt x="234182" y="28522"/>
                      <a:pt x="231886" y="32341"/>
                      <a:pt x="230410" y="36504"/>
                    </a:cubicBezTo>
                    <a:cubicBezTo>
                      <a:pt x="229257" y="38599"/>
                      <a:pt x="228705" y="40971"/>
                      <a:pt x="228790" y="43362"/>
                    </a:cubicBezTo>
                    <a:cubicBezTo>
                      <a:pt x="228114" y="45600"/>
                      <a:pt x="228286" y="48001"/>
                      <a:pt x="229267" y="50125"/>
                    </a:cubicBezTo>
                    <a:cubicBezTo>
                      <a:pt x="229391" y="52992"/>
                      <a:pt x="231181" y="55525"/>
                      <a:pt x="233839" y="56602"/>
                    </a:cubicBezTo>
                    <a:lnTo>
                      <a:pt x="238982" y="56602"/>
                    </a:lnTo>
                    <a:lnTo>
                      <a:pt x="244507" y="54316"/>
                    </a:lnTo>
                    <a:cubicBezTo>
                      <a:pt x="246764" y="53163"/>
                      <a:pt x="248355" y="51010"/>
                      <a:pt x="248793" y="48505"/>
                    </a:cubicBezTo>
                    <a:cubicBezTo>
                      <a:pt x="249650" y="45972"/>
                      <a:pt x="249650" y="43229"/>
                      <a:pt x="248793" y="40695"/>
                    </a:cubicBezTo>
                    <a:cubicBezTo>
                      <a:pt x="248603" y="39085"/>
                      <a:pt x="247355" y="37799"/>
                      <a:pt x="245745" y="37552"/>
                    </a:cubicBezTo>
                    <a:lnTo>
                      <a:pt x="241935" y="36409"/>
                    </a:lnTo>
                    <a:cubicBezTo>
                      <a:pt x="239220" y="35713"/>
                      <a:pt x="236449" y="35294"/>
                      <a:pt x="233648" y="35170"/>
                    </a:cubicBezTo>
                    <a:cubicBezTo>
                      <a:pt x="233648" y="35170"/>
                      <a:pt x="229457" y="35170"/>
                      <a:pt x="228790" y="35932"/>
                    </a:cubicBezTo>
                    <a:cubicBezTo>
                      <a:pt x="234210" y="36647"/>
                      <a:pt x="239716" y="36456"/>
                      <a:pt x="245078" y="35361"/>
                    </a:cubicBezTo>
                    <a:cubicBezTo>
                      <a:pt x="248574" y="35027"/>
                      <a:pt x="251889" y="33675"/>
                      <a:pt x="254603" y="31456"/>
                    </a:cubicBezTo>
                    <a:cubicBezTo>
                      <a:pt x="254603" y="31456"/>
                      <a:pt x="252984" y="31456"/>
                      <a:pt x="253270" y="32027"/>
                    </a:cubicBezTo>
                    <a:cubicBezTo>
                      <a:pt x="253555" y="32599"/>
                      <a:pt x="254508" y="32027"/>
                      <a:pt x="254889" y="32027"/>
                    </a:cubicBezTo>
                    <a:cubicBezTo>
                      <a:pt x="254403" y="32646"/>
                      <a:pt x="254232" y="33456"/>
                      <a:pt x="254413" y="34218"/>
                    </a:cubicBezTo>
                    <a:cubicBezTo>
                      <a:pt x="257604" y="36047"/>
                      <a:pt x="260995" y="37514"/>
                      <a:pt x="264509" y="38599"/>
                    </a:cubicBezTo>
                    <a:cubicBezTo>
                      <a:pt x="269558" y="40123"/>
                      <a:pt x="271367" y="43076"/>
                      <a:pt x="270129" y="47362"/>
                    </a:cubicBezTo>
                    <a:cubicBezTo>
                      <a:pt x="270615" y="52420"/>
                      <a:pt x="267710" y="57192"/>
                      <a:pt x="262985" y="59078"/>
                    </a:cubicBezTo>
                    <a:cubicBezTo>
                      <a:pt x="258985" y="64222"/>
                      <a:pt x="255461" y="64698"/>
                      <a:pt x="252603" y="60602"/>
                    </a:cubicBezTo>
                    <a:cubicBezTo>
                      <a:pt x="254689" y="56202"/>
                      <a:pt x="258223" y="52639"/>
                      <a:pt x="262604" y="50506"/>
                    </a:cubicBezTo>
                    <a:cubicBezTo>
                      <a:pt x="265776" y="47686"/>
                      <a:pt x="269796" y="46010"/>
                      <a:pt x="274034" y="45743"/>
                    </a:cubicBezTo>
                  </a:path>
                </a:pathLst>
              </a:custGeom>
              <a:noFill/>
              <a:ln w="7144" cap="rnd">
                <a:solidFill>
                  <a:srgbClr val="263238"/>
                </a:solidFill>
                <a:prstDash val="solid"/>
                <a:round/>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6BE95E77-6935-9D39-7F9C-A5BE89EB7BCD}"/>
                  </a:ext>
                </a:extLst>
              </p:cNvPr>
              <p:cNvSpPr/>
              <p:nvPr/>
            </p:nvSpPr>
            <p:spPr>
              <a:xfrm>
                <a:off x="3795289" y="2399272"/>
                <a:ext cx="94678" cy="20321"/>
              </a:xfrm>
              <a:custGeom>
                <a:avLst/>
                <a:gdLst>
                  <a:gd name="connsiteX0" fmla="*/ 0 w 94678"/>
                  <a:gd name="connsiteY0" fmla="*/ 18839 h 20321"/>
                  <a:gd name="connsiteX1" fmla="*/ 25527 w 94678"/>
                  <a:gd name="connsiteY1" fmla="*/ 15315 h 20321"/>
                  <a:gd name="connsiteX2" fmla="*/ 94679 w 94678"/>
                  <a:gd name="connsiteY2" fmla="*/ 170 h 20321"/>
                </a:gdLst>
                <a:ahLst/>
                <a:cxnLst>
                  <a:cxn ang="0">
                    <a:pos x="connsiteX0" y="connsiteY0"/>
                  </a:cxn>
                  <a:cxn ang="0">
                    <a:pos x="connsiteX1" y="connsiteY1"/>
                  </a:cxn>
                  <a:cxn ang="0">
                    <a:pos x="connsiteX2" y="connsiteY2"/>
                  </a:cxn>
                </a:cxnLst>
                <a:rect l="l" t="t" r="r" b="b"/>
                <a:pathLst>
                  <a:path w="94678" h="20321">
                    <a:moveTo>
                      <a:pt x="0" y="18839"/>
                    </a:moveTo>
                    <a:cubicBezTo>
                      <a:pt x="0" y="23697"/>
                      <a:pt x="26765" y="15029"/>
                      <a:pt x="25527" y="15315"/>
                    </a:cubicBezTo>
                    <a:cubicBezTo>
                      <a:pt x="47720" y="8838"/>
                      <a:pt x="71152" y="-1449"/>
                      <a:pt x="94679" y="170"/>
                    </a:cubicBezTo>
                  </a:path>
                </a:pathLst>
              </a:custGeom>
              <a:noFill/>
              <a:ln w="7144" cap="rnd">
                <a:solidFill>
                  <a:srgbClr val="263238"/>
                </a:solidFill>
                <a:prstDash val="solid"/>
                <a:round/>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2F6F8FA-FEC6-751E-3DC6-2D3C16E690ED}"/>
                  </a:ext>
                </a:extLst>
              </p:cNvPr>
              <p:cNvSpPr/>
              <p:nvPr/>
            </p:nvSpPr>
            <p:spPr>
              <a:xfrm>
                <a:off x="3827102" y="2394752"/>
                <a:ext cx="16287" cy="67745"/>
              </a:xfrm>
              <a:custGeom>
                <a:avLst/>
                <a:gdLst>
                  <a:gd name="connsiteX0" fmla="*/ 14097 w 16287"/>
                  <a:gd name="connsiteY0" fmla="*/ 1166 h 67745"/>
                  <a:gd name="connsiteX1" fmla="*/ 16288 w 16287"/>
                  <a:gd name="connsiteY1" fmla="*/ 23 h 67745"/>
                  <a:gd name="connsiteX2" fmla="*/ 15240 w 16287"/>
                  <a:gd name="connsiteY2" fmla="*/ 3452 h 67745"/>
                  <a:gd name="connsiteX3" fmla="*/ 11144 w 16287"/>
                  <a:gd name="connsiteY3" fmla="*/ 21359 h 67745"/>
                  <a:gd name="connsiteX4" fmla="*/ 3334 w 16287"/>
                  <a:gd name="connsiteY4" fmla="*/ 51744 h 67745"/>
                  <a:gd name="connsiteX5" fmla="*/ 0 w 16287"/>
                  <a:gd name="connsiteY5" fmla="*/ 67746 h 67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 h="67745">
                    <a:moveTo>
                      <a:pt x="14097" y="1166"/>
                    </a:moveTo>
                    <a:cubicBezTo>
                      <a:pt x="14497" y="347"/>
                      <a:pt x="15383" y="-110"/>
                      <a:pt x="16288" y="23"/>
                    </a:cubicBezTo>
                    <a:cubicBezTo>
                      <a:pt x="16069" y="1204"/>
                      <a:pt x="15716" y="2357"/>
                      <a:pt x="15240" y="3452"/>
                    </a:cubicBezTo>
                    <a:cubicBezTo>
                      <a:pt x="13516" y="9329"/>
                      <a:pt x="12145" y="15311"/>
                      <a:pt x="11144" y="21359"/>
                    </a:cubicBezTo>
                    <a:cubicBezTo>
                      <a:pt x="8763" y="31646"/>
                      <a:pt x="6096" y="41742"/>
                      <a:pt x="3334" y="51744"/>
                    </a:cubicBezTo>
                    <a:cubicBezTo>
                      <a:pt x="1172" y="56801"/>
                      <a:pt x="38" y="62240"/>
                      <a:pt x="0" y="67746"/>
                    </a:cubicBezTo>
                  </a:path>
                </a:pathLst>
              </a:custGeom>
              <a:noFill/>
              <a:ln w="7144" cap="rnd">
                <a:solidFill>
                  <a:srgbClr val="263238"/>
                </a:solidFill>
                <a:prstDash val="solid"/>
                <a:round/>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644CB7DF-1417-199D-0B4A-9F91A11DDBDD}"/>
                  </a:ext>
                </a:extLst>
              </p:cNvPr>
              <p:cNvSpPr/>
              <p:nvPr/>
            </p:nvSpPr>
            <p:spPr>
              <a:xfrm>
                <a:off x="3850153" y="2419350"/>
                <a:ext cx="140684" cy="47383"/>
              </a:xfrm>
              <a:custGeom>
                <a:avLst/>
                <a:gdLst>
                  <a:gd name="connsiteX0" fmla="*/ 6191 w 140684"/>
                  <a:gd name="connsiteY0" fmla="*/ 0 h 47383"/>
                  <a:gd name="connsiteX1" fmla="*/ 4096 w 140684"/>
                  <a:gd name="connsiteY1" fmla="*/ 21050 h 47383"/>
                  <a:gd name="connsiteX2" fmla="*/ 0 w 140684"/>
                  <a:gd name="connsiteY2" fmla="*/ 36957 h 47383"/>
                  <a:gd name="connsiteX3" fmla="*/ 23431 w 140684"/>
                  <a:gd name="connsiteY3" fmla="*/ 10287 h 47383"/>
                  <a:gd name="connsiteX4" fmla="*/ 23431 w 140684"/>
                  <a:gd name="connsiteY4" fmla="*/ 24384 h 47383"/>
                  <a:gd name="connsiteX5" fmla="*/ 22098 w 140684"/>
                  <a:gd name="connsiteY5" fmla="*/ 38671 h 47383"/>
                  <a:gd name="connsiteX6" fmla="*/ 39624 w 140684"/>
                  <a:gd name="connsiteY6" fmla="*/ 34385 h 47383"/>
                  <a:gd name="connsiteX7" fmla="*/ 55340 w 140684"/>
                  <a:gd name="connsiteY7" fmla="*/ 21527 h 47383"/>
                  <a:gd name="connsiteX8" fmla="*/ 54769 w 140684"/>
                  <a:gd name="connsiteY8" fmla="*/ 11144 h 47383"/>
                  <a:gd name="connsiteX9" fmla="*/ 45911 w 140684"/>
                  <a:gd name="connsiteY9" fmla="*/ 18383 h 47383"/>
                  <a:gd name="connsiteX10" fmla="*/ 42291 w 140684"/>
                  <a:gd name="connsiteY10" fmla="*/ 35719 h 47383"/>
                  <a:gd name="connsiteX11" fmla="*/ 49616 w 140684"/>
                  <a:gd name="connsiteY11" fmla="*/ 42282 h 47383"/>
                  <a:gd name="connsiteX12" fmla="*/ 52578 w 140684"/>
                  <a:gd name="connsiteY12" fmla="*/ 41434 h 47383"/>
                  <a:gd name="connsiteX13" fmla="*/ 63627 w 140684"/>
                  <a:gd name="connsiteY13" fmla="*/ 27908 h 47383"/>
                  <a:gd name="connsiteX14" fmla="*/ 67913 w 140684"/>
                  <a:gd name="connsiteY14" fmla="*/ 20669 h 47383"/>
                  <a:gd name="connsiteX15" fmla="*/ 67913 w 140684"/>
                  <a:gd name="connsiteY15" fmla="*/ 28575 h 47383"/>
                  <a:gd name="connsiteX16" fmla="*/ 65627 w 140684"/>
                  <a:gd name="connsiteY16" fmla="*/ 38576 h 47383"/>
                  <a:gd name="connsiteX17" fmla="*/ 79057 w 140684"/>
                  <a:gd name="connsiteY17" fmla="*/ 14002 h 47383"/>
                  <a:gd name="connsiteX18" fmla="*/ 80105 w 140684"/>
                  <a:gd name="connsiteY18" fmla="*/ 24384 h 47383"/>
                  <a:gd name="connsiteX19" fmla="*/ 80105 w 140684"/>
                  <a:gd name="connsiteY19" fmla="*/ 31813 h 47383"/>
                  <a:gd name="connsiteX20" fmla="*/ 85344 w 140684"/>
                  <a:gd name="connsiteY20" fmla="*/ 25622 h 47383"/>
                  <a:gd name="connsiteX21" fmla="*/ 91249 w 140684"/>
                  <a:gd name="connsiteY21" fmla="*/ 17335 h 47383"/>
                  <a:gd name="connsiteX22" fmla="*/ 100774 w 140684"/>
                  <a:gd name="connsiteY22" fmla="*/ 21241 h 47383"/>
                  <a:gd name="connsiteX23" fmla="*/ 98107 w 140684"/>
                  <a:gd name="connsiteY23" fmla="*/ 33719 h 47383"/>
                  <a:gd name="connsiteX24" fmla="*/ 97631 w 140684"/>
                  <a:gd name="connsiteY24" fmla="*/ 38290 h 47383"/>
                  <a:gd name="connsiteX25" fmla="*/ 100298 w 140684"/>
                  <a:gd name="connsiteY25" fmla="*/ 39624 h 47383"/>
                  <a:gd name="connsiteX26" fmla="*/ 109823 w 140684"/>
                  <a:gd name="connsiteY26" fmla="*/ 34004 h 47383"/>
                  <a:gd name="connsiteX27" fmla="*/ 135636 w 140684"/>
                  <a:gd name="connsiteY27" fmla="*/ 18574 h 47383"/>
                  <a:gd name="connsiteX28" fmla="*/ 134617 w 140684"/>
                  <a:gd name="connsiteY28" fmla="*/ 10420 h 47383"/>
                  <a:gd name="connsiteX29" fmla="*/ 133826 w 140684"/>
                  <a:gd name="connsiteY29" fmla="*/ 9906 h 47383"/>
                  <a:gd name="connsiteX30" fmla="*/ 121920 w 140684"/>
                  <a:gd name="connsiteY30" fmla="*/ 14192 h 47383"/>
                  <a:gd name="connsiteX31" fmla="*/ 114586 w 140684"/>
                  <a:gd name="connsiteY31" fmla="*/ 29051 h 47383"/>
                  <a:gd name="connsiteX32" fmla="*/ 114110 w 140684"/>
                  <a:gd name="connsiteY32" fmla="*/ 45244 h 47383"/>
                  <a:gd name="connsiteX33" fmla="*/ 129921 w 140684"/>
                  <a:gd name="connsiteY33" fmla="*/ 41338 h 47383"/>
                  <a:gd name="connsiteX34" fmla="*/ 140684 w 140684"/>
                  <a:gd name="connsiteY34" fmla="*/ 29623 h 4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0684" h="47383">
                    <a:moveTo>
                      <a:pt x="6191" y="0"/>
                    </a:moveTo>
                    <a:cubicBezTo>
                      <a:pt x="6496" y="7077"/>
                      <a:pt x="5791" y="14173"/>
                      <a:pt x="4096" y="21050"/>
                    </a:cubicBezTo>
                    <a:cubicBezTo>
                      <a:pt x="2048" y="26156"/>
                      <a:pt x="667" y="31499"/>
                      <a:pt x="0" y="36957"/>
                    </a:cubicBezTo>
                    <a:cubicBezTo>
                      <a:pt x="7334" y="27432"/>
                      <a:pt x="11144" y="14573"/>
                      <a:pt x="23431" y="10287"/>
                    </a:cubicBezTo>
                    <a:cubicBezTo>
                      <a:pt x="26098" y="14383"/>
                      <a:pt x="24003" y="19812"/>
                      <a:pt x="23431" y="24384"/>
                    </a:cubicBezTo>
                    <a:cubicBezTo>
                      <a:pt x="22041" y="29013"/>
                      <a:pt x="21593" y="33871"/>
                      <a:pt x="22098" y="38671"/>
                    </a:cubicBezTo>
                    <a:cubicBezTo>
                      <a:pt x="28280" y="39757"/>
                      <a:pt x="34633" y="38195"/>
                      <a:pt x="39624" y="34385"/>
                    </a:cubicBezTo>
                    <a:cubicBezTo>
                      <a:pt x="45777" y="31356"/>
                      <a:pt x="51159" y="26956"/>
                      <a:pt x="55340" y="21527"/>
                    </a:cubicBezTo>
                    <a:cubicBezTo>
                      <a:pt x="56769" y="19050"/>
                      <a:pt x="58579" y="12002"/>
                      <a:pt x="54769" y="11144"/>
                    </a:cubicBezTo>
                    <a:cubicBezTo>
                      <a:pt x="50959" y="10287"/>
                      <a:pt x="47530" y="15526"/>
                      <a:pt x="45911" y="18383"/>
                    </a:cubicBezTo>
                    <a:cubicBezTo>
                      <a:pt x="42739" y="23565"/>
                      <a:pt x="41453" y="29699"/>
                      <a:pt x="42291" y="35719"/>
                    </a:cubicBezTo>
                    <a:cubicBezTo>
                      <a:pt x="42501" y="39557"/>
                      <a:pt x="45777" y="42491"/>
                      <a:pt x="49616" y="42282"/>
                    </a:cubicBezTo>
                    <a:cubicBezTo>
                      <a:pt x="50654" y="42224"/>
                      <a:pt x="51664" y="41939"/>
                      <a:pt x="52578" y="41434"/>
                    </a:cubicBezTo>
                    <a:cubicBezTo>
                      <a:pt x="57626" y="39052"/>
                      <a:pt x="60865" y="31909"/>
                      <a:pt x="63627" y="27908"/>
                    </a:cubicBezTo>
                    <a:cubicBezTo>
                      <a:pt x="65227" y="25594"/>
                      <a:pt x="66656" y="23184"/>
                      <a:pt x="67913" y="20669"/>
                    </a:cubicBezTo>
                    <a:cubicBezTo>
                      <a:pt x="67913" y="23336"/>
                      <a:pt x="67913" y="26003"/>
                      <a:pt x="67913" y="28575"/>
                    </a:cubicBezTo>
                    <a:cubicBezTo>
                      <a:pt x="67389" y="31956"/>
                      <a:pt x="66627" y="35300"/>
                      <a:pt x="65627" y="38576"/>
                    </a:cubicBezTo>
                    <a:cubicBezTo>
                      <a:pt x="68485" y="31242"/>
                      <a:pt x="69152" y="15431"/>
                      <a:pt x="79057" y="14002"/>
                    </a:cubicBezTo>
                    <a:cubicBezTo>
                      <a:pt x="81153" y="16097"/>
                      <a:pt x="80105" y="22098"/>
                      <a:pt x="80105" y="24384"/>
                    </a:cubicBezTo>
                    <a:cubicBezTo>
                      <a:pt x="79820" y="26851"/>
                      <a:pt x="79820" y="29347"/>
                      <a:pt x="80105" y="31813"/>
                    </a:cubicBezTo>
                    <a:cubicBezTo>
                      <a:pt x="82201" y="31813"/>
                      <a:pt x="84772" y="26575"/>
                      <a:pt x="85344" y="25622"/>
                    </a:cubicBezTo>
                    <a:cubicBezTo>
                      <a:pt x="86887" y="22584"/>
                      <a:pt x="88878" y="19793"/>
                      <a:pt x="91249" y="17335"/>
                    </a:cubicBezTo>
                    <a:cubicBezTo>
                      <a:pt x="95726" y="13525"/>
                      <a:pt x="99441" y="15621"/>
                      <a:pt x="100774" y="21241"/>
                    </a:cubicBezTo>
                    <a:cubicBezTo>
                      <a:pt x="100889" y="25556"/>
                      <a:pt x="99974" y="29832"/>
                      <a:pt x="98107" y="33719"/>
                    </a:cubicBezTo>
                    <a:cubicBezTo>
                      <a:pt x="97526" y="35166"/>
                      <a:pt x="97364" y="36747"/>
                      <a:pt x="97631" y="38290"/>
                    </a:cubicBezTo>
                    <a:cubicBezTo>
                      <a:pt x="98107" y="39815"/>
                      <a:pt x="98488" y="40196"/>
                      <a:pt x="100298" y="39624"/>
                    </a:cubicBezTo>
                    <a:cubicBezTo>
                      <a:pt x="103632" y="38576"/>
                      <a:pt x="106394" y="35242"/>
                      <a:pt x="109823" y="34004"/>
                    </a:cubicBezTo>
                    <a:cubicBezTo>
                      <a:pt x="118872" y="30575"/>
                      <a:pt x="130397" y="27527"/>
                      <a:pt x="135636" y="18574"/>
                    </a:cubicBezTo>
                    <a:cubicBezTo>
                      <a:pt x="137608" y="16040"/>
                      <a:pt x="137150" y="12392"/>
                      <a:pt x="134617" y="10420"/>
                    </a:cubicBezTo>
                    <a:cubicBezTo>
                      <a:pt x="134369" y="10230"/>
                      <a:pt x="134103" y="10058"/>
                      <a:pt x="133826" y="9906"/>
                    </a:cubicBezTo>
                    <a:cubicBezTo>
                      <a:pt x="129254" y="7429"/>
                      <a:pt x="124873" y="10573"/>
                      <a:pt x="121920" y="14192"/>
                    </a:cubicBezTo>
                    <a:cubicBezTo>
                      <a:pt x="118329" y="18488"/>
                      <a:pt x="115814" y="23584"/>
                      <a:pt x="114586" y="29051"/>
                    </a:cubicBezTo>
                    <a:cubicBezTo>
                      <a:pt x="112766" y="34271"/>
                      <a:pt x="112595" y="39929"/>
                      <a:pt x="114110" y="45244"/>
                    </a:cubicBezTo>
                    <a:cubicBezTo>
                      <a:pt x="117348" y="51149"/>
                      <a:pt x="128016" y="43148"/>
                      <a:pt x="129921" y="41338"/>
                    </a:cubicBezTo>
                    <a:cubicBezTo>
                      <a:pt x="133750" y="37662"/>
                      <a:pt x="137350" y="33747"/>
                      <a:pt x="140684" y="29623"/>
                    </a:cubicBezTo>
                  </a:path>
                </a:pathLst>
              </a:custGeom>
              <a:noFill/>
              <a:ln w="7144" cap="rnd">
                <a:solidFill>
                  <a:srgbClr val="263238"/>
                </a:solidFill>
                <a:prstDash val="solid"/>
                <a:round/>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836DA7AD-C669-1666-3B23-212122E9EA08}"/>
                  </a:ext>
                </a:extLst>
              </p:cNvPr>
              <p:cNvSpPr/>
              <p:nvPr/>
            </p:nvSpPr>
            <p:spPr>
              <a:xfrm>
                <a:off x="4040648" y="2392731"/>
                <a:ext cx="28770" cy="65320"/>
              </a:xfrm>
              <a:custGeom>
                <a:avLst/>
                <a:gdLst>
                  <a:gd name="connsiteX0" fmla="*/ 1338 w 28770"/>
                  <a:gd name="connsiteY0" fmla="*/ 19570 h 65320"/>
                  <a:gd name="connsiteX1" fmla="*/ 291 w 28770"/>
                  <a:gd name="connsiteY1" fmla="*/ 24237 h 65320"/>
                  <a:gd name="connsiteX2" fmla="*/ 2958 w 28770"/>
                  <a:gd name="connsiteY2" fmla="*/ 21761 h 65320"/>
                  <a:gd name="connsiteX3" fmla="*/ 12959 w 28770"/>
                  <a:gd name="connsiteY3" fmla="*/ 11283 h 65320"/>
                  <a:gd name="connsiteX4" fmla="*/ 28770 w 28770"/>
                  <a:gd name="connsiteY4" fmla="*/ 329 h 65320"/>
                  <a:gd name="connsiteX5" fmla="*/ 23532 w 28770"/>
                  <a:gd name="connsiteY5" fmla="*/ 15188 h 65320"/>
                  <a:gd name="connsiteX6" fmla="*/ 9911 w 28770"/>
                  <a:gd name="connsiteY6" fmla="*/ 49288 h 65320"/>
                  <a:gd name="connsiteX7" fmla="*/ 7244 w 28770"/>
                  <a:gd name="connsiteY7" fmla="*/ 59670 h 65320"/>
                  <a:gd name="connsiteX8" fmla="*/ 6768 w 28770"/>
                  <a:gd name="connsiteY8" fmla="*/ 64052 h 65320"/>
                  <a:gd name="connsiteX9" fmla="*/ 11168 w 28770"/>
                  <a:gd name="connsiteY9" fmla="*/ 64699 h 65320"/>
                  <a:gd name="connsiteX10" fmla="*/ 11816 w 28770"/>
                  <a:gd name="connsiteY10" fmla="*/ 64052 h 6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770" h="65320">
                    <a:moveTo>
                      <a:pt x="1338" y="19570"/>
                    </a:moveTo>
                    <a:cubicBezTo>
                      <a:pt x="72" y="20770"/>
                      <a:pt x="-338" y="22608"/>
                      <a:pt x="291" y="24237"/>
                    </a:cubicBezTo>
                    <a:cubicBezTo>
                      <a:pt x="1624" y="24237"/>
                      <a:pt x="2482" y="23380"/>
                      <a:pt x="2958" y="21761"/>
                    </a:cubicBezTo>
                    <a:cubicBezTo>
                      <a:pt x="6101" y="18141"/>
                      <a:pt x="9435" y="14617"/>
                      <a:pt x="12959" y="11283"/>
                    </a:cubicBezTo>
                    <a:cubicBezTo>
                      <a:pt x="15054" y="9188"/>
                      <a:pt x="24675" y="-2052"/>
                      <a:pt x="28770" y="329"/>
                    </a:cubicBezTo>
                    <a:cubicBezTo>
                      <a:pt x="27599" y="5463"/>
                      <a:pt x="25837" y="10455"/>
                      <a:pt x="23532" y="15188"/>
                    </a:cubicBezTo>
                    <a:cubicBezTo>
                      <a:pt x="18160" y="26209"/>
                      <a:pt x="13607" y="37601"/>
                      <a:pt x="9911" y="49288"/>
                    </a:cubicBezTo>
                    <a:lnTo>
                      <a:pt x="7244" y="59670"/>
                    </a:lnTo>
                    <a:cubicBezTo>
                      <a:pt x="7244" y="61099"/>
                      <a:pt x="7244" y="62528"/>
                      <a:pt x="6768" y="64052"/>
                    </a:cubicBezTo>
                    <a:cubicBezTo>
                      <a:pt x="7806" y="65442"/>
                      <a:pt x="9768" y="65738"/>
                      <a:pt x="11168" y="64699"/>
                    </a:cubicBezTo>
                    <a:cubicBezTo>
                      <a:pt x="11416" y="64518"/>
                      <a:pt x="11635" y="64299"/>
                      <a:pt x="11816" y="64052"/>
                    </a:cubicBezTo>
                  </a:path>
                </a:pathLst>
              </a:custGeom>
              <a:noFill/>
              <a:ln w="7144" cap="rnd">
                <a:solidFill>
                  <a:srgbClr val="263238"/>
                </a:solidFill>
                <a:prstDash val="solid"/>
                <a:round/>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29D3554F-19B8-A19C-416D-999BA5AED263}"/>
                  </a:ext>
                </a:extLst>
              </p:cNvPr>
              <p:cNvSpPr/>
              <p:nvPr/>
            </p:nvSpPr>
            <p:spPr>
              <a:xfrm>
                <a:off x="3788526" y="2606611"/>
                <a:ext cx="74611" cy="70389"/>
              </a:xfrm>
              <a:custGeom>
                <a:avLst/>
                <a:gdLst>
                  <a:gd name="connsiteX0" fmla="*/ 0 w 74611"/>
                  <a:gd name="connsiteY0" fmla="*/ 70390 h 70389"/>
                  <a:gd name="connsiteX1" fmla="*/ 1048 w 74611"/>
                  <a:gd name="connsiteY1" fmla="*/ 66961 h 70389"/>
                  <a:gd name="connsiteX2" fmla="*/ 17240 w 74611"/>
                  <a:gd name="connsiteY2" fmla="*/ 46006 h 70389"/>
                  <a:gd name="connsiteX3" fmla="*/ 53149 w 74611"/>
                  <a:gd name="connsiteY3" fmla="*/ 14573 h 70389"/>
                  <a:gd name="connsiteX4" fmla="*/ 74390 w 74611"/>
                  <a:gd name="connsiteY4" fmla="*/ 0 h 70389"/>
                  <a:gd name="connsiteX5" fmla="*/ 73343 w 74611"/>
                  <a:gd name="connsiteY5" fmla="*/ 10096 h 70389"/>
                  <a:gd name="connsiteX6" fmla="*/ 66199 w 74611"/>
                  <a:gd name="connsiteY6" fmla="*/ 33433 h 70389"/>
                  <a:gd name="connsiteX7" fmla="*/ 62008 w 74611"/>
                  <a:gd name="connsiteY7" fmla="*/ 53054 h 70389"/>
                  <a:gd name="connsiteX8" fmla="*/ 62008 w 74611"/>
                  <a:gd name="connsiteY8" fmla="*/ 65722 h 70389"/>
                  <a:gd name="connsiteX9" fmla="*/ 64675 w 74611"/>
                  <a:gd name="connsiteY9" fmla="*/ 58579 h 7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611" h="70389">
                    <a:moveTo>
                      <a:pt x="0" y="70390"/>
                    </a:moveTo>
                    <a:cubicBezTo>
                      <a:pt x="200" y="69209"/>
                      <a:pt x="553" y="68056"/>
                      <a:pt x="1048" y="66961"/>
                    </a:cubicBezTo>
                    <a:cubicBezTo>
                      <a:pt x="5182" y="59084"/>
                      <a:pt x="10658" y="51987"/>
                      <a:pt x="17240" y="46006"/>
                    </a:cubicBezTo>
                    <a:cubicBezTo>
                      <a:pt x="28442" y="34680"/>
                      <a:pt x="40443" y="24184"/>
                      <a:pt x="53149" y="14573"/>
                    </a:cubicBezTo>
                    <a:cubicBezTo>
                      <a:pt x="59627" y="8896"/>
                      <a:pt x="66761" y="4000"/>
                      <a:pt x="74390" y="0"/>
                    </a:cubicBezTo>
                    <a:cubicBezTo>
                      <a:pt x="74895" y="3400"/>
                      <a:pt x="74533" y="6877"/>
                      <a:pt x="73343" y="10096"/>
                    </a:cubicBezTo>
                    <a:cubicBezTo>
                      <a:pt x="71342" y="18002"/>
                      <a:pt x="68199" y="25527"/>
                      <a:pt x="66199" y="33433"/>
                    </a:cubicBezTo>
                    <a:cubicBezTo>
                      <a:pt x="64198" y="41338"/>
                      <a:pt x="63151" y="46482"/>
                      <a:pt x="62008" y="53054"/>
                    </a:cubicBezTo>
                    <a:cubicBezTo>
                      <a:pt x="61436" y="56197"/>
                      <a:pt x="59627" y="62579"/>
                      <a:pt x="62008" y="65722"/>
                    </a:cubicBezTo>
                    <a:cubicBezTo>
                      <a:pt x="65151" y="65151"/>
                      <a:pt x="64579" y="60388"/>
                      <a:pt x="64675" y="58579"/>
                    </a:cubicBezTo>
                  </a:path>
                </a:pathLst>
              </a:custGeom>
              <a:noFill/>
              <a:ln w="7144" cap="rnd">
                <a:solidFill>
                  <a:srgbClr val="263238"/>
                </a:solidFill>
                <a:prstDash val="solid"/>
                <a:round/>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DFCCE96D-7281-E9DF-35A2-661DE95DBF62}"/>
                  </a:ext>
                </a:extLst>
              </p:cNvPr>
              <p:cNvSpPr/>
              <p:nvPr/>
            </p:nvSpPr>
            <p:spPr>
              <a:xfrm>
                <a:off x="3828626" y="2637282"/>
                <a:ext cx="46672" cy="11838"/>
              </a:xfrm>
              <a:custGeom>
                <a:avLst/>
                <a:gdLst>
                  <a:gd name="connsiteX0" fmla="*/ 0 w 46672"/>
                  <a:gd name="connsiteY0" fmla="*/ 11811 h 11838"/>
                  <a:gd name="connsiteX1" fmla="*/ 19526 w 46672"/>
                  <a:gd name="connsiteY1" fmla="*/ 8858 h 11838"/>
                  <a:gd name="connsiteX2" fmla="*/ 46672 w 46672"/>
                  <a:gd name="connsiteY2" fmla="*/ 0 h 11838"/>
                </a:gdLst>
                <a:ahLst/>
                <a:cxnLst>
                  <a:cxn ang="0">
                    <a:pos x="connsiteX0" y="connsiteY0"/>
                  </a:cxn>
                  <a:cxn ang="0">
                    <a:pos x="connsiteX1" y="connsiteY1"/>
                  </a:cxn>
                  <a:cxn ang="0">
                    <a:pos x="connsiteX2" y="connsiteY2"/>
                  </a:cxn>
                </a:cxnLst>
                <a:rect l="l" t="t" r="r" b="b"/>
                <a:pathLst>
                  <a:path w="46672" h="11838">
                    <a:moveTo>
                      <a:pt x="0" y="11811"/>
                    </a:moveTo>
                    <a:cubicBezTo>
                      <a:pt x="6630" y="12020"/>
                      <a:pt x="13249" y="11020"/>
                      <a:pt x="19526" y="8858"/>
                    </a:cubicBezTo>
                    <a:cubicBezTo>
                      <a:pt x="28785" y="6601"/>
                      <a:pt x="37862" y="3638"/>
                      <a:pt x="46672" y="0"/>
                    </a:cubicBezTo>
                  </a:path>
                </a:pathLst>
              </a:custGeom>
              <a:noFill/>
              <a:ln w="7144" cap="rnd">
                <a:solidFill>
                  <a:srgbClr val="263238"/>
                </a:solidFill>
                <a:prstDash val="solid"/>
                <a:round/>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4FF1B039-8B2F-4DE7-E823-6C2AD3609E69}"/>
                  </a:ext>
                </a:extLst>
              </p:cNvPr>
              <p:cNvSpPr/>
              <p:nvPr/>
            </p:nvSpPr>
            <p:spPr>
              <a:xfrm>
                <a:off x="3866860" y="2608516"/>
                <a:ext cx="17869" cy="64734"/>
              </a:xfrm>
              <a:custGeom>
                <a:avLst/>
                <a:gdLst>
                  <a:gd name="connsiteX0" fmla="*/ 17012 w 17869"/>
                  <a:gd name="connsiteY0" fmla="*/ 0 h 64734"/>
                  <a:gd name="connsiteX1" fmla="*/ 17869 w 17869"/>
                  <a:gd name="connsiteY1" fmla="*/ 0 h 64734"/>
                  <a:gd name="connsiteX2" fmla="*/ 8344 w 17869"/>
                  <a:gd name="connsiteY2" fmla="*/ 30194 h 64734"/>
                  <a:gd name="connsiteX3" fmla="*/ 1867 w 17869"/>
                  <a:gd name="connsiteY3" fmla="*/ 52673 h 64734"/>
                  <a:gd name="connsiteX4" fmla="*/ 915 w 17869"/>
                  <a:gd name="connsiteY4" fmla="*/ 64199 h 64734"/>
                  <a:gd name="connsiteX5" fmla="*/ 4249 w 17869"/>
                  <a:gd name="connsiteY5" fmla="*/ 64199 h 64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69" h="64734">
                    <a:moveTo>
                      <a:pt x="17012" y="0"/>
                    </a:moveTo>
                    <a:lnTo>
                      <a:pt x="17869" y="0"/>
                    </a:lnTo>
                    <a:cubicBezTo>
                      <a:pt x="15393" y="10192"/>
                      <a:pt x="11868" y="20193"/>
                      <a:pt x="8344" y="30194"/>
                    </a:cubicBezTo>
                    <a:cubicBezTo>
                      <a:pt x="5963" y="37624"/>
                      <a:pt x="3772" y="45053"/>
                      <a:pt x="1867" y="52673"/>
                    </a:cubicBezTo>
                    <a:cubicBezTo>
                      <a:pt x="-228" y="56159"/>
                      <a:pt x="-581" y="60417"/>
                      <a:pt x="915" y="64199"/>
                    </a:cubicBezTo>
                    <a:cubicBezTo>
                      <a:pt x="1915" y="64913"/>
                      <a:pt x="3248" y="64913"/>
                      <a:pt x="4249" y="64199"/>
                    </a:cubicBezTo>
                  </a:path>
                </a:pathLst>
              </a:custGeom>
              <a:noFill/>
              <a:ln w="7144" cap="rnd">
                <a:solidFill>
                  <a:srgbClr val="263238"/>
                </a:solidFill>
                <a:prstDash val="solid"/>
                <a:round/>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EA779202-06AD-4FC2-92DE-0C35B3AF0766}"/>
                  </a:ext>
                </a:extLst>
              </p:cNvPr>
              <p:cNvSpPr/>
              <p:nvPr/>
            </p:nvSpPr>
            <p:spPr>
              <a:xfrm>
                <a:off x="3885776" y="2638996"/>
                <a:ext cx="7715" cy="32155"/>
              </a:xfrm>
              <a:custGeom>
                <a:avLst/>
                <a:gdLst>
                  <a:gd name="connsiteX0" fmla="*/ 7715 w 7715"/>
                  <a:gd name="connsiteY0" fmla="*/ 0 h 32155"/>
                  <a:gd name="connsiteX1" fmla="*/ 0 w 7715"/>
                  <a:gd name="connsiteY1" fmla="*/ 27432 h 32155"/>
                  <a:gd name="connsiteX2" fmla="*/ 1619 w 7715"/>
                  <a:gd name="connsiteY2" fmla="*/ 31813 h 32155"/>
                  <a:gd name="connsiteX3" fmla="*/ 4858 w 7715"/>
                  <a:gd name="connsiteY3" fmla="*/ 30385 h 32155"/>
                </a:gdLst>
                <a:ahLst/>
                <a:cxnLst>
                  <a:cxn ang="0">
                    <a:pos x="connsiteX0" y="connsiteY0"/>
                  </a:cxn>
                  <a:cxn ang="0">
                    <a:pos x="connsiteX1" y="connsiteY1"/>
                  </a:cxn>
                  <a:cxn ang="0">
                    <a:pos x="connsiteX2" y="connsiteY2"/>
                  </a:cxn>
                  <a:cxn ang="0">
                    <a:pos x="connsiteX3" y="connsiteY3"/>
                  </a:cxn>
                </a:cxnLst>
                <a:rect l="l" t="t" r="r" b="b"/>
                <a:pathLst>
                  <a:path w="7715" h="32155">
                    <a:moveTo>
                      <a:pt x="7715" y="0"/>
                    </a:moveTo>
                    <a:cubicBezTo>
                      <a:pt x="3400" y="8563"/>
                      <a:pt x="781" y="17878"/>
                      <a:pt x="0" y="27432"/>
                    </a:cubicBezTo>
                    <a:cubicBezTo>
                      <a:pt x="0" y="29051"/>
                      <a:pt x="0" y="30956"/>
                      <a:pt x="1619" y="31813"/>
                    </a:cubicBezTo>
                    <a:cubicBezTo>
                      <a:pt x="3238" y="32671"/>
                      <a:pt x="4953" y="31813"/>
                      <a:pt x="4858" y="30385"/>
                    </a:cubicBezTo>
                  </a:path>
                </a:pathLst>
              </a:custGeom>
              <a:noFill/>
              <a:ln w="7144" cap="rnd">
                <a:solidFill>
                  <a:srgbClr val="263238"/>
                </a:solidFill>
                <a:prstDash val="solid"/>
                <a:round/>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AFC68484-A7DB-AC93-42A6-43C98A52FE9A}"/>
                  </a:ext>
                </a:extLst>
              </p:cNvPr>
              <p:cNvSpPr/>
              <p:nvPr/>
            </p:nvSpPr>
            <p:spPr>
              <a:xfrm>
                <a:off x="3875299" y="2641473"/>
                <a:ext cx="157008" cy="26990"/>
              </a:xfrm>
              <a:custGeom>
                <a:avLst/>
                <a:gdLst>
                  <a:gd name="connsiteX0" fmla="*/ 0 w 157008"/>
                  <a:gd name="connsiteY0" fmla="*/ 9334 h 26990"/>
                  <a:gd name="connsiteX1" fmla="*/ 9525 w 157008"/>
                  <a:gd name="connsiteY1" fmla="*/ 10858 h 26990"/>
                  <a:gd name="connsiteX2" fmla="*/ 18574 w 157008"/>
                  <a:gd name="connsiteY2" fmla="*/ 10858 h 26990"/>
                  <a:gd name="connsiteX3" fmla="*/ 28099 w 157008"/>
                  <a:gd name="connsiteY3" fmla="*/ 9049 h 26990"/>
                  <a:gd name="connsiteX4" fmla="*/ 38195 w 157008"/>
                  <a:gd name="connsiteY4" fmla="*/ 15240 h 26990"/>
                  <a:gd name="connsiteX5" fmla="*/ 45529 w 157008"/>
                  <a:gd name="connsiteY5" fmla="*/ 9811 h 26990"/>
                  <a:gd name="connsiteX6" fmla="*/ 42291 w 157008"/>
                  <a:gd name="connsiteY6" fmla="*/ 4858 h 26990"/>
                  <a:gd name="connsiteX7" fmla="*/ 32766 w 157008"/>
                  <a:gd name="connsiteY7" fmla="*/ 8572 h 26990"/>
                  <a:gd name="connsiteX8" fmla="*/ 37814 w 157008"/>
                  <a:gd name="connsiteY8" fmla="*/ 26765 h 26990"/>
                  <a:gd name="connsiteX9" fmla="*/ 51626 w 157008"/>
                  <a:gd name="connsiteY9" fmla="*/ 16002 h 26990"/>
                  <a:gd name="connsiteX10" fmla="*/ 62389 w 157008"/>
                  <a:gd name="connsiteY10" fmla="*/ 1905 h 26990"/>
                  <a:gd name="connsiteX11" fmla="*/ 57055 w 157008"/>
                  <a:gd name="connsiteY11" fmla="*/ 19907 h 26990"/>
                  <a:gd name="connsiteX12" fmla="*/ 73819 w 157008"/>
                  <a:gd name="connsiteY12" fmla="*/ 4096 h 26990"/>
                  <a:gd name="connsiteX13" fmla="*/ 73819 w 157008"/>
                  <a:gd name="connsiteY13" fmla="*/ 7525 h 26990"/>
                  <a:gd name="connsiteX14" fmla="*/ 66866 w 157008"/>
                  <a:gd name="connsiteY14" fmla="*/ 20860 h 26990"/>
                  <a:gd name="connsiteX15" fmla="*/ 76391 w 157008"/>
                  <a:gd name="connsiteY15" fmla="*/ 6667 h 26990"/>
                  <a:gd name="connsiteX16" fmla="*/ 82201 w 157008"/>
                  <a:gd name="connsiteY16" fmla="*/ 2286 h 26990"/>
                  <a:gd name="connsiteX17" fmla="*/ 85725 w 157008"/>
                  <a:gd name="connsiteY17" fmla="*/ 17621 h 26990"/>
                  <a:gd name="connsiteX18" fmla="*/ 95250 w 157008"/>
                  <a:gd name="connsiteY18" fmla="*/ 11906 h 26990"/>
                  <a:gd name="connsiteX19" fmla="*/ 108680 w 157008"/>
                  <a:gd name="connsiteY19" fmla="*/ 667 h 26990"/>
                  <a:gd name="connsiteX20" fmla="*/ 100679 w 157008"/>
                  <a:gd name="connsiteY20" fmla="*/ 17812 h 26990"/>
                  <a:gd name="connsiteX21" fmla="*/ 107442 w 157008"/>
                  <a:gd name="connsiteY21" fmla="*/ 9906 h 26990"/>
                  <a:gd name="connsiteX22" fmla="*/ 110966 w 157008"/>
                  <a:gd name="connsiteY22" fmla="*/ 2572 h 26990"/>
                  <a:gd name="connsiteX23" fmla="*/ 110204 w 157008"/>
                  <a:gd name="connsiteY23" fmla="*/ 10001 h 26990"/>
                  <a:gd name="connsiteX24" fmla="*/ 116967 w 157008"/>
                  <a:gd name="connsiteY24" fmla="*/ 17716 h 26990"/>
                  <a:gd name="connsiteX25" fmla="*/ 143828 w 157008"/>
                  <a:gd name="connsiteY25" fmla="*/ 0 h 26990"/>
                  <a:gd name="connsiteX26" fmla="*/ 137732 w 157008"/>
                  <a:gd name="connsiteY26" fmla="*/ 10668 h 26990"/>
                  <a:gd name="connsiteX27" fmla="*/ 135065 w 157008"/>
                  <a:gd name="connsiteY27" fmla="*/ 18383 h 26990"/>
                  <a:gd name="connsiteX28" fmla="*/ 135550 w 157008"/>
                  <a:gd name="connsiteY28" fmla="*/ 26718 h 26990"/>
                  <a:gd name="connsiteX29" fmla="*/ 135827 w 157008"/>
                  <a:gd name="connsiteY29" fmla="*/ 26956 h 26990"/>
                  <a:gd name="connsiteX30" fmla="*/ 140875 w 157008"/>
                  <a:gd name="connsiteY30" fmla="*/ 26956 h 26990"/>
                  <a:gd name="connsiteX31" fmla="*/ 149543 w 157008"/>
                  <a:gd name="connsiteY31" fmla="*/ 19621 h 26990"/>
                  <a:gd name="connsiteX32" fmla="*/ 154305 w 157008"/>
                  <a:gd name="connsiteY32" fmla="*/ 12573 h 26990"/>
                  <a:gd name="connsiteX33" fmla="*/ 156972 w 157008"/>
                  <a:gd name="connsiteY33" fmla="*/ 3048 h 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7008" h="26990">
                    <a:moveTo>
                      <a:pt x="0" y="9334"/>
                    </a:moveTo>
                    <a:cubicBezTo>
                      <a:pt x="3210" y="9553"/>
                      <a:pt x="6401" y="10068"/>
                      <a:pt x="9525" y="10858"/>
                    </a:cubicBezTo>
                    <a:cubicBezTo>
                      <a:pt x="12478" y="10858"/>
                      <a:pt x="15621" y="10858"/>
                      <a:pt x="18574" y="10858"/>
                    </a:cubicBezTo>
                    <a:cubicBezTo>
                      <a:pt x="21527" y="10858"/>
                      <a:pt x="25813" y="10858"/>
                      <a:pt x="28099" y="9049"/>
                    </a:cubicBezTo>
                    <a:cubicBezTo>
                      <a:pt x="30004" y="9049"/>
                      <a:pt x="36195" y="15335"/>
                      <a:pt x="38195" y="15240"/>
                    </a:cubicBezTo>
                    <a:cubicBezTo>
                      <a:pt x="41405" y="14792"/>
                      <a:pt x="44168" y="12754"/>
                      <a:pt x="45529" y="9811"/>
                    </a:cubicBezTo>
                    <a:cubicBezTo>
                      <a:pt x="47149" y="6858"/>
                      <a:pt x="46006" y="5334"/>
                      <a:pt x="42291" y="4858"/>
                    </a:cubicBezTo>
                    <a:cubicBezTo>
                      <a:pt x="38662" y="4143"/>
                      <a:pt x="34947" y="5591"/>
                      <a:pt x="32766" y="8572"/>
                    </a:cubicBezTo>
                    <a:cubicBezTo>
                      <a:pt x="29337" y="13335"/>
                      <a:pt x="26861" y="29051"/>
                      <a:pt x="37814" y="26765"/>
                    </a:cubicBezTo>
                    <a:cubicBezTo>
                      <a:pt x="43567" y="24965"/>
                      <a:pt x="48473" y="21136"/>
                      <a:pt x="51626" y="16002"/>
                    </a:cubicBezTo>
                    <a:cubicBezTo>
                      <a:pt x="55569" y="11582"/>
                      <a:pt x="59169" y="6877"/>
                      <a:pt x="62389" y="1905"/>
                    </a:cubicBezTo>
                    <a:cubicBezTo>
                      <a:pt x="56960" y="6382"/>
                      <a:pt x="59817" y="14573"/>
                      <a:pt x="57055" y="19907"/>
                    </a:cubicBezTo>
                    <a:cubicBezTo>
                      <a:pt x="56483" y="12573"/>
                      <a:pt x="64294" y="1429"/>
                      <a:pt x="73819" y="4096"/>
                    </a:cubicBezTo>
                    <a:cubicBezTo>
                      <a:pt x="76010" y="4667"/>
                      <a:pt x="75152" y="5620"/>
                      <a:pt x="73819" y="7525"/>
                    </a:cubicBezTo>
                    <a:cubicBezTo>
                      <a:pt x="71723" y="12097"/>
                      <a:pt x="68771" y="16192"/>
                      <a:pt x="66866" y="20860"/>
                    </a:cubicBezTo>
                    <a:cubicBezTo>
                      <a:pt x="70295" y="16383"/>
                      <a:pt x="72676" y="11335"/>
                      <a:pt x="76391" y="6667"/>
                    </a:cubicBezTo>
                    <a:cubicBezTo>
                      <a:pt x="77343" y="5429"/>
                      <a:pt x="79724" y="1905"/>
                      <a:pt x="82201" y="2286"/>
                    </a:cubicBezTo>
                    <a:cubicBezTo>
                      <a:pt x="88011" y="2953"/>
                      <a:pt x="85058" y="14288"/>
                      <a:pt x="85725" y="17621"/>
                    </a:cubicBezTo>
                    <a:cubicBezTo>
                      <a:pt x="88773" y="18478"/>
                      <a:pt x="94298" y="12859"/>
                      <a:pt x="95250" y="11906"/>
                    </a:cubicBezTo>
                    <a:cubicBezTo>
                      <a:pt x="99327" y="7706"/>
                      <a:pt x="103832" y="3943"/>
                      <a:pt x="108680" y="667"/>
                    </a:cubicBezTo>
                    <a:cubicBezTo>
                      <a:pt x="107537" y="6763"/>
                      <a:pt x="99155" y="10763"/>
                      <a:pt x="100679" y="17812"/>
                    </a:cubicBezTo>
                    <a:cubicBezTo>
                      <a:pt x="104204" y="17050"/>
                      <a:pt x="106109" y="12478"/>
                      <a:pt x="107442" y="9906"/>
                    </a:cubicBezTo>
                    <a:cubicBezTo>
                      <a:pt x="108776" y="7334"/>
                      <a:pt x="109061" y="3810"/>
                      <a:pt x="110966" y="2572"/>
                    </a:cubicBezTo>
                    <a:cubicBezTo>
                      <a:pt x="112204" y="4000"/>
                      <a:pt x="109823" y="8096"/>
                      <a:pt x="110204" y="10001"/>
                    </a:cubicBezTo>
                    <a:cubicBezTo>
                      <a:pt x="111071" y="13516"/>
                      <a:pt x="113595" y="16392"/>
                      <a:pt x="116967" y="17716"/>
                    </a:cubicBezTo>
                    <a:cubicBezTo>
                      <a:pt x="128207" y="22193"/>
                      <a:pt x="139732" y="7048"/>
                      <a:pt x="143828" y="0"/>
                    </a:cubicBezTo>
                    <a:cubicBezTo>
                      <a:pt x="141161" y="3153"/>
                      <a:pt x="139103" y="6772"/>
                      <a:pt x="137732" y="10668"/>
                    </a:cubicBezTo>
                    <a:lnTo>
                      <a:pt x="135065" y="18383"/>
                    </a:lnTo>
                    <a:cubicBezTo>
                      <a:pt x="132893" y="20822"/>
                      <a:pt x="133112" y="24555"/>
                      <a:pt x="135550" y="26718"/>
                    </a:cubicBezTo>
                    <a:cubicBezTo>
                      <a:pt x="135636" y="26803"/>
                      <a:pt x="135731" y="26879"/>
                      <a:pt x="135827" y="26956"/>
                    </a:cubicBezTo>
                    <a:lnTo>
                      <a:pt x="140875" y="26956"/>
                    </a:lnTo>
                    <a:cubicBezTo>
                      <a:pt x="144418" y="25403"/>
                      <a:pt x="147428" y="22860"/>
                      <a:pt x="149543" y="19621"/>
                    </a:cubicBezTo>
                    <a:cubicBezTo>
                      <a:pt x="151610" y="17631"/>
                      <a:pt x="153229" y="15230"/>
                      <a:pt x="154305" y="12573"/>
                    </a:cubicBezTo>
                    <a:cubicBezTo>
                      <a:pt x="156267" y="9801"/>
                      <a:pt x="157210" y="6439"/>
                      <a:pt x="156972" y="3048"/>
                    </a:cubicBezTo>
                  </a:path>
                </a:pathLst>
              </a:custGeom>
              <a:noFill/>
              <a:ln w="7144" cap="rnd">
                <a:solidFill>
                  <a:srgbClr val="263238"/>
                </a:solidFill>
                <a:prstDash val="solid"/>
                <a:round/>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C4148A50-D43D-B8FC-3884-396AF51B3CDA}"/>
                  </a:ext>
                </a:extLst>
              </p:cNvPr>
              <p:cNvSpPr/>
              <p:nvPr/>
            </p:nvSpPr>
            <p:spPr>
              <a:xfrm>
                <a:off x="4029620" y="2628681"/>
                <a:ext cx="3126" cy="3933"/>
              </a:xfrm>
              <a:custGeom>
                <a:avLst/>
                <a:gdLst>
                  <a:gd name="connsiteX0" fmla="*/ 1222 w 3126"/>
                  <a:gd name="connsiteY0" fmla="*/ 1838 h 3933"/>
                  <a:gd name="connsiteX1" fmla="*/ 365 w 3126"/>
                  <a:gd name="connsiteY1" fmla="*/ 1838 h 3933"/>
                  <a:gd name="connsiteX2" fmla="*/ 365 w 3126"/>
                  <a:gd name="connsiteY2" fmla="*/ 3933 h 3933"/>
                  <a:gd name="connsiteX3" fmla="*/ 365 w 3126"/>
                  <a:gd name="connsiteY3" fmla="*/ 28 h 3933"/>
                  <a:gd name="connsiteX4" fmla="*/ 3127 w 3126"/>
                  <a:gd name="connsiteY4" fmla="*/ 2505 h 3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6" h="3933">
                    <a:moveTo>
                      <a:pt x="1222" y="1838"/>
                    </a:moveTo>
                    <a:lnTo>
                      <a:pt x="365" y="1838"/>
                    </a:lnTo>
                    <a:cubicBezTo>
                      <a:pt x="22" y="2495"/>
                      <a:pt x="22" y="3276"/>
                      <a:pt x="365" y="3933"/>
                    </a:cubicBezTo>
                    <a:cubicBezTo>
                      <a:pt x="2079" y="3267"/>
                      <a:pt x="3032" y="-353"/>
                      <a:pt x="365" y="28"/>
                    </a:cubicBezTo>
                    <a:cubicBezTo>
                      <a:pt x="-778" y="2219"/>
                      <a:pt x="936" y="2409"/>
                      <a:pt x="3127" y="2505"/>
                    </a:cubicBezTo>
                  </a:path>
                </a:pathLst>
              </a:custGeom>
              <a:noFill/>
              <a:ln w="7144" cap="rnd">
                <a:solidFill>
                  <a:srgbClr val="263238"/>
                </a:solidFill>
                <a:prstDash val="solid"/>
                <a:round/>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74DC909D-4CA0-AE47-E205-0383187BB508}"/>
                  </a:ext>
                </a:extLst>
              </p:cNvPr>
              <p:cNvSpPr/>
              <p:nvPr/>
            </p:nvSpPr>
            <p:spPr>
              <a:xfrm>
                <a:off x="4000267" y="2640044"/>
                <a:ext cx="80486" cy="25668"/>
              </a:xfrm>
              <a:custGeom>
                <a:avLst/>
                <a:gdLst>
                  <a:gd name="connsiteX0" fmla="*/ 0 w 80486"/>
                  <a:gd name="connsiteY0" fmla="*/ 9906 h 25668"/>
                  <a:gd name="connsiteX1" fmla="*/ 14192 w 80486"/>
                  <a:gd name="connsiteY1" fmla="*/ 9906 h 25668"/>
                  <a:gd name="connsiteX2" fmla="*/ 25432 w 80486"/>
                  <a:gd name="connsiteY2" fmla="*/ 9906 h 25668"/>
                  <a:gd name="connsiteX3" fmla="*/ 34957 w 80486"/>
                  <a:gd name="connsiteY3" fmla="*/ 5810 h 25668"/>
                  <a:gd name="connsiteX4" fmla="*/ 34957 w 80486"/>
                  <a:gd name="connsiteY4" fmla="*/ 5239 h 25668"/>
                  <a:gd name="connsiteX5" fmla="*/ 36100 w 80486"/>
                  <a:gd name="connsiteY5" fmla="*/ 12763 h 25668"/>
                  <a:gd name="connsiteX6" fmla="*/ 39433 w 80486"/>
                  <a:gd name="connsiteY6" fmla="*/ 23813 h 25668"/>
                  <a:gd name="connsiteX7" fmla="*/ 47149 w 80486"/>
                  <a:gd name="connsiteY7" fmla="*/ 12097 h 25668"/>
                  <a:gd name="connsiteX8" fmla="*/ 52864 w 80486"/>
                  <a:gd name="connsiteY8" fmla="*/ 4382 h 25668"/>
                  <a:gd name="connsiteX9" fmla="*/ 56769 w 80486"/>
                  <a:gd name="connsiteY9" fmla="*/ 0 h 25668"/>
                  <a:gd name="connsiteX10" fmla="*/ 54769 w 80486"/>
                  <a:gd name="connsiteY10" fmla="*/ 5810 h 25668"/>
                  <a:gd name="connsiteX11" fmla="*/ 58769 w 80486"/>
                  <a:gd name="connsiteY11" fmla="*/ 16669 h 25668"/>
                  <a:gd name="connsiteX12" fmla="*/ 70580 w 80486"/>
                  <a:gd name="connsiteY12" fmla="*/ 11335 h 25668"/>
                  <a:gd name="connsiteX13" fmla="*/ 72580 w 80486"/>
                  <a:gd name="connsiteY13" fmla="*/ 3238 h 25668"/>
                  <a:gd name="connsiteX14" fmla="*/ 58769 w 80486"/>
                  <a:gd name="connsiteY14" fmla="*/ 6096 h 25668"/>
                  <a:gd name="connsiteX15" fmla="*/ 53816 w 80486"/>
                  <a:gd name="connsiteY15" fmla="*/ 25146 h 25668"/>
                  <a:gd name="connsiteX16" fmla="*/ 68866 w 80486"/>
                  <a:gd name="connsiteY16" fmla="*/ 21431 h 25668"/>
                  <a:gd name="connsiteX17" fmla="*/ 76867 w 80486"/>
                  <a:gd name="connsiteY17" fmla="*/ 14192 h 25668"/>
                  <a:gd name="connsiteX18" fmla="*/ 80486 w 80486"/>
                  <a:gd name="connsiteY18" fmla="*/ 11144 h 25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486" h="25668">
                    <a:moveTo>
                      <a:pt x="0" y="9906"/>
                    </a:moveTo>
                    <a:lnTo>
                      <a:pt x="14192" y="9906"/>
                    </a:lnTo>
                    <a:cubicBezTo>
                      <a:pt x="17936" y="10144"/>
                      <a:pt x="21688" y="10144"/>
                      <a:pt x="25432" y="9906"/>
                    </a:cubicBezTo>
                    <a:cubicBezTo>
                      <a:pt x="27527" y="9906"/>
                      <a:pt x="33242" y="5905"/>
                      <a:pt x="34957" y="5810"/>
                    </a:cubicBezTo>
                    <a:lnTo>
                      <a:pt x="34957" y="5239"/>
                    </a:lnTo>
                    <a:cubicBezTo>
                      <a:pt x="36671" y="6572"/>
                      <a:pt x="35909" y="11049"/>
                      <a:pt x="36100" y="12763"/>
                    </a:cubicBezTo>
                    <a:cubicBezTo>
                      <a:pt x="36290" y="14478"/>
                      <a:pt x="36100" y="23622"/>
                      <a:pt x="39433" y="23813"/>
                    </a:cubicBezTo>
                    <a:cubicBezTo>
                      <a:pt x="42291" y="20098"/>
                      <a:pt x="44872" y="16183"/>
                      <a:pt x="47149" y="12097"/>
                    </a:cubicBezTo>
                    <a:lnTo>
                      <a:pt x="52864" y="4382"/>
                    </a:lnTo>
                    <a:cubicBezTo>
                      <a:pt x="53626" y="2515"/>
                      <a:pt x="55007" y="972"/>
                      <a:pt x="56769" y="0"/>
                    </a:cubicBezTo>
                    <a:cubicBezTo>
                      <a:pt x="56493" y="2048"/>
                      <a:pt x="55816" y="4029"/>
                      <a:pt x="54769" y="5810"/>
                    </a:cubicBezTo>
                    <a:cubicBezTo>
                      <a:pt x="54435" y="9839"/>
                      <a:pt x="55902" y="13821"/>
                      <a:pt x="58769" y="16669"/>
                    </a:cubicBezTo>
                    <a:cubicBezTo>
                      <a:pt x="63627" y="18574"/>
                      <a:pt x="68294" y="14383"/>
                      <a:pt x="70580" y="11335"/>
                    </a:cubicBezTo>
                    <a:cubicBezTo>
                      <a:pt x="71914" y="9811"/>
                      <a:pt x="74771" y="5334"/>
                      <a:pt x="72580" y="3238"/>
                    </a:cubicBezTo>
                    <a:cubicBezTo>
                      <a:pt x="70390" y="1143"/>
                      <a:pt x="61436" y="4286"/>
                      <a:pt x="58769" y="6096"/>
                    </a:cubicBezTo>
                    <a:cubicBezTo>
                      <a:pt x="54388" y="9144"/>
                      <a:pt x="44005" y="22003"/>
                      <a:pt x="53816" y="25146"/>
                    </a:cubicBezTo>
                    <a:cubicBezTo>
                      <a:pt x="59141" y="26527"/>
                      <a:pt x="64798" y="25127"/>
                      <a:pt x="68866" y="21431"/>
                    </a:cubicBezTo>
                    <a:cubicBezTo>
                      <a:pt x="71837" y="19374"/>
                      <a:pt x="74523" y="16945"/>
                      <a:pt x="76867" y="14192"/>
                    </a:cubicBezTo>
                    <a:cubicBezTo>
                      <a:pt x="77467" y="12621"/>
                      <a:pt x="78829" y="11468"/>
                      <a:pt x="80486" y="11144"/>
                    </a:cubicBezTo>
                  </a:path>
                </a:pathLst>
              </a:custGeom>
              <a:noFill/>
              <a:ln w="7144" cap="rnd">
                <a:solidFill>
                  <a:srgbClr val="263238"/>
                </a:solidFill>
                <a:prstDash val="solid"/>
                <a:round/>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1188A2C0-66A9-5C9A-F97E-AA10BB2051E0}"/>
                  </a:ext>
                </a:extLst>
              </p:cNvPr>
              <p:cNvSpPr/>
              <p:nvPr/>
            </p:nvSpPr>
            <p:spPr>
              <a:xfrm>
                <a:off x="3813766" y="2717952"/>
                <a:ext cx="15890" cy="58659"/>
              </a:xfrm>
              <a:custGeom>
                <a:avLst/>
                <a:gdLst>
                  <a:gd name="connsiteX0" fmla="*/ 14384 w 15890"/>
                  <a:gd name="connsiteY0" fmla="*/ 197 h 58659"/>
                  <a:gd name="connsiteX1" fmla="*/ 15527 w 15890"/>
                  <a:gd name="connsiteY1" fmla="*/ 2959 h 58659"/>
                  <a:gd name="connsiteX2" fmla="*/ 6002 w 15890"/>
                  <a:gd name="connsiteY2" fmla="*/ 27438 h 58659"/>
                  <a:gd name="connsiteX3" fmla="*/ 97 w 15890"/>
                  <a:gd name="connsiteY3" fmla="*/ 52680 h 58659"/>
                  <a:gd name="connsiteX4" fmla="*/ 2764 w 15890"/>
                  <a:gd name="connsiteY4" fmla="*/ 58299 h 58659"/>
                  <a:gd name="connsiteX5" fmla="*/ 5907 w 15890"/>
                  <a:gd name="connsiteY5" fmla="*/ 57728 h 5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90" h="58659">
                    <a:moveTo>
                      <a:pt x="14384" y="197"/>
                    </a:moveTo>
                    <a:cubicBezTo>
                      <a:pt x="16575" y="-756"/>
                      <a:pt x="15813" y="2007"/>
                      <a:pt x="15527" y="2959"/>
                    </a:cubicBezTo>
                    <a:cubicBezTo>
                      <a:pt x="12765" y="11246"/>
                      <a:pt x="8765" y="19152"/>
                      <a:pt x="6002" y="27438"/>
                    </a:cubicBezTo>
                    <a:cubicBezTo>
                      <a:pt x="2507" y="35420"/>
                      <a:pt x="506" y="43974"/>
                      <a:pt x="97" y="52680"/>
                    </a:cubicBezTo>
                    <a:cubicBezTo>
                      <a:pt x="-341" y="54937"/>
                      <a:pt x="735" y="57214"/>
                      <a:pt x="2764" y="58299"/>
                    </a:cubicBezTo>
                    <a:cubicBezTo>
                      <a:pt x="3802" y="58947"/>
                      <a:pt x="5164" y="58699"/>
                      <a:pt x="5907" y="57728"/>
                    </a:cubicBezTo>
                  </a:path>
                </a:pathLst>
              </a:custGeom>
              <a:noFill/>
              <a:ln w="7144" cap="rnd">
                <a:solidFill>
                  <a:srgbClr val="263238"/>
                </a:solidFill>
                <a:prstDash val="solid"/>
                <a:round/>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439F9956-4B1A-E9A0-1AD3-6961787376EA}"/>
                  </a:ext>
                </a:extLst>
              </p:cNvPr>
              <p:cNvSpPr/>
              <p:nvPr/>
            </p:nvSpPr>
            <p:spPr>
              <a:xfrm>
                <a:off x="3812625" y="2711910"/>
                <a:ext cx="45148" cy="6191"/>
              </a:xfrm>
              <a:custGeom>
                <a:avLst/>
                <a:gdLst>
                  <a:gd name="connsiteX0" fmla="*/ 0 w 45148"/>
                  <a:gd name="connsiteY0" fmla="*/ 5382 h 6191"/>
                  <a:gd name="connsiteX1" fmla="*/ 0 w 45148"/>
                  <a:gd name="connsiteY1" fmla="*/ 6048 h 6191"/>
                  <a:gd name="connsiteX2" fmla="*/ 3810 w 45148"/>
                  <a:gd name="connsiteY2" fmla="*/ 6048 h 6191"/>
                  <a:gd name="connsiteX3" fmla="*/ 20384 w 45148"/>
                  <a:gd name="connsiteY3" fmla="*/ 3953 h 6191"/>
                  <a:gd name="connsiteX4" fmla="*/ 36671 w 45148"/>
                  <a:gd name="connsiteY4" fmla="*/ 429 h 6191"/>
                  <a:gd name="connsiteX5" fmla="*/ 41910 w 45148"/>
                  <a:gd name="connsiteY5" fmla="*/ 429 h 6191"/>
                  <a:gd name="connsiteX6" fmla="*/ 45091 w 45148"/>
                  <a:gd name="connsiteY6" fmla="*/ 2458 h 6191"/>
                  <a:gd name="connsiteX7" fmla="*/ 45148 w 45148"/>
                  <a:gd name="connsiteY7" fmla="*/ 3000 h 6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48" h="6191">
                    <a:moveTo>
                      <a:pt x="0" y="5382"/>
                    </a:moveTo>
                    <a:lnTo>
                      <a:pt x="0" y="6048"/>
                    </a:lnTo>
                    <a:cubicBezTo>
                      <a:pt x="1267" y="6239"/>
                      <a:pt x="2543" y="6239"/>
                      <a:pt x="3810" y="6048"/>
                    </a:cubicBezTo>
                    <a:cubicBezTo>
                      <a:pt x="9392" y="5877"/>
                      <a:pt x="14935" y="5172"/>
                      <a:pt x="20384" y="3953"/>
                    </a:cubicBezTo>
                    <a:cubicBezTo>
                      <a:pt x="25813" y="2810"/>
                      <a:pt x="31147" y="1381"/>
                      <a:pt x="36671" y="429"/>
                    </a:cubicBezTo>
                    <a:cubicBezTo>
                      <a:pt x="38367" y="-143"/>
                      <a:pt x="40214" y="-143"/>
                      <a:pt x="41910" y="429"/>
                    </a:cubicBezTo>
                    <a:cubicBezTo>
                      <a:pt x="43348" y="114"/>
                      <a:pt x="44768" y="1019"/>
                      <a:pt x="45091" y="2458"/>
                    </a:cubicBezTo>
                    <a:cubicBezTo>
                      <a:pt x="45130" y="2639"/>
                      <a:pt x="45148" y="2819"/>
                      <a:pt x="45148" y="3000"/>
                    </a:cubicBezTo>
                  </a:path>
                </a:pathLst>
              </a:custGeom>
              <a:noFill/>
              <a:ln w="7144" cap="rnd">
                <a:solidFill>
                  <a:srgbClr val="263238"/>
                </a:solidFill>
                <a:prstDash val="solid"/>
                <a:round/>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7E2259E9-63CF-63E2-7C99-32EEB2B31845}"/>
                  </a:ext>
                </a:extLst>
              </p:cNvPr>
              <p:cNvSpPr/>
              <p:nvPr/>
            </p:nvSpPr>
            <p:spPr>
              <a:xfrm>
                <a:off x="3808719" y="2739104"/>
                <a:ext cx="39624" cy="10096"/>
              </a:xfrm>
              <a:custGeom>
                <a:avLst/>
                <a:gdLst>
                  <a:gd name="connsiteX0" fmla="*/ 0 w 39624"/>
                  <a:gd name="connsiteY0" fmla="*/ 10096 h 10096"/>
                  <a:gd name="connsiteX1" fmla="*/ 39624 w 39624"/>
                  <a:gd name="connsiteY1" fmla="*/ 0 h 10096"/>
                </a:gdLst>
                <a:ahLst/>
                <a:cxnLst>
                  <a:cxn ang="0">
                    <a:pos x="connsiteX0" y="connsiteY0"/>
                  </a:cxn>
                  <a:cxn ang="0">
                    <a:pos x="connsiteX1" y="connsiteY1"/>
                  </a:cxn>
                </a:cxnLst>
                <a:rect l="l" t="t" r="r" b="b"/>
                <a:pathLst>
                  <a:path w="39624" h="10096">
                    <a:moveTo>
                      <a:pt x="0" y="10096"/>
                    </a:moveTo>
                    <a:cubicBezTo>
                      <a:pt x="12554" y="4562"/>
                      <a:pt x="25946" y="1143"/>
                      <a:pt x="39624" y="0"/>
                    </a:cubicBezTo>
                  </a:path>
                </a:pathLst>
              </a:custGeom>
              <a:noFill/>
              <a:ln w="7144" cap="rnd">
                <a:solidFill>
                  <a:srgbClr val="263238"/>
                </a:solidFill>
                <a:prstDash val="solid"/>
                <a:round/>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17A577DD-E54B-204B-5E2E-AD4E5AA205B6}"/>
                  </a:ext>
                </a:extLst>
              </p:cNvPr>
              <p:cNvSpPr/>
              <p:nvPr/>
            </p:nvSpPr>
            <p:spPr>
              <a:xfrm>
                <a:off x="3856131" y="2746914"/>
                <a:ext cx="3165" cy="19430"/>
              </a:xfrm>
              <a:custGeom>
                <a:avLst/>
                <a:gdLst>
                  <a:gd name="connsiteX0" fmla="*/ 3166 w 3165"/>
                  <a:gd name="connsiteY0" fmla="*/ 0 h 19430"/>
                  <a:gd name="connsiteX1" fmla="*/ 975 w 3165"/>
                  <a:gd name="connsiteY1" fmla="*/ 8668 h 19430"/>
                  <a:gd name="connsiteX2" fmla="*/ 22 w 3165"/>
                  <a:gd name="connsiteY2" fmla="*/ 19431 h 19430"/>
                </a:gdLst>
                <a:ahLst/>
                <a:cxnLst>
                  <a:cxn ang="0">
                    <a:pos x="connsiteX0" y="connsiteY0"/>
                  </a:cxn>
                  <a:cxn ang="0">
                    <a:pos x="connsiteX1" y="connsiteY1"/>
                  </a:cxn>
                  <a:cxn ang="0">
                    <a:pos x="connsiteX2" y="connsiteY2"/>
                  </a:cxn>
                </a:cxnLst>
                <a:rect l="l" t="t" r="r" b="b"/>
                <a:pathLst>
                  <a:path w="3165" h="19430">
                    <a:moveTo>
                      <a:pt x="3166" y="0"/>
                    </a:moveTo>
                    <a:cubicBezTo>
                      <a:pt x="2775" y="2962"/>
                      <a:pt x="2042" y="5877"/>
                      <a:pt x="975" y="8668"/>
                    </a:cubicBezTo>
                    <a:cubicBezTo>
                      <a:pt x="232" y="12202"/>
                      <a:pt x="-92" y="15821"/>
                      <a:pt x="22" y="19431"/>
                    </a:cubicBezTo>
                  </a:path>
                </a:pathLst>
              </a:custGeom>
              <a:noFill/>
              <a:ln w="7144" cap="rnd">
                <a:solidFill>
                  <a:srgbClr val="263238"/>
                </a:solidFill>
                <a:prstDash val="solid"/>
                <a:round/>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29CC4FBC-61F7-01A1-E452-1C687E5607D9}"/>
                  </a:ext>
                </a:extLst>
              </p:cNvPr>
              <p:cNvSpPr/>
              <p:nvPr/>
            </p:nvSpPr>
            <p:spPr>
              <a:xfrm>
                <a:off x="3866250" y="2735199"/>
                <a:ext cx="9525" cy="762"/>
              </a:xfrm>
              <a:custGeom>
                <a:avLst/>
                <a:gdLst>
                  <a:gd name="connsiteX0" fmla="*/ 0 w 9525"/>
                  <a:gd name="connsiteY0" fmla="*/ 762 h 762"/>
                  <a:gd name="connsiteX1" fmla="*/ 0 w 9525"/>
                  <a:gd name="connsiteY1" fmla="*/ 0 h 762"/>
                </a:gdLst>
                <a:ahLst/>
                <a:cxnLst>
                  <a:cxn ang="0">
                    <a:pos x="connsiteX0" y="connsiteY0"/>
                  </a:cxn>
                  <a:cxn ang="0">
                    <a:pos x="connsiteX1" y="connsiteY1"/>
                  </a:cxn>
                </a:cxnLst>
                <a:rect l="l" t="t" r="r" b="b"/>
                <a:pathLst>
                  <a:path w="9525" h="762">
                    <a:moveTo>
                      <a:pt x="0" y="762"/>
                    </a:moveTo>
                    <a:lnTo>
                      <a:pt x="0" y="0"/>
                    </a:lnTo>
                  </a:path>
                </a:pathLst>
              </a:custGeom>
              <a:noFill/>
              <a:ln w="7144" cap="rnd">
                <a:solidFill>
                  <a:srgbClr val="263238"/>
                </a:solidFill>
                <a:prstDash val="solid"/>
                <a:round/>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5BE4CC35-7989-B540-3B76-1D9EBDD11E53}"/>
                  </a:ext>
                </a:extLst>
              </p:cNvPr>
              <p:cNvSpPr/>
              <p:nvPr/>
            </p:nvSpPr>
            <p:spPr>
              <a:xfrm>
                <a:off x="3868441" y="2742889"/>
                <a:ext cx="18002" cy="29076"/>
              </a:xfrm>
              <a:custGeom>
                <a:avLst/>
                <a:gdLst>
                  <a:gd name="connsiteX0" fmla="*/ 2477 w 18002"/>
                  <a:gd name="connsiteY0" fmla="*/ 4026 h 29076"/>
                  <a:gd name="connsiteX1" fmla="*/ 3810 w 18002"/>
                  <a:gd name="connsiteY1" fmla="*/ 9550 h 29076"/>
                  <a:gd name="connsiteX2" fmla="*/ 0 w 18002"/>
                  <a:gd name="connsiteY2" fmla="*/ 24695 h 29076"/>
                  <a:gd name="connsiteX3" fmla="*/ 1143 w 18002"/>
                  <a:gd name="connsiteY3" fmla="*/ 22314 h 29076"/>
                  <a:gd name="connsiteX4" fmla="*/ 5620 w 18002"/>
                  <a:gd name="connsiteY4" fmla="*/ 12789 h 29076"/>
                  <a:gd name="connsiteX5" fmla="*/ 13621 w 18002"/>
                  <a:gd name="connsiteY5" fmla="*/ 2311 h 29076"/>
                  <a:gd name="connsiteX6" fmla="*/ 18002 w 18002"/>
                  <a:gd name="connsiteY6" fmla="*/ 25 h 29076"/>
                  <a:gd name="connsiteX7" fmla="*/ 14954 w 18002"/>
                  <a:gd name="connsiteY7" fmla="*/ 17742 h 29076"/>
                  <a:gd name="connsiteX8" fmla="*/ 15716 w 18002"/>
                  <a:gd name="connsiteY8" fmla="*/ 29076 h 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02" h="29076">
                    <a:moveTo>
                      <a:pt x="2477" y="4026"/>
                    </a:moveTo>
                    <a:cubicBezTo>
                      <a:pt x="5239" y="3359"/>
                      <a:pt x="3905" y="8788"/>
                      <a:pt x="3810" y="9550"/>
                    </a:cubicBezTo>
                    <a:cubicBezTo>
                      <a:pt x="2858" y="14694"/>
                      <a:pt x="572" y="19075"/>
                      <a:pt x="0" y="24695"/>
                    </a:cubicBezTo>
                    <a:cubicBezTo>
                      <a:pt x="600" y="24028"/>
                      <a:pt x="1000" y="23199"/>
                      <a:pt x="1143" y="22314"/>
                    </a:cubicBezTo>
                    <a:cubicBezTo>
                      <a:pt x="2572" y="19075"/>
                      <a:pt x="4096" y="15837"/>
                      <a:pt x="5620" y="12789"/>
                    </a:cubicBezTo>
                    <a:cubicBezTo>
                      <a:pt x="7592" y="8817"/>
                      <a:pt x="10306" y="5254"/>
                      <a:pt x="13621" y="2311"/>
                    </a:cubicBezTo>
                    <a:cubicBezTo>
                      <a:pt x="14488" y="739"/>
                      <a:pt x="16212" y="-165"/>
                      <a:pt x="18002" y="25"/>
                    </a:cubicBezTo>
                    <a:cubicBezTo>
                      <a:pt x="17640" y="6026"/>
                      <a:pt x="16621" y="11969"/>
                      <a:pt x="14954" y="17742"/>
                    </a:cubicBezTo>
                    <a:cubicBezTo>
                      <a:pt x="14478" y="20790"/>
                      <a:pt x="12478" y="26790"/>
                      <a:pt x="15716" y="29076"/>
                    </a:cubicBezTo>
                  </a:path>
                </a:pathLst>
              </a:custGeom>
              <a:noFill/>
              <a:ln w="7144" cap="rnd">
                <a:solidFill>
                  <a:srgbClr val="263238"/>
                </a:solidFill>
                <a:prstDash val="solid"/>
                <a:round/>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FAE27918-3136-71CF-2307-D7B283B13B37}"/>
                  </a:ext>
                </a:extLst>
              </p:cNvPr>
              <p:cNvSpPr/>
              <p:nvPr/>
            </p:nvSpPr>
            <p:spPr>
              <a:xfrm>
                <a:off x="3893397" y="2746152"/>
                <a:ext cx="6286" cy="25003"/>
              </a:xfrm>
              <a:custGeom>
                <a:avLst/>
                <a:gdLst>
                  <a:gd name="connsiteX0" fmla="*/ 6287 w 6286"/>
                  <a:gd name="connsiteY0" fmla="*/ 0 h 25003"/>
                  <a:gd name="connsiteX1" fmla="*/ 0 w 6286"/>
                  <a:gd name="connsiteY1" fmla="*/ 24955 h 25003"/>
                  <a:gd name="connsiteX2" fmla="*/ 4000 w 6286"/>
                  <a:gd name="connsiteY2" fmla="*/ 20193 h 25003"/>
                </a:gdLst>
                <a:ahLst/>
                <a:cxnLst>
                  <a:cxn ang="0">
                    <a:pos x="connsiteX0" y="connsiteY0"/>
                  </a:cxn>
                  <a:cxn ang="0">
                    <a:pos x="connsiteX1" y="connsiteY1"/>
                  </a:cxn>
                  <a:cxn ang="0">
                    <a:pos x="connsiteX2" y="connsiteY2"/>
                  </a:cxn>
                </a:cxnLst>
                <a:rect l="l" t="t" r="r" b="b"/>
                <a:pathLst>
                  <a:path w="6286" h="25003">
                    <a:moveTo>
                      <a:pt x="6287" y="0"/>
                    </a:moveTo>
                    <a:cubicBezTo>
                      <a:pt x="3248" y="8049"/>
                      <a:pt x="1133" y="16421"/>
                      <a:pt x="0" y="24955"/>
                    </a:cubicBezTo>
                    <a:cubicBezTo>
                      <a:pt x="1714" y="25527"/>
                      <a:pt x="3619" y="20860"/>
                      <a:pt x="4000" y="20193"/>
                    </a:cubicBezTo>
                  </a:path>
                </a:pathLst>
              </a:custGeom>
              <a:noFill/>
              <a:ln w="7144" cap="rnd">
                <a:solidFill>
                  <a:srgbClr val="263238"/>
                </a:solidFill>
                <a:prstDash val="solid"/>
                <a:round/>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61388B2C-F389-F8CD-8F47-7C1FAF8C7F46}"/>
                  </a:ext>
                </a:extLst>
              </p:cNvPr>
              <p:cNvSpPr/>
              <p:nvPr/>
            </p:nvSpPr>
            <p:spPr>
              <a:xfrm>
                <a:off x="3906732" y="2733675"/>
                <a:ext cx="9525" cy="762"/>
              </a:xfrm>
              <a:custGeom>
                <a:avLst/>
                <a:gdLst>
                  <a:gd name="connsiteX0" fmla="*/ 0 w 9525"/>
                  <a:gd name="connsiteY0" fmla="*/ 762 h 762"/>
                  <a:gd name="connsiteX1" fmla="*/ 0 w 9525"/>
                  <a:gd name="connsiteY1" fmla="*/ 0 h 762"/>
                </a:gdLst>
                <a:ahLst/>
                <a:cxnLst>
                  <a:cxn ang="0">
                    <a:pos x="connsiteX0" y="connsiteY0"/>
                  </a:cxn>
                  <a:cxn ang="0">
                    <a:pos x="connsiteX1" y="connsiteY1"/>
                  </a:cxn>
                </a:cxnLst>
                <a:rect l="l" t="t" r="r" b="b"/>
                <a:pathLst>
                  <a:path w="9525" h="762">
                    <a:moveTo>
                      <a:pt x="0" y="762"/>
                    </a:moveTo>
                    <a:lnTo>
                      <a:pt x="0" y="0"/>
                    </a:lnTo>
                  </a:path>
                </a:pathLst>
              </a:custGeom>
              <a:noFill/>
              <a:ln w="7144" cap="rnd">
                <a:solidFill>
                  <a:srgbClr val="263238"/>
                </a:solidFill>
                <a:prstDash val="solid"/>
                <a:round/>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E837DF49-79A6-4152-6B18-D9763BFFBDDC}"/>
                  </a:ext>
                </a:extLst>
              </p:cNvPr>
              <p:cNvSpPr/>
              <p:nvPr/>
            </p:nvSpPr>
            <p:spPr>
              <a:xfrm>
                <a:off x="3908446" y="2743200"/>
                <a:ext cx="16097" cy="31837"/>
              </a:xfrm>
              <a:custGeom>
                <a:avLst/>
                <a:gdLst>
                  <a:gd name="connsiteX0" fmla="*/ 16097 w 16097"/>
                  <a:gd name="connsiteY0" fmla="*/ 0 h 31837"/>
                  <a:gd name="connsiteX1" fmla="*/ 6001 w 16097"/>
                  <a:gd name="connsiteY1" fmla="*/ 6858 h 31837"/>
                  <a:gd name="connsiteX2" fmla="*/ 2096 w 16097"/>
                  <a:gd name="connsiteY2" fmla="*/ 10382 h 31837"/>
                  <a:gd name="connsiteX3" fmla="*/ 0 w 16097"/>
                  <a:gd name="connsiteY3" fmla="*/ 13430 h 31837"/>
                  <a:gd name="connsiteX4" fmla="*/ 5620 w 16097"/>
                  <a:gd name="connsiteY4" fmla="*/ 15907 h 31837"/>
                  <a:gd name="connsiteX5" fmla="*/ 11621 w 16097"/>
                  <a:gd name="connsiteY5" fmla="*/ 18288 h 31837"/>
                  <a:gd name="connsiteX6" fmla="*/ 9715 w 16097"/>
                  <a:gd name="connsiteY6" fmla="*/ 26003 h 31837"/>
                  <a:gd name="connsiteX7" fmla="*/ 190 w 16097"/>
                  <a:gd name="connsiteY7" fmla="*/ 29528 h 3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97" h="31837">
                    <a:moveTo>
                      <a:pt x="16097" y="0"/>
                    </a:moveTo>
                    <a:cubicBezTo>
                      <a:pt x="12525" y="1962"/>
                      <a:pt x="9144" y="4258"/>
                      <a:pt x="6001" y="6858"/>
                    </a:cubicBezTo>
                    <a:lnTo>
                      <a:pt x="2096" y="10382"/>
                    </a:lnTo>
                    <a:lnTo>
                      <a:pt x="0" y="13430"/>
                    </a:lnTo>
                    <a:cubicBezTo>
                      <a:pt x="0" y="16002"/>
                      <a:pt x="4001" y="15621"/>
                      <a:pt x="5620" y="15907"/>
                    </a:cubicBezTo>
                    <a:cubicBezTo>
                      <a:pt x="7868" y="15821"/>
                      <a:pt x="10040" y="16688"/>
                      <a:pt x="11621" y="18288"/>
                    </a:cubicBezTo>
                    <a:cubicBezTo>
                      <a:pt x="13335" y="20955"/>
                      <a:pt x="11621" y="23813"/>
                      <a:pt x="9715" y="26003"/>
                    </a:cubicBezTo>
                    <a:cubicBezTo>
                      <a:pt x="7811" y="28194"/>
                      <a:pt x="190" y="35528"/>
                      <a:pt x="190" y="29528"/>
                    </a:cubicBezTo>
                  </a:path>
                </a:pathLst>
              </a:custGeom>
              <a:noFill/>
              <a:ln w="7144" cap="rnd">
                <a:solidFill>
                  <a:srgbClr val="263238"/>
                </a:solidFill>
                <a:prstDash val="solid"/>
                <a:round/>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78F7EB60-8A1B-FB64-F653-4EB580CEB61D}"/>
                  </a:ext>
                </a:extLst>
              </p:cNvPr>
              <p:cNvSpPr/>
              <p:nvPr/>
            </p:nvSpPr>
            <p:spPr>
              <a:xfrm>
                <a:off x="3927837" y="2738342"/>
                <a:ext cx="40425" cy="34194"/>
              </a:xfrm>
              <a:custGeom>
                <a:avLst/>
                <a:gdLst>
                  <a:gd name="connsiteX0" fmla="*/ 9946 w 40425"/>
                  <a:gd name="connsiteY0" fmla="*/ 0 h 34194"/>
                  <a:gd name="connsiteX1" fmla="*/ 3660 w 40425"/>
                  <a:gd name="connsiteY1" fmla="*/ 16002 h 34194"/>
                  <a:gd name="connsiteX2" fmla="*/ 326 w 40425"/>
                  <a:gd name="connsiteY2" fmla="*/ 28384 h 34194"/>
                  <a:gd name="connsiteX3" fmla="*/ 7184 w 40425"/>
                  <a:gd name="connsiteY3" fmla="*/ 19907 h 34194"/>
                  <a:gd name="connsiteX4" fmla="*/ 15375 w 40425"/>
                  <a:gd name="connsiteY4" fmla="*/ 14002 h 34194"/>
                  <a:gd name="connsiteX5" fmla="*/ 18614 w 40425"/>
                  <a:gd name="connsiteY5" fmla="*/ 22860 h 34194"/>
                  <a:gd name="connsiteX6" fmla="*/ 28139 w 40425"/>
                  <a:gd name="connsiteY6" fmla="*/ 28003 h 34194"/>
                  <a:gd name="connsiteX7" fmla="*/ 40426 w 40425"/>
                  <a:gd name="connsiteY7" fmla="*/ 12954 h 34194"/>
                  <a:gd name="connsiteX8" fmla="*/ 36711 w 40425"/>
                  <a:gd name="connsiteY8" fmla="*/ 20098 h 34194"/>
                  <a:gd name="connsiteX9" fmla="*/ 32806 w 40425"/>
                  <a:gd name="connsiteY9" fmla="*/ 34195 h 3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25" h="34194">
                    <a:moveTo>
                      <a:pt x="9946" y="0"/>
                    </a:moveTo>
                    <a:cubicBezTo>
                      <a:pt x="7851" y="5334"/>
                      <a:pt x="5564" y="10573"/>
                      <a:pt x="3660" y="16002"/>
                    </a:cubicBezTo>
                    <a:cubicBezTo>
                      <a:pt x="3088" y="17621"/>
                      <a:pt x="-1198" y="27432"/>
                      <a:pt x="326" y="28384"/>
                    </a:cubicBezTo>
                    <a:cubicBezTo>
                      <a:pt x="2707" y="25622"/>
                      <a:pt x="4707" y="22574"/>
                      <a:pt x="7184" y="19907"/>
                    </a:cubicBezTo>
                    <a:cubicBezTo>
                      <a:pt x="9660" y="17240"/>
                      <a:pt x="12422" y="12954"/>
                      <a:pt x="15375" y="14002"/>
                    </a:cubicBezTo>
                    <a:cubicBezTo>
                      <a:pt x="16242" y="17031"/>
                      <a:pt x="17318" y="19993"/>
                      <a:pt x="18614" y="22860"/>
                    </a:cubicBezTo>
                    <a:cubicBezTo>
                      <a:pt x="20328" y="25908"/>
                      <a:pt x="23853" y="29337"/>
                      <a:pt x="28139" y="28003"/>
                    </a:cubicBezTo>
                    <a:cubicBezTo>
                      <a:pt x="34216" y="24994"/>
                      <a:pt x="38692" y="19507"/>
                      <a:pt x="40426" y="12954"/>
                    </a:cubicBezTo>
                    <a:cubicBezTo>
                      <a:pt x="38692" y="15040"/>
                      <a:pt x="37426" y="17478"/>
                      <a:pt x="36711" y="20098"/>
                    </a:cubicBezTo>
                    <a:cubicBezTo>
                      <a:pt x="34616" y="24536"/>
                      <a:pt x="33301" y="29308"/>
                      <a:pt x="32806" y="34195"/>
                    </a:cubicBezTo>
                  </a:path>
                </a:pathLst>
              </a:custGeom>
              <a:noFill/>
              <a:ln w="7144" cap="rnd">
                <a:solidFill>
                  <a:srgbClr val="263238"/>
                </a:solidFill>
                <a:prstDash val="solid"/>
                <a:round/>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A08B68F2-B50C-9926-92BB-0B13BC8DE187}"/>
                  </a:ext>
                </a:extLst>
              </p:cNvPr>
              <p:cNvSpPr/>
              <p:nvPr/>
            </p:nvSpPr>
            <p:spPr>
              <a:xfrm>
                <a:off x="3968930" y="2732150"/>
                <a:ext cx="1524" cy="762"/>
              </a:xfrm>
              <a:custGeom>
                <a:avLst/>
                <a:gdLst>
                  <a:gd name="connsiteX0" fmla="*/ 1524 w 1524"/>
                  <a:gd name="connsiteY0" fmla="*/ 0 h 762"/>
                  <a:gd name="connsiteX1" fmla="*/ 0 w 1524"/>
                  <a:gd name="connsiteY1" fmla="*/ 762 h 762"/>
                </a:gdLst>
                <a:ahLst/>
                <a:cxnLst>
                  <a:cxn ang="0">
                    <a:pos x="connsiteX0" y="connsiteY0"/>
                  </a:cxn>
                  <a:cxn ang="0">
                    <a:pos x="connsiteX1" y="connsiteY1"/>
                  </a:cxn>
                </a:cxnLst>
                <a:rect l="l" t="t" r="r" b="b"/>
                <a:pathLst>
                  <a:path w="1524" h="762">
                    <a:moveTo>
                      <a:pt x="1524" y="0"/>
                    </a:moveTo>
                    <a:cubicBezTo>
                      <a:pt x="1153" y="467"/>
                      <a:pt x="600" y="753"/>
                      <a:pt x="0" y="762"/>
                    </a:cubicBezTo>
                  </a:path>
                </a:pathLst>
              </a:custGeom>
              <a:noFill/>
              <a:ln w="7144" cap="rnd">
                <a:solidFill>
                  <a:srgbClr val="263238"/>
                </a:solidFill>
                <a:prstDash val="solid"/>
                <a:round/>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A2E9E399-4CA5-76D3-D0E5-7C526A4C4B98}"/>
                  </a:ext>
                </a:extLst>
              </p:cNvPr>
              <p:cNvSpPr/>
              <p:nvPr/>
            </p:nvSpPr>
            <p:spPr>
              <a:xfrm>
                <a:off x="3972930" y="2750323"/>
                <a:ext cx="24384" cy="25547"/>
              </a:xfrm>
              <a:custGeom>
                <a:avLst/>
                <a:gdLst>
                  <a:gd name="connsiteX0" fmla="*/ 2191 w 24384"/>
                  <a:gd name="connsiteY0" fmla="*/ 16023 h 25547"/>
                  <a:gd name="connsiteX1" fmla="*/ 0 w 24384"/>
                  <a:gd name="connsiteY1" fmla="*/ 25548 h 25547"/>
                  <a:gd name="connsiteX2" fmla="*/ 16574 w 24384"/>
                  <a:gd name="connsiteY2" fmla="*/ 497 h 25547"/>
                  <a:gd name="connsiteX3" fmla="*/ 21717 w 24384"/>
                  <a:gd name="connsiteY3" fmla="*/ 6021 h 25547"/>
                  <a:gd name="connsiteX4" fmla="*/ 21717 w 24384"/>
                  <a:gd name="connsiteY4" fmla="*/ 13070 h 25547"/>
                  <a:gd name="connsiteX5" fmla="*/ 21717 w 24384"/>
                  <a:gd name="connsiteY5" fmla="*/ 17547 h 25547"/>
                  <a:gd name="connsiteX6" fmla="*/ 24384 w 24384"/>
                  <a:gd name="connsiteY6" fmla="*/ 16118 h 25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 h="25547">
                    <a:moveTo>
                      <a:pt x="2191" y="16023"/>
                    </a:moveTo>
                    <a:cubicBezTo>
                      <a:pt x="1429" y="19166"/>
                      <a:pt x="667" y="22309"/>
                      <a:pt x="0" y="25548"/>
                    </a:cubicBezTo>
                    <a:cubicBezTo>
                      <a:pt x="3334" y="16023"/>
                      <a:pt x="6287" y="4593"/>
                      <a:pt x="16574" y="497"/>
                    </a:cubicBezTo>
                    <a:cubicBezTo>
                      <a:pt x="21146" y="-1313"/>
                      <a:pt x="21622" y="2116"/>
                      <a:pt x="21717" y="6021"/>
                    </a:cubicBezTo>
                    <a:cubicBezTo>
                      <a:pt x="21908" y="8365"/>
                      <a:pt x="21908" y="10727"/>
                      <a:pt x="21717" y="13070"/>
                    </a:cubicBezTo>
                    <a:cubicBezTo>
                      <a:pt x="20612" y="14356"/>
                      <a:pt x="20612" y="16261"/>
                      <a:pt x="21717" y="17547"/>
                    </a:cubicBezTo>
                    <a:lnTo>
                      <a:pt x="24384" y="16118"/>
                    </a:lnTo>
                  </a:path>
                </a:pathLst>
              </a:custGeom>
              <a:noFill/>
              <a:ln w="7144" cap="rnd">
                <a:solidFill>
                  <a:srgbClr val="263238"/>
                </a:solidFill>
                <a:prstDash val="solid"/>
                <a:round/>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5A474BDE-6398-4F89-A048-6D0D0196D8C9}"/>
                  </a:ext>
                </a:extLst>
              </p:cNvPr>
              <p:cNvSpPr/>
              <p:nvPr/>
            </p:nvSpPr>
            <p:spPr>
              <a:xfrm>
                <a:off x="4000966" y="2746629"/>
                <a:ext cx="43021" cy="42386"/>
              </a:xfrm>
              <a:custGeom>
                <a:avLst/>
                <a:gdLst>
                  <a:gd name="connsiteX0" fmla="*/ 9112 w 43021"/>
                  <a:gd name="connsiteY0" fmla="*/ 286 h 42386"/>
                  <a:gd name="connsiteX1" fmla="*/ 4064 w 43021"/>
                  <a:gd name="connsiteY1" fmla="*/ 15907 h 42386"/>
                  <a:gd name="connsiteX2" fmla="*/ 11874 w 43021"/>
                  <a:gd name="connsiteY2" fmla="*/ 7810 h 42386"/>
                  <a:gd name="connsiteX3" fmla="*/ 16732 w 43021"/>
                  <a:gd name="connsiteY3" fmla="*/ 0 h 42386"/>
                  <a:gd name="connsiteX4" fmla="*/ 19018 w 43021"/>
                  <a:gd name="connsiteY4" fmla="*/ 6001 h 42386"/>
                  <a:gd name="connsiteX5" fmla="*/ 19018 w 43021"/>
                  <a:gd name="connsiteY5" fmla="*/ 26099 h 42386"/>
                  <a:gd name="connsiteX6" fmla="*/ 14827 w 43021"/>
                  <a:gd name="connsiteY6" fmla="*/ 36481 h 42386"/>
                  <a:gd name="connsiteX7" fmla="*/ 4254 w 43021"/>
                  <a:gd name="connsiteY7" fmla="*/ 42386 h 42386"/>
                  <a:gd name="connsiteX8" fmla="*/ 63 w 43021"/>
                  <a:gd name="connsiteY8" fmla="*/ 38576 h 42386"/>
                  <a:gd name="connsiteX9" fmla="*/ 3873 w 43021"/>
                  <a:gd name="connsiteY9" fmla="*/ 29051 h 42386"/>
                  <a:gd name="connsiteX10" fmla="*/ 12637 w 43021"/>
                  <a:gd name="connsiteY10" fmla="*/ 22098 h 42386"/>
                  <a:gd name="connsiteX11" fmla="*/ 27686 w 43021"/>
                  <a:gd name="connsiteY11" fmla="*/ 11716 h 42386"/>
                  <a:gd name="connsiteX12" fmla="*/ 43021 w 43021"/>
                  <a:gd name="connsiteY12" fmla="*/ 667 h 4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21" h="42386">
                    <a:moveTo>
                      <a:pt x="9112" y="286"/>
                    </a:moveTo>
                    <a:cubicBezTo>
                      <a:pt x="7303" y="2381"/>
                      <a:pt x="-2985" y="16097"/>
                      <a:pt x="4064" y="15907"/>
                    </a:cubicBezTo>
                    <a:cubicBezTo>
                      <a:pt x="7398" y="15907"/>
                      <a:pt x="10731" y="9906"/>
                      <a:pt x="11874" y="7810"/>
                    </a:cubicBezTo>
                    <a:cubicBezTo>
                      <a:pt x="12865" y="4867"/>
                      <a:pt x="14532" y="2191"/>
                      <a:pt x="16732" y="0"/>
                    </a:cubicBezTo>
                    <a:cubicBezTo>
                      <a:pt x="18828" y="1048"/>
                      <a:pt x="18637" y="4000"/>
                      <a:pt x="19018" y="6001"/>
                    </a:cubicBezTo>
                    <a:cubicBezTo>
                      <a:pt x="20066" y="12659"/>
                      <a:pt x="20066" y="19441"/>
                      <a:pt x="19018" y="26099"/>
                    </a:cubicBezTo>
                    <a:cubicBezTo>
                      <a:pt x="18599" y="29880"/>
                      <a:pt x="17151" y="33471"/>
                      <a:pt x="14827" y="36481"/>
                    </a:cubicBezTo>
                    <a:cubicBezTo>
                      <a:pt x="12322" y="39881"/>
                      <a:pt x="8464" y="42034"/>
                      <a:pt x="4254" y="42386"/>
                    </a:cubicBezTo>
                    <a:cubicBezTo>
                      <a:pt x="2245" y="42024"/>
                      <a:pt x="616" y="40548"/>
                      <a:pt x="63" y="38576"/>
                    </a:cubicBezTo>
                    <a:cubicBezTo>
                      <a:pt x="-327" y="34966"/>
                      <a:pt x="1102" y="31394"/>
                      <a:pt x="3873" y="29051"/>
                    </a:cubicBezTo>
                    <a:lnTo>
                      <a:pt x="12637" y="22098"/>
                    </a:lnTo>
                    <a:cubicBezTo>
                      <a:pt x="17685" y="18764"/>
                      <a:pt x="22733" y="15240"/>
                      <a:pt x="27686" y="11716"/>
                    </a:cubicBezTo>
                    <a:lnTo>
                      <a:pt x="43021" y="667"/>
                    </a:lnTo>
                  </a:path>
                </a:pathLst>
              </a:custGeom>
              <a:noFill/>
              <a:ln w="7144" cap="rnd">
                <a:solidFill>
                  <a:srgbClr val="263238"/>
                </a:solidFill>
                <a:prstDash val="solid"/>
                <a:round/>
              </a:ln>
            </p:spPr>
            <p:txBody>
              <a:bodyPr rtlCol="0" anchor="ctr"/>
              <a:lstStyle/>
              <a:p>
                <a:endParaRPr lang="zh-CN" altLang="en-US"/>
              </a:p>
            </p:txBody>
          </p:sp>
        </p:grpSp>
        <p:grpSp>
          <p:nvGrpSpPr>
            <p:cNvPr id="126" name="图形 19">
              <a:extLst>
                <a:ext uri="{FF2B5EF4-FFF2-40B4-BE49-F238E27FC236}">
                  <a16:creationId xmlns:a16="http://schemas.microsoft.com/office/drawing/2014/main" id="{FD4D1BA2-75B6-3071-279D-B7DCE41E7016}"/>
                </a:ext>
              </a:extLst>
            </p:cNvPr>
            <p:cNvGrpSpPr/>
            <p:nvPr/>
          </p:nvGrpSpPr>
          <p:grpSpPr>
            <a:xfrm>
              <a:off x="1401862" y="2353341"/>
              <a:ext cx="2353548" cy="3257740"/>
              <a:chOff x="1401862" y="2353341"/>
              <a:chExt cx="2353548" cy="3257740"/>
            </a:xfrm>
          </p:grpSpPr>
          <p:sp>
            <p:nvSpPr>
              <p:cNvPr id="127" name="任意多边形: 形状 126">
                <a:extLst>
                  <a:ext uri="{FF2B5EF4-FFF2-40B4-BE49-F238E27FC236}">
                    <a16:creationId xmlns:a16="http://schemas.microsoft.com/office/drawing/2014/main" id="{EFAF926B-6F1C-87B5-BCD6-22DFC4098777}"/>
                  </a:ext>
                </a:extLst>
              </p:cNvPr>
              <p:cNvSpPr/>
              <p:nvPr/>
            </p:nvSpPr>
            <p:spPr>
              <a:xfrm>
                <a:off x="1821900" y="4610100"/>
                <a:ext cx="809625" cy="68103"/>
              </a:xfrm>
              <a:custGeom>
                <a:avLst/>
                <a:gdLst>
                  <a:gd name="connsiteX0" fmla="*/ 404717 w 809625"/>
                  <a:gd name="connsiteY0" fmla="*/ 68104 h 68103"/>
                  <a:gd name="connsiteX1" fmla="*/ 809625 w 809625"/>
                  <a:gd name="connsiteY1" fmla="*/ 0 h 68103"/>
                  <a:gd name="connsiteX2" fmla="*/ 0 w 809625"/>
                  <a:gd name="connsiteY2" fmla="*/ 0 h 68103"/>
                  <a:gd name="connsiteX3" fmla="*/ 404717 w 809625"/>
                  <a:gd name="connsiteY3" fmla="*/ 68104 h 68103"/>
                </a:gdLst>
                <a:ahLst/>
                <a:cxnLst>
                  <a:cxn ang="0">
                    <a:pos x="connsiteX0" y="connsiteY0"/>
                  </a:cxn>
                  <a:cxn ang="0">
                    <a:pos x="connsiteX1" y="connsiteY1"/>
                  </a:cxn>
                  <a:cxn ang="0">
                    <a:pos x="connsiteX2" y="connsiteY2"/>
                  </a:cxn>
                  <a:cxn ang="0">
                    <a:pos x="connsiteX3" y="connsiteY3"/>
                  </a:cxn>
                </a:cxnLst>
                <a:rect l="l" t="t" r="r" b="b"/>
                <a:pathLst>
                  <a:path w="809625" h="68103">
                    <a:moveTo>
                      <a:pt x="404717" y="68104"/>
                    </a:moveTo>
                    <a:cubicBezTo>
                      <a:pt x="508921" y="68104"/>
                      <a:pt x="809625" y="0"/>
                      <a:pt x="809625" y="0"/>
                    </a:cubicBezTo>
                    <a:lnTo>
                      <a:pt x="0" y="0"/>
                    </a:lnTo>
                    <a:cubicBezTo>
                      <a:pt x="0" y="0"/>
                      <a:pt x="300609" y="68104"/>
                      <a:pt x="404717" y="68104"/>
                    </a:cubicBez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78B6617B-EA06-8FE8-104E-15DD0ECA9A28}"/>
                  </a:ext>
                </a:extLst>
              </p:cNvPr>
              <p:cNvSpPr/>
              <p:nvPr/>
            </p:nvSpPr>
            <p:spPr>
              <a:xfrm rot="10800000">
                <a:off x="2133843" y="4644199"/>
                <a:ext cx="185642" cy="127254"/>
              </a:xfrm>
              <a:custGeom>
                <a:avLst/>
                <a:gdLst>
                  <a:gd name="connsiteX0" fmla="*/ 0 w 185642"/>
                  <a:gd name="connsiteY0" fmla="*/ 0 h 127254"/>
                  <a:gd name="connsiteX1" fmla="*/ 185642 w 185642"/>
                  <a:gd name="connsiteY1" fmla="*/ 0 h 127254"/>
                  <a:gd name="connsiteX2" fmla="*/ 185642 w 185642"/>
                  <a:gd name="connsiteY2" fmla="*/ 127254 h 127254"/>
                  <a:gd name="connsiteX3" fmla="*/ 0 w 185642"/>
                  <a:gd name="connsiteY3" fmla="*/ 127254 h 127254"/>
                </a:gdLst>
                <a:ahLst/>
                <a:cxnLst>
                  <a:cxn ang="0">
                    <a:pos x="connsiteX0" y="connsiteY0"/>
                  </a:cxn>
                  <a:cxn ang="0">
                    <a:pos x="connsiteX1" y="connsiteY1"/>
                  </a:cxn>
                  <a:cxn ang="0">
                    <a:pos x="connsiteX2" y="connsiteY2"/>
                  </a:cxn>
                  <a:cxn ang="0">
                    <a:pos x="connsiteX3" y="connsiteY3"/>
                  </a:cxn>
                </a:cxnLst>
                <a:rect l="l" t="t" r="r" b="b"/>
                <a:pathLst>
                  <a:path w="185642" h="127254">
                    <a:moveTo>
                      <a:pt x="0" y="0"/>
                    </a:moveTo>
                    <a:lnTo>
                      <a:pt x="185642" y="0"/>
                    </a:lnTo>
                    <a:lnTo>
                      <a:pt x="185642" y="127254"/>
                    </a:lnTo>
                    <a:lnTo>
                      <a:pt x="0" y="127254"/>
                    </a:ln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2E76CD1C-F445-71FB-8FC4-2547BF545F84}"/>
                  </a:ext>
                </a:extLst>
              </p:cNvPr>
              <p:cNvSpPr/>
              <p:nvPr/>
            </p:nvSpPr>
            <p:spPr>
              <a:xfrm rot="10800000">
                <a:off x="1841045" y="4120896"/>
                <a:ext cx="156305" cy="326993"/>
              </a:xfrm>
              <a:custGeom>
                <a:avLst/>
                <a:gdLst>
                  <a:gd name="connsiteX0" fmla="*/ 0 w 156305"/>
                  <a:gd name="connsiteY0" fmla="*/ 0 h 326993"/>
                  <a:gd name="connsiteX1" fmla="*/ 156305 w 156305"/>
                  <a:gd name="connsiteY1" fmla="*/ 0 h 326993"/>
                  <a:gd name="connsiteX2" fmla="*/ 156305 w 156305"/>
                  <a:gd name="connsiteY2" fmla="*/ 326993 h 326993"/>
                  <a:gd name="connsiteX3" fmla="*/ 0 w 156305"/>
                  <a:gd name="connsiteY3" fmla="*/ 326993 h 326993"/>
                </a:gdLst>
                <a:ahLst/>
                <a:cxnLst>
                  <a:cxn ang="0">
                    <a:pos x="connsiteX0" y="connsiteY0"/>
                  </a:cxn>
                  <a:cxn ang="0">
                    <a:pos x="connsiteX1" y="connsiteY1"/>
                  </a:cxn>
                  <a:cxn ang="0">
                    <a:pos x="connsiteX2" y="connsiteY2"/>
                  </a:cxn>
                  <a:cxn ang="0">
                    <a:pos x="connsiteX3" y="connsiteY3"/>
                  </a:cxn>
                </a:cxnLst>
                <a:rect l="l" t="t" r="r" b="b"/>
                <a:pathLst>
                  <a:path w="156305" h="326993">
                    <a:moveTo>
                      <a:pt x="0" y="0"/>
                    </a:moveTo>
                    <a:lnTo>
                      <a:pt x="156305" y="0"/>
                    </a:lnTo>
                    <a:lnTo>
                      <a:pt x="156305" y="326993"/>
                    </a:lnTo>
                    <a:lnTo>
                      <a:pt x="0" y="326993"/>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9E01600-F004-0F5B-9DFB-FA3D331AFEA2}"/>
                  </a:ext>
                </a:extLst>
              </p:cNvPr>
              <p:cNvSpPr/>
              <p:nvPr/>
            </p:nvSpPr>
            <p:spPr>
              <a:xfrm rot="10800000">
                <a:off x="2106411" y="4771453"/>
                <a:ext cx="240506" cy="576643"/>
              </a:xfrm>
              <a:custGeom>
                <a:avLst/>
                <a:gdLst>
                  <a:gd name="connsiteX0" fmla="*/ 0 w 240506"/>
                  <a:gd name="connsiteY0" fmla="*/ 0 h 576643"/>
                  <a:gd name="connsiteX1" fmla="*/ 240506 w 240506"/>
                  <a:gd name="connsiteY1" fmla="*/ 0 h 576643"/>
                  <a:gd name="connsiteX2" fmla="*/ 240506 w 240506"/>
                  <a:gd name="connsiteY2" fmla="*/ 576644 h 576643"/>
                  <a:gd name="connsiteX3" fmla="*/ 0 w 240506"/>
                  <a:gd name="connsiteY3" fmla="*/ 576644 h 576643"/>
                </a:gdLst>
                <a:ahLst/>
                <a:cxnLst>
                  <a:cxn ang="0">
                    <a:pos x="connsiteX0" y="connsiteY0"/>
                  </a:cxn>
                  <a:cxn ang="0">
                    <a:pos x="connsiteX1" y="connsiteY1"/>
                  </a:cxn>
                  <a:cxn ang="0">
                    <a:pos x="connsiteX2" y="connsiteY2"/>
                  </a:cxn>
                  <a:cxn ang="0">
                    <a:pos x="connsiteX3" y="connsiteY3"/>
                  </a:cxn>
                </a:cxnLst>
                <a:rect l="l" t="t" r="r" b="b"/>
                <a:pathLst>
                  <a:path w="240506" h="576643">
                    <a:moveTo>
                      <a:pt x="0" y="0"/>
                    </a:moveTo>
                    <a:lnTo>
                      <a:pt x="240506" y="0"/>
                    </a:lnTo>
                    <a:lnTo>
                      <a:pt x="240506" y="576644"/>
                    </a:lnTo>
                    <a:lnTo>
                      <a:pt x="0" y="576644"/>
                    </a:ln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41EE35A7-9013-611A-722A-4EDA19CF96E8}"/>
                  </a:ext>
                </a:extLst>
              </p:cNvPr>
              <p:cNvSpPr/>
              <p:nvPr/>
            </p:nvSpPr>
            <p:spPr>
              <a:xfrm>
                <a:off x="1401862" y="3158108"/>
                <a:ext cx="946856" cy="1000220"/>
              </a:xfrm>
              <a:custGeom>
                <a:avLst/>
                <a:gdLst>
                  <a:gd name="connsiteX0" fmla="*/ 136383 w 946856"/>
                  <a:gd name="connsiteY0" fmla="*/ 1000220 h 1000220"/>
                  <a:gd name="connsiteX1" fmla="*/ 810562 w 946856"/>
                  <a:gd name="connsiteY1" fmla="*/ 1000220 h 1000220"/>
                  <a:gd name="connsiteX2" fmla="*/ 946856 w 946856"/>
                  <a:gd name="connsiteY2" fmla="*/ 864098 h 1000220"/>
                  <a:gd name="connsiteX3" fmla="*/ 946484 w 946856"/>
                  <a:gd name="connsiteY3" fmla="*/ 853916 h 1000220"/>
                  <a:gd name="connsiteX4" fmla="*/ 893239 w 946856"/>
                  <a:gd name="connsiteY4" fmla="*/ 126397 h 1000220"/>
                  <a:gd name="connsiteX5" fmla="*/ 757222 w 946856"/>
                  <a:gd name="connsiteY5" fmla="*/ 0 h 1000220"/>
                  <a:gd name="connsiteX6" fmla="*/ 189723 w 946856"/>
                  <a:gd name="connsiteY6" fmla="*/ 0 h 1000220"/>
                  <a:gd name="connsiteX7" fmla="*/ 53706 w 946856"/>
                  <a:gd name="connsiteY7" fmla="*/ 126397 h 1000220"/>
                  <a:gd name="connsiteX8" fmla="*/ 366 w 946856"/>
                  <a:gd name="connsiteY8" fmla="*/ 853916 h 1000220"/>
                  <a:gd name="connsiteX9" fmla="*/ 126496 w 946856"/>
                  <a:gd name="connsiteY9" fmla="*/ 999858 h 1000220"/>
                  <a:gd name="connsiteX10" fmla="*/ 136383 w 946856"/>
                  <a:gd name="connsiteY10" fmla="*/ 1000220 h 100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6856" h="1000220">
                    <a:moveTo>
                      <a:pt x="136383" y="1000220"/>
                    </a:moveTo>
                    <a:lnTo>
                      <a:pt x="810562" y="1000220"/>
                    </a:lnTo>
                    <a:cubicBezTo>
                      <a:pt x="885791" y="1000268"/>
                      <a:pt x="946808" y="939327"/>
                      <a:pt x="946856" y="864098"/>
                    </a:cubicBezTo>
                    <a:cubicBezTo>
                      <a:pt x="946865" y="860708"/>
                      <a:pt x="946732" y="857307"/>
                      <a:pt x="946484" y="853916"/>
                    </a:cubicBezTo>
                    <a:lnTo>
                      <a:pt x="893239" y="126397"/>
                    </a:lnTo>
                    <a:cubicBezTo>
                      <a:pt x="888001" y="55140"/>
                      <a:pt x="828669" y="10"/>
                      <a:pt x="757222" y="0"/>
                    </a:cubicBezTo>
                    <a:lnTo>
                      <a:pt x="189723" y="0"/>
                    </a:lnTo>
                    <a:cubicBezTo>
                      <a:pt x="118276" y="10"/>
                      <a:pt x="58945" y="55140"/>
                      <a:pt x="53706" y="126397"/>
                    </a:cubicBezTo>
                    <a:lnTo>
                      <a:pt x="366" y="853916"/>
                    </a:lnTo>
                    <a:cubicBezTo>
                      <a:pt x="-5102" y="929049"/>
                      <a:pt x="51363" y="994391"/>
                      <a:pt x="126496" y="999858"/>
                    </a:cubicBezTo>
                    <a:cubicBezTo>
                      <a:pt x="129791" y="1000097"/>
                      <a:pt x="133087" y="1000220"/>
                      <a:pt x="136383" y="100022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9555EE81-54E5-77E0-6859-C3C5CAE38ACE}"/>
                  </a:ext>
                </a:extLst>
              </p:cNvPr>
              <p:cNvSpPr/>
              <p:nvPr/>
            </p:nvSpPr>
            <p:spPr>
              <a:xfrm>
                <a:off x="1521395" y="3158108"/>
                <a:ext cx="826950" cy="1000220"/>
              </a:xfrm>
              <a:custGeom>
                <a:avLst/>
                <a:gdLst>
                  <a:gd name="connsiteX0" fmla="*/ 371 w 826950"/>
                  <a:gd name="connsiteY0" fmla="*/ 853916 h 1000220"/>
                  <a:gd name="connsiteX1" fmla="*/ 53711 w 826950"/>
                  <a:gd name="connsiteY1" fmla="*/ 126397 h 1000220"/>
                  <a:gd name="connsiteX2" fmla="*/ 189633 w 826950"/>
                  <a:gd name="connsiteY2" fmla="*/ 0 h 1000220"/>
                  <a:gd name="connsiteX3" fmla="*/ 637308 w 826950"/>
                  <a:gd name="connsiteY3" fmla="*/ 0 h 1000220"/>
                  <a:gd name="connsiteX4" fmla="*/ 773325 w 826950"/>
                  <a:gd name="connsiteY4" fmla="*/ 126397 h 1000220"/>
                  <a:gd name="connsiteX5" fmla="*/ 826570 w 826950"/>
                  <a:gd name="connsiteY5" fmla="*/ 853916 h 1000220"/>
                  <a:gd name="connsiteX6" fmla="*/ 700831 w 826950"/>
                  <a:gd name="connsiteY6" fmla="*/ 999849 h 1000220"/>
                  <a:gd name="connsiteX7" fmla="*/ 691029 w 826950"/>
                  <a:gd name="connsiteY7" fmla="*/ 1000220 h 1000220"/>
                  <a:gd name="connsiteX8" fmla="*/ 136674 w 826950"/>
                  <a:gd name="connsiteY8" fmla="*/ 1000220 h 1000220"/>
                  <a:gd name="connsiteX9" fmla="*/ 0 w 826950"/>
                  <a:gd name="connsiteY9" fmla="*/ 864289 h 1000220"/>
                  <a:gd name="connsiteX10" fmla="*/ 371 w 826950"/>
                  <a:gd name="connsiteY10" fmla="*/ 853916 h 100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6950" h="1000220">
                    <a:moveTo>
                      <a:pt x="371" y="853916"/>
                    </a:moveTo>
                    <a:lnTo>
                      <a:pt x="53711" y="126397"/>
                    </a:lnTo>
                    <a:cubicBezTo>
                      <a:pt x="58903" y="55159"/>
                      <a:pt x="118205" y="10"/>
                      <a:pt x="189633" y="0"/>
                    </a:cubicBezTo>
                    <a:lnTo>
                      <a:pt x="637308" y="0"/>
                    </a:lnTo>
                    <a:cubicBezTo>
                      <a:pt x="708755" y="10"/>
                      <a:pt x="768087" y="55140"/>
                      <a:pt x="773325" y="126397"/>
                    </a:cubicBezTo>
                    <a:lnTo>
                      <a:pt x="826570" y="853916"/>
                    </a:lnTo>
                    <a:cubicBezTo>
                      <a:pt x="832142" y="928935"/>
                      <a:pt x="775849" y="994267"/>
                      <a:pt x="700831" y="999849"/>
                    </a:cubicBezTo>
                    <a:cubicBezTo>
                      <a:pt x="697573" y="1000087"/>
                      <a:pt x="694296" y="1000211"/>
                      <a:pt x="691029" y="1000220"/>
                    </a:cubicBezTo>
                    <a:lnTo>
                      <a:pt x="136674" y="1000220"/>
                    </a:lnTo>
                    <a:cubicBezTo>
                      <a:pt x="61398" y="1000420"/>
                      <a:pt x="210" y="939565"/>
                      <a:pt x="0" y="864289"/>
                    </a:cubicBezTo>
                    <a:cubicBezTo>
                      <a:pt x="0" y="860822"/>
                      <a:pt x="114" y="857364"/>
                      <a:pt x="371" y="853916"/>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5B2F46B-6E4D-17E7-BD9F-2109E7CB80BB}"/>
                  </a:ext>
                </a:extLst>
              </p:cNvPr>
              <p:cNvSpPr/>
              <p:nvPr/>
            </p:nvSpPr>
            <p:spPr>
              <a:xfrm>
                <a:off x="1821899" y="5353431"/>
                <a:ext cx="810768" cy="130601"/>
              </a:xfrm>
              <a:custGeom>
                <a:avLst/>
                <a:gdLst>
                  <a:gd name="connsiteX0" fmla="*/ 0 w 810768"/>
                  <a:gd name="connsiteY0" fmla="*/ 110490 h 130601"/>
                  <a:gd name="connsiteX1" fmla="*/ 19898 w 810768"/>
                  <a:gd name="connsiteY1" fmla="*/ 130597 h 130601"/>
                  <a:gd name="connsiteX2" fmla="*/ 24384 w 810768"/>
                  <a:gd name="connsiteY2" fmla="*/ 130112 h 130601"/>
                  <a:gd name="connsiteX3" fmla="*/ 405384 w 810768"/>
                  <a:gd name="connsiteY3" fmla="*/ 67532 h 130601"/>
                  <a:gd name="connsiteX4" fmla="*/ 786384 w 810768"/>
                  <a:gd name="connsiteY4" fmla="*/ 130112 h 130601"/>
                  <a:gd name="connsiteX5" fmla="*/ 810283 w 810768"/>
                  <a:gd name="connsiteY5" fmla="*/ 114976 h 130601"/>
                  <a:gd name="connsiteX6" fmla="*/ 810768 w 810768"/>
                  <a:gd name="connsiteY6" fmla="*/ 110490 h 130601"/>
                  <a:gd name="connsiteX7" fmla="*/ 810768 w 810768"/>
                  <a:gd name="connsiteY7" fmla="*/ 110490 h 130601"/>
                  <a:gd name="connsiteX8" fmla="*/ 769049 w 810768"/>
                  <a:gd name="connsiteY8" fmla="*/ 58864 h 130601"/>
                  <a:gd name="connsiteX9" fmla="*/ 405670 w 810768"/>
                  <a:gd name="connsiteY9" fmla="*/ 0 h 130601"/>
                  <a:gd name="connsiteX10" fmla="*/ 42291 w 810768"/>
                  <a:gd name="connsiteY10" fmla="*/ 58864 h 130601"/>
                  <a:gd name="connsiteX11" fmla="*/ 667 w 810768"/>
                  <a:gd name="connsiteY11" fmla="*/ 110490 h 13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0768" h="130601">
                    <a:moveTo>
                      <a:pt x="0" y="110490"/>
                    </a:moveTo>
                    <a:cubicBezTo>
                      <a:pt x="-57" y="121539"/>
                      <a:pt x="8849" y="130540"/>
                      <a:pt x="19898" y="130597"/>
                    </a:cubicBezTo>
                    <a:cubicBezTo>
                      <a:pt x="21403" y="130607"/>
                      <a:pt x="22908" y="130445"/>
                      <a:pt x="24384" y="130112"/>
                    </a:cubicBezTo>
                    <a:cubicBezTo>
                      <a:pt x="98108" y="114014"/>
                      <a:pt x="318897" y="67532"/>
                      <a:pt x="405384" y="67532"/>
                    </a:cubicBezTo>
                    <a:cubicBezTo>
                      <a:pt x="491871" y="67532"/>
                      <a:pt x="712375" y="114014"/>
                      <a:pt x="786384" y="130112"/>
                    </a:cubicBezTo>
                    <a:cubicBezTo>
                      <a:pt x="797167" y="132531"/>
                      <a:pt x="807863" y="125759"/>
                      <a:pt x="810283" y="114976"/>
                    </a:cubicBezTo>
                    <a:cubicBezTo>
                      <a:pt x="810616" y="113500"/>
                      <a:pt x="810778" y="111995"/>
                      <a:pt x="810768" y="110490"/>
                    </a:cubicBezTo>
                    <a:lnTo>
                      <a:pt x="810768" y="110490"/>
                    </a:lnTo>
                    <a:cubicBezTo>
                      <a:pt x="810778" y="85592"/>
                      <a:pt x="793395" y="64075"/>
                      <a:pt x="769049" y="58864"/>
                    </a:cubicBezTo>
                    <a:cubicBezTo>
                      <a:pt x="683324" y="40386"/>
                      <a:pt x="485870" y="0"/>
                      <a:pt x="405670" y="0"/>
                    </a:cubicBezTo>
                    <a:cubicBezTo>
                      <a:pt x="325470" y="0"/>
                      <a:pt x="128588" y="40386"/>
                      <a:pt x="42291" y="58864"/>
                    </a:cubicBezTo>
                    <a:cubicBezTo>
                      <a:pt x="17983" y="64113"/>
                      <a:pt x="648" y="85620"/>
                      <a:pt x="667" y="11049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B3ADB777-D64D-D1DF-3454-C54166494F71}"/>
                  </a:ext>
                </a:extLst>
              </p:cNvPr>
              <p:cNvSpPr/>
              <p:nvPr/>
            </p:nvSpPr>
            <p:spPr>
              <a:xfrm>
                <a:off x="2562468" y="5472398"/>
                <a:ext cx="138493" cy="138493"/>
              </a:xfrm>
              <a:custGeom>
                <a:avLst/>
                <a:gdLst>
                  <a:gd name="connsiteX0" fmla="*/ 0 w 138493"/>
                  <a:gd name="connsiteY0" fmla="*/ 69247 h 138493"/>
                  <a:gd name="connsiteX1" fmla="*/ 69247 w 138493"/>
                  <a:gd name="connsiteY1" fmla="*/ 138494 h 138493"/>
                  <a:gd name="connsiteX2" fmla="*/ 138493 w 138493"/>
                  <a:gd name="connsiteY2" fmla="*/ 69247 h 138493"/>
                  <a:gd name="connsiteX3" fmla="*/ 69247 w 138493"/>
                  <a:gd name="connsiteY3" fmla="*/ 0 h 138493"/>
                  <a:gd name="connsiteX4" fmla="*/ 0 w 138493"/>
                  <a:gd name="connsiteY4" fmla="*/ 69247 h 138493"/>
                  <a:gd name="connsiteX5" fmla="*/ 31718 w 138493"/>
                  <a:gd name="connsiteY5" fmla="*/ 69247 h 138493"/>
                  <a:gd name="connsiteX6" fmla="*/ 69247 w 138493"/>
                  <a:gd name="connsiteY6" fmla="*/ 31718 h 138493"/>
                  <a:gd name="connsiteX7" fmla="*/ 106775 w 138493"/>
                  <a:gd name="connsiteY7" fmla="*/ 69247 h 138493"/>
                  <a:gd name="connsiteX8" fmla="*/ 69247 w 138493"/>
                  <a:gd name="connsiteY8" fmla="*/ 106775 h 138493"/>
                  <a:gd name="connsiteX9" fmla="*/ 31718 w 138493"/>
                  <a:gd name="connsiteY9" fmla="*/ 69247 h 13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93" h="138493">
                    <a:moveTo>
                      <a:pt x="0" y="69247"/>
                    </a:moveTo>
                    <a:cubicBezTo>
                      <a:pt x="0" y="107490"/>
                      <a:pt x="31004" y="138494"/>
                      <a:pt x="69247" y="138494"/>
                    </a:cubicBezTo>
                    <a:cubicBezTo>
                      <a:pt x="107490" y="138494"/>
                      <a:pt x="138493" y="107490"/>
                      <a:pt x="138493" y="69247"/>
                    </a:cubicBezTo>
                    <a:cubicBezTo>
                      <a:pt x="138493" y="31004"/>
                      <a:pt x="107490" y="0"/>
                      <a:pt x="69247" y="0"/>
                    </a:cubicBezTo>
                    <a:cubicBezTo>
                      <a:pt x="31004" y="0"/>
                      <a:pt x="0" y="31004"/>
                      <a:pt x="0" y="69247"/>
                    </a:cubicBezTo>
                    <a:close/>
                    <a:moveTo>
                      <a:pt x="31718" y="69247"/>
                    </a:moveTo>
                    <a:cubicBezTo>
                      <a:pt x="31718" y="48520"/>
                      <a:pt x="48520" y="31718"/>
                      <a:pt x="69247" y="31718"/>
                    </a:cubicBezTo>
                    <a:cubicBezTo>
                      <a:pt x="89973" y="31718"/>
                      <a:pt x="106775" y="48520"/>
                      <a:pt x="106775" y="69247"/>
                    </a:cubicBezTo>
                    <a:cubicBezTo>
                      <a:pt x="106775" y="89973"/>
                      <a:pt x="89973" y="106775"/>
                      <a:pt x="69247" y="106775"/>
                    </a:cubicBezTo>
                    <a:cubicBezTo>
                      <a:pt x="48520" y="106775"/>
                      <a:pt x="31718" y="89973"/>
                      <a:pt x="31718" y="69247"/>
                    </a:cubicBez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D2300B2B-72DD-CF97-B95C-384DA0E0D0C0}"/>
                  </a:ext>
                </a:extLst>
              </p:cNvPr>
              <p:cNvSpPr/>
              <p:nvPr/>
            </p:nvSpPr>
            <p:spPr>
              <a:xfrm>
                <a:off x="2157370" y="5472398"/>
                <a:ext cx="138684" cy="138684"/>
              </a:xfrm>
              <a:custGeom>
                <a:avLst/>
                <a:gdLst>
                  <a:gd name="connsiteX0" fmla="*/ 0 w 138684"/>
                  <a:gd name="connsiteY0" fmla="*/ 69247 h 138684"/>
                  <a:gd name="connsiteX1" fmla="*/ 69247 w 138684"/>
                  <a:gd name="connsiteY1" fmla="*/ 138684 h 138684"/>
                  <a:gd name="connsiteX2" fmla="*/ 138684 w 138684"/>
                  <a:gd name="connsiteY2" fmla="*/ 69437 h 138684"/>
                  <a:gd name="connsiteX3" fmla="*/ 69437 w 138684"/>
                  <a:gd name="connsiteY3" fmla="*/ 0 h 138684"/>
                  <a:gd name="connsiteX4" fmla="*/ 69247 w 138684"/>
                  <a:gd name="connsiteY4" fmla="*/ 0 h 138684"/>
                  <a:gd name="connsiteX5" fmla="*/ 0 w 138684"/>
                  <a:gd name="connsiteY5" fmla="*/ 69247 h 138684"/>
                  <a:gd name="connsiteX6" fmla="*/ 31814 w 138684"/>
                  <a:gd name="connsiteY6" fmla="*/ 69247 h 138684"/>
                  <a:gd name="connsiteX7" fmla="*/ 69342 w 138684"/>
                  <a:gd name="connsiteY7" fmla="*/ 31718 h 138684"/>
                  <a:gd name="connsiteX8" fmla="*/ 106871 w 138684"/>
                  <a:gd name="connsiteY8" fmla="*/ 69247 h 138684"/>
                  <a:gd name="connsiteX9" fmla="*/ 69342 w 138684"/>
                  <a:gd name="connsiteY9" fmla="*/ 106775 h 138684"/>
                  <a:gd name="connsiteX10" fmla="*/ 69247 w 138684"/>
                  <a:gd name="connsiteY10" fmla="*/ 106775 h 138684"/>
                  <a:gd name="connsiteX11" fmla="*/ 31814 w 138684"/>
                  <a:gd name="connsiteY11" fmla="*/ 69247 h 138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684" h="138684">
                    <a:moveTo>
                      <a:pt x="0" y="69247"/>
                    </a:moveTo>
                    <a:cubicBezTo>
                      <a:pt x="-57" y="107547"/>
                      <a:pt x="30947" y="138627"/>
                      <a:pt x="69247" y="138684"/>
                    </a:cubicBezTo>
                    <a:cubicBezTo>
                      <a:pt x="107547" y="138732"/>
                      <a:pt x="138627" y="107737"/>
                      <a:pt x="138684" y="69437"/>
                    </a:cubicBezTo>
                    <a:cubicBezTo>
                      <a:pt x="138741" y="31137"/>
                      <a:pt x="107737" y="57"/>
                      <a:pt x="69437" y="0"/>
                    </a:cubicBezTo>
                    <a:cubicBezTo>
                      <a:pt x="69371" y="0"/>
                      <a:pt x="69313" y="0"/>
                      <a:pt x="69247" y="0"/>
                    </a:cubicBezTo>
                    <a:cubicBezTo>
                      <a:pt x="31023" y="48"/>
                      <a:pt x="57" y="31023"/>
                      <a:pt x="0" y="69247"/>
                    </a:cubicBezTo>
                    <a:close/>
                    <a:moveTo>
                      <a:pt x="31814" y="69247"/>
                    </a:moveTo>
                    <a:cubicBezTo>
                      <a:pt x="31814" y="48520"/>
                      <a:pt x="48616" y="31718"/>
                      <a:pt x="69342" y="31718"/>
                    </a:cubicBezTo>
                    <a:cubicBezTo>
                      <a:pt x="90068" y="31718"/>
                      <a:pt x="106871" y="48520"/>
                      <a:pt x="106871" y="69247"/>
                    </a:cubicBezTo>
                    <a:cubicBezTo>
                      <a:pt x="106871" y="89973"/>
                      <a:pt x="90068" y="106775"/>
                      <a:pt x="69342" y="106775"/>
                    </a:cubicBezTo>
                    <a:cubicBezTo>
                      <a:pt x="69313" y="106775"/>
                      <a:pt x="69275" y="106775"/>
                      <a:pt x="69247" y="106775"/>
                    </a:cubicBezTo>
                    <a:cubicBezTo>
                      <a:pt x="48558" y="106718"/>
                      <a:pt x="31814" y="89935"/>
                      <a:pt x="31814" y="69247"/>
                    </a:cubicBez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86F8B23-E76E-D630-AED9-07F24B1CC42D}"/>
                  </a:ext>
                </a:extLst>
              </p:cNvPr>
              <p:cNvSpPr/>
              <p:nvPr/>
            </p:nvSpPr>
            <p:spPr>
              <a:xfrm>
                <a:off x="1760749" y="5472398"/>
                <a:ext cx="138684" cy="138684"/>
              </a:xfrm>
              <a:custGeom>
                <a:avLst/>
                <a:gdLst>
                  <a:gd name="connsiteX0" fmla="*/ 0 w 138684"/>
                  <a:gd name="connsiteY0" fmla="*/ 69247 h 138684"/>
                  <a:gd name="connsiteX1" fmla="*/ 69247 w 138684"/>
                  <a:gd name="connsiteY1" fmla="*/ 138684 h 138684"/>
                  <a:gd name="connsiteX2" fmla="*/ 138684 w 138684"/>
                  <a:gd name="connsiteY2" fmla="*/ 69437 h 138684"/>
                  <a:gd name="connsiteX3" fmla="*/ 69437 w 138684"/>
                  <a:gd name="connsiteY3" fmla="*/ 0 h 138684"/>
                  <a:gd name="connsiteX4" fmla="*/ 69247 w 138684"/>
                  <a:gd name="connsiteY4" fmla="*/ 0 h 138684"/>
                  <a:gd name="connsiteX5" fmla="*/ 0 w 138684"/>
                  <a:gd name="connsiteY5" fmla="*/ 69247 h 138684"/>
                  <a:gd name="connsiteX6" fmla="*/ 31718 w 138684"/>
                  <a:gd name="connsiteY6" fmla="*/ 69247 h 138684"/>
                  <a:gd name="connsiteX7" fmla="*/ 69247 w 138684"/>
                  <a:gd name="connsiteY7" fmla="*/ 31718 h 138684"/>
                  <a:gd name="connsiteX8" fmla="*/ 106775 w 138684"/>
                  <a:gd name="connsiteY8" fmla="*/ 69247 h 138684"/>
                  <a:gd name="connsiteX9" fmla="*/ 69247 w 138684"/>
                  <a:gd name="connsiteY9" fmla="*/ 106775 h 138684"/>
                  <a:gd name="connsiteX10" fmla="*/ 31718 w 138684"/>
                  <a:gd name="connsiteY10" fmla="*/ 69247 h 138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684" h="138684">
                    <a:moveTo>
                      <a:pt x="0" y="69247"/>
                    </a:moveTo>
                    <a:cubicBezTo>
                      <a:pt x="-57" y="107547"/>
                      <a:pt x="30947" y="138627"/>
                      <a:pt x="69247" y="138684"/>
                    </a:cubicBezTo>
                    <a:cubicBezTo>
                      <a:pt x="107547" y="138732"/>
                      <a:pt x="138627" y="107737"/>
                      <a:pt x="138684" y="69437"/>
                    </a:cubicBezTo>
                    <a:cubicBezTo>
                      <a:pt x="138741" y="31137"/>
                      <a:pt x="107737" y="57"/>
                      <a:pt x="69437" y="0"/>
                    </a:cubicBezTo>
                    <a:cubicBezTo>
                      <a:pt x="69371" y="0"/>
                      <a:pt x="69313" y="0"/>
                      <a:pt x="69247" y="0"/>
                    </a:cubicBezTo>
                    <a:cubicBezTo>
                      <a:pt x="31023" y="48"/>
                      <a:pt x="57" y="31023"/>
                      <a:pt x="0" y="69247"/>
                    </a:cubicBezTo>
                    <a:close/>
                    <a:moveTo>
                      <a:pt x="31718" y="69247"/>
                    </a:moveTo>
                    <a:cubicBezTo>
                      <a:pt x="31718" y="48520"/>
                      <a:pt x="48520" y="31718"/>
                      <a:pt x="69247" y="31718"/>
                    </a:cubicBezTo>
                    <a:cubicBezTo>
                      <a:pt x="89973" y="31718"/>
                      <a:pt x="106775" y="48520"/>
                      <a:pt x="106775" y="69247"/>
                    </a:cubicBezTo>
                    <a:cubicBezTo>
                      <a:pt x="106775" y="89973"/>
                      <a:pt x="89973" y="106775"/>
                      <a:pt x="69247" y="106775"/>
                    </a:cubicBezTo>
                    <a:cubicBezTo>
                      <a:pt x="48539" y="106718"/>
                      <a:pt x="31766" y="89954"/>
                      <a:pt x="31718" y="69247"/>
                    </a:cubicBez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8355A87C-6CEA-2DF1-ABFA-328CB744C6FE}"/>
                  </a:ext>
                </a:extLst>
              </p:cNvPr>
              <p:cNvSpPr/>
              <p:nvPr/>
            </p:nvSpPr>
            <p:spPr>
              <a:xfrm>
                <a:off x="2021925" y="4396644"/>
                <a:ext cx="908589" cy="213455"/>
              </a:xfrm>
              <a:custGeom>
                <a:avLst/>
                <a:gdLst>
                  <a:gd name="connsiteX0" fmla="*/ 0 w 908589"/>
                  <a:gd name="connsiteY0" fmla="*/ 0 h 213455"/>
                  <a:gd name="connsiteX1" fmla="*/ 808387 w 908589"/>
                  <a:gd name="connsiteY1" fmla="*/ 0 h 213455"/>
                  <a:gd name="connsiteX2" fmla="*/ 908590 w 908589"/>
                  <a:gd name="connsiteY2" fmla="*/ 100203 h 213455"/>
                  <a:gd name="connsiteX3" fmla="*/ 908590 w 908589"/>
                  <a:gd name="connsiteY3" fmla="*/ 113347 h 213455"/>
                  <a:gd name="connsiteX4" fmla="*/ 808387 w 908589"/>
                  <a:gd name="connsiteY4" fmla="*/ 213455 h 213455"/>
                  <a:gd name="connsiteX5" fmla="*/ 0 w 908589"/>
                  <a:gd name="connsiteY5" fmla="*/ 213455 h 21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589" h="213455">
                    <a:moveTo>
                      <a:pt x="0" y="0"/>
                    </a:moveTo>
                    <a:lnTo>
                      <a:pt x="808387" y="0"/>
                    </a:lnTo>
                    <a:cubicBezTo>
                      <a:pt x="863727" y="0"/>
                      <a:pt x="908590" y="44863"/>
                      <a:pt x="908590" y="100203"/>
                    </a:cubicBezTo>
                    <a:lnTo>
                      <a:pt x="908590" y="113347"/>
                    </a:lnTo>
                    <a:cubicBezTo>
                      <a:pt x="908533" y="168650"/>
                      <a:pt x="863689" y="213455"/>
                      <a:pt x="808387" y="213455"/>
                    </a:cubicBezTo>
                    <a:lnTo>
                      <a:pt x="0" y="213455"/>
                    </a:ln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3FDF5CF2-0E57-4733-4607-FE8A5604F03A}"/>
                  </a:ext>
                </a:extLst>
              </p:cNvPr>
              <p:cNvSpPr/>
              <p:nvPr/>
            </p:nvSpPr>
            <p:spPr>
              <a:xfrm rot="10800000">
                <a:off x="1522719" y="4396549"/>
                <a:ext cx="651795" cy="213645"/>
              </a:xfrm>
              <a:custGeom>
                <a:avLst/>
                <a:gdLst>
                  <a:gd name="connsiteX0" fmla="*/ 586645 w 651795"/>
                  <a:gd name="connsiteY0" fmla="*/ 0 h 213645"/>
                  <a:gd name="connsiteX1" fmla="*/ 651796 w 651795"/>
                  <a:gd name="connsiteY1" fmla="*/ 0 h 213645"/>
                  <a:gd name="connsiteX2" fmla="*/ 651796 w 651795"/>
                  <a:gd name="connsiteY2" fmla="*/ 213646 h 213645"/>
                  <a:gd name="connsiteX3" fmla="*/ 586645 w 651795"/>
                  <a:gd name="connsiteY3" fmla="*/ 213646 h 213645"/>
                  <a:gd name="connsiteX4" fmla="*/ 65151 w 651795"/>
                  <a:gd name="connsiteY4" fmla="*/ 213646 h 213645"/>
                  <a:gd name="connsiteX5" fmla="*/ 0 w 651795"/>
                  <a:gd name="connsiteY5" fmla="*/ 213646 h 213645"/>
                  <a:gd name="connsiteX6" fmla="*/ 0 w 651795"/>
                  <a:gd name="connsiteY6" fmla="*/ 0 h 213645"/>
                  <a:gd name="connsiteX7" fmla="*/ 65151 w 651795"/>
                  <a:gd name="connsiteY7" fmla="*/ 0 h 21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795" h="213645">
                    <a:moveTo>
                      <a:pt x="586645" y="0"/>
                    </a:moveTo>
                    <a:cubicBezTo>
                      <a:pt x="622627" y="0"/>
                      <a:pt x="651796" y="0"/>
                      <a:pt x="651796" y="0"/>
                    </a:cubicBezTo>
                    <a:lnTo>
                      <a:pt x="651796" y="213646"/>
                    </a:lnTo>
                    <a:cubicBezTo>
                      <a:pt x="651796" y="213646"/>
                      <a:pt x="622627" y="213646"/>
                      <a:pt x="586645" y="213646"/>
                    </a:cubicBezTo>
                    <a:lnTo>
                      <a:pt x="65151" y="213646"/>
                    </a:lnTo>
                    <a:cubicBezTo>
                      <a:pt x="29169" y="213646"/>
                      <a:pt x="0" y="213646"/>
                      <a:pt x="0" y="213646"/>
                    </a:cubicBezTo>
                    <a:lnTo>
                      <a:pt x="0" y="0"/>
                    </a:lnTo>
                    <a:cubicBezTo>
                      <a:pt x="0" y="0"/>
                      <a:pt x="29169" y="0"/>
                      <a:pt x="65151" y="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909AC063-A596-9BE0-9AA6-E8414A38441D}"/>
                  </a:ext>
                </a:extLst>
              </p:cNvPr>
              <p:cNvSpPr/>
              <p:nvPr/>
            </p:nvSpPr>
            <p:spPr>
              <a:xfrm>
                <a:off x="2469290" y="2626804"/>
                <a:ext cx="965572" cy="621029"/>
              </a:xfrm>
              <a:custGeom>
                <a:avLst/>
                <a:gdLst>
                  <a:gd name="connsiteX0" fmla="*/ 965573 w 965572"/>
                  <a:gd name="connsiteY0" fmla="*/ 93059 h 621029"/>
                  <a:gd name="connsiteX1" fmla="*/ 638675 w 965572"/>
                  <a:gd name="connsiteY1" fmla="*/ 443960 h 621029"/>
                  <a:gd name="connsiteX2" fmla="*/ 156900 w 965572"/>
                  <a:gd name="connsiteY2" fmla="*/ 621030 h 621029"/>
                  <a:gd name="connsiteX3" fmla="*/ 2309 w 965572"/>
                  <a:gd name="connsiteY3" fmla="*/ 416338 h 621029"/>
                  <a:gd name="connsiteX4" fmla="*/ 92416 w 965572"/>
                  <a:gd name="connsiteY4" fmla="*/ 302038 h 621029"/>
                  <a:gd name="connsiteX5" fmla="*/ 614576 w 965572"/>
                  <a:gd name="connsiteY5" fmla="*/ 208312 h 621029"/>
                  <a:gd name="connsiteX6" fmla="*/ 883467 w 965572"/>
                  <a:gd name="connsiteY6" fmla="*/ 0 h 621029"/>
                  <a:gd name="connsiteX7" fmla="*/ 965573 w 965572"/>
                  <a:gd name="connsiteY7" fmla="*/ 93059 h 62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572" h="621029">
                    <a:moveTo>
                      <a:pt x="965573" y="93059"/>
                    </a:moveTo>
                    <a:cubicBezTo>
                      <a:pt x="903660" y="267938"/>
                      <a:pt x="710779" y="416338"/>
                      <a:pt x="638675" y="443960"/>
                    </a:cubicBezTo>
                    <a:cubicBezTo>
                      <a:pt x="604385" y="457105"/>
                      <a:pt x="156900" y="621030"/>
                      <a:pt x="156900" y="621030"/>
                    </a:cubicBezTo>
                    <a:cubicBezTo>
                      <a:pt x="58983" y="610457"/>
                      <a:pt x="6215" y="458534"/>
                      <a:pt x="2309" y="416338"/>
                    </a:cubicBezTo>
                    <a:cubicBezTo>
                      <a:pt x="-3406" y="355378"/>
                      <a:pt x="-6263" y="307658"/>
                      <a:pt x="92416" y="302038"/>
                    </a:cubicBezTo>
                    <a:cubicBezTo>
                      <a:pt x="247292" y="293751"/>
                      <a:pt x="554664" y="257746"/>
                      <a:pt x="614576" y="208312"/>
                    </a:cubicBezTo>
                    <a:cubicBezTo>
                      <a:pt x="664011" y="167640"/>
                      <a:pt x="832604" y="38862"/>
                      <a:pt x="883467" y="0"/>
                    </a:cubicBezTo>
                    <a:cubicBezTo>
                      <a:pt x="883467" y="381"/>
                      <a:pt x="926996" y="12573"/>
                      <a:pt x="965573" y="9305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458A9D44-3BBA-544B-0052-837A5F2925A7}"/>
                  </a:ext>
                </a:extLst>
              </p:cNvPr>
              <p:cNvSpPr/>
              <p:nvPr/>
            </p:nvSpPr>
            <p:spPr>
              <a:xfrm>
                <a:off x="3314428" y="2353341"/>
                <a:ext cx="354178" cy="421885"/>
              </a:xfrm>
              <a:custGeom>
                <a:avLst/>
                <a:gdLst>
                  <a:gd name="connsiteX0" fmla="*/ 8898 w 354178"/>
                  <a:gd name="connsiteY0" fmla="*/ 308324 h 421885"/>
                  <a:gd name="connsiteX1" fmla="*/ 104815 w 354178"/>
                  <a:gd name="connsiteY1" fmla="*/ 195834 h 421885"/>
                  <a:gd name="connsiteX2" fmla="*/ 107862 w 354178"/>
                  <a:gd name="connsiteY2" fmla="*/ 181261 h 421885"/>
                  <a:gd name="connsiteX3" fmla="*/ 166060 w 354178"/>
                  <a:gd name="connsiteY3" fmla="*/ 39052 h 421885"/>
                  <a:gd name="connsiteX4" fmla="*/ 166060 w 354178"/>
                  <a:gd name="connsiteY4" fmla="*/ 39052 h 421885"/>
                  <a:gd name="connsiteX5" fmla="*/ 269692 w 354178"/>
                  <a:gd name="connsiteY5" fmla="*/ 0 h 421885"/>
                  <a:gd name="connsiteX6" fmla="*/ 354179 w 354178"/>
                  <a:gd name="connsiteY6" fmla="*/ 65342 h 421885"/>
                  <a:gd name="connsiteX7" fmla="*/ 330176 w 354178"/>
                  <a:gd name="connsiteY7" fmla="*/ 119348 h 421885"/>
                  <a:gd name="connsiteX8" fmla="*/ 322175 w 354178"/>
                  <a:gd name="connsiteY8" fmla="*/ 150781 h 421885"/>
                  <a:gd name="connsiteX9" fmla="*/ 308268 w 354178"/>
                  <a:gd name="connsiteY9" fmla="*/ 171640 h 421885"/>
                  <a:gd name="connsiteX10" fmla="*/ 308268 w 354178"/>
                  <a:gd name="connsiteY10" fmla="*/ 171640 h 421885"/>
                  <a:gd name="connsiteX11" fmla="*/ 192159 w 354178"/>
                  <a:gd name="connsiteY11" fmla="*/ 243840 h 421885"/>
                  <a:gd name="connsiteX12" fmla="*/ 188158 w 354178"/>
                  <a:gd name="connsiteY12" fmla="*/ 245745 h 421885"/>
                  <a:gd name="connsiteX13" fmla="*/ 100338 w 354178"/>
                  <a:gd name="connsiteY13" fmla="*/ 401098 h 421885"/>
                  <a:gd name="connsiteX14" fmla="*/ 28043 w 354178"/>
                  <a:gd name="connsiteY14" fmla="*/ 399669 h 421885"/>
                  <a:gd name="connsiteX15" fmla="*/ 27471 w 354178"/>
                  <a:gd name="connsiteY15" fmla="*/ 399669 h 421885"/>
                  <a:gd name="connsiteX16" fmla="*/ 8898 w 354178"/>
                  <a:gd name="connsiteY16" fmla="*/ 308324 h 42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4178" h="421885">
                    <a:moveTo>
                      <a:pt x="8898" y="308324"/>
                    </a:moveTo>
                    <a:lnTo>
                      <a:pt x="104815" y="195834"/>
                    </a:lnTo>
                    <a:lnTo>
                      <a:pt x="107862" y="181261"/>
                    </a:lnTo>
                    <a:cubicBezTo>
                      <a:pt x="118378" y="130693"/>
                      <a:pt x="138104" y="82487"/>
                      <a:pt x="166060" y="39052"/>
                    </a:cubicBezTo>
                    <a:lnTo>
                      <a:pt x="166060" y="39052"/>
                    </a:lnTo>
                    <a:lnTo>
                      <a:pt x="269692" y="0"/>
                    </a:lnTo>
                    <a:lnTo>
                      <a:pt x="354179" y="65342"/>
                    </a:lnTo>
                    <a:lnTo>
                      <a:pt x="330176" y="119348"/>
                    </a:lnTo>
                    <a:lnTo>
                      <a:pt x="322175" y="150781"/>
                    </a:lnTo>
                    <a:cubicBezTo>
                      <a:pt x="320070" y="159125"/>
                      <a:pt x="315165" y="166497"/>
                      <a:pt x="308268" y="171640"/>
                    </a:cubicBezTo>
                    <a:lnTo>
                      <a:pt x="308268" y="171640"/>
                    </a:lnTo>
                    <a:cubicBezTo>
                      <a:pt x="273883" y="202044"/>
                      <a:pt x="234631" y="226447"/>
                      <a:pt x="192159" y="243840"/>
                    </a:cubicBezTo>
                    <a:lnTo>
                      <a:pt x="188158" y="245745"/>
                    </a:lnTo>
                    <a:lnTo>
                      <a:pt x="100338" y="401098"/>
                    </a:lnTo>
                    <a:cubicBezTo>
                      <a:pt x="83193" y="430625"/>
                      <a:pt x="51284" y="427387"/>
                      <a:pt x="28043" y="399669"/>
                    </a:cubicBezTo>
                    <a:cubicBezTo>
                      <a:pt x="27567" y="399193"/>
                      <a:pt x="28043" y="399669"/>
                      <a:pt x="27471" y="399669"/>
                    </a:cubicBezTo>
                    <a:cubicBezTo>
                      <a:pt x="14232" y="389858"/>
                      <a:pt x="-14534" y="346139"/>
                      <a:pt x="8898" y="308324"/>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65466AEC-E58E-B3B8-B233-FC3B6380CE33}"/>
                  </a:ext>
                </a:extLst>
              </p:cNvPr>
              <p:cNvSpPr/>
              <p:nvPr/>
            </p:nvSpPr>
            <p:spPr>
              <a:xfrm rot="-690600">
                <a:off x="3662686" y="2378853"/>
                <a:ext cx="71913" cy="10572"/>
              </a:xfrm>
              <a:custGeom>
                <a:avLst/>
                <a:gdLst>
                  <a:gd name="connsiteX0" fmla="*/ 0 w 71913"/>
                  <a:gd name="connsiteY0" fmla="*/ 0 h 10572"/>
                  <a:gd name="connsiteX1" fmla="*/ 71914 w 71913"/>
                  <a:gd name="connsiteY1" fmla="*/ 0 h 10572"/>
                  <a:gd name="connsiteX2" fmla="*/ 71914 w 71913"/>
                  <a:gd name="connsiteY2" fmla="*/ 10573 h 10572"/>
                  <a:gd name="connsiteX3" fmla="*/ 0 w 71913"/>
                  <a:gd name="connsiteY3" fmla="*/ 10573 h 10572"/>
                </a:gdLst>
                <a:ahLst/>
                <a:cxnLst>
                  <a:cxn ang="0">
                    <a:pos x="connsiteX0" y="connsiteY0"/>
                  </a:cxn>
                  <a:cxn ang="0">
                    <a:pos x="connsiteX1" y="connsiteY1"/>
                  </a:cxn>
                  <a:cxn ang="0">
                    <a:pos x="connsiteX2" y="connsiteY2"/>
                  </a:cxn>
                  <a:cxn ang="0">
                    <a:pos x="connsiteX3" y="connsiteY3"/>
                  </a:cxn>
                </a:cxnLst>
                <a:rect l="l" t="t" r="r" b="b"/>
                <a:pathLst>
                  <a:path w="71913" h="10572">
                    <a:moveTo>
                      <a:pt x="0" y="0"/>
                    </a:moveTo>
                    <a:lnTo>
                      <a:pt x="71914" y="0"/>
                    </a:lnTo>
                    <a:lnTo>
                      <a:pt x="71914" y="10573"/>
                    </a:lnTo>
                    <a:lnTo>
                      <a:pt x="0" y="10573"/>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9E5A74E2-DBF6-F0DD-EAB1-9D919F829CCC}"/>
                  </a:ext>
                </a:extLst>
              </p:cNvPr>
              <p:cNvSpPr/>
              <p:nvPr/>
            </p:nvSpPr>
            <p:spPr>
              <a:xfrm rot="-690600">
                <a:off x="3633234" y="2378318"/>
                <a:ext cx="71913" cy="23526"/>
              </a:xfrm>
              <a:custGeom>
                <a:avLst/>
                <a:gdLst>
                  <a:gd name="connsiteX0" fmla="*/ 0 w 71913"/>
                  <a:gd name="connsiteY0" fmla="*/ 0 h 23526"/>
                  <a:gd name="connsiteX1" fmla="*/ 71914 w 71913"/>
                  <a:gd name="connsiteY1" fmla="*/ 0 h 23526"/>
                  <a:gd name="connsiteX2" fmla="*/ 71914 w 71913"/>
                  <a:gd name="connsiteY2" fmla="*/ 23527 h 23526"/>
                  <a:gd name="connsiteX3" fmla="*/ 0 w 71913"/>
                  <a:gd name="connsiteY3" fmla="*/ 23527 h 23526"/>
                </a:gdLst>
                <a:ahLst/>
                <a:cxnLst>
                  <a:cxn ang="0">
                    <a:pos x="connsiteX0" y="connsiteY0"/>
                  </a:cxn>
                  <a:cxn ang="0">
                    <a:pos x="connsiteX1" y="connsiteY1"/>
                  </a:cxn>
                  <a:cxn ang="0">
                    <a:pos x="connsiteX2" y="connsiteY2"/>
                  </a:cxn>
                  <a:cxn ang="0">
                    <a:pos x="connsiteX3" y="connsiteY3"/>
                  </a:cxn>
                </a:cxnLst>
                <a:rect l="l" t="t" r="r" b="b"/>
                <a:pathLst>
                  <a:path w="71913" h="23526">
                    <a:moveTo>
                      <a:pt x="0" y="0"/>
                    </a:moveTo>
                    <a:lnTo>
                      <a:pt x="71914" y="0"/>
                    </a:lnTo>
                    <a:lnTo>
                      <a:pt x="71914" y="23527"/>
                    </a:lnTo>
                    <a:lnTo>
                      <a:pt x="0" y="23527"/>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87C687BC-062E-214C-BAE6-91849C6E39D1}"/>
                  </a:ext>
                </a:extLst>
              </p:cNvPr>
              <p:cNvSpPr/>
              <p:nvPr/>
            </p:nvSpPr>
            <p:spPr>
              <a:xfrm rot="-690600">
                <a:off x="3342931" y="2405441"/>
                <a:ext cx="329850" cy="38290"/>
              </a:xfrm>
              <a:custGeom>
                <a:avLst/>
                <a:gdLst>
                  <a:gd name="connsiteX0" fmla="*/ 0 w 329850"/>
                  <a:gd name="connsiteY0" fmla="*/ 0 h 38290"/>
                  <a:gd name="connsiteX1" fmla="*/ 329851 w 329850"/>
                  <a:gd name="connsiteY1" fmla="*/ 0 h 38290"/>
                  <a:gd name="connsiteX2" fmla="*/ 329851 w 329850"/>
                  <a:gd name="connsiteY2" fmla="*/ 38290 h 38290"/>
                  <a:gd name="connsiteX3" fmla="*/ 0 w 329850"/>
                  <a:gd name="connsiteY3" fmla="*/ 38290 h 38290"/>
                </a:gdLst>
                <a:ahLst/>
                <a:cxnLst>
                  <a:cxn ang="0">
                    <a:pos x="connsiteX0" y="connsiteY0"/>
                  </a:cxn>
                  <a:cxn ang="0">
                    <a:pos x="connsiteX1" y="connsiteY1"/>
                  </a:cxn>
                  <a:cxn ang="0">
                    <a:pos x="connsiteX2" y="connsiteY2"/>
                  </a:cxn>
                  <a:cxn ang="0">
                    <a:pos x="connsiteX3" y="connsiteY3"/>
                  </a:cxn>
                </a:cxnLst>
                <a:rect l="l" t="t" r="r" b="b"/>
                <a:pathLst>
                  <a:path w="329850" h="38290">
                    <a:moveTo>
                      <a:pt x="0" y="0"/>
                    </a:moveTo>
                    <a:lnTo>
                      <a:pt x="329851" y="0"/>
                    </a:lnTo>
                    <a:lnTo>
                      <a:pt x="329851" y="38290"/>
                    </a:lnTo>
                    <a:lnTo>
                      <a:pt x="0" y="3829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0DEC04D5-7CF8-8A41-2479-7AAC8DDC9483}"/>
                  </a:ext>
                </a:extLst>
              </p:cNvPr>
              <p:cNvSpPr/>
              <p:nvPr/>
            </p:nvSpPr>
            <p:spPr>
              <a:xfrm>
                <a:off x="3723280" y="2368679"/>
                <a:ext cx="32130" cy="16475"/>
              </a:xfrm>
              <a:custGeom>
                <a:avLst/>
                <a:gdLst>
                  <a:gd name="connsiteX0" fmla="*/ 0 w 32130"/>
                  <a:gd name="connsiteY0" fmla="*/ 3045 h 16475"/>
                  <a:gd name="connsiteX1" fmla="*/ 32099 w 32130"/>
                  <a:gd name="connsiteY1" fmla="*/ 3807 h 16475"/>
                  <a:gd name="connsiteX2" fmla="*/ 2762 w 32130"/>
                  <a:gd name="connsiteY2" fmla="*/ 16475 h 16475"/>
                </a:gdLst>
                <a:ahLst/>
                <a:cxnLst>
                  <a:cxn ang="0">
                    <a:pos x="connsiteX0" y="connsiteY0"/>
                  </a:cxn>
                  <a:cxn ang="0">
                    <a:pos x="connsiteX1" y="connsiteY1"/>
                  </a:cxn>
                  <a:cxn ang="0">
                    <a:pos x="connsiteX2" y="connsiteY2"/>
                  </a:cxn>
                </a:cxnLst>
                <a:rect l="l" t="t" r="r" b="b"/>
                <a:pathLst>
                  <a:path w="32130" h="16475">
                    <a:moveTo>
                      <a:pt x="0" y="3045"/>
                    </a:moveTo>
                    <a:cubicBezTo>
                      <a:pt x="0" y="3045"/>
                      <a:pt x="30956" y="-4289"/>
                      <a:pt x="32099" y="3807"/>
                    </a:cubicBezTo>
                    <a:cubicBezTo>
                      <a:pt x="33242" y="11903"/>
                      <a:pt x="2762" y="16475"/>
                      <a:pt x="2762" y="16475"/>
                    </a:cubicBezTo>
                    <a:close/>
                  </a:path>
                </a:pathLst>
              </a:custGeom>
              <a:solidFill>
                <a:srgbClr val="263238"/>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E690B77F-8DD8-7603-D4CE-D37E75B885EE}"/>
                  </a:ext>
                </a:extLst>
              </p:cNvPr>
              <p:cNvSpPr/>
              <p:nvPr/>
            </p:nvSpPr>
            <p:spPr>
              <a:xfrm>
                <a:off x="3336639" y="2437370"/>
                <a:ext cx="25976" cy="39206"/>
              </a:xfrm>
              <a:custGeom>
                <a:avLst/>
                <a:gdLst>
                  <a:gd name="connsiteX0" fmla="*/ 25358 w 25976"/>
                  <a:gd name="connsiteY0" fmla="*/ 17031 h 39206"/>
                  <a:gd name="connsiteX1" fmla="*/ 16880 w 25976"/>
                  <a:gd name="connsiteY1" fmla="*/ 39034 h 39206"/>
                  <a:gd name="connsiteX2" fmla="*/ 593 w 25976"/>
                  <a:gd name="connsiteY2" fmla="*/ 22080 h 39206"/>
                  <a:gd name="connsiteX3" fmla="*/ 8975 w 25976"/>
                  <a:gd name="connsiteY3" fmla="*/ 172 h 39206"/>
                  <a:gd name="connsiteX4" fmla="*/ 25358 w 25976"/>
                  <a:gd name="connsiteY4" fmla="*/ 17031 h 39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39206">
                    <a:moveTo>
                      <a:pt x="25358" y="17031"/>
                    </a:moveTo>
                    <a:cubicBezTo>
                      <a:pt x="27548" y="27795"/>
                      <a:pt x="23738" y="37605"/>
                      <a:pt x="16880" y="39034"/>
                    </a:cubicBezTo>
                    <a:cubicBezTo>
                      <a:pt x="10022" y="40463"/>
                      <a:pt x="2688" y="32843"/>
                      <a:pt x="593" y="22080"/>
                    </a:cubicBezTo>
                    <a:cubicBezTo>
                      <a:pt x="-1503" y="11317"/>
                      <a:pt x="2117" y="1601"/>
                      <a:pt x="8975" y="172"/>
                    </a:cubicBezTo>
                    <a:cubicBezTo>
                      <a:pt x="15833" y="-1256"/>
                      <a:pt x="23167" y="6363"/>
                      <a:pt x="25358" y="17031"/>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AEDC0C55-E406-E04E-C5DD-31C83FC3C0E1}"/>
                  </a:ext>
                </a:extLst>
              </p:cNvPr>
              <p:cNvSpPr/>
              <p:nvPr/>
            </p:nvSpPr>
            <p:spPr>
              <a:xfrm>
                <a:off x="3507920" y="2531459"/>
                <a:ext cx="22383" cy="19050"/>
              </a:xfrm>
              <a:custGeom>
                <a:avLst/>
                <a:gdLst>
                  <a:gd name="connsiteX0" fmla="*/ 22384 w 22383"/>
                  <a:gd name="connsiteY0" fmla="*/ 0 h 19050"/>
                  <a:gd name="connsiteX1" fmla="*/ 0 w 22383"/>
                  <a:gd name="connsiteY1" fmla="*/ 19050 h 19050"/>
                </a:gdLst>
                <a:ahLst/>
                <a:cxnLst>
                  <a:cxn ang="0">
                    <a:pos x="connsiteX0" y="connsiteY0"/>
                  </a:cxn>
                  <a:cxn ang="0">
                    <a:pos x="connsiteX1" y="connsiteY1"/>
                  </a:cxn>
                </a:cxnLst>
                <a:rect l="l" t="t" r="r" b="b"/>
                <a:pathLst>
                  <a:path w="22383" h="19050">
                    <a:moveTo>
                      <a:pt x="22384" y="0"/>
                    </a:moveTo>
                    <a:cubicBezTo>
                      <a:pt x="16735" y="8220"/>
                      <a:pt x="9010" y="14792"/>
                      <a:pt x="0" y="19050"/>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B28F23E4-E8B5-54A1-A769-9DCFFC73C05D}"/>
                  </a:ext>
                </a:extLst>
              </p:cNvPr>
              <p:cNvSpPr/>
              <p:nvPr/>
            </p:nvSpPr>
            <p:spPr>
              <a:xfrm>
                <a:off x="3476201" y="2403919"/>
                <a:ext cx="124734" cy="109156"/>
              </a:xfrm>
              <a:custGeom>
                <a:avLst/>
                <a:gdLst>
                  <a:gd name="connsiteX0" fmla="*/ 0 w 124734"/>
                  <a:gd name="connsiteY0" fmla="*/ 57150 h 109156"/>
                  <a:gd name="connsiteX1" fmla="*/ 119825 w 124734"/>
                  <a:gd name="connsiteY1" fmla="*/ 0 h 109156"/>
                  <a:gd name="connsiteX2" fmla="*/ 113919 w 124734"/>
                  <a:gd name="connsiteY2" fmla="*/ 28575 h 109156"/>
                  <a:gd name="connsiteX3" fmla="*/ 84106 w 124734"/>
                  <a:gd name="connsiteY3" fmla="*/ 45530 h 109156"/>
                  <a:gd name="connsiteX4" fmla="*/ 64294 w 124734"/>
                  <a:gd name="connsiteY4" fmla="*/ 109156 h 10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34" h="109156">
                    <a:moveTo>
                      <a:pt x="0" y="57150"/>
                    </a:moveTo>
                    <a:cubicBezTo>
                      <a:pt x="4096" y="42481"/>
                      <a:pt x="31718" y="10001"/>
                      <a:pt x="119825" y="0"/>
                    </a:cubicBezTo>
                    <a:cubicBezTo>
                      <a:pt x="129350" y="5906"/>
                      <a:pt x="123730" y="22098"/>
                      <a:pt x="113919" y="28575"/>
                    </a:cubicBezTo>
                    <a:cubicBezTo>
                      <a:pt x="104108" y="35052"/>
                      <a:pt x="91440" y="36671"/>
                      <a:pt x="84106" y="45530"/>
                    </a:cubicBezTo>
                    <a:cubicBezTo>
                      <a:pt x="76771" y="54388"/>
                      <a:pt x="74581" y="83630"/>
                      <a:pt x="64294" y="109156"/>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4DE2C7E-AC68-FE82-414E-2CBD1BE6A38A}"/>
                  </a:ext>
                </a:extLst>
              </p:cNvPr>
              <p:cNvSpPr/>
              <p:nvPr/>
            </p:nvSpPr>
            <p:spPr>
              <a:xfrm>
                <a:off x="3573166" y="2357723"/>
                <a:ext cx="74891" cy="53113"/>
              </a:xfrm>
              <a:custGeom>
                <a:avLst/>
                <a:gdLst>
                  <a:gd name="connsiteX0" fmla="*/ 0 w 74891"/>
                  <a:gd name="connsiteY0" fmla="*/ 33814 h 53113"/>
                  <a:gd name="connsiteX1" fmla="*/ 22860 w 74891"/>
                  <a:gd name="connsiteY1" fmla="*/ 45910 h 53113"/>
                  <a:gd name="connsiteX2" fmla="*/ 74295 w 74891"/>
                  <a:gd name="connsiteY2" fmla="*/ 32671 h 53113"/>
                  <a:gd name="connsiteX3" fmla="*/ 74295 w 74891"/>
                  <a:gd name="connsiteY3" fmla="*/ 32671 h 53113"/>
                  <a:gd name="connsiteX4" fmla="*/ 17145 w 74891"/>
                  <a:gd name="connsiteY4" fmla="*/ 0 h 53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91" h="53113">
                    <a:moveTo>
                      <a:pt x="0" y="33814"/>
                    </a:moveTo>
                    <a:lnTo>
                      <a:pt x="22860" y="45910"/>
                    </a:lnTo>
                    <a:cubicBezTo>
                      <a:pt x="63151" y="66294"/>
                      <a:pt x="78200" y="37433"/>
                      <a:pt x="74295" y="32671"/>
                    </a:cubicBezTo>
                    <a:lnTo>
                      <a:pt x="74295" y="32671"/>
                    </a:lnTo>
                    <a:lnTo>
                      <a:pt x="17145" y="0"/>
                    </a:lnTo>
                  </a:path>
                </a:pathLst>
              </a:custGeom>
              <a:solidFill>
                <a:srgbClr val="FFFFFF"/>
              </a:solidFill>
              <a:ln w="9525" cap="rnd">
                <a:solidFill>
                  <a:srgbClr val="263238"/>
                </a:solidFill>
                <a:prstDash val="solid"/>
                <a:round/>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4B5ACDAB-5A54-9849-194C-96A1B6C781B2}"/>
                  </a:ext>
                </a:extLst>
              </p:cNvPr>
              <p:cNvSpPr/>
              <p:nvPr/>
            </p:nvSpPr>
            <p:spPr>
              <a:xfrm>
                <a:off x="3575821" y="2472689"/>
                <a:ext cx="69163" cy="58749"/>
              </a:xfrm>
              <a:custGeom>
                <a:avLst/>
                <a:gdLst>
                  <a:gd name="connsiteX0" fmla="*/ 53257 w 69163"/>
                  <a:gd name="connsiteY0" fmla="*/ 46768 h 58749"/>
                  <a:gd name="connsiteX1" fmla="*/ 30492 w 69163"/>
                  <a:gd name="connsiteY1" fmla="*/ 54959 h 58749"/>
                  <a:gd name="connsiteX2" fmla="*/ 17824 w 69163"/>
                  <a:gd name="connsiteY2" fmla="*/ 58102 h 58749"/>
                  <a:gd name="connsiteX3" fmla="*/ 3060 w 69163"/>
                  <a:gd name="connsiteY3" fmla="*/ 54483 h 58749"/>
                  <a:gd name="connsiteX4" fmla="*/ 107 w 69163"/>
                  <a:gd name="connsiteY4" fmla="*/ 44101 h 58749"/>
                  <a:gd name="connsiteX5" fmla="*/ 4108 w 69163"/>
                  <a:gd name="connsiteY5" fmla="*/ 35147 h 58749"/>
                  <a:gd name="connsiteX6" fmla="*/ 23158 w 69163"/>
                  <a:gd name="connsiteY6" fmla="*/ 23908 h 58749"/>
                  <a:gd name="connsiteX7" fmla="*/ 69164 w 69163"/>
                  <a:gd name="connsiteY7" fmla="*/ 0 h 58749"/>
                  <a:gd name="connsiteX8" fmla="*/ 67925 w 69163"/>
                  <a:gd name="connsiteY8" fmla="*/ 14954 h 58749"/>
                  <a:gd name="connsiteX9" fmla="*/ 53638 w 69163"/>
                  <a:gd name="connsiteY9" fmla="*/ 46768 h 5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163" h="58749">
                    <a:moveTo>
                      <a:pt x="53257" y="46768"/>
                    </a:moveTo>
                    <a:lnTo>
                      <a:pt x="30492" y="54959"/>
                    </a:lnTo>
                    <a:cubicBezTo>
                      <a:pt x="26349" y="56312"/>
                      <a:pt x="22120" y="57360"/>
                      <a:pt x="17824" y="58102"/>
                    </a:cubicBezTo>
                    <a:cubicBezTo>
                      <a:pt x="12614" y="59693"/>
                      <a:pt x="6946" y="58303"/>
                      <a:pt x="3060" y="54483"/>
                    </a:cubicBezTo>
                    <a:cubicBezTo>
                      <a:pt x="708" y="51568"/>
                      <a:pt x="-359" y="47816"/>
                      <a:pt x="107" y="44101"/>
                    </a:cubicBezTo>
                    <a:cubicBezTo>
                      <a:pt x="641" y="40815"/>
                      <a:pt x="2012" y="37729"/>
                      <a:pt x="4108" y="35147"/>
                    </a:cubicBezTo>
                    <a:cubicBezTo>
                      <a:pt x="8785" y="29099"/>
                      <a:pt x="15605" y="25070"/>
                      <a:pt x="23158" y="23908"/>
                    </a:cubicBezTo>
                    <a:cubicBezTo>
                      <a:pt x="23158" y="23908"/>
                      <a:pt x="60115" y="8573"/>
                      <a:pt x="69164" y="0"/>
                    </a:cubicBezTo>
                    <a:lnTo>
                      <a:pt x="67925" y="14954"/>
                    </a:lnTo>
                    <a:cubicBezTo>
                      <a:pt x="67068" y="26918"/>
                      <a:pt x="62010" y="38186"/>
                      <a:pt x="53638" y="4676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B6824C42-1875-E3DD-B6DF-92CC536DC04C}"/>
                  </a:ext>
                </a:extLst>
              </p:cNvPr>
              <p:cNvSpPr/>
              <p:nvPr/>
            </p:nvSpPr>
            <p:spPr>
              <a:xfrm>
                <a:off x="3581625" y="2414587"/>
                <a:ext cx="86981" cy="74425"/>
              </a:xfrm>
              <a:custGeom>
                <a:avLst/>
                <a:gdLst>
                  <a:gd name="connsiteX0" fmla="*/ 29069 w 86981"/>
                  <a:gd name="connsiteY0" fmla="*/ 36957 h 74425"/>
                  <a:gd name="connsiteX1" fmla="*/ 6019 w 86981"/>
                  <a:gd name="connsiteY1" fmla="*/ 50673 h 74425"/>
                  <a:gd name="connsiteX2" fmla="*/ 399 w 86981"/>
                  <a:gd name="connsiteY2" fmla="*/ 60198 h 74425"/>
                  <a:gd name="connsiteX3" fmla="*/ 2876 w 86981"/>
                  <a:gd name="connsiteY3" fmla="*/ 70866 h 74425"/>
                  <a:gd name="connsiteX4" fmla="*/ 20021 w 86981"/>
                  <a:gd name="connsiteY4" fmla="*/ 73247 h 74425"/>
                  <a:gd name="connsiteX5" fmla="*/ 35166 w 86981"/>
                  <a:gd name="connsiteY5" fmla="*/ 68580 h 74425"/>
                  <a:gd name="connsiteX6" fmla="*/ 62978 w 86981"/>
                  <a:gd name="connsiteY6" fmla="*/ 57817 h 74425"/>
                  <a:gd name="connsiteX7" fmla="*/ 86982 w 86981"/>
                  <a:gd name="connsiteY7" fmla="*/ 3810 h 74425"/>
                  <a:gd name="connsiteX8" fmla="*/ 82124 w 86981"/>
                  <a:gd name="connsiteY8" fmla="*/ 0 h 74425"/>
                  <a:gd name="connsiteX9" fmla="*/ 71551 w 86981"/>
                  <a:gd name="connsiteY9" fmla="*/ 5429 h 74425"/>
                  <a:gd name="connsiteX10" fmla="*/ 48119 w 86981"/>
                  <a:gd name="connsiteY10" fmla="*/ 45339 h 74425"/>
                  <a:gd name="connsiteX11" fmla="*/ 29069 w 86981"/>
                  <a:gd name="connsiteY11" fmla="*/ 36957 h 7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81" h="74425">
                    <a:moveTo>
                      <a:pt x="29069" y="36957"/>
                    </a:moveTo>
                    <a:cubicBezTo>
                      <a:pt x="20164" y="39072"/>
                      <a:pt x="12125" y="43853"/>
                      <a:pt x="6019" y="50673"/>
                    </a:cubicBezTo>
                    <a:cubicBezTo>
                      <a:pt x="3390" y="53340"/>
                      <a:pt x="1457" y="56607"/>
                      <a:pt x="399" y="60198"/>
                    </a:cubicBezTo>
                    <a:cubicBezTo>
                      <a:pt x="-610" y="63941"/>
                      <a:pt x="323" y="67942"/>
                      <a:pt x="2876" y="70866"/>
                    </a:cubicBezTo>
                    <a:cubicBezTo>
                      <a:pt x="7810" y="74533"/>
                      <a:pt x="14277" y="75438"/>
                      <a:pt x="20021" y="73247"/>
                    </a:cubicBezTo>
                    <a:cubicBezTo>
                      <a:pt x="25164" y="72028"/>
                      <a:pt x="30222" y="70466"/>
                      <a:pt x="35166" y="68580"/>
                    </a:cubicBezTo>
                    <a:lnTo>
                      <a:pt x="62978" y="57817"/>
                    </a:lnTo>
                    <a:cubicBezTo>
                      <a:pt x="62978" y="57817"/>
                      <a:pt x="78219" y="54102"/>
                      <a:pt x="86982" y="3810"/>
                    </a:cubicBezTo>
                    <a:lnTo>
                      <a:pt x="82124" y="0"/>
                    </a:lnTo>
                    <a:lnTo>
                      <a:pt x="71551" y="5429"/>
                    </a:lnTo>
                    <a:cubicBezTo>
                      <a:pt x="71551" y="5429"/>
                      <a:pt x="62693" y="41148"/>
                      <a:pt x="48119" y="45339"/>
                    </a:cubicBezTo>
                    <a:cubicBezTo>
                      <a:pt x="40547" y="48254"/>
                      <a:pt x="32032" y="44510"/>
                      <a:pt x="29069" y="36957"/>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F48351BD-D2C5-7A3B-D370-AA6A94FFC8A6}"/>
                  </a:ext>
                </a:extLst>
              </p:cNvPr>
              <p:cNvSpPr/>
              <p:nvPr/>
            </p:nvSpPr>
            <p:spPr>
              <a:xfrm>
                <a:off x="3611908" y="2413920"/>
                <a:ext cx="43172" cy="46638"/>
              </a:xfrm>
              <a:custGeom>
                <a:avLst/>
                <a:gdLst>
                  <a:gd name="connsiteX0" fmla="*/ 43173 w 43172"/>
                  <a:gd name="connsiteY0" fmla="*/ 0 h 46638"/>
                  <a:gd name="connsiteX1" fmla="*/ 36886 w 43172"/>
                  <a:gd name="connsiteY1" fmla="*/ 19050 h 46638"/>
                  <a:gd name="connsiteX2" fmla="*/ 22980 w 43172"/>
                  <a:gd name="connsiteY2" fmla="*/ 42291 h 46638"/>
                  <a:gd name="connsiteX3" fmla="*/ 5664 w 43172"/>
                  <a:gd name="connsiteY3" fmla="*/ 43729 h 46638"/>
                  <a:gd name="connsiteX4" fmla="*/ 2597 w 43172"/>
                  <a:gd name="connsiteY4" fmla="*/ 39815 h 46638"/>
                  <a:gd name="connsiteX5" fmla="*/ 120 w 43172"/>
                  <a:gd name="connsiteY5" fmla="*/ 32004 h 46638"/>
                  <a:gd name="connsiteX6" fmla="*/ 4406 w 43172"/>
                  <a:gd name="connsiteY6" fmla="*/ 7429 h 4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72" h="46638">
                    <a:moveTo>
                      <a:pt x="43173" y="0"/>
                    </a:moveTo>
                    <a:cubicBezTo>
                      <a:pt x="41554" y="5810"/>
                      <a:pt x="39363" y="12763"/>
                      <a:pt x="36886" y="19050"/>
                    </a:cubicBezTo>
                    <a:cubicBezTo>
                      <a:pt x="33639" y="27546"/>
                      <a:pt x="28933" y="35414"/>
                      <a:pt x="22980" y="42291"/>
                    </a:cubicBezTo>
                    <a:cubicBezTo>
                      <a:pt x="18599" y="47473"/>
                      <a:pt x="10845" y="48111"/>
                      <a:pt x="5664" y="43729"/>
                    </a:cubicBezTo>
                    <a:cubicBezTo>
                      <a:pt x="4387" y="42643"/>
                      <a:pt x="3340" y="41310"/>
                      <a:pt x="2597" y="39815"/>
                    </a:cubicBezTo>
                    <a:cubicBezTo>
                      <a:pt x="1501" y="37300"/>
                      <a:pt x="672" y="34690"/>
                      <a:pt x="120" y="32004"/>
                    </a:cubicBezTo>
                    <a:cubicBezTo>
                      <a:pt x="-451" y="23584"/>
                      <a:pt x="1025" y="15154"/>
                      <a:pt x="4406" y="7429"/>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FFC69721-914C-5B7E-E090-7343494A8668}"/>
                  </a:ext>
                </a:extLst>
              </p:cNvPr>
              <p:cNvSpPr/>
              <p:nvPr/>
            </p:nvSpPr>
            <p:spPr>
              <a:xfrm>
                <a:off x="3612600" y="2369915"/>
                <a:ext cx="38100" cy="3429"/>
              </a:xfrm>
              <a:custGeom>
                <a:avLst/>
                <a:gdLst>
                  <a:gd name="connsiteX0" fmla="*/ 0 w 38100"/>
                  <a:gd name="connsiteY0" fmla="*/ 0 h 3429"/>
                  <a:gd name="connsiteX1" fmla="*/ 38100 w 38100"/>
                  <a:gd name="connsiteY1" fmla="*/ 3429 h 3429"/>
                </a:gdLst>
                <a:ahLst/>
                <a:cxnLst>
                  <a:cxn ang="0">
                    <a:pos x="connsiteX0" y="connsiteY0"/>
                  </a:cxn>
                  <a:cxn ang="0">
                    <a:pos x="connsiteX1" y="connsiteY1"/>
                  </a:cxn>
                </a:cxnLst>
                <a:rect l="l" t="t" r="r" b="b"/>
                <a:pathLst>
                  <a:path w="38100" h="3429">
                    <a:moveTo>
                      <a:pt x="0" y="0"/>
                    </a:moveTo>
                    <a:cubicBezTo>
                      <a:pt x="12763" y="238"/>
                      <a:pt x="25498" y="1381"/>
                      <a:pt x="38100" y="3429"/>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E97E6BDF-E0A0-9D13-D1CD-0983D90FC84B}"/>
                  </a:ext>
                </a:extLst>
              </p:cNvPr>
              <p:cNvSpPr/>
              <p:nvPr/>
            </p:nvSpPr>
            <p:spPr>
              <a:xfrm>
                <a:off x="3598217" y="2427350"/>
                <a:ext cx="5810" cy="26193"/>
              </a:xfrm>
              <a:custGeom>
                <a:avLst/>
                <a:gdLst>
                  <a:gd name="connsiteX0" fmla="*/ 0 w 5810"/>
                  <a:gd name="connsiteY0" fmla="*/ 0 h 26193"/>
                  <a:gd name="connsiteX1" fmla="*/ 5810 w 5810"/>
                  <a:gd name="connsiteY1" fmla="*/ 26194 h 26193"/>
                </a:gdLst>
                <a:ahLst/>
                <a:cxnLst>
                  <a:cxn ang="0">
                    <a:pos x="connsiteX0" y="connsiteY0"/>
                  </a:cxn>
                  <a:cxn ang="0">
                    <a:pos x="connsiteX1" y="connsiteY1"/>
                  </a:cxn>
                </a:cxnLst>
                <a:rect l="l" t="t" r="r" b="b"/>
                <a:pathLst>
                  <a:path w="5810" h="26193">
                    <a:moveTo>
                      <a:pt x="0" y="0"/>
                    </a:moveTo>
                    <a:cubicBezTo>
                      <a:pt x="1905" y="8763"/>
                      <a:pt x="3905" y="17526"/>
                      <a:pt x="5810" y="26194"/>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C22FAFA0-45B1-B939-EC70-7EAD1F8B753E}"/>
                  </a:ext>
                </a:extLst>
              </p:cNvPr>
              <p:cNvSpPr/>
              <p:nvPr/>
            </p:nvSpPr>
            <p:spPr>
              <a:xfrm>
                <a:off x="2121461" y="2740818"/>
                <a:ext cx="49074" cy="148780"/>
              </a:xfrm>
              <a:custGeom>
                <a:avLst/>
                <a:gdLst>
                  <a:gd name="connsiteX0" fmla="*/ 47625 w 49074"/>
                  <a:gd name="connsiteY0" fmla="*/ 148780 h 148780"/>
                  <a:gd name="connsiteX1" fmla="*/ 0 w 49074"/>
                  <a:gd name="connsiteY1" fmla="*/ 15430 h 148780"/>
                  <a:gd name="connsiteX2" fmla="*/ 857 w 49074"/>
                  <a:gd name="connsiteY2" fmla="*/ 0 h 148780"/>
                  <a:gd name="connsiteX3" fmla="*/ 24003 w 49074"/>
                  <a:gd name="connsiteY3" fmla="*/ 62579 h 148780"/>
                  <a:gd name="connsiteX4" fmla="*/ 43815 w 49074"/>
                  <a:gd name="connsiteY4" fmla="*/ 94964 h 148780"/>
                  <a:gd name="connsiteX5" fmla="*/ 47625 w 49074"/>
                  <a:gd name="connsiteY5" fmla="*/ 148780 h 14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74" h="148780">
                    <a:moveTo>
                      <a:pt x="47625" y="148780"/>
                    </a:moveTo>
                    <a:cubicBezTo>
                      <a:pt x="24146" y="107423"/>
                      <a:pt x="8030" y="62303"/>
                      <a:pt x="0" y="15430"/>
                    </a:cubicBezTo>
                    <a:cubicBezTo>
                      <a:pt x="0" y="11621"/>
                      <a:pt x="0" y="5905"/>
                      <a:pt x="857" y="0"/>
                    </a:cubicBezTo>
                    <a:cubicBezTo>
                      <a:pt x="3858" y="22317"/>
                      <a:pt x="11763" y="43682"/>
                      <a:pt x="24003" y="62579"/>
                    </a:cubicBezTo>
                    <a:cubicBezTo>
                      <a:pt x="31575" y="72752"/>
                      <a:pt x="38205" y="83591"/>
                      <a:pt x="43815" y="94964"/>
                    </a:cubicBezTo>
                    <a:cubicBezTo>
                      <a:pt x="49139" y="112385"/>
                      <a:pt x="50444" y="130788"/>
                      <a:pt x="47625" y="14878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2D1350F6-43FC-72FB-43B2-16E17D0ECBED}"/>
                  </a:ext>
                </a:extLst>
              </p:cNvPr>
              <p:cNvSpPr/>
              <p:nvPr/>
            </p:nvSpPr>
            <p:spPr>
              <a:xfrm>
                <a:off x="1980111" y="5194649"/>
                <a:ext cx="449216" cy="414148"/>
              </a:xfrm>
              <a:custGeom>
                <a:avLst/>
                <a:gdLst>
                  <a:gd name="connsiteX0" fmla="*/ 431290 w 449216"/>
                  <a:gd name="connsiteY0" fmla="*/ 414147 h 414148"/>
                  <a:gd name="connsiteX1" fmla="*/ 20191 w 449216"/>
                  <a:gd name="connsiteY1" fmla="*/ 414147 h 414148"/>
                  <a:gd name="connsiteX2" fmla="*/ 2856 w 449216"/>
                  <a:gd name="connsiteY2" fmla="*/ 399764 h 414148"/>
                  <a:gd name="connsiteX3" fmla="*/ 35050 w 449216"/>
                  <a:gd name="connsiteY3" fmla="*/ 196977 h 414148"/>
                  <a:gd name="connsiteX4" fmla="*/ 38765 w 449216"/>
                  <a:gd name="connsiteY4" fmla="*/ 0 h 414148"/>
                  <a:gd name="connsiteX5" fmla="*/ 249363 w 449216"/>
                  <a:gd name="connsiteY5" fmla="*/ 35814 h 414148"/>
                  <a:gd name="connsiteX6" fmla="*/ 222788 w 449216"/>
                  <a:gd name="connsiteY6" fmla="*/ 203740 h 414148"/>
                  <a:gd name="connsiteX7" fmla="*/ 347851 w 449216"/>
                  <a:gd name="connsiteY7" fmla="*/ 313754 h 414148"/>
                  <a:gd name="connsiteX8" fmla="*/ 449102 w 449216"/>
                  <a:gd name="connsiteY8" fmla="*/ 394430 h 414148"/>
                  <a:gd name="connsiteX9" fmla="*/ 433500 w 449216"/>
                  <a:gd name="connsiteY9" fmla="*/ 414033 h 414148"/>
                  <a:gd name="connsiteX10" fmla="*/ 431290 w 449216"/>
                  <a:gd name="connsiteY10" fmla="*/ 414147 h 4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216" h="414148">
                    <a:moveTo>
                      <a:pt x="431290" y="414147"/>
                    </a:moveTo>
                    <a:lnTo>
                      <a:pt x="20191" y="414147"/>
                    </a:lnTo>
                    <a:cubicBezTo>
                      <a:pt x="11705" y="414157"/>
                      <a:pt x="4418" y="408108"/>
                      <a:pt x="2856" y="399764"/>
                    </a:cubicBezTo>
                    <a:cubicBezTo>
                      <a:pt x="-3431" y="367094"/>
                      <a:pt x="-2002" y="294037"/>
                      <a:pt x="35050" y="196977"/>
                    </a:cubicBezTo>
                    <a:lnTo>
                      <a:pt x="38765" y="0"/>
                    </a:lnTo>
                    <a:lnTo>
                      <a:pt x="249363" y="35814"/>
                    </a:lnTo>
                    <a:lnTo>
                      <a:pt x="222788" y="203740"/>
                    </a:lnTo>
                    <a:cubicBezTo>
                      <a:pt x="222788" y="203740"/>
                      <a:pt x="307560" y="297085"/>
                      <a:pt x="347851" y="313754"/>
                    </a:cubicBezTo>
                    <a:cubicBezTo>
                      <a:pt x="376426" y="325564"/>
                      <a:pt x="440530" y="326803"/>
                      <a:pt x="449102" y="394430"/>
                    </a:cubicBezTo>
                    <a:cubicBezTo>
                      <a:pt x="450207" y="404155"/>
                      <a:pt x="443225" y="412928"/>
                      <a:pt x="433500" y="414033"/>
                    </a:cubicBezTo>
                    <a:cubicBezTo>
                      <a:pt x="432767" y="414118"/>
                      <a:pt x="432024" y="414157"/>
                      <a:pt x="431290" y="414147"/>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5BF6CBAC-FE34-718C-2993-D6D117D68309}"/>
                  </a:ext>
                </a:extLst>
              </p:cNvPr>
              <p:cNvSpPr/>
              <p:nvPr/>
            </p:nvSpPr>
            <p:spPr>
              <a:xfrm>
                <a:off x="1980111" y="5391626"/>
                <a:ext cx="449026" cy="217170"/>
              </a:xfrm>
              <a:custGeom>
                <a:avLst/>
                <a:gdLst>
                  <a:gd name="connsiteX0" fmla="*/ 104488 w 449026"/>
                  <a:gd name="connsiteY0" fmla="*/ 65437 h 217170"/>
                  <a:gd name="connsiteX1" fmla="*/ 222597 w 449026"/>
                  <a:gd name="connsiteY1" fmla="*/ 6763 h 217170"/>
                  <a:gd name="connsiteX2" fmla="*/ 347661 w 449026"/>
                  <a:gd name="connsiteY2" fmla="*/ 116777 h 217170"/>
                  <a:gd name="connsiteX3" fmla="*/ 448912 w 449026"/>
                  <a:gd name="connsiteY3" fmla="*/ 197453 h 217170"/>
                  <a:gd name="connsiteX4" fmla="*/ 433310 w 449026"/>
                  <a:gd name="connsiteY4" fmla="*/ 217056 h 217170"/>
                  <a:gd name="connsiteX5" fmla="*/ 431290 w 449026"/>
                  <a:gd name="connsiteY5" fmla="*/ 217170 h 217170"/>
                  <a:gd name="connsiteX6" fmla="*/ 20191 w 449026"/>
                  <a:gd name="connsiteY6" fmla="*/ 217170 h 217170"/>
                  <a:gd name="connsiteX7" fmla="*/ 2856 w 449026"/>
                  <a:gd name="connsiteY7" fmla="*/ 202787 h 217170"/>
                  <a:gd name="connsiteX8" fmla="*/ 35050 w 449026"/>
                  <a:gd name="connsiteY8" fmla="*/ 0 h 217170"/>
                  <a:gd name="connsiteX9" fmla="*/ 104488 w 449026"/>
                  <a:gd name="connsiteY9" fmla="*/ 65437 h 2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9026" h="217170">
                    <a:moveTo>
                      <a:pt x="104488" y="65437"/>
                    </a:moveTo>
                    <a:cubicBezTo>
                      <a:pt x="201643" y="87440"/>
                      <a:pt x="222597" y="6763"/>
                      <a:pt x="222597" y="6763"/>
                    </a:cubicBezTo>
                    <a:cubicBezTo>
                      <a:pt x="222597" y="6763"/>
                      <a:pt x="307370" y="100108"/>
                      <a:pt x="347661" y="116777"/>
                    </a:cubicBezTo>
                    <a:cubicBezTo>
                      <a:pt x="376236" y="128588"/>
                      <a:pt x="440339" y="129826"/>
                      <a:pt x="448912" y="197453"/>
                    </a:cubicBezTo>
                    <a:cubicBezTo>
                      <a:pt x="450016" y="207178"/>
                      <a:pt x="443035" y="215951"/>
                      <a:pt x="433310" y="217056"/>
                    </a:cubicBezTo>
                    <a:cubicBezTo>
                      <a:pt x="432643" y="217132"/>
                      <a:pt x="431967" y="217170"/>
                      <a:pt x="431290" y="217170"/>
                    </a:cubicBezTo>
                    <a:lnTo>
                      <a:pt x="20191" y="217170"/>
                    </a:lnTo>
                    <a:cubicBezTo>
                      <a:pt x="11705" y="217180"/>
                      <a:pt x="4418" y="211131"/>
                      <a:pt x="2856" y="202787"/>
                    </a:cubicBezTo>
                    <a:cubicBezTo>
                      <a:pt x="-3431" y="170117"/>
                      <a:pt x="-2002" y="97060"/>
                      <a:pt x="35050" y="0"/>
                    </a:cubicBezTo>
                    <a:cubicBezTo>
                      <a:pt x="35050" y="0"/>
                      <a:pt x="52767" y="53721"/>
                      <a:pt x="104488" y="65437"/>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5C86B32F-7DFF-A864-1005-A6DB381834DC}"/>
                  </a:ext>
                </a:extLst>
              </p:cNvPr>
              <p:cNvSpPr/>
              <p:nvPr/>
            </p:nvSpPr>
            <p:spPr>
              <a:xfrm>
                <a:off x="2897272" y="5115115"/>
                <a:ext cx="225361" cy="380142"/>
              </a:xfrm>
              <a:custGeom>
                <a:avLst/>
                <a:gdLst>
                  <a:gd name="connsiteX0" fmla="*/ 35052 w 225361"/>
                  <a:gd name="connsiteY0" fmla="*/ 380143 h 380142"/>
                  <a:gd name="connsiteX1" fmla="*/ 0 w 225361"/>
                  <a:gd name="connsiteY1" fmla="*/ 0 h 380142"/>
                  <a:gd name="connsiteX2" fmla="*/ 208788 w 225361"/>
                  <a:gd name="connsiteY2" fmla="*/ 36767 h 380142"/>
                  <a:gd name="connsiteX3" fmla="*/ 225362 w 225361"/>
                  <a:gd name="connsiteY3" fmla="*/ 338900 h 380142"/>
                  <a:gd name="connsiteX4" fmla="*/ 35052 w 225361"/>
                  <a:gd name="connsiteY4" fmla="*/ 380143 h 38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61" h="380142">
                    <a:moveTo>
                      <a:pt x="35052" y="380143"/>
                    </a:moveTo>
                    <a:lnTo>
                      <a:pt x="0" y="0"/>
                    </a:lnTo>
                    <a:lnTo>
                      <a:pt x="208788" y="36767"/>
                    </a:lnTo>
                    <a:lnTo>
                      <a:pt x="225362" y="338900"/>
                    </a:lnTo>
                    <a:lnTo>
                      <a:pt x="35052" y="380143"/>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46F68C7E-6016-5A8B-60AD-88122BF3054A}"/>
                  </a:ext>
                </a:extLst>
              </p:cNvPr>
              <p:cNvSpPr/>
              <p:nvPr/>
            </p:nvSpPr>
            <p:spPr>
              <a:xfrm>
                <a:off x="2018770" y="3975258"/>
                <a:ext cx="1161331" cy="1275492"/>
              </a:xfrm>
              <a:custGeom>
                <a:avLst/>
                <a:gdLst>
                  <a:gd name="connsiteX0" fmla="*/ 433589 w 1161331"/>
                  <a:gd name="connsiteY0" fmla="*/ 27622 h 1275492"/>
                  <a:gd name="connsiteX1" fmla="*/ 644473 w 1161331"/>
                  <a:gd name="connsiteY1" fmla="*/ 97155 h 1275492"/>
                  <a:gd name="connsiteX2" fmla="*/ 1161299 w 1161331"/>
                  <a:gd name="connsiteY2" fmla="*/ 348044 h 1275492"/>
                  <a:gd name="connsiteX3" fmla="*/ 1106054 w 1161331"/>
                  <a:gd name="connsiteY3" fmla="*/ 1275493 h 1275492"/>
                  <a:gd name="connsiteX4" fmla="*/ 868596 w 1161331"/>
                  <a:gd name="connsiteY4" fmla="*/ 1198245 h 1275492"/>
                  <a:gd name="connsiteX5" fmla="*/ 824114 w 1161331"/>
                  <a:gd name="connsiteY5" fmla="*/ 483203 h 1275492"/>
                  <a:gd name="connsiteX6" fmla="*/ 141838 w 1161331"/>
                  <a:gd name="connsiteY6" fmla="*/ 328803 h 1275492"/>
                  <a:gd name="connsiteX7" fmla="*/ 41731 w 1161331"/>
                  <a:gd name="connsiteY7" fmla="*/ 0 h 1275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1331" h="1275492">
                    <a:moveTo>
                      <a:pt x="433589" y="27622"/>
                    </a:moveTo>
                    <a:cubicBezTo>
                      <a:pt x="433589" y="27622"/>
                      <a:pt x="475023" y="70104"/>
                      <a:pt x="644473" y="97155"/>
                    </a:cubicBezTo>
                    <a:cubicBezTo>
                      <a:pt x="813922" y="124206"/>
                      <a:pt x="1165205" y="209074"/>
                      <a:pt x="1161299" y="348044"/>
                    </a:cubicBezTo>
                    <a:cubicBezTo>
                      <a:pt x="1157394" y="487013"/>
                      <a:pt x="1106054" y="1275493"/>
                      <a:pt x="1106054" y="1275493"/>
                    </a:cubicBezTo>
                    <a:cubicBezTo>
                      <a:pt x="1106054" y="1275493"/>
                      <a:pt x="944129" y="1244632"/>
                      <a:pt x="868596" y="1198245"/>
                    </a:cubicBezTo>
                    <a:cubicBezTo>
                      <a:pt x="868596" y="1198245"/>
                      <a:pt x="820114" y="810006"/>
                      <a:pt x="824114" y="483203"/>
                    </a:cubicBezTo>
                    <a:cubicBezTo>
                      <a:pt x="824114" y="483203"/>
                      <a:pt x="384821" y="429196"/>
                      <a:pt x="141838" y="328803"/>
                    </a:cubicBezTo>
                    <a:cubicBezTo>
                      <a:pt x="-101144" y="228409"/>
                      <a:pt x="41731" y="0"/>
                      <a:pt x="41731"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E3B8564D-96C7-C458-036E-937C9E484292}"/>
                  </a:ext>
                </a:extLst>
              </p:cNvPr>
              <p:cNvSpPr/>
              <p:nvPr/>
            </p:nvSpPr>
            <p:spPr>
              <a:xfrm>
                <a:off x="1721515" y="3974687"/>
                <a:ext cx="722514" cy="1317021"/>
              </a:xfrm>
              <a:custGeom>
                <a:avLst/>
                <a:gdLst>
                  <a:gd name="connsiteX0" fmla="*/ 454905 w 722514"/>
                  <a:gd name="connsiteY0" fmla="*/ 8763 h 1317021"/>
                  <a:gd name="connsiteX1" fmla="*/ 439094 w 722514"/>
                  <a:gd name="connsiteY1" fmla="*/ 170688 h 1317021"/>
                  <a:gd name="connsiteX2" fmla="*/ 720177 w 722514"/>
                  <a:gd name="connsiteY2" fmla="*/ 467963 h 1317021"/>
                  <a:gd name="connsiteX3" fmla="*/ 527295 w 722514"/>
                  <a:gd name="connsiteY3" fmla="*/ 1317022 h 1317021"/>
                  <a:gd name="connsiteX4" fmla="*/ 277264 w 722514"/>
                  <a:gd name="connsiteY4" fmla="*/ 1251395 h 1317021"/>
                  <a:gd name="connsiteX5" fmla="*/ 376991 w 722514"/>
                  <a:gd name="connsiteY5" fmla="*/ 517970 h 1317021"/>
                  <a:gd name="connsiteX6" fmla="*/ 9897 w 722514"/>
                  <a:gd name="connsiteY6" fmla="*/ 344233 h 1317021"/>
                  <a:gd name="connsiteX7" fmla="*/ 40568 w 722514"/>
                  <a:gd name="connsiteY7" fmla="*/ 0 h 131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514" h="1317021">
                    <a:moveTo>
                      <a:pt x="454905" y="8763"/>
                    </a:moveTo>
                    <a:cubicBezTo>
                      <a:pt x="454905" y="8763"/>
                      <a:pt x="392517" y="113538"/>
                      <a:pt x="439094" y="170688"/>
                    </a:cubicBezTo>
                    <a:cubicBezTo>
                      <a:pt x="485671" y="227838"/>
                      <a:pt x="749990" y="336709"/>
                      <a:pt x="720177" y="467963"/>
                    </a:cubicBezTo>
                    <a:cubicBezTo>
                      <a:pt x="690363" y="599218"/>
                      <a:pt x="591684" y="876872"/>
                      <a:pt x="527295" y="1317022"/>
                    </a:cubicBezTo>
                    <a:cubicBezTo>
                      <a:pt x="527295" y="1317022"/>
                      <a:pt x="377658" y="1293876"/>
                      <a:pt x="277264" y="1251395"/>
                    </a:cubicBezTo>
                    <a:cubicBezTo>
                      <a:pt x="277264" y="1251395"/>
                      <a:pt x="260595" y="711137"/>
                      <a:pt x="376991" y="517970"/>
                    </a:cubicBezTo>
                    <a:cubicBezTo>
                      <a:pt x="376991" y="517970"/>
                      <a:pt x="43616" y="456152"/>
                      <a:pt x="9897" y="344233"/>
                    </a:cubicBezTo>
                    <a:cubicBezTo>
                      <a:pt x="-23821" y="232315"/>
                      <a:pt x="39330" y="61055"/>
                      <a:pt x="40568"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134E5A8C-8BF6-6225-720D-A2A0E8F093BE}"/>
                  </a:ext>
                </a:extLst>
              </p:cNvPr>
              <p:cNvSpPr/>
              <p:nvPr/>
            </p:nvSpPr>
            <p:spPr>
              <a:xfrm>
                <a:off x="2859059" y="5172792"/>
                <a:ext cx="287119" cy="137516"/>
              </a:xfrm>
              <a:custGeom>
                <a:avLst/>
                <a:gdLst>
                  <a:gd name="connsiteX0" fmla="*/ 286816 w 287119"/>
                  <a:gd name="connsiteY0" fmla="*/ 78626 h 137516"/>
                  <a:gd name="connsiteX1" fmla="*/ 277862 w 287119"/>
                  <a:gd name="connsiteY1" fmla="*/ 128537 h 137516"/>
                  <a:gd name="connsiteX2" fmla="*/ 267804 w 287119"/>
                  <a:gd name="connsiteY2" fmla="*/ 137500 h 137516"/>
                  <a:gd name="connsiteX3" fmla="*/ 267670 w 287119"/>
                  <a:gd name="connsiteY3" fmla="*/ 137491 h 137516"/>
                  <a:gd name="connsiteX4" fmla="*/ 5733 w 287119"/>
                  <a:gd name="connsiteY4" fmla="*/ 77197 h 137516"/>
                  <a:gd name="connsiteX5" fmla="*/ 18 w 287119"/>
                  <a:gd name="connsiteY5" fmla="*/ 65291 h 137516"/>
                  <a:gd name="connsiteX6" fmla="*/ 1827 w 287119"/>
                  <a:gd name="connsiteY6" fmla="*/ 10999 h 137516"/>
                  <a:gd name="connsiteX7" fmla="*/ 14972 w 287119"/>
                  <a:gd name="connsiteY7" fmla="*/ 807 h 137516"/>
                  <a:gd name="connsiteX8" fmla="*/ 277291 w 287119"/>
                  <a:gd name="connsiteY8" fmla="*/ 63195 h 137516"/>
                  <a:gd name="connsiteX9" fmla="*/ 286816 w 287119"/>
                  <a:gd name="connsiteY9" fmla="*/ 78626 h 13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119" h="137516">
                    <a:moveTo>
                      <a:pt x="286816" y="78626"/>
                    </a:moveTo>
                    <a:lnTo>
                      <a:pt x="277862" y="128537"/>
                    </a:lnTo>
                    <a:cubicBezTo>
                      <a:pt x="277557" y="133785"/>
                      <a:pt x="273061" y="137805"/>
                      <a:pt x="267804" y="137500"/>
                    </a:cubicBezTo>
                    <a:cubicBezTo>
                      <a:pt x="267756" y="137500"/>
                      <a:pt x="267718" y="137491"/>
                      <a:pt x="267670" y="137491"/>
                    </a:cubicBezTo>
                    <a:cubicBezTo>
                      <a:pt x="229570" y="133585"/>
                      <a:pt x="67645" y="115202"/>
                      <a:pt x="5733" y="77197"/>
                    </a:cubicBezTo>
                    <a:cubicBezTo>
                      <a:pt x="1932" y="74454"/>
                      <a:pt x="-220" y="69968"/>
                      <a:pt x="18" y="65291"/>
                    </a:cubicBezTo>
                    <a:lnTo>
                      <a:pt x="1827" y="10999"/>
                    </a:lnTo>
                    <a:cubicBezTo>
                      <a:pt x="1827" y="2998"/>
                      <a:pt x="8590" y="-2051"/>
                      <a:pt x="14972" y="807"/>
                    </a:cubicBezTo>
                    <a:cubicBezTo>
                      <a:pt x="42023" y="12903"/>
                      <a:pt x="116127" y="39954"/>
                      <a:pt x="277291" y="63195"/>
                    </a:cubicBezTo>
                    <a:cubicBezTo>
                      <a:pt x="284101" y="64929"/>
                      <a:pt x="288320" y="71758"/>
                      <a:pt x="286816" y="7862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9210679-5076-7FCC-D571-69D80BCB2B69}"/>
                  </a:ext>
                </a:extLst>
              </p:cNvPr>
              <p:cNvSpPr/>
              <p:nvPr/>
            </p:nvSpPr>
            <p:spPr>
              <a:xfrm>
                <a:off x="1986205" y="5197523"/>
                <a:ext cx="281554" cy="130395"/>
              </a:xfrm>
              <a:custGeom>
                <a:avLst/>
                <a:gdLst>
                  <a:gd name="connsiteX0" fmla="*/ 281464 w 281554"/>
                  <a:gd name="connsiteY0" fmla="*/ 68659 h 130395"/>
                  <a:gd name="connsiteX1" fmla="*/ 274740 w 281554"/>
                  <a:gd name="connsiteY1" fmla="*/ 59562 h 130395"/>
                  <a:gd name="connsiteX2" fmla="*/ 270987 w 281554"/>
                  <a:gd name="connsiteY2" fmla="*/ 59896 h 130395"/>
                  <a:gd name="connsiteX3" fmla="*/ 212789 w 281554"/>
                  <a:gd name="connsiteY3" fmla="*/ 60753 h 130395"/>
                  <a:gd name="connsiteX4" fmla="*/ 10383 w 281554"/>
                  <a:gd name="connsiteY4" fmla="*/ 364 h 130395"/>
                  <a:gd name="connsiteX5" fmla="*/ 362 w 281554"/>
                  <a:gd name="connsiteY5" fmla="*/ 5622 h 130395"/>
                  <a:gd name="connsiteX6" fmla="*/ 1 w 281554"/>
                  <a:gd name="connsiteY6" fmla="*/ 8080 h 130395"/>
                  <a:gd name="connsiteX7" fmla="*/ 1 w 281554"/>
                  <a:gd name="connsiteY7" fmla="*/ 59229 h 130395"/>
                  <a:gd name="connsiteX8" fmla="*/ 4763 w 281554"/>
                  <a:gd name="connsiteY8" fmla="*/ 66563 h 130395"/>
                  <a:gd name="connsiteX9" fmla="*/ 267843 w 281554"/>
                  <a:gd name="connsiteY9" fmla="*/ 127333 h 130395"/>
                  <a:gd name="connsiteX10" fmla="*/ 273939 w 281554"/>
                  <a:gd name="connsiteY10" fmla="*/ 120570 h 130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1554" h="130395">
                    <a:moveTo>
                      <a:pt x="281464" y="68659"/>
                    </a:moveTo>
                    <a:cubicBezTo>
                      <a:pt x="282122" y="64287"/>
                      <a:pt x="279102" y="60220"/>
                      <a:pt x="274740" y="59562"/>
                    </a:cubicBezTo>
                    <a:cubicBezTo>
                      <a:pt x="273473" y="59372"/>
                      <a:pt x="272196" y="59486"/>
                      <a:pt x="270987" y="59896"/>
                    </a:cubicBezTo>
                    <a:cubicBezTo>
                      <a:pt x="252089" y="65858"/>
                      <a:pt x="231858" y="66154"/>
                      <a:pt x="212789" y="60753"/>
                    </a:cubicBezTo>
                    <a:cubicBezTo>
                      <a:pt x="169926" y="51228"/>
                      <a:pt x="46959" y="12080"/>
                      <a:pt x="10383" y="364"/>
                    </a:cubicBezTo>
                    <a:cubicBezTo>
                      <a:pt x="6163" y="-950"/>
                      <a:pt x="1677" y="1403"/>
                      <a:pt x="362" y="5622"/>
                    </a:cubicBezTo>
                    <a:cubicBezTo>
                      <a:pt x="115" y="6413"/>
                      <a:pt x="-9" y="7242"/>
                      <a:pt x="1" y="8080"/>
                    </a:cubicBezTo>
                    <a:lnTo>
                      <a:pt x="1" y="59229"/>
                    </a:lnTo>
                    <a:cubicBezTo>
                      <a:pt x="-28" y="62410"/>
                      <a:pt x="1848" y="65297"/>
                      <a:pt x="4763" y="66563"/>
                    </a:cubicBezTo>
                    <a:cubicBezTo>
                      <a:pt x="33338" y="79327"/>
                      <a:pt x="187357" y="145240"/>
                      <a:pt x="267843" y="127333"/>
                    </a:cubicBezTo>
                    <a:cubicBezTo>
                      <a:pt x="271073" y="126542"/>
                      <a:pt x="273492" y="123866"/>
                      <a:pt x="273939" y="12057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75455540-7915-C69A-735C-27A3BB3A13EE}"/>
                  </a:ext>
                </a:extLst>
              </p:cNvPr>
              <p:cNvSpPr/>
              <p:nvPr/>
            </p:nvSpPr>
            <p:spPr>
              <a:xfrm>
                <a:off x="2145178" y="4042886"/>
                <a:ext cx="5905" cy="26098"/>
              </a:xfrm>
              <a:custGeom>
                <a:avLst/>
                <a:gdLst>
                  <a:gd name="connsiteX0" fmla="*/ 5905 w 5905"/>
                  <a:gd name="connsiteY0" fmla="*/ 0 h 26098"/>
                  <a:gd name="connsiteX1" fmla="*/ 0 w 5905"/>
                  <a:gd name="connsiteY1" fmla="*/ 26098 h 26098"/>
                </a:gdLst>
                <a:ahLst/>
                <a:cxnLst>
                  <a:cxn ang="0">
                    <a:pos x="connsiteX0" y="connsiteY0"/>
                  </a:cxn>
                  <a:cxn ang="0">
                    <a:pos x="connsiteX1" y="connsiteY1"/>
                  </a:cxn>
                </a:cxnLst>
                <a:rect l="l" t="t" r="r" b="b"/>
                <a:pathLst>
                  <a:path w="5905" h="26098">
                    <a:moveTo>
                      <a:pt x="5905" y="0"/>
                    </a:moveTo>
                    <a:cubicBezTo>
                      <a:pt x="3324" y="8553"/>
                      <a:pt x="1353" y="17269"/>
                      <a:pt x="0" y="26098"/>
                    </a:cubicBezTo>
                  </a:path>
                </a:pathLst>
              </a:custGeom>
              <a:noFill/>
              <a:ln w="9525" cap="rnd">
                <a:solidFill>
                  <a:srgbClr val="7F7F7F"/>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59CB878-5479-E7CA-C8B0-27216F15D03F}"/>
                  </a:ext>
                </a:extLst>
              </p:cNvPr>
              <p:cNvSpPr/>
              <p:nvPr/>
            </p:nvSpPr>
            <p:spPr>
              <a:xfrm>
                <a:off x="2868013" y="5384673"/>
                <a:ext cx="542292" cy="226215"/>
              </a:xfrm>
              <a:custGeom>
                <a:avLst/>
                <a:gdLst>
                  <a:gd name="connsiteX0" fmla="*/ 542085 w 542292"/>
                  <a:gd name="connsiteY0" fmla="*/ 197929 h 226215"/>
                  <a:gd name="connsiteX1" fmla="*/ 515129 w 542292"/>
                  <a:gd name="connsiteY1" fmla="*/ 224980 h 226215"/>
                  <a:gd name="connsiteX2" fmla="*/ 218711 w 542292"/>
                  <a:gd name="connsiteY2" fmla="*/ 226028 h 226215"/>
                  <a:gd name="connsiteX3" fmla="*/ 119365 w 542292"/>
                  <a:gd name="connsiteY3" fmla="*/ 194500 h 226215"/>
                  <a:gd name="connsiteX4" fmla="*/ 108792 w 542292"/>
                  <a:gd name="connsiteY4" fmla="*/ 224123 h 226215"/>
                  <a:gd name="connsiteX5" fmla="*/ 29259 w 542292"/>
                  <a:gd name="connsiteY5" fmla="*/ 226028 h 226215"/>
                  <a:gd name="connsiteX6" fmla="*/ 2208 w 542292"/>
                  <a:gd name="connsiteY6" fmla="*/ 199168 h 226215"/>
                  <a:gd name="connsiteX7" fmla="*/ 2208 w 542292"/>
                  <a:gd name="connsiteY7" fmla="*/ 198787 h 226215"/>
                  <a:gd name="connsiteX8" fmla="*/ 47356 w 542292"/>
                  <a:gd name="connsiteY8" fmla="*/ 15812 h 226215"/>
                  <a:gd name="connsiteX9" fmla="*/ 114031 w 542292"/>
                  <a:gd name="connsiteY9" fmla="*/ 61817 h 226215"/>
                  <a:gd name="connsiteX10" fmla="*/ 258621 w 542292"/>
                  <a:gd name="connsiteY10" fmla="*/ 0 h 226215"/>
                  <a:gd name="connsiteX11" fmla="*/ 391971 w 542292"/>
                  <a:gd name="connsiteY11" fmla="*/ 107156 h 226215"/>
                  <a:gd name="connsiteX12" fmla="*/ 542085 w 542292"/>
                  <a:gd name="connsiteY12" fmla="*/ 197929 h 22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292" h="226215">
                    <a:moveTo>
                      <a:pt x="542085" y="197929"/>
                    </a:moveTo>
                    <a:cubicBezTo>
                      <a:pt x="542085" y="212836"/>
                      <a:pt x="530036" y="224933"/>
                      <a:pt x="515129" y="224980"/>
                    </a:cubicBezTo>
                    <a:cubicBezTo>
                      <a:pt x="515129" y="224980"/>
                      <a:pt x="236427" y="226790"/>
                      <a:pt x="218711" y="226028"/>
                    </a:cubicBezTo>
                    <a:cubicBezTo>
                      <a:pt x="203471" y="225362"/>
                      <a:pt x="183659" y="200978"/>
                      <a:pt x="119365" y="194500"/>
                    </a:cubicBezTo>
                    <a:cubicBezTo>
                      <a:pt x="104411" y="193072"/>
                      <a:pt x="98791" y="206788"/>
                      <a:pt x="108792" y="224123"/>
                    </a:cubicBezTo>
                    <a:lnTo>
                      <a:pt x="29259" y="226028"/>
                    </a:lnTo>
                    <a:cubicBezTo>
                      <a:pt x="14371" y="226085"/>
                      <a:pt x="2255" y="214055"/>
                      <a:pt x="2208" y="199168"/>
                    </a:cubicBezTo>
                    <a:cubicBezTo>
                      <a:pt x="2208" y="199044"/>
                      <a:pt x="2208" y="198911"/>
                      <a:pt x="2208" y="198787"/>
                    </a:cubicBezTo>
                    <a:cubicBezTo>
                      <a:pt x="2208" y="166116"/>
                      <a:pt x="-15128" y="93440"/>
                      <a:pt x="47356" y="15812"/>
                    </a:cubicBezTo>
                    <a:cubicBezTo>
                      <a:pt x="54595" y="44387"/>
                      <a:pt x="78122" y="60103"/>
                      <a:pt x="114031" y="61817"/>
                    </a:cubicBezTo>
                    <a:cubicBezTo>
                      <a:pt x="259383" y="68389"/>
                      <a:pt x="258621" y="0"/>
                      <a:pt x="258621" y="0"/>
                    </a:cubicBezTo>
                    <a:cubicBezTo>
                      <a:pt x="258621" y="0"/>
                      <a:pt x="332820" y="86678"/>
                      <a:pt x="391971" y="107156"/>
                    </a:cubicBezTo>
                    <a:cubicBezTo>
                      <a:pt x="430261" y="120777"/>
                      <a:pt x="547895" y="147733"/>
                      <a:pt x="542085" y="197929"/>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09FD8B60-B858-280B-A934-3EC7CE021CA4}"/>
                  </a:ext>
                </a:extLst>
              </p:cNvPr>
              <p:cNvSpPr/>
              <p:nvPr/>
            </p:nvSpPr>
            <p:spPr>
              <a:xfrm>
                <a:off x="1668103" y="2914752"/>
                <a:ext cx="964735" cy="1128715"/>
              </a:xfrm>
              <a:custGeom>
                <a:avLst/>
                <a:gdLst>
                  <a:gd name="connsiteX0" fmla="*/ 912462 w 964735"/>
                  <a:gd name="connsiteY0" fmla="*/ 533298 h 1128715"/>
                  <a:gd name="connsiteX1" fmla="*/ 912462 w 964735"/>
                  <a:gd name="connsiteY1" fmla="*/ 533869 h 1128715"/>
                  <a:gd name="connsiteX2" fmla="*/ 788637 w 964735"/>
                  <a:gd name="connsiteY2" fmla="*/ 1096416 h 1128715"/>
                  <a:gd name="connsiteX3" fmla="*/ 80739 w 964735"/>
                  <a:gd name="connsiteY3" fmla="*/ 1096416 h 1128715"/>
                  <a:gd name="connsiteX4" fmla="*/ 99789 w 964735"/>
                  <a:gd name="connsiteY4" fmla="*/ 798569 h 1128715"/>
                  <a:gd name="connsiteX5" fmla="*/ 253 w 964735"/>
                  <a:gd name="connsiteY5" fmla="*/ 644169 h 1128715"/>
                  <a:gd name="connsiteX6" fmla="*/ 27209 w 964735"/>
                  <a:gd name="connsiteY6" fmla="*/ 262026 h 1128715"/>
                  <a:gd name="connsiteX7" fmla="*/ 150177 w 964735"/>
                  <a:gd name="connsiteY7" fmla="*/ 79336 h 1128715"/>
                  <a:gd name="connsiteX8" fmla="*/ 433641 w 964735"/>
                  <a:gd name="connsiteY8" fmla="*/ 11709 h 1128715"/>
                  <a:gd name="connsiteX9" fmla="*/ 805116 w 964735"/>
                  <a:gd name="connsiteY9" fmla="*/ 13899 h 1128715"/>
                  <a:gd name="connsiteX10" fmla="*/ 960183 w 964735"/>
                  <a:gd name="connsiteY10" fmla="*/ 166299 h 1128715"/>
                  <a:gd name="connsiteX11" fmla="*/ 912462 w 964735"/>
                  <a:gd name="connsiteY11" fmla="*/ 533298 h 112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4735" h="1128715">
                    <a:moveTo>
                      <a:pt x="912462" y="533298"/>
                    </a:moveTo>
                    <a:cubicBezTo>
                      <a:pt x="912424" y="533488"/>
                      <a:pt x="912424" y="533678"/>
                      <a:pt x="912462" y="533869"/>
                    </a:cubicBezTo>
                    <a:cubicBezTo>
                      <a:pt x="858646" y="727607"/>
                      <a:pt x="788637" y="1096416"/>
                      <a:pt x="788637" y="1096416"/>
                    </a:cubicBezTo>
                    <a:cubicBezTo>
                      <a:pt x="444118" y="1169091"/>
                      <a:pt x="80739" y="1096416"/>
                      <a:pt x="80739" y="1096416"/>
                    </a:cubicBezTo>
                    <a:cubicBezTo>
                      <a:pt x="78739" y="1016024"/>
                      <a:pt x="88550" y="910011"/>
                      <a:pt x="99789" y="798569"/>
                    </a:cubicBezTo>
                    <a:cubicBezTo>
                      <a:pt x="43306" y="782948"/>
                      <a:pt x="2539" y="730846"/>
                      <a:pt x="253" y="644169"/>
                    </a:cubicBezTo>
                    <a:cubicBezTo>
                      <a:pt x="-2414" y="539394"/>
                      <a:pt x="16636" y="350227"/>
                      <a:pt x="27209" y="262026"/>
                    </a:cubicBezTo>
                    <a:cubicBezTo>
                      <a:pt x="36734" y="184397"/>
                      <a:pt x="29876" y="138201"/>
                      <a:pt x="150177" y="79336"/>
                    </a:cubicBezTo>
                    <a:cubicBezTo>
                      <a:pt x="210470" y="44570"/>
                      <a:pt x="310482" y="28092"/>
                      <a:pt x="433641" y="11709"/>
                    </a:cubicBezTo>
                    <a:cubicBezTo>
                      <a:pt x="556980" y="-4608"/>
                      <a:pt x="681976" y="-3865"/>
                      <a:pt x="805116" y="13899"/>
                    </a:cubicBezTo>
                    <a:cubicBezTo>
                      <a:pt x="891507" y="26853"/>
                      <a:pt x="949705" y="83051"/>
                      <a:pt x="960183" y="166299"/>
                    </a:cubicBezTo>
                    <a:cubicBezTo>
                      <a:pt x="975137" y="291363"/>
                      <a:pt x="951705" y="406329"/>
                      <a:pt x="912462" y="533298"/>
                    </a:cubicBezTo>
                    <a:close/>
                  </a:path>
                </a:pathLst>
              </a:custGeom>
              <a:solidFill>
                <a:schemeClr val="accent1"/>
              </a:solidFill>
              <a:ln w="9525" cap="flat">
                <a:noFill/>
                <a:prstDash val="solid"/>
                <a:miter/>
              </a:ln>
            </p:spPr>
            <p:txBody>
              <a:bodyPr rtlCol="0" anchor="ctr"/>
              <a:lstStyle/>
              <a:p>
                <a:endParaRPr lang="zh-CN" altLang="en-US"/>
              </a:p>
            </p:txBody>
          </p:sp>
          <p:grpSp>
            <p:nvGrpSpPr>
              <p:cNvPr id="165" name="图形 19">
                <a:extLst>
                  <a:ext uri="{FF2B5EF4-FFF2-40B4-BE49-F238E27FC236}">
                    <a16:creationId xmlns:a16="http://schemas.microsoft.com/office/drawing/2014/main" id="{8E2CB86F-4DD0-51EF-B223-F44E392F0D76}"/>
                  </a:ext>
                </a:extLst>
              </p:cNvPr>
              <p:cNvGrpSpPr/>
              <p:nvPr/>
            </p:nvGrpSpPr>
            <p:grpSpPr>
              <a:xfrm>
                <a:off x="1748636" y="2901115"/>
                <a:ext cx="760778" cy="1142067"/>
                <a:chOff x="1748636" y="2901115"/>
                <a:chExt cx="760778" cy="1142067"/>
              </a:xfrm>
              <a:solidFill>
                <a:srgbClr val="000000">
                  <a:alpha val="30000"/>
                </a:srgbClr>
              </a:solidFill>
            </p:grpSpPr>
            <p:sp>
              <p:nvSpPr>
                <p:cNvPr id="166" name="任意多边形: 形状 165">
                  <a:extLst>
                    <a:ext uri="{FF2B5EF4-FFF2-40B4-BE49-F238E27FC236}">
                      <a16:creationId xmlns:a16="http://schemas.microsoft.com/office/drawing/2014/main" id="{9E63FD21-3005-451A-5131-AB36CC1DB921}"/>
                    </a:ext>
                  </a:extLst>
                </p:cNvPr>
                <p:cNvSpPr/>
                <p:nvPr/>
              </p:nvSpPr>
              <p:spPr>
                <a:xfrm>
                  <a:off x="1748636" y="3748582"/>
                  <a:ext cx="760778" cy="294600"/>
                </a:xfrm>
                <a:custGeom>
                  <a:avLst/>
                  <a:gdLst>
                    <a:gd name="connsiteX0" fmla="*/ 17 w 760778"/>
                    <a:gd name="connsiteY0" fmla="*/ 262300 h 294600"/>
                    <a:gd name="connsiteX1" fmla="*/ 10208 w 760778"/>
                    <a:gd name="connsiteY1" fmla="*/ 55131 h 294600"/>
                    <a:gd name="connsiteX2" fmla="*/ 350632 w 760778"/>
                    <a:gd name="connsiteY2" fmla="*/ 181433 h 294600"/>
                    <a:gd name="connsiteX3" fmla="*/ 205185 w 760778"/>
                    <a:gd name="connsiteY3" fmla="*/ 9221 h 294600"/>
                    <a:gd name="connsiteX4" fmla="*/ 760778 w 760778"/>
                    <a:gd name="connsiteY4" fmla="*/ 839 h 294600"/>
                    <a:gd name="connsiteX5" fmla="*/ 707915 w 760778"/>
                    <a:gd name="connsiteY5" fmla="*/ 262300 h 294600"/>
                    <a:gd name="connsiteX6" fmla="*/ 17 w 760778"/>
                    <a:gd name="connsiteY6" fmla="*/ 262300 h 29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0778" h="294600">
                      <a:moveTo>
                        <a:pt x="17" y="262300"/>
                      </a:moveTo>
                      <a:cubicBezTo>
                        <a:pt x="-269" y="193110"/>
                        <a:pt x="3131" y="123959"/>
                        <a:pt x="10208" y="55131"/>
                      </a:cubicBezTo>
                      <a:cubicBezTo>
                        <a:pt x="-1507" y="219056"/>
                        <a:pt x="339869" y="270301"/>
                        <a:pt x="350632" y="181433"/>
                      </a:cubicBezTo>
                      <a:cubicBezTo>
                        <a:pt x="361395" y="92564"/>
                        <a:pt x="18781" y="-35547"/>
                        <a:pt x="205185" y="9221"/>
                      </a:cubicBezTo>
                      <a:cubicBezTo>
                        <a:pt x="367872" y="48368"/>
                        <a:pt x="683150" y="11030"/>
                        <a:pt x="760778" y="839"/>
                      </a:cubicBezTo>
                      <a:cubicBezTo>
                        <a:pt x="730965" y="140951"/>
                        <a:pt x="707915" y="262300"/>
                        <a:pt x="707915" y="262300"/>
                      </a:cubicBezTo>
                      <a:cubicBezTo>
                        <a:pt x="363395" y="334976"/>
                        <a:pt x="17" y="262300"/>
                        <a:pt x="17" y="262300"/>
                      </a:cubicBezTo>
                      <a:close/>
                    </a:path>
                  </a:pathLst>
                </a:custGeom>
                <a:solidFill>
                  <a:srgbClr val="000000">
                    <a:alpha val="30000"/>
                  </a:srgbClr>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41112DD1-D17D-F1C2-10DA-0F0082F7082D}"/>
                    </a:ext>
                  </a:extLst>
                </p:cNvPr>
                <p:cNvSpPr/>
                <p:nvPr/>
              </p:nvSpPr>
              <p:spPr>
                <a:xfrm>
                  <a:off x="2054068" y="2901115"/>
                  <a:ext cx="398386" cy="337429"/>
                </a:xfrm>
                <a:custGeom>
                  <a:avLst/>
                  <a:gdLst>
                    <a:gd name="connsiteX0" fmla="*/ 36913 w 398386"/>
                    <a:gd name="connsiteY0" fmla="*/ 2867 h 337429"/>
                    <a:gd name="connsiteX1" fmla="*/ 17196 w 398386"/>
                    <a:gd name="connsiteY1" fmla="*/ 323002 h 337429"/>
                    <a:gd name="connsiteX2" fmla="*/ 155214 w 398386"/>
                    <a:gd name="connsiteY2" fmla="*/ 299952 h 337429"/>
                    <a:gd name="connsiteX3" fmla="*/ 256083 w 398386"/>
                    <a:gd name="connsiteY3" fmla="*/ 334241 h 337429"/>
                    <a:gd name="connsiteX4" fmla="*/ 294183 w 398386"/>
                    <a:gd name="connsiteY4" fmla="*/ 307381 h 337429"/>
                    <a:gd name="connsiteX5" fmla="*/ 398387 w 398386"/>
                    <a:gd name="connsiteY5" fmla="*/ 333670 h 337429"/>
                    <a:gd name="connsiteX6" fmla="*/ 366954 w 398386"/>
                    <a:gd name="connsiteY6" fmla="*/ 174317 h 337429"/>
                    <a:gd name="connsiteX7" fmla="*/ 321901 w 398386"/>
                    <a:gd name="connsiteY7" fmla="*/ 67637 h 337429"/>
                    <a:gd name="connsiteX8" fmla="*/ 187408 w 398386"/>
                    <a:gd name="connsiteY8" fmla="*/ 962 h 337429"/>
                    <a:gd name="connsiteX9" fmla="*/ 36342 w 398386"/>
                    <a:gd name="connsiteY9" fmla="*/ 26012 h 33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8386" h="337429">
                      <a:moveTo>
                        <a:pt x="36913" y="2867"/>
                      </a:moveTo>
                      <a:cubicBezTo>
                        <a:pt x="-4282" y="104594"/>
                        <a:pt x="-11207" y="216989"/>
                        <a:pt x="17196" y="323002"/>
                      </a:cubicBezTo>
                      <a:cubicBezTo>
                        <a:pt x="54201" y="287893"/>
                        <a:pt x="108808" y="278768"/>
                        <a:pt x="155214" y="299952"/>
                      </a:cubicBezTo>
                      <a:cubicBezTo>
                        <a:pt x="188456" y="315763"/>
                        <a:pt x="221889" y="347577"/>
                        <a:pt x="256083" y="334241"/>
                      </a:cubicBezTo>
                      <a:cubicBezTo>
                        <a:pt x="270561" y="328622"/>
                        <a:pt x="280944" y="315953"/>
                        <a:pt x="294183" y="307381"/>
                      </a:cubicBezTo>
                      <a:cubicBezTo>
                        <a:pt x="330236" y="285988"/>
                        <a:pt x="376794" y="297732"/>
                        <a:pt x="398387" y="333670"/>
                      </a:cubicBezTo>
                      <a:cubicBezTo>
                        <a:pt x="390681" y="280044"/>
                        <a:pt x="380194" y="226857"/>
                        <a:pt x="366954" y="174317"/>
                      </a:cubicBezTo>
                      <a:cubicBezTo>
                        <a:pt x="357429" y="136217"/>
                        <a:pt x="345999" y="98117"/>
                        <a:pt x="321901" y="67637"/>
                      </a:cubicBezTo>
                      <a:cubicBezTo>
                        <a:pt x="289993" y="27346"/>
                        <a:pt x="238653" y="5534"/>
                        <a:pt x="187408" y="962"/>
                      </a:cubicBezTo>
                      <a:cubicBezTo>
                        <a:pt x="136164" y="-3610"/>
                        <a:pt x="84729" y="8677"/>
                        <a:pt x="36342" y="26012"/>
                      </a:cubicBezTo>
                    </a:path>
                  </a:pathLst>
                </a:custGeom>
                <a:solidFill>
                  <a:srgbClr val="000000">
                    <a:alpha val="30000"/>
                  </a:srgbClr>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514256E8-A17B-818D-60AB-32F794407949}"/>
                    </a:ext>
                  </a:extLst>
                </p:cNvPr>
                <p:cNvSpPr/>
                <p:nvPr/>
              </p:nvSpPr>
              <p:spPr>
                <a:xfrm>
                  <a:off x="1892945" y="3187255"/>
                  <a:ext cx="197845" cy="343947"/>
                </a:xfrm>
                <a:custGeom>
                  <a:avLst/>
                  <a:gdLst>
                    <a:gd name="connsiteX0" fmla="*/ 12298 w 197845"/>
                    <a:gd name="connsiteY0" fmla="*/ 0 h 343947"/>
                    <a:gd name="connsiteX1" fmla="*/ 60876 w 197845"/>
                    <a:gd name="connsiteY1" fmla="*/ 218027 h 343947"/>
                    <a:gd name="connsiteX2" fmla="*/ 197845 w 197845"/>
                    <a:gd name="connsiteY2" fmla="*/ 343948 h 343947"/>
                    <a:gd name="connsiteX3" fmla="*/ 19156 w 197845"/>
                    <a:gd name="connsiteY3" fmla="*/ 299466 h 343947"/>
                    <a:gd name="connsiteX4" fmla="*/ 106 w 197845"/>
                    <a:gd name="connsiteY4" fmla="*/ 272034 h 343947"/>
                    <a:gd name="connsiteX5" fmla="*/ 12108 w 197845"/>
                    <a:gd name="connsiteY5" fmla="*/ 0 h 34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845" h="343947">
                      <a:moveTo>
                        <a:pt x="12298" y="0"/>
                      </a:moveTo>
                      <a:cubicBezTo>
                        <a:pt x="12298" y="0"/>
                        <a:pt x="60971" y="142875"/>
                        <a:pt x="60876" y="218027"/>
                      </a:cubicBezTo>
                      <a:cubicBezTo>
                        <a:pt x="60781" y="293180"/>
                        <a:pt x="197560" y="343853"/>
                        <a:pt x="197845" y="343948"/>
                      </a:cubicBezTo>
                      <a:cubicBezTo>
                        <a:pt x="124598" y="329089"/>
                        <a:pt x="53256" y="309372"/>
                        <a:pt x="19156" y="299466"/>
                      </a:cubicBezTo>
                      <a:cubicBezTo>
                        <a:pt x="6993" y="296151"/>
                        <a:pt x="-1027" y="284588"/>
                        <a:pt x="106" y="272034"/>
                      </a:cubicBezTo>
                      <a:cubicBezTo>
                        <a:pt x="8736" y="181623"/>
                        <a:pt x="12737" y="90821"/>
                        <a:pt x="12108" y="0"/>
                      </a:cubicBezTo>
                      <a:close/>
                    </a:path>
                  </a:pathLst>
                </a:custGeom>
                <a:solidFill>
                  <a:srgbClr val="000000">
                    <a:alpha val="30000"/>
                  </a:srgbClr>
                </a:solidFill>
                <a:ln w="9525" cap="flat">
                  <a:noFill/>
                  <a:prstDash val="solid"/>
                  <a:miter/>
                </a:ln>
              </p:spPr>
              <p:txBody>
                <a:bodyPr rtlCol="0" anchor="ctr"/>
                <a:lstStyle/>
                <a:p>
                  <a:endParaRPr lang="zh-CN" altLang="en-US"/>
                </a:p>
              </p:txBody>
            </p:sp>
          </p:grpSp>
          <p:sp>
            <p:nvSpPr>
              <p:cNvPr id="169" name="任意多边形: 形状 168">
                <a:extLst>
                  <a:ext uri="{FF2B5EF4-FFF2-40B4-BE49-F238E27FC236}">
                    <a16:creationId xmlns:a16="http://schemas.microsoft.com/office/drawing/2014/main" id="{AE807E32-8923-CDF1-6BE6-7F39157E8627}"/>
                  </a:ext>
                </a:extLst>
              </p:cNvPr>
              <p:cNvSpPr/>
              <p:nvPr/>
            </p:nvSpPr>
            <p:spPr>
              <a:xfrm>
                <a:off x="1668103" y="2914752"/>
                <a:ext cx="964735" cy="1128715"/>
              </a:xfrm>
              <a:custGeom>
                <a:avLst/>
                <a:gdLst>
                  <a:gd name="connsiteX0" fmla="*/ 912462 w 964735"/>
                  <a:gd name="connsiteY0" fmla="*/ 533298 h 1128715"/>
                  <a:gd name="connsiteX1" fmla="*/ 912462 w 964735"/>
                  <a:gd name="connsiteY1" fmla="*/ 533869 h 1128715"/>
                  <a:gd name="connsiteX2" fmla="*/ 788637 w 964735"/>
                  <a:gd name="connsiteY2" fmla="*/ 1096416 h 1128715"/>
                  <a:gd name="connsiteX3" fmla="*/ 80739 w 964735"/>
                  <a:gd name="connsiteY3" fmla="*/ 1096416 h 1128715"/>
                  <a:gd name="connsiteX4" fmla="*/ 99789 w 964735"/>
                  <a:gd name="connsiteY4" fmla="*/ 798569 h 1128715"/>
                  <a:gd name="connsiteX5" fmla="*/ 253 w 964735"/>
                  <a:gd name="connsiteY5" fmla="*/ 644169 h 1128715"/>
                  <a:gd name="connsiteX6" fmla="*/ 27209 w 964735"/>
                  <a:gd name="connsiteY6" fmla="*/ 262026 h 1128715"/>
                  <a:gd name="connsiteX7" fmla="*/ 150177 w 964735"/>
                  <a:gd name="connsiteY7" fmla="*/ 79336 h 1128715"/>
                  <a:gd name="connsiteX8" fmla="*/ 433641 w 964735"/>
                  <a:gd name="connsiteY8" fmla="*/ 11709 h 1128715"/>
                  <a:gd name="connsiteX9" fmla="*/ 805116 w 964735"/>
                  <a:gd name="connsiteY9" fmla="*/ 13899 h 1128715"/>
                  <a:gd name="connsiteX10" fmla="*/ 960183 w 964735"/>
                  <a:gd name="connsiteY10" fmla="*/ 166299 h 1128715"/>
                  <a:gd name="connsiteX11" fmla="*/ 912462 w 964735"/>
                  <a:gd name="connsiteY11" fmla="*/ 533298 h 112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4735" h="1128715">
                    <a:moveTo>
                      <a:pt x="912462" y="533298"/>
                    </a:moveTo>
                    <a:cubicBezTo>
                      <a:pt x="912424" y="533488"/>
                      <a:pt x="912424" y="533678"/>
                      <a:pt x="912462" y="533869"/>
                    </a:cubicBezTo>
                    <a:cubicBezTo>
                      <a:pt x="858646" y="727607"/>
                      <a:pt x="788637" y="1096416"/>
                      <a:pt x="788637" y="1096416"/>
                    </a:cubicBezTo>
                    <a:cubicBezTo>
                      <a:pt x="444118" y="1169091"/>
                      <a:pt x="80739" y="1096416"/>
                      <a:pt x="80739" y="1096416"/>
                    </a:cubicBezTo>
                    <a:cubicBezTo>
                      <a:pt x="78739" y="1016024"/>
                      <a:pt x="88550" y="910011"/>
                      <a:pt x="99789" y="798569"/>
                    </a:cubicBezTo>
                    <a:cubicBezTo>
                      <a:pt x="43306" y="782948"/>
                      <a:pt x="2539" y="730846"/>
                      <a:pt x="253" y="644169"/>
                    </a:cubicBezTo>
                    <a:cubicBezTo>
                      <a:pt x="-2414" y="539394"/>
                      <a:pt x="16636" y="350227"/>
                      <a:pt x="27209" y="262026"/>
                    </a:cubicBezTo>
                    <a:cubicBezTo>
                      <a:pt x="36734" y="184397"/>
                      <a:pt x="29876" y="138201"/>
                      <a:pt x="150177" y="79336"/>
                    </a:cubicBezTo>
                    <a:cubicBezTo>
                      <a:pt x="210470" y="44570"/>
                      <a:pt x="310482" y="28092"/>
                      <a:pt x="433641" y="11709"/>
                    </a:cubicBezTo>
                    <a:cubicBezTo>
                      <a:pt x="556980" y="-4608"/>
                      <a:pt x="681976" y="-3865"/>
                      <a:pt x="805116" y="13899"/>
                    </a:cubicBezTo>
                    <a:cubicBezTo>
                      <a:pt x="891507" y="26853"/>
                      <a:pt x="949705" y="83051"/>
                      <a:pt x="960183" y="166299"/>
                    </a:cubicBezTo>
                    <a:cubicBezTo>
                      <a:pt x="975137" y="291363"/>
                      <a:pt x="951705" y="406329"/>
                      <a:pt x="912462" y="533298"/>
                    </a:cubicBezTo>
                    <a:close/>
                  </a:path>
                </a:pathLst>
              </a:custGeom>
              <a:noFill/>
              <a:ln w="9525" cap="rnd">
                <a:solidFill>
                  <a:srgbClr val="263238"/>
                </a:solidFill>
                <a:prstDash val="solid"/>
                <a:round/>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C829B43-9B68-D617-77F1-E323BCD63B39}"/>
                  </a:ext>
                </a:extLst>
              </p:cNvPr>
              <p:cNvSpPr/>
              <p:nvPr/>
            </p:nvSpPr>
            <p:spPr>
              <a:xfrm>
                <a:off x="1727126" y="3450540"/>
                <a:ext cx="121477" cy="140384"/>
              </a:xfrm>
              <a:custGeom>
                <a:avLst/>
                <a:gdLst>
                  <a:gd name="connsiteX0" fmla="*/ 0 w 121477"/>
                  <a:gd name="connsiteY0" fmla="*/ 140385 h 140384"/>
                  <a:gd name="connsiteX1" fmla="*/ 115633 w 121477"/>
                  <a:gd name="connsiteY1" fmla="*/ 20274 h 140384"/>
                  <a:gd name="connsiteX2" fmla="*/ 121472 w 121477"/>
                  <a:gd name="connsiteY2" fmla="*/ 13931 h 140384"/>
                  <a:gd name="connsiteX3" fmla="*/ 118491 w 121477"/>
                  <a:gd name="connsiteY3" fmla="*/ 8940 h 140384"/>
                  <a:gd name="connsiteX4" fmla="*/ 0 w 121477"/>
                  <a:gd name="connsiteY4" fmla="*/ 46182 h 140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77" h="140384">
                    <a:moveTo>
                      <a:pt x="0" y="140385"/>
                    </a:moveTo>
                    <a:cubicBezTo>
                      <a:pt x="28575" y="46278"/>
                      <a:pt x="77533" y="22656"/>
                      <a:pt x="115633" y="20274"/>
                    </a:cubicBezTo>
                    <a:cubicBezTo>
                      <a:pt x="118996" y="20131"/>
                      <a:pt x="121615" y="17293"/>
                      <a:pt x="121472" y="13931"/>
                    </a:cubicBezTo>
                    <a:cubicBezTo>
                      <a:pt x="121387" y="11873"/>
                      <a:pt x="120263" y="9987"/>
                      <a:pt x="118491" y="8940"/>
                    </a:cubicBezTo>
                    <a:cubicBezTo>
                      <a:pt x="96393" y="-2967"/>
                      <a:pt x="53150" y="-12492"/>
                      <a:pt x="0" y="46182"/>
                    </a:cubicBezTo>
                  </a:path>
                </a:pathLst>
              </a:custGeom>
              <a:noFill/>
              <a:ln w="7144" cap="rnd">
                <a:solidFill>
                  <a:srgbClr val="263238"/>
                </a:solidFill>
                <a:prstDash val="solid"/>
                <a:round/>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BCD78BB0-7D89-D416-7E3F-EF2A97FDD979}"/>
                  </a:ext>
                </a:extLst>
              </p:cNvPr>
              <p:cNvSpPr/>
              <p:nvPr/>
            </p:nvSpPr>
            <p:spPr>
              <a:xfrm>
                <a:off x="2618276" y="3649027"/>
                <a:ext cx="110067" cy="68695"/>
              </a:xfrm>
              <a:custGeom>
                <a:avLst/>
                <a:gdLst>
                  <a:gd name="connsiteX0" fmla="*/ 66494 w 110067"/>
                  <a:gd name="connsiteY0" fmla="*/ 5810 h 68695"/>
                  <a:gd name="connsiteX1" fmla="*/ 100593 w 110067"/>
                  <a:gd name="connsiteY1" fmla="*/ 66675 h 68695"/>
                  <a:gd name="connsiteX2" fmla="*/ 10106 w 110067"/>
                  <a:gd name="connsiteY2" fmla="*/ 28575 h 68695"/>
                  <a:gd name="connsiteX3" fmla="*/ 25155 w 110067"/>
                  <a:gd name="connsiteY3" fmla="*/ 0 h 68695"/>
                </a:gdLst>
                <a:ahLst/>
                <a:cxnLst>
                  <a:cxn ang="0">
                    <a:pos x="connsiteX0" y="connsiteY0"/>
                  </a:cxn>
                  <a:cxn ang="0">
                    <a:pos x="connsiteX1" y="connsiteY1"/>
                  </a:cxn>
                  <a:cxn ang="0">
                    <a:pos x="connsiteX2" y="connsiteY2"/>
                  </a:cxn>
                  <a:cxn ang="0">
                    <a:pos x="connsiteX3" y="connsiteY3"/>
                  </a:cxn>
                </a:cxnLst>
                <a:rect l="l" t="t" r="r" b="b"/>
                <a:pathLst>
                  <a:path w="110067" h="68695">
                    <a:moveTo>
                      <a:pt x="66494" y="5810"/>
                    </a:moveTo>
                    <a:cubicBezTo>
                      <a:pt x="66494" y="5810"/>
                      <a:pt x="134502" y="47434"/>
                      <a:pt x="100593" y="66675"/>
                    </a:cubicBezTo>
                    <a:cubicBezTo>
                      <a:pt x="78971" y="79057"/>
                      <a:pt x="39633" y="30575"/>
                      <a:pt x="10106" y="28575"/>
                    </a:cubicBezTo>
                    <a:cubicBezTo>
                      <a:pt x="-19422" y="26575"/>
                      <a:pt x="25155" y="0"/>
                      <a:pt x="25155"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10C63AD2-C098-A1E1-A6DF-27924ABA7F59}"/>
                  </a:ext>
                </a:extLst>
              </p:cNvPr>
              <p:cNvSpPr/>
              <p:nvPr/>
            </p:nvSpPr>
            <p:spPr>
              <a:xfrm>
                <a:off x="2175927" y="3558743"/>
                <a:ext cx="516691" cy="186168"/>
              </a:xfrm>
              <a:custGeom>
                <a:avLst/>
                <a:gdLst>
                  <a:gd name="connsiteX0" fmla="*/ 37736 w 516691"/>
                  <a:gd name="connsiteY0" fmla="*/ 3607 h 186168"/>
                  <a:gd name="connsiteX1" fmla="*/ 56024 w 516691"/>
                  <a:gd name="connsiteY1" fmla="*/ 749 h 186168"/>
                  <a:gd name="connsiteX2" fmla="*/ 181373 w 516691"/>
                  <a:gd name="connsiteY2" fmla="*/ 28086 h 186168"/>
                  <a:gd name="connsiteX3" fmla="*/ 380445 w 516691"/>
                  <a:gd name="connsiteY3" fmla="*/ 27419 h 186168"/>
                  <a:gd name="connsiteX4" fmla="*/ 389970 w 516691"/>
                  <a:gd name="connsiteY4" fmla="*/ 29610 h 186168"/>
                  <a:gd name="connsiteX5" fmla="*/ 474933 w 516691"/>
                  <a:gd name="connsiteY5" fmla="*/ 71139 h 186168"/>
                  <a:gd name="connsiteX6" fmla="*/ 482839 w 516691"/>
                  <a:gd name="connsiteY6" fmla="*/ 77521 h 186168"/>
                  <a:gd name="connsiteX7" fmla="*/ 507794 w 516691"/>
                  <a:gd name="connsiteY7" fmla="*/ 107810 h 186168"/>
                  <a:gd name="connsiteX8" fmla="*/ 515891 w 516691"/>
                  <a:gd name="connsiteY8" fmla="*/ 140291 h 186168"/>
                  <a:gd name="connsiteX9" fmla="*/ 516462 w 516691"/>
                  <a:gd name="connsiteY9" fmla="*/ 143148 h 186168"/>
                  <a:gd name="connsiteX10" fmla="*/ 515129 w 516691"/>
                  <a:gd name="connsiteY10" fmla="*/ 159341 h 186168"/>
                  <a:gd name="connsiteX11" fmla="*/ 498422 w 516691"/>
                  <a:gd name="connsiteY11" fmla="*/ 168094 h 186168"/>
                  <a:gd name="connsiteX12" fmla="*/ 494364 w 516691"/>
                  <a:gd name="connsiteY12" fmla="*/ 166008 h 186168"/>
                  <a:gd name="connsiteX13" fmla="*/ 494364 w 516691"/>
                  <a:gd name="connsiteY13" fmla="*/ 166008 h 186168"/>
                  <a:gd name="connsiteX14" fmla="*/ 490935 w 516691"/>
                  <a:gd name="connsiteY14" fmla="*/ 154959 h 186168"/>
                  <a:gd name="connsiteX15" fmla="*/ 489030 w 516691"/>
                  <a:gd name="connsiteY15" fmla="*/ 184772 h 186168"/>
                  <a:gd name="connsiteX16" fmla="*/ 462636 w 516691"/>
                  <a:gd name="connsiteY16" fmla="*/ 173180 h 186168"/>
                  <a:gd name="connsiteX17" fmla="*/ 462550 w 516691"/>
                  <a:gd name="connsiteY17" fmla="*/ 172961 h 186168"/>
                  <a:gd name="connsiteX18" fmla="*/ 457121 w 516691"/>
                  <a:gd name="connsiteY18" fmla="*/ 159722 h 186168"/>
                  <a:gd name="connsiteX19" fmla="*/ 423498 w 516691"/>
                  <a:gd name="connsiteY19" fmla="*/ 159722 h 186168"/>
                  <a:gd name="connsiteX20" fmla="*/ 401781 w 516691"/>
                  <a:gd name="connsiteY20" fmla="*/ 125813 h 186168"/>
                  <a:gd name="connsiteX21" fmla="*/ 374158 w 516691"/>
                  <a:gd name="connsiteY21" fmla="*/ 100000 h 186168"/>
                  <a:gd name="connsiteX22" fmla="*/ 336821 w 516691"/>
                  <a:gd name="connsiteY22" fmla="*/ 83712 h 186168"/>
                  <a:gd name="connsiteX23" fmla="*/ 394828 w 516691"/>
                  <a:gd name="connsiteY23" fmla="*/ 159055 h 186168"/>
                  <a:gd name="connsiteX24" fmla="*/ 297673 w 516691"/>
                  <a:gd name="connsiteY24" fmla="*/ 112478 h 186168"/>
                  <a:gd name="connsiteX25" fmla="*/ 152893 w 516691"/>
                  <a:gd name="connsiteY25" fmla="*/ 127527 h 186168"/>
                  <a:gd name="connsiteX26" fmla="*/ 137462 w 516691"/>
                  <a:gd name="connsiteY26" fmla="*/ 125717 h 186168"/>
                  <a:gd name="connsiteX27" fmla="*/ 27639 w 516691"/>
                  <a:gd name="connsiteY27" fmla="*/ 136957 h 186168"/>
                  <a:gd name="connsiteX28" fmla="*/ 740 w 516691"/>
                  <a:gd name="connsiteY28" fmla="*/ 115154 h 186168"/>
                  <a:gd name="connsiteX29" fmla="*/ 683 w 516691"/>
                  <a:gd name="connsiteY29" fmla="*/ 114478 h 186168"/>
                  <a:gd name="connsiteX30" fmla="*/ 37736 w 516691"/>
                  <a:gd name="connsiteY30" fmla="*/ 3607 h 18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16691" h="186168">
                    <a:moveTo>
                      <a:pt x="37736" y="3607"/>
                    </a:moveTo>
                    <a:cubicBezTo>
                      <a:pt x="43174" y="159"/>
                      <a:pt x="49794" y="-870"/>
                      <a:pt x="56024" y="749"/>
                    </a:cubicBezTo>
                    <a:cubicBezTo>
                      <a:pt x="81170" y="7131"/>
                      <a:pt x="153369" y="25133"/>
                      <a:pt x="181373" y="28086"/>
                    </a:cubicBezTo>
                    <a:cubicBezTo>
                      <a:pt x="230903" y="33420"/>
                      <a:pt x="380445" y="27419"/>
                      <a:pt x="380445" y="27419"/>
                    </a:cubicBezTo>
                    <a:cubicBezTo>
                      <a:pt x="383741" y="27448"/>
                      <a:pt x="386989" y="28191"/>
                      <a:pt x="389970" y="29610"/>
                    </a:cubicBezTo>
                    <a:lnTo>
                      <a:pt x="474933" y="71139"/>
                    </a:lnTo>
                    <a:cubicBezTo>
                      <a:pt x="478000" y="72663"/>
                      <a:pt x="480705" y="74844"/>
                      <a:pt x="482839" y="77521"/>
                    </a:cubicBezTo>
                    <a:cubicBezTo>
                      <a:pt x="482839" y="77521"/>
                      <a:pt x="507032" y="105524"/>
                      <a:pt x="507794" y="107810"/>
                    </a:cubicBezTo>
                    <a:lnTo>
                      <a:pt x="515891" y="140291"/>
                    </a:lnTo>
                    <a:cubicBezTo>
                      <a:pt x="512938" y="127908"/>
                      <a:pt x="516367" y="142196"/>
                      <a:pt x="516462" y="143148"/>
                    </a:cubicBezTo>
                    <a:cubicBezTo>
                      <a:pt x="517014" y="148577"/>
                      <a:pt x="516567" y="154073"/>
                      <a:pt x="515129" y="159341"/>
                    </a:cubicBezTo>
                    <a:cubicBezTo>
                      <a:pt x="512938" y="166370"/>
                      <a:pt x="505451" y="170294"/>
                      <a:pt x="498422" y="168094"/>
                    </a:cubicBezTo>
                    <a:cubicBezTo>
                      <a:pt x="496964" y="167637"/>
                      <a:pt x="495583" y="166932"/>
                      <a:pt x="494364" y="166008"/>
                    </a:cubicBezTo>
                    <a:lnTo>
                      <a:pt x="494364" y="166008"/>
                    </a:lnTo>
                    <a:lnTo>
                      <a:pt x="490935" y="154959"/>
                    </a:lnTo>
                    <a:cubicBezTo>
                      <a:pt x="499793" y="178486"/>
                      <a:pt x="492935" y="183534"/>
                      <a:pt x="489030" y="184772"/>
                    </a:cubicBezTo>
                    <a:cubicBezTo>
                      <a:pt x="478543" y="188859"/>
                      <a:pt x="466722" y="183667"/>
                      <a:pt x="462636" y="173180"/>
                    </a:cubicBezTo>
                    <a:cubicBezTo>
                      <a:pt x="462608" y="173114"/>
                      <a:pt x="462579" y="173037"/>
                      <a:pt x="462550" y="172961"/>
                    </a:cubicBezTo>
                    <a:lnTo>
                      <a:pt x="457121" y="159722"/>
                    </a:lnTo>
                    <a:cubicBezTo>
                      <a:pt x="457121" y="159722"/>
                      <a:pt x="449406" y="184772"/>
                      <a:pt x="423498" y="159722"/>
                    </a:cubicBezTo>
                    <a:cubicBezTo>
                      <a:pt x="420069" y="156293"/>
                      <a:pt x="413497" y="140672"/>
                      <a:pt x="401781" y="125813"/>
                    </a:cubicBezTo>
                    <a:cubicBezTo>
                      <a:pt x="401781" y="125813"/>
                      <a:pt x="385208" y="104477"/>
                      <a:pt x="374158" y="100000"/>
                    </a:cubicBezTo>
                    <a:cubicBezTo>
                      <a:pt x="349203" y="89903"/>
                      <a:pt x="344726" y="85046"/>
                      <a:pt x="336821" y="83712"/>
                    </a:cubicBezTo>
                    <a:cubicBezTo>
                      <a:pt x="336821" y="83712"/>
                      <a:pt x="413973" y="143148"/>
                      <a:pt x="394828" y="159055"/>
                    </a:cubicBezTo>
                    <a:cubicBezTo>
                      <a:pt x="375683" y="174962"/>
                      <a:pt x="319771" y="110763"/>
                      <a:pt x="297673" y="112478"/>
                    </a:cubicBezTo>
                    <a:cubicBezTo>
                      <a:pt x="275575" y="114192"/>
                      <a:pt x="265288" y="166008"/>
                      <a:pt x="152893" y="127527"/>
                    </a:cubicBezTo>
                    <a:cubicBezTo>
                      <a:pt x="147949" y="125784"/>
                      <a:pt x="142672" y="125165"/>
                      <a:pt x="137462" y="125717"/>
                    </a:cubicBezTo>
                    <a:lnTo>
                      <a:pt x="27639" y="136957"/>
                    </a:lnTo>
                    <a:cubicBezTo>
                      <a:pt x="14190" y="138366"/>
                      <a:pt x="2150" y="128603"/>
                      <a:pt x="740" y="115154"/>
                    </a:cubicBezTo>
                    <a:cubicBezTo>
                      <a:pt x="721" y="114935"/>
                      <a:pt x="702" y="114706"/>
                      <a:pt x="683" y="114478"/>
                    </a:cubicBezTo>
                    <a:cubicBezTo>
                      <a:pt x="-1603" y="81998"/>
                      <a:pt x="-174" y="27515"/>
                      <a:pt x="37736" y="3607"/>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462EEDE0-10F7-71F3-1061-FA32F5C8E3BB}"/>
                  </a:ext>
                </a:extLst>
              </p:cNvPr>
              <p:cNvSpPr/>
              <p:nvPr/>
            </p:nvSpPr>
            <p:spPr>
              <a:xfrm>
                <a:off x="2554562" y="3628453"/>
                <a:ext cx="78676" cy="89630"/>
              </a:xfrm>
              <a:custGeom>
                <a:avLst/>
                <a:gdLst>
                  <a:gd name="connsiteX0" fmla="*/ 0 w 78676"/>
                  <a:gd name="connsiteY0" fmla="*/ 0 h 89630"/>
                  <a:gd name="connsiteX1" fmla="*/ 16383 w 78676"/>
                  <a:gd name="connsiteY1" fmla="*/ 5715 h 89630"/>
                  <a:gd name="connsiteX2" fmla="*/ 36767 w 78676"/>
                  <a:gd name="connsiteY2" fmla="*/ 20002 h 89630"/>
                  <a:gd name="connsiteX3" fmla="*/ 59626 w 78676"/>
                  <a:gd name="connsiteY3" fmla="*/ 49435 h 89630"/>
                  <a:gd name="connsiteX4" fmla="*/ 78676 w 78676"/>
                  <a:gd name="connsiteY4" fmla="*/ 89630 h 8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76" h="89630">
                    <a:moveTo>
                      <a:pt x="0" y="0"/>
                    </a:moveTo>
                    <a:lnTo>
                      <a:pt x="16383" y="5715"/>
                    </a:lnTo>
                    <a:cubicBezTo>
                      <a:pt x="24384" y="8477"/>
                      <a:pt x="31442" y="13430"/>
                      <a:pt x="36767" y="20002"/>
                    </a:cubicBezTo>
                    <a:lnTo>
                      <a:pt x="59626" y="49435"/>
                    </a:lnTo>
                    <a:cubicBezTo>
                      <a:pt x="62294" y="52578"/>
                      <a:pt x="77343" y="85820"/>
                      <a:pt x="78676" y="89630"/>
                    </a:cubicBezTo>
                  </a:path>
                </a:pathLst>
              </a:custGeom>
              <a:noFill/>
              <a:ln w="9525" cap="rnd">
                <a:solidFill>
                  <a:srgbClr val="263238"/>
                </a:solidFill>
                <a:prstDash val="solid"/>
                <a:round/>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C911A3DF-35B9-75A7-A9FF-A55A8182E0C1}"/>
                  </a:ext>
                </a:extLst>
              </p:cNvPr>
              <p:cNvSpPr/>
              <p:nvPr/>
            </p:nvSpPr>
            <p:spPr>
              <a:xfrm>
                <a:off x="2594187" y="3620452"/>
                <a:ext cx="76368" cy="115633"/>
              </a:xfrm>
              <a:custGeom>
                <a:avLst/>
                <a:gdLst>
                  <a:gd name="connsiteX0" fmla="*/ 0 w 76368"/>
                  <a:gd name="connsiteY0" fmla="*/ 0 h 115633"/>
                  <a:gd name="connsiteX1" fmla="*/ 39910 w 76368"/>
                  <a:gd name="connsiteY1" fmla="*/ 23717 h 115633"/>
                  <a:gd name="connsiteX2" fmla="*/ 61150 w 76368"/>
                  <a:gd name="connsiteY2" fmla="*/ 65722 h 115633"/>
                  <a:gd name="connsiteX3" fmla="*/ 76009 w 76368"/>
                  <a:gd name="connsiteY3" fmla="*/ 115633 h 115633"/>
                </a:gdLst>
                <a:ahLst/>
                <a:cxnLst>
                  <a:cxn ang="0">
                    <a:pos x="connsiteX0" y="connsiteY0"/>
                  </a:cxn>
                  <a:cxn ang="0">
                    <a:pos x="connsiteX1" y="connsiteY1"/>
                  </a:cxn>
                  <a:cxn ang="0">
                    <a:pos x="connsiteX2" y="connsiteY2"/>
                  </a:cxn>
                  <a:cxn ang="0">
                    <a:pos x="connsiteX3" y="connsiteY3"/>
                  </a:cxn>
                </a:cxnLst>
                <a:rect l="l" t="t" r="r" b="b"/>
                <a:pathLst>
                  <a:path w="76368" h="115633">
                    <a:moveTo>
                      <a:pt x="0" y="0"/>
                    </a:moveTo>
                    <a:cubicBezTo>
                      <a:pt x="0" y="0"/>
                      <a:pt x="34576" y="17145"/>
                      <a:pt x="39910" y="23717"/>
                    </a:cubicBezTo>
                    <a:lnTo>
                      <a:pt x="61150" y="65722"/>
                    </a:lnTo>
                    <a:cubicBezTo>
                      <a:pt x="63817" y="68961"/>
                      <a:pt x="78867" y="99060"/>
                      <a:pt x="76009" y="115633"/>
                    </a:cubicBezTo>
                  </a:path>
                </a:pathLst>
              </a:custGeom>
              <a:noFill/>
              <a:ln w="9525" cap="rnd">
                <a:solidFill>
                  <a:srgbClr val="263238"/>
                </a:solidFill>
                <a:prstDash val="solid"/>
                <a:round/>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5873F3A1-3BE1-C43D-8A3C-538D457FC31D}"/>
                  </a:ext>
                </a:extLst>
              </p:cNvPr>
              <p:cNvSpPr/>
              <p:nvPr/>
            </p:nvSpPr>
            <p:spPr>
              <a:xfrm>
                <a:off x="2361967" y="3586547"/>
                <a:ext cx="137160" cy="17807"/>
              </a:xfrm>
              <a:custGeom>
                <a:avLst/>
                <a:gdLst>
                  <a:gd name="connsiteX0" fmla="*/ 0 w 137160"/>
                  <a:gd name="connsiteY0" fmla="*/ 17808 h 17807"/>
                  <a:gd name="connsiteX1" fmla="*/ 137160 w 137160"/>
                  <a:gd name="connsiteY1" fmla="*/ 1044 h 17807"/>
                </a:gdLst>
                <a:ahLst/>
                <a:cxnLst>
                  <a:cxn ang="0">
                    <a:pos x="connsiteX0" y="connsiteY0"/>
                  </a:cxn>
                  <a:cxn ang="0">
                    <a:pos x="connsiteX1" y="connsiteY1"/>
                  </a:cxn>
                </a:cxnLst>
                <a:rect l="l" t="t" r="r" b="b"/>
                <a:pathLst>
                  <a:path w="137160" h="17807">
                    <a:moveTo>
                      <a:pt x="0" y="17808"/>
                    </a:moveTo>
                    <a:cubicBezTo>
                      <a:pt x="42291" y="4949"/>
                      <a:pt x="106299" y="-2957"/>
                      <a:pt x="137160" y="1044"/>
                    </a:cubicBezTo>
                  </a:path>
                </a:pathLst>
              </a:custGeom>
              <a:noFill/>
              <a:ln w="9525" cap="rnd">
                <a:solidFill>
                  <a:srgbClr val="263238"/>
                </a:solidFill>
                <a:prstDash val="solid"/>
                <a:round/>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01E141FD-A3CF-EB16-4A35-88BAD87641F9}"/>
                  </a:ext>
                </a:extLst>
              </p:cNvPr>
              <p:cNvSpPr/>
              <p:nvPr/>
            </p:nvSpPr>
            <p:spPr>
              <a:xfrm>
                <a:off x="1893135" y="3164395"/>
                <a:ext cx="280141" cy="381380"/>
              </a:xfrm>
              <a:custGeom>
                <a:avLst/>
                <a:gdLst>
                  <a:gd name="connsiteX0" fmla="*/ 11346 w 280141"/>
                  <a:gd name="connsiteY0" fmla="*/ 0 h 381380"/>
                  <a:gd name="connsiteX1" fmla="*/ 106 w 280141"/>
                  <a:gd name="connsiteY1" fmla="*/ 295275 h 381380"/>
                  <a:gd name="connsiteX2" fmla="*/ 19156 w 280141"/>
                  <a:gd name="connsiteY2" fmla="*/ 322707 h 381380"/>
                  <a:gd name="connsiteX3" fmla="*/ 280141 w 280141"/>
                  <a:gd name="connsiteY3" fmla="*/ 381381 h 381380"/>
                </a:gdLst>
                <a:ahLst/>
                <a:cxnLst>
                  <a:cxn ang="0">
                    <a:pos x="connsiteX0" y="connsiteY0"/>
                  </a:cxn>
                  <a:cxn ang="0">
                    <a:pos x="connsiteX1" y="connsiteY1"/>
                  </a:cxn>
                  <a:cxn ang="0">
                    <a:pos x="connsiteX2" y="connsiteY2"/>
                  </a:cxn>
                  <a:cxn ang="0">
                    <a:pos x="connsiteX3" y="connsiteY3"/>
                  </a:cxn>
                </a:cxnLst>
                <a:rect l="l" t="t" r="r" b="b"/>
                <a:pathLst>
                  <a:path w="280141" h="381380">
                    <a:moveTo>
                      <a:pt x="11346" y="0"/>
                    </a:moveTo>
                    <a:cubicBezTo>
                      <a:pt x="15346" y="95250"/>
                      <a:pt x="7345" y="211074"/>
                      <a:pt x="106" y="295275"/>
                    </a:cubicBezTo>
                    <a:cubicBezTo>
                      <a:pt x="-1027" y="307829"/>
                      <a:pt x="6993" y="319392"/>
                      <a:pt x="19156" y="322707"/>
                    </a:cubicBezTo>
                    <a:cubicBezTo>
                      <a:pt x="66210" y="336328"/>
                      <a:pt x="184034" y="368713"/>
                      <a:pt x="280141" y="381381"/>
                    </a:cubicBezTo>
                  </a:path>
                </a:pathLst>
              </a:custGeom>
              <a:noFill/>
              <a:ln w="9525" cap="rnd">
                <a:solidFill>
                  <a:srgbClr val="263238"/>
                </a:solidFill>
                <a:prstDash val="solid"/>
                <a:round/>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EE33F8A1-1B66-C196-D88F-4BB84507B9BE}"/>
                  </a:ext>
                </a:extLst>
              </p:cNvPr>
              <p:cNvSpPr/>
              <p:nvPr/>
            </p:nvSpPr>
            <p:spPr>
              <a:xfrm>
                <a:off x="2081342" y="3505200"/>
                <a:ext cx="146703" cy="206056"/>
              </a:xfrm>
              <a:custGeom>
                <a:avLst/>
                <a:gdLst>
                  <a:gd name="connsiteX0" fmla="*/ 132321 w 146703"/>
                  <a:gd name="connsiteY0" fmla="*/ 47625 h 206056"/>
                  <a:gd name="connsiteX1" fmla="*/ 26974 w 146703"/>
                  <a:gd name="connsiteY1" fmla="*/ 0 h 206056"/>
                  <a:gd name="connsiteX2" fmla="*/ 1447 w 146703"/>
                  <a:gd name="connsiteY2" fmla="*/ 160115 h 206056"/>
                  <a:gd name="connsiteX3" fmla="*/ 146704 w 146703"/>
                  <a:gd name="connsiteY3" fmla="*/ 180118 h 206056"/>
                </a:gdLst>
                <a:ahLst/>
                <a:cxnLst>
                  <a:cxn ang="0">
                    <a:pos x="connsiteX0" y="connsiteY0"/>
                  </a:cxn>
                  <a:cxn ang="0">
                    <a:pos x="connsiteX1" y="connsiteY1"/>
                  </a:cxn>
                  <a:cxn ang="0">
                    <a:pos x="connsiteX2" y="connsiteY2"/>
                  </a:cxn>
                  <a:cxn ang="0">
                    <a:pos x="connsiteX3" y="connsiteY3"/>
                  </a:cxn>
                </a:cxnLst>
                <a:rect l="l" t="t" r="r" b="b"/>
                <a:pathLst>
                  <a:path w="146703" h="206056">
                    <a:moveTo>
                      <a:pt x="132321" y="47625"/>
                    </a:moveTo>
                    <a:lnTo>
                      <a:pt x="26974" y="0"/>
                    </a:lnTo>
                    <a:cubicBezTo>
                      <a:pt x="5048" y="50349"/>
                      <a:pt x="-3734" y="105442"/>
                      <a:pt x="1447" y="160115"/>
                    </a:cubicBezTo>
                    <a:cubicBezTo>
                      <a:pt x="10401" y="250126"/>
                      <a:pt x="146704" y="180118"/>
                      <a:pt x="146704" y="18011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3BAB0932-BB30-2F8B-83E0-4749FEFABE6A}"/>
                  </a:ext>
                </a:extLst>
              </p:cNvPr>
              <p:cNvSpPr/>
              <p:nvPr/>
            </p:nvSpPr>
            <p:spPr>
              <a:xfrm>
                <a:off x="3257317" y="2627185"/>
                <a:ext cx="177545" cy="250507"/>
              </a:xfrm>
              <a:custGeom>
                <a:avLst/>
                <a:gdLst>
                  <a:gd name="connsiteX0" fmla="*/ 95345 w 177545"/>
                  <a:gd name="connsiteY0" fmla="*/ 0 h 250507"/>
                  <a:gd name="connsiteX1" fmla="*/ 177546 w 177545"/>
                  <a:gd name="connsiteY1" fmla="*/ 92678 h 250507"/>
                  <a:gd name="connsiteX2" fmla="*/ 126111 w 177545"/>
                  <a:gd name="connsiteY2" fmla="*/ 250507 h 250507"/>
                  <a:gd name="connsiteX3" fmla="*/ 0 w 177545"/>
                  <a:gd name="connsiteY3" fmla="*/ 73057 h 250507"/>
                  <a:gd name="connsiteX4" fmla="*/ 95345 w 177545"/>
                  <a:gd name="connsiteY4" fmla="*/ 0 h 25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45" h="250507">
                    <a:moveTo>
                      <a:pt x="95345" y="0"/>
                    </a:moveTo>
                    <a:lnTo>
                      <a:pt x="177546" y="92678"/>
                    </a:lnTo>
                    <a:lnTo>
                      <a:pt x="126111" y="250507"/>
                    </a:lnTo>
                    <a:lnTo>
                      <a:pt x="0" y="73057"/>
                    </a:lnTo>
                    <a:lnTo>
                      <a:pt x="95345" y="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B679BAEB-1AA7-BCD2-E1A5-072B92672986}"/>
                  </a:ext>
                </a:extLst>
              </p:cNvPr>
              <p:cNvSpPr/>
              <p:nvPr/>
            </p:nvSpPr>
            <p:spPr>
              <a:xfrm>
                <a:off x="1899147" y="3097625"/>
                <a:ext cx="3524" cy="34480"/>
              </a:xfrm>
              <a:custGeom>
                <a:avLst/>
                <a:gdLst>
                  <a:gd name="connsiteX0" fmla="*/ 0 w 3524"/>
                  <a:gd name="connsiteY0" fmla="*/ 0 h 34480"/>
                  <a:gd name="connsiteX1" fmla="*/ 3524 w 3524"/>
                  <a:gd name="connsiteY1" fmla="*/ 34480 h 34480"/>
                </a:gdLst>
                <a:ahLst/>
                <a:cxnLst>
                  <a:cxn ang="0">
                    <a:pos x="connsiteX0" y="connsiteY0"/>
                  </a:cxn>
                  <a:cxn ang="0">
                    <a:pos x="connsiteX1" y="connsiteY1"/>
                  </a:cxn>
                </a:cxnLst>
                <a:rect l="l" t="t" r="r" b="b"/>
                <a:pathLst>
                  <a:path w="3524" h="34480">
                    <a:moveTo>
                      <a:pt x="0" y="0"/>
                    </a:moveTo>
                    <a:cubicBezTo>
                      <a:pt x="1429" y="10954"/>
                      <a:pt x="2572" y="22479"/>
                      <a:pt x="3524" y="34480"/>
                    </a:cubicBezTo>
                  </a:path>
                </a:pathLst>
              </a:custGeom>
              <a:noFill/>
              <a:ln w="7144" cap="rnd">
                <a:solidFill>
                  <a:srgbClr val="263238"/>
                </a:solidFill>
                <a:prstDash val="solid"/>
                <a:round/>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01528DB9-9A9F-9D4E-7FD4-D9E1C57AF44F}"/>
                  </a:ext>
                </a:extLst>
              </p:cNvPr>
              <p:cNvSpPr/>
              <p:nvPr/>
            </p:nvSpPr>
            <p:spPr>
              <a:xfrm>
                <a:off x="1863048" y="2996850"/>
                <a:ext cx="27908" cy="56197"/>
              </a:xfrm>
              <a:custGeom>
                <a:avLst/>
                <a:gdLst>
                  <a:gd name="connsiteX0" fmla="*/ 0 w 27908"/>
                  <a:gd name="connsiteY0" fmla="*/ 0 h 56197"/>
                  <a:gd name="connsiteX1" fmla="*/ 27908 w 27908"/>
                  <a:gd name="connsiteY1" fmla="*/ 56197 h 56197"/>
                </a:gdLst>
                <a:ahLst/>
                <a:cxnLst>
                  <a:cxn ang="0">
                    <a:pos x="connsiteX0" y="connsiteY0"/>
                  </a:cxn>
                  <a:cxn ang="0">
                    <a:pos x="connsiteX1" y="connsiteY1"/>
                  </a:cxn>
                </a:cxnLst>
                <a:rect l="l" t="t" r="r" b="b"/>
                <a:pathLst>
                  <a:path w="27908" h="56197">
                    <a:moveTo>
                      <a:pt x="0" y="0"/>
                    </a:moveTo>
                    <a:cubicBezTo>
                      <a:pt x="12287" y="10573"/>
                      <a:pt x="21431" y="30289"/>
                      <a:pt x="27908" y="56197"/>
                    </a:cubicBezTo>
                  </a:path>
                </a:pathLst>
              </a:custGeom>
              <a:noFill/>
              <a:ln w="7144" cap="rnd">
                <a:solidFill>
                  <a:srgbClr val="263238"/>
                </a:solidFill>
                <a:prstDash val="solid"/>
                <a:round/>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74D477B8-9BA1-BA3B-DC5D-336164B929F6}"/>
                  </a:ext>
                </a:extLst>
              </p:cNvPr>
              <p:cNvSpPr/>
              <p:nvPr/>
            </p:nvSpPr>
            <p:spPr>
              <a:xfrm>
                <a:off x="2079171" y="2873034"/>
                <a:ext cx="379950" cy="372895"/>
              </a:xfrm>
              <a:custGeom>
                <a:avLst/>
                <a:gdLst>
                  <a:gd name="connsiteX0" fmla="*/ 33431 w 379950"/>
                  <a:gd name="connsiteY0" fmla="*/ 293552 h 372895"/>
                  <a:gd name="connsiteX1" fmla="*/ 131539 w 379950"/>
                  <a:gd name="connsiteY1" fmla="*/ 291361 h 372895"/>
                  <a:gd name="connsiteX2" fmla="*/ 218597 w 379950"/>
                  <a:gd name="connsiteY2" fmla="*/ 372895 h 372895"/>
                  <a:gd name="connsiteX3" fmla="*/ 315181 w 379950"/>
                  <a:gd name="connsiteY3" fmla="*/ 273931 h 372895"/>
                  <a:gd name="connsiteX4" fmla="*/ 379951 w 379950"/>
                  <a:gd name="connsiteY4" fmla="*/ 291361 h 372895"/>
                  <a:gd name="connsiteX5" fmla="*/ 328897 w 379950"/>
                  <a:gd name="connsiteY5" fmla="*/ 52570 h 372895"/>
                  <a:gd name="connsiteX6" fmla="*/ 61530 w 379950"/>
                  <a:gd name="connsiteY6" fmla="*/ 10088 h 372895"/>
                  <a:gd name="connsiteX7" fmla="*/ 5237 w 379950"/>
                  <a:gd name="connsiteY7" fmla="*/ 55427 h 372895"/>
                  <a:gd name="connsiteX8" fmla="*/ 33431 w 379950"/>
                  <a:gd name="connsiteY8" fmla="*/ 293552 h 37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950" h="372895">
                    <a:moveTo>
                      <a:pt x="33431" y="293552"/>
                    </a:moveTo>
                    <a:cubicBezTo>
                      <a:pt x="33431" y="293552"/>
                      <a:pt x="70865" y="241831"/>
                      <a:pt x="131539" y="291361"/>
                    </a:cubicBezTo>
                    <a:cubicBezTo>
                      <a:pt x="162028" y="316927"/>
                      <a:pt x="191089" y="344149"/>
                      <a:pt x="218597" y="372895"/>
                    </a:cubicBezTo>
                    <a:cubicBezTo>
                      <a:pt x="218597" y="372895"/>
                      <a:pt x="289559" y="285456"/>
                      <a:pt x="315181" y="273931"/>
                    </a:cubicBezTo>
                    <a:cubicBezTo>
                      <a:pt x="368807" y="249928"/>
                      <a:pt x="379951" y="291361"/>
                      <a:pt x="379951" y="291361"/>
                    </a:cubicBezTo>
                    <a:cubicBezTo>
                      <a:pt x="373350" y="209885"/>
                      <a:pt x="356196" y="129617"/>
                      <a:pt x="328897" y="52570"/>
                    </a:cubicBezTo>
                    <a:cubicBezTo>
                      <a:pt x="328897" y="52570"/>
                      <a:pt x="282224" y="-27631"/>
                      <a:pt x="61530" y="10088"/>
                    </a:cubicBezTo>
                    <a:cubicBezTo>
                      <a:pt x="61530" y="10088"/>
                      <a:pt x="15334" y="19613"/>
                      <a:pt x="5237" y="55427"/>
                    </a:cubicBezTo>
                    <a:cubicBezTo>
                      <a:pt x="5237" y="55427"/>
                      <a:pt x="-18004" y="203541"/>
                      <a:pt x="33431" y="293552"/>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D107F49D-7E16-70C4-1E16-7F4F6D9AE9AD}"/>
                  </a:ext>
                </a:extLst>
              </p:cNvPr>
              <p:cNvSpPr/>
              <p:nvPr/>
            </p:nvSpPr>
            <p:spPr>
              <a:xfrm>
                <a:off x="2136999" y="2889042"/>
                <a:ext cx="275152" cy="330979"/>
              </a:xfrm>
              <a:custGeom>
                <a:avLst/>
                <a:gdLst>
                  <a:gd name="connsiteX0" fmla="*/ 265068 w 275152"/>
                  <a:gd name="connsiteY0" fmla="*/ 43896 h 330979"/>
                  <a:gd name="connsiteX1" fmla="*/ 222015 w 275152"/>
                  <a:gd name="connsiteY1" fmla="*/ 10177 h 330979"/>
                  <a:gd name="connsiteX2" fmla="*/ 21990 w 275152"/>
                  <a:gd name="connsiteY2" fmla="*/ 22750 h 330979"/>
                  <a:gd name="connsiteX3" fmla="*/ 54851 w 275152"/>
                  <a:gd name="connsiteY3" fmla="*/ 213250 h 330979"/>
                  <a:gd name="connsiteX4" fmla="*/ 75044 w 275152"/>
                  <a:gd name="connsiteY4" fmla="*/ 240968 h 330979"/>
                  <a:gd name="connsiteX5" fmla="*/ 163817 w 275152"/>
                  <a:gd name="connsiteY5" fmla="*/ 330979 h 330979"/>
                  <a:gd name="connsiteX6" fmla="*/ 163817 w 275152"/>
                  <a:gd name="connsiteY6" fmla="*/ 330979 h 330979"/>
                  <a:gd name="connsiteX7" fmla="*/ 205822 w 275152"/>
                  <a:gd name="connsiteY7" fmla="*/ 275830 h 330979"/>
                  <a:gd name="connsiteX8" fmla="*/ 274879 w 275152"/>
                  <a:gd name="connsiteY8" fmla="*/ 127811 h 330979"/>
                  <a:gd name="connsiteX9" fmla="*/ 265068 w 275152"/>
                  <a:gd name="connsiteY9" fmla="*/ 43896 h 33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152" h="330979">
                    <a:moveTo>
                      <a:pt x="265068" y="43896"/>
                    </a:moveTo>
                    <a:cubicBezTo>
                      <a:pt x="265068" y="43896"/>
                      <a:pt x="258305" y="22274"/>
                      <a:pt x="222015" y="10177"/>
                    </a:cubicBezTo>
                    <a:cubicBezTo>
                      <a:pt x="185725" y="-1919"/>
                      <a:pt x="86284" y="-8873"/>
                      <a:pt x="21990" y="22750"/>
                    </a:cubicBezTo>
                    <a:cubicBezTo>
                      <a:pt x="-42304" y="54373"/>
                      <a:pt x="54851" y="213250"/>
                      <a:pt x="54851" y="213250"/>
                    </a:cubicBezTo>
                    <a:lnTo>
                      <a:pt x="75044" y="240968"/>
                    </a:lnTo>
                    <a:cubicBezTo>
                      <a:pt x="100009" y="275201"/>
                      <a:pt x="129927" y="305538"/>
                      <a:pt x="163817" y="330979"/>
                    </a:cubicBezTo>
                    <a:lnTo>
                      <a:pt x="163817" y="330979"/>
                    </a:lnTo>
                    <a:lnTo>
                      <a:pt x="205822" y="275830"/>
                    </a:lnTo>
                    <a:cubicBezTo>
                      <a:pt x="205822" y="275830"/>
                      <a:pt x="280213" y="179532"/>
                      <a:pt x="274879" y="127811"/>
                    </a:cubicBezTo>
                    <a:cubicBezTo>
                      <a:pt x="269545" y="76090"/>
                      <a:pt x="265068" y="43896"/>
                      <a:pt x="265068" y="4389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4EF68FC3-C483-561A-23EE-0E78C09979F4}"/>
                  </a:ext>
                </a:extLst>
              </p:cNvPr>
              <p:cNvSpPr/>
              <p:nvPr/>
            </p:nvSpPr>
            <p:spPr>
              <a:xfrm>
                <a:off x="2158894" y="2887503"/>
                <a:ext cx="220503" cy="223668"/>
              </a:xfrm>
              <a:custGeom>
                <a:avLst/>
                <a:gdLst>
                  <a:gd name="connsiteX0" fmla="*/ 9906 w 220503"/>
                  <a:gd name="connsiteY0" fmla="*/ 0 h 223668"/>
                  <a:gd name="connsiteX1" fmla="*/ 94679 w 220503"/>
                  <a:gd name="connsiteY1" fmla="*/ 210122 h 223668"/>
                  <a:gd name="connsiteX2" fmla="*/ 220504 w 220503"/>
                  <a:gd name="connsiteY2" fmla="*/ 179546 h 223668"/>
                  <a:gd name="connsiteX3" fmla="*/ 5905 w 220503"/>
                  <a:gd name="connsiteY3" fmla="*/ 10001 h 223668"/>
                  <a:gd name="connsiteX4" fmla="*/ 0 w 220503"/>
                  <a:gd name="connsiteY4" fmla="*/ 24289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503" h="223668">
                    <a:moveTo>
                      <a:pt x="9906" y="0"/>
                    </a:moveTo>
                    <a:cubicBezTo>
                      <a:pt x="5620" y="9525"/>
                      <a:pt x="25622" y="166973"/>
                      <a:pt x="94679" y="210122"/>
                    </a:cubicBezTo>
                    <a:cubicBezTo>
                      <a:pt x="163735" y="253270"/>
                      <a:pt x="220504" y="179546"/>
                      <a:pt x="220504" y="179546"/>
                    </a:cubicBezTo>
                    <a:cubicBezTo>
                      <a:pt x="220504" y="179546"/>
                      <a:pt x="108490" y="258223"/>
                      <a:pt x="5905" y="10001"/>
                    </a:cubicBezTo>
                    <a:lnTo>
                      <a:pt x="0" y="24289"/>
                    </a:lnTo>
                  </a:path>
                </a:pathLst>
              </a:custGeom>
              <a:solidFill>
                <a:srgbClr val="263238"/>
              </a:solidFill>
              <a:ln w="9525" cap="rnd">
                <a:solidFill>
                  <a:srgbClr val="263238"/>
                </a:solidFill>
                <a:prstDash val="solid"/>
                <a:round/>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BB363A97-D579-1B31-DD46-62CD7545276E}"/>
                  </a:ext>
                </a:extLst>
              </p:cNvPr>
              <p:cNvSpPr/>
              <p:nvPr/>
            </p:nvSpPr>
            <p:spPr>
              <a:xfrm>
                <a:off x="2139364" y="2464133"/>
                <a:ext cx="392261" cy="616520"/>
              </a:xfrm>
              <a:custGeom>
                <a:avLst/>
                <a:gdLst>
                  <a:gd name="connsiteX0" fmla="*/ 380432 w 392261"/>
                  <a:gd name="connsiteY0" fmla="*/ 356124 h 616520"/>
                  <a:gd name="connsiteX1" fmla="*/ 339474 w 392261"/>
                  <a:gd name="connsiteY1" fmla="*/ 85233 h 616520"/>
                  <a:gd name="connsiteX2" fmla="*/ 90110 w 392261"/>
                  <a:gd name="connsiteY2" fmla="*/ 22463 h 616520"/>
                  <a:gd name="connsiteX3" fmla="*/ 2194 w 392261"/>
                  <a:gd name="connsiteY3" fmla="*/ 228775 h 616520"/>
                  <a:gd name="connsiteX4" fmla="*/ 103635 w 392261"/>
                  <a:gd name="connsiteY4" fmla="*/ 566150 h 616520"/>
                  <a:gd name="connsiteX5" fmla="*/ 322044 w 392261"/>
                  <a:gd name="connsiteY5" fmla="*/ 515858 h 616520"/>
                  <a:gd name="connsiteX6" fmla="*/ 380432 w 392261"/>
                  <a:gd name="connsiteY6" fmla="*/ 356124 h 61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261" h="616520">
                    <a:moveTo>
                      <a:pt x="380432" y="356124"/>
                    </a:moveTo>
                    <a:cubicBezTo>
                      <a:pt x="380432" y="356124"/>
                      <a:pt x="425580" y="173149"/>
                      <a:pt x="339474" y="85233"/>
                    </a:cubicBezTo>
                    <a:cubicBezTo>
                      <a:pt x="253368" y="-2683"/>
                      <a:pt x="160023" y="-20685"/>
                      <a:pt x="90110" y="22463"/>
                    </a:cubicBezTo>
                    <a:cubicBezTo>
                      <a:pt x="20196" y="65612"/>
                      <a:pt x="-8569" y="173149"/>
                      <a:pt x="2194" y="228775"/>
                    </a:cubicBezTo>
                    <a:cubicBezTo>
                      <a:pt x="12957" y="284401"/>
                      <a:pt x="7719" y="483569"/>
                      <a:pt x="103635" y="566150"/>
                    </a:cubicBezTo>
                    <a:cubicBezTo>
                      <a:pt x="199552" y="648732"/>
                      <a:pt x="258607" y="628253"/>
                      <a:pt x="322044" y="515858"/>
                    </a:cubicBezTo>
                    <a:cubicBezTo>
                      <a:pt x="363668" y="441944"/>
                      <a:pt x="383670" y="420799"/>
                      <a:pt x="380432" y="356124"/>
                    </a:cubicBezTo>
                    <a:close/>
                  </a:path>
                </a:pathLst>
              </a:custGeom>
              <a:solidFill>
                <a:srgbClr val="FFFFFF"/>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0F868A1C-3391-6DFC-7AD7-DADBDA35D5F6}"/>
                  </a:ext>
                </a:extLst>
              </p:cNvPr>
              <p:cNvSpPr/>
              <p:nvPr/>
            </p:nvSpPr>
            <p:spPr>
              <a:xfrm>
                <a:off x="2164175" y="2816386"/>
                <a:ext cx="311901" cy="259394"/>
              </a:xfrm>
              <a:custGeom>
                <a:avLst/>
                <a:gdLst>
                  <a:gd name="connsiteX0" fmla="*/ 67776 w 311901"/>
                  <a:gd name="connsiteY0" fmla="*/ 7681 h 259394"/>
                  <a:gd name="connsiteX1" fmla="*/ 71872 w 311901"/>
                  <a:gd name="connsiteY1" fmla="*/ 26731 h 259394"/>
                  <a:gd name="connsiteX2" fmla="*/ 104828 w 311901"/>
                  <a:gd name="connsiteY2" fmla="*/ 89691 h 259394"/>
                  <a:gd name="connsiteX3" fmla="*/ 243226 w 311901"/>
                  <a:gd name="connsiteY3" fmla="*/ 103884 h 259394"/>
                  <a:gd name="connsiteX4" fmla="*/ 279898 w 311901"/>
                  <a:gd name="connsiteY4" fmla="*/ 126363 h 259394"/>
                  <a:gd name="connsiteX5" fmla="*/ 311902 w 311901"/>
                  <a:gd name="connsiteY5" fmla="*/ 137507 h 259394"/>
                  <a:gd name="connsiteX6" fmla="*/ 232654 w 311901"/>
                  <a:gd name="connsiteY6" fmla="*/ 245425 h 259394"/>
                  <a:gd name="connsiteX7" fmla="*/ 116258 w 311901"/>
                  <a:gd name="connsiteY7" fmla="*/ 242663 h 259394"/>
                  <a:gd name="connsiteX8" fmla="*/ 36343 w 311901"/>
                  <a:gd name="connsiteY8" fmla="*/ 153033 h 259394"/>
                  <a:gd name="connsiteX9" fmla="*/ 7006 w 311901"/>
                  <a:gd name="connsiteY9" fmla="*/ 21207 h 259394"/>
                  <a:gd name="connsiteX10" fmla="*/ 41392 w 311901"/>
                  <a:gd name="connsiteY10" fmla="*/ 31398 h 259394"/>
                  <a:gd name="connsiteX11" fmla="*/ 67776 w 311901"/>
                  <a:gd name="connsiteY11" fmla="*/ 7681 h 25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901" h="259394">
                    <a:moveTo>
                      <a:pt x="67776" y="7681"/>
                    </a:moveTo>
                    <a:cubicBezTo>
                      <a:pt x="69748" y="13882"/>
                      <a:pt x="71119" y="20264"/>
                      <a:pt x="71872" y="26731"/>
                    </a:cubicBezTo>
                    <a:cubicBezTo>
                      <a:pt x="76729" y="44638"/>
                      <a:pt x="86350" y="88548"/>
                      <a:pt x="104828" y="89691"/>
                    </a:cubicBezTo>
                    <a:cubicBezTo>
                      <a:pt x="184267" y="94549"/>
                      <a:pt x="200078" y="89025"/>
                      <a:pt x="243226" y="103884"/>
                    </a:cubicBezTo>
                    <a:cubicBezTo>
                      <a:pt x="259324" y="109408"/>
                      <a:pt x="265610" y="135697"/>
                      <a:pt x="279898" y="126363"/>
                    </a:cubicBezTo>
                    <a:cubicBezTo>
                      <a:pt x="328189" y="94549"/>
                      <a:pt x="304758" y="152937"/>
                      <a:pt x="311902" y="137507"/>
                    </a:cubicBezTo>
                    <a:cubicBezTo>
                      <a:pt x="297233" y="163129"/>
                      <a:pt x="286565" y="213707"/>
                      <a:pt x="232654" y="245425"/>
                    </a:cubicBezTo>
                    <a:cubicBezTo>
                      <a:pt x="197792" y="266285"/>
                      <a:pt x="151786" y="262475"/>
                      <a:pt x="116258" y="242663"/>
                    </a:cubicBezTo>
                    <a:cubicBezTo>
                      <a:pt x="80730" y="222851"/>
                      <a:pt x="54727" y="189228"/>
                      <a:pt x="36343" y="153033"/>
                    </a:cubicBezTo>
                    <a:cubicBezTo>
                      <a:pt x="27676" y="135983"/>
                      <a:pt x="-16997" y="28636"/>
                      <a:pt x="7006" y="21207"/>
                    </a:cubicBezTo>
                    <a:cubicBezTo>
                      <a:pt x="16531" y="18159"/>
                      <a:pt x="29295" y="35875"/>
                      <a:pt x="41392" y="31398"/>
                    </a:cubicBezTo>
                    <a:cubicBezTo>
                      <a:pt x="51774" y="28160"/>
                      <a:pt x="55298" y="-17846"/>
                      <a:pt x="67776" y="7681"/>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9740C8DD-AAE6-B3C5-4679-831CF5812DC0}"/>
                  </a:ext>
                </a:extLst>
              </p:cNvPr>
              <p:cNvSpPr/>
              <p:nvPr/>
            </p:nvSpPr>
            <p:spPr>
              <a:xfrm>
                <a:off x="2139364" y="2464133"/>
                <a:ext cx="392261" cy="616520"/>
              </a:xfrm>
              <a:custGeom>
                <a:avLst/>
                <a:gdLst>
                  <a:gd name="connsiteX0" fmla="*/ 380432 w 392261"/>
                  <a:gd name="connsiteY0" fmla="*/ 356124 h 616520"/>
                  <a:gd name="connsiteX1" fmla="*/ 339474 w 392261"/>
                  <a:gd name="connsiteY1" fmla="*/ 85233 h 616520"/>
                  <a:gd name="connsiteX2" fmla="*/ 90110 w 392261"/>
                  <a:gd name="connsiteY2" fmla="*/ 22463 h 616520"/>
                  <a:gd name="connsiteX3" fmla="*/ 2194 w 392261"/>
                  <a:gd name="connsiteY3" fmla="*/ 228775 h 616520"/>
                  <a:gd name="connsiteX4" fmla="*/ 103635 w 392261"/>
                  <a:gd name="connsiteY4" fmla="*/ 566150 h 616520"/>
                  <a:gd name="connsiteX5" fmla="*/ 322044 w 392261"/>
                  <a:gd name="connsiteY5" fmla="*/ 515858 h 616520"/>
                  <a:gd name="connsiteX6" fmla="*/ 380432 w 392261"/>
                  <a:gd name="connsiteY6" fmla="*/ 356124 h 61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261" h="616520">
                    <a:moveTo>
                      <a:pt x="380432" y="356124"/>
                    </a:moveTo>
                    <a:cubicBezTo>
                      <a:pt x="380432" y="356124"/>
                      <a:pt x="425580" y="173149"/>
                      <a:pt x="339474" y="85233"/>
                    </a:cubicBezTo>
                    <a:cubicBezTo>
                      <a:pt x="253368" y="-2683"/>
                      <a:pt x="160023" y="-20685"/>
                      <a:pt x="90110" y="22463"/>
                    </a:cubicBezTo>
                    <a:cubicBezTo>
                      <a:pt x="20196" y="65612"/>
                      <a:pt x="-8569" y="173149"/>
                      <a:pt x="2194" y="228775"/>
                    </a:cubicBezTo>
                    <a:cubicBezTo>
                      <a:pt x="12957" y="284401"/>
                      <a:pt x="7719" y="483569"/>
                      <a:pt x="103635" y="566150"/>
                    </a:cubicBezTo>
                    <a:cubicBezTo>
                      <a:pt x="199552" y="648732"/>
                      <a:pt x="258607" y="628253"/>
                      <a:pt x="322044" y="515858"/>
                    </a:cubicBezTo>
                    <a:cubicBezTo>
                      <a:pt x="363668" y="441944"/>
                      <a:pt x="383670" y="420799"/>
                      <a:pt x="380432" y="356124"/>
                    </a:cubicBezTo>
                    <a:close/>
                  </a:path>
                </a:pathLst>
              </a:custGeom>
              <a:noFill/>
              <a:ln w="9525" cap="rnd">
                <a:solidFill>
                  <a:srgbClr val="263238"/>
                </a:solidFill>
                <a:prstDash val="solid"/>
                <a:round/>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ABCE122A-B820-F237-5651-F9D089FF8FDA}"/>
                  </a:ext>
                </a:extLst>
              </p:cNvPr>
              <p:cNvSpPr/>
              <p:nvPr/>
            </p:nvSpPr>
            <p:spPr>
              <a:xfrm>
                <a:off x="2115795" y="2680769"/>
                <a:ext cx="93296" cy="143010"/>
              </a:xfrm>
              <a:custGeom>
                <a:avLst/>
                <a:gdLst>
                  <a:gd name="connsiteX0" fmla="*/ 93296 w 93296"/>
                  <a:gd name="connsiteY0" fmla="*/ 91577 h 143010"/>
                  <a:gd name="connsiteX1" fmla="*/ 24145 w 93296"/>
                  <a:gd name="connsiteY1" fmla="*/ 613 h 143010"/>
                  <a:gd name="connsiteX2" fmla="*/ 69484 w 93296"/>
                  <a:gd name="connsiteY2" fmla="*/ 141774 h 143010"/>
                </a:gdLst>
                <a:ahLst/>
                <a:cxnLst>
                  <a:cxn ang="0">
                    <a:pos x="connsiteX0" y="connsiteY0"/>
                  </a:cxn>
                  <a:cxn ang="0">
                    <a:pos x="connsiteX1" y="connsiteY1"/>
                  </a:cxn>
                  <a:cxn ang="0">
                    <a:pos x="connsiteX2" y="connsiteY2"/>
                  </a:cxn>
                </a:cxnLst>
                <a:rect l="l" t="t" r="r" b="b"/>
                <a:pathLst>
                  <a:path w="93296" h="143010">
                    <a:moveTo>
                      <a:pt x="93296" y="91577"/>
                    </a:moveTo>
                    <a:cubicBezTo>
                      <a:pt x="93296" y="91577"/>
                      <a:pt x="75008" y="-8721"/>
                      <a:pt x="24145" y="613"/>
                    </a:cubicBezTo>
                    <a:cubicBezTo>
                      <a:pt x="-26719" y="9948"/>
                      <a:pt x="9667" y="157966"/>
                      <a:pt x="69484" y="141774"/>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1CDB6F76-3BEE-AD81-0CD9-AD1079999911}"/>
                  </a:ext>
                </a:extLst>
              </p:cNvPr>
              <p:cNvSpPr/>
              <p:nvPr/>
            </p:nvSpPr>
            <p:spPr>
              <a:xfrm>
                <a:off x="2315104" y="2938462"/>
                <a:ext cx="88487" cy="49625"/>
              </a:xfrm>
              <a:custGeom>
                <a:avLst/>
                <a:gdLst>
                  <a:gd name="connsiteX0" fmla="*/ 88487 w 88487"/>
                  <a:gd name="connsiteY0" fmla="*/ 49625 h 49625"/>
                  <a:gd name="connsiteX1" fmla="*/ 0 w 88487"/>
                  <a:gd name="connsiteY1" fmla="*/ 0 h 49625"/>
                </a:gdLst>
                <a:ahLst/>
                <a:cxnLst>
                  <a:cxn ang="0">
                    <a:pos x="connsiteX0" y="connsiteY0"/>
                  </a:cxn>
                  <a:cxn ang="0">
                    <a:pos x="connsiteX1" y="connsiteY1"/>
                  </a:cxn>
                </a:cxnLst>
                <a:rect l="l" t="t" r="r" b="b"/>
                <a:pathLst>
                  <a:path w="88487" h="49625">
                    <a:moveTo>
                      <a:pt x="88487" y="49625"/>
                    </a:moveTo>
                    <a:cubicBezTo>
                      <a:pt x="88487" y="49625"/>
                      <a:pt x="25717" y="45434"/>
                      <a:pt x="0" y="0"/>
                    </a:cubicBezTo>
                  </a:path>
                </a:pathLst>
              </a:custGeom>
              <a:noFill/>
              <a:ln w="9525" cap="rnd">
                <a:solidFill>
                  <a:srgbClr val="263238"/>
                </a:solidFill>
                <a:prstDash val="solid"/>
                <a:round/>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E8F8F73-D198-961A-A2CD-C8285F0B4007}"/>
                  </a:ext>
                </a:extLst>
              </p:cNvPr>
              <p:cNvSpPr/>
              <p:nvPr/>
            </p:nvSpPr>
            <p:spPr>
              <a:xfrm>
                <a:off x="2483393" y="2800064"/>
                <a:ext cx="18092" cy="31623"/>
              </a:xfrm>
              <a:custGeom>
                <a:avLst/>
                <a:gdLst>
                  <a:gd name="connsiteX0" fmla="*/ 685 w 18092"/>
                  <a:gd name="connsiteY0" fmla="*/ 14097 h 31623"/>
                  <a:gd name="connsiteX1" fmla="*/ 5733 w 18092"/>
                  <a:gd name="connsiteY1" fmla="*/ 31528 h 31623"/>
                  <a:gd name="connsiteX2" fmla="*/ 17353 w 18092"/>
                  <a:gd name="connsiteY2" fmla="*/ 17526 h 31623"/>
                  <a:gd name="connsiteX3" fmla="*/ 12305 w 18092"/>
                  <a:gd name="connsiteY3" fmla="*/ 95 h 31623"/>
                  <a:gd name="connsiteX4" fmla="*/ 685 w 18092"/>
                  <a:gd name="connsiteY4" fmla="*/ 14097 h 31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2" h="31623">
                    <a:moveTo>
                      <a:pt x="685" y="14097"/>
                    </a:moveTo>
                    <a:cubicBezTo>
                      <a:pt x="-1125" y="22765"/>
                      <a:pt x="685" y="30575"/>
                      <a:pt x="5733" y="31528"/>
                    </a:cubicBezTo>
                    <a:cubicBezTo>
                      <a:pt x="10781" y="32481"/>
                      <a:pt x="15258" y="26194"/>
                      <a:pt x="17353" y="17526"/>
                    </a:cubicBezTo>
                    <a:cubicBezTo>
                      <a:pt x="19449" y="8858"/>
                      <a:pt x="16877" y="1048"/>
                      <a:pt x="12305" y="95"/>
                    </a:cubicBezTo>
                    <a:cubicBezTo>
                      <a:pt x="7733" y="-857"/>
                      <a:pt x="2495" y="5429"/>
                      <a:pt x="685" y="14097"/>
                    </a:cubicBezTo>
                    <a:close/>
                  </a:path>
                </a:pathLst>
              </a:custGeom>
              <a:solidFill>
                <a:srgbClr val="263238"/>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0298FC69-D932-F539-71D1-83BF62C11B6A}"/>
                  </a:ext>
                </a:extLst>
              </p:cNvPr>
              <p:cNvSpPr/>
              <p:nvPr/>
            </p:nvSpPr>
            <p:spPr>
              <a:xfrm>
                <a:off x="2365325" y="2790633"/>
                <a:ext cx="18011" cy="31530"/>
              </a:xfrm>
              <a:custGeom>
                <a:avLst/>
                <a:gdLst>
                  <a:gd name="connsiteX0" fmla="*/ 643 w 18011"/>
                  <a:gd name="connsiteY0" fmla="*/ 14003 h 31530"/>
                  <a:gd name="connsiteX1" fmla="*/ 5786 w 18011"/>
                  <a:gd name="connsiteY1" fmla="*/ 31434 h 31530"/>
                  <a:gd name="connsiteX2" fmla="*/ 17312 w 18011"/>
                  <a:gd name="connsiteY2" fmla="*/ 17527 h 31530"/>
                  <a:gd name="connsiteX3" fmla="*/ 12263 w 18011"/>
                  <a:gd name="connsiteY3" fmla="*/ 97 h 31530"/>
                  <a:gd name="connsiteX4" fmla="*/ 643 w 18011"/>
                  <a:gd name="connsiteY4" fmla="*/ 14003 h 31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1" h="31530">
                    <a:moveTo>
                      <a:pt x="643" y="14003"/>
                    </a:moveTo>
                    <a:cubicBezTo>
                      <a:pt x="-1072" y="22671"/>
                      <a:pt x="643" y="30481"/>
                      <a:pt x="5786" y="31434"/>
                    </a:cubicBezTo>
                    <a:cubicBezTo>
                      <a:pt x="10930" y="32386"/>
                      <a:pt x="15311" y="26195"/>
                      <a:pt x="17312" y="17527"/>
                    </a:cubicBezTo>
                    <a:cubicBezTo>
                      <a:pt x="19312" y="8860"/>
                      <a:pt x="16836" y="1049"/>
                      <a:pt x="12263" y="97"/>
                    </a:cubicBezTo>
                    <a:cubicBezTo>
                      <a:pt x="7691" y="-856"/>
                      <a:pt x="2453" y="5335"/>
                      <a:pt x="643" y="14003"/>
                    </a:cubicBezTo>
                    <a:close/>
                  </a:path>
                </a:pathLst>
              </a:custGeom>
              <a:solidFill>
                <a:srgbClr val="263238"/>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0ED1962C-1EC7-F532-09B0-AC98FDF4CA86}"/>
                  </a:ext>
                </a:extLst>
              </p:cNvPr>
              <p:cNvSpPr/>
              <p:nvPr/>
            </p:nvSpPr>
            <p:spPr>
              <a:xfrm>
                <a:off x="2403496" y="2781966"/>
                <a:ext cx="72580" cy="161099"/>
              </a:xfrm>
              <a:custGeom>
                <a:avLst/>
                <a:gdLst>
                  <a:gd name="connsiteX0" fmla="*/ 72580 w 72580"/>
                  <a:gd name="connsiteY0" fmla="*/ 0 h 161099"/>
                  <a:gd name="connsiteX1" fmla="*/ 48482 w 72580"/>
                  <a:gd name="connsiteY1" fmla="*/ 56102 h 161099"/>
                  <a:gd name="connsiteX2" fmla="*/ 60865 w 72580"/>
                  <a:gd name="connsiteY2" fmla="*/ 118872 h 161099"/>
                  <a:gd name="connsiteX3" fmla="*/ 52673 w 72580"/>
                  <a:gd name="connsiteY3" fmla="*/ 156972 h 161099"/>
                  <a:gd name="connsiteX4" fmla="*/ 21431 w 72580"/>
                  <a:gd name="connsiteY4" fmla="*/ 155638 h 161099"/>
                  <a:gd name="connsiteX5" fmla="*/ 0 w 72580"/>
                  <a:gd name="connsiteY5" fmla="*/ 130492 h 161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80" h="161099">
                    <a:moveTo>
                      <a:pt x="72580" y="0"/>
                    </a:moveTo>
                    <a:cubicBezTo>
                      <a:pt x="54483" y="11335"/>
                      <a:pt x="47530" y="34766"/>
                      <a:pt x="48482" y="56102"/>
                    </a:cubicBezTo>
                    <a:cubicBezTo>
                      <a:pt x="51054" y="77305"/>
                      <a:pt x="55197" y="98279"/>
                      <a:pt x="60865" y="118872"/>
                    </a:cubicBezTo>
                    <a:cubicBezTo>
                      <a:pt x="63532" y="132493"/>
                      <a:pt x="63722" y="148971"/>
                      <a:pt x="52673" y="156972"/>
                    </a:cubicBezTo>
                    <a:cubicBezTo>
                      <a:pt x="42958" y="162925"/>
                      <a:pt x="30604" y="162401"/>
                      <a:pt x="21431" y="155638"/>
                    </a:cubicBezTo>
                    <a:cubicBezTo>
                      <a:pt x="12678" y="148780"/>
                      <a:pt x="5382" y="140227"/>
                      <a:pt x="0" y="130492"/>
                    </a:cubicBezTo>
                  </a:path>
                </a:pathLst>
              </a:custGeom>
              <a:noFill/>
              <a:ln w="9525" cap="rnd">
                <a:solidFill>
                  <a:srgbClr val="263238"/>
                </a:solidFill>
                <a:prstDash val="solid"/>
                <a:round/>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C5274411-DFEA-C215-279C-8CA637A4CAEF}"/>
                  </a:ext>
                </a:extLst>
              </p:cNvPr>
              <p:cNvSpPr/>
              <p:nvPr/>
            </p:nvSpPr>
            <p:spPr>
              <a:xfrm>
                <a:off x="2218044" y="2855880"/>
                <a:ext cx="17908" cy="76200"/>
              </a:xfrm>
              <a:custGeom>
                <a:avLst/>
                <a:gdLst>
                  <a:gd name="connsiteX0" fmla="*/ 0 w 17908"/>
                  <a:gd name="connsiteY0" fmla="*/ 0 h 76200"/>
                  <a:gd name="connsiteX1" fmla="*/ 17907 w 17908"/>
                  <a:gd name="connsiteY1" fmla="*/ 76200 h 76200"/>
                </a:gdLst>
                <a:ahLst/>
                <a:cxnLst>
                  <a:cxn ang="0">
                    <a:pos x="connsiteX0" y="connsiteY0"/>
                  </a:cxn>
                  <a:cxn ang="0">
                    <a:pos x="connsiteX1" y="connsiteY1"/>
                  </a:cxn>
                </a:cxnLst>
                <a:rect l="l" t="t" r="r" b="b"/>
                <a:pathLst>
                  <a:path w="17908" h="76200">
                    <a:moveTo>
                      <a:pt x="0" y="0"/>
                    </a:moveTo>
                    <a:cubicBezTo>
                      <a:pt x="11868" y="23641"/>
                      <a:pt x="18002" y="49749"/>
                      <a:pt x="17907" y="76200"/>
                    </a:cubicBezTo>
                  </a:path>
                </a:pathLst>
              </a:custGeom>
              <a:noFill/>
              <a:ln w="7144" cap="rnd">
                <a:solidFill>
                  <a:srgbClr val="263238"/>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92336719-5EF7-7371-571F-A066DEAC59B9}"/>
                  </a:ext>
                </a:extLst>
              </p:cNvPr>
              <p:cNvSpPr/>
              <p:nvPr/>
            </p:nvSpPr>
            <p:spPr>
              <a:xfrm>
                <a:off x="2313580" y="2726944"/>
                <a:ext cx="131601" cy="37741"/>
              </a:xfrm>
              <a:custGeom>
                <a:avLst/>
                <a:gdLst>
                  <a:gd name="connsiteX0" fmla="*/ 21812 w 131601"/>
                  <a:gd name="connsiteY0" fmla="*/ 1491 h 37741"/>
                  <a:gd name="connsiteX1" fmla="*/ 0 w 131601"/>
                  <a:gd name="connsiteY1" fmla="*/ 13112 h 37741"/>
                  <a:gd name="connsiteX2" fmla="*/ 14669 w 131601"/>
                  <a:gd name="connsiteY2" fmla="*/ 23494 h 37741"/>
                  <a:gd name="connsiteX3" fmla="*/ 38291 w 131601"/>
                  <a:gd name="connsiteY3" fmla="*/ 24828 h 37741"/>
                  <a:gd name="connsiteX4" fmla="*/ 103251 w 131601"/>
                  <a:gd name="connsiteY4" fmla="*/ 37020 h 37741"/>
                  <a:gd name="connsiteX5" fmla="*/ 114586 w 131601"/>
                  <a:gd name="connsiteY5" fmla="*/ 13112 h 37741"/>
                  <a:gd name="connsiteX6" fmla="*/ 21812 w 131601"/>
                  <a:gd name="connsiteY6" fmla="*/ 1491 h 37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601" h="37741">
                    <a:moveTo>
                      <a:pt x="21812" y="1491"/>
                    </a:moveTo>
                    <a:cubicBezTo>
                      <a:pt x="12287" y="2920"/>
                      <a:pt x="286" y="6635"/>
                      <a:pt x="0" y="13112"/>
                    </a:cubicBezTo>
                    <a:cubicBezTo>
                      <a:pt x="0" y="18065"/>
                      <a:pt x="7144" y="22065"/>
                      <a:pt x="14669" y="23494"/>
                    </a:cubicBezTo>
                    <a:cubicBezTo>
                      <a:pt x="22508" y="24466"/>
                      <a:pt x="30394" y="24913"/>
                      <a:pt x="38291" y="24828"/>
                    </a:cubicBezTo>
                    <a:cubicBezTo>
                      <a:pt x="60865" y="25971"/>
                      <a:pt x="81058" y="34353"/>
                      <a:pt x="103251" y="37020"/>
                    </a:cubicBezTo>
                    <a:cubicBezTo>
                      <a:pt x="138684" y="41687"/>
                      <a:pt x="139065" y="22542"/>
                      <a:pt x="114586" y="13112"/>
                    </a:cubicBezTo>
                    <a:cubicBezTo>
                      <a:pt x="85125" y="1510"/>
                      <a:pt x="53226" y="-2480"/>
                      <a:pt x="21812" y="1491"/>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A327A029-6240-F78F-9B4B-6989466AD7ED}"/>
                  </a:ext>
                </a:extLst>
              </p:cNvPr>
              <p:cNvSpPr/>
              <p:nvPr/>
            </p:nvSpPr>
            <p:spPr>
              <a:xfrm>
                <a:off x="2478553" y="2746646"/>
                <a:ext cx="53716" cy="32166"/>
              </a:xfrm>
              <a:custGeom>
                <a:avLst/>
                <a:gdLst>
                  <a:gd name="connsiteX0" fmla="*/ 18097 w 53716"/>
                  <a:gd name="connsiteY0" fmla="*/ 1411 h 32166"/>
                  <a:gd name="connsiteX1" fmla="*/ 0 w 53716"/>
                  <a:gd name="connsiteY1" fmla="*/ 12270 h 32166"/>
                  <a:gd name="connsiteX2" fmla="*/ 14668 w 53716"/>
                  <a:gd name="connsiteY2" fmla="*/ 22747 h 32166"/>
                  <a:gd name="connsiteX3" fmla="*/ 38862 w 53716"/>
                  <a:gd name="connsiteY3" fmla="*/ 29606 h 32166"/>
                  <a:gd name="connsiteX4" fmla="*/ 51435 w 53716"/>
                  <a:gd name="connsiteY4" fmla="*/ 5602 h 32166"/>
                  <a:gd name="connsiteX5" fmla="*/ 18097 w 53716"/>
                  <a:gd name="connsiteY5" fmla="*/ 1411 h 3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6" h="32166">
                    <a:moveTo>
                      <a:pt x="18097" y="1411"/>
                    </a:moveTo>
                    <a:cubicBezTo>
                      <a:pt x="8001" y="2459"/>
                      <a:pt x="191" y="5793"/>
                      <a:pt x="0" y="12270"/>
                    </a:cubicBezTo>
                    <a:cubicBezTo>
                      <a:pt x="0" y="17318"/>
                      <a:pt x="7048" y="21319"/>
                      <a:pt x="14668" y="22747"/>
                    </a:cubicBezTo>
                    <a:cubicBezTo>
                      <a:pt x="23089" y="23490"/>
                      <a:pt x="31299" y="25824"/>
                      <a:pt x="38862" y="29606"/>
                    </a:cubicBezTo>
                    <a:cubicBezTo>
                      <a:pt x="53054" y="35987"/>
                      <a:pt x="56674" y="31320"/>
                      <a:pt x="51435" y="5602"/>
                    </a:cubicBezTo>
                    <a:cubicBezTo>
                      <a:pt x="50101" y="-970"/>
                      <a:pt x="38005" y="-874"/>
                      <a:pt x="18097" y="1411"/>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7508D7C2-2631-A83A-BD78-FBF65C89D10F}"/>
                  </a:ext>
                </a:extLst>
              </p:cNvPr>
              <p:cNvSpPr/>
              <p:nvPr/>
            </p:nvSpPr>
            <p:spPr>
              <a:xfrm>
                <a:off x="1755643" y="3637183"/>
                <a:ext cx="402187" cy="81158"/>
              </a:xfrm>
              <a:custGeom>
                <a:avLst/>
                <a:gdLst>
                  <a:gd name="connsiteX0" fmla="*/ 397822 w 402187"/>
                  <a:gd name="connsiteY0" fmla="*/ 58993 h 81158"/>
                  <a:gd name="connsiteX1" fmla="*/ 399146 w 402187"/>
                  <a:gd name="connsiteY1" fmla="*/ 76728 h 81158"/>
                  <a:gd name="connsiteX2" fmla="*/ 389821 w 402187"/>
                  <a:gd name="connsiteY2" fmla="*/ 81091 h 81158"/>
                  <a:gd name="connsiteX3" fmla="*/ 44921 w 402187"/>
                  <a:gd name="connsiteY3" fmla="*/ 77567 h 81158"/>
                  <a:gd name="connsiteX4" fmla="*/ 98356 w 402187"/>
                  <a:gd name="connsiteY4" fmla="*/ 8891 h 81158"/>
                  <a:gd name="connsiteX5" fmla="*/ 397822 w 402187"/>
                  <a:gd name="connsiteY5" fmla="*/ 58993 h 81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187" h="81158">
                    <a:moveTo>
                      <a:pt x="397822" y="58993"/>
                    </a:moveTo>
                    <a:cubicBezTo>
                      <a:pt x="403080" y="63527"/>
                      <a:pt x="403670" y="71461"/>
                      <a:pt x="399146" y="76728"/>
                    </a:cubicBezTo>
                    <a:cubicBezTo>
                      <a:pt x="396803" y="79443"/>
                      <a:pt x="393412" y="81034"/>
                      <a:pt x="389821" y="81091"/>
                    </a:cubicBezTo>
                    <a:cubicBezTo>
                      <a:pt x="317050" y="81091"/>
                      <a:pt x="120930" y="81948"/>
                      <a:pt x="44921" y="77567"/>
                    </a:cubicBezTo>
                    <a:cubicBezTo>
                      <a:pt x="-49377" y="72233"/>
                      <a:pt x="22537" y="-30256"/>
                      <a:pt x="98356" y="8891"/>
                    </a:cubicBezTo>
                    <a:cubicBezTo>
                      <a:pt x="168174" y="44896"/>
                      <a:pt x="314954" y="-15112"/>
                      <a:pt x="397822" y="58993"/>
                    </a:cubicBezTo>
                    <a:close/>
                  </a:path>
                </a:pathLst>
              </a:custGeom>
              <a:solidFill>
                <a:srgbClr val="000000">
                  <a:alpha val="30000"/>
                </a:srgbClr>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A68A26FE-AC3E-EAB0-2D98-ED9A9A03391C}"/>
                  </a:ext>
                </a:extLst>
              </p:cNvPr>
              <p:cNvSpPr/>
              <p:nvPr/>
            </p:nvSpPr>
            <p:spPr>
              <a:xfrm>
                <a:off x="3049005" y="4383595"/>
                <a:ext cx="118967" cy="186213"/>
              </a:xfrm>
              <a:custGeom>
                <a:avLst/>
                <a:gdLst>
                  <a:gd name="connsiteX0" fmla="*/ 118967 w 118967"/>
                  <a:gd name="connsiteY0" fmla="*/ 0 h 186213"/>
                  <a:gd name="connsiteX1" fmla="*/ 0 w 118967"/>
                  <a:gd name="connsiteY1" fmla="*/ 186214 h 186213"/>
                </a:gdLst>
                <a:ahLst/>
                <a:cxnLst>
                  <a:cxn ang="0">
                    <a:pos x="connsiteX0" y="connsiteY0"/>
                  </a:cxn>
                  <a:cxn ang="0">
                    <a:pos x="connsiteX1" y="connsiteY1"/>
                  </a:cxn>
                </a:cxnLst>
                <a:rect l="l" t="t" r="r" b="b"/>
                <a:pathLst>
                  <a:path w="118967" h="186213">
                    <a:moveTo>
                      <a:pt x="118967" y="0"/>
                    </a:moveTo>
                    <a:cubicBezTo>
                      <a:pt x="102423" y="74124"/>
                      <a:pt x="60303" y="140046"/>
                      <a:pt x="0" y="186214"/>
                    </a:cubicBezTo>
                  </a:path>
                </a:pathLst>
              </a:custGeom>
              <a:noFill/>
              <a:ln w="9525" cap="rnd">
                <a:solidFill>
                  <a:srgbClr val="7F7F7F"/>
                </a:solidFill>
                <a:prstDash val="solid"/>
                <a:round/>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66E9A17D-2140-DA39-DDA3-B0D04F988DD7}"/>
                  </a:ext>
                </a:extLst>
              </p:cNvPr>
              <p:cNvSpPr/>
              <p:nvPr/>
            </p:nvSpPr>
            <p:spPr>
              <a:xfrm>
                <a:off x="3173307" y="4328731"/>
                <a:ext cx="1904" cy="23336"/>
              </a:xfrm>
              <a:custGeom>
                <a:avLst/>
                <a:gdLst>
                  <a:gd name="connsiteX0" fmla="*/ 1905 w 1904"/>
                  <a:gd name="connsiteY0" fmla="*/ 0 h 23336"/>
                  <a:gd name="connsiteX1" fmla="*/ 0 w 1904"/>
                  <a:gd name="connsiteY1" fmla="*/ 23336 h 23336"/>
                </a:gdLst>
                <a:ahLst/>
                <a:cxnLst>
                  <a:cxn ang="0">
                    <a:pos x="connsiteX0" y="connsiteY0"/>
                  </a:cxn>
                  <a:cxn ang="0">
                    <a:pos x="connsiteX1" y="connsiteY1"/>
                  </a:cxn>
                </a:cxnLst>
                <a:rect l="l" t="t" r="r" b="b"/>
                <a:pathLst>
                  <a:path w="1904" h="23336">
                    <a:moveTo>
                      <a:pt x="1905" y="0"/>
                    </a:moveTo>
                    <a:cubicBezTo>
                      <a:pt x="1905" y="7811"/>
                      <a:pt x="953" y="15621"/>
                      <a:pt x="0" y="23336"/>
                    </a:cubicBezTo>
                  </a:path>
                </a:pathLst>
              </a:custGeom>
              <a:noFill/>
              <a:ln w="9525" cap="rnd">
                <a:solidFill>
                  <a:srgbClr val="7F7F7F"/>
                </a:solidFill>
                <a:prstDash val="solid"/>
                <a:round/>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0E5F45F4-EBE7-7A2F-358C-EA373A868F60}"/>
                  </a:ext>
                </a:extLst>
              </p:cNvPr>
              <p:cNvSpPr/>
              <p:nvPr/>
            </p:nvSpPr>
            <p:spPr>
              <a:xfrm>
                <a:off x="2214425" y="4418838"/>
                <a:ext cx="27146" cy="5905"/>
              </a:xfrm>
              <a:custGeom>
                <a:avLst/>
                <a:gdLst>
                  <a:gd name="connsiteX0" fmla="*/ 0 w 27146"/>
                  <a:gd name="connsiteY0" fmla="*/ 5905 h 5905"/>
                  <a:gd name="connsiteX1" fmla="*/ 27146 w 27146"/>
                  <a:gd name="connsiteY1" fmla="*/ 0 h 5905"/>
                </a:gdLst>
                <a:ahLst/>
                <a:cxnLst>
                  <a:cxn ang="0">
                    <a:pos x="connsiteX0" y="connsiteY0"/>
                  </a:cxn>
                  <a:cxn ang="0">
                    <a:pos x="connsiteX1" y="connsiteY1"/>
                  </a:cxn>
                </a:cxnLst>
                <a:rect l="l" t="t" r="r" b="b"/>
                <a:pathLst>
                  <a:path w="27146" h="5905">
                    <a:moveTo>
                      <a:pt x="0" y="5905"/>
                    </a:moveTo>
                    <a:cubicBezTo>
                      <a:pt x="8925" y="3419"/>
                      <a:pt x="17993" y="1448"/>
                      <a:pt x="27146" y="0"/>
                    </a:cubicBezTo>
                  </a:path>
                </a:pathLst>
              </a:custGeom>
              <a:noFill/>
              <a:ln w="9525" cap="rnd">
                <a:solidFill>
                  <a:srgbClr val="7F7F7F"/>
                </a:solidFill>
                <a:prstDash val="solid"/>
                <a:round/>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64E005D8-E6AD-DEDF-483F-872438D2E051}"/>
                  </a:ext>
                </a:extLst>
              </p:cNvPr>
              <p:cNvSpPr/>
              <p:nvPr/>
            </p:nvSpPr>
            <p:spPr>
              <a:xfrm>
                <a:off x="2088600" y="4433316"/>
                <a:ext cx="99059" cy="64579"/>
              </a:xfrm>
              <a:custGeom>
                <a:avLst/>
                <a:gdLst>
                  <a:gd name="connsiteX0" fmla="*/ 0 w 99059"/>
                  <a:gd name="connsiteY0" fmla="*/ 64579 h 64579"/>
                  <a:gd name="connsiteX1" fmla="*/ 99060 w 99059"/>
                  <a:gd name="connsiteY1" fmla="*/ 0 h 64579"/>
                </a:gdLst>
                <a:ahLst/>
                <a:cxnLst>
                  <a:cxn ang="0">
                    <a:pos x="connsiteX0" y="connsiteY0"/>
                  </a:cxn>
                  <a:cxn ang="0">
                    <a:pos x="connsiteX1" y="connsiteY1"/>
                  </a:cxn>
                </a:cxnLst>
                <a:rect l="l" t="t" r="r" b="b"/>
                <a:pathLst>
                  <a:path w="99059" h="64579">
                    <a:moveTo>
                      <a:pt x="0" y="64579"/>
                    </a:moveTo>
                    <a:cubicBezTo>
                      <a:pt x="28061" y="36262"/>
                      <a:pt x="61827" y="14240"/>
                      <a:pt x="99060" y="0"/>
                    </a:cubicBezTo>
                  </a:path>
                </a:pathLst>
              </a:custGeom>
              <a:noFill/>
              <a:ln w="9525" cap="rnd">
                <a:solidFill>
                  <a:srgbClr val="7F7F7F"/>
                </a:solidFill>
                <a:prstDash val="solid"/>
                <a:round/>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125B9776-3E90-BDB6-C163-655FFA341ED3}"/>
                  </a:ext>
                </a:extLst>
              </p:cNvPr>
              <p:cNvSpPr/>
              <p:nvPr/>
            </p:nvSpPr>
            <p:spPr>
              <a:xfrm>
                <a:off x="2922990" y="4838128"/>
                <a:ext cx="175259" cy="292417"/>
              </a:xfrm>
              <a:custGeom>
                <a:avLst/>
                <a:gdLst>
                  <a:gd name="connsiteX0" fmla="*/ 175260 w 175259"/>
                  <a:gd name="connsiteY0" fmla="*/ 0 h 292417"/>
                  <a:gd name="connsiteX1" fmla="*/ 0 w 175259"/>
                  <a:gd name="connsiteY1" fmla="*/ 292418 h 292417"/>
                </a:gdLst>
                <a:ahLst/>
                <a:cxnLst>
                  <a:cxn ang="0">
                    <a:pos x="connsiteX0" y="connsiteY0"/>
                  </a:cxn>
                  <a:cxn ang="0">
                    <a:pos x="connsiteX1" y="connsiteY1"/>
                  </a:cxn>
                </a:cxnLst>
                <a:rect l="l" t="t" r="r" b="b"/>
                <a:pathLst>
                  <a:path w="175259" h="292417">
                    <a:moveTo>
                      <a:pt x="175260" y="0"/>
                    </a:moveTo>
                    <a:cubicBezTo>
                      <a:pt x="133283" y="106432"/>
                      <a:pt x="74076" y="205226"/>
                      <a:pt x="0" y="292418"/>
                    </a:cubicBezTo>
                  </a:path>
                </a:pathLst>
              </a:custGeom>
              <a:noFill/>
              <a:ln w="9525" cap="rnd">
                <a:solidFill>
                  <a:srgbClr val="7F7F7F"/>
                </a:solidFill>
                <a:prstDash val="solid"/>
                <a:round/>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F04257A-345E-6940-C65A-AF9770005456}"/>
                  </a:ext>
                </a:extLst>
              </p:cNvPr>
              <p:cNvSpPr/>
              <p:nvPr/>
            </p:nvSpPr>
            <p:spPr>
              <a:xfrm>
                <a:off x="3112537" y="4748783"/>
                <a:ext cx="16192" cy="50673"/>
              </a:xfrm>
              <a:custGeom>
                <a:avLst/>
                <a:gdLst>
                  <a:gd name="connsiteX0" fmla="*/ 16193 w 16192"/>
                  <a:gd name="connsiteY0" fmla="*/ 0 h 50673"/>
                  <a:gd name="connsiteX1" fmla="*/ 0 w 16192"/>
                  <a:gd name="connsiteY1" fmla="*/ 50673 h 50673"/>
                </a:gdLst>
                <a:ahLst/>
                <a:cxnLst>
                  <a:cxn ang="0">
                    <a:pos x="connsiteX0" y="connsiteY0"/>
                  </a:cxn>
                  <a:cxn ang="0">
                    <a:pos x="connsiteX1" y="connsiteY1"/>
                  </a:cxn>
                </a:cxnLst>
                <a:rect l="l" t="t" r="r" b="b"/>
                <a:pathLst>
                  <a:path w="16192" h="50673">
                    <a:moveTo>
                      <a:pt x="16193" y="0"/>
                    </a:moveTo>
                    <a:cubicBezTo>
                      <a:pt x="11239" y="17078"/>
                      <a:pt x="5839" y="33976"/>
                      <a:pt x="0" y="50673"/>
                    </a:cubicBezTo>
                  </a:path>
                </a:pathLst>
              </a:custGeom>
              <a:noFill/>
              <a:ln w="9525" cap="rnd">
                <a:solidFill>
                  <a:srgbClr val="7F7F7F"/>
                </a:solidFill>
                <a:prstDash val="solid"/>
                <a:round/>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3BF001FF-177A-2048-5122-9518699CD4D1}"/>
                  </a:ext>
                </a:extLst>
              </p:cNvPr>
              <p:cNvSpPr/>
              <p:nvPr/>
            </p:nvSpPr>
            <p:spPr>
              <a:xfrm>
                <a:off x="2357681" y="4534376"/>
                <a:ext cx="46767" cy="70770"/>
              </a:xfrm>
              <a:custGeom>
                <a:avLst/>
                <a:gdLst>
                  <a:gd name="connsiteX0" fmla="*/ 46768 w 46767"/>
                  <a:gd name="connsiteY0" fmla="*/ 0 h 70770"/>
                  <a:gd name="connsiteX1" fmla="*/ 0 w 46767"/>
                  <a:gd name="connsiteY1" fmla="*/ 70771 h 70770"/>
                </a:gdLst>
                <a:ahLst/>
                <a:cxnLst>
                  <a:cxn ang="0">
                    <a:pos x="connsiteX0" y="connsiteY0"/>
                  </a:cxn>
                  <a:cxn ang="0">
                    <a:pos x="connsiteX1" y="connsiteY1"/>
                  </a:cxn>
                </a:cxnLst>
                <a:rect l="l" t="t" r="r" b="b"/>
                <a:pathLst>
                  <a:path w="46767" h="70770">
                    <a:moveTo>
                      <a:pt x="46768" y="0"/>
                    </a:moveTo>
                    <a:cubicBezTo>
                      <a:pt x="34100" y="25394"/>
                      <a:pt x="18393" y="49159"/>
                      <a:pt x="0" y="70771"/>
                    </a:cubicBezTo>
                  </a:path>
                </a:pathLst>
              </a:custGeom>
              <a:noFill/>
              <a:ln w="9525" cap="rnd">
                <a:solidFill>
                  <a:srgbClr val="7F7F7F"/>
                </a:solidFill>
                <a:prstDash val="solid"/>
                <a:round/>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B3889DD8-5004-2C6A-0F76-B7075F2AFCC6}"/>
                  </a:ext>
                </a:extLst>
              </p:cNvPr>
              <p:cNvSpPr/>
              <p:nvPr/>
            </p:nvSpPr>
            <p:spPr>
              <a:xfrm>
                <a:off x="2207567" y="4125753"/>
                <a:ext cx="232695" cy="387286"/>
              </a:xfrm>
              <a:custGeom>
                <a:avLst/>
                <a:gdLst>
                  <a:gd name="connsiteX0" fmla="*/ 0 w 232695"/>
                  <a:gd name="connsiteY0" fmla="*/ 0 h 387286"/>
                  <a:gd name="connsiteX1" fmla="*/ 232029 w 232695"/>
                  <a:gd name="connsiteY1" fmla="*/ 263557 h 387286"/>
                  <a:gd name="connsiteX2" fmla="*/ 232696 w 232695"/>
                  <a:gd name="connsiteY2" fmla="*/ 271653 h 387286"/>
                  <a:gd name="connsiteX3" fmla="*/ 206692 w 232695"/>
                  <a:gd name="connsiteY3" fmla="*/ 387287 h 387286"/>
                </a:gdLst>
                <a:ahLst/>
                <a:cxnLst>
                  <a:cxn ang="0">
                    <a:pos x="connsiteX0" y="connsiteY0"/>
                  </a:cxn>
                  <a:cxn ang="0">
                    <a:pos x="connsiteX1" y="connsiteY1"/>
                  </a:cxn>
                  <a:cxn ang="0">
                    <a:pos x="connsiteX2" y="connsiteY2"/>
                  </a:cxn>
                  <a:cxn ang="0">
                    <a:pos x="connsiteX3" y="connsiteY3"/>
                  </a:cxn>
                </a:cxnLst>
                <a:rect l="l" t="t" r="r" b="b"/>
                <a:pathLst>
                  <a:path w="232695" h="387286">
                    <a:moveTo>
                      <a:pt x="0" y="0"/>
                    </a:moveTo>
                    <a:cubicBezTo>
                      <a:pt x="109061" y="54197"/>
                      <a:pt x="219075" y="150304"/>
                      <a:pt x="232029" y="263557"/>
                    </a:cubicBezTo>
                    <a:lnTo>
                      <a:pt x="232696" y="271653"/>
                    </a:lnTo>
                    <a:cubicBezTo>
                      <a:pt x="230953" y="311439"/>
                      <a:pt x="222142" y="350587"/>
                      <a:pt x="206692" y="387287"/>
                    </a:cubicBezTo>
                  </a:path>
                </a:pathLst>
              </a:custGeom>
              <a:noFill/>
              <a:ln w="9525" cap="rnd">
                <a:solidFill>
                  <a:srgbClr val="7F7F7F"/>
                </a:solidFill>
                <a:prstDash val="solid"/>
                <a:round/>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9AB1168D-153F-CF58-A08F-A6B86E500CD3}"/>
                  </a:ext>
                </a:extLst>
              </p:cNvPr>
              <p:cNvSpPr/>
              <p:nvPr/>
            </p:nvSpPr>
            <p:spPr>
              <a:xfrm>
                <a:off x="2151750" y="4101655"/>
                <a:ext cx="30003" cy="12001"/>
              </a:xfrm>
              <a:custGeom>
                <a:avLst/>
                <a:gdLst>
                  <a:gd name="connsiteX0" fmla="*/ 0 w 30003"/>
                  <a:gd name="connsiteY0" fmla="*/ 0 h 12001"/>
                  <a:gd name="connsiteX1" fmla="*/ 30004 w 30003"/>
                  <a:gd name="connsiteY1" fmla="*/ 12002 h 12001"/>
                </a:gdLst>
                <a:ahLst/>
                <a:cxnLst>
                  <a:cxn ang="0">
                    <a:pos x="connsiteX0" y="connsiteY0"/>
                  </a:cxn>
                  <a:cxn ang="0">
                    <a:pos x="connsiteX1" y="connsiteY1"/>
                  </a:cxn>
                </a:cxnLst>
                <a:rect l="l" t="t" r="r" b="b"/>
                <a:pathLst>
                  <a:path w="30003" h="12001">
                    <a:moveTo>
                      <a:pt x="0" y="0"/>
                    </a:moveTo>
                    <a:cubicBezTo>
                      <a:pt x="9906" y="3620"/>
                      <a:pt x="19907" y="7620"/>
                      <a:pt x="30004" y="12002"/>
                    </a:cubicBezTo>
                  </a:path>
                </a:pathLst>
              </a:custGeom>
              <a:noFill/>
              <a:ln w="9525" cap="rnd">
                <a:solidFill>
                  <a:srgbClr val="7F7F7F"/>
                </a:solidFill>
                <a:prstDash val="solid"/>
                <a:round/>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C7D638C6-9196-4397-41DC-904A304615E0}"/>
                  </a:ext>
                </a:extLst>
              </p:cNvPr>
              <p:cNvSpPr/>
              <p:nvPr/>
            </p:nvSpPr>
            <p:spPr>
              <a:xfrm>
                <a:off x="2061739" y="4823269"/>
                <a:ext cx="248507" cy="374903"/>
              </a:xfrm>
              <a:custGeom>
                <a:avLst/>
                <a:gdLst>
                  <a:gd name="connsiteX0" fmla="*/ 0 w 248507"/>
                  <a:gd name="connsiteY0" fmla="*/ 374904 h 374903"/>
                  <a:gd name="connsiteX1" fmla="*/ 248507 w 248507"/>
                  <a:gd name="connsiteY1" fmla="*/ 0 h 374903"/>
                </a:gdLst>
                <a:ahLst/>
                <a:cxnLst>
                  <a:cxn ang="0">
                    <a:pos x="connsiteX0" y="connsiteY0"/>
                  </a:cxn>
                  <a:cxn ang="0">
                    <a:pos x="connsiteX1" y="connsiteY1"/>
                  </a:cxn>
                </a:cxnLst>
                <a:rect l="l" t="t" r="r" b="b"/>
                <a:pathLst>
                  <a:path w="248507" h="374903">
                    <a:moveTo>
                      <a:pt x="0" y="374904"/>
                    </a:moveTo>
                    <a:cubicBezTo>
                      <a:pt x="105785" y="266767"/>
                      <a:pt x="190110" y="139551"/>
                      <a:pt x="248507" y="0"/>
                    </a:cubicBezTo>
                  </a:path>
                </a:pathLst>
              </a:custGeom>
              <a:noFill/>
              <a:ln w="9525" cap="rnd">
                <a:solidFill>
                  <a:srgbClr val="7F7F7F"/>
                </a:solidFill>
                <a:prstDash val="solid"/>
                <a:round/>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9CE0B797-E8DB-92A3-864E-D254CD7D19D2}"/>
                  </a:ext>
                </a:extLst>
              </p:cNvPr>
              <p:cNvSpPr/>
              <p:nvPr/>
            </p:nvSpPr>
            <p:spPr>
              <a:xfrm>
                <a:off x="2859553" y="4342542"/>
                <a:ext cx="37528" cy="19050"/>
              </a:xfrm>
              <a:custGeom>
                <a:avLst/>
                <a:gdLst>
                  <a:gd name="connsiteX0" fmla="*/ 0 w 37528"/>
                  <a:gd name="connsiteY0" fmla="*/ 19050 h 19050"/>
                  <a:gd name="connsiteX1" fmla="*/ 37529 w 37528"/>
                  <a:gd name="connsiteY1" fmla="*/ 0 h 19050"/>
                </a:gdLst>
                <a:ahLst/>
                <a:cxnLst>
                  <a:cxn ang="0">
                    <a:pos x="connsiteX0" y="connsiteY0"/>
                  </a:cxn>
                  <a:cxn ang="0">
                    <a:pos x="connsiteX1" y="connsiteY1"/>
                  </a:cxn>
                </a:cxnLst>
                <a:rect l="l" t="t" r="r" b="b"/>
                <a:pathLst>
                  <a:path w="37528" h="19050">
                    <a:moveTo>
                      <a:pt x="0" y="19050"/>
                    </a:moveTo>
                    <a:cubicBezTo>
                      <a:pt x="12668" y="13240"/>
                      <a:pt x="25241" y="6953"/>
                      <a:pt x="37529" y="0"/>
                    </a:cubicBezTo>
                  </a:path>
                </a:pathLst>
              </a:custGeom>
              <a:noFill/>
              <a:ln w="9525" cap="rnd">
                <a:solidFill>
                  <a:srgbClr val="7F7F7F"/>
                </a:solidFill>
                <a:prstDash val="solid"/>
                <a:round/>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09C2ED22-E358-943D-DA8D-FBD392565018}"/>
                  </a:ext>
                </a:extLst>
              </p:cNvPr>
              <p:cNvSpPr/>
              <p:nvPr/>
            </p:nvSpPr>
            <p:spPr>
              <a:xfrm>
                <a:off x="2439596" y="4376927"/>
                <a:ext cx="382333" cy="34599"/>
              </a:xfrm>
              <a:custGeom>
                <a:avLst/>
                <a:gdLst>
                  <a:gd name="connsiteX0" fmla="*/ 0 w 382333"/>
                  <a:gd name="connsiteY0" fmla="*/ 12383 h 34599"/>
                  <a:gd name="connsiteX1" fmla="*/ 382333 w 382333"/>
                  <a:gd name="connsiteY1" fmla="*/ 0 h 34599"/>
                </a:gdLst>
                <a:ahLst/>
                <a:cxnLst>
                  <a:cxn ang="0">
                    <a:pos x="connsiteX0" y="connsiteY0"/>
                  </a:cxn>
                  <a:cxn ang="0">
                    <a:pos x="connsiteX1" y="connsiteY1"/>
                  </a:cxn>
                </a:cxnLst>
                <a:rect l="l" t="t" r="r" b="b"/>
                <a:pathLst>
                  <a:path w="382333" h="34599">
                    <a:moveTo>
                      <a:pt x="0" y="12383"/>
                    </a:moveTo>
                    <a:cubicBezTo>
                      <a:pt x="131254" y="44291"/>
                      <a:pt x="264033" y="43244"/>
                      <a:pt x="382333" y="0"/>
                    </a:cubicBezTo>
                  </a:path>
                </a:pathLst>
              </a:custGeom>
              <a:noFill/>
              <a:ln w="9525" cap="rnd">
                <a:solidFill>
                  <a:srgbClr val="7F7F7F"/>
                </a:solidFill>
                <a:prstDash val="solid"/>
                <a:round/>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49486D60-C94A-3417-D2EE-6E3D2FF2AAF0}"/>
                  </a:ext>
                </a:extLst>
              </p:cNvPr>
              <p:cNvSpPr/>
              <p:nvPr/>
            </p:nvSpPr>
            <p:spPr>
              <a:xfrm>
                <a:off x="2944230" y="4359211"/>
                <a:ext cx="23431" cy="14001"/>
              </a:xfrm>
              <a:custGeom>
                <a:avLst/>
                <a:gdLst>
                  <a:gd name="connsiteX0" fmla="*/ 0 w 23431"/>
                  <a:gd name="connsiteY0" fmla="*/ 14002 h 14001"/>
                  <a:gd name="connsiteX1" fmla="*/ 23432 w 23431"/>
                  <a:gd name="connsiteY1" fmla="*/ 0 h 14001"/>
                </a:gdLst>
                <a:ahLst/>
                <a:cxnLst>
                  <a:cxn ang="0">
                    <a:pos x="connsiteX0" y="connsiteY0"/>
                  </a:cxn>
                  <a:cxn ang="0">
                    <a:pos x="connsiteX1" y="connsiteY1"/>
                  </a:cxn>
                </a:cxnLst>
                <a:rect l="l" t="t" r="r" b="b"/>
                <a:pathLst>
                  <a:path w="23431" h="14001">
                    <a:moveTo>
                      <a:pt x="0" y="14002"/>
                    </a:moveTo>
                    <a:cubicBezTo>
                      <a:pt x="7525" y="8868"/>
                      <a:pt x="15345" y="4191"/>
                      <a:pt x="23432" y="0"/>
                    </a:cubicBezTo>
                  </a:path>
                </a:pathLst>
              </a:custGeom>
              <a:noFill/>
              <a:ln w="9525" cap="rnd">
                <a:solidFill>
                  <a:srgbClr val="7F7F7F"/>
                </a:solidFill>
                <a:prstDash val="solid"/>
                <a:round/>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F8411EB5-A1F2-11A7-AAE1-689B357204F4}"/>
                  </a:ext>
                </a:extLst>
              </p:cNvPr>
              <p:cNvSpPr/>
              <p:nvPr/>
            </p:nvSpPr>
            <p:spPr>
              <a:xfrm>
                <a:off x="2838884" y="4389405"/>
                <a:ext cx="82105" cy="74866"/>
              </a:xfrm>
              <a:custGeom>
                <a:avLst/>
                <a:gdLst>
                  <a:gd name="connsiteX0" fmla="*/ 0 w 82105"/>
                  <a:gd name="connsiteY0" fmla="*/ 74867 h 74866"/>
                  <a:gd name="connsiteX1" fmla="*/ 82106 w 82105"/>
                  <a:gd name="connsiteY1" fmla="*/ 0 h 74866"/>
                </a:gdLst>
                <a:ahLst/>
                <a:cxnLst>
                  <a:cxn ang="0">
                    <a:pos x="connsiteX0" y="connsiteY0"/>
                  </a:cxn>
                  <a:cxn ang="0">
                    <a:pos x="connsiteX1" y="connsiteY1"/>
                  </a:cxn>
                </a:cxnLst>
                <a:rect l="l" t="t" r="r" b="b"/>
                <a:pathLst>
                  <a:path w="82105" h="74866">
                    <a:moveTo>
                      <a:pt x="0" y="74867"/>
                    </a:moveTo>
                    <a:cubicBezTo>
                      <a:pt x="34481" y="28480"/>
                      <a:pt x="51435" y="22193"/>
                      <a:pt x="82106" y="0"/>
                    </a:cubicBezTo>
                  </a:path>
                </a:pathLst>
              </a:custGeom>
              <a:noFill/>
              <a:ln w="9525" cap="rnd">
                <a:solidFill>
                  <a:srgbClr val="7F7F7F"/>
                </a:solidFill>
                <a:prstDash val="solid"/>
                <a:round/>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F9DCF9A0-90EF-9B4F-4AFF-94BDFA6AD5DE}"/>
                  </a:ext>
                </a:extLst>
              </p:cNvPr>
              <p:cNvSpPr/>
              <p:nvPr/>
            </p:nvSpPr>
            <p:spPr>
              <a:xfrm>
                <a:off x="2104838" y="2392721"/>
                <a:ext cx="530926" cy="406676"/>
              </a:xfrm>
              <a:custGeom>
                <a:avLst/>
                <a:gdLst>
                  <a:gd name="connsiteX0" fmla="*/ 530783 w 530926"/>
                  <a:gd name="connsiteY0" fmla="*/ 189316 h 406676"/>
                  <a:gd name="connsiteX1" fmla="*/ 489920 w 530926"/>
                  <a:gd name="connsiteY1" fmla="*/ 232369 h 406676"/>
                  <a:gd name="connsiteX2" fmla="*/ 487539 w 530926"/>
                  <a:gd name="connsiteY2" fmla="*/ 306016 h 406676"/>
                  <a:gd name="connsiteX3" fmla="*/ 427436 w 530926"/>
                  <a:gd name="connsiteY3" fmla="*/ 313998 h 406676"/>
                  <a:gd name="connsiteX4" fmla="*/ 356856 w 530926"/>
                  <a:gd name="connsiteY4" fmla="*/ 311331 h 406676"/>
                  <a:gd name="connsiteX5" fmla="*/ 210076 w 530926"/>
                  <a:gd name="connsiteY5" fmla="*/ 244656 h 406676"/>
                  <a:gd name="connsiteX6" fmla="*/ 173024 w 530926"/>
                  <a:gd name="connsiteY6" fmla="*/ 214747 h 406676"/>
                  <a:gd name="connsiteX7" fmla="*/ 103015 w 530926"/>
                  <a:gd name="connsiteY7" fmla="*/ 162931 h 406676"/>
                  <a:gd name="connsiteX8" fmla="*/ 95776 w 530926"/>
                  <a:gd name="connsiteY8" fmla="*/ 158931 h 406676"/>
                  <a:gd name="connsiteX9" fmla="*/ 99205 w 530926"/>
                  <a:gd name="connsiteY9" fmla="*/ 180076 h 406676"/>
                  <a:gd name="connsiteX10" fmla="*/ 124827 w 530926"/>
                  <a:gd name="connsiteY10" fmla="*/ 194935 h 406676"/>
                  <a:gd name="connsiteX11" fmla="*/ 187311 w 530926"/>
                  <a:gd name="connsiteY11" fmla="*/ 342859 h 406676"/>
                  <a:gd name="connsiteX12" fmla="*/ 179405 w 530926"/>
                  <a:gd name="connsiteY12" fmla="*/ 355241 h 406676"/>
                  <a:gd name="connsiteX13" fmla="*/ 160355 w 530926"/>
                  <a:gd name="connsiteY13" fmla="*/ 340192 h 406676"/>
                  <a:gd name="connsiteX14" fmla="*/ 112730 w 530926"/>
                  <a:gd name="connsiteY14" fmla="*/ 353241 h 406676"/>
                  <a:gd name="connsiteX15" fmla="*/ 112730 w 530926"/>
                  <a:gd name="connsiteY15" fmla="*/ 406676 h 406676"/>
                  <a:gd name="connsiteX16" fmla="*/ 82727 w 530926"/>
                  <a:gd name="connsiteY16" fmla="*/ 320951 h 406676"/>
                  <a:gd name="connsiteX17" fmla="*/ 46913 w 530926"/>
                  <a:gd name="connsiteY17" fmla="*/ 287614 h 406676"/>
                  <a:gd name="connsiteX18" fmla="*/ 20052 w 530926"/>
                  <a:gd name="connsiteY18" fmla="*/ 306664 h 406676"/>
                  <a:gd name="connsiteX19" fmla="*/ 19004 w 530926"/>
                  <a:gd name="connsiteY19" fmla="*/ 309235 h 406676"/>
                  <a:gd name="connsiteX20" fmla="*/ 15766 w 530926"/>
                  <a:gd name="connsiteY20" fmla="*/ 340668 h 406676"/>
                  <a:gd name="connsiteX21" fmla="*/ 16623 w 530926"/>
                  <a:gd name="connsiteY21" fmla="*/ 348097 h 406676"/>
                  <a:gd name="connsiteX22" fmla="*/ 15766 w 530926"/>
                  <a:gd name="connsiteY22" fmla="*/ 363528 h 406676"/>
                  <a:gd name="connsiteX23" fmla="*/ 15766 w 530926"/>
                  <a:gd name="connsiteY23" fmla="*/ 367528 h 406676"/>
                  <a:gd name="connsiteX24" fmla="*/ 8527 w 530926"/>
                  <a:gd name="connsiteY24" fmla="*/ 181696 h 406676"/>
                  <a:gd name="connsiteX25" fmla="*/ 128256 w 530926"/>
                  <a:gd name="connsiteY25" fmla="*/ 44726 h 406676"/>
                  <a:gd name="connsiteX26" fmla="*/ 134543 w 530926"/>
                  <a:gd name="connsiteY26" fmla="*/ 41773 h 406676"/>
                  <a:gd name="connsiteX27" fmla="*/ 164737 w 530926"/>
                  <a:gd name="connsiteY27" fmla="*/ 32248 h 406676"/>
                  <a:gd name="connsiteX28" fmla="*/ 295611 w 530926"/>
                  <a:gd name="connsiteY28" fmla="*/ 48346 h 406676"/>
                  <a:gd name="connsiteX29" fmla="*/ 332663 w 530926"/>
                  <a:gd name="connsiteY29" fmla="*/ 50251 h 406676"/>
                  <a:gd name="connsiteX30" fmla="*/ 389813 w 530926"/>
                  <a:gd name="connsiteY30" fmla="*/ 8531 h 406676"/>
                  <a:gd name="connsiteX31" fmla="*/ 457250 w 530926"/>
                  <a:gd name="connsiteY31" fmla="*/ 7579 h 406676"/>
                  <a:gd name="connsiteX32" fmla="*/ 509161 w 530926"/>
                  <a:gd name="connsiteY32" fmla="*/ 53584 h 406676"/>
                  <a:gd name="connsiteX33" fmla="*/ 528211 w 530926"/>
                  <a:gd name="connsiteY33" fmla="*/ 101209 h 406676"/>
                  <a:gd name="connsiteX34" fmla="*/ 498969 w 530926"/>
                  <a:gd name="connsiteY34" fmla="*/ 139309 h 406676"/>
                  <a:gd name="connsiteX35" fmla="*/ 530783 w 530926"/>
                  <a:gd name="connsiteY35" fmla="*/ 189316 h 40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0926" h="406676">
                    <a:moveTo>
                      <a:pt x="530783" y="189316"/>
                    </a:moveTo>
                    <a:cubicBezTo>
                      <a:pt x="528316" y="211185"/>
                      <a:pt x="511628" y="228759"/>
                      <a:pt x="489920" y="232369"/>
                    </a:cubicBezTo>
                    <a:cubicBezTo>
                      <a:pt x="509599" y="253362"/>
                      <a:pt x="508532" y="286337"/>
                      <a:pt x="487539" y="306016"/>
                    </a:cubicBezTo>
                    <a:cubicBezTo>
                      <a:pt x="471280" y="321256"/>
                      <a:pt x="447115" y="324466"/>
                      <a:pt x="427436" y="313998"/>
                    </a:cubicBezTo>
                    <a:cubicBezTo>
                      <a:pt x="408386" y="299234"/>
                      <a:pt x="381050" y="311807"/>
                      <a:pt x="356856" y="311331"/>
                    </a:cubicBezTo>
                    <a:cubicBezTo>
                      <a:pt x="311612" y="310569"/>
                      <a:pt x="218744" y="248085"/>
                      <a:pt x="210076" y="244656"/>
                    </a:cubicBezTo>
                    <a:cubicBezTo>
                      <a:pt x="195931" y="237141"/>
                      <a:pt x="183349" y="226987"/>
                      <a:pt x="173024" y="214747"/>
                    </a:cubicBezTo>
                    <a:cubicBezTo>
                      <a:pt x="152164" y="194354"/>
                      <a:pt x="128609" y="176924"/>
                      <a:pt x="103015" y="162931"/>
                    </a:cubicBezTo>
                    <a:lnTo>
                      <a:pt x="95776" y="158931"/>
                    </a:lnTo>
                    <a:cubicBezTo>
                      <a:pt x="96014" y="166094"/>
                      <a:pt x="97167" y="173199"/>
                      <a:pt x="99205" y="180076"/>
                    </a:cubicBezTo>
                    <a:cubicBezTo>
                      <a:pt x="108158" y="184277"/>
                      <a:pt x="116731" y="189249"/>
                      <a:pt x="124827" y="194935"/>
                    </a:cubicBezTo>
                    <a:cubicBezTo>
                      <a:pt x="172347" y="228140"/>
                      <a:pt x="196627" y="285642"/>
                      <a:pt x="187311" y="342859"/>
                    </a:cubicBezTo>
                    <a:cubicBezTo>
                      <a:pt x="186263" y="347907"/>
                      <a:pt x="184358" y="353717"/>
                      <a:pt x="179405" y="355241"/>
                    </a:cubicBezTo>
                    <a:cubicBezTo>
                      <a:pt x="171119" y="357718"/>
                      <a:pt x="166166" y="346669"/>
                      <a:pt x="160355" y="340192"/>
                    </a:cubicBezTo>
                    <a:cubicBezTo>
                      <a:pt x="147306" y="325428"/>
                      <a:pt x="120541" y="335334"/>
                      <a:pt x="112730" y="353241"/>
                    </a:cubicBezTo>
                    <a:cubicBezTo>
                      <a:pt x="104920" y="371148"/>
                      <a:pt x="108635" y="388864"/>
                      <a:pt x="112730" y="406676"/>
                    </a:cubicBezTo>
                    <a:cubicBezTo>
                      <a:pt x="105396" y="377234"/>
                      <a:pt x="95357" y="348536"/>
                      <a:pt x="82727" y="320951"/>
                    </a:cubicBezTo>
                    <a:cubicBezTo>
                      <a:pt x="75488" y="305330"/>
                      <a:pt x="63677" y="287804"/>
                      <a:pt x="46913" y="287614"/>
                    </a:cubicBezTo>
                    <a:cubicBezTo>
                      <a:pt x="35083" y="288395"/>
                      <a:pt x="24700" y="295758"/>
                      <a:pt x="20052" y="306664"/>
                    </a:cubicBezTo>
                    <a:cubicBezTo>
                      <a:pt x="20052" y="307616"/>
                      <a:pt x="19290" y="308378"/>
                      <a:pt x="19004" y="309235"/>
                    </a:cubicBezTo>
                    <a:cubicBezTo>
                      <a:pt x="15547" y="319332"/>
                      <a:pt x="14442" y="330076"/>
                      <a:pt x="15766" y="340668"/>
                    </a:cubicBezTo>
                    <a:cubicBezTo>
                      <a:pt x="15766" y="343144"/>
                      <a:pt x="16052" y="345621"/>
                      <a:pt x="16623" y="348097"/>
                    </a:cubicBezTo>
                    <a:cubicBezTo>
                      <a:pt x="16623" y="354384"/>
                      <a:pt x="15957" y="359718"/>
                      <a:pt x="15766" y="363528"/>
                    </a:cubicBezTo>
                    <a:cubicBezTo>
                      <a:pt x="15766" y="365147"/>
                      <a:pt x="15766" y="366385"/>
                      <a:pt x="15766" y="367528"/>
                    </a:cubicBezTo>
                    <a:cubicBezTo>
                      <a:pt x="336" y="327238"/>
                      <a:pt x="-6808" y="221986"/>
                      <a:pt x="8527" y="181696"/>
                    </a:cubicBezTo>
                    <a:cubicBezTo>
                      <a:pt x="31196" y="122355"/>
                      <a:pt x="68534" y="72920"/>
                      <a:pt x="128256" y="44726"/>
                    </a:cubicBezTo>
                    <a:cubicBezTo>
                      <a:pt x="130295" y="43631"/>
                      <a:pt x="132400" y="42640"/>
                      <a:pt x="134543" y="41773"/>
                    </a:cubicBezTo>
                    <a:cubicBezTo>
                      <a:pt x="144173" y="37354"/>
                      <a:pt x="154317" y="34153"/>
                      <a:pt x="164737" y="32248"/>
                    </a:cubicBezTo>
                    <a:cubicBezTo>
                      <a:pt x="209028" y="24819"/>
                      <a:pt x="252272" y="39392"/>
                      <a:pt x="295611" y="48346"/>
                    </a:cubicBezTo>
                    <a:cubicBezTo>
                      <a:pt x="307660" y="51775"/>
                      <a:pt x="320328" y="52422"/>
                      <a:pt x="332663" y="50251"/>
                    </a:cubicBezTo>
                    <a:cubicBezTo>
                      <a:pt x="355618" y="44345"/>
                      <a:pt x="368953" y="20437"/>
                      <a:pt x="389813" y="8531"/>
                    </a:cubicBezTo>
                    <a:cubicBezTo>
                      <a:pt x="410863" y="-2499"/>
                      <a:pt x="435904" y="-2851"/>
                      <a:pt x="457250" y="7579"/>
                    </a:cubicBezTo>
                    <a:cubicBezTo>
                      <a:pt x="478252" y="18151"/>
                      <a:pt x="496140" y="34011"/>
                      <a:pt x="509161" y="53584"/>
                    </a:cubicBezTo>
                    <a:cubicBezTo>
                      <a:pt x="520286" y="67110"/>
                      <a:pt x="526935" y="83750"/>
                      <a:pt x="528211" y="101209"/>
                    </a:cubicBezTo>
                    <a:cubicBezTo>
                      <a:pt x="528211" y="118640"/>
                      <a:pt x="516305" y="136928"/>
                      <a:pt x="498969" y="139309"/>
                    </a:cubicBezTo>
                    <a:cubicBezTo>
                      <a:pt x="519496" y="147072"/>
                      <a:pt x="532450" y="167437"/>
                      <a:pt x="530783" y="189316"/>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277F4569-1F9A-C6D9-A625-EAE22FF7BBBF}"/>
                  </a:ext>
                </a:extLst>
              </p:cNvPr>
              <p:cNvSpPr/>
              <p:nvPr/>
            </p:nvSpPr>
            <p:spPr>
              <a:xfrm>
                <a:off x="2505318" y="2472873"/>
                <a:ext cx="16573" cy="2102"/>
              </a:xfrm>
              <a:custGeom>
                <a:avLst/>
                <a:gdLst>
                  <a:gd name="connsiteX0" fmla="*/ 0 w 16573"/>
                  <a:gd name="connsiteY0" fmla="*/ 388 h 2102"/>
                  <a:gd name="connsiteX1" fmla="*/ 16574 w 16573"/>
                  <a:gd name="connsiteY1" fmla="*/ 2103 h 2102"/>
                </a:gdLst>
                <a:ahLst/>
                <a:cxnLst>
                  <a:cxn ang="0">
                    <a:pos x="connsiteX0" y="connsiteY0"/>
                  </a:cxn>
                  <a:cxn ang="0">
                    <a:pos x="connsiteX1" y="connsiteY1"/>
                  </a:cxn>
                </a:cxnLst>
                <a:rect l="l" t="t" r="r" b="b"/>
                <a:pathLst>
                  <a:path w="16573" h="2102">
                    <a:moveTo>
                      <a:pt x="0" y="388"/>
                    </a:moveTo>
                    <a:cubicBezTo>
                      <a:pt x="5582" y="-479"/>
                      <a:pt x="11287" y="112"/>
                      <a:pt x="16574" y="2103"/>
                    </a:cubicBezTo>
                  </a:path>
                </a:pathLst>
              </a:custGeom>
              <a:noFill/>
              <a:ln w="9525" cap="rnd">
                <a:solidFill>
                  <a:srgbClr val="7F7F7F"/>
                </a:solidFill>
                <a:prstDash val="solid"/>
                <a:round/>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43616C8D-1290-4206-D53B-9F0F582B9B6F}"/>
                  </a:ext>
                </a:extLst>
              </p:cNvPr>
              <p:cNvSpPr/>
              <p:nvPr/>
            </p:nvSpPr>
            <p:spPr>
              <a:xfrm>
                <a:off x="2334535" y="2484786"/>
                <a:ext cx="145160" cy="44284"/>
              </a:xfrm>
              <a:custGeom>
                <a:avLst/>
                <a:gdLst>
                  <a:gd name="connsiteX0" fmla="*/ 0 w 145160"/>
                  <a:gd name="connsiteY0" fmla="*/ 20288 h 44284"/>
                  <a:gd name="connsiteX1" fmla="*/ 110871 w 145160"/>
                  <a:gd name="connsiteY1" fmla="*/ 29242 h 44284"/>
                  <a:gd name="connsiteX2" fmla="*/ 145161 w 145160"/>
                  <a:gd name="connsiteY2" fmla="*/ 0 h 44284"/>
                </a:gdLst>
                <a:ahLst/>
                <a:cxnLst>
                  <a:cxn ang="0">
                    <a:pos x="connsiteX0" y="connsiteY0"/>
                  </a:cxn>
                  <a:cxn ang="0">
                    <a:pos x="connsiteX1" y="connsiteY1"/>
                  </a:cxn>
                  <a:cxn ang="0">
                    <a:pos x="connsiteX2" y="connsiteY2"/>
                  </a:cxn>
                </a:cxnLst>
                <a:rect l="l" t="t" r="r" b="b"/>
                <a:pathLst>
                  <a:path w="145160" h="44284">
                    <a:moveTo>
                      <a:pt x="0" y="20288"/>
                    </a:moveTo>
                    <a:cubicBezTo>
                      <a:pt x="30442" y="48549"/>
                      <a:pt x="76286" y="52254"/>
                      <a:pt x="110871" y="29242"/>
                    </a:cubicBezTo>
                    <a:cubicBezTo>
                      <a:pt x="123158" y="20574"/>
                      <a:pt x="132969" y="8858"/>
                      <a:pt x="145161" y="0"/>
                    </a:cubicBezTo>
                  </a:path>
                </a:pathLst>
              </a:custGeom>
              <a:noFill/>
              <a:ln w="9525" cap="rnd">
                <a:solidFill>
                  <a:srgbClr val="7F7F7F"/>
                </a:solidFill>
                <a:prstDash val="solid"/>
                <a:round/>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BC014BF5-54E7-5A91-C1D5-42FE5AF09EBD}"/>
                  </a:ext>
                </a:extLst>
              </p:cNvPr>
              <p:cNvSpPr/>
              <p:nvPr/>
            </p:nvSpPr>
            <p:spPr>
              <a:xfrm>
                <a:off x="2541704" y="2551461"/>
                <a:ext cx="20097" cy="7524"/>
              </a:xfrm>
              <a:custGeom>
                <a:avLst/>
                <a:gdLst>
                  <a:gd name="connsiteX0" fmla="*/ 0 w 20097"/>
                  <a:gd name="connsiteY0" fmla="*/ 0 h 7524"/>
                  <a:gd name="connsiteX1" fmla="*/ 20098 w 20097"/>
                  <a:gd name="connsiteY1" fmla="*/ 7525 h 7524"/>
                </a:gdLst>
                <a:ahLst/>
                <a:cxnLst>
                  <a:cxn ang="0">
                    <a:pos x="connsiteX0" y="connsiteY0"/>
                  </a:cxn>
                  <a:cxn ang="0">
                    <a:pos x="connsiteX1" y="connsiteY1"/>
                  </a:cxn>
                </a:cxnLst>
                <a:rect l="l" t="t" r="r" b="b"/>
                <a:pathLst>
                  <a:path w="20097" h="7524">
                    <a:moveTo>
                      <a:pt x="0" y="0"/>
                    </a:moveTo>
                    <a:cubicBezTo>
                      <a:pt x="7172" y="981"/>
                      <a:pt x="14040" y="3553"/>
                      <a:pt x="20098" y="7525"/>
                    </a:cubicBezTo>
                  </a:path>
                </a:pathLst>
              </a:custGeom>
              <a:noFill/>
              <a:ln w="9525" cap="rnd">
                <a:solidFill>
                  <a:srgbClr val="7F7F7F"/>
                </a:solidFill>
                <a:prstDash val="solid"/>
                <a:round/>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6F6437F3-03E9-BAC6-D346-E9FAB429BFAC}"/>
                  </a:ext>
                </a:extLst>
              </p:cNvPr>
              <p:cNvSpPr/>
              <p:nvPr/>
            </p:nvSpPr>
            <p:spPr>
              <a:xfrm>
                <a:off x="2398733" y="2551366"/>
                <a:ext cx="123158" cy="19638"/>
              </a:xfrm>
              <a:custGeom>
                <a:avLst/>
                <a:gdLst>
                  <a:gd name="connsiteX0" fmla="*/ 0 w 123158"/>
                  <a:gd name="connsiteY0" fmla="*/ 6001 h 19638"/>
                  <a:gd name="connsiteX1" fmla="*/ 80772 w 123158"/>
                  <a:gd name="connsiteY1" fmla="*/ 11049 h 19638"/>
                  <a:gd name="connsiteX2" fmla="*/ 123158 w 123158"/>
                  <a:gd name="connsiteY2" fmla="*/ 0 h 19638"/>
                </a:gdLst>
                <a:ahLst/>
                <a:cxnLst>
                  <a:cxn ang="0">
                    <a:pos x="connsiteX0" y="connsiteY0"/>
                  </a:cxn>
                  <a:cxn ang="0">
                    <a:pos x="connsiteX1" y="connsiteY1"/>
                  </a:cxn>
                  <a:cxn ang="0">
                    <a:pos x="connsiteX2" y="connsiteY2"/>
                  </a:cxn>
                </a:cxnLst>
                <a:rect l="l" t="t" r="r" b="b"/>
                <a:pathLst>
                  <a:path w="123158" h="19638">
                    <a:moveTo>
                      <a:pt x="0" y="6001"/>
                    </a:moveTo>
                    <a:cubicBezTo>
                      <a:pt x="19812" y="26479"/>
                      <a:pt x="53721" y="20193"/>
                      <a:pt x="80772" y="11049"/>
                    </a:cubicBezTo>
                    <a:cubicBezTo>
                      <a:pt x="94488" y="5934"/>
                      <a:pt x="108690" y="2229"/>
                      <a:pt x="123158" y="0"/>
                    </a:cubicBezTo>
                  </a:path>
                </a:pathLst>
              </a:custGeom>
              <a:noFill/>
              <a:ln w="9525" cap="rnd">
                <a:solidFill>
                  <a:srgbClr val="7F7F7F"/>
                </a:solidFill>
                <a:prstDash val="solid"/>
                <a:round/>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09D6B8F2-8FBD-0F4A-C62B-856213D24EB8}"/>
                  </a:ext>
                </a:extLst>
              </p:cNvPr>
              <p:cNvSpPr/>
              <p:nvPr/>
            </p:nvSpPr>
            <p:spPr>
              <a:xfrm>
                <a:off x="2439882" y="2601467"/>
                <a:ext cx="108437" cy="70066"/>
              </a:xfrm>
              <a:custGeom>
                <a:avLst/>
                <a:gdLst>
                  <a:gd name="connsiteX0" fmla="*/ 0 w 108437"/>
                  <a:gd name="connsiteY0" fmla="*/ 0 h 70066"/>
                  <a:gd name="connsiteX1" fmla="*/ 51816 w 108437"/>
                  <a:gd name="connsiteY1" fmla="*/ 7715 h 70066"/>
                  <a:gd name="connsiteX2" fmla="*/ 92107 w 108437"/>
                  <a:gd name="connsiteY2" fmla="*/ 20003 h 70066"/>
                  <a:gd name="connsiteX3" fmla="*/ 107537 w 108437"/>
                  <a:gd name="connsiteY3" fmla="*/ 56293 h 70066"/>
                  <a:gd name="connsiteX4" fmla="*/ 73914 w 108437"/>
                  <a:gd name="connsiteY4" fmla="*/ 63913 h 7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437" h="70066">
                    <a:moveTo>
                      <a:pt x="0" y="0"/>
                    </a:moveTo>
                    <a:lnTo>
                      <a:pt x="51816" y="7715"/>
                    </a:lnTo>
                    <a:cubicBezTo>
                      <a:pt x="65989" y="8801"/>
                      <a:pt x="79743" y="12992"/>
                      <a:pt x="92107" y="20003"/>
                    </a:cubicBezTo>
                    <a:cubicBezTo>
                      <a:pt x="104642" y="27413"/>
                      <a:pt x="110899" y="42120"/>
                      <a:pt x="107537" y="56293"/>
                    </a:cubicBezTo>
                    <a:cubicBezTo>
                      <a:pt x="102965" y="69723"/>
                      <a:pt x="82105" y="75343"/>
                      <a:pt x="73914" y="63913"/>
                    </a:cubicBezTo>
                  </a:path>
                </a:pathLst>
              </a:custGeom>
              <a:noFill/>
              <a:ln w="9525" cap="rnd">
                <a:solidFill>
                  <a:srgbClr val="7F7F7F"/>
                </a:solidFill>
                <a:prstDash val="solid"/>
                <a:round/>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178FF724-6DBE-9191-E008-E65FA35B612B}"/>
                  </a:ext>
                </a:extLst>
              </p:cNvPr>
              <p:cNvSpPr/>
              <p:nvPr/>
            </p:nvSpPr>
            <p:spPr>
              <a:xfrm>
                <a:off x="2399686" y="2595467"/>
                <a:ext cx="20097" cy="2952"/>
              </a:xfrm>
              <a:custGeom>
                <a:avLst/>
                <a:gdLst>
                  <a:gd name="connsiteX0" fmla="*/ 0 w 20097"/>
                  <a:gd name="connsiteY0" fmla="*/ 0 h 2952"/>
                  <a:gd name="connsiteX1" fmla="*/ 20098 w 20097"/>
                  <a:gd name="connsiteY1" fmla="*/ 2953 h 2952"/>
                </a:gdLst>
                <a:ahLst/>
                <a:cxnLst>
                  <a:cxn ang="0">
                    <a:pos x="connsiteX0" y="connsiteY0"/>
                  </a:cxn>
                  <a:cxn ang="0">
                    <a:pos x="connsiteX1" y="connsiteY1"/>
                  </a:cxn>
                </a:cxnLst>
                <a:rect l="l" t="t" r="r" b="b"/>
                <a:pathLst>
                  <a:path w="20097" h="2952">
                    <a:moveTo>
                      <a:pt x="0" y="0"/>
                    </a:moveTo>
                    <a:lnTo>
                      <a:pt x="20098" y="2953"/>
                    </a:lnTo>
                  </a:path>
                </a:pathLst>
              </a:custGeom>
              <a:noFill/>
              <a:ln w="9525" cap="rnd">
                <a:solidFill>
                  <a:srgbClr val="7F7F7F"/>
                </a:solidFill>
                <a:prstDash val="solid"/>
                <a:round/>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CEDB03EE-5315-04BC-FA63-70725465E8CA}"/>
                  </a:ext>
                </a:extLst>
              </p:cNvPr>
              <p:cNvSpPr/>
              <p:nvPr/>
            </p:nvSpPr>
            <p:spPr>
              <a:xfrm>
                <a:off x="2917275" y="4382432"/>
                <a:ext cx="187567" cy="148800"/>
              </a:xfrm>
              <a:custGeom>
                <a:avLst/>
                <a:gdLst>
                  <a:gd name="connsiteX0" fmla="*/ 0 w 187567"/>
                  <a:gd name="connsiteY0" fmla="*/ 102033 h 148800"/>
                  <a:gd name="connsiteX1" fmla="*/ 133350 w 187567"/>
                  <a:gd name="connsiteY1" fmla="*/ 17070 h 148800"/>
                  <a:gd name="connsiteX2" fmla="*/ 184595 w 187567"/>
                  <a:gd name="connsiteY2" fmla="*/ 210 h 148800"/>
                  <a:gd name="connsiteX3" fmla="*/ 171640 w 187567"/>
                  <a:gd name="connsiteY3" fmla="*/ 49455 h 148800"/>
                  <a:gd name="connsiteX4" fmla="*/ 54769 w 187567"/>
                  <a:gd name="connsiteY4" fmla="*/ 148800 h 14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567" h="148800">
                    <a:moveTo>
                      <a:pt x="0" y="102033"/>
                    </a:moveTo>
                    <a:cubicBezTo>
                      <a:pt x="43434" y="71934"/>
                      <a:pt x="87887" y="43616"/>
                      <a:pt x="133350" y="17070"/>
                    </a:cubicBezTo>
                    <a:cubicBezTo>
                      <a:pt x="149162" y="7545"/>
                      <a:pt x="166402" y="-1504"/>
                      <a:pt x="184595" y="210"/>
                    </a:cubicBezTo>
                    <a:cubicBezTo>
                      <a:pt x="192786" y="16212"/>
                      <a:pt x="182594" y="35167"/>
                      <a:pt x="171640" y="49455"/>
                    </a:cubicBezTo>
                    <a:cubicBezTo>
                      <a:pt x="140227" y="90536"/>
                      <a:pt x="100374" y="124416"/>
                      <a:pt x="54769" y="148800"/>
                    </a:cubicBezTo>
                  </a:path>
                </a:pathLst>
              </a:custGeom>
              <a:noFill/>
              <a:ln w="9525" cap="rnd">
                <a:solidFill>
                  <a:srgbClr val="7F7F7F"/>
                </a:solidFill>
                <a:prstDash val="solid"/>
                <a:round/>
              </a:ln>
            </p:spPr>
            <p:txBody>
              <a:bodyPr rtlCol="0" anchor="ctr"/>
              <a:lstStyle/>
              <a:p>
                <a:endParaRPr lang="zh-CN" altLang="en-US"/>
              </a:p>
            </p:txBody>
          </p:sp>
        </p:grpSp>
        <p:grpSp>
          <p:nvGrpSpPr>
            <p:cNvPr id="218" name="图形 19">
              <a:extLst>
                <a:ext uri="{FF2B5EF4-FFF2-40B4-BE49-F238E27FC236}">
                  <a16:creationId xmlns:a16="http://schemas.microsoft.com/office/drawing/2014/main" id="{72799BB5-1F02-89C0-2B1E-455DA710A76A}"/>
                </a:ext>
              </a:extLst>
            </p:cNvPr>
            <p:cNvGrpSpPr/>
            <p:nvPr/>
          </p:nvGrpSpPr>
          <p:grpSpPr>
            <a:xfrm>
              <a:off x="1177629" y="2956839"/>
              <a:ext cx="3098101" cy="2653861"/>
              <a:chOff x="1177629" y="2956839"/>
              <a:chExt cx="3098101" cy="2653861"/>
            </a:xfrm>
          </p:grpSpPr>
          <p:sp>
            <p:nvSpPr>
              <p:cNvPr id="219" name="任意多边形: 形状 218">
                <a:extLst>
                  <a:ext uri="{FF2B5EF4-FFF2-40B4-BE49-F238E27FC236}">
                    <a16:creationId xmlns:a16="http://schemas.microsoft.com/office/drawing/2014/main" id="{02C20808-5E09-ABBE-1B23-036803209DB3}"/>
                  </a:ext>
                </a:extLst>
              </p:cNvPr>
              <p:cNvSpPr/>
              <p:nvPr/>
            </p:nvSpPr>
            <p:spPr>
              <a:xfrm>
                <a:off x="1492525" y="3303650"/>
                <a:ext cx="358861" cy="141911"/>
              </a:xfrm>
              <a:custGeom>
                <a:avLst/>
                <a:gdLst>
                  <a:gd name="connsiteX0" fmla="*/ 0 w 358861"/>
                  <a:gd name="connsiteY0" fmla="*/ 118396 h 141911"/>
                  <a:gd name="connsiteX1" fmla="*/ 338900 w 358861"/>
                  <a:gd name="connsiteY1" fmla="*/ 137446 h 141911"/>
                  <a:gd name="connsiteX2" fmla="*/ 356711 w 358861"/>
                  <a:gd name="connsiteY2" fmla="*/ 130397 h 141911"/>
                  <a:gd name="connsiteX3" fmla="*/ 350425 w 358861"/>
                  <a:gd name="connsiteY3" fmla="*/ 103346 h 141911"/>
                  <a:gd name="connsiteX4" fmla="*/ 333661 w 358861"/>
                  <a:gd name="connsiteY4" fmla="*/ 0 h 141911"/>
                  <a:gd name="connsiteX5" fmla="*/ 23241 w 358861"/>
                  <a:gd name="connsiteY5" fmla="*/ 118396 h 141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861" h="141911">
                    <a:moveTo>
                      <a:pt x="0" y="118396"/>
                    </a:moveTo>
                    <a:cubicBezTo>
                      <a:pt x="111481" y="140856"/>
                      <a:pt x="225600" y="147276"/>
                      <a:pt x="338900" y="137446"/>
                    </a:cubicBezTo>
                    <a:cubicBezTo>
                      <a:pt x="345577" y="137779"/>
                      <a:pt x="352073" y="135207"/>
                      <a:pt x="356711" y="130397"/>
                    </a:cubicBezTo>
                    <a:cubicBezTo>
                      <a:pt x="362331" y="122301"/>
                      <a:pt x="355759" y="111347"/>
                      <a:pt x="350425" y="103346"/>
                    </a:cubicBezTo>
                    <a:cubicBezTo>
                      <a:pt x="330613" y="72762"/>
                      <a:pt x="324526" y="35281"/>
                      <a:pt x="333661" y="0"/>
                    </a:cubicBezTo>
                    <a:cubicBezTo>
                      <a:pt x="245155" y="71018"/>
                      <a:pt x="136569" y="112443"/>
                      <a:pt x="23241" y="11839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E4485CAD-D45A-0FC8-2676-35907E8981AD}"/>
                  </a:ext>
                </a:extLst>
              </p:cNvPr>
              <p:cNvSpPr/>
              <p:nvPr/>
            </p:nvSpPr>
            <p:spPr>
              <a:xfrm rot="10800000">
                <a:off x="1256781" y="3422332"/>
                <a:ext cx="481393" cy="376999"/>
              </a:xfrm>
              <a:custGeom>
                <a:avLst/>
                <a:gdLst>
                  <a:gd name="connsiteX0" fmla="*/ 0 w 481393"/>
                  <a:gd name="connsiteY0" fmla="*/ 0 h 376999"/>
                  <a:gd name="connsiteX1" fmla="*/ 481394 w 481393"/>
                  <a:gd name="connsiteY1" fmla="*/ 0 h 376999"/>
                  <a:gd name="connsiteX2" fmla="*/ 481394 w 481393"/>
                  <a:gd name="connsiteY2" fmla="*/ 377000 h 376999"/>
                  <a:gd name="connsiteX3" fmla="*/ 0 w 481393"/>
                  <a:gd name="connsiteY3" fmla="*/ 377000 h 376999"/>
                </a:gdLst>
                <a:ahLst/>
                <a:cxnLst>
                  <a:cxn ang="0">
                    <a:pos x="connsiteX0" y="connsiteY0"/>
                  </a:cxn>
                  <a:cxn ang="0">
                    <a:pos x="connsiteX1" y="connsiteY1"/>
                  </a:cxn>
                  <a:cxn ang="0">
                    <a:pos x="connsiteX2" y="connsiteY2"/>
                  </a:cxn>
                  <a:cxn ang="0">
                    <a:pos x="connsiteX3" y="connsiteY3"/>
                  </a:cxn>
                </a:cxnLst>
                <a:rect l="l" t="t" r="r" b="b"/>
                <a:pathLst>
                  <a:path w="481393" h="376999">
                    <a:moveTo>
                      <a:pt x="0" y="0"/>
                    </a:moveTo>
                    <a:lnTo>
                      <a:pt x="481394" y="0"/>
                    </a:lnTo>
                    <a:lnTo>
                      <a:pt x="481394" y="377000"/>
                    </a:lnTo>
                    <a:lnTo>
                      <a:pt x="0" y="377000"/>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E64CA9F0-A0F4-4D68-B519-98110EA248C9}"/>
                  </a:ext>
                </a:extLst>
              </p:cNvPr>
              <p:cNvSpPr/>
              <p:nvPr/>
            </p:nvSpPr>
            <p:spPr>
              <a:xfrm>
                <a:off x="1735889" y="3422332"/>
                <a:ext cx="326707" cy="376999"/>
              </a:xfrm>
              <a:custGeom>
                <a:avLst/>
                <a:gdLst>
                  <a:gd name="connsiteX0" fmla="*/ 0 w 326707"/>
                  <a:gd name="connsiteY0" fmla="*/ 0 h 376999"/>
                  <a:gd name="connsiteX1" fmla="*/ 326708 w 326707"/>
                  <a:gd name="connsiteY1" fmla="*/ 0 h 376999"/>
                  <a:gd name="connsiteX2" fmla="*/ 326708 w 326707"/>
                  <a:gd name="connsiteY2" fmla="*/ 377000 h 376999"/>
                  <a:gd name="connsiteX3" fmla="*/ 0 w 326707"/>
                  <a:gd name="connsiteY3" fmla="*/ 377000 h 376999"/>
                </a:gdLst>
                <a:ahLst/>
                <a:cxnLst>
                  <a:cxn ang="0">
                    <a:pos x="connsiteX0" y="connsiteY0"/>
                  </a:cxn>
                  <a:cxn ang="0">
                    <a:pos x="connsiteX1" y="connsiteY1"/>
                  </a:cxn>
                  <a:cxn ang="0">
                    <a:pos x="connsiteX2" y="connsiteY2"/>
                  </a:cxn>
                  <a:cxn ang="0">
                    <a:pos x="connsiteX3" y="connsiteY3"/>
                  </a:cxn>
                </a:cxnLst>
                <a:rect l="l" t="t" r="r" b="b"/>
                <a:pathLst>
                  <a:path w="326707" h="376999">
                    <a:moveTo>
                      <a:pt x="0" y="0"/>
                    </a:moveTo>
                    <a:lnTo>
                      <a:pt x="326708" y="0"/>
                    </a:lnTo>
                    <a:lnTo>
                      <a:pt x="326708" y="377000"/>
                    </a:lnTo>
                    <a:lnTo>
                      <a:pt x="0" y="37700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E5477A5E-9664-0AF4-84BC-12C7133FAB1C}"/>
                  </a:ext>
                </a:extLst>
              </p:cNvPr>
              <p:cNvSpPr/>
              <p:nvPr/>
            </p:nvSpPr>
            <p:spPr>
              <a:xfrm>
                <a:off x="1607111" y="3446811"/>
                <a:ext cx="97631" cy="9525"/>
              </a:xfrm>
              <a:custGeom>
                <a:avLst/>
                <a:gdLst>
                  <a:gd name="connsiteX0" fmla="*/ 0 w 97631"/>
                  <a:gd name="connsiteY0" fmla="*/ 0 h 9525"/>
                  <a:gd name="connsiteX1" fmla="*/ 97631 w 97631"/>
                  <a:gd name="connsiteY1" fmla="*/ 0 h 9525"/>
                </a:gdLst>
                <a:ahLst/>
                <a:cxnLst>
                  <a:cxn ang="0">
                    <a:pos x="connsiteX0" y="connsiteY0"/>
                  </a:cxn>
                  <a:cxn ang="0">
                    <a:pos x="connsiteX1" y="connsiteY1"/>
                  </a:cxn>
                </a:cxnLst>
                <a:rect l="l" t="t" r="r" b="b"/>
                <a:pathLst>
                  <a:path w="97631" h="9525">
                    <a:moveTo>
                      <a:pt x="0" y="0"/>
                    </a:moveTo>
                    <a:lnTo>
                      <a:pt x="97631" y="0"/>
                    </a:lnTo>
                  </a:path>
                </a:pathLst>
              </a:custGeom>
              <a:ln w="9525" cap="rnd">
                <a:solidFill>
                  <a:srgbClr val="263238"/>
                </a:solidFill>
                <a:prstDash val="solid"/>
                <a:round/>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EF7A2777-1506-6704-9610-019A39C47057}"/>
                  </a:ext>
                </a:extLst>
              </p:cNvPr>
              <p:cNvSpPr/>
              <p:nvPr/>
            </p:nvSpPr>
            <p:spPr>
              <a:xfrm>
                <a:off x="1290405" y="3446811"/>
                <a:ext cx="103536" cy="9525"/>
              </a:xfrm>
              <a:custGeom>
                <a:avLst/>
                <a:gdLst>
                  <a:gd name="connsiteX0" fmla="*/ 0 w 103536"/>
                  <a:gd name="connsiteY0" fmla="*/ 0 h 9525"/>
                  <a:gd name="connsiteX1" fmla="*/ 103537 w 103536"/>
                  <a:gd name="connsiteY1" fmla="*/ 0 h 9525"/>
                </a:gdLst>
                <a:ahLst/>
                <a:cxnLst>
                  <a:cxn ang="0">
                    <a:pos x="connsiteX0" y="connsiteY0"/>
                  </a:cxn>
                  <a:cxn ang="0">
                    <a:pos x="connsiteX1" y="connsiteY1"/>
                  </a:cxn>
                </a:cxnLst>
                <a:rect l="l" t="t" r="r" b="b"/>
                <a:pathLst>
                  <a:path w="103536" h="9525">
                    <a:moveTo>
                      <a:pt x="0" y="0"/>
                    </a:moveTo>
                    <a:lnTo>
                      <a:pt x="103537" y="0"/>
                    </a:lnTo>
                  </a:path>
                </a:pathLst>
              </a:custGeom>
              <a:ln w="9525" cap="rnd">
                <a:solidFill>
                  <a:srgbClr val="263238"/>
                </a:solidFill>
                <a:prstDash val="solid"/>
                <a:round/>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C900AEE0-CBA4-53AC-9BD5-2F82DEFCECEB}"/>
                  </a:ext>
                </a:extLst>
              </p:cNvPr>
              <p:cNvSpPr/>
              <p:nvPr/>
            </p:nvSpPr>
            <p:spPr>
              <a:xfrm>
                <a:off x="1544246" y="3517296"/>
                <a:ext cx="160496" cy="9525"/>
              </a:xfrm>
              <a:custGeom>
                <a:avLst/>
                <a:gdLst>
                  <a:gd name="connsiteX0" fmla="*/ 0 w 160496"/>
                  <a:gd name="connsiteY0" fmla="*/ 0 h 9525"/>
                  <a:gd name="connsiteX1" fmla="*/ 160496 w 160496"/>
                  <a:gd name="connsiteY1" fmla="*/ 0 h 9525"/>
                </a:gdLst>
                <a:ahLst/>
                <a:cxnLst>
                  <a:cxn ang="0">
                    <a:pos x="connsiteX0" y="connsiteY0"/>
                  </a:cxn>
                  <a:cxn ang="0">
                    <a:pos x="connsiteX1" y="connsiteY1"/>
                  </a:cxn>
                </a:cxnLst>
                <a:rect l="l" t="t" r="r" b="b"/>
                <a:pathLst>
                  <a:path w="160496" h="9525">
                    <a:moveTo>
                      <a:pt x="0" y="0"/>
                    </a:moveTo>
                    <a:lnTo>
                      <a:pt x="160496" y="0"/>
                    </a:lnTo>
                  </a:path>
                </a:pathLst>
              </a:custGeom>
              <a:ln w="9525" cap="rnd">
                <a:solidFill>
                  <a:srgbClr val="263238"/>
                </a:solidFill>
                <a:prstDash val="solid"/>
                <a:round/>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33E51010-00F9-A8EF-D01B-144B2F79471F}"/>
                  </a:ext>
                </a:extLst>
              </p:cNvPr>
              <p:cNvSpPr/>
              <p:nvPr/>
            </p:nvSpPr>
            <p:spPr>
              <a:xfrm>
                <a:off x="1290405" y="3517296"/>
                <a:ext cx="140684" cy="9525"/>
              </a:xfrm>
              <a:custGeom>
                <a:avLst/>
                <a:gdLst>
                  <a:gd name="connsiteX0" fmla="*/ 0 w 140684"/>
                  <a:gd name="connsiteY0" fmla="*/ 0 h 9525"/>
                  <a:gd name="connsiteX1" fmla="*/ 140684 w 140684"/>
                  <a:gd name="connsiteY1" fmla="*/ 0 h 9525"/>
                </a:gdLst>
                <a:ahLst/>
                <a:cxnLst>
                  <a:cxn ang="0">
                    <a:pos x="connsiteX0" y="connsiteY0"/>
                  </a:cxn>
                  <a:cxn ang="0">
                    <a:pos x="connsiteX1" y="connsiteY1"/>
                  </a:cxn>
                </a:cxnLst>
                <a:rect l="l" t="t" r="r" b="b"/>
                <a:pathLst>
                  <a:path w="140684" h="9525">
                    <a:moveTo>
                      <a:pt x="0" y="0"/>
                    </a:moveTo>
                    <a:lnTo>
                      <a:pt x="140684" y="0"/>
                    </a:lnTo>
                  </a:path>
                </a:pathLst>
              </a:custGeom>
              <a:ln w="9525" cap="rnd">
                <a:solidFill>
                  <a:srgbClr val="263238"/>
                </a:solidFill>
                <a:prstDash val="solid"/>
                <a:round/>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F8345392-EC7D-9847-6E4E-EDC5DAABE8BA}"/>
                  </a:ext>
                </a:extLst>
              </p:cNvPr>
              <p:cNvSpPr/>
              <p:nvPr/>
            </p:nvSpPr>
            <p:spPr>
              <a:xfrm>
                <a:off x="1624446" y="3587781"/>
                <a:ext cx="80295" cy="9525"/>
              </a:xfrm>
              <a:custGeom>
                <a:avLst/>
                <a:gdLst>
                  <a:gd name="connsiteX0" fmla="*/ 0 w 80295"/>
                  <a:gd name="connsiteY0" fmla="*/ 0 h 9525"/>
                  <a:gd name="connsiteX1" fmla="*/ 80296 w 80295"/>
                  <a:gd name="connsiteY1" fmla="*/ 0 h 9525"/>
                </a:gdLst>
                <a:ahLst/>
                <a:cxnLst>
                  <a:cxn ang="0">
                    <a:pos x="connsiteX0" y="connsiteY0"/>
                  </a:cxn>
                  <a:cxn ang="0">
                    <a:pos x="connsiteX1" y="connsiteY1"/>
                  </a:cxn>
                </a:cxnLst>
                <a:rect l="l" t="t" r="r" b="b"/>
                <a:pathLst>
                  <a:path w="80295" h="9525">
                    <a:moveTo>
                      <a:pt x="0" y="0"/>
                    </a:moveTo>
                    <a:lnTo>
                      <a:pt x="80296" y="0"/>
                    </a:lnTo>
                  </a:path>
                </a:pathLst>
              </a:custGeom>
              <a:ln w="9525" cap="rnd">
                <a:solidFill>
                  <a:srgbClr val="263238"/>
                </a:solidFill>
                <a:prstDash val="solid"/>
                <a:round/>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804A9ED6-EA8A-6C35-D094-DAFA90F03264}"/>
                  </a:ext>
                </a:extLst>
              </p:cNvPr>
              <p:cNvSpPr/>
              <p:nvPr/>
            </p:nvSpPr>
            <p:spPr>
              <a:xfrm>
                <a:off x="1290405" y="3587781"/>
                <a:ext cx="178403" cy="9525"/>
              </a:xfrm>
              <a:custGeom>
                <a:avLst/>
                <a:gdLst>
                  <a:gd name="connsiteX0" fmla="*/ 0 w 178403"/>
                  <a:gd name="connsiteY0" fmla="*/ 0 h 9525"/>
                  <a:gd name="connsiteX1" fmla="*/ 178403 w 178403"/>
                  <a:gd name="connsiteY1" fmla="*/ 0 h 9525"/>
                </a:gdLst>
                <a:ahLst/>
                <a:cxnLst>
                  <a:cxn ang="0">
                    <a:pos x="connsiteX0" y="connsiteY0"/>
                  </a:cxn>
                  <a:cxn ang="0">
                    <a:pos x="connsiteX1" y="connsiteY1"/>
                  </a:cxn>
                </a:cxnLst>
                <a:rect l="l" t="t" r="r" b="b"/>
                <a:pathLst>
                  <a:path w="178403" h="9525">
                    <a:moveTo>
                      <a:pt x="0" y="0"/>
                    </a:moveTo>
                    <a:lnTo>
                      <a:pt x="178403" y="0"/>
                    </a:lnTo>
                  </a:path>
                </a:pathLst>
              </a:custGeom>
              <a:ln w="9525" cap="rnd">
                <a:solidFill>
                  <a:srgbClr val="263238"/>
                </a:solidFill>
                <a:prstDash val="solid"/>
                <a:round/>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A2DEDAD8-97D7-2FB0-2B3A-177B65111105}"/>
                  </a:ext>
                </a:extLst>
              </p:cNvPr>
              <p:cNvSpPr/>
              <p:nvPr/>
            </p:nvSpPr>
            <p:spPr>
              <a:xfrm>
                <a:off x="1544246" y="3658362"/>
                <a:ext cx="160496" cy="9525"/>
              </a:xfrm>
              <a:custGeom>
                <a:avLst/>
                <a:gdLst>
                  <a:gd name="connsiteX0" fmla="*/ 0 w 160496"/>
                  <a:gd name="connsiteY0" fmla="*/ 0 h 9525"/>
                  <a:gd name="connsiteX1" fmla="*/ 160496 w 160496"/>
                  <a:gd name="connsiteY1" fmla="*/ 0 h 9525"/>
                </a:gdLst>
                <a:ahLst/>
                <a:cxnLst>
                  <a:cxn ang="0">
                    <a:pos x="connsiteX0" y="connsiteY0"/>
                  </a:cxn>
                  <a:cxn ang="0">
                    <a:pos x="connsiteX1" y="connsiteY1"/>
                  </a:cxn>
                </a:cxnLst>
                <a:rect l="l" t="t" r="r" b="b"/>
                <a:pathLst>
                  <a:path w="160496" h="9525">
                    <a:moveTo>
                      <a:pt x="0" y="0"/>
                    </a:moveTo>
                    <a:lnTo>
                      <a:pt x="160496" y="0"/>
                    </a:lnTo>
                  </a:path>
                </a:pathLst>
              </a:custGeom>
              <a:ln w="9525" cap="rnd">
                <a:solidFill>
                  <a:srgbClr val="263238"/>
                </a:solidFill>
                <a:prstDash val="solid"/>
                <a:round/>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2E9F1841-D009-7CA3-8BFC-FD90550F1227}"/>
                  </a:ext>
                </a:extLst>
              </p:cNvPr>
              <p:cNvSpPr/>
              <p:nvPr/>
            </p:nvSpPr>
            <p:spPr>
              <a:xfrm>
                <a:off x="1290405" y="3658362"/>
                <a:ext cx="62388" cy="9525"/>
              </a:xfrm>
              <a:custGeom>
                <a:avLst/>
                <a:gdLst>
                  <a:gd name="connsiteX0" fmla="*/ 0 w 62388"/>
                  <a:gd name="connsiteY0" fmla="*/ 0 h 9525"/>
                  <a:gd name="connsiteX1" fmla="*/ 62389 w 62388"/>
                  <a:gd name="connsiteY1" fmla="*/ 0 h 9525"/>
                </a:gdLst>
                <a:ahLst/>
                <a:cxnLst>
                  <a:cxn ang="0">
                    <a:pos x="connsiteX0" y="connsiteY0"/>
                  </a:cxn>
                  <a:cxn ang="0">
                    <a:pos x="connsiteX1" y="connsiteY1"/>
                  </a:cxn>
                </a:cxnLst>
                <a:rect l="l" t="t" r="r" b="b"/>
                <a:pathLst>
                  <a:path w="62388" h="9525">
                    <a:moveTo>
                      <a:pt x="0" y="0"/>
                    </a:moveTo>
                    <a:lnTo>
                      <a:pt x="62389" y="0"/>
                    </a:lnTo>
                  </a:path>
                </a:pathLst>
              </a:custGeom>
              <a:ln w="9525" cap="rnd">
                <a:solidFill>
                  <a:srgbClr val="263238"/>
                </a:solidFill>
                <a:prstDash val="solid"/>
                <a:round/>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09D0AF5C-B135-CBBF-A470-8A238322D332}"/>
                  </a:ext>
                </a:extLst>
              </p:cNvPr>
              <p:cNvSpPr/>
              <p:nvPr/>
            </p:nvSpPr>
            <p:spPr>
              <a:xfrm>
                <a:off x="1624446" y="3728847"/>
                <a:ext cx="80295" cy="9525"/>
              </a:xfrm>
              <a:custGeom>
                <a:avLst/>
                <a:gdLst>
                  <a:gd name="connsiteX0" fmla="*/ 0 w 80295"/>
                  <a:gd name="connsiteY0" fmla="*/ 0 h 9525"/>
                  <a:gd name="connsiteX1" fmla="*/ 80296 w 80295"/>
                  <a:gd name="connsiteY1" fmla="*/ 0 h 9525"/>
                </a:gdLst>
                <a:ahLst/>
                <a:cxnLst>
                  <a:cxn ang="0">
                    <a:pos x="connsiteX0" y="connsiteY0"/>
                  </a:cxn>
                  <a:cxn ang="0">
                    <a:pos x="connsiteX1" y="connsiteY1"/>
                  </a:cxn>
                </a:cxnLst>
                <a:rect l="l" t="t" r="r" b="b"/>
                <a:pathLst>
                  <a:path w="80295" h="9525">
                    <a:moveTo>
                      <a:pt x="0" y="0"/>
                    </a:moveTo>
                    <a:lnTo>
                      <a:pt x="80296" y="0"/>
                    </a:lnTo>
                  </a:path>
                </a:pathLst>
              </a:custGeom>
              <a:ln w="9525" cap="rnd">
                <a:solidFill>
                  <a:srgbClr val="263238"/>
                </a:solidFill>
                <a:prstDash val="solid"/>
                <a:round/>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B682B430-340B-EB08-FAD8-6E738E42E56A}"/>
                  </a:ext>
                </a:extLst>
              </p:cNvPr>
              <p:cNvSpPr/>
              <p:nvPr/>
            </p:nvSpPr>
            <p:spPr>
              <a:xfrm>
                <a:off x="1290405" y="3728847"/>
                <a:ext cx="72580" cy="9525"/>
              </a:xfrm>
              <a:custGeom>
                <a:avLst/>
                <a:gdLst>
                  <a:gd name="connsiteX0" fmla="*/ 0 w 72580"/>
                  <a:gd name="connsiteY0" fmla="*/ 0 h 9525"/>
                  <a:gd name="connsiteX1" fmla="*/ 72581 w 72580"/>
                  <a:gd name="connsiteY1" fmla="*/ 0 h 9525"/>
                </a:gdLst>
                <a:ahLst/>
                <a:cxnLst>
                  <a:cxn ang="0">
                    <a:pos x="connsiteX0" y="connsiteY0"/>
                  </a:cxn>
                  <a:cxn ang="0">
                    <a:pos x="connsiteX1" y="connsiteY1"/>
                  </a:cxn>
                </a:cxnLst>
                <a:rect l="l" t="t" r="r" b="b"/>
                <a:pathLst>
                  <a:path w="72580" h="9525">
                    <a:moveTo>
                      <a:pt x="0" y="0"/>
                    </a:moveTo>
                    <a:lnTo>
                      <a:pt x="72581" y="0"/>
                    </a:lnTo>
                  </a:path>
                </a:pathLst>
              </a:custGeom>
              <a:ln w="9525" cap="rnd">
                <a:solidFill>
                  <a:srgbClr val="263238"/>
                </a:solidFill>
                <a:prstDash val="solid"/>
                <a:round/>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9B273249-A5CF-2E61-6F10-987E9FF97EED}"/>
                  </a:ext>
                </a:extLst>
              </p:cNvPr>
              <p:cNvSpPr/>
              <p:nvPr/>
            </p:nvSpPr>
            <p:spPr>
              <a:xfrm>
                <a:off x="1918578" y="3446811"/>
                <a:ext cx="110489" cy="9525"/>
              </a:xfrm>
              <a:custGeom>
                <a:avLst/>
                <a:gdLst>
                  <a:gd name="connsiteX0" fmla="*/ 0 w 110489"/>
                  <a:gd name="connsiteY0" fmla="*/ 0 h 9525"/>
                  <a:gd name="connsiteX1" fmla="*/ 110490 w 110489"/>
                  <a:gd name="connsiteY1" fmla="*/ 0 h 9525"/>
                </a:gdLst>
                <a:ahLst/>
                <a:cxnLst>
                  <a:cxn ang="0">
                    <a:pos x="connsiteX0" y="connsiteY0"/>
                  </a:cxn>
                  <a:cxn ang="0">
                    <a:pos x="connsiteX1" y="connsiteY1"/>
                  </a:cxn>
                </a:cxnLst>
                <a:rect l="l" t="t" r="r" b="b"/>
                <a:pathLst>
                  <a:path w="110489" h="9525">
                    <a:moveTo>
                      <a:pt x="0" y="0"/>
                    </a:moveTo>
                    <a:lnTo>
                      <a:pt x="110490" y="0"/>
                    </a:lnTo>
                  </a:path>
                </a:pathLst>
              </a:custGeom>
              <a:ln w="9525" cap="rnd">
                <a:solidFill>
                  <a:srgbClr val="263238"/>
                </a:solidFill>
                <a:prstDash val="solid"/>
                <a:round/>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12C77638-37E7-1665-89CD-B97587FBEDB2}"/>
                  </a:ext>
                </a:extLst>
              </p:cNvPr>
              <p:cNvSpPr/>
              <p:nvPr/>
            </p:nvSpPr>
            <p:spPr>
              <a:xfrm>
                <a:off x="1769417" y="3446811"/>
                <a:ext cx="48196" cy="9525"/>
              </a:xfrm>
              <a:custGeom>
                <a:avLst/>
                <a:gdLst>
                  <a:gd name="connsiteX0" fmla="*/ 0 w 48196"/>
                  <a:gd name="connsiteY0" fmla="*/ 0 h 9525"/>
                  <a:gd name="connsiteX1" fmla="*/ 48197 w 48196"/>
                  <a:gd name="connsiteY1" fmla="*/ 0 h 9525"/>
                </a:gdLst>
                <a:ahLst/>
                <a:cxnLst>
                  <a:cxn ang="0">
                    <a:pos x="connsiteX0" y="connsiteY0"/>
                  </a:cxn>
                  <a:cxn ang="0">
                    <a:pos x="connsiteX1" y="connsiteY1"/>
                  </a:cxn>
                </a:cxnLst>
                <a:rect l="l" t="t" r="r" b="b"/>
                <a:pathLst>
                  <a:path w="48196" h="9525">
                    <a:moveTo>
                      <a:pt x="0" y="0"/>
                    </a:moveTo>
                    <a:lnTo>
                      <a:pt x="48197" y="0"/>
                    </a:lnTo>
                  </a:path>
                </a:pathLst>
              </a:custGeom>
              <a:ln w="9525" cap="rnd">
                <a:solidFill>
                  <a:srgbClr val="263238"/>
                </a:solidFill>
                <a:prstDash val="solid"/>
                <a:round/>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2B691AF4-654A-2379-C829-EA9DC7429CE5}"/>
                  </a:ext>
                </a:extLst>
              </p:cNvPr>
              <p:cNvSpPr/>
              <p:nvPr/>
            </p:nvSpPr>
            <p:spPr>
              <a:xfrm>
                <a:off x="1902576" y="3517296"/>
                <a:ext cx="126492" cy="9525"/>
              </a:xfrm>
              <a:custGeom>
                <a:avLst/>
                <a:gdLst>
                  <a:gd name="connsiteX0" fmla="*/ 0 w 126492"/>
                  <a:gd name="connsiteY0" fmla="*/ 0 h 9525"/>
                  <a:gd name="connsiteX1" fmla="*/ 126492 w 126492"/>
                  <a:gd name="connsiteY1" fmla="*/ 0 h 9525"/>
                </a:gdLst>
                <a:ahLst/>
                <a:cxnLst>
                  <a:cxn ang="0">
                    <a:pos x="connsiteX0" y="connsiteY0"/>
                  </a:cxn>
                  <a:cxn ang="0">
                    <a:pos x="connsiteX1" y="connsiteY1"/>
                  </a:cxn>
                </a:cxnLst>
                <a:rect l="l" t="t" r="r" b="b"/>
                <a:pathLst>
                  <a:path w="126492" h="9525">
                    <a:moveTo>
                      <a:pt x="0" y="0"/>
                    </a:moveTo>
                    <a:lnTo>
                      <a:pt x="126492" y="0"/>
                    </a:lnTo>
                  </a:path>
                </a:pathLst>
              </a:custGeom>
              <a:ln w="9525" cap="rnd">
                <a:solidFill>
                  <a:srgbClr val="263238"/>
                </a:solidFill>
                <a:prstDash val="solid"/>
                <a:round/>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6E71C4A2-B18D-EB9E-16C1-4F6388667EFB}"/>
                  </a:ext>
                </a:extLst>
              </p:cNvPr>
              <p:cNvSpPr/>
              <p:nvPr/>
            </p:nvSpPr>
            <p:spPr>
              <a:xfrm>
                <a:off x="1769417" y="3517296"/>
                <a:ext cx="77438" cy="9525"/>
              </a:xfrm>
              <a:custGeom>
                <a:avLst/>
                <a:gdLst>
                  <a:gd name="connsiteX0" fmla="*/ 0 w 77438"/>
                  <a:gd name="connsiteY0" fmla="*/ 0 h 9525"/>
                  <a:gd name="connsiteX1" fmla="*/ 77438 w 77438"/>
                  <a:gd name="connsiteY1" fmla="*/ 0 h 9525"/>
                </a:gdLst>
                <a:ahLst/>
                <a:cxnLst>
                  <a:cxn ang="0">
                    <a:pos x="connsiteX0" y="connsiteY0"/>
                  </a:cxn>
                  <a:cxn ang="0">
                    <a:pos x="connsiteX1" y="connsiteY1"/>
                  </a:cxn>
                </a:cxnLst>
                <a:rect l="l" t="t" r="r" b="b"/>
                <a:pathLst>
                  <a:path w="77438" h="9525">
                    <a:moveTo>
                      <a:pt x="0" y="0"/>
                    </a:moveTo>
                    <a:lnTo>
                      <a:pt x="77438" y="0"/>
                    </a:lnTo>
                  </a:path>
                </a:pathLst>
              </a:custGeom>
              <a:ln w="9525" cap="rnd">
                <a:solidFill>
                  <a:srgbClr val="263238"/>
                </a:solidFill>
                <a:prstDash val="solid"/>
                <a:round/>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4A469071-9BB8-BE03-3C5B-C8780F1FD0A7}"/>
                  </a:ext>
                </a:extLst>
              </p:cNvPr>
              <p:cNvSpPr/>
              <p:nvPr/>
            </p:nvSpPr>
            <p:spPr>
              <a:xfrm>
                <a:off x="1932294" y="3587781"/>
                <a:ext cx="96773" cy="9525"/>
              </a:xfrm>
              <a:custGeom>
                <a:avLst/>
                <a:gdLst>
                  <a:gd name="connsiteX0" fmla="*/ 0 w 96773"/>
                  <a:gd name="connsiteY0" fmla="*/ 0 h 9525"/>
                  <a:gd name="connsiteX1" fmla="*/ 96774 w 96773"/>
                  <a:gd name="connsiteY1" fmla="*/ 0 h 9525"/>
                </a:gdLst>
                <a:ahLst/>
                <a:cxnLst>
                  <a:cxn ang="0">
                    <a:pos x="connsiteX0" y="connsiteY0"/>
                  </a:cxn>
                  <a:cxn ang="0">
                    <a:pos x="connsiteX1" y="connsiteY1"/>
                  </a:cxn>
                </a:cxnLst>
                <a:rect l="l" t="t" r="r" b="b"/>
                <a:pathLst>
                  <a:path w="96773" h="9525">
                    <a:moveTo>
                      <a:pt x="0" y="0"/>
                    </a:moveTo>
                    <a:lnTo>
                      <a:pt x="96774" y="0"/>
                    </a:lnTo>
                  </a:path>
                </a:pathLst>
              </a:custGeom>
              <a:ln w="9525" cap="rnd">
                <a:solidFill>
                  <a:srgbClr val="263238"/>
                </a:solidFill>
                <a:prstDash val="solid"/>
                <a:round/>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594A7FFA-683E-0295-83AF-B767A593C434}"/>
                  </a:ext>
                </a:extLst>
              </p:cNvPr>
              <p:cNvSpPr/>
              <p:nvPr/>
            </p:nvSpPr>
            <p:spPr>
              <a:xfrm>
                <a:off x="1769417" y="3587781"/>
                <a:ext cx="107156" cy="9525"/>
              </a:xfrm>
              <a:custGeom>
                <a:avLst/>
                <a:gdLst>
                  <a:gd name="connsiteX0" fmla="*/ 0 w 107156"/>
                  <a:gd name="connsiteY0" fmla="*/ 0 h 9525"/>
                  <a:gd name="connsiteX1" fmla="*/ 107156 w 107156"/>
                  <a:gd name="connsiteY1" fmla="*/ 0 h 9525"/>
                </a:gdLst>
                <a:ahLst/>
                <a:cxnLst>
                  <a:cxn ang="0">
                    <a:pos x="connsiteX0" y="connsiteY0"/>
                  </a:cxn>
                  <a:cxn ang="0">
                    <a:pos x="connsiteX1" y="connsiteY1"/>
                  </a:cxn>
                </a:cxnLst>
                <a:rect l="l" t="t" r="r" b="b"/>
                <a:pathLst>
                  <a:path w="107156" h="9525">
                    <a:moveTo>
                      <a:pt x="0" y="0"/>
                    </a:moveTo>
                    <a:lnTo>
                      <a:pt x="107156" y="0"/>
                    </a:lnTo>
                  </a:path>
                </a:pathLst>
              </a:custGeom>
              <a:ln w="9525" cap="rnd">
                <a:solidFill>
                  <a:srgbClr val="263238"/>
                </a:solidFill>
                <a:prstDash val="solid"/>
                <a:round/>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980FEFBC-66C1-04A7-4B73-CDB75ABD3D46}"/>
                  </a:ext>
                </a:extLst>
              </p:cNvPr>
              <p:cNvSpPr/>
              <p:nvPr/>
            </p:nvSpPr>
            <p:spPr>
              <a:xfrm>
                <a:off x="1869048" y="3658362"/>
                <a:ext cx="160020" cy="9525"/>
              </a:xfrm>
              <a:custGeom>
                <a:avLst/>
                <a:gdLst>
                  <a:gd name="connsiteX0" fmla="*/ 0 w 160020"/>
                  <a:gd name="connsiteY0" fmla="*/ 0 h 9525"/>
                  <a:gd name="connsiteX1" fmla="*/ 160020 w 160020"/>
                  <a:gd name="connsiteY1" fmla="*/ 0 h 9525"/>
                </a:gdLst>
                <a:ahLst/>
                <a:cxnLst>
                  <a:cxn ang="0">
                    <a:pos x="connsiteX0" y="connsiteY0"/>
                  </a:cxn>
                  <a:cxn ang="0">
                    <a:pos x="connsiteX1" y="connsiteY1"/>
                  </a:cxn>
                </a:cxnLst>
                <a:rect l="l" t="t" r="r" b="b"/>
                <a:pathLst>
                  <a:path w="160020" h="9525">
                    <a:moveTo>
                      <a:pt x="0" y="0"/>
                    </a:moveTo>
                    <a:lnTo>
                      <a:pt x="160020" y="0"/>
                    </a:lnTo>
                  </a:path>
                </a:pathLst>
              </a:custGeom>
              <a:ln w="9525" cap="rnd">
                <a:solidFill>
                  <a:srgbClr val="263238"/>
                </a:solidFill>
                <a:prstDash val="solid"/>
                <a:round/>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B4AE9A72-7CF0-9D1E-BCB3-3D7E6251BC0A}"/>
                  </a:ext>
                </a:extLst>
              </p:cNvPr>
              <p:cNvSpPr/>
              <p:nvPr/>
            </p:nvSpPr>
            <p:spPr>
              <a:xfrm>
                <a:off x="1769417" y="3658362"/>
                <a:ext cx="15620" cy="9525"/>
              </a:xfrm>
              <a:custGeom>
                <a:avLst/>
                <a:gdLst>
                  <a:gd name="connsiteX0" fmla="*/ 0 w 15620"/>
                  <a:gd name="connsiteY0" fmla="*/ 0 h 9525"/>
                  <a:gd name="connsiteX1" fmla="*/ 15621 w 15620"/>
                  <a:gd name="connsiteY1" fmla="*/ 0 h 9525"/>
                </a:gdLst>
                <a:ahLst/>
                <a:cxnLst>
                  <a:cxn ang="0">
                    <a:pos x="connsiteX0" y="connsiteY0"/>
                  </a:cxn>
                  <a:cxn ang="0">
                    <a:pos x="connsiteX1" y="connsiteY1"/>
                  </a:cxn>
                </a:cxnLst>
                <a:rect l="l" t="t" r="r" b="b"/>
                <a:pathLst>
                  <a:path w="15620" h="9525">
                    <a:moveTo>
                      <a:pt x="0" y="0"/>
                    </a:moveTo>
                    <a:lnTo>
                      <a:pt x="15621" y="0"/>
                    </a:lnTo>
                  </a:path>
                </a:pathLst>
              </a:custGeom>
              <a:ln w="9525" cap="rnd">
                <a:solidFill>
                  <a:srgbClr val="263238"/>
                </a:solidFill>
                <a:prstDash val="solid"/>
                <a:round/>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90C87CE0-B122-B7F5-5447-5E40B09E7456}"/>
                  </a:ext>
                </a:extLst>
              </p:cNvPr>
              <p:cNvSpPr/>
              <p:nvPr/>
            </p:nvSpPr>
            <p:spPr>
              <a:xfrm>
                <a:off x="1932294" y="3728847"/>
                <a:ext cx="96773" cy="9525"/>
              </a:xfrm>
              <a:custGeom>
                <a:avLst/>
                <a:gdLst>
                  <a:gd name="connsiteX0" fmla="*/ 0 w 96773"/>
                  <a:gd name="connsiteY0" fmla="*/ 0 h 9525"/>
                  <a:gd name="connsiteX1" fmla="*/ 96774 w 96773"/>
                  <a:gd name="connsiteY1" fmla="*/ 0 h 9525"/>
                </a:gdLst>
                <a:ahLst/>
                <a:cxnLst>
                  <a:cxn ang="0">
                    <a:pos x="connsiteX0" y="connsiteY0"/>
                  </a:cxn>
                  <a:cxn ang="0">
                    <a:pos x="connsiteX1" y="connsiteY1"/>
                  </a:cxn>
                </a:cxnLst>
                <a:rect l="l" t="t" r="r" b="b"/>
                <a:pathLst>
                  <a:path w="96773" h="9525">
                    <a:moveTo>
                      <a:pt x="0" y="0"/>
                    </a:moveTo>
                    <a:lnTo>
                      <a:pt x="96774" y="0"/>
                    </a:lnTo>
                  </a:path>
                </a:pathLst>
              </a:custGeom>
              <a:ln w="9525" cap="rnd">
                <a:solidFill>
                  <a:srgbClr val="263238"/>
                </a:solidFill>
                <a:prstDash val="solid"/>
                <a:round/>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11EFADCD-73F3-666A-A454-44179B579ECE}"/>
                  </a:ext>
                </a:extLst>
              </p:cNvPr>
              <p:cNvSpPr/>
              <p:nvPr/>
            </p:nvSpPr>
            <p:spPr>
              <a:xfrm>
                <a:off x="1769417" y="3728847"/>
                <a:ext cx="23717" cy="9525"/>
              </a:xfrm>
              <a:custGeom>
                <a:avLst/>
                <a:gdLst>
                  <a:gd name="connsiteX0" fmla="*/ 0 w 23717"/>
                  <a:gd name="connsiteY0" fmla="*/ 0 h 9525"/>
                  <a:gd name="connsiteX1" fmla="*/ 23717 w 23717"/>
                  <a:gd name="connsiteY1" fmla="*/ 0 h 9525"/>
                </a:gdLst>
                <a:ahLst/>
                <a:cxnLst>
                  <a:cxn ang="0">
                    <a:pos x="connsiteX0" y="connsiteY0"/>
                  </a:cxn>
                  <a:cxn ang="0">
                    <a:pos x="connsiteX1" y="connsiteY1"/>
                  </a:cxn>
                </a:cxnLst>
                <a:rect l="l" t="t" r="r" b="b"/>
                <a:pathLst>
                  <a:path w="23717" h="9525">
                    <a:moveTo>
                      <a:pt x="0" y="0"/>
                    </a:moveTo>
                    <a:lnTo>
                      <a:pt x="23717" y="0"/>
                    </a:lnTo>
                  </a:path>
                </a:pathLst>
              </a:custGeom>
              <a:ln w="9525" cap="rnd">
                <a:solidFill>
                  <a:srgbClr val="263238"/>
                </a:solidFill>
                <a:prstDash val="solid"/>
                <a:round/>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2C9F73AC-EACF-9419-620A-7D0036F10C0E}"/>
                  </a:ext>
                </a:extLst>
              </p:cNvPr>
              <p:cNvSpPr/>
              <p:nvPr/>
            </p:nvSpPr>
            <p:spPr>
              <a:xfrm>
                <a:off x="1278498" y="3447192"/>
                <a:ext cx="84486" cy="37623"/>
              </a:xfrm>
              <a:custGeom>
                <a:avLst/>
                <a:gdLst>
                  <a:gd name="connsiteX0" fmla="*/ 0 w 84486"/>
                  <a:gd name="connsiteY0" fmla="*/ 37624 h 37623"/>
                  <a:gd name="connsiteX1" fmla="*/ 84487 w 84486"/>
                  <a:gd name="connsiteY1" fmla="*/ 0 h 37623"/>
                  <a:gd name="connsiteX2" fmla="*/ 11906 w 84486"/>
                  <a:gd name="connsiteY2" fmla="*/ 0 h 37623"/>
                  <a:gd name="connsiteX3" fmla="*/ 0 w 84486"/>
                  <a:gd name="connsiteY3" fmla="*/ 37624 h 37623"/>
                </a:gdLst>
                <a:ahLst/>
                <a:cxnLst>
                  <a:cxn ang="0">
                    <a:pos x="connsiteX0" y="connsiteY0"/>
                  </a:cxn>
                  <a:cxn ang="0">
                    <a:pos x="connsiteX1" y="connsiteY1"/>
                  </a:cxn>
                  <a:cxn ang="0">
                    <a:pos x="connsiteX2" y="connsiteY2"/>
                  </a:cxn>
                  <a:cxn ang="0">
                    <a:pos x="connsiteX3" y="connsiteY3"/>
                  </a:cxn>
                </a:cxnLst>
                <a:rect l="l" t="t" r="r" b="b"/>
                <a:pathLst>
                  <a:path w="84486" h="37623">
                    <a:moveTo>
                      <a:pt x="0" y="37624"/>
                    </a:moveTo>
                    <a:lnTo>
                      <a:pt x="84487" y="0"/>
                    </a:lnTo>
                    <a:lnTo>
                      <a:pt x="11906" y="0"/>
                    </a:lnTo>
                    <a:lnTo>
                      <a:pt x="0" y="37624"/>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2ECF63EF-BF9B-195C-4280-1B8615FE0424}"/>
                  </a:ext>
                </a:extLst>
              </p:cNvPr>
              <p:cNvSpPr/>
              <p:nvPr/>
            </p:nvSpPr>
            <p:spPr>
              <a:xfrm>
                <a:off x="1931628" y="3447192"/>
                <a:ext cx="84486" cy="37623"/>
              </a:xfrm>
              <a:custGeom>
                <a:avLst/>
                <a:gdLst>
                  <a:gd name="connsiteX0" fmla="*/ 84487 w 84486"/>
                  <a:gd name="connsiteY0" fmla="*/ 37624 h 37623"/>
                  <a:gd name="connsiteX1" fmla="*/ 0 w 84486"/>
                  <a:gd name="connsiteY1" fmla="*/ 0 h 37623"/>
                  <a:gd name="connsiteX2" fmla="*/ 72580 w 84486"/>
                  <a:gd name="connsiteY2" fmla="*/ 0 h 37623"/>
                  <a:gd name="connsiteX3" fmla="*/ 84487 w 84486"/>
                  <a:gd name="connsiteY3" fmla="*/ 37624 h 37623"/>
                </a:gdLst>
                <a:ahLst/>
                <a:cxnLst>
                  <a:cxn ang="0">
                    <a:pos x="connsiteX0" y="connsiteY0"/>
                  </a:cxn>
                  <a:cxn ang="0">
                    <a:pos x="connsiteX1" y="connsiteY1"/>
                  </a:cxn>
                  <a:cxn ang="0">
                    <a:pos x="connsiteX2" y="connsiteY2"/>
                  </a:cxn>
                  <a:cxn ang="0">
                    <a:pos x="connsiteX3" y="connsiteY3"/>
                  </a:cxn>
                </a:cxnLst>
                <a:rect l="l" t="t" r="r" b="b"/>
                <a:pathLst>
                  <a:path w="84486" h="37623">
                    <a:moveTo>
                      <a:pt x="84487" y="37624"/>
                    </a:moveTo>
                    <a:lnTo>
                      <a:pt x="0" y="0"/>
                    </a:lnTo>
                    <a:lnTo>
                      <a:pt x="72580" y="0"/>
                    </a:lnTo>
                    <a:lnTo>
                      <a:pt x="84487" y="37624"/>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351F2F19-7342-AA86-9DE3-7692A870CCC8}"/>
                  </a:ext>
                </a:extLst>
              </p:cNvPr>
              <p:cNvSpPr/>
              <p:nvPr/>
            </p:nvSpPr>
            <p:spPr>
              <a:xfrm>
                <a:off x="1860285" y="3658266"/>
                <a:ext cx="122967" cy="37718"/>
              </a:xfrm>
              <a:custGeom>
                <a:avLst/>
                <a:gdLst>
                  <a:gd name="connsiteX0" fmla="*/ 84487 w 122967"/>
                  <a:gd name="connsiteY0" fmla="*/ 37719 h 37718"/>
                  <a:gd name="connsiteX1" fmla="*/ 0 w 122967"/>
                  <a:gd name="connsiteY1" fmla="*/ 0 h 37718"/>
                  <a:gd name="connsiteX2" fmla="*/ 122968 w 122967"/>
                  <a:gd name="connsiteY2" fmla="*/ 0 h 37718"/>
                  <a:gd name="connsiteX3" fmla="*/ 84487 w 122967"/>
                  <a:gd name="connsiteY3" fmla="*/ 37719 h 37718"/>
                </a:gdLst>
                <a:ahLst/>
                <a:cxnLst>
                  <a:cxn ang="0">
                    <a:pos x="connsiteX0" y="connsiteY0"/>
                  </a:cxn>
                  <a:cxn ang="0">
                    <a:pos x="connsiteX1" y="connsiteY1"/>
                  </a:cxn>
                  <a:cxn ang="0">
                    <a:pos x="connsiteX2" y="connsiteY2"/>
                  </a:cxn>
                  <a:cxn ang="0">
                    <a:pos x="connsiteX3" y="connsiteY3"/>
                  </a:cxn>
                </a:cxnLst>
                <a:rect l="l" t="t" r="r" b="b"/>
                <a:pathLst>
                  <a:path w="122967" h="37718">
                    <a:moveTo>
                      <a:pt x="84487" y="37719"/>
                    </a:moveTo>
                    <a:lnTo>
                      <a:pt x="0" y="0"/>
                    </a:lnTo>
                    <a:lnTo>
                      <a:pt x="122968" y="0"/>
                    </a:lnTo>
                    <a:lnTo>
                      <a:pt x="84487" y="37719"/>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BC8BC8D7-A0D3-F92C-1371-008099EE7456}"/>
                  </a:ext>
                </a:extLst>
              </p:cNvPr>
              <p:cNvSpPr/>
              <p:nvPr/>
            </p:nvSpPr>
            <p:spPr>
              <a:xfrm>
                <a:off x="1360699" y="3587876"/>
                <a:ext cx="174879" cy="53816"/>
              </a:xfrm>
              <a:custGeom>
                <a:avLst/>
                <a:gdLst>
                  <a:gd name="connsiteX0" fmla="*/ 137731 w 174879"/>
                  <a:gd name="connsiteY0" fmla="*/ 53816 h 53816"/>
                  <a:gd name="connsiteX1" fmla="*/ 174879 w 174879"/>
                  <a:gd name="connsiteY1" fmla="*/ 0 h 53816"/>
                  <a:gd name="connsiteX2" fmla="*/ 0 w 174879"/>
                  <a:gd name="connsiteY2" fmla="*/ 0 h 53816"/>
                  <a:gd name="connsiteX3" fmla="*/ 137731 w 174879"/>
                  <a:gd name="connsiteY3" fmla="*/ 53816 h 53816"/>
                </a:gdLst>
                <a:ahLst/>
                <a:cxnLst>
                  <a:cxn ang="0">
                    <a:pos x="connsiteX0" y="connsiteY0"/>
                  </a:cxn>
                  <a:cxn ang="0">
                    <a:pos x="connsiteX1" y="connsiteY1"/>
                  </a:cxn>
                  <a:cxn ang="0">
                    <a:pos x="connsiteX2" y="connsiteY2"/>
                  </a:cxn>
                  <a:cxn ang="0">
                    <a:pos x="connsiteX3" y="connsiteY3"/>
                  </a:cxn>
                </a:cxnLst>
                <a:rect l="l" t="t" r="r" b="b"/>
                <a:pathLst>
                  <a:path w="174879" h="53816">
                    <a:moveTo>
                      <a:pt x="137731" y="53816"/>
                    </a:moveTo>
                    <a:lnTo>
                      <a:pt x="174879" y="0"/>
                    </a:lnTo>
                    <a:lnTo>
                      <a:pt x="0" y="0"/>
                    </a:lnTo>
                    <a:lnTo>
                      <a:pt x="137731" y="53816"/>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38DC5F59-56EF-DE8D-3F06-C5F6AA941B46}"/>
                  </a:ext>
                </a:extLst>
              </p:cNvPr>
              <p:cNvSpPr/>
              <p:nvPr/>
            </p:nvSpPr>
            <p:spPr>
              <a:xfrm>
                <a:off x="1208013" y="3662457"/>
                <a:ext cx="48863" cy="67056"/>
              </a:xfrm>
              <a:custGeom>
                <a:avLst/>
                <a:gdLst>
                  <a:gd name="connsiteX0" fmla="*/ 48863 w 48863"/>
                  <a:gd name="connsiteY0" fmla="*/ 0 h 67056"/>
                  <a:gd name="connsiteX1" fmla="*/ 0 w 48863"/>
                  <a:gd name="connsiteY1" fmla="*/ 67056 h 67056"/>
                  <a:gd name="connsiteX2" fmla="*/ 48863 w 48863"/>
                  <a:gd name="connsiteY2" fmla="*/ 60960 h 67056"/>
                  <a:gd name="connsiteX3" fmla="*/ 48863 w 48863"/>
                  <a:gd name="connsiteY3" fmla="*/ 0 h 67056"/>
                </a:gdLst>
                <a:ahLst/>
                <a:cxnLst>
                  <a:cxn ang="0">
                    <a:pos x="connsiteX0" y="connsiteY0"/>
                  </a:cxn>
                  <a:cxn ang="0">
                    <a:pos x="connsiteX1" y="connsiteY1"/>
                  </a:cxn>
                  <a:cxn ang="0">
                    <a:pos x="connsiteX2" y="connsiteY2"/>
                  </a:cxn>
                  <a:cxn ang="0">
                    <a:pos x="connsiteX3" y="connsiteY3"/>
                  </a:cxn>
                </a:cxnLst>
                <a:rect l="l" t="t" r="r" b="b"/>
                <a:pathLst>
                  <a:path w="48863" h="67056">
                    <a:moveTo>
                      <a:pt x="48863" y="0"/>
                    </a:moveTo>
                    <a:lnTo>
                      <a:pt x="0" y="67056"/>
                    </a:lnTo>
                    <a:lnTo>
                      <a:pt x="48863" y="60960"/>
                    </a:lnTo>
                    <a:lnTo>
                      <a:pt x="48863" y="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5B62D060-FD67-514A-BFFB-FF8ADA33C2CD}"/>
                  </a:ext>
                </a:extLst>
              </p:cNvPr>
              <p:cNvSpPr/>
              <p:nvPr/>
            </p:nvSpPr>
            <p:spPr>
              <a:xfrm rot="10800000">
                <a:off x="3421052" y="3237261"/>
                <a:ext cx="481393" cy="563975"/>
              </a:xfrm>
              <a:custGeom>
                <a:avLst/>
                <a:gdLst>
                  <a:gd name="connsiteX0" fmla="*/ 0 w 481393"/>
                  <a:gd name="connsiteY0" fmla="*/ 0 h 563975"/>
                  <a:gd name="connsiteX1" fmla="*/ 481394 w 481393"/>
                  <a:gd name="connsiteY1" fmla="*/ 0 h 563975"/>
                  <a:gd name="connsiteX2" fmla="*/ 481394 w 481393"/>
                  <a:gd name="connsiteY2" fmla="*/ 563975 h 563975"/>
                  <a:gd name="connsiteX3" fmla="*/ 0 w 481393"/>
                  <a:gd name="connsiteY3" fmla="*/ 563975 h 563975"/>
                </a:gdLst>
                <a:ahLst/>
                <a:cxnLst>
                  <a:cxn ang="0">
                    <a:pos x="connsiteX0" y="connsiteY0"/>
                  </a:cxn>
                  <a:cxn ang="0">
                    <a:pos x="connsiteX1" y="connsiteY1"/>
                  </a:cxn>
                  <a:cxn ang="0">
                    <a:pos x="connsiteX2" y="connsiteY2"/>
                  </a:cxn>
                  <a:cxn ang="0">
                    <a:pos x="connsiteX3" y="connsiteY3"/>
                  </a:cxn>
                </a:cxnLst>
                <a:rect l="l" t="t" r="r" b="b"/>
                <a:pathLst>
                  <a:path w="481393" h="563975">
                    <a:moveTo>
                      <a:pt x="0" y="0"/>
                    </a:moveTo>
                    <a:lnTo>
                      <a:pt x="481394" y="0"/>
                    </a:lnTo>
                    <a:lnTo>
                      <a:pt x="481394" y="563975"/>
                    </a:lnTo>
                    <a:lnTo>
                      <a:pt x="0" y="563975"/>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0E541086-3574-81B8-819C-933E619475B2}"/>
                  </a:ext>
                </a:extLst>
              </p:cNvPr>
              <p:cNvSpPr/>
              <p:nvPr/>
            </p:nvSpPr>
            <p:spPr>
              <a:xfrm rot="10800000">
                <a:off x="3900064" y="3237261"/>
                <a:ext cx="326707" cy="563975"/>
              </a:xfrm>
              <a:custGeom>
                <a:avLst/>
                <a:gdLst>
                  <a:gd name="connsiteX0" fmla="*/ 0 w 326707"/>
                  <a:gd name="connsiteY0" fmla="*/ 0 h 563975"/>
                  <a:gd name="connsiteX1" fmla="*/ 326707 w 326707"/>
                  <a:gd name="connsiteY1" fmla="*/ 0 h 563975"/>
                  <a:gd name="connsiteX2" fmla="*/ 326707 w 326707"/>
                  <a:gd name="connsiteY2" fmla="*/ 563975 h 563975"/>
                  <a:gd name="connsiteX3" fmla="*/ 0 w 326707"/>
                  <a:gd name="connsiteY3" fmla="*/ 563975 h 563975"/>
                </a:gdLst>
                <a:ahLst/>
                <a:cxnLst>
                  <a:cxn ang="0">
                    <a:pos x="connsiteX0" y="connsiteY0"/>
                  </a:cxn>
                  <a:cxn ang="0">
                    <a:pos x="connsiteX1" y="connsiteY1"/>
                  </a:cxn>
                  <a:cxn ang="0">
                    <a:pos x="connsiteX2" y="connsiteY2"/>
                  </a:cxn>
                  <a:cxn ang="0">
                    <a:pos x="connsiteX3" y="connsiteY3"/>
                  </a:cxn>
                </a:cxnLst>
                <a:rect l="l" t="t" r="r" b="b"/>
                <a:pathLst>
                  <a:path w="326707" h="563975">
                    <a:moveTo>
                      <a:pt x="0" y="0"/>
                    </a:moveTo>
                    <a:lnTo>
                      <a:pt x="326707" y="0"/>
                    </a:lnTo>
                    <a:lnTo>
                      <a:pt x="326707" y="563975"/>
                    </a:lnTo>
                    <a:lnTo>
                      <a:pt x="0" y="563975"/>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10AB9409-02C2-6F53-F960-4EE3B53CBE75}"/>
                  </a:ext>
                </a:extLst>
              </p:cNvPr>
              <p:cNvSpPr/>
              <p:nvPr/>
            </p:nvSpPr>
            <p:spPr>
              <a:xfrm>
                <a:off x="3804624" y="3307842"/>
                <a:ext cx="64293" cy="9525"/>
              </a:xfrm>
              <a:custGeom>
                <a:avLst/>
                <a:gdLst>
                  <a:gd name="connsiteX0" fmla="*/ 0 w 64293"/>
                  <a:gd name="connsiteY0" fmla="*/ 0 h 9525"/>
                  <a:gd name="connsiteX1" fmla="*/ 64294 w 64293"/>
                  <a:gd name="connsiteY1" fmla="*/ 0 h 9525"/>
                </a:gdLst>
                <a:ahLst/>
                <a:cxnLst>
                  <a:cxn ang="0">
                    <a:pos x="connsiteX0" y="connsiteY0"/>
                  </a:cxn>
                  <a:cxn ang="0">
                    <a:pos x="connsiteX1" y="connsiteY1"/>
                  </a:cxn>
                </a:cxnLst>
                <a:rect l="l" t="t" r="r" b="b"/>
                <a:pathLst>
                  <a:path w="64293" h="9525">
                    <a:moveTo>
                      <a:pt x="0" y="0"/>
                    </a:moveTo>
                    <a:lnTo>
                      <a:pt x="64294" y="0"/>
                    </a:lnTo>
                  </a:path>
                </a:pathLst>
              </a:custGeom>
              <a:ln w="9525" cap="rnd">
                <a:solidFill>
                  <a:srgbClr val="263238"/>
                </a:solidFill>
                <a:prstDash val="solid"/>
                <a:round/>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1E2FC335-3876-12CE-99C9-1D4CEEE1D7A2}"/>
                  </a:ext>
                </a:extLst>
              </p:cNvPr>
              <p:cNvSpPr/>
              <p:nvPr/>
            </p:nvSpPr>
            <p:spPr>
              <a:xfrm>
                <a:off x="3454580" y="3307842"/>
                <a:ext cx="207168" cy="9525"/>
              </a:xfrm>
              <a:custGeom>
                <a:avLst/>
                <a:gdLst>
                  <a:gd name="connsiteX0" fmla="*/ 0 w 207168"/>
                  <a:gd name="connsiteY0" fmla="*/ 0 h 9525"/>
                  <a:gd name="connsiteX1" fmla="*/ 207169 w 207168"/>
                  <a:gd name="connsiteY1" fmla="*/ 0 h 9525"/>
                </a:gdLst>
                <a:ahLst/>
                <a:cxnLst>
                  <a:cxn ang="0">
                    <a:pos x="connsiteX0" y="connsiteY0"/>
                  </a:cxn>
                  <a:cxn ang="0">
                    <a:pos x="connsiteX1" y="connsiteY1"/>
                  </a:cxn>
                </a:cxnLst>
                <a:rect l="l" t="t" r="r" b="b"/>
                <a:pathLst>
                  <a:path w="207168" h="9525">
                    <a:moveTo>
                      <a:pt x="0" y="0"/>
                    </a:moveTo>
                    <a:lnTo>
                      <a:pt x="207169" y="0"/>
                    </a:lnTo>
                  </a:path>
                </a:pathLst>
              </a:custGeom>
              <a:ln w="9525" cap="rnd">
                <a:solidFill>
                  <a:srgbClr val="263238"/>
                </a:solidFill>
                <a:prstDash val="solid"/>
                <a:round/>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344F9660-D87B-BA1D-3DD6-C2C4967BD33E}"/>
                  </a:ext>
                </a:extLst>
              </p:cNvPr>
              <p:cNvSpPr/>
              <p:nvPr/>
            </p:nvSpPr>
            <p:spPr>
              <a:xfrm>
                <a:off x="3708421" y="3378327"/>
                <a:ext cx="160496" cy="9525"/>
              </a:xfrm>
              <a:custGeom>
                <a:avLst/>
                <a:gdLst>
                  <a:gd name="connsiteX0" fmla="*/ 0 w 160496"/>
                  <a:gd name="connsiteY0" fmla="*/ 0 h 9525"/>
                  <a:gd name="connsiteX1" fmla="*/ 160496 w 160496"/>
                  <a:gd name="connsiteY1" fmla="*/ 0 h 9525"/>
                </a:gdLst>
                <a:ahLst/>
                <a:cxnLst>
                  <a:cxn ang="0">
                    <a:pos x="connsiteX0" y="connsiteY0"/>
                  </a:cxn>
                  <a:cxn ang="0">
                    <a:pos x="connsiteX1" y="connsiteY1"/>
                  </a:cxn>
                </a:cxnLst>
                <a:rect l="l" t="t" r="r" b="b"/>
                <a:pathLst>
                  <a:path w="160496" h="9525">
                    <a:moveTo>
                      <a:pt x="0" y="0"/>
                    </a:moveTo>
                    <a:lnTo>
                      <a:pt x="160496" y="0"/>
                    </a:lnTo>
                  </a:path>
                </a:pathLst>
              </a:custGeom>
              <a:ln w="9525" cap="rnd">
                <a:solidFill>
                  <a:srgbClr val="263238"/>
                </a:solidFill>
                <a:prstDash val="solid"/>
                <a:round/>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85FB6E39-2B68-C27A-DFE8-AD2019C4EB9D}"/>
                  </a:ext>
                </a:extLst>
              </p:cNvPr>
              <p:cNvSpPr/>
              <p:nvPr/>
            </p:nvSpPr>
            <p:spPr>
              <a:xfrm>
                <a:off x="3454580" y="3378327"/>
                <a:ext cx="103536" cy="9525"/>
              </a:xfrm>
              <a:custGeom>
                <a:avLst/>
                <a:gdLst>
                  <a:gd name="connsiteX0" fmla="*/ 0 w 103536"/>
                  <a:gd name="connsiteY0" fmla="*/ 0 h 9525"/>
                  <a:gd name="connsiteX1" fmla="*/ 103537 w 103536"/>
                  <a:gd name="connsiteY1" fmla="*/ 0 h 9525"/>
                </a:gdLst>
                <a:ahLst/>
                <a:cxnLst>
                  <a:cxn ang="0">
                    <a:pos x="connsiteX0" y="connsiteY0"/>
                  </a:cxn>
                  <a:cxn ang="0">
                    <a:pos x="connsiteX1" y="connsiteY1"/>
                  </a:cxn>
                </a:cxnLst>
                <a:rect l="l" t="t" r="r" b="b"/>
                <a:pathLst>
                  <a:path w="103536" h="9525">
                    <a:moveTo>
                      <a:pt x="0" y="0"/>
                    </a:moveTo>
                    <a:lnTo>
                      <a:pt x="103537" y="0"/>
                    </a:lnTo>
                  </a:path>
                </a:pathLst>
              </a:custGeom>
              <a:ln w="9525" cap="rnd">
                <a:solidFill>
                  <a:srgbClr val="263238"/>
                </a:solidFill>
                <a:prstDash val="solid"/>
                <a:round/>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91B350DB-BFF3-5188-8BF5-D272EDBB30AC}"/>
                  </a:ext>
                </a:extLst>
              </p:cNvPr>
              <p:cNvSpPr/>
              <p:nvPr/>
            </p:nvSpPr>
            <p:spPr>
              <a:xfrm>
                <a:off x="3771286" y="3448812"/>
                <a:ext cx="97631" cy="9525"/>
              </a:xfrm>
              <a:custGeom>
                <a:avLst/>
                <a:gdLst>
                  <a:gd name="connsiteX0" fmla="*/ 0 w 97631"/>
                  <a:gd name="connsiteY0" fmla="*/ 0 h 9525"/>
                  <a:gd name="connsiteX1" fmla="*/ 97631 w 97631"/>
                  <a:gd name="connsiteY1" fmla="*/ 0 h 9525"/>
                </a:gdLst>
                <a:ahLst/>
                <a:cxnLst>
                  <a:cxn ang="0">
                    <a:pos x="connsiteX0" y="connsiteY0"/>
                  </a:cxn>
                  <a:cxn ang="0">
                    <a:pos x="connsiteX1" y="connsiteY1"/>
                  </a:cxn>
                </a:cxnLst>
                <a:rect l="l" t="t" r="r" b="b"/>
                <a:pathLst>
                  <a:path w="97631" h="9525">
                    <a:moveTo>
                      <a:pt x="0" y="0"/>
                    </a:moveTo>
                    <a:lnTo>
                      <a:pt x="97631" y="0"/>
                    </a:lnTo>
                  </a:path>
                </a:pathLst>
              </a:custGeom>
              <a:ln w="9525" cap="rnd">
                <a:solidFill>
                  <a:srgbClr val="263238"/>
                </a:solidFill>
                <a:prstDash val="solid"/>
                <a:round/>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8D9C8579-D8AA-1396-2E07-DC6AC5D28543}"/>
                  </a:ext>
                </a:extLst>
              </p:cNvPr>
              <p:cNvSpPr/>
              <p:nvPr/>
            </p:nvSpPr>
            <p:spPr>
              <a:xfrm>
                <a:off x="3454580" y="3448812"/>
                <a:ext cx="103536" cy="9525"/>
              </a:xfrm>
              <a:custGeom>
                <a:avLst/>
                <a:gdLst>
                  <a:gd name="connsiteX0" fmla="*/ 0 w 103536"/>
                  <a:gd name="connsiteY0" fmla="*/ 0 h 9525"/>
                  <a:gd name="connsiteX1" fmla="*/ 103537 w 103536"/>
                  <a:gd name="connsiteY1" fmla="*/ 0 h 9525"/>
                </a:gdLst>
                <a:ahLst/>
                <a:cxnLst>
                  <a:cxn ang="0">
                    <a:pos x="connsiteX0" y="connsiteY0"/>
                  </a:cxn>
                  <a:cxn ang="0">
                    <a:pos x="connsiteX1" y="connsiteY1"/>
                  </a:cxn>
                </a:cxnLst>
                <a:rect l="l" t="t" r="r" b="b"/>
                <a:pathLst>
                  <a:path w="103536" h="9525">
                    <a:moveTo>
                      <a:pt x="0" y="0"/>
                    </a:moveTo>
                    <a:lnTo>
                      <a:pt x="103537" y="0"/>
                    </a:lnTo>
                  </a:path>
                </a:pathLst>
              </a:custGeom>
              <a:ln w="9525" cap="rnd">
                <a:solidFill>
                  <a:srgbClr val="263238"/>
                </a:solidFill>
                <a:prstDash val="solid"/>
                <a:round/>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9B6D711F-5501-E588-AD49-00310E089C04}"/>
                  </a:ext>
                </a:extLst>
              </p:cNvPr>
              <p:cNvSpPr/>
              <p:nvPr/>
            </p:nvSpPr>
            <p:spPr>
              <a:xfrm>
                <a:off x="3708421" y="3519297"/>
                <a:ext cx="160496" cy="9525"/>
              </a:xfrm>
              <a:custGeom>
                <a:avLst/>
                <a:gdLst>
                  <a:gd name="connsiteX0" fmla="*/ 0 w 160496"/>
                  <a:gd name="connsiteY0" fmla="*/ 0 h 9525"/>
                  <a:gd name="connsiteX1" fmla="*/ 160496 w 160496"/>
                  <a:gd name="connsiteY1" fmla="*/ 0 h 9525"/>
                </a:gdLst>
                <a:ahLst/>
                <a:cxnLst>
                  <a:cxn ang="0">
                    <a:pos x="connsiteX0" y="connsiteY0"/>
                  </a:cxn>
                  <a:cxn ang="0">
                    <a:pos x="connsiteX1" y="connsiteY1"/>
                  </a:cxn>
                </a:cxnLst>
                <a:rect l="l" t="t" r="r" b="b"/>
                <a:pathLst>
                  <a:path w="160496" h="9525">
                    <a:moveTo>
                      <a:pt x="0" y="0"/>
                    </a:moveTo>
                    <a:lnTo>
                      <a:pt x="160496" y="0"/>
                    </a:lnTo>
                  </a:path>
                </a:pathLst>
              </a:custGeom>
              <a:ln w="9525" cap="rnd">
                <a:solidFill>
                  <a:srgbClr val="263238"/>
                </a:solidFill>
                <a:prstDash val="solid"/>
                <a:round/>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3AAF3108-C8AE-3FA5-AFF1-82DA5AAF41BB}"/>
                  </a:ext>
                </a:extLst>
              </p:cNvPr>
              <p:cNvSpPr/>
              <p:nvPr/>
            </p:nvSpPr>
            <p:spPr>
              <a:xfrm>
                <a:off x="3454580" y="3519297"/>
                <a:ext cx="140684" cy="9525"/>
              </a:xfrm>
              <a:custGeom>
                <a:avLst/>
                <a:gdLst>
                  <a:gd name="connsiteX0" fmla="*/ 0 w 140684"/>
                  <a:gd name="connsiteY0" fmla="*/ 0 h 9525"/>
                  <a:gd name="connsiteX1" fmla="*/ 140684 w 140684"/>
                  <a:gd name="connsiteY1" fmla="*/ 0 h 9525"/>
                </a:gdLst>
                <a:ahLst/>
                <a:cxnLst>
                  <a:cxn ang="0">
                    <a:pos x="connsiteX0" y="connsiteY0"/>
                  </a:cxn>
                  <a:cxn ang="0">
                    <a:pos x="connsiteX1" y="connsiteY1"/>
                  </a:cxn>
                </a:cxnLst>
                <a:rect l="l" t="t" r="r" b="b"/>
                <a:pathLst>
                  <a:path w="140684" h="9525">
                    <a:moveTo>
                      <a:pt x="0" y="0"/>
                    </a:moveTo>
                    <a:lnTo>
                      <a:pt x="140684" y="0"/>
                    </a:lnTo>
                  </a:path>
                </a:pathLst>
              </a:custGeom>
              <a:ln w="9525" cap="rnd">
                <a:solidFill>
                  <a:srgbClr val="263238"/>
                </a:solidFill>
                <a:prstDash val="solid"/>
                <a:round/>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B324BC8F-79B1-4C15-8B1B-051D253BD6EF}"/>
                  </a:ext>
                </a:extLst>
              </p:cNvPr>
              <p:cNvSpPr/>
              <p:nvPr/>
            </p:nvSpPr>
            <p:spPr>
              <a:xfrm>
                <a:off x="3788622" y="3589782"/>
                <a:ext cx="80295" cy="9525"/>
              </a:xfrm>
              <a:custGeom>
                <a:avLst/>
                <a:gdLst>
                  <a:gd name="connsiteX0" fmla="*/ 0 w 80295"/>
                  <a:gd name="connsiteY0" fmla="*/ 0 h 9525"/>
                  <a:gd name="connsiteX1" fmla="*/ 80296 w 80295"/>
                  <a:gd name="connsiteY1" fmla="*/ 0 h 9525"/>
                </a:gdLst>
                <a:ahLst/>
                <a:cxnLst>
                  <a:cxn ang="0">
                    <a:pos x="connsiteX0" y="connsiteY0"/>
                  </a:cxn>
                  <a:cxn ang="0">
                    <a:pos x="connsiteX1" y="connsiteY1"/>
                  </a:cxn>
                </a:cxnLst>
                <a:rect l="l" t="t" r="r" b="b"/>
                <a:pathLst>
                  <a:path w="80295" h="9525">
                    <a:moveTo>
                      <a:pt x="0" y="0"/>
                    </a:moveTo>
                    <a:lnTo>
                      <a:pt x="80296" y="0"/>
                    </a:lnTo>
                  </a:path>
                </a:pathLst>
              </a:custGeom>
              <a:ln w="9525" cap="rnd">
                <a:solidFill>
                  <a:srgbClr val="263238"/>
                </a:solidFill>
                <a:prstDash val="solid"/>
                <a:round/>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CB1EBB91-0532-D6DE-ECFA-C8B95536EFEA}"/>
                  </a:ext>
                </a:extLst>
              </p:cNvPr>
              <p:cNvSpPr/>
              <p:nvPr/>
            </p:nvSpPr>
            <p:spPr>
              <a:xfrm>
                <a:off x="3454580" y="3589782"/>
                <a:ext cx="178403" cy="9525"/>
              </a:xfrm>
              <a:custGeom>
                <a:avLst/>
                <a:gdLst>
                  <a:gd name="connsiteX0" fmla="*/ 0 w 178403"/>
                  <a:gd name="connsiteY0" fmla="*/ 0 h 9525"/>
                  <a:gd name="connsiteX1" fmla="*/ 178403 w 178403"/>
                  <a:gd name="connsiteY1" fmla="*/ 0 h 9525"/>
                </a:gdLst>
                <a:ahLst/>
                <a:cxnLst>
                  <a:cxn ang="0">
                    <a:pos x="connsiteX0" y="connsiteY0"/>
                  </a:cxn>
                  <a:cxn ang="0">
                    <a:pos x="connsiteX1" y="connsiteY1"/>
                  </a:cxn>
                </a:cxnLst>
                <a:rect l="l" t="t" r="r" b="b"/>
                <a:pathLst>
                  <a:path w="178403" h="9525">
                    <a:moveTo>
                      <a:pt x="0" y="0"/>
                    </a:moveTo>
                    <a:lnTo>
                      <a:pt x="178403" y="0"/>
                    </a:lnTo>
                  </a:path>
                </a:pathLst>
              </a:custGeom>
              <a:ln w="9525" cap="rnd">
                <a:solidFill>
                  <a:srgbClr val="263238"/>
                </a:solidFill>
                <a:prstDash val="solid"/>
                <a:round/>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97EFE2BB-BD37-3825-A30F-26D5F16E08D1}"/>
                  </a:ext>
                </a:extLst>
              </p:cNvPr>
              <p:cNvSpPr/>
              <p:nvPr/>
            </p:nvSpPr>
            <p:spPr>
              <a:xfrm>
                <a:off x="3708421" y="3660267"/>
                <a:ext cx="160496" cy="9525"/>
              </a:xfrm>
              <a:custGeom>
                <a:avLst/>
                <a:gdLst>
                  <a:gd name="connsiteX0" fmla="*/ 0 w 160496"/>
                  <a:gd name="connsiteY0" fmla="*/ 0 h 9525"/>
                  <a:gd name="connsiteX1" fmla="*/ 160496 w 160496"/>
                  <a:gd name="connsiteY1" fmla="*/ 0 h 9525"/>
                </a:gdLst>
                <a:ahLst/>
                <a:cxnLst>
                  <a:cxn ang="0">
                    <a:pos x="connsiteX0" y="connsiteY0"/>
                  </a:cxn>
                  <a:cxn ang="0">
                    <a:pos x="connsiteX1" y="connsiteY1"/>
                  </a:cxn>
                </a:cxnLst>
                <a:rect l="l" t="t" r="r" b="b"/>
                <a:pathLst>
                  <a:path w="160496" h="9525">
                    <a:moveTo>
                      <a:pt x="0" y="0"/>
                    </a:moveTo>
                    <a:lnTo>
                      <a:pt x="160496" y="0"/>
                    </a:lnTo>
                  </a:path>
                </a:pathLst>
              </a:custGeom>
              <a:ln w="9525" cap="rnd">
                <a:solidFill>
                  <a:srgbClr val="263238"/>
                </a:solidFill>
                <a:prstDash val="solid"/>
                <a:round/>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D8B3238F-52A9-BC89-654B-E620DB998E07}"/>
                  </a:ext>
                </a:extLst>
              </p:cNvPr>
              <p:cNvSpPr/>
              <p:nvPr/>
            </p:nvSpPr>
            <p:spPr>
              <a:xfrm>
                <a:off x="3454580" y="3660267"/>
                <a:ext cx="62388" cy="9525"/>
              </a:xfrm>
              <a:custGeom>
                <a:avLst/>
                <a:gdLst>
                  <a:gd name="connsiteX0" fmla="*/ 0 w 62388"/>
                  <a:gd name="connsiteY0" fmla="*/ 0 h 9525"/>
                  <a:gd name="connsiteX1" fmla="*/ 62389 w 62388"/>
                  <a:gd name="connsiteY1" fmla="*/ 0 h 9525"/>
                </a:gdLst>
                <a:ahLst/>
                <a:cxnLst>
                  <a:cxn ang="0">
                    <a:pos x="connsiteX0" y="connsiteY0"/>
                  </a:cxn>
                  <a:cxn ang="0">
                    <a:pos x="connsiteX1" y="connsiteY1"/>
                  </a:cxn>
                </a:cxnLst>
                <a:rect l="l" t="t" r="r" b="b"/>
                <a:pathLst>
                  <a:path w="62388" h="9525">
                    <a:moveTo>
                      <a:pt x="0" y="0"/>
                    </a:moveTo>
                    <a:lnTo>
                      <a:pt x="62389" y="0"/>
                    </a:lnTo>
                  </a:path>
                </a:pathLst>
              </a:custGeom>
              <a:ln w="9525" cap="rnd">
                <a:solidFill>
                  <a:srgbClr val="263238"/>
                </a:solidFill>
                <a:prstDash val="solid"/>
                <a:round/>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78454B6C-6FA5-FDC9-628D-B0D134311506}"/>
                  </a:ext>
                </a:extLst>
              </p:cNvPr>
              <p:cNvSpPr/>
              <p:nvPr/>
            </p:nvSpPr>
            <p:spPr>
              <a:xfrm>
                <a:off x="3788622" y="3730752"/>
                <a:ext cx="80295" cy="9525"/>
              </a:xfrm>
              <a:custGeom>
                <a:avLst/>
                <a:gdLst>
                  <a:gd name="connsiteX0" fmla="*/ 0 w 80295"/>
                  <a:gd name="connsiteY0" fmla="*/ 0 h 9525"/>
                  <a:gd name="connsiteX1" fmla="*/ 80296 w 80295"/>
                  <a:gd name="connsiteY1" fmla="*/ 0 h 9525"/>
                </a:gdLst>
                <a:ahLst/>
                <a:cxnLst>
                  <a:cxn ang="0">
                    <a:pos x="connsiteX0" y="connsiteY0"/>
                  </a:cxn>
                  <a:cxn ang="0">
                    <a:pos x="connsiteX1" y="connsiteY1"/>
                  </a:cxn>
                </a:cxnLst>
                <a:rect l="l" t="t" r="r" b="b"/>
                <a:pathLst>
                  <a:path w="80295" h="9525">
                    <a:moveTo>
                      <a:pt x="0" y="0"/>
                    </a:moveTo>
                    <a:lnTo>
                      <a:pt x="80296" y="0"/>
                    </a:lnTo>
                  </a:path>
                </a:pathLst>
              </a:custGeom>
              <a:ln w="9525" cap="rnd">
                <a:solidFill>
                  <a:srgbClr val="263238"/>
                </a:solidFill>
                <a:prstDash val="solid"/>
                <a:round/>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5E98CF97-A037-1481-1B67-4DCAF696740D}"/>
                  </a:ext>
                </a:extLst>
              </p:cNvPr>
              <p:cNvSpPr/>
              <p:nvPr/>
            </p:nvSpPr>
            <p:spPr>
              <a:xfrm>
                <a:off x="3454580" y="3730752"/>
                <a:ext cx="72580" cy="9525"/>
              </a:xfrm>
              <a:custGeom>
                <a:avLst/>
                <a:gdLst>
                  <a:gd name="connsiteX0" fmla="*/ 0 w 72580"/>
                  <a:gd name="connsiteY0" fmla="*/ 0 h 9525"/>
                  <a:gd name="connsiteX1" fmla="*/ 72580 w 72580"/>
                  <a:gd name="connsiteY1" fmla="*/ 0 h 9525"/>
                </a:gdLst>
                <a:ahLst/>
                <a:cxnLst>
                  <a:cxn ang="0">
                    <a:pos x="connsiteX0" y="connsiteY0"/>
                  </a:cxn>
                  <a:cxn ang="0">
                    <a:pos x="connsiteX1" y="connsiteY1"/>
                  </a:cxn>
                </a:cxnLst>
                <a:rect l="l" t="t" r="r" b="b"/>
                <a:pathLst>
                  <a:path w="72580" h="9525">
                    <a:moveTo>
                      <a:pt x="0" y="0"/>
                    </a:moveTo>
                    <a:lnTo>
                      <a:pt x="72580" y="0"/>
                    </a:lnTo>
                  </a:path>
                </a:pathLst>
              </a:custGeom>
              <a:ln w="9525" cap="rnd">
                <a:solidFill>
                  <a:srgbClr val="263238"/>
                </a:solidFill>
                <a:prstDash val="solid"/>
                <a:round/>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7392D436-6BB3-8870-51EC-E97C40DC4410}"/>
                  </a:ext>
                </a:extLst>
              </p:cNvPr>
              <p:cNvSpPr/>
              <p:nvPr/>
            </p:nvSpPr>
            <p:spPr>
              <a:xfrm>
                <a:off x="4109043" y="3307842"/>
                <a:ext cx="84200" cy="9525"/>
              </a:xfrm>
              <a:custGeom>
                <a:avLst/>
                <a:gdLst>
                  <a:gd name="connsiteX0" fmla="*/ 0 w 84200"/>
                  <a:gd name="connsiteY0" fmla="*/ 0 h 9525"/>
                  <a:gd name="connsiteX1" fmla="*/ 84201 w 84200"/>
                  <a:gd name="connsiteY1" fmla="*/ 0 h 9525"/>
                </a:gdLst>
                <a:ahLst/>
                <a:cxnLst>
                  <a:cxn ang="0">
                    <a:pos x="connsiteX0" y="connsiteY0"/>
                  </a:cxn>
                  <a:cxn ang="0">
                    <a:pos x="connsiteX1" y="connsiteY1"/>
                  </a:cxn>
                </a:cxnLst>
                <a:rect l="l" t="t" r="r" b="b"/>
                <a:pathLst>
                  <a:path w="84200" h="9525">
                    <a:moveTo>
                      <a:pt x="0" y="0"/>
                    </a:moveTo>
                    <a:lnTo>
                      <a:pt x="84201" y="0"/>
                    </a:lnTo>
                  </a:path>
                </a:pathLst>
              </a:custGeom>
              <a:ln w="9525" cap="rnd">
                <a:solidFill>
                  <a:srgbClr val="263238"/>
                </a:solidFill>
                <a:prstDash val="solid"/>
                <a:round/>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E3FFE6EA-9040-7141-DD94-BBBFE272896B}"/>
                  </a:ext>
                </a:extLst>
              </p:cNvPr>
              <p:cNvSpPr/>
              <p:nvPr/>
            </p:nvSpPr>
            <p:spPr>
              <a:xfrm>
                <a:off x="3933592" y="3307842"/>
                <a:ext cx="129825" cy="9525"/>
              </a:xfrm>
              <a:custGeom>
                <a:avLst/>
                <a:gdLst>
                  <a:gd name="connsiteX0" fmla="*/ 0 w 129825"/>
                  <a:gd name="connsiteY0" fmla="*/ 0 h 9525"/>
                  <a:gd name="connsiteX1" fmla="*/ 129826 w 129825"/>
                  <a:gd name="connsiteY1" fmla="*/ 0 h 9525"/>
                </a:gdLst>
                <a:ahLst/>
                <a:cxnLst>
                  <a:cxn ang="0">
                    <a:pos x="connsiteX0" y="connsiteY0"/>
                  </a:cxn>
                  <a:cxn ang="0">
                    <a:pos x="connsiteX1" y="connsiteY1"/>
                  </a:cxn>
                </a:cxnLst>
                <a:rect l="l" t="t" r="r" b="b"/>
                <a:pathLst>
                  <a:path w="129825" h="9525">
                    <a:moveTo>
                      <a:pt x="0" y="0"/>
                    </a:moveTo>
                    <a:lnTo>
                      <a:pt x="129826" y="0"/>
                    </a:lnTo>
                  </a:path>
                </a:pathLst>
              </a:custGeom>
              <a:ln w="9525" cap="rnd">
                <a:solidFill>
                  <a:srgbClr val="263238"/>
                </a:solidFill>
                <a:prstDash val="solid"/>
                <a:round/>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83B6FFAC-379F-62DB-D680-791E48CC7DA4}"/>
                  </a:ext>
                </a:extLst>
              </p:cNvPr>
              <p:cNvSpPr/>
              <p:nvPr/>
            </p:nvSpPr>
            <p:spPr>
              <a:xfrm>
                <a:off x="4033224" y="3378327"/>
                <a:ext cx="160019" cy="9525"/>
              </a:xfrm>
              <a:custGeom>
                <a:avLst/>
                <a:gdLst>
                  <a:gd name="connsiteX0" fmla="*/ 0 w 160019"/>
                  <a:gd name="connsiteY0" fmla="*/ 0 h 9525"/>
                  <a:gd name="connsiteX1" fmla="*/ 160020 w 160019"/>
                  <a:gd name="connsiteY1" fmla="*/ 0 h 9525"/>
                </a:gdLst>
                <a:ahLst/>
                <a:cxnLst>
                  <a:cxn ang="0">
                    <a:pos x="connsiteX0" y="connsiteY0"/>
                  </a:cxn>
                  <a:cxn ang="0">
                    <a:pos x="connsiteX1" y="connsiteY1"/>
                  </a:cxn>
                </a:cxnLst>
                <a:rect l="l" t="t" r="r" b="b"/>
                <a:pathLst>
                  <a:path w="160019" h="9525">
                    <a:moveTo>
                      <a:pt x="0" y="0"/>
                    </a:moveTo>
                    <a:lnTo>
                      <a:pt x="160020" y="0"/>
                    </a:lnTo>
                  </a:path>
                </a:pathLst>
              </a:custGeom>
              <a:ln w="9525" cap="rnd">
                <a:solidFill>
                  <a:srgbClr val="263238"/>
                </a:solidFill>
                <a:prstDash val="solid"/>
                <a:round/>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9A974BDE-198F-E7B1-A89A-68EED75F2DBD}"/>
                  </a:ext>
                </a:extLst>
              </p:cNvPr>
              <p:cNvSpPr/>
              <p:nvPr/>
            </p:nvSpPr>
            <p:spPr>
              <a:xfrm>
                <a:off x="3933592" y="3378327"/>
                <a:ext cx="48196" cy="9525"/>
              </a:xfrm>
              <a:custGeom>
                <a:avLst/>
                <a:gdLst>
                  <a:gd name="connsiteX0" fmla="*/ 0 w 48196"/>
                  <a:gd name="connsiteY0" fmla="*/ 0 h 9525"/>
                  <a:gd name="connsiteX1" fmla="*/ 48197 w 48196"/>
                  <a:gd name="connsiteY1" fmla="*/ 0 h 9525"/>
                </a:gdLst>
                <a:ahLst/>
                <a:cxnLst>
                  <a:cxn ang="0">
                    <a:pos x="connsiteX0" y="connsiteY0"/>
                  </a:cxn>
                  <a:cxn ang="0">
                    <a:pos x="connsiteX1" y="connsiteY1"/>
                  </a:cxn>
                </a:cxnLst>
                <a:rect l="l" t="t" r="r" b="b"/>
                <a:pathLst>
                  <a:path w="48196" h="9525">
                    <a:moveTo>
                      <a:pt x="0" y="0"/>
                    </a:moveTo>
                    <a:lnTo>
                      <a:pt x="48197" y="0"/>
                    </a:lnTo>
                  </a:path>
                </a:pathLst>
              </a:custGeom>
              <a:ln w="9525" cap="rnd">
                <a:solidFill>
                  <a:srgbClr val="263238"/>
                </a:solidFill>
                <a:prstDash val="solid"/>
                <a:round/>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69EBB710-5C87-991E-EFD7-F0F1C9C53E83}"/>
                  </a:ext>
                </a:extLst>
              </p:cNvPr>
              <p:cNvSpPr/>
              <p:nvPr/>
            </p:nvSpPr>
            <p:spPr>
              <a:xfrm>
                <a:off x="4082754" y="3448812"/>
                <a:ext cx="110489" cy="9525"/>
              </a:xfrm>
              <a:custGeom>
                <a:avLst/>
                <a:gdLst>
                  <a:gd name="connsiteX0" fmla="*/ 0 w 110489"/>
                  <a:gd name="connsiteY0" fmla="*/ 0 h 9525"/>
                  <a:gd name="connsiteX1" fmla="*/ 110490 w 110489"/>
                  <a:gd name="connsiteY1" fmla="*/ 0 h 9525"/>
                </a:gdLst>
                <a:ahLst/>
                <a:cxnLst>
                  <a:cxn ang="0">
                    <a:pos x="connsiteX0" y="connsiteY0"/>
                  </a:cxn>
                  <a:cxn ang="0">
                    <a:pos x="connsiteX1" y="connsiteY1"/>
                  </a:cxn>
                </a:cxnLst>
                <a:rect l="l" t="t" r="r" b="b"/>
                <a:pathLst>
                  <a:path w="110489" h="9525">
                    <a:moveTo>
                      <a:pt x="0" y="0"/>
                    </a:moveTo>
                    <a:lnTo>
                      <a:pt x="110490" y="0"/>
                    </a:lnTo>
                  </a:path>
                </a:pathLst>
              </a:custGeom>
              <a:ln w="9525" cap="rnd">
                <a:solidFill>
                  <a:srgbClr val="263238"/>
                </a:solidFill>
                <a:prstDash val="solid"/>
                <a:round/>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35BE4947-6CD8-0BCE-66CD-752D3B06CF1E}"/>
                  </a:ext>
                </a:extLst>
              </p:cNvPr>
              <p:cNvSpPr/>
              <p:nvPr/>
            </p:nvSpPr>
            <p:spPr>
              <a:xfrm>
                <a:off x="3933592" y="3448812"/>
                <a:ext cx="48196" cy="9525"/>
              </a:xfrm>
              <a:custGeom>
                <a:avLst/>
                <a:gdLst>
                  <a:gd name="connsiteX0" fmla="*/ 0 w 48196"/>
                  <a:gd name="connsiteY0" fmla="*/ 0 h 9525"/>
                  <a:gd name="connsiteX1" fmla="*/ 48197 w 48196"/>
                  <a:gd name="connsiteY1" fmla="*/ 0 h 9525"/>
                </a:gdLst>
                <a:ahLst/>
                <a:cxnLst>
                  <a:cxn ang="0">
                    <a:pos x="connsiteX0" y="connsiteY0"/>
                  </a:cxn>
                  <a:cxn ang="0">
                    <a:pos x="connsiteX1" y="connsiteY1"/>
                  </a:cxn>
                </a:cxnLst>
                <a:rect l="l" t="t" r="r" b="b"/>
                <a:pathLst>
                  <a:path w="48196" h="9525">
                    <a:moveTo>
                      <a:pt x="0" y="0"/>
                    </a:moveTo>
                    <a:lnTo>
                      <a:pt x="48197" y="0"/>
                    </a:lnTo>
                  </a:path>
                </a:pathLst>
              </a:custGeom>
              <a:ln w="9525" cap="rnd">
                <a:solidFill>
                  <a:srgbClr val="263238"/>
                </a:solidFill>
                <a:prstDash val="solid"/>
                <a:round/>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9DB8E78D-87FB-F253-4086-E9D1214A0EA5}"/>
                  </a:ext>
                </a:extLst>
              </p:cNvPr>
              <p:cNvSpPr/>
              <p:nvPr/>
            </p:nvSpPr>
            <p:spPr>
              <a:xfrm>
                <a:off x="4066752" y="3519297"/>
                <a:ext cx="126491" cy="9525"/>
              </a:xfrm>
              <a:custGeom>
                <a:avLst/>
                <a:gdLst>
                  <a:gd name="connsiteX0" fmla="*/ 0 w 126491"/>
                  <a:gd name="connsiteY0" fmla="*/ 0 h 9525"/>
                  <a:gd name="connsiteX1" fmla="*/ 126492 w 126491"/>
                  <a:gd name="connsiteY1" fmla="*/ 0 h 9525"/>
                </a:gdLst>
                <a:ahLst/>
                <a:cxnLst>
                  <a:cxn ang="0">
                    <a:pos x="connsiteX0" y="connsiteY0"/>
                  </a:cxn>
                  <a:cxn ang="0">
                    <a:pos x="connsiteX1" y="connsiteY1"/>
                  </a:cxn>
                </a:cxnLst>
                <a:rect l="l" t="t" r="r" b="b"/>
                <a:pathLst>
                  <a:path w="126491" h="9525">
                    <a:moveTo>
                      <a:pt x="0" y="0"/>
                    </a:moveTo>
                    <a:lnTo>
                      <a:pt x="126492" y="0"/>
                    </a:lnTo>
                  </a:path>
                </a:pathLst>
              </a:custGeom>
              <a:ln w="9525" cap="rnd">
                <a:solidFill>
                  <a:srgbClr val="263238"/>
                </a:solidFill>
                <a:prstDash val="solid"/>
                <a:round/>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7296DC69-E300-E95D-B132-FCD7394F4D5F}"/>
                  </a:ext>
                </a:extLst>
              </p:cNvPr>
              <p:cNvSpPr/>
              <p:nvPr/>
            </p:nvSpPr>
            <p:spPr>
              <a:xfrm>
                <a:off x="3933592" y="3519297"/>
                <a:ext cx="77438" cy="9525"/>
              </a:xfrm>
              <a:custGeom>
                <a:avLst/>
                <a:gdLst>
                  <a:gd name="connsiteX0" fmla="*/ 0 w 77438"/>
                  <a:gd name="connsiteY0" fmla="*/ 0 h 9525"/>
                  <a:gd name="connsiteX1" fmla="*/ 77438 w 77438"/>
                  <a:gd name="connsiteY1" fmla="*/ 0 h 9525"/>
                </a:gdLst>
                <a:ahLst/>
                <a:cxnLst>
                  <a:cxn ang="0">
                    <a:pos x="connsiteX0" y="connsiteY0"/>
                  </a:cxn>
                  <a:cxn ang="0">
                    <a:pos x="connsiteX1" y="connsiteY1"/>
                  </a:cxn>
                </a:cxnLst>
                <a:rect l="l" t="t" r="r" b="b"/>
                <a:pathLst>
                  <a:path w="77438" h="9525">
                    <a:moveTo>
                      <a:pt x="0" y="0"/>
                    </a:moveTo>
                    <a:lnTo>
                      <a:pt x="77438" y="0"/>
                    </a:lnTo>
                  </a:path>
                </a:pathLst>
              </a:custGeom>
              <a:ln w="9525" cap="rnd">
                <a:solidFill>
                  <a:srgbClr val="263238"/>
                </a:solidFill>
                <a:prstDash val="solid"/>
                <a:round/>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E086EA5B-DBD5-5B86-9EB6-FE98FC1E2B9E}"/>
                  </a:ext>
                </a:extLst>
              </p:cNvPr>
              <p:cNvSpPr/>
              <p:nvPr/>
            </p:nvSpPr>
            <p:spPr>
              <a:xfrm>
                <a:off x="4096470" y="3589782"/>
                <a:ext cx="96773" cy="9525"/>
              </a:xfrm>
              <a:custGeom>
                <a:avLst/>
                <a:gdLst>
                  <a:gd name="connsiteX0" fmla="*/ 0 w 96773"/>
                  <a:gd name="connsiteY0" fmla="*/ 0 h 9525"/>
                  <a:gd name="connsiteX1" fmla="*/ 96774 w 96773"/>
                  <a:gd name="connsiteY1" fmla="*/ 0 h 9525"/>
                </a:gdLst>
                <a:ahLst/>
                <a:cxnLst>
                  <a:cxn ang="0">
                    <a:pos x="connsiteX0" y="connsiteY0"/>
                  </a:cxn>
                  <a:cxn ang="0">
                    <a:pos x="connsiteX1" y="connsiteY1"/>
                  </a:cxn>
                </a:cxnLst>
                <a:rect l="l" t="t" r="r" b="b"/>
                <a:pathLst>
                  <a:path w="96773" h="9525">
                    <a:moveTo>
                      <a:pt x="0" y="0"/>
                    </a:moveTo>
                    <a:lnTo>
                      <a:pt x="96774" y="0"/>
                    </a:lnTo>
                  </a:path>
                </a:pathLst>
              </a:custGeom>
              <a:ln w="9525" cap="rnd">
                <a:solidFill>
                  <a:srgbClr val="263238"/>
                </a:solidFill>
                <a:prstDash val="solid"/>
                <a:round/>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D9C2AD16-72E7-2C34-C830-2B6D525A9EC6}"/>
                  </a:ext>
                </a:extLst>
              </p:cNvPr>
              <p:cNvSpPr/>
              <p:nvPr/>
            </p:nvSpPr>
            <p:spPr>
              <a:xfrm>
                <a:off x="3933592" y="3589782"/>
                <a:ext cx="107156" cy="9525"/>
              </a:xfrm>
              <a:custGeom>
                <a:avLst/>
                <a:gdLst>
                  <a:gd name="connsiteX0" fmla="*/ 0 w 107156"/>
                  <a:gd name="connsiteY0" fmla="*/ 0 h 9525"/>
                  <a:gd name="connsiteX1" fmla="*/ 107156 w 107156"/>
                  <a:gd name="connsiteY1" fmla="*/ 0 h 9525"/>
                </a:gdLst>
                <a:ahLst/>
                <a:cxnLst>
                  <a:cxn ang="0">
                    <a:pos x="connsiteX0" y="connsiteY0"/>
                  </a:cxn>
                  <a:cxn ang="0">
                    <a:pos x="connsiteX1" y="connsiteY1"/>
                  </a:cxn>
                </a:cxnLst>
                <a:rect l="l" t="t" r="r" b="b"/>
                <a:pathLst>
                  <a:path w="107156" h="9525">
                    <a:moveTo>
                      <a:pt x="0" y="0"/>
                    </a:moveTo>
                    <a:lnTo>
                      <a:pt x="107156" y="0"/>
                    </a:lnTo>
                  </a:path>
                </a:pathLst>
              </a:custGeom>
              <a:ln w="9525" cap="rnd">
                <a:solidFill>
                  <a:srgbClr val="263238"/>
                </a:solidFill>
                <a:prstDash val="solid"/>
                <a:round/>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CD6C68BB-BA03-0ADC-F97E-40D1F69B170B}"/>
                  </a:ext>
                </a:extLst>
              </p:cNvPr>
              <p:cNvSpPr/>
              <p:nvPr/>
            </p:nvSpPr>
            <p:spPr>
              <a:xfrm>
                <a:off x="4033224" y="3660267"/>
                <a:ext cx="160019" cy="9525"/>
              </a:xfrm>
              <a:custGeom>
                <a:avLst/>
                <a:gdLst>
                  <a:gd name="connsiteX0" fmla="*/ 0 w 160019"/>
                  <a:gd name="connsiteY0" fmla="*/ 0 h 9525"/>
                  <a:gd name="connsiteX1" fmla="*/ 160020 w 160019"/>
                  <a:gd name="connsiteY1" fmla="*/ 0 h 9525"/>
                </a:gdLst>
                <a:ahLst/>
                <a:cxnLst>
                  <a:cxn ang="0">
                    <a:pos x="connsiteX0" y="connsiteY0"/>
                  </a:cxn>
                  <a:cxn ang="0">
                    <a:pos x="connsiteX1" y="connsiteY1"/>
                  </a:cxn>
                </a:cxnLst>
                <a:rect l="l" t="t" r="r" b="b"/>
                <a:pathLst>
                  <a:path w="160019" h="9525">
                    <a:moveTo>
                      <a:pt x="0" y="0"/>
                    </a:moveTo>
                    <a:lnTo>
                      <a:pt x="160020" y="0"/>
                    </a:lnTo>
                  </a:path>
                </a:pathLst>
              </a:custGeom>
              <a:ln w="9525" cap="rnd">
                <a:solidFill>
                  <a:srgbClr val="263238"/>
                </a:solidFill>
                <a:prstDash val="solid"/>
                <a:round/>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CFEA392C-3DC0-E65B-8F9A-A3E2A88F130E}"/>
                  </a:ext>
                </a:extLst>
              </p:cNvPr>
              <p:cNvSpPr/>
              <p:nvPr/>
            </p:nvSpPr>
            <p:spPr>
              <a:xfrm>
                <a:off x="3933592" y="3660267"/>
                <a:ext cx="15620" cy="9525"/>
              </a:xfrm>
              <a:custGeom>
                <a:avLst/>
                <a:gdLst>
                  <a:gd name="connsiteX0" fmla="*/ 0 w 15620"/>
                  <a:gd name="connsiteY0" fmla="*/ 0 h 9525"/>
                  <a:gd name="connsiteX1" fmla="*/ 15621 w 15620"/>
                  <a:gd name="connsiteY1" fmla="*/ 0 h 9525"/>
                </a:gdLst>
                <a:ahLst/>
                <a:cxnLst>
                  <a:cxn ang="0">
                    <a:pos x="connsiteX0" y="connsiteY0"/>
                  </a:cxn>
                  <a:cxn ang="0">
                    <a:pos x="connsiteX1" y="connsiteY1"/>
                  </a:cxn>
                </a:cxnLst>
                <a:rect l="l" t="t" r="r" b="b"/>
                <a:pathLst>
                  <a:path w="15620" h="9525">
                    <a:moveTo>
                      <a:pt x="0" y="0"/>
                    </a:moveTo>
                    <a:lnTo>
                      <a:pt x="15621" y="0"/>
                    </a:lnTo>
                  </a:path>
                </a:pathLst>
              </a:custGeom>
              <a:ln w="9525" cap="rnd">
                <a:solidFill>
                  <a:srgbClr val="263238"/>
                </a:solidFill>
                <a:prstDash val="solid"/>
                <a:round/>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A9FBE681-2FAE-5F91-8036-A1F17AD48510}"/>
                  </a:ext>
                </a:extLst>
              </p:cNvPr>
              <p:cNvSpPr/>
              <p:nvPr/>
            </p:nvSpPr>
            <p:spPr>
              <a:xfrm>
                <a:off x="4096470" y="3730752"/>
                <a:ext cx="96773" cy="9525"/>
              </a:xfrm>
              <a:custGeom>
                <a:avLst/>
                <a:gdLst>
                  <a:gd name="connsiteX0" fmla="*/ 0 w 96773"/>
                  <a:gd name="connsiteY0" fmla="*/ 0 h 9525"/>
                  <a:gd name="connsiteX1" fmla="*/ 96774 w 96773"/>
                  <a:gd name="connsiteY1" fmla="*/ 0 h 9525"/>
                </a:gdLst>
                <a:ahLst/>
                <a:cxnLst>
                  <a:cxn ang="0">
                    <a:pos x="connsiteX0" y="connsiteY0"/>
                  </a:cxn>
                  <a:cxn ang="0">
                    <a:pos x="connsiteX1" y="connsiteY1"/>
                  </a:cxn>
                </a:cxnLst>
                <a:rect l="l" t="t" r="r" b="b"/>
                <a:pathLst>
                  <a:path w="96773" h="9525">
                    <a:moveTo>
                      <a:pt x="0" y="0"/>
                    </a:moveTo>
                    <a:lnTo>
                      <a:pt x="96774" y="0"/>
                    </a:lnTo>
                  </a:path>
                </a:pathLst>
              </a:custGeom>
              <a:ln w="9525" cap="rnd">
                <a:solidFill>
                  <a:srgbClr val="263238"/>
                </a:solidFill>
                <a:prstDash val="solid"/>
                <a:round/>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E71EB405-954A-F8C4-1347-5A4933EA7F5A}"/>
                  </a:ext>
                </a:extLst>
              </p:cNvPr>
              <p:cNvSpPr/>
              <p:nvPr/>
            </p:nvSpPr>
            <p:spPr>
              <a:xfrm>
                <a:off x="3933592" y="3730752"/>
                <a:ext cx="23717" cy="9525"/>
              </a:xfrm>
              <a:custGeom>
                <a:avLst/>
                <a:gdLst>
                  <a:gd name="connsiteX0" fmla="*/ 0 w 23717"/>
                  <a:gd name="connsiteY0" fmla="*/ 0 h 9525"/>
                  <a:gd name="connsiteX1" fmla="*/ 23717 w 23717"/>
                  <a:gd name="connsiteY1" fmla="*/ 0 h 9525"/>
                </a:gdLst>
                <a:ahLst/>
                <a:cxnLst>
                  <a:cxn ang="0">
                    <a:pos x="connsiteX0" y="connsiteY0"/>
                  </a:cxn>
                  <a:cxn ang="0">
                    <a:pos x="connsiteX1" y="connsiteY1"/>
                  </a:cxn>
                </a:cxnLst>
                <a:rect l="l" t="t" r="r" b="b"/>
                <a:pathLst>
                  <a:path w="23717" h="9525">
                    <a:moveTo>
                      <a:pt x="0" y="0"/>
                    </a:moveTo>
                    <a:lnTo>
                      <a:pt x="23717" y="0"/>
                    </a:lnTo>
                  </a:path>
                </a:pathLst>
              </a:custGeom>
              <a:ln w="9525" cap="rnd">
                <a:solidFill>
                  <a:srgbClr val="263238"/>
                </a:solidFill>
                <a:prstDash val="solid"/>
                <a:round/>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6EB022D1-4399-8EC9-16F4-7223743E2C1E}"/>
                  </a:ext>
                </a:extLst>
              </p:cNvPr>
              <p:cNvSpPr/>
              <p:nvPr/>
            </p:nvSpPr>
            <p:spPr>
              <a:xfrm>
                <a:off x="3653938" y="3378326"/>
                <a:ext cx="174783" cy="53816"/>
              </a:xfrm>
              <a:custGeom>
                <a:avLst/>
                <a:gdLst>
                  <a:gd name="connsiteX0" fmla="*/ 53912 w 174783"/>
                  <a:gd name="connsiteY0" fmla="*/ 53816 h 53816"/>
                  <a:gd name="connsiteX1" fmla="*/ 174784 w 174783"/>
                  <a:gd name="connsiteY1" fmla="*/ 0 h 53816"/>
                  <a:gd name="connsiteX2" fmla="*/ 0 w 174783"/>
                  <a:gd name="connsiteY2" fmla="*/ 0 h 53816"/>
                  <a:gd name="connsiteX3" fmla="*/ 53912 w 174783"/>
                  <a:gd name="connsiteY3" fmla="*/ 53816 h 53816"/>
                </a:gdLst>
                <a:ahLst/>
                <a:cxnLst>
                  <a:cxn ang="0">
                    <a:pos x="connsiteX0" y="connsiteY0"/>
                  </a:cxn>
                  <a:cxn ang="0">
                    <a:pos x="connsiteX1" y="connsiteY1"/>
                  </a:cxn>
                  <a:cxn ang="0">
                    <a:pos x="connsiteX2" y="connsiteY2"/>
                  </a:cxn>
                  <a:cxn ang="0">
                    <a:pos x="connsiteX3" y="connsiteY3"/>
                  </a:cxn>
                </a:cxnLst>
                <a:rect l="l" t="t" r="r" b="b"/>
                <a:pathLst>
                  <a:path w="174783" h="53816">
                    <a:moveTo>
                      <a:pt x="53912" y="53816"/>
                    </a:moveTo>
                    <a:lnTo>
                      <a:pt x="174784" y="0"/>
                    </a:lnTo>
                    <a:lnTo>
                      <a:pt x="0" y="0"/>
                    </a:lnTo>
                    <a:lnTo>
                      <a:pt x="53912" y="53816"/>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EDE30E4C-4E58-8FA2-7B9F-ED8B6ABD22DE}"/>
                  </a:ext>
                </a:extLst>
              </p:cNvPr>
              <p:cNvSpPr/>
              <p:nvPr/>
            </p:nvSpPr>
            <p:spPr>
              <a:xfrm>
                <a:off x="3442674" y="3449192"/>
                <a:ext cx="84486" cy="37623"/>
              </a:xfrm>
              <a:custGeom>
                <a:avLst/>
                <a:gdLst>
                  <a:gd name="connsiteX0" fmla="*/ 0 w 84486"/>
                  <a:gd name="connsiteY0" fmla="*/ 37624 h 37623"/>
                  <a:gd name="connsiteX1" fmla="*/ 84487 w 84486"/>
                  <a:gd name="connsiteY1" fmla="*/ 0 h 37623"/>
                  <a:gd name="connsiteX2" fmla="*/ 11906 w 84486"/>
                  <a:gd name="connsiteY2" fmla="*/ 0 h 37623"/>
                  <a:gd name="connsiteX3" fmla="*/ 0 w 84486"/>
                  <a:gd name="connsiteY3" fmla="*/ 37624 h 37623"/>
                </a:gdLst>
                <a:ahLst/>
                <a:cxnLst>
                  <a:cxn ang="0">
                    <a:pos x="connsiteX0" y="connsiteY0"/>
                  </a:cxn>
                  <a:cxn ang="0">
                    <a:pos x="connsiteX1" y="connsiteY1"/>
                  </a:cxn>
                  <a:cxn ang="0">
                    <a:pos x="connsiteX2" y="connsiteY2"/>
                  </a:cxn>
                  <a:cxn ang="0">
                    <a:pos x="connsiteX3" y="connsiteY3"/>
                  </a:cxn>
                </a:cxnLst>
                <a:rect l="l" t="t" r="r" b="b"/>
                <a:pathLst>
                  <a:path w="84486" h="37623">
                    <a:moveTo>
                      <a:pt x="0" y="37624"/>
                    </a:moveTo>
                    <a:lnTo>
                      <a:pt x="84487" y="0"/>
                    </a:lnTo>
                    <a:lnTo>
                      <a:pt x="11906" y="0"/>
                    </a:lnTo>
                    <a:lnTo>
                      <a:pt x="0" y="37624"/>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96F782BE-A8F0-3C56-5E88-C2E1CB4E191E}"/>
                  </a:ext>
                </a:extLst>
              </p:cNvPr>
              <p:cNvSpPr/>
              <p:nvPr/>
            </p:nvSpPr>
            <p:spPr>
              <a:xfrm>
                <a:off x="4095803" y="3449192"/>
                <a:ext cx="84486" cy="37623"/>
              </a:xfrm>
              <a:custGeom>
                <a:avLst/>
                <a:gdLst>
                  <a:gd name="connsiteX0" fmla="*/ 84487 w 84486"/>
                  <a:gd name="connsiteY0" fmla="*/ 37624 h 37623"/>
                  <a:gd name="connsiteX1" fmla="*/ 0 w 84486"/>
                  <a:gd name="connsiteY1" fmla="*/ 0 h 37623"/>
                  <a:gd name="connsiteX2" fmla="*/ 72580 w 84486"/>
                  <a:gd name="connsiteY2" fmla="*/ 0 h 37623"/>
                  <a:gd name="connsiteX3" fmla="*/ 84487 w 84486"/>
                  <a:gd name="connsiteY3" fmla="*/ 37624 h 37623"/>
                </a:gdLst>
                <a:ahLst/>
                <a:cxnLst>
                  <a:cxn ang="0">
                    <a:pos x="connsiteX0" y="connsiteY0"/>
                  </a:cxn>
                  <a:cxn ang="0">
                    <a:pos x="connsiteX1" y="connsiteY1"/>
                  </a:cxn>
                  <a:cxn ang="0">
                    <a:pos x="connsiteX2" y="connsiteY2"/>
                  </a:cxn>
                  <a:cxn ang="0">
                    <a:pos x="connsiteX3" y="connsiteY3"/>
                  </a:cxn>
                </a:cxnLst>
                <a:rect l="l" t="t" r="r" b="b"/>
                <a:pathLst>
                  <a:path w="84486" h="37623">
                    <a:moveTo>
                      <a:pt x="84487" y="37624"/>
                    </a:moveTo>
                    <a:lnTo>
                      <a:pt x="0" y="0"/>
                    </a:lnTo>
                    <a:lnTo>
                      <a:pt x="72580" y="0"/>
                    </a:lnTo>
                    <a:lnTo>
                      <a:pt x="84487" y="37624"/>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18648AB1-815D-4A6D-0EEC-62EBC3F6D34F}"/>
                  </a:ext>
                </a:extLst>
              </p:cNvPr>
              <p:cNvSpPr/>
              <p:nvPr/>
            </p:nvSpPr>
            <p:spPr>
              <a:xfrm>
                <a:off x="4024460" y="3660266"/>
                <a:ext cx="122872" cy="37623"/>
              </a:xfrm>
              <a:custGeom>
                <a:avLst/>
                <a:gdLst>
                  <a:gd name="connsiteX0" fmla="*/ 84487 w 122872"/>
                  <a:gd name="connsiteY0" fmla="*/ 37624 h 37623"/>
                  <a:gd name="connsiteX1" fmla="*/ 0 w 122872"/>
                  <a:gd name="connsiteY1" fmla="*/ 0 h 37623"/>
                  <a:gd name="connsiteX2" fmla="*/ 122873 w 122872"/>
                  <a:gd name="connsiteY2" fmla="*/ 0 h 37623"/>
                  <a:gd name="connsiteX3" fmla="*/ 84487 w 122872"/>
                  <a:gd name="connsiteY3" fmla="*/ 37624 h 37623"/>
                </a:gdLst>
                <a:ahLst/>
                <a:cxnLst>
                  <a:cxn ang="0">
                    <a:pos x="connsiteX0" y="connsiteY0"/>
                  </a:cxn>
                  <a:cxn ang="0">
                    <a:pos x="connsiteX1" y="connsiteY1"/>
                  </a:cxn>
                  <a:cxn ang="0">
                    <a:pos x="connsiteX2" y="connsiteY2"/>
                  </a:cxn>
                  <a:cxn ang="0">
                    <a:pos x="connsiteX3" y="connsiteY3"/>
                  </a:cxn>
                </a:cxnLst>
                <a:rect l="l" t="t" r="r" b="b"/>
                <a:pathLst>
                  <a:path w="122872" h="37623">
                    <a:moveTo>
                      <a:pt x="84487" y="37624"/>
                    </a:moveTo>
                    <a:lnTo>
                      <a:pt x="0" y="0"/>
                    </a:lnTo>
                    <a:lnTo>
                      <a:pt x="122873" y="0"/>
                    </a:lnTo>
                    <a:lnTo>
                      <a:pt x="84487" y="37624"/>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3220B265-660D-C483-3C48-F54A875CCED2}"/>
                  </a:ext>
                </a:extLst>
              </p:cNvPr>
              <p:cNvSpPr/>
              <p:nvPr/>
            </p:nvSpPr>
            <p:spPr>
              <a:xfrm>
                <a:off x="3524969" y="3589782"/>
                <a:ext cx="174783" cy="53911"/>
              </a:xfrm>
              <a:custGeom>
                <a:avLst/>
                <a:gdLst>
                  <a:gd name="connsiteX0" fmla="*/ 137636 w 174783"/>
                  <a:gd name="connsiteY0" fmla="*/ 53911 h 53911"/>
                  <a:gd name="connsiteX1" fmla="*/ 174784 w 174783"/>
                  <a:gd name="connsiteY1" fmla="*/ 0 h 53911"/>
                  <a:gd name="connsiteX2" fmla="*/ 0 w 174783"/>
                  <a:gd name="connsiteY2" fmla="*/ 0 h 53911"/>
                  <a:gd name="connsiteX3" fmla="*/ 137636 w 174783"/>
                  <a:gd name="connsiteY3" fmla="*/ 53911 h 53911"/>
                </a:gdLst>
                <a:ahLst/>
                <a:cxnLst>
                  <a:cxn ang="0">
                    <a:pos x="connsiteX0" y="connsiteY0"/>
                  </a:cxn>
                  <a:cxn ang="0">
                    <a:pos x="connsiteX1" y="connsiteY1"/>
                  </a:cxn>
                  <a:cxn ang="0">
                    <a:pos x="connsiteX2" y="connsiteY2"/>
                  </a:cxn>
                  <a:cxn ang="0">
                    <a:pos x="connsiteX3" y="connsiteY3"/>
                  </a:cxn>
                </a:cxnLst>
                <a:rect l="l" t="t" r="r" b="b"/>
                <a:pathLst>
                  <a:path w="174783" h="53911">
                    <a:moveTo>
                      <a:pt x="137636" y="53911"/>
                    </a:moveTo>
                    <a:lnTo>
                      <a:pt x="174784" y="0"/>
                    </a:lnTo>
                    <a:lnTo>
                      <a:pt x="0" y="0"/>
                    </a:lnTo>
                    <a:lnTo>
                      <a:pt x="137636" y="53911"/>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5E4D27CB-0B94-4952-D840-40A02F1E81B9}"/>
                  </a:ext>
                </a:extLst>
              </p:cNvPr>
              <p:cNvSpPr/>
              <p:nvPr/>
            </p:nvSpPr>
            <p:spPr>
              <a:xfrm>
                <a:off x="4226772" y="3378326"/>
                <a:ext cx="48958" cy="50292"/>
              </a:xfrm>
              <a:custGeom>
                <a:avLst/>
                <a:gdLst>
                  <a:gd name="connsiteX0" fmla="*/ 0 w 48958"/>
                  <a:gd name="connsiteY0" fmla="*/ 0 h 50292"/>
                  <a:gd name="connsiteX1" fmla="*/ 48958 w 48958"/>
                  <a:gd name="connsiteY1" fmla="*/ 50292 h 50292"/>
                  <a:gd name="connsiteX2" fmla="*/ 0 w 48958"/>
                  <a:gd name="connsiteY2" fmla="*/ 44196 h 50292"/>
                  <a:gd name="connsiteX3" fmla="*/ 0 w 48958"/>
                  <a:gd name="connsiteY3" fmla="*/ 0 h 50292"/>
                </a:gdLst>
                <a:ahLst/>
                <a:cxnLst>
                  <a:cxn ang="0">
                    <a:pos x="connsiteX0" y="connsiteY0"/>
                  </a:cxn>
                  <a:cxn ang="0">
                    <a:pos x="connsiteX1" y="connsiteY1"/>
                  </a:cxn>
                  <a:cxn ang="0">
                    <a:pos x="connsiteX2" y="connsiteY2"/>
                  </a:cxn>
                  <a:cxn ang="0">
                    <a:pos x="connsiteX3" y="connsiteY3"/>
                  </a:cxn>
                </a:cxnLst>
                <a:rect l="l" t="t" r="r" b="b"/>
                <a:pathLst>
                  <a:path w="48958" h="50292">
                    <a:moveTo>
                      <a:pt x="0" y="0"/>
                    </a:moveTo>
                    <a:lnTo>
                      <a:pt x="48958" y="50292"/>
                    </a:lnTo>
                    <a:lnTo>
                      <a:pt x="0" y="44196"/>
                    </a:lnTo>
                    <a:lnTo>
                      <a:pt x="0" y="0"/>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16ED9C61-420F-E51F-6831-72C0DC79FFAA}"/>
                  </a:ext>
                </a:extLst>
              </p:cNvPr>
              <p:cNvSpPr/>
              <p:nvPr/>
            </p:nvSpPr>
            <p:spPr>
              <a:xfrm>
                <a:off x="3338660" y="3307841"/>
                <a:ext cx="82391" cy="66960"/>
              </a:xfrm>
              <a:custGeom>
                <a:avLst/>
                <a:gdLst>
                  <a:gd name="connsiteX0" fmla="*/ 82391 w 82391"/>
                  <a:gd name="connsiteY0" fmla="*/ 0 h 66960"/>
                  <a:gd name="connsiteX1" fmla="*/ 0 w 82391"/>
                  <a:gd name="connsiteY1" fmla="*/ 66961 h 66960"/>
                  <a:gd name="connsiteX2" fmla="*/ 82391 w 82391"/>
                  <a:gd name="connsiteY2" fmla="*/ 60960 h 66960"/>
                  <a:gd name="connsiteX3" fmla="*/ 82391 w 82391"/>
                  <a:gd name="connsiteY3" fmla="*/ 0 h 66960"/>
                </a:gdLst>
                <a:ahLst/>
                <a:cxnLst>
                  <a:cxn ang="0">
                    <a:pos x="connsiteX0" y="connsiteY0"/>
                  </a:cxn>
                  <a:cxn ang="0">
                    <a:pos x="connsiteX1" y="connsiteY1"/>
                  </a:cxn>
                  <a:cxn ang="0">
                    <a:pos x="connsiteX2" y="connsiteY2"/>
                  </a:cxn>
                  <a:cxn ang="0">
                    <a:pos x="connsiteX3" y="connsiteY3"/>
                  </a:cxn>
                </a:cxnLst>
                <a:rect l="l" t="t" r="r" b="b"/>
                <a:pathLst>
                  <a:path w="82391" h="66960">
                    <a:moveTo>
                      <a:pt x="82391" y="0"/>
                    </a:moveTo>
                    <a:lnTo>
                      <a:pt x="0" y="66961"/>
                    </a:lnTo>
                    <a:lnTo>
                      <a:pt x="82391" y="60960"/>
                    </a:lnTo>
                    <a:lnTo>
                      <a:pt x="82391" y="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E8971FCE-9809-E2A4-C2D6-F3A463CE2A1C}"/>
                  </a:ext>
                </a:extLst>
              </p:cNvPr>
              <p:cNvSpPr/>
              <p:nvPr/>
            </p:nvSpPr>
            <p:spPr>
              <a:xfrm>
                <a:off x="3372189" y="3664362"/>
                <a:ext cx="48863" cy="67055"/>
              </a:xfrm>
              <a:custGeom>
                <a:avLst/>
                <a:gdLst>
                  <a:gd name="connsiteX0" fmla="*/ 48863 w 48863"/>
                  <a:gd name="connsiteY0" fmla="*/ 0 h 67055"/>
                  <a:gd name="connsiteX1" fmla="*/ 0 w 48863"/>
                  <a:gd name="connsiteY1" fmla="*/ 67056 h 67055"/>
                  <a:gd name="connsiteX2" fmla="*/ 48863 w 48863"/>
                  <a:gd name="connsiteY2" fmla="*/ 60960 h 67055"/>
                  <a:gd name="connsiteX3" fmla="*/ 48863 w 48863"/>
                  <a:gd name="connsiteY3" fmla="*/ 0 h 67055"/>
                </a:gdLst>
                <a:ahLst/>
                <a:cxnLst>
                  <a:cxn ang="0">
                    <a:pos x="connsiteX0" y="connsiteY0"/>
                  </a:cxn>
                  <a:cxn ang="0">
                    <a:pos x="connsiteX1" y="connsiteY1"/>
                  </a:cxn>
                  <a:cxn ang="0">
                    <a:pos x="connsiteX2" y="connsiteY2"/>
                  </a:cxn>
                  <a:cxn ang="0">
                    <a:pos x="connsiteX3" y="connsiteY3"/>
                  </a:cxn>
                </a:cxnLst>
                <a:rect l="l" t="t" r="r" b="b"/>
                <a:pathLst>
                  <a:path w="48863" h="67055">
                    <a:moveTo>
                      <a:pt x="48863" y="0"/>
                    </a:moveTo>
                    <a:lnTo>
                      <a:pt x="0" y="67056"/>
                    </a:lnTo>
                    <a:lnTo>
                      <a:pt x="48863" y="60960"/>
                    </a:lnTo>
                    <a:lnTo>
                      <a:pt x="48863" y="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8EA12F50-A0C2-FAF1-12F5-3AF5F30F2842}"/>
                  </a:ext>
                </a:extLst>
              </p:cNvPr>
              <p:cNvSpPr/>
              <p:nvPr/>
            </p:nvSpPr>
            <p:spPr>
              <a:xfrm>
                <a:off x="3287560" y="3688948"/>
                <a:ext cx="275654" cy="114193"/>
              </a:xfrm>
              <a:custGeom>
                <a:avLst/>
                <a:gdLst>
                  <a:gd name="connsiteX0" fmla="*/ 275605 w 275654"/>
                  <a:gd name="connsiteY0" fmla="*/ 63044 h 114193"/>
                  <a:gd name="connsiteX1" fmla="*/ 211597 w 275654"/>
                  <a:gd name="connsiteY1" fmla="*/ 8942 h 114193"/>
                  <a:gd name="connsiteX2" fmla="*/ 15001 w 275654"/>
                  <a:gd name="connsiteY2" fmla="*/ 46375 h 114193"/>
                  <a:gd name="connsiteX3" fmla="*/ 37575 w 275654"/>
                  <a:gd name="connsiteY3" fmla="*/ 114193 h 114193"/>
                  <a:gd name="connsiteX4" fmla="*/ 116251 w 275654"/>
                  <a:gd name="connsiteY4" fmla="*/ 114193 h 114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654" h="114193">
                    <a:moveTo>
                      <a:pt x="275605" y="63044"/>
                    </a:moveTo>
                    <a:cubicBezTo>
                      <a:pt x="275605" y="63044"/>
                      <a:pt x="279796" y="27420"/>
                      <a:pt x="211597" y="8942"/>
                    </a:cubicBezTo>
                    <a:cubicBezTo>
                      <a:pt x="88724" y="-24300"/>
                      <a:pt x="15667" y="45804"/>
                      <a:pt x="15001" y="46375"/>
                    </a:cubicBezTo>
                    <a:cubicBezTo>
                      <a:pt x="-13574" y="72188"/>
                      <a:pt x="1285" y="114288"/>
                      <a:pt x="37575" y="114193"/>
                    </a:cubicBezTo>
                    <a:lnTo>
                      <a:pt x="116251" y="114193"/>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84F3FE2D-CF62-6F4B-A66C-DA85D3BC1CA1}"/>
                  </a:ext>
                </a:extLst>
              </p:cNvPr>
              <p:cNvSpPr/>
              <p:nvPr/>
            </p:nvSpPr>
            <p:spPr>
              <a:xfrm rot="10800000">
                <a:off x="3404193" y="3741896"/>
                <a:ext cx="158876" cy="60007"/>
              </a:xfrm>
              <a:custGeom>
                <a:avLst/>
                <a:gdLst>
                  <a:gd name="connsiteX0" fmla="*/ 16478 w 158876"/>
                  <a:gd name="connsiteY0" fmla="*/ 0 h 60007"/>
                  <a:gd name="connsiteX1" fmla="*/ 142399 w 158876"/>
                  <a:gd name="connsiteY1" fmla="*/ 0 h 60007"/>
                  <a:gd name="connsiteX2" fmla="*/ 158877 w 158876"/>
                  <a:gd name="connsiteY2" fmla="*/ 16478 h 60007"/>
                  <a:gd name="connsiteX3" fmla="*/ 158877 w 158876"/>
                  <a:gd name="connsiteY3" fmla="*/ 60007 h 60007"/>
                  <a:gd name="connsiteX4" fmla="*/ 158877 w 158876"/>
                  <a:gd name="connsiteY4" fmla="*/ 60007 h 60007"/>
                  <a:gd name="connsiteX5" fmla="*/ 0 w 158876"/>
                  <a:gd name="connsiteY5" fmla="*/ 60007 h 60007"/>
                  <a:gd name="connsiteX6" fmla="*/ 0 w 158876"/>
                  <a:gd name="connsiteY6" fmla="*/ 60007 h 60007"/>
                  <a:gd name="connsiteX7" fmla="*/ 0 w 158876"/>
                  <a:gd name="connsiteY7" fmla="*/ 16478 h 60007"/>
                  <a:gd name="connsiteX8" fmla="*/ 16478 w 158876"/>
                  <a:gd name="connsiteY8" fmla="*/ 0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876" h="60007">
                    <a:moveTo>
                      <a:pt x="16478" y="0"/>
                    </a:moveTo>
                    <a:lnTo>
                      <a:pt x="142399" y="0"/>
                    </a:lnTo>
                    <a:cubicBezTo>
                      <a:pt x="151495" y="0"/>
                      <a:pt x="158877" y="7382"/>
                      <a:pt x="158877" y="16478"/>
                    </a:cubicBezTo>
                    <a:lnTo>
                      <a:pt x="158877" y="60007"/>
                    </a:lnTo>
                    <a:lnTo>
                      <a:pt x="158877" y="60007"/>
                    </a:lnTo>
                    <a:lnTo>
                      <a:pt x="0" y="60007"/>
                    </a:lnTo>
                    <a:lnTo>
                      <a:pt x="0" y="60007"/>
                    </a:lnTo>
                    <a:lnTo>
                      <a:pt x="0" y="16478"/>
                    </a:lnTo>
                    <a:cubicBezTo>
                      <a:pt x="0" y="7382"/>
                      <a:pt x="7382" y="0"/>
                      <a:pt x="16478"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46FF86EF-5F69-269F-9659-2A43B9D3AEFB}"/>
                  </a:ext>
                </a:extLst>
              </p:cNvPr>
              <p:cNvSpPr/>
              <p:nvPr/>
            </p:nvSpPr>
            <p:spPr>
              <a:xfrm>
                <a:off x="3404192" y="3700843"/>
                <a:ext cx="158972" cy="41243"/>
              </a:xfrm>
              <a:custGeom>
                <a:avLst/>
                <a:gdLst>
                  <a:gd name="connsiteX0" fmla="*/ 158972 w 158972"/>
                  <a:gd name="connsiteY0" fmla="*/ 41243 h 41243"/>
                  <a:gd name="connsiteX1" fmla="*/ 79438 w 158972"/>
                  <a:gd name="connsiteY1" fmla="*/ 0 h 41243"/>
                  <a:gd name="connsiteX2" fmla="*/ 0 w 158972"/>
                  <a:gd name="connsiteY2" fmla="*/ 41243 h 41243"/>
                </a:gdLst>
                <a:ahLst/>
                <a:cxnLst>
                  <a:cxn ang="0">
                    <a:pos x="connsiteX0" y="connsiteY0"/>
                  </a:cxn>
                  <a:cxn ang="0">
                    <a:pos x="connsiteX1" y="connsiteY1"/>
                  </a:cxn>
                  <a:cxn ang="0">
                    <a:pos x="connsiteX2" y="connsiteY2"/>
                  </a:cxn>
                </a:cxnLst>
                <a:rect l="l" t="t" r="r" b="b"/>
                <a:pathLst>
                  <a:path w="158972" h="41243">
                    <a:moveTo>
                      <a:pt x="158972" y="41243"/>
                    </a:moveTo>
                    <a:cubicBezTo>
                      <a:pt x="158972" y="18479"/>
                      <a:pt x="123349" y="0"/>
                      <a:pt x="79438" y="0"/>
                    </a:cubicBezTo>
                    <a:cubicBezTo>
                      <a:pt x="35528" y="0"/>
                      <a:pt x="0" y="18479"/>
                      <a:pt x="0" y="41243"/>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BF58A0C9-91B7-9129-92A1-1AEE1E2CED2F}"/>
                  </a:ext>
                </a:extLst>
              </p:cNvPr>
              <p:cNvSpPr/>
              <p:nvPr/>
            </p:nvSpPr>
            <p:spPr>
              <a:xfrm>
                <a:off x="3404192" y="3700843"/>
                <a:ext cx="79438" cy="41243"/>
              </a:xfrm>
              <a:custGeom>
                <a:avLst/>
                <a:gdLst>
                  <a:gd name="connsiteX0" fmla="*/ 0 w 79438"/>
                  <a:gd name="connsiteY0" fmla="*/ 41243 h 41243"/>
                  <a:gd name="connsiteX1" fmla="*/ 79438 w 79438"/>
                  <a:gd name="connsiteY1" fmla="*/ 0 h 41243"/>
                  <a:gd name="connsiteX2" fmla="*/ 79438 w 79438"/>
                  <a:gd name="connsiteY2" fmla="*/ 41243 h 41243"/>
                </a:gdLst>
                <a:ahLst/>
                <a:cxnLst>
                  <a:cxn ang="0">
                    <a:pos x="connsiteX0" y="connsiteY0"/>
                  </a:cxn>
                  <a:cxn ang="0">
                    <a:pos x="connsiteX1" y="connsiteY1"/>
                  </a:cxn>
                  <a:cxn ang="0">
                    <a:pos x="connsiteX2" y="connsiteY2"/>
                  </a:cxn>
                </a:cxnLst>
                <a:rect l="l" t="t" r="r" b="b"/>
                <a:pathLst>
                  <a:path w="79438" h="41243">
                    <a:moveTo>
                      <a:pt x="0" y="41243"/>
                    </a:moveTo>
                    <a:cubicBezTo>
                      <a:pt x="0" y="18479"/>
                      <a:pt x="35528" y="0"/>
                      <a:pt x="79438" y="0"/>
                    </a:cubicBezTo>
                    <a:lnTo>
                      <a:pt x="79438" y="41243"/>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F51DC2CE-275B-D0B6-BAE5-595AF640D96B}"/>
                  </a:ext>
                </a:extLst>
              </p:cNvPr>
              <p:cNvSpPr/>
              <p:nvPr/>
            </p:nvSpPr>
            <p:spPr>
              <a:xfrm>
                <a:off x="2337297" y="3735228"/>
                <a:ext cx="237362" cy="58007"/>
              </a:xfrm>
              <a:custGeom>
                <a:avLst/>
                <a:gdLst>
                  <a:gd name="connsiteX0" fmla="*/ 0 w 237362"/>
                  <a:gd name="connsiteY0" fmla="*/ 58007 h 58007"/>
                  <a:gd name="connsiteX1" fmla="*/ 237363 w 237362"/>
                  <a:gd name="connsiteY1" fmla="*/ 58007 h 58007"/>
                  <a:gd name="connsiteX2" fmla="*/ 237363 w 237362"/>
                  <a:gd name="connsiteY2" fmla="*/ 0 h 58007"/>
                  <a:gd name="connsiteX3" fmla="*/ 0 w 237362"/>
                  <a:gd name="connsiteY3" fmla="*/ 24860 h 58007"/>
                  <a:gd name="connsiteX4" fmla="*/ 0 w 237362"/>
                  <a:gd name="connsiteY4" fmla="*/ 58007 h 58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362" h="58007">
                    <a:moveTo>
                      <a:pt x="0" y="58007"/>
                    </a:moveTo>
                    <a:lnTo>
                      <a:pt x="237363" y="58007"/>
                    </a:lnTo>
                    <a:lnTo>
                      <a:pt x="237363" y="0"/>
                    </a:lnTo>
                    <a:lnTo>
                      <a:pt x="0" y="24860"/>
                    </a:lnTo>
                    <a:lnTo>
                      <a:pt x="0" y="58007"/>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03BCE202-F42B-6302-D25A-E957298676A1}"/>
                  </a:ext>
                </a:extLst>
              </p:cNvPr>
              <p:cNvSpPr/>
              <p:nvPr/>
            </p:nvSpPr>
            <p:spPr>
              <a:xfrm rot="10800000">
                <a:off x="2574660" y="3735133"/>
                <a:ext cx="527685" cy="58102"/>
              </a:xfrm>
              <a:custGeom>
                <a:avLst/>
                <a:gdLst>
                  <a:gd name="connsiteX0" fmla="*/ 0 w 527685"/>
                  <a:gd name="connsiteY0" fmla="*/ 0 h 58102"/>
                  <a:gd name="connsiteX1" fmla="*/ 527685 w 527685"/>
                  <a:gd name="connsiteY1" fmla="*/ 0 h 58102"/>
                  <a:gd name="connsiteX2" fmla="*/ 527685 w 527685"/>
                  <a:gd name="connsiteY2" fmla="*/ 58102 h 58102"/>
                  <a:gd name="connsiteX3" fmla="*/ 0 w 527685"/>
                  <a:gd name="connsiteY3" fmla="*/ 58102 h 58102"/>
                </a:gdLst>
                <a:ahLst/>
                <a:cxnLst>
                  <a:cxn ang="0">
                    <a:pos x="connsiteX0" y="connsiteY0"/>
                  </a:cxn>
                  <a:cxn ang="0">
                    <a:pos x="connsiteX1" y="connsiteY1"/>
                  </a:cxn>
                  <a:cxn ang="0">
                    <a:pos x="connsiteX2" y="connsiteY2"/>
                  </a:cxn>
                  <a:cxn ang="0">
                    <a:pos x="connsiteX3" y="connsiteY3"/>
                  </a:cxn>
                </a:cxnLst>
                <a:rect l="l" t="t" r="r" b="b"/>
                <a:pathLst>
                  <a:path w="527685" h="58102">
                    <a:moveTo>
                      <a:pt x="0" y="0"/>
                    </a:moveTo>
                    <a:lnTo>
                      <a:pt x="527685" y="0"/>
                    </a:lnTo>
                    <a:lnTo>
                      <a:pt x="527685" y="58102"/>
                    </a:lnTo>
                    <a:lnTo>
                      <a:pt x="0" y="58102"/>
                    </a:lnTo>
                    <a:close/>
                  </a:path>
                </a:pathLst>
              </a:custGeom>
              <a:solidFill>
                <a:srgbClr val="5C5C5C"/>
              </a:solidFill>
              <a:ln w="9525" cap="rnd">
                <a:solidFill>
                  <a:srgbClr val="263238"/>
                </a:solidFill>
                <a:prstDash val="solid"/>
                <a:round/>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41D7C9F5-7237-67DB-D8D2-137A472958DC}"/>
                  </a:ext>
                </a:extLst>
              </p:cNvPr>
              <p:cNvSpPr/>
              <p:nvPr/>
            </p:nvSpPr>
            <p:spPr>
              <a:xfrm>
                <a:off x="2551966" y="2956845"/>
                <a:ext cx="160235" cy="650467"/>
              </a:xfrm>
              <a:custGeom>
                <a:avLst/>
                <a:gdLst>
                  <a:gd name="connsiteX0" fmla="*/ 93560 w 160235"/>
                  <a:gd name="connsiteY0" fmla="*/ 0 h 650467"/>
                  <a:gd name="connsiteX1" fmla="*/ 160235 w 160235"/>
                  <a:gd name="connsiteY1" fmla="*/ 0 h 650467"/>
                  <a:gd name="connsiteX2" fmla="*/ 91846 w 160235"/>
                  <a:gd name="connsiteY2" fmla="*/ 650462 h 650467"/>
                  <a:gd name="connsiteX3" fmla="*/ 25171 w 160235"/>
                  <a:gd name="connsiteY3" fmla="*/ 650462 h 650467"/>
                  <a:gd name="connsiteX4" fmla="*/ 6 w 160235"/>
                  <a:gd name="connsiteY4" fmla="*/ 626297 h 650467"/>
                  <a:gd name="connsiteX5" fmla="*/ 215 w 160235"/>
                  <a:gd name="connsiteY5" fmla="*/ 622554 h 650467"/>
                  <a:gd name="connsiteX6" fmla="*/ 62795 w 160235"/>
                  <a:gd name="connsiteY6" fmla="*/ 27813 h 650467"/>
                  <a:gd name="connsiteX7" fmla="*/ 93560 w 160235"/>
                  <a:gd name="connsiteY7" fmla="*/ 0 h 65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235" h="650467">
                    <a:moveTo>
                      <a:pt x="93560" y="0"/>
                    </a:moveTo>
                    <a:lnTo>
                      <a:pt x="160235" y="0"/>
                    </a:lnTo>
                    <a:lnTo>
                      <a:pt x="91846" y="650462"/>
                    </a:lnTo>
                    <a:lnTo>
                      <a:pt x="25171" y="650462"/>
                    </a:lnTo>
                    <a:cubicBezTo>
                      <a:pt x="11550" y="650739"/>
                      <a:pt x="282" y="639918"/>
                      <a:pt x="6" y="626297"/>
                    </a:cubicBezTo>
                    <a:cubicBezTo>
                      <a:pt x="-23" y="625050"/>
                      <a:pt x="54" y="623792"/>
                      <a:pt x="215" y="622554"/>
                    </a:cubicBezTo>
                    <a:lnTo>
                      <a:pt x="62795" y="27813"/>
                    </a:lnTo>
                    <a:cubicBezTo>
                      <a:pt x="64690" y="12173"/>
                      <a:pt x="77806" y="314"/>
                      <a:pt x="93560"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EE05350-EA85-AE6A-8749-BF26894ABC52}"/>
                  </a:ext>
                </a:extLst>
              </p:cNvPr>
              <p:cNvSpPr/>
              <p:nvPr/>
            </p:nvSpPr>
            <p:spPr>
              <a:xfrm>
                <a:off x="2583683" y="2956839"/>
                <a:ext cx="961494" cy="650468"/>
              </a:xfrm>
              <a:custGeom>
                <a:avLst/>
                <a:gdLst>
                  <a:gd name="connsiteX0" fmla="*/ 24696 w 961494"/>
                  <a:gd name="connsiteY0" fmla="*/ 650469 h 650468"/>
                  <a:gd name="connsiteX1" fmla="*/ 867944 w 961494"/>
                  <a:gd name="connsiteY1" fmla="*/ 650469 h 650468"/>
                  <a:gd name="connsiteX2" fmla="*/ 898710 w 961494"/>
                  <a:gd name="connsiteY2" fmla="*/ 622560 h 650468"/>
                  <a:gd name="connsiteX3" fmla="*/ 961289 w 961494"/>
                  <a:gd name="connsiteY3" fmla="*/ 27820 h 650468"/>
                  <a:gd name="connsiteX4" fmla="*/ 939972 w 961494"/>
                  <a:gd name="connsiteY4" fmla="*/ 207 h 650468"/>
                  <a:gd name="connsiteX5" fmla="*/ 936334 w 961494"/>
                  <a:gd name="connsiteY5" fmla="*/ 6 h 650468"/>
                  <a:gd name="connsiteX6" fmla="*/ 93085 w 961494"/>
                  <a:gd name="connsiteY6" fmla="*/ 6 h 650468"/>
                  <a:gd name="connsiteX7" fmla="*/ 62320 w 961494"/>
                  <a:gd name="connsiteY7" fmla="*/ 27820 h 650468"/>
                  <a:gd name="connsiteX8" fmla="*/ 217 w 961494"/>
                  <a:gd name="connsiteY8" fmla="*/ 622560 h 650468"/>
                  <a:gd name="connsiteX9" fmla="*/ 21438 w 961494"/>
                  <a:gd name="connsiteY9" fmla="*/ 650259 h 650468"/>
                  <a:gd name="connsiteX10" fmla="*/ 24696 w 961494"/>
                  <a:gd name="connsiteY10" fmla="*/ 650469 h 65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1494" h="650468">
                    <a:moveTo>
                      <a:pt x="24696" y="650469"/>
                    </a:moveTo>
                    <a:lnTo>
                      <a:pt x="867944" y="650469"/>
                    </a:lnTo>
                    <a:cubicBezTo>
                      <a:pt x="883727" y="650154"/>
                      <a:pt x="896862" y="638239"/>
                      <a:pt x="898710" y="622560"/>
                    </a:cubicBezTo>
                    <a:lnTo>
                      <a:pt x="961289" y="27820"/>
                    </a:lnTo>
                    <a:cubicBezTo>
                      <a:pt x="963032" y="14303"/>
                      <a:pt x="953479" y="1940"/>
                      <a:pt x="939972" y="207"/>
                    </a:cubicBezTo>
                    <a:cubicBezTo>
                      <a:pt x="938763" y="45"/>
                      <a:pt x="937553" y="-22"/>
                      <a:pt x="936334" y="6"/>
                    </a:cubicBezTo>
                    <a:lnTo>
                      <a:pt x="93085" y="6"/>
                    </a:lnTo>
                    <a:cubicBezTo>
                      <a:pt x="77331" y="321"/>
                      <a:pt x="64215" y="12179"/>
                      <a:pt x="62320" y="27820"/>
                    </a:cubicBezTo>
                    <a:lnTo>
                      <a:pt x="217" y="622560"/>
                    </a:lnTo>
                    <a:cubicBezTo>
                      <a:pt x="-1574" y="636067"/>
                      <a:pt x="7932" y="648468"/>
                      <a:pt x="21438" y="650259"/>
                    </a:cubicBezTo>
                    <a:cubicBezTo>
                      <a:pt x="22515" y="650402"/>
                      <a:pt x="23601" y="650469"/>
                      <a:pt x="24696" y="650469"/>
                    </a:cubicBez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E9F7F316-A93B-DABB-8015-554CA931C705}"/>
                  </a:ext>
                </a:extLst>
              </p:cNvPr>
              <p:cNvSpPr/>
              <p:nvPr/>
            </p:nvSpPr>
            <p:spPr>
              <a:xfrm>
                <a:off x="2901368" y="3005994"/>
                <a:ext cx="68675" cy="9525"/>
              </a:xfrm>
              <a:custGeom>
                <a:avLst/>
                <a:gdLst>
                  <a:gd name="connsiteX0" fmla="*/ 0 w 68675"/>
                  <a:gd name="connsiteY0" fmla="*/ 0 h 9525"/>
                  <a:gd name="connsiteX1" fmla="*/ 68675 w 68675"/>
                  <a:gd name="connsiteY1" fmla="*/ 0 h 9525"/>
                </a:gdLst>
                <a:ahLst/>
                <a:cxnLst>
                  <a:cxn ang="0">
                    <a:pos x="connsiteX0" y="connsiteY0"/>
                  </a:cxn>
                  <a:cxn ang="0">
                    <a:pos x="connsiteX1" y="connsiteY1"/>
                  </a:cxn>
                </a:cxnLst>
                <a:rect l="l" t="t" r="r" b="b"/>
                <a:pathLst>
                  <a:path w="68675" h="9525">
                    <a:moveTo>
                      <a:pt x="0" y="0"/>
                    </a:moveTo>
                    <a:lnTo>
                      <a:pt x="68675" y="0"/>
                    </a:lnTo>
                  </a:path>
                </a:pathLst>
              </a:custGeom>
              <a:ln w="9525" cap="rnd">
                <a:solidFill>
                  <a:srgbClr val="263238"/>
                </a:solidFill>
                <a:prstDash val="solid"/>
                <a:round/>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2732B579-74D5-D924-702F-47E49AE73B6E}"/>
                  </a:ext>
                </a:extLst>
              </p:cNvPr>
              <p:cNvSpPr/>
              <p:nvPr/>
            </p:nvSpPr>
            <p:spPr>
              <a:xfrm>
                <a:off x="2667148" y="3006280"/>
                <a:ext cx="196214" cy="219741"/>
              </a:xfrm>
              <a:custGeom>
                <a:avLst/>
                <a:gdLst>
                  <a:gd name="connsiteX0" fmla="*/ 0 w 196214"/>
                  <a:gd name="connsiteY0" fmla="*/ 219742 h 219741"/>
                  <a:gd name="connsiteX1" fmla="*/ 17145 w 196214"/>
                  <a:gd name="connsiteY1" fmla="*/ 76867 h 219741"/>
                  <a:gd name="connsiteX2" fmla="*/ 103727 w 196214"/>
                  <a:gd name="connsiteY2" fmla="*/ 0 h 219741"/>
                  <a:gd name="connsiteX3" fmla="*/ 196215 w 196214"/>
                  <a:gd name="connsiteY3" fmla="*/ 0 h 219741"/>
                </a:gdLst>
                <a:ahLst/>
                <a:cxnLst>
                  <a:cxn ang="0">
                    <a:pos x="connsiteX0" y="connsiteY0"/>
                  </a:cxn>
                  <a:cxn ang="0">
                    <a:pos x="connsiteX1" y="connsiteY1"/>
                  </a:cxn>
                  <a:cxn ang="0">
                    <a:pos x="connsiteX2" y="connsiteY2"/>
                  </a:cxn>
                  <a:cxn ang="0">
                    <a:pos x="connsiteX3" y="connsiteY3"/>
                  </a:cxn>
                </a:cxnLst>
                <a:rect l="l" t="t" r="r" b="b"/>
                <a:pathLst>
                  <a:path w="196214" h="219741">
                    <a:moveTo>
                      <a:pt x="0" y="219742"/>
                    </a:moveTo>
                    <a:lnTo>
                      <a:pt x="17145" y="76867"/>
                    </a:lnTo>
                    <a:cubicBezTo>
                      <a:pt x="22403" y="33023"/>
                      <a:pt x="59579" y="19"/>
                      <a:pt x="103727" y="0"/>
                    </a:cubicBezTo>
                    <a:lnTo>
                      <a:pt x="196215" y="0"/>
                    </a:lnTo>
                  </a:path>
                </a:pathLst>
              </a:custGeom>
              <a:noFill/>
              <a:ln w="9525" cap="rnd">
                <a:solidFill>
                  <a:srgbClr val="263238"/>
                </a:solidFill>
                <a:prstDash val="solid"/>
                <a:round/>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BA3F3673-E12F-70B2-F3DC-42DD86581C45}"/>
                  </a:ext>
                </a:extLst>
              </p:cNvPr>
              <p:cNvSpPr/>
              <p:nvPr/>
            </p:nvSpPr>
            <p:spPr>
              <a:xfrm rot="10800000">
                <a:off x="2901368" y="3741134"/>
                <a:ext cx="419385" cy="66960"/>
              </a:xfrm>
              <a:custGeom>
                <a:avLst/>
                <a:gdLst>
                  <a:gd name="connsiteX0" fmla="*/ 0 w 419385"/>
                  <a:gd name="connsiteY0" fmla="*/ 0 h 66960"/>
                  <a:gd name="connsiteX1" fmla="*/ 419386 w 419385"/>
                  <a:gd name="connsiteY1" fmla="*/ 0 h 66960"/>
                  <a:gd name="connsiteX2" fmla="*/ 419386 w 419385"/>
                  <a:gd name="connsiteY2" fmla="*/ 66961 h 66960"/>
                  <a:gd name="connsiteX3" fmla="*/ 0 w 419385"/>
                  <a:gd name="connsiteY3" fmla="*/ 66961 h 66960"/>
                </a:gdLst>
                <a:ahLst/>
                <a:cxnLst>
                  <a:cxn ang="0">
                    <a:pos x="connsiteX0" y="connsiteY0"/>
                  </a:cxn>
                  <a:cxn ang="0">
                    <a:pos x="connsiteX1" y="connsiteY1"/>
                  </a:cxn>
                  <a:cxn ang="0">
                    <a:pos x="connsiteX2" y="connsiteY2"/>
                  </a:cxn>
                  <a:cxn ang="0">
                    <a:pos x="connsiteX3" y="connsiteY3"/>
                  </a:cxn>
                </a:cxnLst>
                <a:rect l="l" t="t" r="r" b="b"/>
                <a:pathLst>
                  <a:path w="419385" h="66960">
                    <a:moveTo>
                      <a:pt x="0" y="0"/>
                    </a:moveTo>
                    <a:lnTo>
                      <a:pt x="419386" y="0"/>
                    </a:lnTo>
                    <a:lnTo>
                      <a:pt x="419386" y="66961"/>
                    </a:lnTo>
                    <a:lnTo>
                      <a:pt x="0" y="66961"/>
                    </a:lnTo>
                    <a:close/>
                  </a:path>
                </a:pathLst>
              </a:custGeom>
              <a:solidFill>
                <a:srgbClr val="5C5C5C"/>
              </a:solidFill>
              <a:ln w="9525" cap="rnd">
                <a:solidFill>
                  <a:srgbClr val="263238"/>
                </a:solidFill>
                <a:prstDash val="solid"/>
                <a:round/>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A1C742EB-03A9-9887-7778-973994B70597}"/>
                  </a:ext>
                </a:extLst>
              </p:cNvPr>
              <p:cNvSpPr/>
              <p:nvPr/>
            </p:nvSpPr>
            <p:spPr>
              <a:xfrm rot="10800000">
                <a:off x="2778686" y="3741134"/>
                <a:ext cx="122681" cy="66960"/>
              </a:xfrm>
              <a:custGeom>
                <a:avLst/>
                <a:gdLst>
                  <a:gd name="connsiteX0" fmla="*/ 0 w 122681"/>
                  <a:gd name="connsiteY0" fmla="*/ 0 h 66960"/>
                  <a:gd name="connsiteX1" fmla="*/ 122682 w 122681"/>
                  <a:gd name="connsiteY1" fmla="*/ 0 h 66960"/>
                  <a:gd name="connsiteX2" fmla="*/ 122682 w 122681"/>
                  <a:gd name="connsiteY2" fmla="*/ 66961 h 66960"/>
                  <a:gd name="connsiteX3" fmla="*/ 0 w 122681"/>
                  <a:gd name="connsiteY3" fmla="*/ 66961 h 66960"/>
                </a:gdLst>
                <a:ahLst/>
                <a:cxnLst>
                  <a:cxn ang="0">
                    <a:pos x="connsiteX0" y="connsiteY0"/>
                  </a:cxn>
                  <a:cxn ang="0">
                    <a:pos x="connsiteX1" y="connsiteY1"/>
                  </a:cxn>
                  <a:cxn ang="0">
                    <a:pos x="connsiteX2" y="connsiteY2"/>
                  </a:cxn>
                  <a:cxn ang="0">
                    <a:pos x="connsiteX3" y="connsiteY3"/>
                  </a:cxn>
                </a:cxnLst>
                <a:rect l="l" t="t" r="r" b="b"/>
                <a:pathLst>
                  <a:path w="122681" h="66960">
                    <a:moveTo>
                      <a:pt x="0" y="0"/>
                    </a:moveTo>
                    <a:lnTo>
                      <a:pt x="122682" y="0"/>
                    </a:lnTo>
                    <a:lnTo>
                      <a:pt x="122682" y="66961"/>
                    </a:lnTo>
                    <a:lnTo>
                      <a:pt x="0" y="66961"/>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E037518C-F2B3-593F-3E23-B182B4888341}"/>
                  </a:ext>
                </a:extLst>
              </p:cNvPr>
              <p:cNvSpPr/>
              <p:nvPr/>
            </p:nvSpPr>
            <p:spPr>
              <a:xfrm>
                <a:off x="3057483" y="3391566"/>
                <a:ext cx="89186" cy="132027"/>
              </a:xfrm>
              <a:custGeom>
                <a:avLst/>
                <a:gdLst>
                  <a:gd name="connsiteX0" fmla="*/ 57150 w 89186"/>
                  <a:gd name="connsiteY0" fmla="*/ 66008 h 132027"/>
                  <a:gd name="connsiteX1" fmla="*/ 0 w 89186"/>
                  <a:gd name="connsiteY1" fmla="*/ 2191 h 132027"/>
                  <a:gd name="connsiteX2" fmla="*/ 15716 w 89186"/>
                  <a:gd name="connsiteY2" fmla="*/ 0 h 132027"/>
                  <a:gd name="connsiteX3" fmla="*/ 88678 w 89186"/>
                  <a:gd name="connsiteY3" fmla="*/ 66008 h 132027"/>
                  <a:gd name="connsiteX4" fmla="*/ 38424 w 89186"/>
                  <a:gd name="connsiteY4" fmla="*/ 131531 h 132027"/>
                  <a:gd name="connsiteX5" fmla="*/ 29623 w 89186"/>
                  <a:gd name="connsiteY5" fmla="*/ 132016 h 132027"/>
                  <a:gd name="connsiteX6" fmla="*/ 13430 w 89186"/>
                  <a:gd name="connsiteY6" fmla="*/ 129826 h 132027"/>
                  <a:gd name="connsiteX7" fmla="*/ 57150 w 89186"/>
                  <a:gd name="connsiteY7" fmla="*/ 66008 h 13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186" h="132027">
                    <a:moveTo>
                      <a:pt x="57150" y="66008"/>
                    </a:moveTo>
                    <a:cubicBezTo>
                      <a:pt x="53254" y="34909"/>
                      <a:pt x="30480" y="9487"/>
                      <a:pt x="0" y="2191"/>
                    </a:cubicBezTo>
                    <a:cubicBezTo>
                      <a:pt x="5124" y="781"/>
                      <a:pt x="10401" y="38"/>
                      <a:pt x="15716" y="0"/>
                    </a:cubicBezTo>
                    <a:cubicBezTo>
                      <a:pt x="53064" y="810"/>
                      <a:pt x="84144" y="28927"/>
                      <a:pt x="88678" y="66008"/>
                    </a:cubicBezTo>
                    <a:cubicBezTo>
                      <a:pt x="92897" y="97974"/>
                      <a:pt x="70390" y="127311"/>
                      <a:pt x="38424" y="131531"/>
                    </a:cubicBezTo>
                    <a:cubicBezTo>
                      <a:pt x="35509" y="131912"/>
                      <a:pt x="32566" y="132074"/>
                      <a:pt x="29623" y="132016"/>
                    </a:cubicBezTo>
                    <a:cubicBezTo>
                      <a:pt x="24156" y="131912"/>
                      <a:pt x="18726" y="131178"/>
                      <a:pt x="13430" y="129826"/>
                    </a:cubicBezTo>
                    <a:cubicBezTo>
                      <a:pt x="42186" y="122872"/>
                      <a:pt x="61046" y="95336"/>
                      <a:pt x="57150" y="66008"/>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52A077E2-F19B-2942-6C9E-310D18B475E1}"/>
                  </a:ext>
                </a:extLst>
              </p:cNvPr>
              <p:cNvSpPr/>
              <p:nvPr/>
            </p:nvSpPr>
            <p:spPr>
              <a:xfrm>
                <a:off x="2932952" y="3326696"/>
                <a:ext cx="73762" cy="414437"/>
              </a:xfrm>
              <a:custGeom>
                <a:avLst/>
                <a:gdLst>
                  <a:gd name="connsiteX0" fmla="*/ 31947 w 73762"/>
                  <a:gd name="connsiteY0" fmla="*/ 17245 h 414437"/>
                  <a:gd name="connsiteX1" fmla="*/ 73762 w 73762"/>
                  <a:gd name="connsiteY1" fmla="*/ 414438 h 414437"/>
                  <a:gd name="connsiteX2" fmla="*/ 41948 w 73762"/>
                  <a:gd name="connsiteY2" fmla="*/ 414438 h 414437"/>
                  <a:gd name="connsiteX3" fmla="*/ 134 w 73762"/>
                  <a:gd name="connsiteY3" fmla="*/ 17245 h 414437"/>
                  <a:gd name="connsiteX4" fmla="*/ 13231 w 73762"/>
                  <a:gd name="connsiteY4" fmla="*/ 129 h 414437"/>
                  <a:gd name="connsiteX5" fmla="*/ 15659 w 73762"/>
                  <a:gd name="connsiteY5" fmla="*/ 5 h 414437"/>
                  <a:gd name="connsiteX6" fmla="*/ 47473 w 73762"/>
                  <a:gd name="connsiteY6" fmla="*/ 5 h 414437"/>
                  <a:gd name="connsiteX7" fmla="*/ 31833 w 73762"/>
                  <a:gd name="connsiteY7" fmla="*/ 15026 h 414437"/>
                  <a:gd name="connsiteX8" fmla="*/ 31947 w 73762"/>
                  <a:gd name="connsiteY8" fmla="*/ 17245 h 4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2" h="414437">
                    <a:moveTo>
                      <a:pt x="31947" y="17245"/>
                    </a:moveTo>
                    <a:lnTo>
                      <a:pt x="73762" y="414438"/>
                    </a:lnTo>
                    <a:lnTo>
                      <a:pt x="41948" y="414438"/>
                    </a:lnTo>
                    <a:lnTo>
                      <a:pt x="134" y="17245"/>
                    </a:lnTo>
                    <a:cubicBezTo>
                      <a:pt x="-971" y="8901"/>
                      <a:pt x="4896" y="1243"/>
                      <a:pt x="13231" y="129"/>
                    </a:cubicBezTo>
                    <a:cubicBezTo>
                      <a:pt x="14040" y="24"/>
                      <a:pt x="14850" y="-14"/>
                      <a:pt x="15659" y="5"/>
                    </a:cubicBezTo>
                    <a:lnTo>
                      <a:pt x="47473" y="5"/>
                    </a:lnTo>
                    <a:cubicBezTo>
                      <a:pt x="39005" y="-167"/>
                      <a:pt x="32004" y="6558"/>
                      <a:pt x="31833" y="15026"/>
                    </a:cubicBezTo>
                    <a:cubicBezTo>
                      <a:pt x="31814" y="15769"/>
                      <a:pt x="31852" y="16512"/>
                      <a:pt x="31947" y="17245"/>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E0910927-0EB2-9921-8206-CBC199618568}"/>
                  </a:ext>
                </a:extLst>
              </p:cNvPr>
              <p:cNvSpPr/>
              <p:nvPr/>
            </p:nvSpPr>
            <p:spPr>
              <a:xfrm>
                <a:off x="2964780" y="3326693"/>
                <a:ext cx="248722" cy="414441"/>
              </a:xfrm>
              <a:custGeom>
                <a:avLst/>
                <a:gdLst>
                  <a:gd name="connsiteX0" fmla="*/ 120 w 248722"/>
                  <a:gd name="connsiteY0" fmla="*/ 17249 h 414441"/>
                  <a:gd name="connsiteX1" fmla="*/ 41935 w 248722"/>
                  <a:gd name="connsiteY1" fmla="*/ 414441 h 414441"/>
                  <a:gd name="connsiteX2" fmla="*/ 248722 w 248722"/>
                  <a:gd name="connsiteY2" fmla="*/ 414441 h 414441"/>
                  <a:gd name="connsiteX3" fmla="*/ 207003 w 248722"/>
                  <a:gd name="connsiteY3" fmla="*/ 17249 h 414441"/>
                  <a:gd name="connsiteX4" fmla="*/ 187953 w 248722"/>
                  <a:gd name="connsiteY4" fmla="*/ 8 h 414441"/>
                  <a:gd name="connsiteX5" fmla="*/ 15836 w 248722"/>
                  <a:gd name="connsiteY5" fmla="*/ 8 h 414441"/>
                  <a:gd name="connsiteX6" fmla="*/ 6 w 248722"/>
                  <a:gd name="connsiteY6" fmla="*/ 14839 h 414441"/>
                  <a:gd name="connsiteX7" fmla="*/ 120 w 248722"/>
                  <a:gd name="connsiteY7" fmla="*/ 17249 h 414441"/>
                  <a:gd name="connsiteX8" fmla="*/ 108610 w 248722"/>
                  <a:gd name="connsiteY8" fmla="*/ 64874 h 414441"/>
                  <a:gd name="connsiteX9" fmla="*/ 181571 w 248722"/>
                  <a:gd name="connsiteY9" fmla="*/ 130882 h 414441"/>
                  <a:gd name="connsiteX10" fmla="*/ 131317 w 248722"/>
                  <a:gd name="connsiteY10" fmla="*/ 196404 h 414441"/>
                  <a:gd name="connsiteX11" fmla="*/ 122516 w 248722"/>
                  <a:gd name="connsiteY11" fmla="*/ 196890 h 414441"/>
                  <a:gd name="connsiteX12" fmla="*/ 49555 w 248722"/>
                  <a:gd name="connsiteY12" fmla="*/ 130882 h 414441"/>
                  <a:gd name="connsiteX13" fmla="*/ 99704 w 248722"/>
                  <a:gd name="connsiteY13" fmla="*/ 65455 h 414441"/>
                  <a:gd name="connsiteX14" fmla="*/ 108800 w 248722"/>
                  <a:gd name="connsiteY14" fmla="*/ 64969 h 41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722" h="414441">
                    <a:moveTo>
                      <a:pt x="120" y="17249"/>
                    </a:moveTo>
                    <a:lnTo>
                      <a:pt x="41935" y="414441"/>
                    </a:lnTo>
                    <a:lnTo>
                      <a:pt x="248722" y="414441"/>
                    </a:lnTo>
                    <a:lnTo>
                      <a:pt x="207003" y="17249"/>
                    </a:lnTo>
                    <a:cubicBezTo>
                      <a:pt x="205822" y="7562"/>
                      <a:pt x="197706" y="218"/>
                      <a:pt x="187953" y="8"/>
                    </a:cubicBezTo>
                    <a:lnTo>
                      <a:pt x="15836" y="8"/>
                    </a:lnTo>
                    <a:cubicBezTo>
                      <a:pt x="7368" y="-268"/>
                      <a:pt x="282" y="6371"/>
                      <a:pt x="6" y="14839"/>
                    </a:cubicBezTo>
                    <a:cubicBezTo>
                      <a:pt x="-14" y="15639"/>
                      <a:pt x="15" y="16448"/>
                      <a:pt x="120" y="17249"/>
                    </a:cubicBezTo>
                    <a:close/>
                    <a:moveTo>
                      <a:pt x="108610" y="64874"/>
                    </a:moveTo>
                    <a:cubicBezTo>
                      <a:pt x="145957" y="65683"/>
                      <a:pt x="177037" y="93801"/>
                      <a:pt x="181571" y="130882"/>
                    </a:cubicBezTo>
                    <a:cubicBezTo>
                      <a:pt x="185791" y="162848"/>
                      <a:pt x="163283" y="192185"/>
                      <a:pt x="131317" y="196404"/>
                    </a:cubicBezTo>
                    <a:cubicBezTo>
                      <a:pt x="128402" y="196785"/>
                      <a:pt x="125459" y="196947"/>
                      <a:pt x="122516" y="196890"/>
                    </a:cubicBezTo>
                    <a:cubicBezTo>
                      <a:pt x="85159" y="196119"/>
                      <a:pt x="54050" y="167982"/>
                      <a:pt x="49555" y="130882"/>
                    </a:cubicBezTo>
                    <a:cubicBezTo>
                      <a:pt x="45335" y="98964"/>
                      <a:pt x="67785" y="69674"/>
                      <a:pt x="99704" y="65455"/>
                    </a:cubicBezTo>
                    <a:cubicBezTo>
                      <a:pt x="102723" y="65055"/>
                      <a:pt x="105762" y="64893"/>
                      <a:pt x="108800" y="64969"/>
                    </a:cubicBezTo>
                    <a:close/>
                  </a:path>
                </a:pathLst>
              </a:custGeom>
              <a:solidFill>
                <a:srgbClr val="5C5C5C"/>
              </a:solidFill>
              <a:ln w="9525" cap="rnd">
                <a:solidFill>
                  <a:srgbClr val="263238"/>
                </a:solidFill>
                <a:prstDash val="solid"/>
                <a:round/>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41C9468F-74A2-7E75-9E52-CFA6C52B9EF7}"/>
                  </a:ext>
                </a:extLst>
              </p:cNvPr>
              <p:cNvSpPr/>
              <p:nvPr/>
            </p:nvSpPr>
            <p:spPr>
              <a:xfrm rot="10800000">
                <a:off x="2018210" y="3906678"/>
                <a:ext cx="2165699" cy="185451"/>
              </a:xfrm>
              <a:custGeom>
                <a:avLst/>
                <a:gdLst>
                  <a:gd name="connsiteX0" fmla="*/ 0 w 2165699"/>
                  <a:gd name="connsiteY0" fmla="*/ 0 h 185451"/>
                  <a:gd name="connsiteX1" fmla="*/ 2165699 w 2165699"/>
                  <a:gd name="connsiteY1" fmla="*/ 0 h 185451"/>
                  <a:gd name="connsiteX2" fmla="*/ 2165699 w 2165699"/>
                  <a:gd name="connsiteY2" fmla="*/ 185452 h 185451"/>
                  <a:gd name="connsiteX3" fmla="*/ 0 w 2165699"/>
                  <a:gd name="connsiteY3" fmla="*/ 185452 h 185451"/>
                </a:gdLst>
                <a:ahLst/>
                <a:cxnLst>
                  <a:cxn ang="0">
                    <a:pos x="connsiteX0" y="connsiteY0"/>
                  </a:cxn>
                  <a:cxn ang="0">
                    <a:pos x="connsiteX1" y="connsiteY1"/>
                  </a:cxn>
                  <a:cxn ang="0">
                    <a:pos x="connsiteX2" y="connsiteY2"/>
                  </a:cxn>
                  <a:cxn ang="0">
                    <a:pos x="connsiteX3" y="connsiteY3"/>
                  </a:cxn>
                </a:cxnLst>
                <a:rect l="l" t="t" r="r" b="b"/>
                <a:pathLst>
                  <a:path w="2165699" h="185451">
                    <a:moveTo>
                      <a:pt x="0" y="0"/>
                    </a:moveTo>
                    <a:lnTo>
                      <a:pt x="2165699" y="0"/>
                    </a:lnTo>
                    <a:lnTo>
                      <a:pt x="2165699" y="185452"/>
                    </a:lnTo>
                    <a:lnTo>
                      <a:pt x="0" y="185452"/>
                    </a:lnTo>
                    <a:close/>
                  </a:path>
                </a:pathLst>
              </a:custGeom>
              <a:solidFill>
                <a:srgbClr val="5C5C5C"/>
              </a:solidFill>
              <a:ln w="9525" cap="rnd">
                <a:solidFill>
                  <a:srgbClr val="263238"/>
                </a:solidFill>
                <a:prstDash val="solid"/>
                <a:round/>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7F2A0127-6861-3435-2E07-FF4595B7ACC1}"/>
                  </a:ext>
                </a:extLst>
              </p:cNvPr>
              <p:cNvSpPr/>
              <p:nvPr/>
            </p:nvSpPr>
            <p:spPr>
              <a:xfrm rot="10800000">
                <a:off x="1247256" y="3906678"/>
                <a:ext cx="770953" cy="185451"/>
              </a:xfrm>
              <a:custGeom>
                <a:avLst/>
                <a:gdLst>
                  <a:gd name="connsiteX0" fmla="*/ 0 w 770953"/>
                  <a:gd name="connsiteY0" fmla="*/ 0 h 185451"/>
                  <a:gd name="connsiteX1" fmla="*/ 770954 w 770953"/>
                  <a:gd name="connsiteY1" fmla="*/ 0 h 185451"/>
                  <a:gd name="connsiteX2" fmla="*/ 770954 w 770953"/>
                  <a:gd name="connsiteY2" fmla="*/ 185452 h 185451"/>
                  <a:gd name="connsiteX3" fmla="*/ 0 w 770953"/>
                  <a:gd name="connsiteY3" fmla="*/ 185452 h 185451"/>
                </a:gdLst>
                <a:ahLst/>
                <a:cxnLst>
                  <a:cxn ang="0">
                    <a:pos x="connsiteX0" y="connsiteY0"/>
                  </a:cxn>
                  <a:cxn ang="0">
                    <a:pos x="connsiteX1" y="connsiteY1"/>
                  </a:cxn>
                  <a:cxn ang="0">
                    <a:pos x="connsiteX2" y="connsiteY2"/>
                  </a:cxn>
                  <a:cxn ang="0">
                    <a:pos x="connsiteX3" y="connsiteY3"/>
                  </a:cxn>
                </a:cxnLst>
                <a:rect l="l" t="t" r="r" b="b"/>
                <a:pathLst>
                  <a:path w="770953" h="185451">
                    <a:moveTo>
                      <a:pt x="0" y="0"/>
                    </a:moveTo>
                    <a:lnTo>
                      <a:pt x="770954" y="0"/>
                    </a:lnTo>
                    <a:lnTo>
                      <a:pt x="770954" y="185452"/>
                    </a:lnTo>
                    <a:lnTo>
                      <a:pt x="0" y="185452"/>
                    </a:lnTo>
                    <a:close/>
                  </a:path>
                </a:pathLst>
              </a:custGeom>
              <a:solidFill>
                <a:srgbClr val="5C5C5C"/>
              </a:solidFill>
              <a:ln w="9525" cap="rnd">
                <a:solidFill>
                  <a:srgbClr val="263238"/>
                </a:solidFill>
                <a:prstDash val="solid"/>
                <a:round/>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C6120399-C382-5E86-470C-12E0F9CB6EFB}"/>
                  </a:ext>
                </a:extLst>
              </p:cNvPr>
              <p:cNvSpPr/>
              <p:nvPr/>
            </p:nvSpPr>
            <p:spPr>
              <a:xfrm rot="10800000">
                <a:off x="2108221" y="3801903"/>
                <a:ext cx="2145220" cy="104774"/>
              </a:xfrm>
              <a:custGeom>
                <a:avLst/>
                <a:gdLst>
                  <a:gd name="connsiteX0" fmla="*/ 0 w 2145220"/>
                  <a:gd name="connsiteY0" fmla="*/ 0 h 104774"/>
                  <a:gd name="connsiteX1" fmla="*/ 2145221 w 2145220"/>
                  <a:gd name="connsiteY1" fmla="*/ 0 h 104774"/>
                  <a:gd name="connsiteX2" fmla="*/ 2145221 w 2145220"/>
                  <a:gd name="connsiteY2" fmla="*/ 104775 h 104774"/>
                  <a:gd name="connsiteX3" fmla="*/ 0 w 2145220"/>
                  <a:gd name="connsiteY3" fmla="*/ 104775 h 104774"/>
                </a:gdLst>
                <a:ahLst/>
                <a:cxnLst>
                  <a:cxn ang="0">
                    <a:pos x="connsiteX0" y="connsiteY0"/>
                  </a:cxn>
                  <a:cxn ang="0">
                    <a:pos x="connsiteX1" y="connsiteY1"/>
                  </a:cxn>
                  <a:cxn ang="0">
                    <a:pos x="connsiteX2" y="connsiteY2"/>
                  </a:cxn>
                  <a:cxn ang="0">
                    <a:pos x="connsiteX3" y="connsiteY3"/>
                  </a:cxn>
                </a:cxnLst>
                <a:rect l="l" t="t" r="r" b="b"/>
                <a:pathLst>
                  <a:path w="2145220" h="104774">
                    <a:moveTo>
                      <a:pt x="0" y="0"/>
                    </a:moveTo>
                    <a:lnTo>
                      <a:pt x="2145221" y="0"/>
                    </a:lnTo>
                    <a:lnTo>
                      <a:pt x="2145221" y="104775"/>
                    </a:lnTo>
                    <a:lnTo>
                      <a:pt x="0" y="104775"/>
                    </a:ln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2DBFA8E4-3744-1FF0-427C-D6A3D665C794}"/>
                  </a:ext>
                </a:extLst>
              </p:cNvPr>
              <p:cNvSpPr/>
              <p:nvPr/>
            </p:nvSpPr>
            <p:spPr>
              <a:xfrm rot="10800000">
                <a:off x="1177629" y="3801903"/>
                <a:ext cx="930592" cy="104774"/>
              </a:xfrm>
              <a:custGeom>
                <a:avLst/>
                <a:gdLst>
                  <a:gd name="connsiteX0" fmla="*/ 0 w 930592"/>
                  <a:gd name="connsiteY0" fmla="*/ 0 h 104774"/>
                  <a:gd name="connsiteX1" fmla="*/ 930593 w 930592"/>
                  <a:gd name="connsiteY1" fmla="*/ 0 h 104774"/>
                  <a:gd name="connsiteX2" fmla="*/ 930593 w 930592"/>
                  <a:gd name="connsiteY2" fmla="*/ 104775 h 104774"/>
                  <a:gd name="connsiteX3" fmla="*/ 0 w 930592"/>
                  <a:gd name="connsiteY3" fmla="*/ 104775 h 104774"/>
                </a:gdLst>
                <a:ahLst/>
                <a:cxnLst>
                  <a:cxn ang="0">
                    <a:pos x="connsiteX0" y="connsiteY0"/>
                  </a:cxn>
                  <a:cxn ang="0">
                    <a:pos x="connsiteX1" y="connsiteY1"/>
                  </a:cxn>
                  <a:cxn ang="0">
                    <a:pos x="connsiteX2" y="connsiteY2"/>
                  </a:cxn>
                  <a:cxn ang="0">
                    <a:pos x="connsiteX3" y="connsiteY3"/>
                  </a:cxn>
                </a:cxnLst>
                <a:rect l="l" t="t" r="r" b="b"/>
                <a:pathLst>
                  <a:path w="930592" h="104774">
                    <a:moveTo>
                      <a:pt x="0" y="0"/>
                    </a:moveTo>
                    <a:lnTo>
                      <a:pt x="930593" y="0"/>
                    </a:lnTo>
                    <a:lnTo>
                      <a:pt x="930593" y="104775"/>
                    </a:lnTo>
                    <a:lnTo>
                      <a:pt x="0" y="104775"/>
                    </a:lnTo>
                    <a:close/>
                  </a:path>
                </a:pathLst>
              </a:custGeom>
              <a:solidFill>
                <a:schemeClr val="accent1"/>
              </a:solid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10A402DC-ACCF-245D-540B-D8F158DD23AC}"/>
                  </a:ext>
                </a:extLst>
              </p:cNvPr>
              <p:cNvSpPr/>
              <p:nvPr/>
            </p:nvSpPr>
            <p:spPr>
              <a:xfrm rot="10800000">
                <a:off x="1177629" y="3801903"/>
                <a:ext cx="930592" cy="104774"/>
              </a:xfrm>
              <a:custGeom>
                <a:avLst/>
                <a:gdLst>
                  <a:gd name="connsiteX0" fmla="*/ 0 w 930592"/>
                  <a:gd name="connsiteY0" fmla="*/ 0 h 104774"/>
                  <a:gd name="connsiteX1" fmla="*/ 930593 w 930592"/>
                  <a:gd name="connsiteY1" fmla="*/ 0 h 104774"/>
                  <a:gd name="connsiteX2" fmla="*/ 930593 w 930592"/>
                  <a:gd name="connsiteY2" fmla="*/ 104775 h 104774"/>
                  <a:gd name="connsiteX3" fmla="*/ 0 w 930592"/>
                  <a:gd name="connsiteY3" fmla="*/ 104775 h 104774"/>
                </a:gdLst>
                <a:ahLst/>
                <a:cxnLst>
                  <a:cxn ang="0">
                    <a:pos x="connsiteX0" y="connsiteY0"/>
                  </a:cxn>
                  <a:cxn ang="0">
                    <a:pos x="connsiteX1" y="connsiteY1"/>
                  </a:cxn>
                  <a:cxn ang="0">
                    <a:pos x="connsiteX2" y="connsiteY2"/>
                  </a:cxn>
                  <a:cxn ang="0">
                    <a:pos x="connsiteX3" y="connsiteY3"/>
                  </a:cxn>
                </a:cxnLst>
                <a:rect l="l" t="t" r="r" b="b"/>
                <a:pathLst>
                  <a:path w="930592" h="104774">
                    <a:moveTo>
                      <a:pt x="0" y="0"/>
                    </a:moveTo>
                    <a:lnTo>
                      <a:pt x="930593" y="0"/>
                    </a:lnTo>
                    <a:lnTo>
                      <a:pt x="930593" y="104775"/>
                    </a:lnTo>
                    <a:lnTo>
                      <a:pt x="0" y="104775"/>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0C2E5F2E-E7B5-8AEA-AAF1-4AC79C6BFF4D}"/>
                  </a:ext>
                </a:extLst>
              </p:cNvPr>
              <p:cNvSpPr/>
              <p:nvPr/>
            </p:nvSpPr>
            <p:spPr>
              <a:xfrm rot="10800000">
                <a:off x="1177629" y="3801903"/>
                <a:ext cx="930592" cy="104774"/>
              </a:xfrm>
              <a:custGeom>
                <a:avLst/>
                <a:gdLst>
                  <a:gd name="connsiteX0" fmla="*/ 0 w 930592"/>
                  <a:gd name="connsiteY0" fmla="*/ 0 h 104774"/>
                  <a:gd name="connsiteX1" fmla="*/ 930593 w 930592"/>
                  <a:gd name="connsiteY1" fmla="*/ 0 h 104774"/>
                  <a:gd name="connsiteX2" fmla="*/ 930593 w 930592"/>
                  <a:gd name="connsiteY2" fmla="*/ 104775 h 104774"/>
                  <a:gd name="connsiteX3" fmla="*/ 0 w 930592"/>
                  <a:gd name="connsiteY3" fmla="*/ 104775 h 104774"/>
                </a:gdLst>
                <a:ahLst/>
                <a:cxnLst>
                  <a:cxn ang="0">
                    <a:pos x="connsiteX0" y="connsiteY0"/>
                  </a:cxn>
                  <a:cxn ang="0">
                    <a:pos x="connsiteX1" y="connsiteY1"/>
                  </a:cxn>
                  <a:cxn ang="0">
                    <a:pos x="connsiteX2" y="connsiteY2"/>
                  </a:cxn>
                  <a:cxn ang="0">
                    <a:pos x="connsiteX3" y="connsiteY3"/>
                  </a:cxn>
                </a:cxnLst>
                <a:rect l="l" t="t" r="r" b="b"/>
                <a:pathLst>
                  <a:path w="930592" h="104774">
                    <a:moveTo>
                      <a:pt x="0" y="0"/>
                    </a:moveTo>
                    <a:lnTo>
                      <a:pt x="930593" y="0"/>
                    </a:lnTo>
                    <a:lnTo>
                      <a:pt x="930593" y="104775"/>
                    </a:lnTo>
                    <a:lnTo>
                      <a:pt x="0" y="104775"/>
                    </a:lnTo>
                    <a:close/>
                  </a:path>
                </a:pathLst>
              </a:custGeom>
              <a:noFill/>
              <a:ln w="9525" cap="rnd">
                <a:solidFill>
                  <a:srgbClr val="263238"/>
                </a:solidFill>
                <a:prstDash val="solid"/>
                <a:round/>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A47983CE-D0B4-EFA9-557D-44625F4D7304}"/>
                  </a:ext>
                </a:extLst>
              </p:cNvPr>
              <p:cNvSpPr/>
              <p:nvPr/>
            </p:nvSpPr>
            <p:spPr>
              <a:xfrm>
                <a:off x="4066371" y="4092130"/>
                <a:ext cx="63626" cy="1518570"/>
              </a:xfrm>
              <a:custGeom>
                <a:avLst/>
                <a:gdLst>
                  <a:gd name="connsiteX0" fmla="*/ 0 w 63626"/>
                  <a:gd name="connsiteY0" fmla="*/ 1518571 h 1518570"/>
                  <a:gd name="connsiteX1" fmla="*/ 46958 w 63626"/>
                  <a:gd name="connsiteY1" fmla="*/ 1518571 h 1518570"/>
                  <a:gd name="connsiteX2" fmla="*/ 63627 w 63626"/>
                  <a:gd name="connsiteY2" fmla="*/ 0 h 1518570"/>
                  <a:gd name="connsiteX3" fmla="*/ 0 w 63626"/>
                  <a:gd name="connsiteY3" fmla="*/ 0 h 1518570"/>
                  <a:gd name="connsiteX4" fmla="*/ 0 w 63626"/>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26" h="1518570">
                    <a:moveTo>
                      <a:pt x="0" y="1518571"/>
                    </a:moveTo>
                    <a:lnTo>
                      <a:pt x="46958" y="1518571"/>
                    </a:lnTo>
                    <a:lnTo>
                      <a:pt x="63627" y="0"/>
                    </a:lnTo>
                    <a:lnTo>
                      <a:pt x="0" y="0"/>
                    </a:lnTo>
                    <a:lnTo>
                      <a:pt x="0" y="1518571"/>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0244E21B-597F-1756-30CB-0D437D0C862E}"/>
                  </a:ext>
                </a:extLst>
              </p:cNvPr>
              <p:cNvSpPr/>
              <p:nvPr/>
            </p:nvSpPr>
            <p:spPr>
              <a:xfrm>
                <a:off x="4002743" y="4092130"/>
                <a:ext cx="63627" cy="1518570"/>
              </a:xfrm>
              <a:custGeom>
                <a:avLst/>
                <a:gdLst>
                  <a:gd name="connsiteX0" fmla="*/ 16764 w 63627"/>
                  <a:gd name="connsiteY0" fmla="*/ 1518571 h 1518570"/>
                  <a:gd name="connsiteX1" fmla="*/ 63627 w 63627"/>
                  <a:gd name="connsiteY1" fmla="*/ 1518571 h 1518570"/>
                  <a:gd name="connsiteX2" fmla="*/ 63627 w 63627"/>
                  <a:gd name="connsiteY2" fmla="*/ 0 h 1518570"/>
                  <a:gd name="connsiteX3" fmla="*/ 0 w 63627"/>
                  <a:gd name="connsiteY3" fmla="*/ 0 h 1518570"/>
                  <a:gd name="connsiteX4" fmla="*/ 16764 w 63627"/>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27" h="1518570">
                    <a:moveTo>
                      <a:pt x="16764" y="1518571"/>
                    </a:moveTo>
                    <a:lnTo>
                      <a:pt x="63627" y="1518571"/>
                    </a:lnTo>
                    <a:lnTo>
                      <a:pt x="63627" y="0"/>
                    </a:lnTo>
                    <a:lnTo>
                      <a:pt x="0" y="0"/>
                    </a:lnTo>
                    <a:lnTo>
                      <a:pt x="16764" y="1518571"/>
                    </a:ln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BAF91C47-8FD0-6FB2-2D7C-9536F7A8934D}"/>
                  </a:ext>
                </a:extLst>
              </p:cNvPr>
              <p:cNvSpPr/>
              <p:nvPr/>
            </p:nvSpPr>
            <p:spPr>
              <a:xfrm>
                <a:off x="3447150" y="4092130"/>
                <a:ext cx="63626" cy="1518570"/>
              </a:xfrm>
              <a:custGeom>
                <a:avLst/>
                <a:gdLst>
                  <a:gd name="connsiteX0" fmla="*/ 0 w 63626"/>
                  <a:gd name="connsiteY0" fmla="*/ 1518571 h 1518570"/>
                  <a:gd name="connsiteX1" fmla="*/ 46863 w 63626"/>
                  <a:gd name="connsiteY1" fmla="*/ 1518571 h 1518570"/>
                  <a:gd name="connsiteX2" fmla="*/ 63627 w 63626"/>
                  <a:gd name="connsiteY2" fmla="*/ 0 h 1518570"/>
                  <a:gd name="connsiteX3" fmla="*/ 0 w 63626"/>
                  <a:gd name="connsiteY3" fmla="*/ 0 h 1518570"/>
                  <a:gd name="connsiteX4" fmla="*/ 0 w 63626"/>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26" h="1518570">
                    <a:moveTo>
                      <a:pt x="0" y="1518571"/>
                    </a:moveTo>
                    <a:lnTo>
                      <a:pt x="46863" y="1518571"/>
                    </a:lnTo>
                    <a:lnTo>
                      <a:pt x="63627" y="0"/>
                    </a:lnTo>
                    <a:lnTo>
                      <a:pt x="0" y="0"/>
                    </a:lnTo>
                    <a:lnTo>
                      <a:pt x="0" y="1518571"/>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9F86AA34-3E19-BC10-8945-BD5D8A501277}"/>
                  </a:ext>
                </a:extLst>
              </p:cNvPr>
              <p:cNvSpPr/>
              <p:nvPr/>
            </p:nvSpPr>
            <p:spPr>
              <a:xfrm>
                <a:off x="3383428" y="4092130"/>
                <a:ext cx="63722" cy="1518570"/>
              </a:xfrm>
              <a:custGeom>
                <a:avLst/>
                <a:gdLst>
                  <a:gd name="connsiteX0" fmla="*/ 16764 w 63722"/>
                  <a:gd name="connsiteY0" fmla="*/ 1518571 h 1518570"/>
                  <a:gd name="connsiteX1" fmla="*/ 63722 w 63722"/>
                  <a:gd name="connsiteY1" fmla="*/ 1518571 h 1518570"/>
                  <a:gd name="connsiteX2" fmla="*/ 63722 w 63722"/>
                  <a:gd name="connsiteY2" fmla="*/ 0 h 1518570"/>
                  <a:gd name="connsiteX3" fmla="*/ 0 w 63722"/>
                  <a:gd name="connsiteY3" fmla="*/ 0 h 1518570"/>
                  <a:gd name="connsiteX4" fmla="*/ 16764 w 63722"/>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 h="1518570">
                    <a:moveTo>
                      <a:pt x="16764" y="1518571"/>
                    </a:moveTo>
                    <a:lnTo>
                      <a:pt x="63722" y="1518571"/>
                    </a:lnTo>
                    <a:lnTo>
                      <a:pt x="63722" y="0"/>
                    </a:lnTo>
                    <a:lnTo>
                      <a:pt x="0" y="0"/>
                    </a:lnTo>
                    <a:lnTo>
                      <a:pt x="16764" y="1518571"/>
                    </a:ln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E528BFAE-3036-2DD1-ED5C-E4D082F07EBD}"/>
                  </a:ext>
                </a:extLst>
              </p:cNvPr>
              <p:cNvSpPr/>
              <p:nvPr/>
            </p:nvSpPr>
            <p:spPr>
              <a:xfrm>
                <a:off x="1984110" y="4092130"/>
                <a:ext cx="63627" cy="1518570"/>
              </a:xfrm>
              <a:custGeom>
                <a:avLst/>
                <a:gdLst>
                  <a:gd name="connsiteX0" fmla="*/ 0 w 63627"/>
                  <a:gd name="connsiteY0" fmla="*/ 1518571 h 1518570"/>
                  <a:gd name="connsiteX1" fmla="*/ 46863 w 63627"/>
                  <a:gd name="connsiteY1" fmla="*/ 1518571 h 1518570"/>
                  <a:gd name="connsiteX2" fmla="*/ 63627 w 63627"/>
                  <a:gd name="connsiteY2" fmla="*/ 0 h 1518570"/>
                  <a:gd name="connsiteX3" fmla="*/ 0 w 63627"/>
                  <a:gd name="connsiteY3" fmla="*/ 0 h 1518570"/>
                  <a:gd name="connsiteX4" fmla="*/ 0 w 63627"/>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27" h="1518570">
                    <a:moveTo>
                      <a:pt x="0" y="1518571"/>
                    </a:moveTo>
                    <a:lnTo>
                      <a:pt x="46863" y="1518571"/>
                    </a:lnTo>
                    <a:lnTo>
                      <a:pt x="63627" y="0"/>
                    </a:lnTo>
                    <a:lnTo>
                      <a:pt x="0" y="0"/>
                    </a:lnTo>
                    <a:lnTo>
                      <a:pt x="0" y="1518571"/>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56145817-3A73-E70E-E81C-387C9835053B}"/>
                  </a:ext>
                </a:extLst>
              </p:cNvPr>
              <p:cNvSpPr/>
              <p:nvPr/>
            </p:nvSpPr>
            <p:spPr>
              <a:xfrm>
                <a:off x="1920388" y="4092130"/>
                <a:ext cx="63722" cy="1518570"/>
              </a:xfrm>
              <a:custGeom>
                <a:avLst/>
                <a:gdLst>
                  <a:gd name="connsiteX0" fmla="*/ 16764 w 63722"/>
                  <a:gd name="connsiteY0" fmla="*/ 1518571 h 1518570"/>
                  <a:gd name="connsiteX1" fmla="*/ 63722 w 63722"/>
                  <a:gd name="connsiteY1" fmla="*/ 1518571 h 1518570"/>
                  <a:gd name="connsiteX2" fmla="*/ 63722 w 63722"/>
                  <a:gd name="connsiteY2" fmla="*/ 0 h 1518570"/>
                  <a:gd name="connsiteX3" fmla="*/ 0 w 63722"/>
                  <a:gd name="connsiteY3" fmla="*/ 0 h 1518570"/>
                  <a:gd name="connsiteX4" fmla="*/ 16764 w 63722"/>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 h="1518570">
                    <a:moveTo>
                      <a:pt x="16764" y="1518571"/>
                    </a:moveTo>
                    <a:lnTo>
                      <a:pt x="63722" y="1518571"/>
                    </a:lnTo>
                    <a:lnTo>
                      <a:pt x="63722" y="0"/>
                    </a:lnTo>
                    <a:lnTo>
                      <a:pt x="0" y="0"/>
                    </a:lnTo>
                    <a:lnTo>
                      <a:pt x="16764" y="1518571"/>
                    </a:ln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CB7196D7-E03E-DAE2-9F8A-7CA82827A76B}"/>
                  </a:ext>
                </a:extLst>
              </p:cNvPr>
              <p:cNvSpPr/>
              <p:nvPr/>
            </p:nvSpPr>
            <p:spPr>
              <a:xfrm>
                <a:off x="1364700" y="4092130"/>
                <a:ext cx="63722" cy="1518570"/>
              </a:xfrm>
              <a:custGeom>
                <a:avLst/>
                <a:gdLst>
                  <a:gd name="connsiteX0" fmla="*/ 0 w 63722"/>
                  <a:gd name="connsiteY0" fmla="*/ 1518571 h 1518570"/>
                  <a:gd name="connsiteX1" fmla="*/ 46958 w 63722"/>
                  <a:gd name="connsiteY1" fmla="*/ 1518571 h 1518570"/>
                  <a:gd name="connsiteX2" fmla="*/ 63722 w 63722"/>
                  <a:gd name="connsiteY2" fmla="*/ 0 h 1518570"/>
                  <a:gd name="connsiteX3" fmla="*/ 0 w 63722"/>
                  <a:gd name="connsiteY3" fmla="*/ 0 h 1518570"/>
                  <a:gd name="connsiteX4" fmla="*/ 0 w 63722"/>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 h="1518570">
                    <a:moveTo>
                      <a:pt x="0" y="1518571"/>
                    </a:moveTo>
                    <a:lnTo>
                      <a:pt x="46958" y="1518571"/>
                    </a:lnTo>
                    <a:lnTo>
                      <a:pt x="63722" y="0"/>
                    </a:lnTo>
                    <a:lnTo>
                      <a:pt x="0" y="0"/>
                    </a:lnTo>
                    <a:lnTo>
                      <a:pt x="0" y="1518571"/>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4F52ECE1-5C92-828A-CA61-8EBF8828B432}"/>
                  </a:ext>
                </a:extLst>
              </p:cNvPr>
              <p:cNvSpPr/>
              <p:nvPr/>
            </p:nvSpPr>
            <p:spPr>
              <a:xfrm>
                <a:off x="1301168" y="4092130"/>
                <a:ext cx="63531" cy="1518570"/>
              </a:xfrm>
              <a:custGeom>
                <a:avLst/>
                <a:gdLst>
                  <a:gd name="connsiteX0" fmla="*/ 16669 w 63531"/>
                  <a:gd name="connsiteY0" fmla="*/ 1518571 h 1518570"/>
                  <a:gd name="connsiteX1" fmla="*/ 63532 w 63531"/>
                  <a:gd name="connsiteY1" fmla="*/ 1518571 h 1518570"/>
                  <a:gd name="connsiteX2" fmla="*/ 63532 w 63531"/>
                  <a:gd name="connsiteY2" fmla="*/ 0 h 1518570"/>
                  <a:gd name="connsiteX3" fmla="*/ 0 w 63531"/>
                  <a:gd name="connsiteY3" fmla="*/ 0 h 1518570"/>
                  <a:gd name="connsiteX4" fmla="*/ 16669 w 63531"/>
                  <a:gd name="connsiteY4" fmla="*/ 1518571 h 151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31" h="1518570">
                    <a:moveTo>
                      <a:pt x="16669" y="1518571"/>
                    </a:moveTo>
                    <a:lnTo>
                      <a:pt x="63532" y="1518571"/>
                    </a:lnTo>
                    <a:lnTo>
                      <a:pt x="63532" y="0"/>
                    </a:lnTo>
                    <a:lnTo>
                      <a:pt x="0" y="0"/>
                    </a:lnTo>
                    <a:lnTo>
                      <a:pt x="16669" y="1518571"/>
                    </a:lnTo>
                    <a:close/>
                  </a:path>
                </a:pathLst>
              </a:custGeom>
              <a:solidFill>
                <a:srgbClr val="858585"/>
              </a:solidFill>
              <a:ln w="9525" cap="rnd">
                <a:solidFill>
                  <a:srgbClr val="263238"/>
                </a:solidFill>
                <a:prstDash val="solid"/>
                <a:round/>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EF09269F-2C83-2739-ADE1-CE9E4AEE811D}"/>
                  </a:ext>
                </a:extLst>
              </p:cNvPr>
              <p:cNvSpPr/>
              <p:nvPr/>
            </p:nvSpPr>
            <p:spPr>
              <a:xfrm>
                <a:off x="2258430" y="3311461"/>
                <a:ext cx="69534" cy="193738"/>
              </a:xfrm>
              <a:custGeom>
                <a:avLst/>
                <a:gdLst>
                  <a:gd name="connsiteX0" fmla="*/ 0 w 69534"/>
                  <a:gd name="connsiteY0" fmla="*/ 193738 h 193738"/>
                  <a:gd name="connsiteX1" fmla="*/ 39719 w 69534"/>
                  <a:gd name="connsiteY1" fmla="*/ 193738 h 193738"/>
                  <a:gd name="connsiteX2" fmla="*/ 69247 w 69534"/>
                  <a:gd name="connsiteY2" fmla="*/ 22955 h 193738"/>
                  <a:gd name="connsiteX3" fmla="*/ 53245 w 69534"/>
                  <a:gd name="connsiteY3" fmla="*/ 286 h 193738"/>
                  <a:gd name="connsiteX4" fmla="*/ 50197 w 69534"/>
                  <a:gd name="connsiteY4" fmla="*/ 0 h 193738"/>
                  <a:gd name="connsiteX5" fmla="*/ 50197 w 69534"/>
                  <a:gd name="connsiteY5" fmla="*/ 0 h 193738"/>
                  <a:gd name="connsiteX6" fmla="*/ 31147 w 69534"/>
                  <a:gd name="connsiteY6" fmla="*/ 16288 h 19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4" h="193738">
                    <a:moveTo>
                      <a:pt x="0" y="193738"/>
                    </a:moveTo>
                    <a:lnTo>
                      <a:pt x="39719" y="193738"/>
                    </a:lnTo>
                    <a:lnTo>
                      <a:pt x="69247" y="22955"/>
                    </a:lnTo>
                    <a:cubicBezTo>
                      <a:pt x="71085" y="12278"/>
                      <a:pt x="63922" y="2124"/>
                      <a:pt x="53245" y="286"/>
                    </a:cubicBezTo>
                    <a:cubicBezTo>
                      <a:pt x="52235" y="114"/>
                      <a:pt x="51216" y="19"/>
                      <a:pt x="50197" y="0"/>
                    </a:cubicBezTo>
                    <a:lnTo>
                      <a:pt x="50197" y="0"/>
                    </a:lnTo>
                    <a:cubicBezTo>
                      <a:pt x="40738" y="95"/>
                      <a:pt x="32718" y="6963"/>
                      <a:pt x="31147" y="16288"/>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6933998D-21A3-6642-D648-728832E1C75F}"/>
                  </a:ext>
                </a:extLst>
              </p:cNvPr>
              <p:cNvSpPr/>
              <p:nvPr/>
            </p:nvSpPr>
            <p:spPr>
              <a:xfrm>
                <a:off x="2125966" y="3337464"/>
                <a:ext cx="56930" cy="167735"/>
              </a:xfrm>
              <a:custGeom>
                <a:avLst/>
                <a:gdLst>
                  <a:gd name="connsiteX0" fmla="*/ 15211 w 56930"/>
                  <a:gd name="connsiteY0" fmla="*/ 167736 h 167735"/>
                  <a:gd name="connsiteX1" fmla="*/ 56931 w 56930"/>
                  <a:gd name="connsiteY1" fmla="*/ 167736 h 167735"/>
                  <a:gd name="connsiteX2" fmla="*/ 41024 w 56930"/>
                  <a:gd name="connsiteY2" fmla="*/ 9525 h 167735"/>
                  <a:gd name="connsiteX3" fmla="*/ 30832 w 56930"/>
                  <a:gd name="connsiteY3" fmla="*/ 0 h 167735"/>
                  <a:gd name="connsiteX4" fmla="*/ 10258 w 56930"/>
                  <a:gd name="connsiteY4" fmla="*/ 0 h 167735"/>
                  <a:gd name="connsiteX5" fmla="*/ 0 w 56930"/>
                  <a:gd name="connsiteY5" fmla="*/ 10125 h 167735"/>
                  <a:gd name="connsiteX6" fmla="*/ 67 w 56930"/>
                  <a:gd name="connsiteY6" fmla="*/ 11335 h 16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30" h="167735">
                    <a:moveTo>
                      <a:pt x="15211" y="167736"/>
                    </a:moveTo>
                    <a:lnTo>
                      <a:pt x="56931" y="167736"/>
                    </a:lnTo>
                    <a:lnTo>
                      <a:pt x="41024" y="9525"/>
                    </a:lnTo>
                    <a:cubicBezTo>
                      <a:pt x="40672" y="4163"/>
                      <a:pt x="36214" y="-9"/>
                      <a:pt x="30832" y="0"/>
                    </a:cubicBezTo>
                    <a:lnTo>
                      <a:pt x="10258" y="0"/>
                    </a:lnTo>
                    <a:cubicBezTo>
                      <a:pt x="4629" y="-38"/>
                      <a:pt x="38" y="4496"/>
                      <a:pt x="0" y="10125"/>
                    </a:cubicBezTo>
                    <a:cubicBezTo>
                      <a:pt x="0" y="10535"/>
                      <a:pt x="19" y="10935"/>
                      <a:pt x="67" y="11335"/>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4B55FE5C-CA9B-3F32-27F5-A5C2FBFBB926}"/>
                  </a:ext>
                </a:extLst>
              </p:cNvPr>
              <p:cNvSpPr/>
              <p:nvPr/>
            </p:nvSpPr>
            <p:spPr>
              <a:xfrm>
                <a:off x="2215187" y="3317652"/>
                <a:ext cx="43243" cy="187737"/>
              </a:xfrm>
              <a:custGeom>
                <a:avLst/>
                <a:gdLst>
                  <a:gd name="connsiteX0" fmla="*/ 0 w 43243"/>
                  <a:gd name="connsiteY0" fmla="*/ 187738 h 187737"/>
                  <a:gd name="connsiteX1" fmla="*/ 26480 w 43243"/>
                  <a:gd name="connsiteY1" fmla="*/ 187738 h 187737"/>
                  <a:gd name="connsiteX2" fmla="*/ 43244 w 43243"/>
                  <a:gd name="connsiteY2" fmla="*/ 0 h 187737"/>
                  <a:gd name="connsiteX3" fmla="*/ 16764 w 43243"/>
                  <a:gd name="connsiteY3" fmla="*/ 0 h 187737"/>
                  <a:gd name="connsiteX4" fmla="*/ 0 w 43243"/>
                  <a:gd name="connsiteY4" fmla="*/ 187738 h 187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43" h="187737">
                    <a:moveTo>
                      <a:pt x="0" y="187738"/>
                    </a:moveTo>
                    <a:lnTo>
                      <a:pt x="26480" y="187738"/>
                    </a:lnTo>
                    <a:lnTo>
                      <a:pt x="43244" y="0"/>
                    </a:lnTo>
                    <a:lnTo>
                      <a:pt x="16764" y="0"/>
                    </a:lnTo>
                    <a:lnTo>
                      <a:pt x="0" y="187738"/>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2B177F10-0F6F-0DCD-098C-9C8CFE847483}"/>
                  </a:ext>
                </a:extLst>
              </p:cNvPr>
              <p:cNvSpPr/>
              <p:nvPr/>
            </p:nvSpPr>
            <p:spPr>
              <a:xfrm rot="10800000">
                <a:off x="2128700" y="3411759"/>
                <a:ext cx="198120" cy="393287"/>
              </a:xfrm>
              <a:custGeom>
                <a:avLst/>
                <a:gdLst>
                  <a:gd name="connsiteX0" fmla="*/ 38386 w 198120"/>
                  <a:gd name="connsiteY0" fmla="*/ 0 h 393287"/>
                  <a:gd name="connsiteX1" fmla="*/ 160021 w 198120"/>
                  <a:gd name="connsiteY1" fmla="*/ 0 h 393287"/>
                  <a:gd name="connsiteX2" fmla="*/ 198121 w 198120"/>
                  <a:gd name="connsiteY2" fmla="*/ 38100 h 393287"/>
                  <a:gd name="connsiteX3" fmla="*/ 198121 w 198120"/>
                  <a:gd name="connsiteY3" fmla="*/ 393287 h 393287"/>
                  <a:gd name="connsiteX4" fmla="*/ 198121 w 198120"/>
                  <a:gd name="connsiteY4" fmla="*/ 393287 h 393287"/>
                  <a:gd name="connsiteX5" fmla="*/ 0 w 198120"/>
                  <a:gd name="connsiteY5" fmla="*/ 393287 h 393287"/>
                  <a:gd name="connsiteX6" fmla="*/ 0 w 198120"/>
                  <a:gd name="connsiteY6" fmla="*/ 393287 h 393287"/>
                  <a:gd name="connsiteX7" fmla="*/ 0 w 198120"/>
                  <a:gd name="connsiteY7" fmla="*/ 38291 h 393287"/>
                  <a:gd name="connsiteX8" fmla="*/ 37910 w 198120"/>
                  <a:gd name="connsiteY8" fmla="*/ 0 h 393287"/>
                  <a:gd name="connsiteX9" fmla="*/ 38386 w 198120"/>
                  <a:gd name="connsiteY9" fmla="*/ 0 h 39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120" h="393287">
                    <a:moveTo>
                      <a:pt x="38386" y="0"/>
                    </a:moveTo>
                    <a:lnTo>
                      <a:pt x="160021" y="0"/>
                    </a:lnTo>
                    <a:cubicBezTo>
                      <a:pt x="181061" y="0"/>
                      <a:pt x="198121" y="17059"/>
                      <a:pt x="198121" y="38100"/>
                    </a:cubicBezTo>
                    <a:lnTo>
                      <a:pt x="198121" y="393287"/>
                    </a:lnTo>
                    <a:lnTo>
                      <a:pt x="198121" y="393287"/>
                    </a:lnTo>
                    <a:lnTo>
                      <a:pt x="0" y="393287"/>
                    </a:lnTo>
                    <a:lnTo>
                      <a:pt x="0" y="393287"/>
                    </a:lnTo>
                    <a:lnTo>
                      <a:pt x="0" y="38291"/>
                    </a:lnTo>
                    <a:cubicBezTo>
                      <a:pt x="-104" y="17250"/>
                      <a:pt x="16869" y="105"/>
                      <a:pt x="37910" y="0"/>
                    </a:cubicBezTo>
                    <a:cubicBezTo>
                      <a:pt x="38072" y="0"/>
                      <a:pt x="38224" y="0"/>
                      <a:pt x="38386"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5D7F5FDF-E47B-0E1E-2D95-DC261C0903C4}"/>
                  </a:ext>
                </a:extLst>
              </p:cNvPr>
              <p:cNvSpPr/>
              <p:nvPr/>
            </p:nvSpPr>
            <p:spPr>
              <a:xfrm>
                <a:off x="2204614" y="3517296"/>
                <a:ext cx="88677" cy="256603"/>
              </a:xfrm>
              <a:custGeom>
                <a:avLst/>
                <a:gdLst>
                  <a:gd name="connsiteX0" fmla="*/ 88678 w 88677"/>
                  <a:gd name="connsiteY0" fmla="*/ 0 h 256603"/>
                  <a:gd name="connsiteX1" fmla="*/ 88678 w 88677"/>
                  <a:gd name="connsiteY1" fmla="*/ 238125 h 256603"/>
                  <a:gd name="connsiteX2" fmla="*/ 70295 w 88677"/>
                  <a:gd name="connsiteY2" fmla="*/ 256604 h 256603"/>
                  <a:gd name="connsiteX3" fmla="*/ 0 w 88677"/>
                  <a:gd name="connsiteY3" fmla="*/ 256604 h 256603"/>
                </a:gdLst>
                <a:ahLst/>
                <a:cxnLst>
                  <a:cxn ang="0">
                    <a:pos x="connsiteX0" y="connsiteY0"/>
                  </a:cxn>
                  <a:cxn ang="0">
                    <a:pos x="connsiteX1" y="connsiteY1"/>
                  </a:cxn>
                  <a:cxn ang="0">
                    <a:pos x="connsiteX2" y="connsiteY2"/>
                  </a:cxn>
                  <a:cxn ang="0">
                    <a:pos x="connsiteX3" y="connsiteY3"/>
                  </a:cxn>
                </a:cxnLst>
                <a:rect l="l" t="t" r="r" b="b"/>
                <a:pathLst>
                  <a:path w="88677" h="256603">
                    <a:moveTo>
                      <a:pt x="88678" y="0"/>
                    </a:moveTo>
                    <a:lnTo>
                      <a:pt x="88678" y="238125"/>
                    </a:lnTo>
                    <a:cubicBezTo>
                      <a:pt x="88678" y="248298"/>
                      <a:pt x="80467" y="256546"/>
                      <a:pt x="70295" y="256604"/>
                    </a:cubicBezTo>
                    <a:lnTo>
                      <a:pt x="0" y="256604"/>
                    </a:lnTo>
                  </a:path>
                </a:pathLst>
              </a:custGeom>
              <a:noFill/>
              <a:ln w="9525" cap="rnd">
                <a:solidFill>
                  <a:srgbClr val="263238"/>
                </a:solidFill>
                <a:prstDash val="solid"/>
                <a:round/>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7AB44528-BA1C-9871-652E-78B9311298F0}"/>
                  </a:ext>
                </a:extLst>
              </p:cNvPr>
              <p:cNvSpPr/>
              <p:nvPr/>
            </p:nvSpPr>
            <p:spPr>
              <a:xfrm>
                <a:off x="2293292" y="3459861"/>
                <a:ext cx="9525" cy="26955"/>
              </a:xfrm>
              <a:custGeom>
                <a:avLst/>
                <a:gdLst>
                  <a:gd name="connsiteX0" fmla="*/ 0 w 9525"/>
                  <a:gd name="connsiteY0" fmla="*/ 0 h 26955"/>
                  <a:gd name="connsiteX1" fmla="*/ 0 w 9525"/>
                  <a:gd name="connsiteY1" fmla="*/ 26956 h 26955"/>
                </a:gdLst>
                <a:ahLst/>
                <a:cxnLst>
                  <a:cxn ang="0">
                    <a:pos x="connsiteX0" y="connsiteY0"/>
                  </a:cxn>
                  <a:cxn ang="0">
                    <a:pos x="connsiteX1" y="connsiteY1"/>
                  </a:cxn>
                </a:cxnLst>
                <a:rect l="l" t="t" r="r" b="b"/>
                <a:pathLst>
                  <a:path w="9525" h="26955">
                    <a:moveTo>
                      <a:pt x="0" y="0"/>
                    </a:moveTo>
                    <a:lnTo>
                      <a:pt x="0" y="26956"/>
                    </a:lnTo>
                  </a:path>
                </a:pathLst>
              </a:custGeom>
              <a:ln w="9525" cap="rnd">
                <a:solidFill>
                  <a:srgbClr val="263238"/>
                </a:solidFill>
                <a:prstDash val="solid"/>
                <a:round/>
              </a:ln>
            </p:spPr>
            <p:txBody>
              <a:bodyPr rtlCol="0" anchor="ctr"/>
              <a:lstStyle/>
              <a:p>
                <a:endParaRPr lang="zh-CN" altLang="en-US"/>
              </a:p>
            </p:txBody>
          </p:sp>
        </p:grpSp>
        <p:grpSp>
          <p:nvGrpSpPr>
            <p:cNvPr id="320" name="图形 19">
              <a:extLst>
                <a:ext uri="{FF2B5EF4-FFF2-40B4-BE49-F238E27FC236}">
                  <a16:creationId xmlns:a16="http://schemas.microsoft.com/office/drawing/2014/main" id="{2CB806B4-2BC7-921D-2A7F-6E0A8669B9E0}"/>
                </a:ext>
              </a:extLst>
            </p:cNvPr>
            <p:cNvGrpSpPr/>
            <p:nvPr/>
          </p:nvGrpSpPr>
          <p:grpSpPr>
            <a:xfrm>
              <a:off x="1148023" y="4785645"/>
              <a:ext cx="746491" cy="821626"/>
              <a:chOff x="1148023" y="4785645"/>
              <a:chExt cx="746491" cy="821626"/>
            </a:xfrm>
          </p:grpSpPr>
          <p:sp>
            <p:nvSpPr>
              <p:cNvPr id="321" name="任意多边形: 形状 320">
                <a:extLst>
                  <a:ext uri="{FF2B5EF4-FFF2-40B4-BE49-F238E27FC236}">
                    <a16:creationId xmlns:a16="http://schemas.microsoft.com/office/drawing/2014/main" id="{F89D78A8-53B5-E30A-4259-3C8A48B65FC3}"/>
                  </a:ext>
                </a:extLst>
              </p:cNvPr>
              <p:cNvSpPr/>
              <p:nvPr/>
            </p:nvSpPr>
            <p:spPr>
              <a:xfrm rot="10800000">
                <a:off x="1189725" y="5173218"/>
                <a:ext cx="388715" cy="434054"/>
              </a:xfrm>
              <a:custGeom>
                <a:avLst/>
                <a:gdLst>
                  <a:gd name="connsiteX0" fmla="*/ 0 w 388715"/>
                  <a:gd name="connsiteY0" fmla="*/ 0 h 434054"/>
                  <a:gd name="connsiteX1" fmla="*/ 388715 w 388715"/>
                  <a:gd name="connsiteY1" fmla="*/ 0 h 434054"/>
                  <a:gd name="connsiteX2" fmla="*/ 388715 w 388715"/>
                  <a:gd name="connsiteY2" fmla="*/ 434054 h 434054"/>
                  <a:gd name="connsiteX3" fmla="*/ 0 w 388715"/>
                  <a:gd name="connsiteY3" fmla="*/ 434054 h 434054"/>
                </a:gdLst>
                <a:ahLst/>
                <a:cxnLst>
                  <a:cxn ang="0">
                    <a:pos x="connsiteX0" y="connsiteY0"/>
                  </a:cxn>
                  <a:cxn ang="0">
                    <a:pos x="connsiteX1" y="connsiteY1"/>
                  </a:cxn>
                  <a:cxn ang="0">
                    <a:pos x="connsiteX2" y="connsiteY2"/>
                  </a:cxn>
                  <a:cxn ang="0">
                    <a:pos x="connsiteX3" y="connsiteY3"/>
                  </a:cxn>
                </a:cxnLst>
                <a:rect l="l" t="t" r="r" b="b"/>
                <a:pathLst>
                  <a:path w="388715" h="434054">
                    <a:moveTo>
                      <a:pt x="0" y="0"/>
                    </a:moveTo>
                    <a:lnTo>
                      <a:pt x="388715" y="0"/>
                    </a:lnTo>
                    <a:lnTo>
                      <a:pt x="388715" y="434054"/>
                    </a:lnTo>
                    <a:lnTo>
                      <a:pt x="0" y="434054"/>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E720B3F4-E919-2A8C-E29A-8EA202EDF617}"/>
                  </a:ext>
                </a:extLst>
              </p:cNvPr>
              <p:cNvSpPr/>
              <p:nvPr/>
            </p:nvSpPr>
            <p:spPr>
              <a:xfrm>
                <a:off x="1576536" y="5173122"/>
                <a:ext cx="263842" cy="434054"/>
              </a:xfrm>
              <a:custGeom>
                <a:avLst/>
                <a:gdLst>
                  <a:gd name="connsiteX0" fmla="*/ 0 w 263842"/>
                  <a:gd name="connsiteY0" fmla="*/ 0 h 434054"/>
                  <a:gd name="connsiteX1" fmla="*/ 263843 w 263842"/>
                  <a:gd name="connsiteY1" fmla="*/ 0 h 434054"/>
                  <a:gd name="connsiteX2" fmla="*/ 263843 w 263842"/>
                  <a:gd name="connsiteY2" fmla="*/ 434054 h 434054"/>
                  <a:gd name="connsiteX3" fmla="*/ 0 w 263842"/>
                  <a:gd name="connsiteY3" fmla="*/ 434054 h 434054"/>
                </a:gdLst>
                <a:ahLst/>
                <a:cxnLst>
                  <a:cxn ang="0">
                    <a:pos x="connsiteX0" y="connsiteY0"/>
                  </a:cxn>
                  <a:cxn ang="0">
                    <a:pos x="connsiteX1" y="connsiteY1"/>
                  </a:cxn>
                  <a:cxn ang="0">
                    <a:pos x="connsiteX2" y="connsiteY2"/>
                  </a:cxn>
                  <a:cxn ang="0">
                    <a:pos x="connsiteX3" y="connsiteY3"/>
                  </a:cxn>
                </a:cxnLst>
                <a:rect l="l" t="t" r="r" b="b"/>
                <a:pathLst>
                  <a:path w="263842" h="434054">
                    <a:moveTo>
                      <a:pt x="0" y="0"/>
                    </a:moveTo>
                    <a:lnTo>
                      <a:pt x="263843" y="0"/>
                    </a:lnTo>
                    <a:lnTo>
                      <a:pt x="263843" y="434054"/>
                    </a:lnTo>
                    <a:lnTo>
                      <a:pt x="0" y="434054"/>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FE6F8E32-A73C-B135-7B41-2848647A3272}"/>
                  </a:ext>
                </a:extLst>
              </p:cNvPr>
              <p:cNvSpPr/>
              <p:nvPr/>
            </p:nvSpPr>
            <p:spPr>
              <a:xfrm>
                <a:off x="1148023" y="5017103"/>
                <a:ext cx="192961" cy="105681"/>
              </a:xfrm>
              <a:custGeom>
                <a:avLst/>
                <a:gdLst>
                  <a:gd name="connsiteX0" fmla="*/ 43988 w 192961"/>
                  <a:gd name="connsiteY0" fmla="*/ 67532 h 105681"/>
                  <a:gd name="connsiteX1" fmla="*/ 169242 w 192961"/>
                  <a:gd name="connsiteY1" fmla="*/ 105632 h 105681"/>
                  <a:gd name="connsiteX2" fmla="*/ 184672 w 192961"/>
                  <a:gd name="connsiteY2" fmla="*/ 102584 h 105681"/>
                  <a:gd name="connsiteX3" fmla="*/ 192959 w 192961"/>
                  <a:gd name="connsiteY3" fmla="*/ 88582 h 105681"/>
                  <a:gd name="connsiteX4" fmla="*/ 182005 w 192961"/>
                  <a:gd name="connsiteY4" fmla="*/ 73152 h 105681"/>
                  <a:gd name="connsiteX5" fmla="*/ 91137 w 192961"/>
                  <a:gd name="connsiteY5" fmla="*/ 23717 h 105681"/>
                  <a:gd name="connsiteX6" fmla="*/ 41607 w 192961"/>
                  <a:gd name="connsiteY6" fmla="*/ 9525 h 105681"/>
                  <a:gd name="connsiteX7" fmla="*/ 173 w 192961"/>
                  <a:gd name="connsiteY7" fmla="*/ 0 h 105681"/>
                  <a:gd name="connsiteX8" fmla="*/ 43988 w 192961"/>
                  <a:gd name="connsiteY8" fmla="*/ 67532 h 10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961" h="105681">
                    <a:moveTo>
                      <a:pt x="43988" y="67532"/>
                    </a:moveTo>
                    <a:cubicBezTo>
                      <a:pt x="80880" y="92707"/>
                      <a:pt x="124583" y="105994"/>
                      <a:pt x="169242" y="105632"/>
                    </a:cubicBezTo>
                    <a:cubicBezTo>
                      <a:pt x="174557" y="105928"/>
                      <a:pt x="179872" y="104880"/>
                      <a:pt x="184672" y="102584"/>
                    </a:cubicBezTo>
                    <a:cubicBezTo>
                      <a:pt x="189854" y="99851"/>
                      <a:pt x="193064" y="94440"/>
                      <a:pt x="192959" y="88582"/>
                    </a:cubicBezTo>
                    <a:cubicBezTo>
                      <a:pt x="191721" y="82096"/>
                      <a:pt x="187720" y="76467"/>
                      <a:pt x="182005" y="73152"/>
                    </a:cubicBezTo>
                    <a:cubicBezTo>
                      <a:pt x="154202" y="52464"/>
                      <a:pt x="123609" y="35823"/>
                      <a:pt x="91137" y="23717"/>
                    </a:cubicBezTo>
                    <a:cubicBezTo>
                      <a:pt x="75013" y="17726"/>
                      <a:pt x="58454" y="12982"/>
                      <a:pt x="41607" y="9525"/>
                    </a:cubicBezTo>
                    <a:cubicBezTo>
                      <a:pt x="28081" y="6667"/>
                      <a:pt x="13698" y="0"/>
                      <a:pt x="173" y="0"/>
                    </a:cubicBezTo>
                    <a:cubicBezTo>
                      <a:pt x="-2399" y="29527"/>
                      <a:pt x="24271" y="54292"/>
                      <a:pt x="43988" y="67532"/>
                    </a:cubicBezTo>
                    <a:close/>
                  </a:path>
                </a:pathLst>
              </a:custGeom>
              <a:solidFill>
                <a:schemeClr val="accent1"/>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F3BF470D-8FFA-6211-B3AA-5318E2B55FAF}"/>
                  </a:ext>
                </a:extLst>
              </p:cNvPr>
              <p:cNvSpPr/>
              <p:nvPr/>
            </p:nvSpPr>
            <p:spPr>
              <a:xfrm>
                <a:off x="1697279" y="4873201"/>
                <a:ext cx="109707" cy="146010"/>
              </a:xfrm>
              <a:custGeom>
                <a:avLst/>
                <a:gdLst>
                  <a:gd name="connsiteX0" fmla="*/ 28703 w 109707"/>
                  <a:gd name="connsiteY0" fmla="*/ 42842 h 146010"/>
                  <a:gd name="connsiteX1" fmla="*/ 102712 w 109707"/>
                  <a:gd name="connsiteY1" fmla="*/ 170 h 146010"/>
                  <a:gd name="connsiteX2" fmla="*/ 107475 w 109707"/>
                  <a:gd name="connsiteY2" fmla="*/ 1027 h 146010"/>
                  <a:gd name="connsiteX3" fmla="*/ 109666 w 109707"/>
                  <a:gd name="connsiteY3" fmla="*/ 7790 h 146010"/>
                  <a:gd name="connsiteX4" fmla="*/ 77757 w 109707"/>
                  <a:gd name="connsiteY4" fmla="*/ 112565 h 146010"/>
                  <a:gd name="connsiteX5" fmla="*/ 41371 w 109707"/>
                  <a:gd name="connsiteY5" fmla="*/ 143331 h 146010"/>
                  <a:gd name="connsiteX6" fmla="*/ 8034 w 109707"/>
                  <a:gd name="connsiteY6" fmla="*/ 141330 h 146010"/>
                  <a:gd name="connsiteX7" fmla="*/ 795 w 109707"/>
                  <a:gd name="connsiteY7" fmla="*/ 115994 h 146010"/>
                  <a:gd name="connsiteX8" fmla="*/ 28703 w 109707"/>
                  <a:gd name="connsiteY8" fmla="*/ 42842 h 14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07" h="146010">
                    <a:moveTo>
                      <a:pt x="28703" y="42842"/>
                    </a:moveTo>
                    <a:cubicBezTo>
                      <a:pt x="46639" y="19258"/>
                      <a:pt x="73309" y="3875"/>
                      <a:pt x="102712" y="170"/>
                    </a:cubicBezTo>
                    <a:cubicBezTo>
                      <a:pt x="104351" y="-230"/>
                      <a:pt x="106075" y="84"/>
                      <a:pt x="107475" y="1027"/>
                    </a:cubicBezTo>
                    <a:cubicBezTo>
                      <a:pt x="109104" y="2884"/>
                      <a:pt x="109904" y="5333"/>
                      <a:pt x="109666" y="7790"/>
                    </a:cubicBezTo>
                    <a:cubicBezTo>
                      <a:pt x="110361" y="45204"/>
                      <a:pt x="99188" y="81885"/>
                      <a:pt x="77757" y="112565"/>
                    </a:cubicBezTo>
                    <a:cubicBezTo>
                      <a:pt x="69004" y="126252"/>
                      <a:pt x="56316" y="136968"/>
                      <a:pt x="41371" y="143331"/>
                    </a:cubicBezTo>
                    <a:cubicBezTo>
                      <a:pt x="30494" y="147503"/>
                      <a:pt x="18340" y="146779"/>
                      <a:pt x="8034" y="141330"/>
                    </a:cubicBezTo>
                    <a:cubicBezTo>
                      <a:pt x="-2063" y="135615"/>
                      <a:pt x="-158" y="127329"/>
                      <a:pt x="795" y="115994"/>
                    </a:cubicBezTo>
                    <a:cubicBezTo>
                      <a:pt x="3005" y="89467"/>
                      <a:pt x="12682" y="64102"/>
                      <a:pt x="28703" y="42842"/>
                    </a:cubicBezTo>
                    <a:close/>
                  </a:path>
                </a:pathLst>
              </a:custGeom>
              <a:solidFill>
                <a:schemeClr val="accent1"/>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193DFFAE-BDB0-273C-4936-7AACCF22CDD2}"/>
                  </a:ext>
                </a:extLst>
              </p:cNvPr>
              <p:cNvSpPr/>
              <p:nvPr/>
            </p:nvSpPr>
            <p:spPr>
              <a:xfrm>
                <a:off x="1697279" y="4873201"/>
                <a:ext cx="109707" cy="146010"/>
              </a:xfrm>
              <a:custGeom>
                <a:avLst/>
                <a:gdLst>
                  <a:gd name="connsiteX0" fmla="*/ 28703 w 109707"/>
                  <a:gd name="connsiteY0" fmla="*/ 42842 h 146010"/>
                  <a:gd name="connsiteX1" fmla="*/ 102712 w 109707"/>
                  <a:gd name="connsiteY1" fmla="*/ 170 h 146010"/>
                  <a:gd name="connsiteX2" fmla="*/ 107475 w 109707"/>
                  <a:gd name="connsiteY2" fmla="*/ 1027 h 146010"/>
                  <a:gd name="connsiteX3" fmla="*/ 109666 w 109707"/>
                  <a:gd name="connsiteY3" fmla="*/ 7790 h 146010"/>
                  <a:gd name="connsiteX4" fmla="*/ 77757 w 109707"/>
                  <a:gd name="connsiteY4" fmla="*/ 112565 h 146010"/>
                  <a:gd name="connsiteX5" fmla="*/ 41371 w 109707"/>
                  <a:gd name="connsiteY5" fmla="*/ 143331 h 146010"/>
                  <a:gd name="connsiteX6" fmla="*/ 8034 w 109707"/>
                  <a:gd name="connsiteY6" fmla="*/ 141330 h 146010"/>
                  <a:gd name="connsiteX7" fmla="*/ 795 w 109707"/>
                  <a:gd name="connsiteY7" fmla="*/ 115994 h 146010"/>
                  <a:gd name="connsiteX8" fmla="*/ 28703 w 109707"/>
                  <a:gd name="connsiteY8" fmla="*/ 42842 h 14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07" h="146010">
                    <a:moveTo>
                      <a:pt x="28703" y="42842"/>
                    </a:moveTo>
                    <a:cubicBezTo>
                      <a:pt x="46639" y="19258"/>
                      <a:pt x="73309" y="3875"/>
                      <a:pt x="102712" y="170"/>
                    </a:cubicBezTo>
                    <a:cubicBezTo>
                      <a:pt x="104351" y="-230"/>
                      <a:pt x="106075" y="84"/>
                      <a:pt x="107475" y="1027"/>
                    </a:cubicBezTo>
                    <a:cubicBezTo>
                      <a:pt x="109104" y="2884"/>
                      <a:pt x="109904" y="5333"/>
                      <a:pt x="109666" y="7790"/>
                    </a:cubicBezTo>
                    <a:cubicBezTo>
                      <a:pt x="110361" y="45204"/>
                      <a:pt x="99188" y="81885"/>
                      <a:pt x="77757" y="112565"/>
                    </a:cubicBezTo>
                    <a:cubicBezTo>
                      <a:pt x="69004" y="126252"/>
                      <a:pt x="56316" y="136968"/>
                      <a:pt x="41371" y="143331"/>
                    </a:cubicBezTo>
                    <a:cubicBezTo>
                      <a:pt x="30494" y="147503"/>
                      <a:pt x="18340" y="146779"/>
                      <a:pt x="8034" y="141330"/>
                    </a:cubicBezTo>
                    <a:cubicBezTo>
                      <a:pt x="-2063" y="135615"/>
                      <a:pt x="-158" y="127329"/>
                      <a:pt x="795" y="115994"/>
                    </a:cubicBezTo>
                    <a:cubicBezTo>
                      <a:pt x="3005" y="89467"/>
                      <a:pt x="12682" y="64102"/>
                      <a:pt x="28703" y="42842"/>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67A10F49-32FF-416F-4971-0CA61DA2D99E}"/>
                  </a:ext>
                </a:extLst>
              </p:cNvPr>
              <p:cNvSpPr/>
              <p:nvPr/>
            </p:nvSpPr>
            <p:spPr>
              <a:xfrm>
                <a:off x="1516469" y="4788598"/>
                <a:ext cx="52922" cy="165591"/>
              </a:xfrm>
              <a:custGeom>
                <a:avLst/>
                <a:gdLst>
                  <a:gd name="connsiteX0" fmla="*/ 28348 w 52922"/>
                  <a:gd name="connsiteY0" fmla="*/ 161735 h 165591"/>
                  <a:gd name="connsiteX1" fmla="*/ 52923 w 52922"/>
                  <a:gd name="connsiteY1" fmla="*/ 99536 h 165591"/>
                  <a:gd name="connsiteX2" fmla="*/ 37588 w 52922"/>
                  <a:gd name="connsiteY2" fmla="*/ 44577 h 165591"/>
                  <a:gd name="connsiteX3" fmla="*/ 4345 w 52922"/>
                  <a:gd name="connsiteY3" fmla="*/ 0 h 165591"/>
                  <a:gd name="connsiteX4" fmla="*/ 631 w 52922"/>
                  <a:gd name="connsiteY4" fmla="*/ 127254 h 165591"/>
                  <a:gd name="connsiteX5" fmla="*/ 5298 w 52922"/>
                  <a:gd name="connsiteY5" fmla="*/ 153543 h 165591"/>
                  <a:gd name="connsiteX6" fmla="*/ 24348 w 52922"/>
                  <a:gd name="connsiteY6" fmla="*/ 165545 h 165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922" h="165591">
                    <a:moveTo>
                      <a:pt x="28348" y="161735"/>
                    </a:moveTo>
                    <a:cubicBezTo>
                      <a:pt x="43179" y="144285"/>
                      <a:pt x="51828" y="122415"/>
                      <a:pt x="52923" y="99536"/>
                    </a:cubicBezTo>
                    <a:cubicBezTo>
                      <a:pt x="52770" y="80181"/>
                      <a:pt x="47475" y="61217"/>
                      <a:pt x="37588" y="44577"/>
                    </a:cubicBezTo>
                    <a:cubicBezTo>
                      <a:pt x="27929" y="28708"/>
                      <a:pt x="16795" y="13783"/>
                      <a:pt x="4345" y="0"/>
                    </a:cubicBezTo>
                    <a:cubicBezTo>
                      <a:pt x="345" y="42291"/>
                      <a:pt x="-893" y="84801"/>
                      <a:pt x="631" y="127254"/>
                    </a:cubicBezTo>
                    <a:cubicBezTo>
                      <a:pt x="431" y="136236"/>
                      <a:pt x="2012" y="145180"/>
                      <a:pt x="5298" y="153543"/>
                    </a:cubicBezTo>
                    <a:cubicBezTo>
                      <a:pt x="8355" y="161268"/>
                      <a:pt x="16061" y="166126"/>
                      <a:pt x="24348" y="165545"/>
                    </a:cubicBezTo>
                    <a:close/>
                  </a:path>
                </a:pathLst>
              </a:custGeom>
              <a:solidFill>
                <a:schemeClr val="accent1"/>
              </a:solid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A03A838D-0137-2B70-8BB5-8C62CDB19695}"/>
                  </a:ext>
                </a:extLst>
              </p:cNvPr>
              <p:cNvSpPr/>
              <p:nvPr/>
            </p:nvSpPr>
            <p:spPr>
              <a:xfrm>
                <a:off x="1553369" y="4821174"/>
                <a:ext cx="88961" cy="166306"/>
              </a:xfrm>
              <a:custGeom>
                <a:avLst/>
                <a:gdLst>
                  <a:gd name="connsiteX0" fmla="*/ 45169 w 88961"/>
                  <a:gd name="connsiteY0" fmla="*/ 0 h 166306"/>
                  <a:gd name="connsiteX1" fmla="*/ 402 w 88961"/>
                  <a:gd name="connsiteY1" fmla="*/ 104775 h 166306"/>
                  <a:gd name="connsiteX2" fmla="*/ 6784 w 88961"/>
                  <a:gd name="connsiteY2" fmla="*/ 145828 h 166306"/>
                  <a:gd name="connsiteX3" fmla="*/ 37073 w 88961"/>
                  <a:gd name="connsiteY3" fmla="*/ 166306 h 166306"/>
                  <a:gd name="connsiteX4" fmla="*/ 67267 w 88961"/>
                  <a:gd name="connsiteY4" fmla="*/ 140779 h 166306"/>
                  <a:gd name="connsiteX5" fmla="*/ 87175 w 88961"/>
                  <a:gd name="connsiteY5" fmla="*/ 66770 h 166306"/>
                  <a:gd name="connsiteX6" fmla="*/ 45169 w 88961"/>
                  <a:gd name="connsiteY6" fmla="*/ 0 h 16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961" h="166306">
                    <a:moveTo>
                      <a:pt x="45169" y="0"/>
                    </a:moveTo>
                    <a:cubicBezTo>
                      <a:pt x="18223" y="28461"/>
                      <a:pt x="2345" y="65627"/>
                      <a:pt x="402" y="104775"/>
                    </a:cubicBezTo>
                    <a:cubicBezTo>
                      <a:pt x="-979" y="118777"/>
                      <a:pt x="1212" y="132902"/>
                      <a:pt x="6784" y="145828"/>
                    </a:cubicBezTo>
                    <a:cubicBezTo>
                      <a:pt x="11775" y="158172"/>
                      <a:pt x="23757" y="166268"/>
                      <a:pt x="37073" y="166306"/>
                    </a:cubicBezTo>
                    <a:cubicBezTo>
                      <a:pt x="49932" y="164878"/>
                      <a:pt x="59933" y="152971"/>
                      <a:pt x="67267" y="140779"/>
                    </a:cubicBezTo>
                    <a:cubicBezTo>
                      <a:pt x="79364" y="120587"/>
                      <a:pt x="94128" y="91726"/>
                      <a:pt x="87175" y="66770"/>
                    </a:cubicBezTo>
                    <a:cubicBezTo>
                      <a:pt x="80231" y="40786"/>
                      <a:pt x="65581" y="17507"/>
                      <a:pt x="45169" y="0"/>
                    </a:cubicBezTo>
                    <a:close/>
                  </a:path>
                </a:pathLst>
              </a:custGeom>
              <a:solidFill>
                <a:schemeClr val="accent1"/>
              </a:solid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24DDA533-919F-0B17-E53B-B7B2D5217C4F}"/>
                  </a:ext>
                </a:extLst>
              </p:cNvPr>
              <p:cNvSpPr/>
              <p:nvPr/>
            </p:nvSpPr>
            <p:spPr>
              <a:xfrm>
                <a:off x="1553369" y="4821174"/>
                <a:ext cx="88961" cy="166306"/>
              </a:xfrm>
              <a:custGeom>
                <a:avLst/>
                <a:gdLst>
                  <a:gd name="connsiteX0" fmla="*/ 45169 w 88961"/>
                  <a:gd name="connsiteY0" fmla="*/ 0 h 166306"/>
                  <a:gd name="connsiteX1" fmla="*/ 402 w 88961"/>
                  <a:gd name="connsiteY1" fmla="*/ 104775 h 166306"/>
                  <a:gd name="connsiteX2" fmla="*/ 6784 w 88961"/>
                  <a:gd name="connsiteY2" fmla="*/ 145828 h 166306"/>
                  <a:gd name="connsiteX3" fmla="*/ 37073 w 88961"/>
                  <a:gd name="connsiteY3" fmla="*/ 166306 h 166306"/>
                  <a:gd name="connsiteX4" fmla="*/ 67267 w 88961"/>
                  <a:gd name="connsiteY4" fmla="*/ 140779 h 166306"/>
                  <a:gd name="connsiteX5" fmla="*/ 87175 w 88961"/>
                  <a:gd name="connsiteY5" fmla="*/ 66770 h 166306"/>
                  <a:gd name="connsiteX6" fmla="*/ 45169 w 88961"/>
                  <a:gd name="connsiteY6" fmla="*/ 0 h 16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961" h="166306">
                    <a:moveTo>
                      <a:pt x="45169" y="0"/>
                    </a:moveTo>
                    <a:cubicBezTo>
                      <a:pt x="18223" y="28461"/>
                      <a:pt x="2345" y="65627"/>
                      <a:pt x="402" y="104775"/>
                    </a:cubicBezTo>
                    <a:cubicBezTo>
                      <a:pt x="-979" y="118777"/>
                      <a:pt x="1212" y="132902"/>
                      <a:pt x="6784" y="145828"/>
                    </a:cubicBezTo>
                    <a:cubicBezTo>
                      <a:pt x="11775" y="158172"/>
                      <a:pt x="23757" y="166268"/>
                      <a:pt x="37073" y="166306"/>
                    </a:cubicBezTo>
                    <a:cubicBezTo>
                      <a:pt x="49932" y="164878"/>
                      <a:pt x="59933" y="152971"/>
                      <a:pt x="67267" y="140779"/>
                    </a:cubicBezTo>
                    <a:cubicBezTo>
                      <a:pt x="79364" y="120587"/>
                      <a:pt x="94128" y="91726"/>
                      <a:pt x="87175" y="66770"/>
                    </a:cubicBezTo>
                    <a:cubicBezTo>
                      <a:pt x="80231" y="40786"/>
                      <a:pt x="65581" y="17507"/>
                      <a:pt x="45169" y="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74FB5575-9E98-D43C-8C3A-0589842B3C8F}"/>
                  </a:ext>
                </a:extLst>
              </p:cNvPr>
              <p:cNvSpPr/>
              <p:nvPr/>
            </p:nvSpPr>
            <p:spPr>
              <a:xfrm>
                <a:off x="1627894" y="4785645"/>
                <a:ext cx="79394" cy="183011"/>
              </a:xfrm>
              <a:custGeom>
                <a:avLst/>
                <a:gdLst>
                  <a:gd name="connsiteX0" fmla="*/ 50178 w 79394"/>
                  <a:gd name="connsiteY0" fmla="*/ 175832 h 183011"/>
                  <a:gd name="connsiteX1" fmla="*/ 79325 w 79394"/>
                  <a:gd name="connsiteY1" fmla="*/ 91154 h 183011"/>
                  <a:gd name="connsiteX2" fmla="*/ 59799 w 79394"/>
                  <a:gd name="connsiteY2" fmla="*/ 0 h 183011"/>
                  <a:gd name="connsiteX3" fmla="*/ 9602 w 79394"/>
                  <a:gd name="connsiteY3" fmla="*/ 95250 h 183011"/>
                  <a:gd name="connsiteX4" fmla="*/ 77 w 79394"/>
                  <a:gd name="connsiteY4" fmla="*/ 136303 h 183011"/>
                  <a:gd name="connsiteX5" fmla="*/ 13126 w 79394"/>
                  <a:gd name="connsiteY5" fmla="*/ 174403 h 183011"/>
                  <a:gd name="connsiteX6" fmla="*/ 47702 w 79394"/>
                  <a:gd name="connsiteY6" fmla="*/ 178022 h 183011"/>
                  <a:gd name="connsiteX7" fmla="*/ 44178 w 79394"/>
                  <a:gd name="connsiteY7" fmla="*/ 180213 h 18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394" h="183011">
                    <a:moveTo>
                      <a:pt x="50178" y="175832"/>
                    </a:moveTo>
                    <a:cubicBezTo>
                      <a:pt x="71514" y="155829"/>
                      <a:pt x="80277" y="122492"/>
                      <a:pt x="79325" y="91154"/>
                    </a:cubicBezTo>
                    <a:cubicBezTo>
                      <a:pt x="76982" y="60027"/>
                      <a:pt x="70409" y="29356"/>
                      <a:pt x="59799" y="0"/>
                    </a:cubicBezTo>
                    <a:cubicBezTo>
                      <a:pt x="38624" y="29204"/>
                      <a:pt x="21727" y="61274"/>
                      <a:pt x="9602" y="95250"/>
                    </a:cubicBezTo>
                    <a:cubicBezTo>
                      <a:pt x="4201" y="108318"/>
                      <a:pt x="982" y="122187"/>
                      <a:pt x="77" y="136303"/>
                    </a:cubicBezTo>
                    <a:cubicBezTo>
                      <a:pt x="-666" y="150209"/>
                      <a:pt x="4010" y="163868"/>
                      <a:pt x="13126" y="174403"/>
                    </a:cubicBezTo>
                    <a:cubicBezTo>
                      <a:pt x="22013" y="184309"/>
                      <a:pt x="36957" y="185871"/>
                      <a:pt x="47702" y="178022"/>
                    </a:cubicBezTo>
                    <a:lnTo>
                      <a:pt x="44178" y="180213"/>
                    </a:lnTo>
                    <a:close/>
                  </a:path>
                </a:pathLst>
              </a:custGeom>
              <a:solidFill>
                <a:schemeClr val="accent1"/>
              </a:solid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EFF21D40-DAF7-230D-3D60-583D696B22F7}"/>
                  </a:ext>
                </a:extLst>
              </p:cNvPr>
              <p:cNvSpPr/>
              <p:nvPr/>
            </p:nvSpPr>
            <p:spPr>
              <a:xfrm>
                <a:off x="1627894" y="4785645"/>
                <a:ext cx="79394" cy="183011"/>
              </a:xfrm>
              <a:custGeom>
                <a:avLst/>
                <a:gdLst>
                  <a:gd name="connsiteX0" fmla="*/ 50178 w 79394"/>
                  <a:gd name="connsiteY0" fmla="*/ 175832 h 183011"/>
                  <a:gd name="connsiteX1" fmla="*/ 79325 w 79394"/>
                  <a:gd name="connsiteY1" fmla="*/ 91154 h 183011"/>
                  <a:gd name="connsiteX2" fmla="*/ 59799 w 79394"/>
                  <a:gd name="connsiteY2" fmla="*/ 0 h 183011"/>
                  <a:gd name="connsiteX3" fmla="*/ 9602 w 79394"/>
                  <a:gd name="connsiteY3" fmla="*/ 95250 h 183011"/>
                  <a:gd name="connsiteX4" fmla="*/ 77 w 79394"/>
                  <a:gd name="connsiteY4" fmla="*/ 136303 h 183011"/>
                  <a:gd name="connsiteX5" fmla="*/ 13126 w 79394"/>
                  <a:gd name="connsiteY5" fmla="*/ 174403 h 183011"/>
                  <a:gd name="connsiteX6" fmla="*/ 47702 w 79394"/>
                  <a:gd name="connsiteY6" fmla="*/ 178022 h 183011"/>
                  <a:gd name="connsiteX7" fmla="*/ 44178 w 79394"/>
                  <a:gd name="connsiteY7" fmla="*/ 180213 h 18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394" h="183011">
                    <a:moveTo>
                      <a:pt x="50178" y="175832"/>
                    </a:moveTo>
                    <a:cubicBezTo>
                      <a:pt x="71514" y="155829"/>
                      <a:pt x="80277" y="122492"/>
                      <a:pt x="79325" y="91154"/>
                    </a:cubicBezTo>
                    <a:cubicBezTo>
                      <a:pt x="76982" y="60027"/>
                      <a:pt x="70409" y="29356"/>
                      <a:pt x="59799" y="0"/>
                    </a:cubicBezTo>
                    <a:cubicBezTo>
                      <a:pt x="38624" y="29204"/>
                      <a:pt x="21727" y="61274"/>
                      <a:pt x="9602" y="95250"/>
                    </a:cubicBezTo>
                    <a:cubicBezTo>
                      <a:pt x="4201" y="108318"/>
                      <a:pt x="982" y="122187"/>
                      <a:pt x="77" y="136303"/>
                    </a:cubicBezTo>
                    <a:cubicBezTo>
                      <a:pt x="-666" y="150209"/>
                      <a:pt x="4010" y="163868"/>
                      <a:pt x="13126" y="174403"/>
                    </a:cubicBezTo>
                    <a:cubicBezTo>
                      <a:pt x="22013" y="184309"/>
                      <a:pt x="36957" y="185871"/>
                      <a:pt x="47702" y="178022"/>
                    </a:cubicBezTo>
                    <a:lnTo>
                      <a:pt x="44178" y="180213"/>
                    </a:lnTo>
                    <a:close/>
                  </a:path>
                </a:pathLst>
              </a:custGeom>
              <a:solidFill>
                <a:srgbClr val="000000"/>
              </a:solid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37DF7FBD-8F44-CEDA-AFE1-4B2920D2FF20}"/>
                  </a:ext>
                </a:extLst>
              </p:cNvPr>
              <p:cNvSpPr/>
              <p:nvPr/>
            </p:nvSpPr>
            <p:spPr>
              <a:xfrm>
                <a:off x="1625472" y="4838700"/>
                <a:ext cx="108246" cy="210416"/>
              </a:xfrm>
              <a:custGeom>
                <a:avLst/>
                <a:gdLst>
                  <a:gd name="connsiteX0" fmla="*/ 101177 w 108246"/>
                  <a:gd name="connsiteY0" fmla="*/ 0 h 210416"/>
                  <a:gd name="connsiteX1" fmla="*/ 105178 w 108246"/>
                  <a:gd name="connsiteY1" fmla="*/ 116967 h 210416"/>
                  <a:gd name="connsiteX2" fmla="*/ 45551 w 108246"/>
                  <a:gd name="connsiteY2" fmla="*/ 206788 h 210416"/>
                  <a:gd name="connsiteX3" fmla="*/ 5641 w 108246"/>
                  <a:gd name="connsiteY3" fmla="*/ 199835 h 210416"/>
                  <a:gd name="connsiteX4" fmla="*/ 1641 w 108246"/>
                  <a:gd name="connsiteY4" fmla="*/ 168497 h 210416"/>
                  <a:gd name="connsiteX5" fmla="*/ 15547 w 108246"/>
                  <a:gd name="connsiteY5" fmla="*/ 139922 h 210416"/>
                  <a:gd name="connsiteX6" fmla="*/ 100796 w 108246"/>
                  <a:gd name="connsiteY6" fmla="*/ 190 h 21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46" h="210416">
                    <a:moveTo>
                      <a:pt x="101177" y="0"/>
                    </a:moveTo>
                    <a:cubicBezTo>
                      <a:pt x="106511" y="38767"/>
                      <a:pt x="111750" y="78486"/>
                      <a:pt x="105178" y="116967"/>
                    </a:cubicBezTo>
                    <a:cubicBezTo>
                      <a:pt x="98605" y="155448"/>
                      <a:pt x="77936" y="193167"/>
                      <a:pt x="45551" y="206788"/>
                    </a:cubicBezTo>
                    <a:cubicBezTo>
                      <a:pt x="32026" y="212407"/>
                      <a:pt x="14690" y="212503"/>
                      <a:pt x="5641" y="199835"/>
                    </a:cubicBezTo>
                    <a:cubicBezTo>
                      <a:pt x="-74" y="190424"/>
                      <a:pt x="-1521" y="179041"/>
                      <a:pt x="1641" y="168497"/>
                    </a:cubicBezTo>
                    <a:cubicBezTo>
                      <a:pt x="4841" y="158334"/>
                      <a:pt x="9528" y="148714"/>
                      <a:pt x="15547" y="139922"/>
                    </a:cubicBezTo>
                    <a:cubicBezTo>
                      <a:pt x="41455" y="97822"/>
                      <a:pt x="95367" y="-4096"/>
                      <a:pt x="100796" y="190"/>
                    </a:cubicBezTo>
                    <a:close/>
                  </a:path>
                </a:pathLst>
              </a:custGeom>
              <a:solidFill>
                <a:schemeClr val="accent1"/>
              </a:solid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1DC91BD3-366F-7CCD-DC81-10FAF95052E6}"/>
                  </a:ext>
                </a:extLst>
              </p:cNvPr>
              <p:cNvSpPr/>
              <p:nvPr/>
            </p:nvSpPr>
            <p:spPr>
              <a:xfrm>
                <a:off x="1625472" y="4838700"/>
                <a:ext cx="108246" cy="210416"/>
              </a:xfrm>
              <a:custGeom>
                <a:avLst/>
                <a:gdLst>
                  <a:gd name="connsiteX0" fmla="*/ 101177 w 108246"/>
                  <a:gd name="connsiteY0" fmla="*/ 0 h 210416"/>
                  <a:gd name="connsiteX1" fmla="*/ 105178 w 108246"/>
                  <a:gd name="connsiteY1" fmla="*/ 116967 h 210416"/>
                  <a:gd name="connsiteX2" fmla="*/ 45551 w 108246"/>
                  <a:gd name="connsiteY2" fmla="*/ 206788 h 210416"/>
                  <a:gd name="connsiteX3" fmla="*/ 5641 w 108246"/>
                  <a:gd name="connsiteY3" fmla="*/ 199835 h 210416"/>
                  <a:gd name="connsiteX4" fmla="*/ 1641 w 108246"/>
                  <a:gd name="connsiteY4" fmla="*/ 168497 h 210416"/>
                  <a:gd name="connsiteX5" fmla="*/ 15547 w 108246"/>
                  <a:gd name="connsiteY5" fmla="*/ 139922 h 210416"/>
                  <a:gd name="connsiteX6" fmla="*/ 100796 w 108246"/>
                  <a:gd name="connsiteY6" fmla="*/ 190 h 21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46" h="210416">
                    <a:moveTo>
                      <a:pt x="101177" y="0"/>
                    </a:moveTo>
                    <a:cubicBezTo>
                      <a:pt x="106511" y="38767"/>
                      <a:pt x="111750" y="78486"/>
                      <a:pt x="105178" y="116967"/>
                    </a:cubicBezTo>
                    <a:cubicBezTo>
                      <a:pt x="98605" y="155448"/>
                      <a:pt x="77936" y="193167"/>
                      <a:pt x="45551" y="206788"/>
                    </a:cubicBezTo>
                    <a:cubicBezTo>
                      <a:pt x="32026" y="212407"/>
                      <a:pt x="14690" y="212503"/>
                      <a:pt x="5641" y="199835"/>
                    </a:cubicBezTo>
                    <a:cubicBezTo>
                      <a:pt x="-74" y="190424"/>
                      <a:pt x="-1521" y="179041"/>
                      <a:pt x="1641" y="168497"/>
                    </a:cubicBezTo>
                    <a:cubicBezTo>
                      <a:pt x="4841" y="158334"/>
                      <a:pt x="9528" y="148714"/>
                      <a:pt x="15547" y="139922"/>
                    </a:cubicBezTo>
                    <a:cubicBezTo>
                      <a:pt x="41455" y="97822"/>
                      <a:pt x="95367" y="-4096"/>
                      <a:pt x="100796" y="190"/>
                    </a:cubicBezTo>
                    <a:close/>
                  </a:path>
                </a:pathLst>
              </a:custGeom>
              <a:solidFill>
                <a:schemeClr val="accent1"/>
              </a:solid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64E84DD7-6B3D-F8D2-558F-E4B7CA65F76F}"/>
                  </a:ext>
                </a:extLst>
              </p:cNvPr>
              <p:cNvSpPr/>
              <p:nvPr/>
            </p:nvSpPr>
            <p:spPr>
              <a:xfrm>
                <a:off x="1625472" y="4838700"/>
                <a:ext cx="108246" cy="210416"/>
              </a:xfrm>
              <a:custGeom>
                <a:avLst/>
                <a:gdLst>
                  <a:gd name="connsiteX0" fmla="*/ 101177 w 108246"/>
                  <a:gd name="connsiteY0" fmla="*/ 0 h 210416"/>
                  <a:gd name="connsiteX1" fmla="*/ 105178 w 108246"/>
                  <a:gd name="connsiteY1" fmla="*/ 116967 h 210416"/>
                  <a:gd name="connsiteX2" fmla="*/ 45551 w 108246"/>
                  <a:gd name="connsiteY2" fmla="*/ 206788 h 210416"/>
                  <a:gd name="connsiteX3" fmla="*/ 5641 w 108246"/>
                  <a:gd name="connsiteY3" fmla="*/ 199835 h 210416"/>
                  <a:gd name="connsiteX4" fmla="*/ 1641 w 108246"/>
                  <a:gd name="connsiteY4" fmla="*/ 168497 h 210416"/>
                  <a:gd name="connsiteX5" fmla="*/ 15547 w 108246"/>
                  <a:gd name="connsiteY5" fmla="*/ 139922 h 210416"/>
                  <a:gd name="connsiteX6" fmla="*/ 100796 w 108246"/>
                  <a:gd name="connsiteY6" fmla="*/ 190 h 21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46" h="210416">
                    <a:moveTo>
                      <a:pt x="101177" y="0"/>
                    </a:moveTo>
                    <a:cubicBezTo>
                      <a:pt x="106511" y="38767"/>
                      <a:pt x="111750" y="78486"/>
                      <a:pt x="105178" y="116967"/>
                    </a:cubicBezTo>
                    <a:cubicBezTo>
                      <a:pt x="98605" y="155448"/>
                      <a:pt x="77936" y="193167"/>
                      <a:pt x="45551" y="206788"/>
                    </a:cubicBezTo>
                    <a:cubicBezTo>
                      <a:pt x="32026" y="212407"/>
                      <a:pt x="14690" y="212503"/>
                      <a:pt x="5641" y="199835"/>
                    </a:cubicBezTo>
                    <a:cubicBezTo>
                      <a:pt x="-74" y="190424"/>
                      <a:pt x="-1521" y="179041"/>
                      <a:pt x="1641" y="168497"/>
                    </a:cubicBezTo>
                    <a:cubicBezTo>
                      <a:pt x="4841" y="158334"/>
                      <a:pt x="9528" y="148714"/>
                      <a:pt x="15547" y="139922"/>
                    </a:cubicBezTo>
                    <a:cubicBezTo>
                      <a:pt x="41455" y="97822"/>
                      <a:pt x="95367" y="-4096"/>
                      <a:pt x="100796" y="190"/>
                    </a:cubicBezTo>
                    <a:close/>
                  </a:path>
                </a:pathLst>
              </a:custGeom>
              <a:solidFill>
                <a:srgbClr val="000000"/>
              </a:solid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A54D90CD-83E0-3563-D218-88695A15D934}"/>
                  </a:ext>
                </a:extLst>
              </p:cNvPr>
              <p:cNvSpPr/>
              <p:nvPr/>
            </p:nvSpPr>
            <p:spPr>
              <a:xfrm>
                <a:off x="1534848" y="4890706"/>
                <a:ext cx="121842" cy="194214"/>
              </a:xfrm>
              <a:custGeom>
                <a:avLst/>
                <a:gdLst>
                  <a:gd name="connsiteX0" fmla="*/ 91789 w 121842"/>
                  <a:gd name="connsiteY0" fmla="*/ 0 h 194214"/>
                  <a:gd name="connsiteX1" fmla="*/ 119506 w 121842"/>
                  <a:gd name="connsiteY1" fmla="*/ 74486 h 194214"/>
                  <a:gd name="connsiteX2" fmla="*/ 109981 w 121842"/>
                  <a:gd name="connsiteY2" fmla="*/ 153257 h 194214"/>
                  <a:gd name="connsiteX3" fmla="*/ 51879 w 121842"/>
                  <a:gd name="connsiteY3" fmla="*/ 194215 h 194214"/>
                  <a:gd name="connsiteX4" fmla="*/ 5397 w 121842"/>
                  <a:gd name="connsiteY4" fmla="*/ 165640 h 194214"/>
                  <a:gd name="connsiteX5" fmla="*/ 10826 w 121842"/>
                  <a:gd name="connsiteY5" fmla="*/ 109728 h 194214"/>
                  <a:gd name="connsiteX6" fmla="*/ 91789 w 121842"/>
                  <a:gd name="connsiteY6" fmla="*/ 0 h 19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42" h="194214">
                    <a:moveTo>
                      <a:pt x="91789" y="0"/>
                    </a:moveTo>
                    <a:cubicBezTo>
                      <a:pt x="105209" y="23070"/>
                      <a:pt x="114582" y="48254"/>
                      <a:pt x="119506" y="74486"/>
                    </a:cubicBezTo>
                    <a:cubicBezTo>
                      <a:pt x="124621" y="101098"/>
                      <a:pt x="121288" y="128635"/>
                      <a:pt x="109981" y="153257"/>
                    </a:cubicBezTo>
                    <a:cubicBezTo>
                      <a:pt x="98075" y="176689"/>
                      <a:pt x="75787" y="194024"/>
                      <a:pt x="51879" y="194215"/>
                    </a:cubicBezTo>
                    <a:cubicBezTo>
                      <a:pt x="32391" y="193672"/>
                      <a:pt x="14674" y="182785"/>
                      <a:pt x="5397" y="165640"/>
                    </a:cubicBezTo>
                    <a:cubicBezTo>
                      <a:pt x="-5652" y="146590"/>
                      <a:pt x="2349" y="128683"/>
                      <a:pt x="10826" y="109728"/>
                    </a:cubicBezTo>
                    <a:cubicBezTo>
                      <a:pt x="29876" y="66485"/>
                      <a:pt x="61118" y="32576"/>
                      <a:pt x="91789" y="0"/>
                    </a:cubicBezTo>
                    <a:close/>
                  </a:path>
                </a:pathLst>
              </a:custGeom>
              <a:solidFill>
                <a:schemeClr val="accent1"/>
              </a:solid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F9CF0966-423E-8BA0-CB1B-44B0EB8D922A}"/>
                  </a:ext>
                </a:extLst>
              </p:cNvPr>
              <p:cNvSpPr/>
              <p:nvPr/>
            </p:nvSpPr>
            <p:spPr>
              <a:xfrm>
                <a:off x="1610972" y="4962525"/>
                <a:ext cx="258770" cy="152688"/>
              </a:xfrm>
              <a:custGeom>
                <a:avLst/>
                <a:gdLst>
                  <a:gd name="connsiteX0" fmla="*/ 253599 w 258770"/>
                  <a:gd name="connsiteY0" fmla="*/ 0 h 152688"/>
                  <a:gd name="connsiteX1" fmla="*/ 255504 w 258770"/>
                  <a:gd name="connsiteY1" fmla="*/ 37624 h 152688"/>
                  <a:gd name="connsiteX2" fmla="*/ 234645 w 258770"/>
                  <a:gd name="connsiteY2" fmla="*/ 68675 h 152688"/>
                  <a:gd name="connsiteX3" fmla="*/ 18332 w 258770"/>
                  <a:gd name="connsiteY3" fmla="*/ 151352 h 152688"/>
                  <a:gd name="connsiteX4" fmla="*/ 1377 w 258770"/>
                  <a:gd name="connsiteY4" fmla="*/ 142875 h 152688"/>
                  <a:gd name="connsiteX5" fmla="*/ 6711 w 258770"/>
                  <a:gd name="connsiteY5" fmla="*/ 121253 h 152688"/>
                  <a:gd name="connsiteX6" fmla="*/ 26904 w 258770"/>
                  <a:gd name="connsiteY6" fmla="*/ 112871 h 152688"/>
                  <a:gd name="connsiteX7" fmla="*/ 139966 w 258770"/>
                  <a:gd name="connsiteY7" fmla="*/ 61341 h 152688"/>
                  <a:gd name="connsiteX8" fmla="*/ 253599 w 258770"/>
                  <a:gd name="connsiteY8" fmla="*/ 0 h 15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70" h="152688">
                    <a:moveTo>
                      <a:pt x="253599" y="0"/>
                    </a:moveTo>
                    <a:cubicBezTo>
                      <a:pt x="259753" y="11649"/>
                      <a:pt x="260448" y="25413"/>
                      <a:pt x="255504" y="37624"/>
                    </a:cubicBezTo>
                    <a:cubicBezTo>
                      <a:pt x="250704" y="49273"/>
                      <a:pt x="243608" y="59827"/>
                      <a:pt x="234645" y="68675"/>
                    </a:cubicBezTo>
                    <a:cubicBezTo>
                      <a:pt x="179733" y="128978"/>
                      <a:pt x="99466" y="159648"/>
                      <a:pt x="18332" y="151352"/>
                    </a:cubicBezTo>
                    <a:cubicBezTo>
                      <a:pt x="11655" y="151390"/>
                      <a:pt x="5359" y="148237"/>
                      <a:pt x="1377" y="142875"/>
                    </a:cubicBezTo>
                    <a:cubicBezTo>
                      <a:pt x="-1680" y="135274"/>
                      <a:pt x="463" y="126559"/>
                      <a:pt x="6711" y="121253"/>
                    </a:cubicBezTo>
                    <a:cubicBezTo>
                      <a:pt x="12655" y="116843"/>
                      <a:pt x="19589" y="113967"/>
                      <a:pt x="26904" y="112871"/>
                    </a:cubicBezTo>
                    <a:cubicBezTo>
                      <a:pt x="67405" y="102689"/>
                      <a:pt x="105714" y="85230"/>
                      <a:pt x="139966" y="61341"/>
                    </a:cubicBezTo>
                    <a:cubicBezTo>
                      <a:pt x="174637" y="36671"/>
                      <a:pt x="216261" y="20003"/>
                      <a:pt x="253599" y="0"/>
                    </a:cubicBezTo>
                    <a:close/>
                  </a:path>
                </a:pathLst>
              </a:custGeom>
              <a:solidFill>
                <a:schemeClr val="accent1"/>
              </a:solid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410E0BF7-7E58-EC67-42A1-20F3C5382E70}"/>
                  </a:ext>
                </a:extLst>
              </p:cNvPr>
              <p:cNvSpPr/>
              <p:nvPr/>
            </p:nvSpPr>
            <p:spPr>
              <a:xfrm>
                <a:off x="1610972" y="4962525"/>
                <a:ext cx="258770" cy="152688"/>
              </a:xfrm>
              <a:custGeom>
                <a:avLst/>
                <a:gdLst>
                  <a:gd name="connsiteX0" fmla="*/ 253599 w 258770"/>
                  <a:gd name="connsiteY0" fmla="*/ 0 h 152688"/>
                  <a:gd name="connsiteX1" fmla="*/ 255504 w 258770"/>
                  <a:gd name="connsiteY1" fmla="*/ 37624 h 152688"/>
                  <a:gd name="connsiteX2" fmla="*/ 234645 w 258770"/>
                  <a:gd name="connsiteY2" fmla="*/ 68675 h 152688"/>
                  <a:gd name="connsiteX3" fmla="*/ 18332 w 258770"/>
                  <a:gd name="connsiteY3" fmla="*/ 151352 h 152688"/>
                  <a:gd name="connsiteX4" fmla="*/ 1377 w 258770"/>
                  <a:gd name="connsiteY4" fmla="*/ 142875 h 152688"/>
                  <a:gd name="connsiteX5" fmla="*/ 6711 w 258770"/>
                  <a:gd name="connsiteY5" fmla="*/ 121253 h 152688"/>
                  <a:gd name="connsiteX6" fmla="*/ 26904 w 258770"/>
                  <a:gd name="connsiteY6" fmla="*/ 112871 h 152688"/>
                  <a:gd name="connsiteX7" fmla="*/ 139966 w 258770"/>
                  <a:gd name="connsiteY7" fmla="*/ 61341 h 152688"/>
                  <a:gd name="connsiteX8" fmla="*/ 253599 w 258770"/>
                  <a:gd name="connsiteY8" fmla="*/ 0 h 15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70" h="152688">
                    <a:moveTo>
                      <a:pt x="253599" y="0"/>
                    </a:moveTo>
                    <a:cubicBezTo>
                      <a:pt x="259753" y="11649"/>
                      <a:pt x="260448" y="25413"/>
                      <a:pt x="255504" y="37624"/>
                    </a:cubicBezTo>
                    <a:cubicBezTo>
                      <a:pt x="250704" y="49273"/>
                      <a:pt x="243608" y="59827"/>
                      <a:pt x="234645" y="68675"/>
                    </a:cubicBezTo>
                    <a:cubicBezTo>
                      <a:pt x="179733" y="128978"/>
                      <a:pt x="99466" y="159648"/>
                      <a:pt x="18332" y="151352"/>
                    </a:cubicBezTo>
                    <a:cubicBezTo>
                      <a:pt x="11655" y="151390"/>
                      <a:pt x="5359" y="148237"/>
                      <a:pt x="1377" y="142875"/>
                    </a:cubicBezTo>
                    <a:cubicBezTo>
                      <a:pt x="-1680" y="135274"/>
                      <a:pt x="463" y="126559"/>
                      <a:pt x="6711" y="121253"/>
                    </a:cubicBezTo>
                    <a:cubicBezTo>
                      <a:pt x="12655" y="116843"/>
                      <a:pt x="19589" y="113967"/>
                      <a:pt x="26904" y="112871"/>
                    </a:cubicBezTo>
                    <a:cubicBezTo>
                      <a:pt x="67405" y="102689"/>
                      <a:pt x="105714" y="85230"/>
                      <a:pt x="139966" y="61341"/>
                    </a:cubicBezTo>
                    <a:cubicBezTo>
                      <a:pt x="174637" y="36671"/>
                      <a:pt x="216261" y="20003"/>
                      <a:pt x="253599" y="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D26A1652-9EC2-3426-C1B8-FDBCC6998BBD}"/>
                  </a:ext>
                </a:extLst>
              </p:cNvPr>
              <p:cNvSpPr/>
              <p:nvPr/>
            </p:nvSpPr>
            <p:spPr>
              <a:xfrm>
                <a:off x="1597587" y="4945017"/>
                <a:ext cx="171916" cy="150779"/>
              </a:xfrm>
              <a:custGeom>
                <a:avLst/>
                <a:gdLst>
                  <a:gd name="connsiteX0" fmla="*/ 129062 w 171916"/>
                  <a:gd name="connsiteY0" fmla="*/ 17507 h 150779"/>
                  <a:gd name="connsiteX1" fmla="*/ 151636 w 171916"/>
                  <a:gd name="connsiteY1" fmla="*/ 77 h 150779"/>
                  <a:gd name="connsiteX2" fmla="*/ 167448 w 171916"/>
                  <a:gd name="connsiteY2" fmla="*/ 15983 h 150779"/>
                  <a:gd name="connsiteX3" fmla="*/ 141349 w 171916"/>
                  <a:gd name="connsiteY3" fmla="*/ 105995 h 150779"/>
                  <a:gd name="connsiteX4" fmla="*/ 58101 w 171916"/>
                  <a:gd name="connsiteY4" fmla="*/ 142285 h 150779"/>
                  <a:gd name="connsiteX5" fmla="*/ 28002 w 171916"/>
                  <a:gd name="connsiteY5" fmla="*/ 149905 h 150779"/>
                  <a:gd name="connsiteX6" fmla="*/ 2665 w 171916"/>
                  <a:gd name="connsiteY6" fmla="*/ 129902 h 150779"/>
                  <a:gd name="connsiteX7" fmla="*/ 44861 w 171916"/>
                  <a:gd name="connsiteY7" fmla="*/ 102565 h 150779"/>
                  <a:gd name="connsiteX8" fmla="*/ 129062 w 171916"/>
                  <a:gd name="connsiteY8" fmla="*/ 17507 h 15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916" h="150779">
                    <a:moveTo>
                      <a:pt x="129062" y="17507"/>
                    </a:moveTo>
                    <a:cubicBezTo>
                      <a:pt x="134873" y="8935"/>
                      <a:pt x="142111" y="-971"/>
                      <a:pt x="151636" y="77"/>
                    </a:cubicBezTo>
                    <a:cubicBezTo>
                      <a:pt x="158971" y="934"/>
                      <a:pt x="164400" y="8363"/>
                      <a:pt x="167448" y="15983"/>
                    </a:cubicBezTo>
                    <a:cubicBezTo>
                      <a:pt x="179831" y="47035"/>
                      <a:pt x="164972" y="85039"/>
                      <a:pt x="141349" y="105995"/>
                    </a:cubicBezTo>
                    <a:cubicBezTo>
                      <a:pt x="117727" y="126949"/>
                      <a:pt x="87343" y="134570"/>
                      <a:pt x="58101" y="142285"/>
                    </a:cubicBezTo>
                    <a:lnTo>
                      <a:pt x="28002" y="149905"/>
                    </a:lnTo>
                    <a:cubicBezTo>
                      <a:pt x="16001" y="152857"/>
                      <a:pt x="-8002" y="148857"/>
                      <a:pt x="2665" y="129902"/>
                    </a:cubicBezTo>
                    <a:cubicBezTo>
                      <a:pt x="9809" y="117234"/>
                      <a:pt x="33812" y="110090"/>
                      <a:pt x="44861" y="102565"/>
                    </a:cubicBezTo>
                    <a:cubicBezTo>
                      <a:pt x="78113" y="79867"/>
                      <a:pt x="106697" y="50988"/>
                      <a:pt x="129062" y="17507"/>
                    </a:cubicBezTo>
                    <a:close/>
                  </a:path>
                </a:pathLst>
              </a:custGeom>
              <a:solidFill>
                <a:schemeClr val="accent1"/>
              </a:solid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332DA7BE-458D-0A0F-5F8D-693D92475B4B}"/>
                  </a:ext>
                </a:extLst>
              </p:cNvPr>
              <p:cNvSpPr/>
              <p:nvPr/>
            </p:nvSpPr>
            <p:spPr>
              <a:xfrm>
                <a:off x="1701499" y="5017103"/>
                <a:ext cx="193016" cy="105678"/>
              </a:xfrm>
              <a:custGeom>
                <a:avLst/>
                <a:gdLst>
                  <a:gd name="connsiteX0" fmla="*/ 148976 w 193016"/>
                  <a:gd name="connsiteY0" fmla="*/ 67532 h 105678"/>
                  <a:gd name="connsiteX1" fmla="*/ 23627 w 193016"/>
                  <a:gd name="connsiteY1" fmla="*/ 105632 h 105678"/>
                  <a:gd name="connsiteX2" fmla="*/ 8196 w 193016"/>
                  <a:gd name="connsiteY2" fmla="*/ 102584 h 105678"/>
                  <a:gd name="connsiteX3" fmla="*/ 5 w 193016"/>
                  <a:gd name="connsiteY3" fmla="*/ 88582 h 105678"/>
                  <a:gd name="connsiteX4" fmla="*/ 10958 w 193016"/>
                  <a:gd name="connsiteY4" fmla="*/ 73152 h 105678"/>
                  <a:gd name="connsiteX5" fmla="*/ 101827 w 193016"/>
                  <a:gd name="connsiteY5" fmla="*/ 23717 h 105678"/>
                  <a:gd name="connsiteX6" fmla="*/ 151357 w 193016"/>
                  <a:gd name="connsiteY6" fmla="*/ 9525 h 105678"/>
                  <a:gd name="connsiteX7" fmla="*/ 192791 w 193016"/>
                  <a:gd name="connsiteY7" fmla="*/ 0 h 105678"/>
                  <a:gd name="connsiteX8" fmla="*/ 148976 w 193016"/>
                  <a:gd name="connsiteY8" fmla="*/ 67532 h 1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16" h="105678">
                    <a:moveTo>
                      <a:pt x="148976" y="67532"/>
                    </a:moveTo>
                    <a:cubicBezTo>
                      <a:pt x="112057" y="92716"/>
                      <a:pt x="68318" y="106013"/>
                      <a:pt x="23627" y="105632"/>
                    </a:cubicBezTo>
                    <a:cubicBezTo>
                      <a:pt x="18312" y="105918"/>
                      <a:pt x="13006" y="104870"/>
                      <a:pt x="8196" y="102584"/>
                    </a:cubicBezTo>
                    <a:cubicBezTo>
                      <a:pt x="3034" y="99841"/>
                      <a:pt x="-138" y="94421"/>
                      <a:pt x="5" y="88582"/>
                    </a:cubicBezTo>
                    <a:cubicBezTo>
                      <a:pt x="1205" y="82077"/>
                      <a:pt x="5215" y="76428"/>
                      <a:pt x="10958" y="73152"/>
                    </a:cubicBezTo>
                    <a:cubicBezTo>
                      <a:pt x="38762" y="52464"/>
                      <a:pt x="69356" y="35823"/>
                      <a:pt x="101827" y="23717"/>
                    </a:cubicBezTo>
                    <a:cubicBezTo>
                      <a:pt x="117953" y="17726"/>
                      <a:pt x="134507" y="12982"/>
                      <a:pt x="151357" y="9525"/>
                    </a:cubicBezTo>
                    <a:cubicBezTo>
                      <a:pt x="164787" y="6667"/>
                      <a:pt x="179170" y="0"/>
                      <a:pt x="192791" y="0"/>
                    </a:cubicBezTo>
                    <a:cubicBezTo>
                      <a:pt x="195743" y="29527"/>
                      <a:pt x="169073" y="54292"/>
                      <a:pt x="148976" y="67532"/>
                    </a:cubicBezTo>
                    <a:close/>
                  </a:path>
                </a:pathLst>
              </a:custGeom>
              <a:solidFill>
                <a:schemeClr val="accent1"/>
              </a:solid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C1B3B461-B5F3-167F-558D-D2BDE5B7FDB4}"/>
                  </a:ext>
                </a:extLst>
              </p:cNvPr>
              <p:cNvSpPr/>
              <p:nvPr/>
            </p:nvSpPr>
            <p:spPr>
              <a:xfrm>
                <a:off x="1631074" y="5106981"/>
                <a:ext cx="211325" cy="94075"/>
              </a:xfrm>
              <a:custGeom>
                <a:avLst/>
                <a:gdLst>
                  <a:gd name="connsiteX0" fmla="*/ 98338 w 211325"/>
                  <a:gd name="connsiteY0" fmla="*/ 93669 h 94075"/>
                  <a:gd name="connsiteX1" fmla="*/ 201208 w 211325"/>
                  <a:gd name="connsiteY1" fmla="*/ 50235 h 94075"/>
                  <a:gd name="connsiteX2" fmla="*/ 210733 w 211325"/>
                  <a:gd name="connsiteY2" fmla="*/ 31185 h 94075"/>
                  <a:gd name="connsiteX3" fmla="*/ 198826 w 211325"/>
                  <a:gd name="connsiteY3" fmla="*/ 22136 h 94075"/>
                  <a:gd name="connsiteX4" fmla="*/ 91765 w 211325"/>
                  <a:gd name="connsiteY4" fmla="*/ 133 h 94075"/>
                  <a:gd name="connsiteX5" fmla="*/ 41569 w 211325"/>
                  <a:gd name="connsiteY5" fmla="*/ 13087 h 94075"/>
                  <a:gd name="connsiteX6" fmla="*/ 230 w 211325"/>
                  <a:gd name="connsiteY6" fmla="*/ 51187 h 94075"/>
                  <a:gd name="connsiteX7" fmla="*/ 40140 w 211325"/>
                  <a:gd name="connsiteY7" fmla="*/ 85287 h 94075"/>
                  <a:gd name="connsiteX8" fmla="*/ 98338 w 211325"/>
                  <a:gd name="connsiteY8" fmla="*/ 93669 h 94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5" h="94075">
                    <a:moveTo>
                      <a:pt x="98338" y="93669"/>
                    </a:moveTo>
                    <a:cubicBezTo>
                      <a:pt x="136171" y="89687"/>
                      <a:pt x="171966" y="74571"/>
                      <a:pt x="201208" y="50235"/>
                    </a:cubicBezTo>
                    <a:cubicBezTo>
                      <a:pt x="207018" y="45663"/>
                      <a:pt x="213304" y="38329"/>
                      <a:pt x="210733" y="31185"/>
                    </a:cubicBezTo>
                    <a:cubicBezTo>
                      <a:pt x="208389" y="26480"/>
                      <a:pt x="203989" y="23127"/>
                      <a:pt x="198826" y="22136"/>
                    </a:cubicBezTo>
                    <a:cubicBezTo>
                      <a:pt x="163870" y="10420"/>
                      <a:pt x="128151" y="-1391"/>
                      <a:pt x="91765" y="133"/>
                    </a:cubicBezTo>
                    <a:cubicBezTo>
                      <a:pt x="74297" y="819"/>
                      <a:pt x="57190" y="5239"/>
                      <a:pt x="41569" y="13087"/>
                    </a:cubicBezTo>
                    <a:cubicBezTo>
                      <a:pt x="29281" y="19279"/>
                      <a:pt x="3469" y="34614"/>
                      <a:pt x="230" y="51187"/>
                    </a:cubicBezTo>
                    <a:cubicBezTo>
                      <a:pt x="-3008" y="67761"/>
                      <a:pt x="28805" y="80715"/>
                      <a:pt x="40140" y="85287"/>
                    </a:cubicBezTo>
                    <a:cubicBezTo>
                      <a:pt x="58676" y="92354"/>
                      <a:pt x="78554" y="95212"/>
                      <a:pt x="98338" y="93669"/>
                    </a:cubicBezTo>
                    <a:close/>
                  </a:path>
                </a:pathLst>
              </a:custGeom>
              <a:solidFill>
                <a:schemeClr val="accent1"/>
              </a:solid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7BAD9F73-5526-CD6F-0411-01CFD3019BAC}"/>
                  </a:ext>
                </a:extLst>
              </p:cNvPr>
              <p:cNvSpPr/>
              <p:nvPr/>
            </p:nvSpPr>
            <p:spPr>
              <a:xfrm>
                <a:off x="1631074" y="5106981"/>
                <a:ext cx="211325" cy="94075"/>
              </a:xfrm>
              <a:custGeom>
                <a:avLst/>
                <a:gdLst>
                  <a:gd name="connsiteX0" fmla="*/ 98338 w 211325"/>
                  <a:gd name="connsiteY0" fmla="*/ 93669 h 94075"/>
                  <a:gd name="connsiteX1" fmla="*/ 201208 w 211325"/>
                  <a:gd name="connsiteY1" fmla="*/ 50235 h 94075"/>
                  <a:gd name="connsiteX2" fmla="*/ 210733 w 211325"/>
                  <a:gd name="connsiteY2" fmla="*/ 31185 h 94075"/>
                  <a:gd name="connsiteX3" fmla="*/ 198826 w 211325"/>
                  <a:gd name="connsiteY3" fmla="*/ 22136 h 94075"/>
                  <a:gd name="connsiteX4" fmla="*/ 91765 w 211325"/>
                  <a:gd name="connsiteY4" fmla="*/ 133 h 94075"/>
                  <a:gd name="connsiteX5" fmla="*/ 41569 w 211325"/>
                  <a:gd name="connsiteY5" fmla="*/ 13087 h 94075"/>
                  <a:gd name="connsiteX6" fmla="*/ 230 w 211325"/>
                  <a:gd name="connsiteY6" fmla="*/ 51187 h 94075"/>
                  <a:gd name="connsiteX7" fmla="*/ 40140 w 211325"/>
                  <a:gd name="connsiteY7" fmla="*/ 85287 h 94075"/>
                  <a:gd name="connsiteX8" fmla="*/ 98338 w 211325"/>
                  <a:gd name="connsiteY8" fmla="*/ 93669 h 94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5" h="94075">
                    <a:moveTo>
                      <a:pt x="98338" y="93669"/>
                    </a:moveTo>
                    <a:cubicBezTo>
                      <a:pt x="136171" y="89687"/>
                      <a:pt x="171966" y="74571"/>
                      <a:pt x="201208" y="50235"/>
                    </a:cubicBezTo>
                    <a:cubicBezTo>
                      <a:pt x="207018" y="45663"/>
                      <a:pt x="213304" y="38329"/>
                      <a:pt x="210733" y="31185"/>
                    </a:cubicBezTo>
                    <a:cubicBezTo>
                      <a:pt x="208389" y="26480"/>
                      <a:pt x="203989" y="23127"/>
                      <a:pt x="198826" y="22136"/>
                    </a:cubicBezTo>
                    <a:cubicBezTo>
                      <a:pt x="163870" y="10420"/>
                      <a:pt x="128151" y="-1391"/>
                      <a:pt x="91765" y="133"/>
                    </a:cubicBezTo>
                    <a:cubicBezTo>
                      <a:pt x="74297" y="819"/>
                      <a:pt x="57190" y="5239"/>
                      <a:pt x="41569" y="13087"/>
                    </a:cubicBezTo>
                    <a:cubicBezTo>
                      <a:pt x="29281" y="19279"/>
                      <a:pt x="3469" y="34614"/>
                      <a:pt x="230" y="51187"/>
                    </a:cubicBezTo>
                    <a:cubicBezTo>
                      <a:pt x="-3008" y="67761"/>
                      <a:pt x="28805" y="80715"/>
                      <a:pt x="40140" y="85287"/>
                    </a:cubicBezTo>
                    <a:cubicBezTo>
                      <a:pt x="58676" y="92354"/>
                      <a:pt x="78554" y="95212"/>
                      <a:pt x="98338" y="93669"/>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49F9B133-DC6D-6C7F-4456-E6FC4326FC72}"/>
                  </a:ext>
                </a:extLst>
              </p:cNvPr>
              <p:cNvSpPr/>
              <p:nvPr/>
            </p:nvSpPr>
            <p:spPr>
              <a:xfrm>
                <a:off x="1553288" y="5101139"/>
                <a:ext cx="181171" cy="81287"/>
              </a:xfrm>
              <a:custGeom>
                <a:avLst/>
                <a:gdLst>
                  <a:gd name="connsiteX0" fmla="*/ 30486 w 181171"/>
                  <a:gd name="connsiteY0" fmla="*/ 8166 h 81287"/>
                  <a:gd name="connsiteX1" fmla="*/ 139929 w 181171"/>
                  <a:gd name="connsiteY1" fmla="*/ 2260 h 81287"/>
                  <a:gd name="connsiteX2" fmla="*/ 166218 w 181171"/>
                  <a:gd name="connsiteY2" fmla="*/ 9785 h 81287"/>
                  <a:gd name="connsiteX3" fmla="*/ 181172 w 181171"/>
                  <a:gd name="connsiteY3" fmla="*/ 34169 h 81287"/>
                  <a:gd name="connsiteX4" fmla="*/ 167646 w 181171"/>
                  <a:gd name="connsiteY4" fmla="*/ 59791 h 81287"/>
                  <a:gd name="connsiteX5" fmla="*/ 141834 w 181171"/>
                  <a:gd name="connsiteY5" fmla="*/ 70268 h 81287"/>
                  <a:gd name="connsiteX6" fmla="*/ 61633 w 181171"/>
                  <a:gd name="connsiteY6" fmla="*/ 80270 h 81287"/>
                  <a:gd name="connsiteX7" fmla="*/ 5912 w 181171"/>
                  <a:gd name="connsiteY7" fmla="*/ 49694 h 81287"/>
                  <a:gd name="connsiteX8" fmla="*/ 30486 w 181171"/>
                  <a:gd name="connsiteY8" fmla="*/ 8166 h 8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171" h="81287">
                    <a:moveTo>
                      <a:pt x="30486" y="8166"/>
                    </a:moveTo>
                    <a:cubicBezTo>
                      <a:pt x="66348" y="-121"/>
                      <a:pt x="103381" y="-2122"/>
                      <a:pt x="139929" y="2260"/>
                    </a:cubicBezTo>
                    <a:cubicBezTo>
                      <a:pt x="149139" y="2784"/>
                      <a:pt x="158121" y="5356"/>
                      <a:pt x="166218" y="9785"/>
                    </a:cubicBezTo>
                    <a:cubicBezTo>
                      <a:pt x="174904" y="14957"/>
                      <a:pt x="180495" y="24072"/>
                      <a:pt x="181172" y="34169"/>
                    </a:cubicBezTo>
                    <a:cubicBezTo>
                      <a:pt x="181010" y="44380"/>
                      <a:pt x="175981" y="53895"/>
                      <a:pt x="167646" y="59791"/>
                    </a:cubicBezTo>
                    <a:cubicBezTo>
                      <a:pt x="159769" y="64858"/>
                      <a:pt x="151016" y="68411"/>
                      <a:pt x="141834" y="70268"/>
                    </a:cubicBezTo>
                    <a:cubicBezTo>
                      <a:pt x="115545" y="77222"/>
                      <a:pt x="88494" y="83889"/>
                      <a:pt x="61633" y="80270"/>
                    </a:cubicBezTo>
                    <a:cubicBezTo>
                      <a:pt x="39707" y="77965"/>
                      <a:pt x="19637" y="66944"/>
                      <a:pt x="5912" y="49694"/>
                    </a:cubicBezTo>
                    <a:cubicBezTo>
                      <a:pt x="-10852" y="25977"/>
                      <a:pt x="11436" y="12547"/>
                      <a:pt x="30486" y="8166"/>
                    </a:cubicBezTo>
                    <a:close/>
                  </a:path>
                </a:pathLst>
              </a:custGeom>
              <a:solidFill>
                <a:schemeClr val="accent1"/>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8F5E55CA-3CAA-F491-0FFC-76E89402A220}"/>
                  </a:ext>
                </a:extLst>
              </p:cNvPr>
              <p:cNvSpPr/>
              <p:nvPr/>
            </p:nvSpPr>
            <p:spPr>
              <a:xfrm>
                <a:off x="1553288" y="5101139"/>
                <a:ext cx="181171" cy="81287"/>
              </a:xfrm>
              <a:custGeom>
                <a:avLst/>
                <a:gdLst>
                  <a:gd name="connsiteX0" fmla="*/ 30486 w 181171"/>
                  <a:gd name="connsiteY0" fmla="*/ 8166 h 81287"/>
                  <a:gd name="connsiteX1" fmla="*/ 139929 w 181171"/>
                  <a:gd name="connsiteY1" fmla="*/ 2260 h 81287"/>
                  <a:gd name="connsiteX2" fmla="*/ 166218 w 181171"/>
                  <a:gd name="connsiteY2" fmla="*/ 9785 h 81287"/>
                  <a:gd name="connsiteX3" fmla="*/ 181172 w 181171"/>
                  <a:gd name="connsiteY3" fmla="*/ 34169 h 81287"/>
                  <a:gd name="connsiteX4" fmla="*/ 167646 w 181171"/>
                  <a:gd name="connsiteY4" fmla="*/ 59791 h 81287"/>
                  <a:gd name="connsiteX5" fmla="*/ 141834 w 181171"/>
                  <a:gd name="connsiteY5" fmla="*/ 70268 h 81287"/>
                  <a:gd name="connsiteX6" fmla="*/ 61633 w 181171"/>
                  <a:gd name="connsiteY6" fmla="*/ 80270 h 81287"/>
                  <a:gd name="connsiteX7" fmla="*/ 5912 w 181171"/>
                  <a:gd name="connsiteY7" fmla="*/ 49694 h 81287"/>
                  <a:gd name="connsiteX8" fmla="*/ 30486 w 181171"/>
                  <a:gd name="connsiteY8" fmla="*/ 8166 h 8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171" h="81287">
                    <a:moveTo>
                      <a:pt x="30486" y="8166"/>
                    </a:moveTo>
                    <a:cubicBezTo>
                      <a:pt x="66348" y="-121"/>
                      <a:pt x="103381" y="-2122"/>
                      <a:pt x="139929" y="2260"/>
                    </a:cubicBezTo>
                    <a:cubicBezTo>
                      <a:pt x="149139" y="2784"/>
                      <a:pt x="158121" y="5356"/>
                      <a:pt x="166218" y="9785"/>
                    </a:cubicBezTo>
                    <a:cubicBezTo>
                      <a:pt x="174904" y="14957"/>
                      <a:pt x="180495" y="24072"/>
                      <a:pt x="181172" y="34169"/>
                    </a:cubicBezTo>
                    <a:cubicBezTo>
                      <a:pt x="181010" y="44380"/>
                      <a:pt x="175981" y="53895"/>
                      <a:pt x="167646" y="59791"/>
                    </a:cubicBezTo>
                    <a:cubicBezTo>
                      <a:pt x="159769" y="64858"/>
                      <a:pt x="151016" y="68411"/>
                      <a:pt x="141834" y="70268"/>
                    </a:cubicBezTo>
                    <a:cubicBezTo>
                      <a:pt x="115545" y="77222"/>
                      <a:pt x="88494" y="83889"/>
                      <a:pt x="61633" y="80270"/>
                    </a:cubicBezTo>
                    <a:cubicBezTo>
                      <a:pt x="39707" y="77965"/>
                      <a:pt x="19637" y="66944"/>
                      <a:pt x="5912" y="49694"/>
                    </a:cubicBezTo>
                    <a:cubicBezTo>
                      <a:pt x="-10852" y="25977"/>
                      <a:pt x="11436" y="12547"/>
                      <a:pt x="30486" y="8166"/>
                    </a:cubicBezTo>
                    <a:close/>
                  </a:path>
                </a:pathLst>
              </a:custGeom>
              <a:solidFill>
                <a:srgbClr val="FFFFFF">
                  <a:alpha val="10000"/>
                </a:srgbClr>
              </a:solid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35D3BE0F-2DF2-DAFF-1257-E0927392F537}"/>
                  </a:ext>
                </a:extLst>
              </p:cNvPr>
              <p:cNvSpPr/>
              <p:nvPr/>
            </p:nvSpPr>
            <p:spPr>
              <a:xfrm>
                <a:off x="1453144" y="5035861"/>
                <a:ext cx="163697" cy="94210"/>
              </a:xfrm>
              <a:custGeom>
                <a:avLst/>
                <a:gdLst>
                  <a:gd name="connsiteX0" fmla="*/ 20807 w 163697"/>
                  <a:gd name="connsiteY0" fmla="*/ 73063 h 94210"/>
                  <a:gd name="connsiteX1" fmla="*/ 2900 w 163697"/>
                  <a:gd name="connsiteY1" fmla="*/ 53346 h 94210"/>
                  <a:gd name="connsiteX2" fmla="*/ 4615 w 163697"/>
                  <a:gd name="connsiteY2" fmla="*/ 26676 h 94210"/>
                  <a:gd name="connsiteX3" fmla="*/ 71290 w 163697"/>
                  <a:gd name="connsiteY3" fmla="*/ 292 h 94210"/>
                  <a:gd name="connsiteX4" fmla="*/ 99865 w 163697"/>
                  <a:gd name="connsiteY4" fmla="*/ 6388 h 94210"/>
                  <a:gd name="connsiteX5" fmla="*/ 139203 w 163697"/>
                  <a:gd name="connsiteY5" fmla="*/ 26295 h 94210"/>
                  <a:gd name="connsiteX6" fmla="*/ 157015 w 163697"/>
                  <a:gd name="connsiteY6" fmla="*/ 39535 h 94210"/>
                  <a:gd name="connsiteX7" fmla="*/ 163301 w 163697"/>
                  <a:gd name="connsiteY7" fmla="*/ 61728 h 94210"/>
                  <a:gd name="connsiteX8" fmla="*/ 140155 w 163697"/>
                  <a:gd name="connsiteY8" fmla="*/ 81921 h 94210"/>
                  <a:gd name="connsiteX9" fmla="*/ 63193 w 163697"/>
                  <a:gd name="connsiteY9" fmla="*/ 94113 h 94210"/>
                  <a:gd name="connsiteX10" fmla="*/ 20807 w 163697"/>
                  <a:gd name="connsiteY10" fmla="*/ 73063 h 9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697" h="94210">
                    <a:moveTo>
                      <a:pt x="20807" y="73063"/>
                    </a:moveTo>
                    <a:cubicBezTo>
                      <a:pt x="13368" y="67995"/>
                      <a:pt x="7234" y="61233"/>
                      <a:pt x="2900" y="53346"/>
                    </a:cubicBezTo>
                    <a:cubicBezTo>
                      <a:pt x="-1510" y="44821"/>
                      <a:pt x="-853" y="34563"/>
                      <a:pt x="4615" y="26676"/>
                    </a:cubicBezTo>
                    <a:cubicBezTo>
                      <a:pt x="12901" y="17151"/>
                      <a:pt x="59288" y="2959"/>
                      <a:pt x="71290" y="292"/>
                    </a:cubicBezTo>
                    <a:cubicBezTo>
                      <a:pt x="81224" y="-832"/>
                      <a:pt x="91254" y="1311"/>
                      <a:pt x="99865" y="6388"/>
                    </a:cubicBezTo>
                    <a:cubicBezTo>
                      <a:pt x="113200" y="12579"/>
                      <a:pt x="126249" y="19246"/>
                      <a:pt x="139203" y="26295"/>
                    </a:cubicBezTo>
                    <a:cubicBezTo>
                      <a:pt x="145909" y="29571"/>
                      <a:pt x="151947" y="34058"/>
                      <a:pt x="157015" y="39535"/>
                    </a:cubicBezTo>
                    <a:cubicBezTo>
                      <a:pt x="162377" y="45592"/>
                      <a:pt x="164692" y="53755"/>
                      <a:pt x="163301" y="61728"/>
                    </a:cubicBezTo>
                    <a:cubicBezTo>
                      <a:pt x="159558" y="71986"/>
                      <a:pt x="150823" y="79606"/>
                      <a:pt x="140155" y="81921"/>
                    </a:cubicBezTo>
                    <a:cubicBezTo>
                      <a:pt x="115495" y="90779"/>
                      <a:pt x="89387" y="94913"/>
                      <a:pt x="63193" y="94113"/>
                    </a:cubicBezTo>
                    <a:cubicBezTo>
                      <a:pt x="65289" y="93732"/>
                      <a:pt x="32332" y="81921"/>
                      <a:pt x="20807" y="73063"/>
                    </a:cubicBezTo>
                    <a:close/>
                  </a:path>
                </a:pathLst>
              </a:custGeom>
              <a:solidFill>
                <a:schemeClr val="accent1"/>
              </a:solid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FB1E21E5-B5F9-F3D4-54C7-A45BD864AC3D}"/>
                  </a:ext>
                </a:extLst>
              </p:cNvPr>
              <p:cNvSpPr/>
              <p:nvPr/>
            </p:nvSpPr>
            <p:spPr>
              <a:xfrm>
                <a:off x="1453144" y="5035861"/>
                <a:ext cx="163697" cy="94210"/>
              </a:xfrm>
              <a:custGeom>
                <a:avLst/>
                <a:gdLst>
                  <a:gd name="connsiteX0" fmla="*/ 20807 w 163697"/>
                  <a:gd name="connsiteY0" fmla="*/ 73063 h 94210"/>
                  <a:gd name="connsiteX1" fmla="*/ 2900 w 163697"/>
                  <a:gd name="connsiteY1" fmla="*/ 53346 h 94210"/>
                  <a:gd name="connsiteX2" fmla="*/ 4615 w 163697"/>
                  <a:gd name="connsiteY2" fmla="*/ 26676 h 94210"/>
                  <a:gd name="connsiteX3" fmla="*/ 71290 w 163697"/>
                  <a:gd name="connsiteY3" fmla="*/ 292 h 94210"/>
                  <a:gd name="connsiteX4" fmla="*/ 99865 w 163697"/>
                  <a:gd name="connsiteY4" fmla="*/ 6388 h 94210"/>
                  <a:gd name="connsiteX5" fmla="*/ 139203 w 163697"/>
                  <a:gd name="connsiteY5" fmla="*/ 26295 h 94210"/>
                  <a:gd name="connsiteX6" fmla="*/ 157015 w 163697"/>
                  <a:gd name="connsiteY6" fmla="*/ 39535 h 94210"/>
                  <a:gd name="connsiteX7" fmla="*/ 163301 w 163697"/>
                  <a:gd name="connsiteY7" fmla="*/ 61728 h 94210"/>
                  <a:gd name="connsiteX8" fmla="*/ 140155 w 163697"/>
                  <a:gd name="connsiteY8" fmla="*/ 81921 h 94210"/>
                  <a:gd name="connsiteX9" fmla="*/ 63193 w 163697"/>
                  <a:gd name="connsiteY9" fmla="*/ 94113 h 94210"/>
                  <a:gd name="connsiteX10" fmla="*/ 20807 w 163697"/>
                  <a:gd name="connsiteY10" fmla="*/ 73063 h 9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697" h="94210">
                    <a:moveTo>
                      <a:pt x="20807" y="73063"/>
                    </a:moveTo>
                    <a:cubicBezTo>
                      <a:pt x="13368" y="67995"/>
                      <a:pt x="7234" y="61233"/>
                      <a:pt x="2900" y="53346"/>
                    </a:cubicBezTo>
                    <a:cubicBezTo>
                      <a:pt x="-1510" y="44821"/>
                      <a:pt x="-853" y="34563"/>
                      <a:pt x="4615" y="26676"/>
                    </a:cubicBezTo>
                    <a:cubicBezTo>
                      <a:pt x="12901" y="17151"/>
                      <a:pt x="59288" y="2959"/>
                      <a:pt x="71290" y="292"/>
                    </a:cubicBezTo>
                    <a:cubicBezTo>
                      <a:pt x="81224" y="-832"/>
                      <a:pt x="91254" y="1311"/>
                      <a:pt x="99865" y="6388"/>
                    </a:cubicBezTo>
                    <a:cubicBezTo>
                      <a:pt x="113200" y="12579"/>
                      <a:pt x="126249" y="19246"/>
                      <a:pt x="139203" y="26295"/>
                    </a:cubicBezTo>
                    <a:cubicBezTo>
                      <a:pt x="145909" y="29571"/>
                      <a:pt x="151947" y="34058"/>
                      <a:pt x="157015" y="39535"/>
                    </a:cubicBezTo>
                    <a:cubicBezTo>
                      <a:pt x="162377" y="45592"/>
                      <a:pt x="164692" y="53755"/>
                      <a:pt x="163301" y="61728"/>
                    </a:cubicBezTo>
                    <a:cubicBezTo>
                      <a:pt x="159558" y="71986"/>
                      <a:pt x="150823" y="79606"/>
                      <a:pt x="140155" y="81921"/>
                    </a:cubicBezTo>
                    <a:cubicBezTo>
                      <a:pt x="115495" y="90779"/>
                      <a:pt x="89387" y="94913"/>
                      <a:pt x="63193" y="94113"/>
                    </a:cubicBezTo>
                    <a:cubicBezTo>
                      <a:pt x="65289" y="93732"/>
                      <a:pt x="32332" y="81921"/>
                      <a:pt x="20807" y="73063"/>
                    </a:cubicBezTo>
                    <a:close/>
                  </a:path>
                </a:pathLst>
              </a:custGeom>
              <a:solidFill>
                <a:srgbClr val="000000"/>
              </a:solid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16CA2A7B-272D-CCB2-E226-976FE4203037}"/>
                  </a:ext>
                </a:extLst>
              </p:cNvPr>
              <p:cNvSpPr/>
              <p:nvPr/>
            </p:nvSpPr>
            <p:spPr>
              <a:xfrm>
                <a:off x="1507204" y="5121965"/>
                <a:ext cx="91706" cy="76986"/>
              </a:xfrm>
              <a:custGeom>
                <a:avLst/>
                <a:gdLst>
                  <a:gd name="connsiteX0" fmla="*/ 60855 w 91706"/>
                  <a:gd name="connsiteY0" fmla="*/ 5247 h 76986"/>
                  <a:gd name="connsiteX1" fmla="*/ 88477 w 91706"/>
                  <a:gd name="connsiteY1" fmla="*/ 28488 h 76986"/>
                  <a:gd name="connsiteX2" fmla="*/ 83143 w 91706"/>
                  <a:gd name="connsiteY2" fmla="*/ 65159 h 76986"/>
                  <a:gd name="connsiteX3" fmla="*/ 58759 w 91706"/>
                  <a:gd name="connsiteY3" fmla="*/ 73255 h 76986"/>
                  <a:gd name="connsiteX4" fmla="*/ 27136 w 91706"/>
                  <a:gd name="connsiteY4" fmla="*/ 76398 h 76986"/>
                  <a:gd name="connsiteX5" fmla="*/ 8086 w 91706"/>
                  <a:gd name="connsiteY5" fmla="*/ 73065 h 76986"/>
                  <a:gd name="connsiteX6" fmla="*/ 85 w 91706"/>
                  <a:gd name="connsiteY6" fmla="*/ 44490 h 76986"/>
                  <a:gd name="connsiteX7" fmla="*/ 3609 w 91706"/>
                  <a:gd name="connsiteY7" fmla="*/ 15915 h 76986"/>
                  <a:gd name="connsiteX8" fmla="*/ 26565 w 91706"/>
                  <a:gd name="connsiteY8" fmla="*/ 198 h 76986"/>
                  <a:gd name="connsiteX9" fmla="*/ 60855 w 91706"/>
                  <a:gd name="connsiteY9" fmla="*/ 5247 h 7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706" h="76986">
                    <a:moveTo>
                      <a:pt x="60855" y="5247"/>
                    </a:moveTo>
                    <a:cubicBezTo>
                      <a:pt x="72970" y="8676"/>
                      <a:pt x="83029" y="17143"/>
                      <a:pt x="88477" y="28488"/>
                    </a:cubicBezTo>
                    <a:cubicBezTo>
                      <a:pt x="94259" y="40670"/>
                      <a:pt x="92154" y="55129"/>
                      <a:pt x="83143" y="65159"/>
                    </a:cubicBezTo>
                    <a:cubicBezTo>
                      <a:pt x="76104" y="70426"/>
                      <a:pt x="67551" y="73265"/>
                      <a:pt x="58759" y="73255"/>
                    </a:cubicBezTo>
                    <a:lnTo>
                      <a:pt x="27136" y="76398"/>
                    </a:lnTo>
                    <a:cubicBezTo>
                      <a:pt x="20593" y="77827"/>
                      <a:pt x="13754" y="76627"/>
                      <a:pt x="8086" y="73065"/>
                    </a:cubicBezTo>
                    <a:cubicBezTo>
                      <a:pt x="657" y="67064"/>
                      <a:pt x="-10" y="55158"/>
                      <a:pt x="85" y="44490"/>
                    </a:cubicBezTo>
                    <a:cubicBezTo>
                      <a:pt x="-343" y="34831"/>
                      <a:pt x="847" y="25173"/>
                      <a:pt x="3609" y="15915"/>
                    </a:cubicBezTo>
                    <a:cubicBezTo>
                      <a:pt x="6067" y="5542"/>
                      <a:pt x="16001" y="-1269"/>
                      <a:pt x="26565" y="198"/>
                    </a:cubicBezTo>
                    <a:cubicBezTo>
                      <a:pt x="38099" y="1084"/>
                      <a:pt x="49558" y="2770"/>
                      <a:pt x="60855" y="5247"/>
                    </a:cubicBezTo>
                    <a:close/>
                  </a:path>
                </a:pathLst>
              </a:custGeom>
              <a:solidFill>
                <a:schemeClr val="accent1"/>
              </a:solid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27ABA9C9-FA69-DDCF-F642-DD6DA3344321}"/>
                  </a:ext>
                </a:extLst>
              </p:cNvPr>
              <p:cNvSpPr/>
              <p:nvPr/>
            </p:nvSpPr>
            <p:spPr>
              <a:xfrm>
                <a:off x="1236140" y="4873201"/>
                <a:ext cx="109679" cy="146010"/>
              </a:xfrm>
              <a:custGeom>
                <a:avLst/>
                <a:gdLst>
                  <a:gd name="connsiteX0" fmla="*/ 80934 w 109679"/>
                  <a:gd name="connsiteY0" fmla="*/ 42842 h 146010"/>
                  <a:gd name="connsiteX1" fmla="*/ 6925 w 109679"/>
                  <a:gd name="connsiteY1" fmla="*/ 170 h 146010"/>
                  <a:gd name="connsiteX2" fmla="*/ 2163 w 109679"/>
                  <a:gd name="connsiteY2" fmla="*/ 1027 h 146010"/>
                  <a:gd name="connsiteX3" fmla="*/ 67 w 109679"/>
                  <a:gd name="connsiteY3" fmla="*/ 7790 h 146010"/>
                  <a:gd name="connsiteX4" fmla="*/ 31881 w 109679"/>
                  <a:gd name="connsiteY4" fmla="*/ 112565 h 146010"/>
                  <a:gd name="connsiteX5" fmla="*/ 68266 w 109679"/>
                  <a:gd name="connsiteY5" fmla="*/ 143331 h 146010"/>
                  <a:gd name="connsiteX6" fmla="*/ 101604 w 109679"/>
                  <a:gd name="connsiteY6" fmla="*/ 141330 h 146010"/>
                  <a:gd name="connsiteX7" fmla="*/ 108843 w 109679"/>
                  <a:gd name="connsiteY7" fmla="*/ 115994 h 146010"/>
                  <a:gd name="connsiteX8" fmla="*/ 80934 w 109679"/>
                  <a:gd name="connsiteY8" fmla="*/ 42842 h 14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79" h="146010">
                    <a:moveTo>
                      <a:pt x="80934" y="42842"/>
                    </a:moveTo>
                    <a:cubicBezTo>
                      <a:pt x="63008" y="19239"/>
                      <a:pt x="36333" y="3856"/>
                      <a:pt x="6925" y="170"/>
                    </a:cubicBezTo>
                    <a:cubicBezTo>
                      <a:pt x="5288" y="-230"/>
                      <a:pt x="3559" y="84"/>
                      <a:pt x="2163" y="1027"/>
                    </a:cubicBezTo>
                    <a:cubicBezTo>
                      <a:pt x="522" y="2875"/>
                      <a:pt x="-241" y="5342"/>
                      <a:pt x="67" y="7790"/>
                    </a:cubicBezTo>
                    <a:cubicBezTo>
                      <a:pt x="-658" y="45195"/>
                      <a:pt x="10479" y="81875"/>
                      <a:pt x="31881" y="112565"/>
                    </a:cubicBezTo>
                    <a:cubicBezTo>
                      <a:pt x="40684" y="126205"/>
                      <a:pt x="53350" y="136920"/>
                      <a:pt x="68266" y="143331"/>
                    </a:cubicBezTo>
                    <a:cubicBezTo>
                      <a:pt x="79144" y="147503"/>
                      <a:pt x="91298" y="146779"/>
                      <a:pt x="101604" y="141330"/>
                    </a:cubicBezTo>
                    <a:cubicBezTo>
                      <a:pt x="111700" y="135615"/>
                      <a:pt x="109890" y="127329"/>
                      <a:pt x="108843" y="115994"/>
                    </a:cubicBezTo>
                    <a:cubicBezTo>
                      <a:pt x="106633" y="89467"/>
                      <a:pt x="96955" y="64102"/>
                      <a:pt x="80934" y="42842"/>
                    </a:cubicBezTo>
                    <a:close/>
                  </a:path>
                </a:pathLst>
              </a:custGeom>
              <a:solidFill>
                <a:schemeClr val="accent1"/>
              </a:solid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E7261CC0-6A4F-B479-1557-EBE54B948A0A}"/>
                  </a:ext>
                </a:extLst>
              </p:cNvPr>
              <p:cNvSpPr/>
              <p:nvPr/>
            </p:nvSpPr>
            <p:spPr>
              <a:xfrm>
                <a:off x="1236140" y="4873201"/>
                <a:ext cx="109679" cy="146010"/>
              </a:xfrm>
              <a:custGeom>
                <a:avLst/>
                <a:gdLst>
                  <a:gd name="connsiteX0" fmla="*/ 80934 w 109679"/>
                  <a:gd name="connsiteY0" fmla="*/ 42842 h 146010"/>
                  <a:gd name="connsiteX1" fmla="*/ 6925 w 109679"/>
                  <a:gd name="connsiteY1" fmla="*/ 170 h 146010"/>
                  <a:gd name="connsiteX2" fmla="*/ 2163 w 109679"/>
                  <a:gd name="connsiteY2" fmla="*/ 1027 h 146010"/>
                  <a:gd name="connsiteX3" fmla="*/ 67 w 109679"/>
                  <a:gd name="connsiteY3" fmla="*/ 7790 h 146010"/>
                  <a:gd name="connsiteX4" fmla="*/ 31881 w 109679"/>
                  <a:gd name="connsiteY4" fmla="*/ 112565 h 146010"/>
                  <a:gd name="connsiteX5" fmla="*/ 68266 w 109679"/>
                  <a:gd name="connsiteY5" fmla="*/ 143331 h 146010"/>
                  <a:gd name="connsiteX6" fmla="*/ 101604 w 109679"/>
                  <a:gd name="connsiteY6" fmla="*/ 141330 h 146010"/>
                  <a:gd name="connsiteX7" fmla="*/ 108843 w 109679"/>
                  <a:gd name="connsiteY7" fmla="*/ 115994 h 146010"/>
                  <a:gd name="connsiteX8" fmla="*/ 80934 w 109679"/>
                  <a:gd name="connsiteY8" fmla="*/ 42842 h 14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79" h="146010">
                    <a:moveTo>
                      <a:pt x="80934" y="42842"/>
                    </a:moveTo>
                    <a:cubicBezTo>
                      <a:pt x="63008" y="19239"/>
                      <a:pt x="36333" y="3856"/>
                      <a:pt x="6925" y="170"/>
                    </a:cubicBezTo>
                    <a:cubicBezTo>
                      <a:pt x="5288" y="-230"/>
                      <a:pt x="3559" y="84"/>
                      <a:pt x="2163" y="1027"/>
                    </a:cubicBezTo>
                    <a:cubicBezTo>
                      <a:pt x="522" y="2875"/>
                      <a:pt x="-241" y="5342"/>
                      <a:pt x="67" y="7790"/>
                    </a:cubicBezTo>
                    <a:cubicBezTo>
                      <a:pt x="-658" y="45195"/>
                      <a:pt x="10479" y="81875"/>
                      <a:pt x="31881" y="112565"/>
                    </a:cubicBezTo>
                    <a:cubicBezTo>
                      <a:pt x="40684" y="126205"/>
                      <a:pt x="53350" y="136920"/>
                      <a:pt x="68266" y="143331"/>
                    </a:cubicBezTo>
                    <a:cubicBezTo>
                      <a:pt x="79144" y="147503"/>
                      <a:pt x="91298" y="146779"/>
                      <a:pt x="101604" y="141330"/>
                    </a:cubicBezTo>
                    <a:cubicBezTo>
                      <a:pt x="111700" y="135615"/>
                      <a:pt x="109890" y="127329"/>
                      <a:pt x="108843" y="115994"/>
                    </a:cubicBezTo>
                    <a:cubicBezTo>
                      <a:pt x="106633" y="89467"/>
                      <a:pt x="96955" y="64102"/>
                      <a:pt x="80934" y="42842"/>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45AB448B-0E55-6384-5E35-9FE0EB9DE591}"/>
                  </a:ext>
                </a:extLst>
              </p:cNvPr>
              <p:cNvSpPr/>
              <p:nvPr/>
            </p:nvSpPr>
            <p:spPr>
              <a:xfrm>
                <a:off x="1473475" y="4788598"/>
                <a:ext cx="52718" cy="165625"/>
              </a:xfrm>
              <a:custGeom>
                <a:avLst/>
                <a:gdLst>
                  <a:gd name="connsiteX0" fmla="*/ 24575 w 52718"/>
                  <a:gd name="connsiteY0" fmla="*/ 161735 h 165625"/>
                  <a:gd name="connsiteX1" fmla="*/ 0 w 52718"/>
                  <a:gd name="connsiteY1" fmla="*/ 99536 h 165625"/>
                  <a:gd name="connsiteX2" fmla="*/ 15431 w 52718"/>
                  <a:gd name="connsiteY2" fmla="*/ 44577 h 165625"/>
                  <a:gd name="connsiteX3" fmla="*/ 48577 w 52718"/>
                  <a:gd name="connsiteY3" fmla="*/ 0 h 165625"/>
                  <a:gd name="connsiteX4" fmla="*/ 52006 w 52718"/>
                  <a:gd name="connsiteY4" fmla="*/ 127254 h 165625"/>
                  <a:gd name="connsiteX5" fmla="*/ 47244 w 52718"/>
                  <a:gd name="connsiteY5" fmla="*/ 153543 h 165625"/>
                  <a:gd name="connsiteX6" fmla="*/ 28194 w 52718"/>
                  <a:gd name="connsiteY6" fmla="*/ 165545 h 16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18" h="165625">
                    <a:moveTo>
                      <a:pt x="24575" y="161735"/>
                    </a:moveTo>
                    <a:cubicBezTo>
                      <a:pt x="9744" y="144285"/>
                      <a:pt x="1095" y="122415"/>
                      <a:pt x="0" y="99536"/>
                    </a:cubicBezTo>
                    <a:cubicBezTo>
                      <a:pt x="143" y="80163"/>
                      <a:pt x="5467" y="61189"/>
                      <a:pt x="15431" y="44577"/>
                    </a:cubicBezTo>
                    <a:cubicBezTo>
                      <a:pt x="25022" y="28690"/>
                      <a:pt x="36128" y="13764"/>
                      <a:pt x="48577" y="0"/>
                    </a:cubicBezTo>
                    <a:cubicBezTo>
                      <a:pt x="52483" y="42301"/>
                      <a:pt x="53626" y="84811"/>
                      <a:pt x="52006" y="127254"/>
                    </a:cubicBezTo>
                    <a:cubicBezTo>
                      <a:pt x="52178" y="136246"/>
                      <a:pt x="50559" y="145180"/>
                      <a:pt x="47244" y="153543"/>
                    </a:cubicBezTo>
                    <a:cubicBezTo>
                      <a:pt x="44348" y="161401"/>
                      <a:pt x="36528" y="166326"/>
                      <a:pt x="28194" y="165545"/>
                    </a:cubicBezTo>
                    <a:close/>
                  </a:path>
                </a:pathLst>
              </a:custGeom>
              <a:solidFill>
                <a:schemeClr val="accent1"/>
              </a:solid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1954597B-A976-4B37-6070-33DA53406165}"/>
                  </a:ext>
                </a:extLst>
              </p:cNvPr>
              <p:cNvSpPr/>
              <p:nvPr/>
            </p:nvSpPr>
            <p:spPr>
              <a:xfrm>
                <a:off x="1400484" y="4821174"/>
                <a:ext cx="88995" cy="166306"/>
              </a:xfrm>
              <a:custGeom>
                <a:avLst/>
                <a:gdLst>
                  <a:gd name="connsiteX0" fmla="*/ 43749 w 88995"/>
                  <a:gd name="connsiteY0" fmla="*/ 0 h 166306"/>
                  <a:gd name="connsiteX1" fmla="*/ 88612 w 88995"/>
                  <a:gd name="connsiteY1" fmla="*/ 104775 h 166306"/>
                  <a:gd name="connsiteX2" fmla="*/ 82230 w 88995"/>
                  <a:gd name="connsiteY2" fmla="*/ 145828 h 166306"/>
                  <a:gd name="connsiteX3" fmla="*/ 51941 w 88995"/>
                  <a:gd name="connsiteY3" fmla="*/ 166306 h 166306"/>
                  <a:gd name="connsiteX4" fmla="*/ 21747 w 88995"/>
                  <a:gd name="connsiteY4" fmla="*/ 140779 h 166306"/>
                  <a:gd name="connsiteX5" fmla="*/ 1744 w 88995"/>
                  <a:gd name="connsiteY5" fmla="*/ 66770 h 166306"/>
                  <a:gd name="connsiteX6" fmla="*/ 43749 w 88995"/>
                  <a:gd name="connsiteY6" fmla="*/ 0 h 16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995" h="166306">
                    <a:moveTo>
                      <a:pt x="43749" y="0"/>
                    </a:moveTo>
                    <a:cubicBezTo>
                      <a:pt x="70686" y="28480"/>
                      <a:pt x="86593" y="65627"/>
                      <a:pt x="88612" y="104775"/>
                    </a:cubicBezTo>
                    <a:cubicBezTo>
                      <a:pt x="89955" y="118777"/>
                      <a:pt x="87755" y="132893"/>
                      <a:pt x="82230" y="145828"/>
                    </a:cubicBezTo>
                    <a:cubicBezTo>
                      <a:pt x="77239" y="158172"/>
                      <a:pt x="65257" y="166268"/>
                      <a:pt x="51941" y="166306"/>
                    </a:cubicBezTo>
                    <a:cubicBezTo>
                      <a:pt x="38987" y="164878"/>
                      <a:pt x="28986" y="152971"/>
                      <a:pt x="21747" y="140779"/>
                    </a:cubicBezTo>
                    <a:cubicBezTo>
                      <a:pt x="9650" y="120587"/>
                      <a:pt x="-5114" y="91726"/>
                      <a:pt x="1744" y="66770"/>
                    </a:cubicBezTo>
                    <a:cubicBezTo>
                      <a:pt x="8745" y="40805"/>
                      <a:pt x="23375" y="17545"/>
                      <a:pt x="43749" y="0"/>
                    </a:cubicBezTo>
                    <a:close/>
                  </a:path>
                </a:pathLst>
              </a:custGeom>
              <a:solidFill>
                <a:schemeClr val="accent1"/>
              </a:solid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0E3D4CA4-B674-6C41-9502-AEA8294E178E}"/>
                  </a:ext>
                </a:extLst>
              </p:cNvPr>
              <p:cNvSpPr/>
              <p:nvPr/>
            </p:nvSpPr>
            <p:spPr>
              <a:xfrm>
                <a:off x="1400484" y="4821174"/>
                <a:ext cx="88995" cy="166306"/>
              </a:xfrm>
              <a:custGeom>
                <a:avLst/>
                <a:gdLst>
                  <a:gd name="connsiteX0" fmla="*/ 43749 w 88995"/>
                  <a:gd name="connsiteY0" fmla="*/ 0 h 166306"/>
                  <a:gd name="connsiteX1" fmla="*/ 88612 w 88995"/>
                  <a:gd name="connsiteY1" fmla="*/ 104775 h 166306"/>
                  <a:gd name="connsiteX2" fmla="*/ 82230 w 88995"/>
                  <a:gd name="connsiteY2" fmla="*/ 145828 h 166306"/>
                  <a:gd name="connsiteX3" fmla="*/ 51941 w 88995"/>
                  <a:gd name="connsiteY3" fmla="*/ 166306 h 166306"/>
                  <a:gd name="connsiteX4" fmla="*/ 21747 w 88995"/>
                  <a:gd name="connsiteY4" fmla="*/ 140779 h 166306"/>
                  <a:gd name="connsiteX5" fmla="*/ 1744 w 88995"/>
                  <a:gd name="connsiteY5" fmla="*/ 66770 h 166306"/>
                  <a:gd name="connsiteX6" fmla="*/ 43749 w 88995"/>
                  <a:gd name="connsiteY6" fmla="*/ 0 h 16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995" h="166306">
                    <a:moveTo>
                      <a:pt x="43749" y="0"/>
                    </a:moveTo>
                    <a:cubicBezTo>
                      <a:pt x="70686" y="28480"/>
                      <a:pt x="86593" y="65627"/>
                      <a:pt x="88612" y="104775"/>
                    </a:cubicBezTo>
                    <a:cubicBezTo>
                      <a:pt x="89955" y="118777"/>
                      <a:pt x="87755" y="132893"/>
                      <a:pt x="82230" y="145828"/>
                    </a:cubicBezTo>
                    <a:cubicBezTo>
                      <a:pt x="77239" y="158172"/>
                      <a:pt x="65257" y="166268"/>
                      <a:pt x="51941" y="166306"/>
                    </a:cubicBezTo>
                    <a:cubicBezTo>
                      <a:pt x="38987" y="164878"/>
                      <a:pt x="28986" y="152971"/>
                      <a:pt x="21747" y="140779"/>
                    </a:cubicBezTo>
                    <a:cubicBezTo>
                      <a:pt x="9650" y="120587"/>
                      <a:pt x="-5114" y="91726"/>
                      <a:pt x="1744" y="66770"/>
                    </a:cubicBezTo>
                    <a:cubicBezTo>
                      <a:pt x="8745" y="40805"/>
                      <a:pt x="23375" y="17545"/>
                      <a:pt x="43749" y="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8CC69BDB-F25E-9236-0541-789EE5ECF9A6}"/>
                  </a:ext>
                </a:extLst>
              </p:cNvPr>
              <p:cNvSpPr/>
              <p:nvPr/>
            </p:nvSpPr>
            <p:spPr>
              <a:xfrm>
                <a:off x="1335483" y="4785645"/>
                <a:ext cx="78918" cy="183011"/>
              </a:xfrm>
              <a:custGeom>
                <a:avLst/>
                <a:gdLst>
                  <a:gd name="connsiteX0" fmla="*/ 29217 w 78918"/>
                  <a:gd name="connsiteY0" fmla="*/ 175832 h 183011"/>
                  <a:gd name="connsiteX1" fmla="*/ 70 w 78918"/>
                  <a:gd name="connsiteY1" fmla="*/ 91154 h 183011"/>
                  <a:gd name="connsiteX2" fmla="*/ 19120 w 78918"/>
                  <a:gd name="connsiteY2" fmla="*/ 0 h 183011"/>
                  <a:gd name="connsiteX3" fmla="*/ 69317 w 78918"/>
                  <a:gd name="connsiteY3" fmla="*/ 95250 h 183011"/>
                  <a:gd name="connsiteX4" fmla="*/ 78842 w 78918"/>
                  <a:gd name="connsiteY4" fmla="*/ 136303 h 183011"/>
                  <a:gd name="connsiteX5" fmla="*/ 65793 w 78918"/>
                  <a:gd name="connsiteY5" fmla="*/ 174403 h 183011"/>
                  <a:gd name="connsiteX6" fmla="*/ 31217 w 78918"/>
                  <a:gd name="connsiteY6" fmla="*/ 178022 h 183011"/>
                  <a:gd name="connsiteX7" fmla="*/ 34837 w 78918"/>
                  <a:gd name="connsiteY7" fmla="*/ 180213 h 18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918" h="183011">
                    <a:moveTo>
                      <a:pt x="29217" y="175832"/>
                    </a:moveTo>
                    <a:cubicBezTo>
                      <a:pt x="7786" y="155829"/>
                      <a:pt x="-882" y="122492"/>
                      <a:pt x="70" y="91154"/>
                    </a:cubicBezTo>
                    <a:cubicBezTo>
                      <a:pt x="2261" y="60046"/>
                      <a:pt x="8671" y="29385"/>
                      <a:pt x="19120" y="0"/>
                    </a:cubicBezTo>
                    <a:cubicBezTo>
                      <a:pt x="40294" y="29204"/>
                      <a:pt x="57192" y="61274"/>
                      <a:pt x="69317" y="95250"/>
                    </a:cubicBezTo>
                    <a:cubicBezTo>
                      <a:pt x="74718" y="108318"/>
                      <a:pt x="77937" y="122187"/>
                      <a:pt x="78842" y="136303"/>
                    </a:cubicBezTo>
                    <a:cubicBezTo>
                      <a:pt x="79585" y="150209"/>
                      <a:pt x="74908" y="163868"/>
                      <a:pt x="65793" y="174403"/>
                    </a:cubicBezTo>
                    <a:cubicBezTo>
                      <a:pt x="56906" y="184309"/>
                      <a:pt x="41961" y="185871"/>
                      <a:pt x="31217" y="178022"/>
                    </a:cubicBezTo>
                    <a:lnTo>
                      <a:pt x="34837" y="180213"/>
                    </a:lnTo>
                    <a:close/>
                  </a:path>
                </a:pathLst>
              </a:custGeom>
              <a:solidFill>
                <a:schemeClr val="accent1"/>
              </a:solid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D180EB68-53FD-3CAA-59CE-07E27E4F07D0}"/>
                  </a:ext>
                </a:extLst>
              </p:cNvPr>
              <p:cNvSpPr/>
              <p:nvPr/>
            </p:nvSpPr>
            <p:spPr>
              <a:xfrm>
                <a:off x="1335483" y="4785645"/>
                <a:ext cx="78918" cy="183011"/>
              </a:xfrm>
              <a:custGeom>
                <a:avLst/>
                <a:gdLst>
                  <a:gd name="connsiteX0" fmla="*/ 29217 w 78918"/>
                  <a:gd name="connsiteY0" fmla="*/ 175832 h 183011"/>
                  <a:gd name="connsiteX1" fmla="*/ 70 w 78918"/>
                  <a:gd name="connsiteY1" fmla="*/ 91154 h 183011"/>
                  <a:gd name="connsiteX2" fmla="*/ 19120 w 78918"/>
                  <a:gd name="connsiteY2" fmla="*/ 0 h 183011"/>
                  <a:gd name="connsiteX3" fmla="*/ 69317 w 78918"/>
                  <a:gd name="connsiteY3" fmla="*/ 95250 h 183011"/>
                  <a:gd name="connsiteX4" fmla="*/ 78842 w 78918"/>
                  <a:gd name="connsiteY4" fmla="*/ 136303 h 183011"/>
                  <a:gd name="connsiteX5" fmla="*/ 65793 w 78918"/>
                  <a:gd name="connsiteY5" fmla="*/ 174403 h 183011"/>
                  <a:gd name="connsiteX6" fmla="*/ 31217 w 78918"/>
                  <a:gd name="connsiteY6" fmla="*/ 178022 h 183011"/>
                  <a:gd name="connsiteX7" fmla="*/ 34837 w 78918"/>
                  <a:gd name="connsiteY7" fmla="*/ 180213 h 18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918" h="183011">
                    <a:moveTo>
                      <a:pt x="29217" y="175832"/>
                    </a:moveTo>
                    <a:cubicBezTo>
                      <a:pt x="7786" y="155829"/>
                      <a:pt x="-882" y="122492"/>
                      <a:pt x="70" y="91154"/>
                    </a:cubicBezTo>
                    <a:cubicBezTo>
                      <a:pt x="2261" y="60046"/>
                      <a:pt x="8671" y="29385"/>
                      <a:pt x="19120" y="0"/>
                    </a:cubicBezTo>
                    <a:cubicBezTo>
                      <a:pt x="40294" y="29204"/>
                      <a:pt x="57192" y="61274"/>
                      <a:pt x="69317" y="95250"/>
                    </a:cubicBezTo>
                    <a:cubicBezTo>
                      <a:pt x="74718" y="108318"/>
                      <a:pt x="77937" y="122187"/>
                      <a:pt x="78842" y="136303"/>
                    </a:cubicBezTo>
                    <a:cubicBezTo>
                      <a:pt x="79585" y="150209"/>
                      <a:pt x="74908" y="163868"/>
                      <a:pt x="65793" y="174403"/>
                    </a:cubicBezTo>
                    <a:cubicBezTo>
                      <a:pt x="56906" y="184309"/>
                      <a:pt x="41961" y="185871"/>
                      <a:pt x="31217" y="178022"/>
                    </a:cubicBezTo>
                    <a:lnTo>
                      <a:pt x="34837" y="180213"/>
                    </a:lnTo>
                    <a:close/>
                  </a:path>
                </a:pathLst>
              </a:custGeom>
              <a:solidFill>
                <a:srgbClr val="000000"/>
              </a:solid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3DDF0142-15C7-A1C3-6291-45A08E533F07}"/>
                  </a:ext>
                </a:extLst>
              </p:cNvPr>
              <p:cNvSpPr/>
              <p:nvPr/>
            </p:nvSpPr>
            <p:spPr>
              <a:xfrm>
                <a:off x="1308929" y="4838700"/>
                <a:ext cx="108210" cy="210416"/>
              </a:xfrm>
              <a:custGeom>
                <a:avLst/>
                <a:gdLst>
                  <a:gd name="connsiteX0" fmla="*/ 7098 w 108210"/>
                  <a:gd name="connsiteY0" fmla="*/ 0 h 210416"/>
                  <a:gd name="connsiteX1" fmla="*/ 3002 w 108210"/>
                  <a:gd name="connsiteY1" fmla="*/ 116967 h 210416"/>
                  <a:gd name="connsiteX2" fmla="*/ 62724 w 108210"/>
                  <a:gd name="connsiteY2" fmla="*/ 206788 h 210416"/>
                  <a:gd name="connsiteX3" fmla="*/ 102634 w 108210"/>
                  <a:gd name="connsiteY3" fmla="*/ 199835 h 210416"/>
                  <a:gd name="connsiteX4" fmla="*/ 106539 w 108210"/>
                  <a:gd name="connsiteY4" fmla="*/ 168497 h 210416"/>
                  <a:gd name="connsiteX5" fmla="*/ 92633 w 108210"/>
                  <a:gd name="connsiteY5" fmla="*/ 139922 h 210416"/>
                  <a:gd name="connsiteX6" fmla="*/ 6908 w 108210"/>
                  <a:gd name="connsiteY6" fmla="*/ 190 h 21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10" h="210416">
                    <a:moveTo>
                      <a:pt x="7098" y="0"/>
                    </a:moveTo>
                    <a:cubicBezTo>
                      <a:pt x="1764" y="38767"/>
                      <a:pt x="-3475" y="78486"/>
                      <a:pt x="3002" y="116967"/>
                    </a:cubicBezTo>
                    <a:cubicBezTo>
                      <a:pt x="9479" y="155448"/>
                      <a:pt x="30339" y="193167"/>
                      <a:pt x="62724" y="206788"/>
                    </a:cubicBezTo>
                    <a:cubicBezTo>
                      <a:pt x="76154" y="212407"/>
                      <a:pt x="93585" y="212503"/>
                      <a:pt x="102634" y="199835"/>
                    </a:cubicBezTo>
                    <a:cubicBezTo>
                      <a:pt x="108311" y="190414"/>
                      <a:pt x="109730" y="179023"/>
                      <a:pt x="106539" y="168497"/>
                    </a:cubicBezTo>
                    <a:cubicBezTo>
                      <a:pt x="103339" y="158334"/>
                      <a:pt x="98652" y="148714"/>
                      <a:pt x="92633" y="139922"/>
                    </a:cubicBezTo>
                    <a:cubicBezTo>
                      <a:pt x="66820" y="97822"/>
                      <a:pt x="12908" y="-4096"/>
                      <a:pt x="6908" y="190"/>
                    </a:cubicBezTo>
                    <a:close/>
                  </a:path>
                </a:pathLst>
              </a:custGeom>
              <a:solidFill>
                <a:schemeClr val="accent1"/>
              </a:solid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0248F683-E25B-A9BB-12BB-AEFA963906A6}"/>
                  </a:ext>
                </a:extLst>
              </p:cNvPr>
              <p:cNvSpPr/>
              <p:nvPr/>
            </p:nvSpPr>
            <p:spPr>
              <a:xfrm>
                <a:off x="1308929" y="4838700"/>
                <a:ext cx="108210" cy="210416"/>
              </a:xfrm>
              <a:custGeom>
                <a:avLst/>
                <a:gdLst>
                  <a:gd name="connsiteX0" fmla="*/ 7098 w 108210"/>
                  <a:gd name="connsiteY0" fmla="*/ 0 h 210416"/>
                  <a:gd name="connsiteX1" fmla="*/ 3002 w 108210"/>
                  <a:gd name="connsiteY1" fmla="*/ 116967 h 210416"/>
                  <a:gd name="connsiteX2" fmla="*/ 62724 w 108210"/>
                  <a:gd name="connsiteY2" fmla="*/ 206788 h 210416"/>
                  <a:gd name="connsiteX3" fmla="*/ 102634 w 108210"/>
                  <a:gd name="connsiteY3" fmla="*/ 199835 h 210416"/>
                  <a:gd name="connsiteX4" fmla="*/ 106539 w 108210"/>
                  <a:gd name="connsiteY4" fmla="*/ 168497 h 210416"/>
                  <a:gd name="connsiteX5" fmla="*/ 92633 w 108210"/>
                  <a:gd name="connsiteY5" fmla="*/ 139922 h 210416"/>
                  <a:gd name="connsiteX6" fmla="*/ 6908 w 108210"/>
                  <a:gd name="connsiteY6" fmla="*/ 190 h 21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10" h="210416">
                    <a:moveTo>
                      <a:pt x="7098" y="0"/>
                    </a:moveTo>
                    <a:cubicBezTo>
                      <a:pt x="1764" y="38767"/>
                      <a:pt x="-3475" y="78486"/>
                      <a:pt x="3002" y="116967"/>
                    </a:cubicBezTo>
                    <a:cubicBezTo>
                      <a:pt x="9479" y="155448"/>
                      <a:pt x="30339" y="193167"/>
                      <a:pt x="62724" y="206788"/>
                    </a:cubicBezTo>
                    <a:cubicBezTo>
                      <a:pt x="76154" y="212407"/>
                      <a:pt x="93585" y="212503"/>
                      <a:pt x="102634" y="199835"/>
                    </a:cubicBezTo>
                    <a:cubicBezTo>
                      <a:pt x="108311" y="190414"/>
                      <a:pt x="109730" y="179023"/>
                      <a:pt x="106539" y="168497"/>
                    </a:cubicBezTo>
                    <a:cubicBezTo>
                      <a:pt x="103339" y="158334"/>
                      <a:pt x="98652" y="148714"/>
                      <a:pt x="92633" y="139922"/>
                    </a:cubicBezTo>
                    <a:cubicBezTo>
                      <a:pt x="66820" y="97822"/>
                      <a:pt x="12908" y="-4096"/>
                      <a:pt x="6908" y="190"/>
                    </a:cubicBezTo>
                    <a:close/>
                  </a:path>
                </a:pathLst>
              </a:custGeom>
              <a:solidFill>
                <a:schemeClr val="accent1"/>
              </a:solid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F8B7924A-AD56-A704-AB6C-CFC0084F0A26}"/>
                  </a:ext>
                </a:extLst>
              </p:cNvPr>
              <p:cNvSpPr/>
              <p:nvPr/>
            </p:nvSpPr>
            <p:spPr>
              <a:xfrm>
                <a:off x="1308929" y="4838700"/>
                <a:ext cx="108210" cy="210416"/>
              </a:xfrm>
              <a:custGeom>
                <a:avLst/>
                <a:gdLst>
                  <a:gd name="connsiteX0" fmla="*/ 7098 w 108210"/>
                  <a:gd name="connsiteY0" fmla="*/ 0 h 210416"/>
                  <a:gd name="connsiteX1" fmla="*/ 3002 w 108210"/>
                  <a:gd name="connsiteY1" fmla="*/ 116967 h 210416"/>
                  <a:gd name="connsiteX2" fmla="*/ 62724 w 108210"/>
                  <a:gd name="connsiteY2" fmla="*/ 206788 h 210416"/>
                  <a:gd name="connsiteX3" fmla="*/ 102634 w 108210"/>
                  <a:gd name="connsiteY3" fmla="*/ 199835 h 210416"/>
                  <a:gd name="connsiteX4" fmla="*/ 106539 w 108210"/>
                  <a:gd name="connsiteY4" fmla="*/ 168497 h 210416"/>
                  <a:gd name="connsiteX5" fmla="*/ 92633 w 108210"/>
                  <a:gd name="connsiteY5" fmla="*/ 139922 h 210416"/>
                  <a:gd name="connsiteX6" fmla="*/ 6908 w 108210"/>
                  <a:gd name="connsiteY6" fmla="*/ 190 h 21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10" h="210416">
                    <a:moveTo>
                      <a:pt x="7098" y="0"/>
                    </a:moveTo>
                    <a:cubicBezTo>
                      <a:pt x="1764" y="38767"/>
                      <a:pt x="-3475" y="78486"/>
                      <a:pt x="3002" y="116967"/>
                    </a:cubicBezTo>
                    <a:cubicBezTo>
                      <a:pt x="9479" y="155448"/>
                      <a:pt x="30339" y="193167"/>
                      <a:pt x="62724" y="206788"/>
                    </a:cubicBezTo>
                    <a:cubicBezTo>
                      <a:pt x="76154" y="212407"/>
                      <a:pt x="93585" y="212503"/>
                      <a:pt x="102634" y="199835"/>
                    </a:cubicBezTo>
                    <a:cubicBezTo>
                      <a:pt x="108311" y="190414"/>
                      <a:pt x="109730" y="179023"/>
                      <a:pt x="106539" y="168497"/>
                    </a:cubicBezTo>
                    <a:cubicBezTo>
                      <a:pt x="103339" y="158334"/>
                      <a:pt x="98652" y="148714"/>
                      <a:pt x="92633" y="139922"/>
                    </a:cubicBezTo>
                    <a:cubicBezTo>
                      <a:pt x="66820" y="97822"/>
                      <a:pt x="12908" y="-4096"/>
                      <a:pt x="6908" y="190"/>
                    </a:cubicBezTo>
                    <a:close/>
                  </a:path>
                </a:pathLst>
              </a:custGeom>
              <a:solidFill>
                <a:srgbClr val="000000"/>
              </a:solid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C1757FCD-4237-DCC1-F6C9-FC1E7FD1C128}"/>
                  </a:ext>
                </a:extLst>
              </p:cNvPr>
              <p:cNvSpPr/>
              <p:nvPr/>
            </p:nvSpPr>
            <p:spPr>
              <a:xfrm>
                <a:off x="1386176" y="4890706"/>
                <a:ext cx="121914" cy="194214"/>
              </a:xfrm>
              <a:custGeom>
                <a:avLst/>
                <a:gdLst>
                  <a:gd name="connsiteX0" fmla="*/ 29958 w 121914"/>
                  <a:gd name="connsiteY0" fmla="*/ 0 h 194214"/>
                  <a:gd name="connsiteX1" fmla="*/ 2336 w 121914"/>
                  <a:gd name="connsiteY1" fmla="*/ 74486 h 194214"/>
                  <a:gd name="connsiteX2" fmla="*/ 11861 w 121914"/>
                  <a:gd name="connsiteY2" fmla="*/ 153257 h 194214"/>
                  <a:gd name="connsiteX3" fmla="*/ 69963 w 121914"/>
                  <a:gd name="connsiteY3" fmla="*/ 194215 h 194214"/>
                  <a:gd name="connsiteX4" fmla="*/ 116541 w 121914"/>
                  <a:gd name="connsiteY4" fmla="*/ 165640 h 194214"/>
                  <a:gd name="connsiteX5" fmla="*/ 111111 w 121914"/>
                  <a:gd name="connsiteY5" fmla="*/ 109728 h 194214"/>
                  <a:gd name="connsiteX6" fmla="*/ 29958 w 121914"/>
                  <a:gd name="connsiteY6" fmla="*/ 0 h 19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4" h="194214">
                    <a:moveTo>
                      <a:pt x="29958" y="0"/>
                    </a:moveTo>
                    <a:cubicBezTo>
                      <a:pt x="16566" y="23070"/>
                      <a:pt x="7232" y="48263"/>
                      <a:pt x="2336" y="74486"/>
                    </a:cubicBezTo>
                    <a:cubicBezTo>
                      <a:pt x="-2779" y="101098"/>
                      <a:pt x="555" y="128635"/>
                      <a:pt x="11861" y="153257"/>
                    </a:cubicBezTo>
                    <a:cubicBezTo>
                      <a:pt x="23767" y="176689"/>
                      <a:pt x="46151" y="194024"/>
                      <a:pt x="69963" y="194215"/>
                    </a:cubicBezTo>
                    <a:cubicBezTo>
                      <a:pt x="89480" y="193691"/>
                      <a:pt x="107225" y="182794"/>
                      <a:pt x="116541" y="165640"/>
                    </a:cubicBezTo>
                    <a:cubicBezTo>
                      <a:pt x="127590" y="146590"/>
                      <a:pt x="119493" y="128683"/>
                      <a:pt x="111111" y="109728"/>
                    </a:cubicBezTo>
                    <a:cubicBezTo>
                      <a:pt x="92823" y="66485"/>
                      <a:pt x="60629" y="32576"/>
                      <a:pt x="29958" y="0"/>
                    </a:cubicBezTo>
                    <a:close/>
                  </a:path>
                </a:pathLst>
              </a:custGeom>
              <a:solidFill>
                <a:schemeClr val="accent1"/>
              </a:solid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EA7C2B4C-6C79-6554-8831-BB03643AE50F}"/>
                  </a:ext>
                </a:extLst>
              </p:cNvPr>
              <p:cNvSpPr/>
              <p:nvPr/>
            </p:nvSpPr>
            <p:spPr>
              <a:xfrm>
                <a:off x="1173069" y="4965382"/>
                <a:ext cx="253961" cy="149624"/>
              </a:xfrm>
              <a:custGeom>
                <a:avLst/>
                <a:gdLst>
                  <a:gd name="connsiteX0" fmla="*/ 5131 w 253961"/>
                  <a:gd name="connsiteY0" fmla="*/ 0 h 149624"/>
                  <a:gd name="connsiteX1" fmla="*/ 3226 w 253961"/>
                  <a:gd name="connsiteY1" fmla="*/ 36862 h 149624"/>
                  <a:gd name="connsiteX2" fmla="*/ 23705 w 253961"/>
                  <a:gd name="connsiteY2" fmla="*/ 67246 h 149624"/>
                  <a:gd name="connsiteX3" fmla="*/ 235731 w 253961"/>
                  <a:gd name="connsiteY3" fmla="*/ 148304 h 149624"/>
                  <a:gd name="connsiteX4" fmla="*/ 252590 w 253961"/>
                  <a:gd name="connsiteY4" fmla="*/ 139732 h 149624"/>
                  <a:gd name="connsiteX5" fmla="*/ 247352 w 253961"/>
                  <a:gd name="connsiteY5" fmla="*/ 118586 h 149624"/>
                  <a:gd name="connsiteX6" fmla="*/ 227635 w 253961"/>
                  <a:gd name="connsiteY6" fmla="*/ 110395 h 149624"/>
                  <a:gd name="connsiteX7" fmla="*/ 116764 w 253961"/>
                  <a:gd name="connsiteY7" fmla="*/ 59817 h 149624"/>
                  <a:gd name="connsiteX8" fmla="*/ 5131 w 253961"/>
                  <a:gd name="connsiteY8" fmla="*/ 0 h 14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961" h="149624">
                    <a:moveTo>
                      <a:pt x="5131" y="0"/>
                    </a:moveTo>
                    <a:cubicBezTo>
                      <a:pt x="-966" y="11392"/>
                      <a:pt x="-1665" y="24908"/>
                      <a:pt x="3226" y="36862"/>
                    </a:cubicBezTo>
                    <a:cubicBezTo>
                      <a:pt x="7899" y="48282"/>
                      <a:pt x="14869" y="58626"/>
                      <a:pt x="23705" y="67246"/>
                    </a:cubicBezTo>
                    <a:cubicBezTo>
                      <a:pt x="77506" y="126387"/>
                      <a:pt x="156197" y="156477"/>
                      <a:pt x="235731" y="148304"/>
                    </a:cubicBezTo>
                    <a:cubicBezTo>
                      <a:pt x="242418" y="148400"/>
                      <a:pt x="248723" y="145190"/>
                      <a:pt x="252590" y="139732"/>
                    </a:cubicBezTo>
                    <a:cubicBezTo>
                      <a:pt x="255629" y="132293"/>
                      <a:pt x="253505" y="123749"/>
                      <a:pt x="247352" y="118586"/>
                    </a:cubicBezTo>
                    <a:cubicBezTo>
                      <a:pt x="241560" y="114262"/>
                      <a:pt x="234788" y="111443"/>
                      <a:pt x="227635" y="110395"/>
                    </a:cubicBezTo>
                    <a:cubicBezTo>
                      <a:pt x="187916" y="100403"/>
                      <a:pt x="150349" y="83268"/>
                      <a:pt x="116764" y="59817"/>
                    </a:cubicBezTo>
                    <a:cubicBezTo>
                      <a:pt x="82474" y="36195"/>
                      <a:pt x="41707" y="19717"/>
                      <a:pt x="5131" y="0"/>
                    </a:cubicBezTo>
                    <a:close/>
                  </a:path>
                </a:pathLst>
              </a:custGeom>
              <a:solidFill>
                <a:schemeClr val="accent1"/>
              </a:solid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C653AA21-918A-63D7-5D0F-C24E578B8D6E}"/>
                  </a:ext>
                </a:extLst>
              </p:cNvPr>
              <p:cNvSpPr/>
              <p:nvPr/>
            </p:nvSpPr>
            <p:spPr>
              <a:xfrm>
                <a:off x="1173069" y="4965382"/>
                <a:ext cx="253961" cy="149624"/>
              </a:xfrm>
              <a:custGeom>
                <a:avLst/>
                <a:gdLst>
                  <a:gd name="connsiteX0" fmla="*/ 5131 w 253961"/>
                  <a:gd name="connsiteY0" fmla="*/ 0 h 149624"/>
                  <a:gd name="connsiteX1" fmla="*/ 3226 w 253961"/>
                  <a:gd name="connsiteY1" fmla="*/ 36862 h 149624"/>
                  <a:gd name="connsiteX2" fmla="*/ 23705 w 253961"/>
                  <a:gd name="connsiteY2" fmla="*/ 67246 h 149624"/>
                  <a:gd name="connsiteX3" fmla="*/ 235731 w 253961"/>
                  <a:gd name="connsiteY3" fmla="*/ 148304 h 149624"/>
                  <a:gd name="connsiteX4" fmla="*/ 252590 w 253961"/>
                  <a:gd name="connsiteY4" fmla="*/ 139732 h 149624"/>
                  <a:gd name="connsiteX5" fmla="*/ 247352 w 253961"/>
                  <a:gd name="connsiteY5" fmla="*/ 118586 h 149624"/>
                  <a:gd name="connsiteX6" fmla="*/ 227635 w 253961"/>
                  <a:gd name="connsiteY6" fmla="*/ 110395 h 149624"/>
                  <a:gd name="connsiteX7" fmla="*/ 116764 w 253961"/>
                  <a:gd name="connsiteY7" fmla="*/ 59817 h 149624"/>
                  <a:gd name="connsiteX8" fmla="*/ 5131 w 253961"/>
                  <a:gd name="connsiteY8" fmla="*/ 0 h 14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961" h="149624">
                    <a:moveTo>
                      <a:pt x="5131" y="0"/>
                    </a:moveTo>
                    <a:cubicBezTo>
                      <a:pt x="-966" y="11392"/>
                      <a:pt x="-1665" y="24908"/>
                      <a:pt x="3226" y="36862"/>
                    </a:cubicBezTo>
                    <a:cubicBezTo>
                      <a:pt x="7899" y="48282"/>
                      <a:pt x="14869" y="58626"/>
                      <a:pt x="23705" y="67246"/>
                    </a:cubicBezTo>
                    <a:cubicBezTo>
                      <a:pt x="77506" y="126387"/>
                      <a:pt x="156197" y="156477"/>
                      <a:pt x="235731" y="148304"/>
                    </a:cubicBezTo>
                    <a:cubicBezTo>
                      <a:pt x="242418" y="148400"/>
                      <a:pt x="248723" y="145190"/>
                      <a:pt x="252590" y="139732"/>
                    </a:cubicBezTo>
                    <a:cubicBezTo>
                      <a:pt x="255629" y="132293"/>
                      <a:pt x="253505" y="123749"/>
                      <a:pt x="247352" y="118586"/>
                    </a:cubicBezTo>
                    <a:cubicBezTo>
                      <a:pt x="241560" y="114262"/>
                      <a:pt x="234788" y="111443"/>
                      <a:pt x="227635" y="110395"/>
                    </a:cubicBezTo>
                    <a:cubicBezTo>
                      <a:pt x="187916" y="100403"/>
                      <a:pt x="150349" y="83268"/>
                      <a:pt x="116764" y="59817"/>
                    </a:cubicBezTo>
                    <a:cubicBezTo>
                      <a:pt x="82474" y="36195"/>
                      <a:pt x="41707" y="19717"/>
                      <a:pt x="5131" y="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B54701CD-7392-E80F-A075-F3D3B74A053F}"/>
                  </a:ext>
                </a:extLst>
              </p:cNvPr>
              <p:cNvSpPr/>
              <p:nvPr/>
            </p:nvSpPr>
            <p:spPr>
              <a:xfrm>
                <a:off x="1267653" y="4942350"/>
                <a:ext cx="168724" cy="148116"/>
              </a:xfrm>
              <a:custGeom>
                <a:avLst/>
                <a:gdLst>
                  <a:gd name="connsiteX0" fmla="*/ 42087 w 168724"/>
                  <a:gd name="connsiteY0" fmla="*/ 17222 h 148116"/>
                  <a:gd name="connsiteX1" fmla="*/ 19894 w 168724"/>
                  <a:gd name="connsiteY1" fmla="*/ 77 h 148116"/>
                  <a:gd name="connsiteX2" fmla="*/ 4368 w 168724"/>
                  <a:gd name="connsiteY2" fmla="*/ 15793 h 148116"/>
                  <a:gd name="connsiteX3" fmla="*/ 29991 w 168724"/>
                  <a:gd name="connsiteY3" fmla="*/ 104090 h 148116"/>
                  <a:gd name="connsiteX4" fmla="*/ 111715 w 168724"/>
                  <a:gd name="connsiteY4" fmla="*/ 139714 h 148116"/>
                  <a:gd name="connsiteX5" fmla="*/ 141338 w 168724"/>
                  <a:gd name="connsiteY5" fmla="*/ 147238 h 148116"/>
                  <a:gd name="connsiteX6" fmla="*/ 166103 w 168724"/>
                  <a:gd name="connsiteY6" fmla="*/ 127617 h 148116"/>
                  <a:gd name="connsiteX7" fmla="*/ 124669 w 168724"/>
                  <a:gd name="connsiteY7" fmla="*/ 100756 h 148116"/>
                  <a:gd name="connsiteX8" fmla="*/ 42087 w 168724"/>
                  <a:gd name="connsiteY8" fmla="*/ 17222 h 148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24" h="148116">
                    <a:moveTo>
                      <a:pt x="42087" y="17222"/>
                    </a:moveTo>
                    <a:cubicBezTo>
                      <a:pt x="36372" y="8840"/>
                      <a:pt x="29229" y="-971"/>
                      <a:pt x="19894" y="77"/>
                    </a:cubicBezTo>
                    <a:cubicBezTo>
                      <a:pt x="12655" y="935"/>
                      <a:pt x="7416" y="8269"/>
                      <a:pt x="4368" y="15793"/>
                    </a:cubicBezTo>
                    <a:cubicBezTo>
                      <a:pt x="-7728" y="46273"/>
                      <a:pt x="6750" y="83516"/>
                      <a:pt x="29991" y="104090"/>
                    </a:cubicBezTo>
                    <a:cubicBezTo>
                      <a:pt x="53232" y="124664"/>
                      <a:pt x="82950" y="132665"/>
                      <a:pt x="111715" y="139714"/>
                    </a:cubicBezTo>
                    <a:lnTo>
                      <a:pt x="141338" y="147238"/>
                    </a:lnTo>
                    <a:cubicBezTo>
                      <a:pt x="153054" y="150191"/>
                      <a:pt x="176580" y="146191"/>
                      <a:pt x="166103" y="127617"/>
                    </a:cubicBezTo>
                    <a:cubicBezTo>
                      <a:pt x="159054" y="115139"/>
                      <a:pt x="135623" y="108567"/>
                      <a:pt x="124669" y="100756"/>
                    </a:cubicBezTo>
                    <a:cubicBezTo>
                      <a:pt x="92036" y="78468"/>
                      <a:pt x="63995" y="50112"/>
                      <a:pt x="42087" y="17222"/>
                    </a:cubicBezTo>
                    <a:close/>
                  </a:path>
                </a:pathLst>
              </a:custGeom>
              <a:solidFill>
                <a:schemeClr val="accent1"/>
              </a:solid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60937665-BCE4-1AC2-D875-75EAB26AED1A}"/>
                  </a:ext>
                </a:extLst>
              </p:cNvPr>
              <p:cNvSpPr/>
              <p:nvPr/>
            </p:nvSpPr>
            <p:spPr>
              <a:xfrm>
                <a:off x="1200435" y="5106981"/>
                <a:ext cx="211452" cy="94083"/>
              </a:xfrm>
              <a:custGeom>
                <a:avLst/>
                <a:gdLst>
                  <a:gd name="connsiteX0" fmla="*/ 112924 w 211452"/>
                  <a:gd name="connsiteY0" fmla="*/ 93669 h 94083"/>
                  <a:gd name="connsiteX1" fmla="*/ 10150 w 211452"/>
                  <a:gd name="connsiteY1" fmla="*/ 50235 h 94083"/>
                  <a:gd name="connsiteX2" fmla="*/ 625 w 211452"/>
                  <a:gd name="connsiteY2" fmla="*/ 31185 h 94083"/>
                  <a:gd name="connsiteX3" fmla="*/ 12531 w 211452"/>
                  <a:gd name="connsiteY3" fmla="*/ 22136 h 94083"/>
                  <a:gd name="connsiteX4" fmla="*/ 119687 w 211452"/>
                  <a:gd name="connsiteY4" fmla="*/ 133 h 94083"/>
                  <a:gd name="connsiteX5" fmla="*/ 169884 w 211452"/>
                  <a:gd name="connsiteY5" fmla="*/ 13087 h 94083"/>
                  <a:gd name="connsiteX6" fmla="*/ 211222 w 211452"/>
                  <a:gd name="connsiteY6" fmla="*/ 51187 h 94083"/>
                  <a:gd name="connsiteX7" fmla="*/ 171313 w 211452"/>
                  <a:gd name="connsiteY7" fmla="*/ 85287 h 94083"/>
                  <a:gd name="connsiteX8" fmla="*/ 112924 w 211452"/>
                  <a:gd name="connsiteY8" fmla="*/ 93669 h 9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452" h="94083">
                    <a:moveTo>
                      <a:pt x="112924" y="93669"/>
                    </a:moveTo>
                    <a:cubicBezTo>
                      <a:pt x="75117" y="89707"/>
                      <a:pt x="39342" y="74590"/>
                      <a:pt x="10150" y="50235"/>
                    </a:cubicBezTo>
                    <a:cubicBezTo>
                      <a:pt x="4339" y="45663"/>
                      <a:pt x="-2042" y="38329"/>
                      <a:pt x="625" y="31185"/>
                    </a:cubicBezTo>
                    <a:cubicBezTo>
                      <a:pt x="2965" y="26480"/>
                      <a:pt x="7368" y="23127"/>
                      <a:pt x="12531" y="22136"/>
                    </a:cubicBezTo>
                    <a:cubicBezTo>
                      <a:pt x="47488" y="10420"/>
                      <a:pt x="83206" y="-1391"/>
                      <a:pt x="119687" y="133"/>
                    </a:cubicBezTo>
                    <a:cubicBezTo>
                      <a:pt x="137146" y="857"/>
                      <a:pt x="154253" y="5277"/>
                      <a:pt x="169884" y="13087"/>
                    </a:cubicBezTo>
                    <a:cubicBezTo>
                      <a:pt x="182171" y="19279"/>
                      <a:pt x="207984" y="34614"/>
                      <a:pt x="211222" y="51187"/>
                    </a:cubicBezTo>
                    <a:cubicBezTo>
                      <a:pt x="214461" y="67761"/>
                      <a:pt x="182647" y="80715"/>
                      <a:pt x="171313" y="85287"/>
                    </a:cubicBezTo>
                    <a:cubicBezTo>
                      <a:pt x="152710" y="92364"/>
                      <a:pt x="132765" y="95231"/>
                      <a:pt x="112924" y="93669"/>
                    </a:cubicBezTo>
                    <a:close/>
                  </a:path>
                </a:pathLst>
              </a:custGeom>
              <a:solidFill>
                <a:schemeClr val="accent1"/>
              </a:solid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B3246AF2-19FC-375D-F693-DFB9690139A7}"/>
                  </a:ext>
                </a:extLst>
              </p:cNvPr>
              <p:cNvSpPr/>
              <p:nvPr/>
            </p:nvSpPr>
            <p:spPr>
              <a:xfrm>
                <a:off x="1200435" y="5106981"/>
                <a:ext cx="211452" cy="94083"/>
              </a:xfrm>
              <a:custGeom>
                <a:avLst/>
                <a:gdLst>
                  <a:gd name="connsiteX0" fmla="*/ 112924 w 211452"/>
                  <a:gd name="connsiteY0" fmla="*/ 93669 h 94083"/>
                  <a:gd name="connsiteX1" fmla="*/ 10150 w 211452"/>
                  <a:gd name="connsiteY1" fmla="*/ 50235 h 94083"/>
                  <a:gd name="connsiteX2" fmla="*/ 625 w 211452"/>
                  <a:gd name="connsiteY2" fmla="*/ 31185 h 94083"/>
                  <a:gd name="connsiteX3" fmla="*/ 12531 w 211452"/>
                  <a:gd name="connsiteY3" fmla="*/ 22136 h 94083"/>
                  <a:gd name="connsiteX4" fmla="*/ 119687 w 211452"/>
                  <a:gd name="connsiteY4" fmla="*/ 133 h 94083"/>
                  <a:gd name="connsiteX5" fmla="*/ 169884 w 211452"/>
                  <a:gd name="connsiteY5" fmla="*/ 13087 h 94083"/>
                  <a:gd name="connsiteX6" fmla="*/ 211222 w 211452"/>
                  <a:gd name="connsiteY6" fmla="*/ 51187 h 94083"/>
                  <a:gd name="connsiteX7" fmla="*/ 171313 w 211452"/>
                  <a:gd name="connsiteY7" fmla="*/ 85287 h 94083"/>
                  <a:gd name="connsiteX8" fmla="*/ 112924 w 211452"/>
                  <a:gd name="connsiteY8" fmla="*/ 93669 h 9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452" h="94083">
                    <a:moveTo>
                      <a:pt x="112924" y="93669"/>
                    </a:moveTo>
                    <a:cubicBezTo>
                      <a:pt x="75117" y="89707"/>
                      <a:pt x="39342" y="74590"/>
                      <a:pt x="10150" y="50235"/>
                    </a:cubicBezTo>
                    <a:cubicBezTo>
                      <a:pt x="4339" y="45663"/>
                      <a:pt x="-2042" y="38329"/>
                      <a:pt x="625" y="31185"/>
                    </a:cubicBezTo>
                    <a:cubicBezTo>
                      <a:pt x="2965" y="26480"/>
                      <a:pt x="7368" y="23127"/>
                      <a:pt x="12531" y="22136"/>
                    </a:cubicBezTo>
                    <a:cubicBezTo>
                      <a:pt x="47488" y="10420"/>
                      <a:pt x="83206" y="-1391"/>
                      <a:pt x="119687" y="133"/>
                    </a:cubicBezTo>
                    <a:cubicBezTo>
                      <a:pt x="137146" y="857"/>
                      <a:pt x="154253" y="5277"/>
                      <a:pt x="169884" y="13087"/>
                    </a:cubicBezTo>
                    <a:cubicBezTo>
                      <a:pt x="182171" y="19279"/>
                      <a:pt x="207984" y="34614"/>
                      <a:pt x="211222" y="51187"/>
                    </a:cubicBezTo>
                    <a:cubicBezTo>
                      <a:pt x="214461" y="67761"/>
                      <a:pt x="182647" y="80715"/>
                      <a:pt x="171313" y="85287"/>
                    </a:cubicBezTo>
                    <a:cubicBezTo>
                      <a:pt x="152710" y="92364"/>
                      <a:pt x="132765" y="95231"/>
                      <a:pt x="112924" y="93669"/>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E51D500A-4834-3F43-3E08-8E9F51E17180}"/>
                  </a:ext>
                </a:extLst>
              </p:cNvPr>
              <p:cNvSpPr/>
              <p:nvPr/>
            </p:nvSpPr>
            <p:spPr>
              <a:xfrm>
                <a:off x="1308597" y="5101143"/>
                <a:ext cx="181184" cy="81283"/>
              </a:xfrm>
              <a:custGeom>
                <a:avLst/>
                <a:gdLst>
                  <a:gd name="connsiteX0" fmla="*/ 150686 w 181184"/>
                  <a:gd name="connsiteY0" fmla="*/ 8161 h 81283"/>
                  <a:gd name="connsiteX1" fmla="*/ 41148 w 181184"/>
                  <a:gd name="connsiteY1" fmla="*/ 2256 h 81283"/>
                  <a:gd name="connsiteX2" fmla="*/ 14859 w 181184"/>
                  <a:gd name="connsiteY2" fmla="*/ 9780 h 81283"/>
                  <a:gd name="connsiteX3" fmla="*/ 0 w 181184"/>
                  <a:gd name="connsiteY3" fmla="*/ 34165 h 81283"/>
                  <a:gd name="connsiteX4" fmla="*/ 13525 w 181184"/>
                  <a:gd name="connsiteY4" fmla="*/ 59787 h 81283"/>
                  <a:gd name="connsiteX5" fmla="*/ 39243 w 181184"/>
                  <a:gd name="connsiteY5" fmla="*/ 70264 h 81283"/>
                  <a:gd name="connsiteX6" fmla="*/ 119539 w 181184"/>
                  <a:gd name="connsiteY6" fmla="*/ 80266 h 81283"/>
                  <a:gd name="connsiteX7" fmla="*/ 175260 w 181184"/>
                  <a:gd name="connsiteY7" fmla="*/ 49690 h 81283"/>
                  <a:gd name="connsiteX8" fmla="*/ 150686 w 181184"/>
                  <a:gd name="connsiteY8" fmla="*/ 8161 h 8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184" h="81283">
                    <a:moveTo>
                      <a:pt x="150686" y="8161"/>
                    </a:moveTo>
                    <a:cubicBezTo>
                      <a:pt x="114786" y="-125"/>
                      <a:pt x="77724" y="-2116"/>
                      <a:pt x="41148" y="2256"/>
                    </a:cubicBezTo>
                    <a:cubicBezTo>
                      <a:pt x="31937" y="2789"/>
                      <a:pt x="22955" y="5361"/>
                      <a:pt x="14859" y="9780"/>
                    </a:cubicBezTo>
                    <a:cubicBezTo>
                      <a:pt x="6191" y="14962"/>
                      <a:pt x="638" y="24087"/>
                      <a:pt x="0" y="34165"/>
                    </a:cubicBezTo>
                    <a:cubicBezTo>
                      <a:pt x="162" y="44375"/>
                      <a:pt x="5191" y="53891"/>
                      <a:pt x="13525" y="59787"/>
                    </a:cubicBezTo>
                    <a:cubicBezTo>
                      <a:pt x="21374" y="64835"/>
                      <a:pt x="30099" y="68388"/>
                      <a:pt x="39243" y="70264"/>
                    </a:cubicBezTo>
                    <a:cubicBezTo>
                      <a:pt x="65627" y="77218"/>
                      <a:pt x="92678" y="83885"/>
                      <a:pt x="119539" y="80266"/>
                    </a:cubicBezTo>
                    <a:cubicBezTo>
                      <a:pt x="141465" y="77961"/>
                      <a:pt x="161534" y="66940"/>
                      <a:pt x="175260" y="49690"/>
                    </a:cubicBezTo>
                    <a:cubicBezTo>
                      <a:pt x="191834" y="25973"/>
                      <a:pt x="170402" y="12543"/>
                      <a:pt x="150686" y="8161"/>
                    </a:cubicBezTo>
                    <a:close/>
                  </a:path>
                </a:pathLst>
              </a:custGeom>
              <a:solidFill>
                <a:schemeClr val="accent1"/>
              </a:solid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7E44BD4D-50B0-FA92-9760-A42E249C09CF}"/>
                  </a:ext>
                </a:extLst>
              </p:cNvPr>
              <p:cNvSpPr/>
              <p:nvPr/>
            </p:nvSpPr>
            <p:spPr>
              <a:xfrm>
                <a:off x="1308597" y="5101143"/>
                <a:ext cx="181184" cy="81283"/>
              </a:xfrm>
              <a:custGeom>
                <a:avLst/>
                <a:gdLst>
                  <a:gd name="connsiteX0" fmla="*/ 150686 w 181184"/>
                  <a:gd name="connsiteY0" fmla="*/ 8161 h 81283"/>
                  <a:gd name="connsiteX1" fmla="*/ 41148 w 181184"/>
                  <a:gd name="connsiteY1" fmla="*/ 2256 h 81283"/>
                  <a:gd name="connsiteX2" fmla="*/ 14859 w 181184"/>
                  <a:gd name="connsiteY2" fmla="*/ 9780 h 81283"/>
                  <a:gd name="connsiteX3" fmla="*/ 0 w 181184"/>
                  <a:gd name="connsiteY3" fmla="*/ 34165 h 81283"/>
                  <a:gd name="connsiteX4" fmla="*/ 13525 w 181184"/>
                  <a:gd name="connsiteY4" fmla="*/ 59787 h 81283"/>
                  <a:gd name="connsiteX5" fmla="*/ 39243 w 181184"/>
                  <a:gd name="connsiteY5" fmla="*/ 70264 h 81283"/>
                  <a:gd name="connsiteX6" fmla="*/ 119539 w 181184"/>
                  <a:gd name="connsiteY6" fmla="*/ 80266 h 81283"/>
                  <a:gd name="connsiteX7" fmla="*/ 175260 w 181184"/>
                  <a:gd name="connsiteY7" fmla="*/ 49690 h 81283"/>
                  <a:gd name="connsiteX8" fmla="*/ 150686 w 181184"/>
                  <a:gd name="connsiteY8" fmla="*/ 8161 h 8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184" h="81283">
                    <a:moveTo>
                      <a:pt x="150686" y="8161"/>
                    </a:moveTo>
                    <a:cubicBezTo>
                      <a:pt x="114786" y="-125"/>
                      <a:pt x="77724" y="-2116"/>
                      <a:pt x="41148" y="2256"/>
                    </a:cubicBezTo>
                    <a:cubicBezTo>
                      <a:pt x="31937" y="2789"/>
                      <a:pt x="22955" y="5361"/>
                      <a:pt x="14859" y="9780"/>
                    </a:cubicBezTo>
                    <a:cubicBezTo>
                      <a:pt x="6191" y="14962"/>
                      <a:pt x="638" y="24087"/>
                      <a:pt x="0" y="34165"/>
                    </a:cubicBezTo>
                    <a:cubicBezTo>
                      <a:pt x="162" y="44375"/>
                      <a:pt x="5191" y="53891"/>
                      <a:pt x="13525" y="59787"/>
                    </a:cubicBezTo>
                    <a:cubicBezTo>
                      <a:pt x="21374" y="64835"/>
                      <a:pt x="30099" y="68388"/>
                      <a:pt x="39243" y="70264"/>
                    </a:cubicBezTo>
                    <a:cubicBezTo>
                      <a:pt x="65627" y="77218"/>
                      <a:pt x="92678" y="83885"/>
                      <a:pt x="119539" y="80266"/>
                    </a:cubicBezTo>
                    <a:cubicBezTo>
                      <a:pt x="141465" y="77961"/>
                      <a:pt x="161534" y="66940"/>
                      <a:pt x="175260" y="49690"/>
                    </a:cubicBezTo>
                    <a:cubicBezTo>
                      <a:pt x="191834" y="25973"/>
                      <a:pt x="170402" y="12543"/>
                      <a:pt x="150686" y="8161"/>
                    </a:cubicBezTo>
                    <a:close/>
                  </a:path>
                </a:pathLst>
              </a:custGeom>
              <a:solidFill>
                <a:srgbClr val="FFFFFF">
                  <a:alpha val="10000"/>
                </a:srgbClr>
              </a:solid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5E020EAF-449A-7780-4B7B-384E0B526148}"/>
                  </a:ext>
                </a:extLst>
              </p:cNvPr>
              <p:cNvSpPr/>
              <p:nvPr/>
            </p:nvSpPr>
            <p:spPr>
              <a:xfrm>
                <a:off x="1426099" y="5035869"/>
                <a:ext cx="163570" cy="94204"/>
              </a:xfrm>
              <a:custGeom>
                <a:avLst/>
                <a:gdLst>
                  <a:gd name="connsiteX0" fmla="*/ 142817 w 163570"/>
                  <a:gd name="connsiteY0" fmla="*/ 73055 h 94204"/>
                  <a:gd name="connsiteX1" fmla="*/ 160628 w 163570"/>
                  <a:gd name="connsiteY1" fmla="*/ 53338 h 94204"/>
                  <a:gd name="connsiteX2" fmla="*/ 159009 w 163570"/>
                  <a:gd name="connsiteY2" fmla="*/ 26668 h 94204"/>
                  <a:gd name="connsiteX3" fmla="*/ 92334 w 163570"/>
                  <a:gd name="connsiteY3" fmla="*/ 284 h 94204"/>
                  <a:gd name="connsiteX4" fmla="*/ 63759 w 163570"/>
                  <a:gd name="connsiteY4" fmla="*/ 6380 h 94204"/>
                  <a:gd name="connsiteX5" fmla="*/ 24516 w 163570"/>
                  <a:gd name="connsiteY5" fmla="*/ 26287 h 94204"/>
                  <a:gd name="connsiteX6" fmla="*/ 6609 w 163570"/>
                  <a:gd name="connsiteY6" fmla="*/ 39527 h 94204"/>
                  <a:gd name="connsiteX7" fmla="*/ 418 w 163570"/>
                  <a:gd name="connsiteY7" fmla="*/ 61720 h 94204"/>
                  <a:gd name="connsiteX8" fmla="*/ 23183 w 163570"/>
                  <a:gd name="connsiteY8" fmla="*/ 81913 h 94204"/>
                  <a:gd name="connsiteX9" fmla="*/ 100145 w 163570"/>
                  <a:gd name="connsiteY9" fmla="*/ 94105 h 94204"/>
                  <a:gd name="connsiteX10" fmla="*/ 142817 w 163570"/>
                  <a:gd name="connsiteY10" fmla="*/ 73055 h 9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570" h="94204">
                    <a:moveTo>
                      <a:pt x="142817" y="73055"/>
                    </a:moveTo>
                    <a:cubicBezTo>
                      <a:pt x="150265" y="68026"/>
                      <a:pt x="156380" y="61254"/>
                      <a:pt x="160628" y="53338"/>
                    </a:cubicBezTo>
                    <a:cubicBezTo>
                      <a:pt x="165067" y="44833"/>
                      <a:pt x="164448" y="34574"/>
                      <a:pt x="159009" y="26668"/>
                    </a:cubicBezTo>
                    <a:cubicBezTo>
                      <a:pt x="150627" y="17143"/>
                      <a:pt x="104336" y="2951"/>
                      <a:pt x="92334" y="284"/>
                    </a:cubicBezTo>
                    <a:cubicBezTo>
                      <a:pt x="82400" y="-821"/>
                      <a:pt x="72379" y="1313"/>
                      <a:pt x="63759" y="6380"/>
                    </a:cubicBezTo>
                    <a:cubicBezTo>
                      <a:pt x="50519" y="12571"/>
                      <a:pt x="37375" y="19239"/>
                      <a:pt x="24516" y="26287"/>
                    </a:cubicBezTo>
                    <a:cubicBezTo>
                      <a:pt x="17782" y="29564"/>
                      <a:pt x="11715" y="34050"/>
                      <a:pt x="6609" y="39527"/>
                    </a:cubicBezTo>
                    <a:cubicBezTo>
                      <a:pt x="1266" y="45595"/>
                      <a:pt x="-1011" y="53767"/>
                      <a:pt x="418" y="61720"/>
                    </a:cubicBezTo>
                    <a:cubicBezTo>
                      <a:pt x="4037" y="71912"/>
                      <a:pt x="12629" y="79532"/>
                      <a:pt x="23183" y="81913"/>
                    </a:cubicBezTo>
                    <a:cubicBezTo>
                      <a:pt x="47843" y="90772"/>
                      <a:pt x="73951" y="94915"/>
                      <a:pt x="100145" y="94105"/>
                    </a:cubicBezTo>
                    <a:cubicBezTo>
                      <a:pt x="98335" y="93724"/>
                      <a:pt x="131291" y="81913"/>
                      <a:pt x="142817" y="73055"/>
                    </a:cubicBezTo>
                    <a:close/>
                  </a:path>
                </a:pathLst>
              </a:custGeom>
              <a:solidFill>
                <a:schemeClr val="accent1"/>
              </a:solid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ACB0E6C5-2F8D-9AEC-F49E-1C2AF0EBD37B}"/>
                  </a:ext>
                </a:extLst>
              </p:cNvPr>
              <p:cNvSpPr/>
              <p:nvPr/>
            </p:nvSpPr>
            <p:spPr>
              <a:xfrm>
                <a:off x="1426099" y="5035869"/>
                <a:ext cx="163570" cy="94204"/>
              </a:xfrm>
              <a:custGeom>
                <a:avLst/>
                <a:gdLst>
                  <a:gd name="connsiteX0" fmla="*/ 142817 w 163570"/>
                  <a:gd name="connsiteY0" fmla="*/ 73055 h 94204"/>
                  <a:gd name="connsiteX1" fmla="*/ 160628 w 163570"/>
                  <a:gd name="connsiteY1" fmla="*/ 53338 h 94204"/>
                  <a:gd name="connsiteX2" fmla="*/ 159009 w 163570"/>
                  <a:gd name="connsiteY2" fmla="*/ 26668 h 94204"/>
                  <a:gd name="connsiteX3" fmla="*/ 92334 w 163570"/>
                  <a:gd name="connsiteY3" fmla="*/ 284 h 94204"/>
                  <a:gd name="connsiteX4" fmla="*/ 63759 w 163570"/>
                  <a:gd name="connsiteY4" fmla="*/ 6380 h 94204"/>
                  <a:gd name="connsiteX5" fmla="*/ 24516 w 163570"/>
                  <a:gd name="connsiteY5" fmla="*/ 26287 h 94204"/>
                  <a:gd name="connsiteX6" fmla="*/ 6609 w 163570"/>
                  <a:gd name="connsiteY6" fmla="*/ 39527 h 94204"/>
                  <a:gd name="connsiteX7" fmla="*/ 418 w 163570"/>
                  <a:gd name="connsiteY7" fmla="*/ 61720 h 94204"/>
                  <a:gd name="connsiteX8" fmla="*/ 23183 w 163570"/>
                  <a:gd name="connsiteY8" fmla="*/ 81913 h 94204"/>
                  <a:gd name="connsiteX9" fmla="*/ 100145 w 163570"/>
                  <a:gd name="connsiteY9" fmla="*/ 94105 h 94204"/>
                  <a:gd name="connsiteX10" fmla="*/ 142817 w 163570"/>
                  <a:gd name="connsiteY10" fmla="*/ 73055 h 9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570" h="94204">
                    <a:moveTo>
                      <a:pt x="142817" y="73055"/>
                    </a:moveTo>
                    <a:cubicBezTo>
                      <a:pt x="150265" y="68026"/>
                      <a:pt x="156380" y="61254"/>
                      <a:pt x="160628" y="53338"/>
                    </a:cubicBezTo>
                    <a:cubicBezTo>
                      <a:pt x="165067" y="44833"/>
                      <a:pt x="164448" y="34574"/>
                      <a:pt x="159009" y="26668"/>
                    </a:cubicBezTo>
                    <a:cubicBezTo>
                      <a:pt x="150627" y="17143"/>
                      <a:pt x="104336" y="2951"/>
                      <a:pt x="92334" y="284"/>
                    </a:cubicBezTo>
                    <a:cubicBezTo>
                      <a:pt x="82400" y="-821"/>
                      <a:pt x="72379" y="1313"/>
                      <a:pt x="63759" y="6380"/>
                    </a:cubicBezTo>
                    <a:cubicBezTo>
                      <a:pt x="50519" y="12571"/>
                      <a:pt x="37375" y="19239"/>
                      <a:pt x="24516" y="26287"/>
                    </a:cubicBezTo>
                    <a:cubicBezTo>
                      <a:pt x="17782" y="29564"/>
                      <a:pt x="11715" y="34050"/>
                      <a:pt x="6609" y="39527"/>
                    </a:cubicBezTo>
                    <a:cubicBezTo>
                      <a:pt x="1266" y="45595"/>
                      <a:pt x="-1011" y="53767"/>
                      <a:pt x="418" y="61720"/>
                    </a:cubicBezTo>
                    <a:cubicBezTo>
                      <a:pt x="4037" y="71912"/>
                      <a:pt x="12629" y="79532"/>
                      <a:pt x="23183" y="81913"/>
                    </a:cubicBezTo>
                    <a:cubicBezTo>
                      <a:pt x="47843" y="90772"/>
                      <a:pt x="73951" y="94915"/>
                      <a:pt x="100145" y="94105"/>
                    </a:cubicBezTo>
                    <a:cubicBezTo>
                      <a:pt x="98335" y="93724"/>
                      <a:pt x="131291" y="81913"/>
                      <a:pt x="142817" y="73055"/>
                    </a:cubicBezTo>
                    <a:close/>
                  </a:path>
                </a:pathLst>
              </a:custGeom>
              <a:solidFill>
                <a:srgbClr val="000000"/>
              </a:solid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233B3B09-D965-62AD-233A-3BF0B190FA6B}"/>
                  </a:ext>
                </a:extLst>
              </p:cNvPr>
              <p:cNvSpPr/>
              <p:nvPr/>
            </p:nvSpPr>
            <p:spPr>
              <a:xfrm>
                <a:off x="1443897" y="5121954"/>
                <a:ext cx="91706" cy="76997"/>
              </a:xfrm>
              <a:custGeom>
                <a:avLst/>
                <a:gdLst>
                  <a:gd name="connsiteX0" fmla="*/ 30816 w 91706"/>
                  <a:gd name="connsiteY0" fmla="*/ 5258 h 76997"/>
                  <a:gd name="connsiteX1" fmla="*/ 3194 w 91706"/>
                  <a:gd name="connsiteY1" fmla="*/ 28499 h 76997"/>
                  <a:gd name="connsiteX2" fmla="*/ 8623 w 91706"/>
                  <a:gd name="connsiteY2" fmla="*/ 65170 h 76997"/>
                  <a:gd name="connsiteX3" fmla="*/ 32912 w 91706"/>
                  <a:gd name="connsiteY3" fmla="*/ 73266 h 76997"/>
                  <a:gd name="connsiteX4" fmla="*/ 64630 w 91706"/>
                  <a:gd name="connsiteY4" fmla="*/ 76410 h 76997"/>
                  <a:gd name="connsiteX5" fmla="*/ 83680 w 91706"/>
                  <a:gd name="connsiteY5" fmla="*/ 73076 h 76997"/>
                  <a:gd name="connsiteX6" fmla="*/ 91586 w 91706"/>
                  <a:gd name="connsiteY6" fmla="*/ 44501 h 76997"/>
                  <a:gd name="connsiteX7" fmla="*/ 88062 w 91706"/>
                  <a:gd name="connsiteY7" fmla="*/ 15926 h 76997"/>
                  <a:gd name="connsiteX8" fmla="*/ 65106 w 91706"/>
                  <a:gd name="connsiteY8" fmla="*/ 210 h 76997"/>
                  <a:gd name="connsiteX9" fmla="*/ 30816 w 91706"/>
                  <a:gd name="connsiteY9" fmla="*/ 5258 h 7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706" h="76997">
                    <a:moveTo>
                      <a:pt x="30816" y="5258"/>
                    </a:moveTo>
                    <a:cubicBezTo>
                      <a:pt x="18720" y="8716"/>
                      <a:pt x="8671" y="17174"/>
                      <a:pt x="3194" y="28499"/>
                    </a:cubicBezTo>
                    <a:cubicBezTo>
                      <a:pt x="-2559" y="40700"/>
                      <a:pt x="-416" y="55159"/>
                      <a:pt x="8623" y="65170"/>
                    </a:cubicBezTo>
                    <a:cubicBezTo>
                      <a:pt x="15624" y="70438"/>
                      <a:pt x="24149" y="73276"/>
                      <a:pt x="32912" y="73266"/>
                    </a:cubicBezTo>
                    <a:lnTo>
                      <a:pt x="64630" y="76410"/>
                    </a:lnTo>
                    <a:cubicBezTo>
                      <a:pt x="71174" y="77839"/>
                      <a:pt x="78013" y="76638"/>
                      <a:pt x="83680" y="73076"/>
                    </a:cubicBezTo>
                    <a:cubicBezTo>
                      <a:pt x="91014" y="67075"/>
                      <a:pt x="91681" y="55169"/>
                      <a:pt x="91586" y="44501"/>
                    </a:cubicBezTo>
                    <a:cubicBezTo>
                      <a:pt x="92110" y="34843"/>
                      <a:pt x="90919" y="25165"/>
                      <a:pt x="88062" y="15926"/>
                    </a:cubicBezTo>
                    <a:cubicBezTo>
                      <a:pt x="85652" y="5525"/>
                      <a:pt x="75679" y="-1305"/>
                      <a:pt x="65106" y="210"/>
                    </a:cubicBezTo>
                    <a:cubicBezTo>
                      <a:pt x="53572" y="1105"/>
                      <a:pt x="42113" y="2791"/>
                      <a:pt x="30816" y="5258"/>
                    </a:cubicBezTo>
                    <a:close/>
                  </a:path>
                </a:pathLst>
              </a:custGeom>
              <a:solidFill>
                <a:schemeClr val="accent1"/>
              </a:solid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D733F3A4-849E-ABD3-5BD9-C671811AF6E9}"/>
                  </a:ext>
                </a:extLst>
              </p:cNvPr>
              <p:cNvSpPr/>
              <p:nvPr/>
            </p:nvSpPr>
            <p:spPr>
              <a:xfrm>
                <a:off x="1521005" y="4897055"/>
                <a:ext cx="5619" cy="3557"/>
              </a:xfrm>
              <a:custGeom>
                <a:avLst/>
                <a:gdLst>
                  <a:gd name="connsiteX0" fmla="*/ 5620 w 5619"/>
                  <a:gd name="connsiteY0" fmla="*/ 3557 h 3557"/>
                  <a:gd name="connsiteX1" fmla="*/ 0 w 5619"/>
                  <a:gd name="connsiteY1" fmla="*/ 129 h 3557"/>
                  <a:gd name="connsiteX2" fmla="*/ 1905 w 5619"/>
                  <a:gd name="connsiteY2" fmla="*/ 129 h 3557"/>
                  <a:gd name="connsiteX3" fmla="*/ 3048 w 5619"/>
                  <a:gd name="connsiteY3" fmla="*/ 129 h 3557"/>
                  <a:gd name="connsiteX4" fmla="*/ 3048 w 5619"/>
                  <a:gd name="connsiteY4" fmla="*/ 129 h 3557"/>
                  <a:gd name="connsiteX5" fmla="*/ 4096 w 5619"/>
                  <a:gd name="connsiteY5" fmla="*/ 890 h 3557"/>
                  <a:gd name="connsiteX6" fmla="*/ 4953 w 5619"/>
                  <a:gd name="connsiteY6" fmla="*/ 2033 h 3557"/>
                  <a:gd name="connsiteX7" fmla="*/ 4953 w 5619"/>
                  <a:gd name="connsiteY7" fmla="*/ 3176 h 3557"/>
                  <a:gd name="connsiteX8" fmla="*/ 5582 w 5619"/>
                  <a:gd name="connsiteY8" fmla="*/ 3414 h 3557"/>
                  <a:gd name="connsiteX9" fmla="*/ 5620 w 5619"/>
                  <a:gd name="connsiteY9" fmla="*/ 3557 h 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9" h="3557">
                    <a:moveTo>
                      <a:pt x="5620" y="3557"/>
                    </a:moveTo>
                    <a:cubicBezTo>
                      <a:pt x="3934" y="2138"/>
                      <a:pt x="2038" y="976"/>
                      <a:pt x="0" y="129"/>
                    </a:cubicBezTo>
                    <a:cubicBezTo>
                      <a:pt x="619" y="-43"/>
                      <a:pt x="1286" y="-43"/>
                      <a:pt x="1905" y="129"/>
                    </a:cubicBezTo>
                    <a:cubicBezTo>
                      <a:pt x="2276" y="5"/>
                      <a:pt x="2677" y="5"/>
                      <a:pt x="3048" y="129"/>
                    </a:cubicBezTo>
                    <a:lnTo>
                      <a:pt x="3048" y="129"/>
                    </a:lnTo>
                    <a:cubicBezTo>
                      <a:pt x="3458" y="281"/>
                      <a:pt x="3819" y="547"/>
                      <a:pt x="4096" y="890"/>
                    </a:cubicBezTo>
                    <a:lnTo>
                      <a:pt x="4953" y="2033"/>
                    </a:lnTo>
                    <a:cubicBezTo>
                      <a:pt x="5020" y="2415"/>
                      <a:pt x="5020" y="2796"/>
                      <a:pt x="4953" y="3176"/>
                    </a:cubicBezTo>
                    <a:cubicBezTo>
                      <a:pt x="5191" y="3072"/>
                      <a:pt x="5477" y="3176"/>
                      <a:pt x="5582" y="3414"/>
                    </a:cubicBezTo>
                    <a:cubicBezTo>
                      <a:pt x="5601" y="3462"/>
                      <a:pt x="5610" y="3510"/>
                      <a:pt x="5620" y="3557"/>
                    </a:cubicBezTo>
                    <a:close/>
                  </a:path>
                </a:pathLst>
              </a:custGeom>
              <a:solidFill>
                <a:schemeClr val="accent1"/>
              </a:solid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E279FFF0-82C3-9F4B-D10F-5B33FC8244CE}"/>
                  </a:ext>
                </a:extLst>
              </p:cNvPr>
              <p:cNvSpPr/>
              <p:nvPr/>
            </p:nvSpPr>
            <p:spPr>
              <a:xfrm>
                <a:off x="1521005" y="4897055"/>
                <a:ext cx="5619" cy="3557"/>
              </a:xfrm>
              <a:custGeom>
                <a:avLst/>
                <a:gdLst>
                  <a:gd name="connsiteX0" fmla="*/ 5620 w 5619"/>
                  <a:gd name="connsiteY0" fmla="*/ 3557 h 3557"/>
                  <a:gd name="connsiteX1" fmla="*/ 5620 w 5619"/>
                  <a:gd name="connsiteY1" fmla="*/ 3557 h 3557"/>
                  <a:gd name="connsiteX2" fmla="*/ 0 w 5619"/>
                  <a:gd name="connsiteY2" fmla="*/ 129 h 3557"/>
                  <a:gd name="connsiteX3" fmla="*/ 1905 w 5619"/>
                  <a:gd name="connsiteY3" fmla="*/ 129 h 3557"/>
                  <a:gd name="connsiteX4" fmla="*/ 3048 w 5619"/>
                  <a:gd name="connsiteY4" fmla="*/ 129 h 3557"/>
                  <a:gd name="connsiteX5" fmla="*/ 3048 w 5619"/>
                  <a:gd name="connsiteY5" fmla="*/ 129 h 3557"/>
                  <a:gd name="connsiteX6" fmla="*/ 4096 w 5619"/>
                  <a:gd name="connsiteY6" fmla="*/ 890 h 3557"/>
                  <a:gd name="connsiteX7" fmla="*/ 4953 w 5619"/>
                  <a:gd name="connsiteY7" fmla="*/ 2033 h 3557"/>
                  <a:gd name="connsiteX8" fmla="*/ 4953 w 5619"/>
                  <a:gd name="connsiteY8" fmla="*/ 3176 h 3557"/>
                  <a:gd name="connsiteX9" fmla="*/ 5582 w 5619"/>
                  <a:gd name="connsiteY9" fmla="*/ 3414 h 3557"/>
                  <a:gd name="connsiteX10" fmla="*/ 5620 w 5619"/>
                  <a:gd name="connsiteY10" fmla="*/ 3557 h 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19" h="3557">
                    <a:moveTo>
                      <a:pt x="5620" y="3557"/>
                    </a:moveTo>
                    <a:lnTo>
                      <a:pt x="5620" y="3557"/>
                    </a:lnTo>
                    <a:cubicBezTo>
                      <a:pt x="3934" y="2138"/>
                      <a:pt x="2038" y="976"/>
                      <a:pt x="0" y="129"/>
                    </a:cubicBezTo>
                    <a:cubicBezTo>
                      <a:pt x="619" y="-43"/>
                      <a:pt x="1286" y="-43"/>
                      <a:pt x="1905" y="129"/>
                    </a:cubicBezTo>
                    <a:cubicBezTo>
                      <a:pt x="2276" y="5"/>
                      <a:pt x="2677" y="5"/>
                      <a:pt x="3048" y="129"/>
                    </a:cubicBezTo>
                    <a:lnTo>
                      <a:pt x="3048" y="129"/>
                    </a:lnTo>
                    <a:cubicBezTo>
                      <a:pt x="3458" y="281"/>
                      <a:pt x="3819" y="547"/>
                      <a:pt x="4096" y="890"/>
                    </a:cubicBezTo>
                    <a:lnTo>
                      <a:pt x="4953" y="2033"/>
                    </a:lnTo>
                    <a:cubicBezTo>
                      <a:pt x="5020" y="2415"/>
                      <a:pt x="5020" y="2796"/>
                      <a:pt x="4953" y="3176"/>
                    </a:cubicBezTo>
                    <a:cubicBezTo>
                      <a:pt x="5191" y="3072"/>
                      <a:pt x="5477" y="3176"/>
                      <a:pt x="5582" y="3414"/>
                    </a:cubicBezTo>
                    <a:cubicBezTo>
                      <a:pt x="5601" y="3462"/>
                      <a:pt x="5610" y="3510"/>
                      <a:pt x="5620" y="3557"/>
                    </a:cubicBezTo>
                    <a:close/>
                  </a:path>
                </a:pathLst>
              </a:custGeom>
              <a:solidFill>
                <a:schemeClr val="accent1">
                  <a:alpha val="10000"/>
                </a:schemeClr>
              </a:solid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7312FD32-90CE-A5B5-3B0E-6E7B93A1FA07}"/>
                  </a:ext>
                </a:extLst>
              </p:cNvPr>
              <p:cNvSpPr/>
              <p:nvPr/>
            </p:nvSpPr>
            <p:spPr>
              <a:xfrm>
                <a:off x="1469177" y="4897183"/>
                <a:ext cx="104439" cy="152876"/>
              </a:xfrm>
              <a:custGeom>
                <a:avLst/>
                <a:gdLst>
                  <a:gd name="connsiteX0" fmla="*/ 97262 w 104439"/>
                  <a:gd name="connsiteY0" fmla="*/ 110966 h 152876"/>
                  <a:gd name="connsiteX1" fmla="*/ 80879 w 104439"/>
                  <a:gd name="connsiteY1" fmla="*/ 139541 h 152876"/>
                  <a:gd name="connsiteX2" fmla="*/ 53447 w 104439"/>
                  <a:gd name="connsiteY2" fmla="*/ 152876 h 152876"/>
                  <a:gd name="connsiteX3" fmla="*/ 50970 w 104439"/>
                  <a:gd name="connsiteY3" fmla="*/ 152876 h 152876"/>
                  <a:gd name="connsiteX4" fmla="*/ 23538 w 104439"/>
                  <a:gd name="connsiteY4" fmla="*/ 139541 h 152876"/>
                  <a:gd name="connsiteX5" fmla="*/ 7155 w 104439"/>
                  <a:gd name="connsiteY5" fmla="*/ 110966 h 152876"/>
                  <a:gd name="connsiteX6" fmla="*/ 393 w 104439"/>
                  <a:gd name="connsiteY6" fmla="*/ 66389 h 152876"/>
                  <a:gd name="connsiteX7" fmla="*/ 22681 w 104439"/>
                  <a:gd name="connsiteY7" fmla="*/ 23622 h 152876"/>
                  <a:gd name="connsiteX8" fmla="*/ 37731 w 104439"/>
                  <a:gd name="connsiteY8" fmla="*/ 10573 h 152876"/>
                  <a:gd name="connsiteX9" fmla="*/ 38588 w 104439"/>
                  <a:gd name="connsiteY9" fmla="*/ 10001 h 152876"/>
                  <a:gd name="connsiteX10" fmla="*/ 39445 w 104439"/>
                  <a:gd name="connsiteY10" fmla="*/ 9239 h 152876"/>
                  <a:gd name="connsiteX11" fmla="*/ 46684 w 104439"/>
                  <a:gd name="connsiteY11" fmla="*/ 3334 h 152876"/>
                  <a:gd name="connsiteX12" fmla="*/ 50208 w 104439"/>
                  <a:gd name="connsiteY12" fmla="*/ 952 h 152876"/>
                  <a:gd name="connsiteX13" fmla="*/ 51256 w 104439"/>
                  <a:gd name="connsiteY13" fmla="*/ 476 h 152876"/>
                  <a:gd name="connsiteX14" fmla="*/ 52209 w 104439"/>
                  <a:gd name="connsiteY14" fmla="*/ 0 h 152876"/>
                  <a:gd name="connsiteX15" fmla="*/ 57828 w 104439"/>
                  <a:gd name="connsiteY15" fmla="*/ 3429 h 152876"/>
                  <a:gd name="connsiteX16" fmla="*/ 57828 w 104439"/>
                  <a:gd name="connsiteY16" fmla="*/ 3429 h 152876"/>
                  <a:gd name="connsiteX17" fmla="*/ 66687 w 104439"/>
                  <a:gd name="connsiteY17" fmla="*/ 10573 h 152876"/>
                  <a:gd name="connsiteX18" fmla="*/ 81831 w 104439"/>
                  <a:gd name="connsiteY18" fmla="*/ 23622 h 152876"/>
                  <a:gd name="connsiteX19" fmla="*/ 104025 w 104439"/>
                  <a:gd name="connsiteY19" fmla="*/ 66389 h 152876"/>
                  <a:gd name="connsiteX20" fmla="*/ 97262 w 104439"/>
                  <a:gd name="connsiteY20" fmla="*/ 110966 h 15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439" h="152876">
                    <a:moveTo>
                      <a:pt x="97262" y="110966"/>
                    </a:moveTo>
                    <a:cubicBezTo>
                      <a:pt x="93681" y="121453"/>
                      <a:pt x="88118" y="131159"/>
                      <a:pt x="80879" y="139541"/>
                    </a:cubicBezTo>
                    <a:cubicBezTo>
                      <a:pt x="74135" y="147799"/>
                      <a:pt x="64105" y="152676"/>
                      <a:pt x="53447" y="152876"/>
                    </a:cubicBezTo>
                    <a:lnTo>
                      <a:pt x="50970" y="152876"/>
                    </a:lnTo>
                    <a:cubicBezTo>
                      <a:pt x="40321" y="152638"/>
                      <a:pt x="30301" y="147771"/>
                      <a:pt x="23538" y="139541"/>
                    </a:cubicBezTo>
                    <a:cubicBezTo>
                      <a:pt x="16357" y="131111"/>
                      <a:pt x="10803" y="121425"/>
                      <a:pt x="7155" y="110966"/>
                    </a:cubicBezTo>
                    <a:cubicBezTo>
                      <a:pt x="1317" y="96879"/>
                      <a:pt x="-998" y="81572"/>
                      <a:pt x="393" y="66389"/>
                    </a:cubicBezTo>
                    <a:cubicBezTo>
                      <a:pt x="3050" y="50120"/>
                      <a:pt x="10870" y="35128"/>
                      <a:pt x="22681" y="23622"/>
                    </a:cubicBezTo>
                    <a:cubicBezTo>
                      <a:pt x="25539" y="23622"/>
                      <a:pt x="34873" y="12763"/>
                      <a:pt x="37731" y="10573"/>
                    </a:cubicBezTo>
                    <a:lnTo>
                      <a:pt x="38588" y="10001"/>
                    </a:lnTo>
                    <a:lnTo>
                      <a:pt x="39445" y="9239"/>
                    </a:lnTo>
                    <a:cubicBezTo>
                      <a:pt x="41445" y="7715"/>
                      <a:pt x="44112" y="5334"/>
                      <a:pt x="46684" y="3334"/>
                    </a:cubicBezTo>
                    <a:lnTo>
                      <a:pt x="50208" y="952"/>
                    </a:lnTo>
                    <a:lnTo>
                      <a:pt x="51256" y="476"/>
                    </a:lnTo>
                    <a:cubicBezTo>
                      <a:pt x="51532" y="247"/>
                      <a:pt x="51856" y="85"/>
                      <a:pt x="52209" y="0"/>
                    </a:cubicBezTo>
                    <a:cubicBezTo>
                      <a:pt x="54247" y="848"/>
                      <a:pt x="56142" y="2010"/>
                      <a:pt x="57828" y="3429"/>
                    </a:cubicBezTo>
                    <a:lnTo>
                      <a:pt x="57828" y="3429"/>
                    </a:lnTo>
                    <a:cubicBezTo>
                      <a:pt x="61353" y="6001"/>
                      <a:pt x="64877" y="9239"/>
                      <a:pt x="66687" y="10573"/>
                    </a:cubicBezTo>
                    <a:cubicBezTo>
                      <a:pt x="68496" y="11906"/>
                      <a:pt x="78879" y="23622"/>
                      <a:pt x="81831" y="23622"/>
                    </a:cubicBezTo>
                    <a:cubicBezTo>
                      <a:pt x="93614" y="35138"/>
                      <a:pt x="101396" y="50130"/>
                      <a:pt x="104025" y="66389"/>
                    </a:cubicBezTo>
                    <a:cubicBezTo>
                      <a:pt x="105463" y="81581"/>
                      <a:pt x="103148" y="96888"/>
                      <a:pt x="97262" y="110966"/>
                    </a:cubicBezTo>
                    <a:close/>
                  </a:path>
                </a:pathLst>
              </a:custGeom>
              <a:solidFill>
                <a:schemeClr val="accent1"/>
              </a:solid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255F4088-6D26-FBCD-1566-2D5A3A02787D}"/>
                  </a:ext>
                </a:extLst>
              </p:cNvPr>
              <p:cNvSpPr/>
              <p:nvPr/>
            </p:nvSpPr>
            <p:spPr>
              <a:xfrm>
                <a:off x="1515861" y="4896796"/>
                <a:ext cx="5524" cy="3720"/>
              </a:xfrm>
              <a:custGeom>
                <a:avLst/>
                <a:gdLst>
                  <a:gd name="connsiteX0" fmla="*/ 5524 w 5524"/>
                  <a:gd name="connsiteY0" fmla="*/ 387 h 3720"/>
                  <a:gd name="connsiteX1" fmla="*/ 4572 w 5524"/>
                  <a:gd name="connsiteY1" fmla="*/ 864 h 3720"/>
                  <a:gd name="connsiteX2" fmla="*/ 3524 w 5524"/>
                  <a:gd name="connsiteY2" fmla="*/ 1340 h 3720"/>
                  <a:gd name="connsiteX3" fmla="*/ 0 w 5524"/>
                  <a:gd name="connsiteY3" fmla="*/ 3721 h 3720"/>
                  <a:gd name="connsiteX4" fmla="*/ 3715 w 5524"/>
                  <a:gd name="connsiteY4" fmla="*/ 6 h 3720"/>
                  <a:gd name="connsiteX5" fmla="*/ 5524 w 5524"/>
                  <a:gd name="connsiteY5" fmla="*/ 387 h 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 h="3720">
                    <a:moveTo>
                      <a:pt x="5524" y="387"/>
                    </a:moveTo>
                    <a:cubicBezTo>
                      <a:pt x="5172" y="473"/>
                      <a:pt x="4848" y="635"/>
                      <a:pt x="4572" y="864"/>
                    </a:cubicBezTo>
                    <a:lnTo>
                      <a:pt x="3524" y="1340"/>
                    </a:lnTo>
                    <a:lnTo>
                      <a:pt x="0" y="3721"/>
                    </a:lnTo>
                    <a:cubicBezTo>
                      <a:pt x="857" y="1530"/>
                      <a:pt x="2000" y="101"/>
                      <a:pt x="3715" y="6"/>
                    </a:cubicBezTo>
                    <a:cubicBezTo>
                      <a:pt x="4343" y="-32"/>
                      <a:pt x="4972" y="101"/>
                      <a:pt x="5524" y="387"/>
                    </a:cubicBezTo>
                    <a:close/>
                  </a:path>
                </a:pathLst>
              </a:custGeom>
              <a:solidFill>
                <a:schemeClr val="accent1"/>
              </a:solidFill>
              <a:ln w="9525" cap="flat">
                <a:noFill/>
                <a:prstDash val="solid"/>
                <a:miter/>
              </a:ln>
            </p:spPr>
            <p:txBody>
              <a:bodyPr rtlCol="0" anchor="ctr"/>
              <a:lstStyle/>
              <a:p>
                <a:endParaRPr lang="zh-CN" altLang="en-US"/>
              </a:p>
            </p:txBody>
          </p:sp>
          <p:grpSp>
            <p:nvGrpSpPr>
              <p:cNvPr id="371" name="图形 19">
                <a:extLst>
                  <a:ext uri="{FF2B5EF4-FFF2-40B4-BE49-F238E27FC236}">
                    <a16:creationId xmlns:a16="http://schemas.microsoft.com/office/drawing/2014/main" id="{A037E7F1-2440-1F79-068D-14E28448373D}"/>
                  </a:ext>
                </a:extLst>
              </p:cNvPr>
              <p:cNvGrpSpPr/>
              <p:nvPr/>
            </p:nvGrpSpPr>
            <p:grpSpPr>
              <a:xfrm>
                <a:off x="1469177" y="4896796"/>
                <a:ext cx="104439" cy="153263"/>
                <a:chOff x="1469177" y="4896796"/>
                <a:chExt cx="104439" cy="153263"/>
              </a:xfrm>
              <a:solidFill>
                <a:srgbClr val="FFFFFF"/>
              </a:solidFill>
            </p:grpSpPr>
            <p:sp>
              <p:nvSpPr>
                <p:cNvPr id="372" name="任意多边形: 形状 371">
                  <a:extLst>
                    <a:ext uri="{FF2B5EF4-FFF2-40B4-BE49-F238E27FC236}">
                      <a16:creationId xmlns:a16="http://schemas.microsoft.com/office/drawing/2014/main" id="{B0AD128F-A17E-B348-E4AE-7898462431E3}"/>
                    </a:ext>
                  </a:extLst>
                </p:cNvPr>
                <p:cNvSpPr/>
                <p:nvPr/>
              </p:nvSpPr>
              <p:spPr>
                <a:xfrm>
                  <a:off x="1469177" y="4897183"/>
                  <a:ext cx="104439" cy="152876"/>
                </a:xfrm>
                <a:custGeom>
                  <a:avLst/>
                  <a:gdLst>
                    <a:gd name="connsiteX0" fmla="*/ 97262 w 104439"/>
                    <a:gd name="connsiteY0" fmla="*/ 110966 h 152876"/>
                    <a:gd name="connsiteX1" fmla="*/ 80879 w 104439"/>
                    <a:gd name="connsiteY1" fmla="*/ 139541 h 152876"/>
                    <a:gd name="connsiteX2" fmla="*/ 53447 w 104439"/>
                    <a:gd name="connsiteY2" fmla="*/ 152876 h 152876"/>
                    <a:gd name="connsiteX3" fmla="*/ 50970 w 104439"/>
                    <a:gd name="connsiteY3" fmla="*/ 152876 h 152876"/>
                    <a:gd name="connsiteX4" fmla="*/ 23538 w 104439"/>
                    <a:gd name="connsiteY4" fmla="*/ 139541 h 152876"/>
                    <a:gd name="connsiteX5" fmla="*/ 7155 w 104439"/>
                    <a:gd name="connsiteY5" fmla="*/ 110966 h 152876"/>
                    <a:gd name="connsiteX6" fmla="*/ 393 w 104439"/>
                    <a:gd name="connsiteY6" fmla="*/ 66389 h 152876"/>
                    <a:gd name="connsiteX7" fmla="*/ 22681 w 104439"/>
                    <a:gd name="connsiteY7" fmla="*/ 23622 h 152876"/>
                    <a:gd name="connsiteX8" fmla="*/ 37731 w 104439"/>
                    <a:gd name="connsiteY8" fmla="*/ 10573 h 152876"/>
                    <a:gd name="connsiteX9" fmla="*/ 46684 w 104439"/>
                    <a:gd name="connsiteY9" fmla="*/ 3334 h 152876"/>
                    <a:gd name="connsiteX10" fmla="*/ 52209 w 104439"/>
                    <a:gd name="connsiteY10" fmla="*/ 0 h 152876"/>
                    <a:gd name="connsiteX11" fmla="*/ 57828 w 104439"/>
                    <a:gd name="connsiteY11" fmla="*/ 3429 h 152876"/>
                    <a:gd name="connsiteX12" fmla="*/ 66687 w 104439"/>
                    <a:gd name="connsiteY12" fmla="*/ 10573 h 152876"/>
                    <a:gd name="connsiteX13" fmla="*/ 81831 w 104439"/>
                    <a:gd name="connsiteY13" fmla="*/ 23622 h 152876"/>
                    <a:gd name="connsiteX14" fmla="*/ 104025 w 104439"/>
                    <a:gd name="connsiteY14" fmla="*/ 66389 h 152876"/>
                    <a:gd name="connsiteX15" fmla="*/ 97262 w 104439"/>
                    <a:gd name="connsiteY15" fmla="*/ 110966 h 15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439" h="152876">
                      <a:moveTo>
                        <a:pt x="97262" y="110966"/>
                      </a:moveTo>
                      <a:cubicBezTo>
                        <a:pt x="93681" y="121453"/>
                        <a:pt x="88118" y="131159"/>
                        <a:pt x="80879" y="139541"/>
                      </a:cubicBezTo>
                      <a:cubicBezTo>
                        <a:pt x="74135" y="147799"/>
                        <a:pt x="64105" y="152676"/>
                        <a:pt x="53447" y="152876"/>
                      </a:cubicBezTo>
                      <a:lnTo>
                        <a:pt x="50970" y="152876"/>
                      </a:lnTo>
                      <a:cubicBezTo>
                        <a:pt x="40321" y="152638"/>
                        <a:pt x="30301" y="147771"/>
                        <a:pt x="23538" y="139541"/>
                      </a:cubicBezTo>
                      <a:cubicBezTo>
                        <a:pt x="16357" y="131111"/>
                        <a:pt x="10803" y="121425"/>
                        <a:pt x="7155" y="110966"/>
                      </a:cubicBezTo>
                      <a:cubicBezTo>
                        <a:pt x="1317" y="96879"/>
                        <a:pt x="-998" y="81572"/>
                        <a:pt x="393" y="66389"/>
                      </a:cubicBezTo>
                      <a:cubicBezTo>
                        <a:pt x="3050" y="50120"/>
                        <a:pt x="10870" y="35128"/>
                        <a:pt x="22681" y="23622"/>
                      </a:cubicBezTo>
                      <a:cubicBezTo>
                        <a:pt x="25539" y="23622"/>
                        <a:pt x="34873" y="12763"/>
                        <a:pt x="37731" y="10573"/>
                      </a:cubicBezTo>
                      <a:cubicBezTo>
                        <a:pt x="40588" y="8382"/>
                        <a:pt x="43255" y="6001"/>
                        <a:pt x="46684" y="3334"/>
                      </a:cubicBezTo>
                      <a:cubicBezTo>
                        <a:pt x="48351" y="1962"/>
                        <a:pt x="50218" y="838"/>
                        <a:pt x="52209" y="0"/>
                      </a:cubicBezTo>
                      <a:cubicBezTo>
                        <a:pt x="54257" y="828"/>
                        <a:pt x="56152" y="1991"/>
                        <a:pt x="57828" y="3429"/>
                      </a:cubicBezTo>
                      <a:cubicBezTo>
                        <a:pt x="61353" y="6001"/>
                        <a:pt x="64877" y="9239"/>
                        <a:pt x="66687" y="10573"/>
                      </a:cubicBezTo>
                      <a:cubicBezTo>
                        <a:pt x="68496" y="11906"/>
                        <a:pt x="78879" y="23622"/>
                        <a:pt x="81831" y="23622"/>
                      </a:cubicBezTo>
                      <a:cubicBezTo>
                        <a:pt x="93614" y="35138"/>
                        <a:pt x="101396" y="50130"/>
                        <a:pt x="104025" y="66389"/>
                      </a:cubicBezTo>
                      <a:cubicBezTo>
                        <a:pt x="105463" y="81581"/>
                        <a:pt x="103148" y="96888"/>
                        <a:pt x="97262" y="110966"/>
                      </a:cubicBezTo>
                      <a:close/>
                    </a:path>
                  </a:pathLst>
                </a:custGeom>
                <a:solidFill>
                  <a:srgbClr val="FFFFFF"/>
                </a:solid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5EB92151-F3C3-1517-82FD-437A071D5E56}"/>
                    </a:ext>
                  </a:extLst>
                </p:cNvPr>
                <p:cNvSpPr/>
                <p:nvPr/>
              </p:nvSpPr>
              <p:spPr>
                <a:xfrm>
                  <a:off x="1515861" y="4896796"/>
                  <a:ext cx="5524" cy="3720"/>
                </a:xfrm>
                <a:custGeom>
                  <a:avLst/>
                  <a:gdLst>
                    <a:gd name="connsiteX0" fmla="*/ 5524 w 5524"/>
                    <a:gd name="connsiteY0" fmla="*/ 387 h 3720"/>
                    <a:gd name="connsiteX1" fmla="*/ 0 w 5524"/>
                    <a:gd name="connsiteY1" fmla="*/ 3721 h 3720"/>
                    <a:gd name="connsiteX2" fmla="*/ 3715 w 5524"/>
                    <a:gd name="connsiteY2" fmla="*/ 6 h 3720"/>
                    <a:gd name="connsiteX3" fmla="*/ 5524 w 5524"/>
                    <a:gd name="connsiteY3" fmla="*/ 387 h 3720"/>
                  </a:gdLst>
                  <a:ahLst/>
                  <a:cxnLst>
                    <a:cxn ang="0">
                      <a:pos x="connsiteX0" y="connsiteY0"/>
                    </a:cxn>
                    <a:cxn ang="0">
                      <a:pos x="connsiteX1" y="connsiteY1"/>
                    </a:cxn>
                    <a:cxn ang="0">
                      <a:pos x="connsiteX2" y="connsiteY2"/>
                    </a:cxn>
                    <a:cxn ang="0">
                      <a:pos x="connsiteX3" y="connsiteY3"/>
                    </a:cxn>
                  </a:cxnLst>
                  <a:rect l="l" t="t" r="r" b="b"/>
                  <a:pathLst>
                    <a:path w="5524" h="3720">
                      <a:moveTo>
                        <a:pt x="5524" y="387"/>
                      </a:moveTo>
                      <a:cubicBezTo>
                        <a:pt x="3534" y="1225"/>
                        <a:pt x="1667" y="2350"/>
                        <a:pt x="0" y="3721"/>
                      </a:cubicBezTo>
                      <a:cubicBezTo>
                        <a:pt x="857" y="1530"/>
                        <a:pt x="2000" y="101"/>
                        <a:pt x="3715" y="6"/>
                      </a:cubicBezTo>
                      <a:cubicBezTo>
                        <a:pt x="4343" y="-32"/>
                        <a:pt x="4972" y="101"/>
                        <a:pt x="5524" y="387"/>
                      </a:cubicBezTo>
                      <a:close/>
                    </a:path>
                  </a:pathLst>
                </a:custGeom>
                <a:solidFill>
                  <a:srgbClr val="FFFFFF"/>
                </a:solidFill>
                <a:ln w="9525" cap="flat">
                  <a:noFill/>
                  <a:prstDash val="solid"/>
                  <a:miter/>
                </a:ln>
              </p:spPr>
              <p:txBody>
                <a:bodyPr rtlCol="0" anchor="ctr"/>
                <a:lstStyle/>
                <a:p>
                  <a:endParaRPr lang="zh-CN" altLang="en-US"/>
                </a:p>
              </p:txBody>
            </p:sp>
          </p:grpSp>
          <p:sp>
            <p:nvSpPr>
              <p:cNvPr id="374" name="任意多边形: 形状 373">
                <a:extLst>
                  <a:ext uri="{FF2B5EF4-FFF2-40B4-BE49-F238E27FC236}">
                    <a16:creationId xmlns:a16="http://schemas.microsoft.com/office/drawing/2014/main" id="{4D102B76-CB07-40DB-0517-065CC2CBCAD0}"/>
                  </a:ext>
                </a:extLst>
              </p:cNvPr>
              <p:cNvSpPr/>
              <p:nvPr/>
            </p:nvSpPr>
            <p:spPr>
              <a:xfrm>
                <a:off x="1521005" y="4897055"/>
                <a:ext cx="5619" cy="3557"/>
              </a:xfrm>
              <a:custGeom>
                <a:avLst/>
                <a:gdLst>
                  <a:gd name="connsiteX0" fmla="*/ 5620 w 5619"/>
                  <a:gd name="connsiteY0" fmla="*/ 3557 h 3557"/>
                  <a:gd name="connsiteX1" fmla="*/ 0 w 5619"/>
                  <a:gd name="connsiteY1" fmla="*/ 129 h 3557"/>
                  <a:gd name="connsiteX2" fmla="*/ 1905 w 5619"/>
                  <a:gd name="connsiteY2" fmla="*/ 129 h 3557"/>
                  <a:gd name="connsiteX3" fmla="*/ 5620 w 5619"/>
                  <a:gd name="connsiteY3" fmla="*/ 3557 h 3557"/>
                </a:gdLst>
                <a:ahLst/>
                <a:cxnLst>
                  <a:cxn ang="0">
                    <a:pos x="connsiteX0" y="connsiteY0"/>
                  </a:cxn>
                  <a:cxn ang="0">
                    <a:pos x="connsiteX1" y="connsiteY1"/>
                  </a:cxn>
                  <a:cxn ang="0">
                    <a:pos x="connsiteX2" y="connsiteY2"/>
                  </a:cxn>
                  <a:cxn ang="0">
                    <a:pos x="connsiteX3" y="connsiteY3"/>
                  </a:cxn>
                </a:cxnLst>
                <a:rect l="l" t="t" r="r" b="b"/>
                <a:pathLst>
                  <a:path w="5619" h="3557">
                    <a:moveTo>
                      <a:pt x="5620" y="3557"/>
                    </a:moveTo>
                    <a:cubicBezTo>
                      <a:pt x="3943" y="2119"/>
                      <a:pt x="2048" y="957"/>
                      <a:pt x="0" y="129"/>
                    </a:cubicBezTo>
                    <a:cubicBezTo>
                      <a:pt x="619" y="-43"/>
                      <a:pt x="1286" y="-43"/>
                      <a:pt x="1905" y="129"/>
                    </a:cubicBezTo>
                    <a:cubicBezTo>
                      <a:pt x="3905" y="-157"/>
                      <a:pt x="5620" y="1272"/>
                      <a:pt x="5620" y="3557"/>
                    </a:cubicBezTo>
                    <a:close/>
                  </a:path>
                </a:pathLst>
              </a:custGeom>
              <a:solidFill>
                <a:srgbClr val="FFFFFF">
                  <a:alpha val="10000"/>
                </a:srgbClr>
              </a:solidFill>
              <a:ln w="9525" cap="flat">
                <a:noFill/>
                <a:prstDash val="solid"/>
                <a:miter/>
              </a:ln>
            </p:spPr>
            <p:txBody>
              <a:bodyPr rtlCol="0" anchor="ctr"/>
              <a:lstStyle/>
              <a:p>
                <a:endParaRPr lang="zh-CN" altLang="en-US"/>
              </a:p>
            </p:txBody>
          </p:sp>
        </p:grpSp>
        <p:grpSp>
          <p:nvGrpSpPr>
            <p:cNvPr id="375" name="图形 19">
              <a:extLst>
                <a:ext uri="{FF2B5EF4-FFF2-40B4-BE49-F238E27FC236}">
                  <a16:creationId xmlns:a16="http://schemas.microsoft.com/office/drawing/2014/main" id="{20278B96-E2E5-3A4A-8D4D-BE9552961598}"/>
                </a:ext>
              </a:extLst>
            </p:cNvPr>
            <p:cNvGrpSpPr/>
            <p:nvPr/>
          </p:nvGrpSpPr>
          <p:grpSpPr>
            <a:xfrm>
              <a:off x="2502175" y="1683638"/>
              <a:ext cx="668273" cy="463105"/>
              <a:chOff x="2502175" y="1683638"/>
              <a:chExt cx="668273" cy="463105"/>
            </a:xfrm>
          </p:grpSpPr>
          <p:sp>
            <p:nvSpPr>
              <p:cNvPr id="376" name="任意多边形: 形状 375">
                <a:extLst>
                  <a:ext uri="{FF2B5EF4-FFF2-40B4-BE49-F238E27FC236}">
                    <a16:creationId xmlns:a16="http://schemas.microsoft.com/office/drawing/2014/main" id="{3032D1BB-9ECA-7F01-5AFE-A848E75B2A9D}"/>
                  </a:ext>
                </a:extLst>
              </p:cNvPr>
              <p:cNvSpPr/>
              <p:nvPr/>
            </p:nvSpPr>
            <p:spPr>
              <a:xfrm>
                <a:off x="2836312" y="1683638"/>
                <a:ext cx="37528" cy="151828"/>
              </a:xfrm>
              <a:custGeom>
                <a:avLst/>
                <a:gdLst>
                  <a:gd name="connsiteX0" fmla="*/ 37529 w 37528"/>
                  <a:gd name="connsiteY0" fmla="*/ 0 h 151828"/>
                  <a:gd name="connsiteX1" fmla="*/ 37529 w 37528"/>
                  <a:gd name="connsiteY1" fmla="*/ 151829 h 151828"/>
                  <a:gd name="connsiteX2" fmla="*/ 0 w 37528"/>
                  <a:gd name="connsiteY2" fmla="*/ 151829 h 151828"/>
                </a:gdLst>
                <a:ahLst/>
                <a:cxnLst>
                  <a:cxn ang="0">
                    <a:pos x="connsiteX0" y="connsiteY0"/>
                  </a:cxn>
                  <a:cxn ang="0">
                    <a:pos x="connsiteX1" y="connsiteY1"/>
                  </a:cxn>
                  <a:cxn ang="0">
                    <a:pos x="connsiteX2" y="connsiteY2"/>
                  </a:cxn>
                </a:cxnLst>
                <a:rect l="l" t="t" r="r" b="b"/>
                <a:pathLst>
                  <a:path w="37528" h="151828">
                    <a:moveTo>
                      <a:pt x="37529" y="0"/>
                    </a:moveTo>
                    <a:lnTo>
                      <a:pt x="37529" y="151829"/>
                    </a:lnTo>
                    <a:lnTo>
                      <a:pt x="0" y="151829"/>
                    </a:lnTo>
                  </a:path>
                </a:pathLst>
              </a:custGeom>
              <a:noFill/>
              <a:ln w="9525" cap="rnd">
                <a:solidFill>
                  <a:srgbClr val="263238"/>
                </a:solidFill>
                <a:prstDash val="solid"/>
                <a:round/>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C36B77BE-ACDF-56DF-A58D-518A6687EEC5}"/>
                  </a:ext>
                </a:extLst>
              </p:cNvPr>
              <p:cNvSpPr/>
              <p:nvPr/>
            </p:nvSpPr>
            <p:spPr>
              <a:xfrm>
                <a:off x="2836312" y="1683639"/>
                <a:ext cx="9525" cy="151828"/>
              </a:xfrm>
              <a:custGeom>
                <a:avLst/>
                <a:gdLst>
                  <a:gd name="connsiteX0" fmla="*/ 0 w 9525"/>
                  <a:gd name="connsiteY0" fmla="*/ 151829 h 151828"/>
                  <a:gd name="connsiteX1" fmla="*/ 0 w 9525"/>
                  <a:gd name="connsiteY1" fmla="*/ 0 h 151828"/>
                </a:gdLst>
                <a:ahLst/>
                <a:cxnLst>
                  <a:cxn ang="0">
                    <a:pos x="connsiteX0" y="connsiteY0"/>
                  </a:cxn>
                  <a:cxn ang="0">
                    <a:pos x="connsiteX1" y="connsiteY1"/>
                  </a:cxn>
                </a:cxnLst>
                <a:rect l="l" t="t" r="r" b="b"/>
                <a:pathLst>
                  <a:path w="9525" h="151828">
                    <a:moveTo>
                      <a:pt x="0" y="151829"/>
                    </a:moveTo>
                    <a:lnTo>
                      <a:pt x="0" y="0"/>
                    </a:lnTo>
                  </a:path>
                </a:pathLst>
              </a:custGeom>
              <a:ln w="9525" cap="rnd">
                <a:solidFill>
                  <a:srgbClr val="263238"/>
                </a:solidFill>
                <a:prstDash val="solid"/>
                <a:round/>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0A858953-A6E0-4085-C968-2970C694515F}"/>
                  </a:ext>
                </a:extLst>
              </p:cNvPr>
              <p:cNvSpPr/>
              <p:nvPr/>
            </p:nvSpPr>
            <p:spPr>
              <a:xfrm>
                <a:off x="2502175" y="1812607"/>
                <a:ext cx="668273" cy="334136"/>
              </a:xfrm>
              <a:custGeom>
                <a:avLst/>
                <a:gdLst>
                  <a:gd name="connsiteX0" fmla="*/ 334137 w 668273"/>
                  <a:gd name="connsiteY0" fmla="*/ 0 h 334136"/>
                  <a:gd name="connsiteX1" fmla="*/ 0 w 668273"/>
                  <a:gd name="connsiteY1" fmla="*/ 334137 h 334136"/>
                  <a:gd name="connsiteX2" fmla="*/ 668274 w 668273"/>
                  <a:gd name="connsiteY2" fmla="*/ 334137 h 334136"/>
                  <a:gd name="connsiteX3" fmla="*/ 334137 w 668273"/>
                  <a:gd name="connsiteY3" fmla="*/ 0 h 334136"/>
                </a:gdLst>
                <a:ahLst/>
                <a:cxnLst>
                  <a:cxn ang="0">
                    <a:pos x="connsiteX0" y="connsiteY0"/>
                  </a:cxn>
                  <a:cxn ang="0">
                    <a:pos x="connsiteX1" y="connsiteY1"/>
                  </a:cxn>
                  <a:cxn ang="0">
                    <a:pos x="connsiteX2" y="connsiteY2"/>
                  </a:cxn>
                  <a:cxn ang="0">
                    <a:pos x="connsiteX3" y="connsiteY3"/>
                  </a:cxn>
                </a:cxnLst>
                <a:rect l="l" t="t" r="r" b="b"/>
                <a:pathLst>
                  <a:path w="668273" h="334136">
                    <a:moveTo>
                      <a:pt x="334137" y="0"/>
                    </a:moveTo>
                    <a:cubicBezTo>
                      <a:pt x="149600" y="0"/>
                      <a:pt x="0" y="149599"/>
                      <a:pt x="0" y="334137"/>
                    </a:cubicBezTo>
                    <a:lnTo>
                      <a:pt x="668274" y="334137"/>
                    </a:lnTo>
                    <a:cubicBezTo>
                      <a:pt x="668217" y="149620"/>
                      <a:pt x="518655" y="52"/>
                      <a:pt x="334137" y="0"/>
                    </a:cubicBezTo>
                    <a:close/>
                  </a:path>
                </a:pathLst>
              </a:custGeom>
              <a:solidFill>
                <a:srgbClr val="FFFFFF"/>
              </a:solid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41F33E3B-B508-8EBD-1625-A4E187BBD159}"/>
                  </a:ext>
                </a:extLst>
              </p:cNvPr>
              <p:cNvSpPr/>
              <p:nvPr/>
            </p:nvSpPr>
            <p:spPr>
              <a:xfrm>
                <a:off x="2774400" y="1814131"/>
                <a:ext cx="334041" cy="332612"/>
              </a:xfrm>
              <a:custGeom>
                <a:avLst/>
                <a:gdLst>
                  <a:gd name="connsiteX0" fmla="*/ 0 w 334041"/>
                  <a:gd name="connsiteY0" fmla="*/ 4286 h 332612"/>
                  <a:gd name="connsiteX1" fmla="*/ 30861 w 334041"/>
                  <a:gd name="connsiteY1" fmla="*/ 0 h 332612"/>
                  <a:gd name="connsiteX2" fmla="*/ 334042 w 334041"/>
                  <a:gd name="connsiteY2" fmla="*/ 332613 h 332612"/>
                  <a:gd name="connsiteX3" fmla="*/ 272129 w 334041"/>
                  <a:gd name="connsiteY3" fmla="*/ 332613 h 332612"/>
                  <a:gd name="connsiteX4" fmla="*/ 0 w 334041"/>
                  <a:gd name="connsiteY4" fmla="*/ 4286 h 332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041" h="332612">
                    <a:moveTo>
                      <a:pt x="0" y="4286"/>
                    </a:moveTo>
                    <a:cubicBezTo>
                      <a:pt x="10220" y="2381"/>
                      <a:pt x="20507" y="953"/>
                      <a:pt x="30861" y="0"/>
                    </a:cubicBezTo>
                    <a:cubicBezTo>
                      <a:pt x="202635" y="15982"/>
                      <a:pt x="333994" y="160101"/>
                      <a:pt x="334042" y="332613"/>
                    </a:cubicBezTo>
                    <a:lnTo>
                      <a:pt x="272129" y="332613"/>
                    </a:lnTo>
                    <a:cubicBezTo>
                      <a:pt x="272129" y="171988"/>
                      <a:pt x="157839" y="34094"/>
                      <a:pt x="0" y="4286"/>
                    </a:cubicBezTo>
                    <a:close/>
                  </a:path>
                </a:pathLst>
              </a:custGeom>
              <a:solidFill>
                <a:srgbClr val="999999"/>
              </a:solid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27855313-6F4F-8C8F-35E6-ACB1647C931D}"/>
                  </a:ext>
                </a:extLst>
              </p:cNvPr>
              <p:cNvSpPr/>
              <p:nvPr/>
            </p:nvSpPr>
            <p:spPr>
              <a:xfrm>
                <a:off x="2502175" y="1812607"/>
                <a:ext cx="668273" cy="334136"/>
              </a:xfrm>
              <a:custGeom>
                <a:avLst/>
                <a:gdLst>
                  <a:gd name="connsiteX0" fmla="*/ 334137 w 668273"/>
                  <a:gd name="connsiteY0" fmla="*/ 0 h 334136"/>
                  <a:gd name="connsiteX1" fmla="*/ 0 w 668273"/>
                  <a:gd name="connsiteY1" fmla="*/ 334137 h 334136"/>
                  <a:gd name="connsiteX2" fmla="*/ 668274 w 668273"/>
                  <a:gd name="connsiteY2" fmla="*/ 334137 h 334136"/>
                  <a:gd name="connsiteX3" fmla="*/ 334137 w 668273"/>
                  <a:gd name="connsiteY3" fmla="*/ 0 h 334136"/>
                </a:gdLst>
                <a:ahLst/>
                <a:cxnLst>
                  <a:cxn ang="0">
                    <a:pos x="connsiteX0" y="connsiteY0"/>
                  </a:cxn>
                  <a:cxn ang="0">
                    <a:pos x="connsiteX1" y="connsiteY1"/>
                  </a:cxn>
                  <a:cxn ang="0">
                    <a:pos x="connsiteX2" y="connsiteY2"/>
                  </a:cxn>
                  <a:cxn ang="0">
                    <a:pos x="connsiteX3" y="connsiteY3"/>
                  </a:cxn>
                </a:cxnLst>
                <a:rect l="l" t="t" r="r" b="b"/>
                <a:pathLst>
                  <a:path w="668273" h="334136">
                    <a:moveTo>
                      <a:pt x="334137" y="0"/>
                    </a:moveTo>
                    <a:cubicBezTo>
                      <a:pt x="149600" y="0"/>
                      <a:pt x="0" y="149599"/>
                      <a:pt x="0" y="334137"/>
                    </a:cubicBezTo>
                    <a:lnTo>
                      <a:pt x="668274" y="334137"/>
                    </a:lnTo>
                    <a:cubicBezTo>
                      <a:pt x="668217" y="149620"/>
                      <a:pt x="518655" y="52"/>
                      <a:pt x="334137" y="0"/>
                    </a:cubicBezTo>
                    <a:close/>
                  </a:path>
                </a:pathLst>
              </a:custGeom>
              <a:noFill/>
              <a:ln w="9525" cap="rnd">
                <a:solidFill>
                  <a:srgbClr val="263238"/>
                </a:solidFill>
                <a:prstDash val="solid"/>
                <a:round/>
              </a:ln>
            </p:spPr>
            <p:txBody>
              <a:bodyPr rtlCol="0" anchor="ctr"/>
              <a:lstStyle/>
              <a:p>
                <a:endParaRPr lang="zh-CN" altLang="en-US"/>
              </a:p>
            </p:txBody>
          </p:sp>
        </p:grpSp>
      </p:grpSp>
      <p:cxnSp>
        <p:nvCxnSpPr>
          <p:cNvPr id="36" name="直接连接符 35">
            <a:extLst>
              <a:ext uri="{FF2B5EF4-FFF2-40B4-BE49-F238E27FC236}">
                <a16:creationId xmlns:a16="http://schemas.microsoft.com/office/drawing/2014/main" id="{EE11474D-9925-D40D-FD7D-352F74B81598}"/>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94CAB015-33B6-2A6A-F5A7-DEF9396D5056}"/>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rPr>
              <a:t>工作概述</a:t>
            </a:r>
          </a:p>
        </p:txBody>
      </p:sp>
      <p:sp>
        <p:nvSpPr>
          <p:cNvPr id="383" name="圆: 空心 382">
            <a:extLst>
              <a:ext uri="{FF2B5EF4-FFF2-40B4-BE49-F238E27FC236}">
                <a16:creationId xmlns:a16="http://schemas.microsoft.com/office/drawing/2014/main" id="{DA39D890-599D-D9CA-96C7-C66346BBF4AB}"/>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732712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46B16A0A-9AE2-5FCC-D0AA-5FFDA04422CC}"/>
              </a:ext>
            </a:extLst>
          </p:cNvPr>
          <p:cNvSpPr/>
          <p:nvPr/>
        </p:nvSpPr>
        <p:spPr>
          <a:xfrm>
            <a:off x="1056000" y="2349000"/>
            <a:ext cx="2520000" cy="3240000"/>
          </a:xfrm>
          <a:prstGeom prst="roundRect">
            <a:avLst>
              <a:gd name="adj" fmla="val 3362"/>
            </a:avLst>
          </a:prstGeom>
          <a:solidFill>
            <a:schemeClr val="lt1">
              <a:lumMod val="100000"/>
            </a:schemeClr>
          </a:solidFill>
          <a:ln>
            <a:solidFill>
              <a:schemeClr val="accent1">
                <a:lumMod val="100000"/>
              </a:schemeClr>
            </a:solidFill>
          </a:ln>
          <a:effectLst>
            <a:outerShdw blurRad="215900" dist="177800" dir="5400000" sx="92000" sy="92000" algn="ctr" rotWithShape="0">
              <a:schemeClr val="accent1">
                <a:lumMod val="50000"/>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5A767F7A-5921-2C85-83BE-5989F782091C}"/>
              </a:ext>
            </a:extLst>
          </p:cNvPr>
          <p:cNvSpPr/>
          <p:nvPr/>
        </p:nvSpPr>
        <p:spPr>
          <a:xfrm>
            <a:off x="1236000" y="3304572"/>
            <a:ext cx="2160000" cy="484428"/>
          </a:xfrm>
          <a:prstGeom prst="rect">
            <a:avLst/>
          </a:prstGeom>
        </p:spPr>
        <p:txBody>
          <a:bodyPr wrap="square">
            <a:spAutoFit/>
          </a:bodyPr>
          <a:lstStyle/>
          <a:p>
            <a:pPr marL="171450" indent="-171450" algn="just" defTabSz="914400">
              <a:lnSpc>
                <a:spcPct val="120000"/>
              </a:lnSpc>
              <a:buFont typeface="Arial" panose="020B0604020202020204" pitchFamily="34" charset="0"/>
              <a:buChar cha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ja-JP" sz="1100" dirty="0">
              <a:solidFill>
                <a:schemeClr val="tx1">
                  <a:alpha val="73000"/>
                </a:schemeClr>
              </a:solidFill>
              <a:latin typeface="Roboto Regular"/>
              <a:ea typeface="思源黑体 CN Regular"/>
            </a:endParaRPr>
          </a:p>
        </p:txBody>
      </p:sp>
      <p:sp>
        <p:nvSpPr>
          <p:cNvPr id="42" name="矩形 41">
            <a:extLst>
              <a:ext uri="{FF2B5EF4-FFF2-40B4-BE49-F238E27FC236}">
                <a16:creationId xmlns:a16="http://schemas.microsoft.com/office/drawing/2014/main" id="{65BBD7C6-4CA2-2981-7844-3E8AB8B4D689}"/>
              </a:ext>
            </a:extLst>
          </p:cNvPr>
          <p:cNvSpPr/>
          <p:nvPr/>
        </p:nvSpPr>
        <p:spPr>
          <a:xfrm>
            <a:off x="2153936" y="3069000"/>
            <a:ext cx="324128" cy="338554"/>
          </a:xfrm>
          <a:prstGeom prst="rect">
            <a:avLst/>
          </a:prstGeom>
        </p:spPr>
        <p:txBody>
          <a:bodyPr wrap="none">
            <a:spAutoFit/>
          </a:bodyPr>
          <a:lstStyle/>
          <a:p>
            <a:pPr defTabSz="914400"/>
            <a:r>
              <a:rPr lang="zh-CN" altLang="en-US" sz="1600" dirty="0">
                <a:solidFill>
                  <a:prstClr val="black">
                    <a:lumMod val="75000"/>
                    <a:lumOff val="25000"/>
                  </a:prstClr>
                </a:solidFill>
                <a:latin typeface="思源黑体 CN Bold"/>
                <a:ea typeface="思源黑体 CN Bold"/>
              </a:rPr>
              <a:t>   </a:t>
            </a:r>
          </a:p>
        </p:txBody>
      </p:sp>
      <p:cxnSp>
        <p:nvCxnSpPr>
          <p:cNvPr id="44" name="直接连接符 43">
            <a:extLst>
              <a:ext uri="{FF2B5EF4-FFF2-40B4-BE49-F238E27FC236}">
                <a16:creationId xmlns:a16="http://schemas.microsoft.com/office/drawing/2014/main" id="{65DAD20B-2523-4EFD-7517-26BC1A0EC5B4}"/>
              </a:ext>
            </a:extLst>
          </p:cNvPr>
          <p:cNvCxnSpPr>
            <a:cxnSpLocks/>
          </p:cNvCxnSpPr>
          <p:nvPr/>
        </p:nvCxnSpPr>
        <p:spPr>
          <a:xfrm>
            <a:off x="1317032" y="3069000"/>
            <a:ext cx="1997936" cy="0"/>
          </a:xfrm>
          <a:prstGeom prst="line">
            <a:avLst/>
          </a:prstGeom>
          <a:ln>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F1B77855-760D-A3FA-8463-104422E55A92}"/>
              </a:ext>
            </a:extLst>
          </p:cNvPr>
          <p:cNvSpPr/>
          <p:nvPr/>
        </p:nvSpPr>
        <p:spPr>
          <a:xfrm>
            <a:off x="1236000" y="4026432"/>
            <a:ext cx="2160000" cy="484428"/>
          </a:xfrm>
          <a:prstGeom prst="rect">
            <a:avLst/>
          </a:prstGeom>
        </p:spPr>
        <p:txBody>
          <a:bodyPr wrap="square">
            <a:spAutoFit/>
          </a:bodyPr>
          <a:lstStyle/>
          <a:p>
            <a:pPr marL="171450" indent="-171450" algn="just" defTabSz="914400">
              <a:lnSpc>
                <a:spcPct val="120000"/>
              </a:lnSpc>
              <a:buFont typeface="Arial" panose="020B0604020202020204" pitchFamily="34" charset="0"/>
              <a:buChar cha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ja-JP" sz="1100" dirty="0">
              <a:solidFill>
                <a:schemeClr val="tx1">
                  <a:alpha val="73000"/>
                </a:schemeClr>
              </a:solidFill>
              <a:latin typeface="Roboto Regular"/>
              <a:ea typeface="思源黑体 CN Regular"/>
            </a:endParaRPr>
          </a:p>
        </p:txBody>
      </p:sp>
      <p:sp>
        <p:nvSpPr>
          <p:cNvPr id="67" name="文本框 66">
            <a:extLst>
              <a:ext uri="{FF2B5EF4-FFF2-40B4-BE49-F238E27FC236}">
                <a16:creationId xmlns:a16="http://schemas.microsoft.com/office/drawing/2014/main" id="{6BB89ECA-22A0-C008-D555-02EE3DF9C1C5}"/>
              </a:ext>
            </a:extLst>
          </p:cNvPr>
          <p:cNvSpPr txBox="1"/>
          <p:nvPr/>
        </p:nvSpPr>
        <p:spPr>
          <a:xfrm>
            <a:off x="1416000" y="2709000"/>
            <a:ext cx="2160000" cy="338554"/>
          </a:xfrm>
          <a:prstGeom prst="rect">
            <a:avLst/>
          </a:prstGeom>
          <a:noFill/>
        </p:spPr>
        <p:txBody>
          <a:bodyPr wrap="square" rtlCol="0">
            <a:spAutoFit/>
          </a:bodyPr>
          <a:lstStyle/>
          <a:p>
            <a:r>
              <a:rPr lang="zh-CN" altLang="en-US" sz="1600" dirty="0">
                <a:solidFill>
                  <a:schemeClr val="accent1">
                    <a:lumMod val="100000"/>
                  </a:schemeClr>
                </a:solidFill>
                <a:latin typeface="思源黑体 CN Bold" panose="020B0800000000000000" pitchFamily="34" charset="-122"/>
                <a:ea typeface="思源黑体 CN Bold" panose="020B0800000000000000" pitchFamily="34" charset="-122"/>
              </a:rPr>
              <a:t>此处输入文本标题</a:t>
            </a:r>
            <a:endParaRPr lang="zh-CN" altLang="en-US" sz="1600" dirty="0">
              <a:solidFill>
                <a:schemeClr val="accent1">
                  <a:lumMod val="100000"/>
                </a:schemeClr>
              </a:solidFill>
            </a:endParaRPr>
          </a:p>
        </p:txBody>
      </p:sp>
      <p:sp>
        <p:nvSpPr>
          <p:cNvPr id="76" name="矩形: 圆角 75">
            <a:extLst>
              <a:ext uri="{FF2B5EF4-FFF2-40B4-BE49-F238E27FC236}">
                <a16:creationId xmlns:a16="http://schemas.microsoft.com/office/drawing/2014/main" id="{AE9B5480-FC33-BA5E-F6A5-B4299B0F8853}"/>
              </a:ext>
            </a:extLst>
          </p:cNvPr>
          <p:cNvSpPr/>
          <p:nvPr/>
        </p:nvSpPr>
        <p:spPr>
          <a:xfrm>
            <a:off x="4836000" y="2349000"/>
            <a:ext cx="2520000" cy="3240000"/>
          </a:xfrm>
          <a:prstGeom prst="roundRect">
            <a:avLst>
              <a:gd name="adj" fmla="val 3362"/>
            </a:avLst>
          </a:prstGeom>
          <a:solidFill>
            <a:schemeClr val="lt1">
              <a:lumMod val="100000"/>
            </a:schemeClr>
          </a:solidFill>
          <a:ln>
            <a:solidFill>
              <a:schemeClr val="accent1">
                <a:lumMod val="100000"/>
              </a:schemeClr>
            </a:solidFill>
          </a:ln>
          <a:effectLst>
            <a:outerShdw blurRad="215900" dist="177800" dir="5400000" sx="92000" sy="92000" algn="ctr" rotWithShape="0">
              <a:schemeClr val="accent1">
                <a:lumMod val="50000"/>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id="{94D6BE82-2176-17E7-C582-AAE8F83BB17D}"/>
              </a:ext>
            </a:extLst>
          </p:cNvPr>
          <p:cNvSpPr/>
          <p:nvPr/>
        </p:nvSpPr>
        <p:spPr>
          <a:xfrm>
            <a:off x="5016000" y="3304572"/>
            <a:ext cx="2160000" cy="484428"/>
          </a:xfrm>
          <a:prstGeom prst="rect">
            <a:avLst/>
          </a:prstGeom>
        </p:spPr>
        <p:txBody>
          <a:bodyPr wrap="square">
            <a:spAutoFit/>
          </a:bodyPr>
          <a:lstStyle/>
          <a:p>
            <a:pPr marL="171450" indent="-171450" algn="just" defTabSz="914400">
              <a:lnSpc>
                <a:spcPct val="120000"/>
              </a:lnSpc>
              <a:buFont typeface="Arial" panose="020B0604020202020204" pitchFamily="34" charset="0"/>
              <a:buChar cha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ja-JP" sz="1100" dirty="0">
              <a:solidFill>
                <a:schemeClr val="tx1">
                  <a:alpha val="73000"/>
                </a:schemeClr>
              </a:solidFill>
              <a:latin typeface="Roboto Regular"/>
              <a:ea typeface="思源黑体 CN Regular"/>
            </a:endParaRPr>
          </a:p>
        </p:txBody>
      </p:sp>
      <p:sp>
        <p:nvSpPr>
          <p:cNvPr id="79" name="矩形 78">
            <a:extLst>
              <a:ext uri="{FF2B5EF4-FFF2-40B4-BE49-F238E27FC236}">
                <a16:creationId xmlns:a16="http://schemas.microsoft.com/office/drawing/2014/main" id="{92D05495-7421-068A-94C9-70B49A5BF32E}"/>
              </a:ext>
            </a:extLst>
          </p:cNvPr>
          <p:cNvSpPr/>
          <p:nvPr/>
        </p:nvSpPr>
        <p:spPr>
          <a:xfrm>
            <a:off x="5933936" y="3069000"/>
            <a:ext cx="324128" cy="338554"/>
          </a:xfrm>
          <a:prstGeom prst="rect">
            <a:avLst/>
          </a:prstGeom>
        </p:spPr>
        <p:txBody>
          <a:bodyPr wrap="none">
            <a:spAutoFit/>
          </a:bodyPr>
          <a:lstStyle/>
          <a:p>
            <a:pPr defTabSz="914400"/>
            <a:r>
              <a:rPr lang="zh-CN" altLang="en-US" sz="1600" dirty="0">
                <a:solidFill>
                  <a:prstClr val="black">
                    <a:lumMod val="75000"/>
                    <a:lumOff val="25000"/>
                  </a:prstClr>
                </a:solidFill>
                <a:latin typeface="思源黑体 CN Bold"/>
                <a:ea typeface="思源黑体 CN Bold"/>
              </a:rPr>
              <a:t>   </a:t>
            </a:r>
          </a:p>
        </p:txBody>
      </p:sp>
      <p:cxnSp>
        <p:nvCxnSpPr>
          <p:cNvPr id="80" name="直接连接符 79">
            <a:extLst>
              <a:ext uri="{FF2B5EF4-FFF2-40B4-BE49-F238E27FC236}">
                <a16:creationId xmlns:a16="http://schemas.microsoft.com/office/drawing/2014/main" id="{02D4375F-6993-6EFB-EC68-D6BCCF1DDFCE}"/>
              </a:ext>
            </a:extLst>
          </p:cNvPr>
          <p:cNvCxnSpPr>
            <a:cxnSpLocks/>
          </p:cNvCxnSpPr>
          <p:nvPr/>
        </p:nvCxnSpPr>
        <p:spPr>
          <a:xfrm>
            <a:off x="5097032" y="3069000"/>
            <a:ext cx="1997936" cy="0"/>
          </a:xfrm>
          <a:prstGeom prst="line">
            <a:avLst/>
          </a:prstGeom>
          <a:ln>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81" name="矩形 80">
            <a:extLst>
              <a:ext uri="{FF2B5EF4-FFF2-40B4-BE49-F238E27FC236}">
                <a16:creationId xmlns:a16="http://schemas.microsoft.com/office/drawing/2014/main" id="{B5533FB3-EBF8-2553-23A9-BC1AB07E7517}"/>
              </a:ext>
            </a:extLst>
          </p:cNvPr>
          <p:cNvSpPr/>
          <p:nvPr/>
        </p:nvSpPr>
        <p:spPr>
          <a:xfrm>
            <a:off x="5016000" y="4026432"/>
            <a:ext cx="2160000" cy="484428"/>
          </a:xfrm>
          <a:prstGeom prst="rect">
            <a:avLst/>
          </a:prstGeom>
        </p:spPr>
        <p:txBody>
          <a:bodyPr wrap="square">
            <a:spAutoFit/>
          </a:bodyPr>
          <a:lstStyle/>
          <a:p>
            <a:pPr marL="171450" indent="-171450" algn="just" defTabSz="914400">
              <a:lnSpc>
                <a:spcPct val="120000"/>
              </a:lnSpc>
              <a:buFont typeface="Arial" panose="020B0604020202020204" pitchFamily="34" charset="0"/>
              <a:buChar cha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ja-JP" sz="1100" dirty="0">
              <a:solidFill>
                <a:schemeClr val="tx1">
                  <a:alpha val="73000"/>
                </a:schemeClr>
              </a:solidFill>
              <a:latin typeface="Roboto Regular"/>
              <a:ea typeface="思源黑体 CN Regular"/>
            </a:endParaRPr>
          </a:p>
        </p:txBody>
      </p:sp>
      <p:sp>
        <p:nvSpPr>
          <p:cNvPr id="82" name="文本框 81">
            <a:extLst>
              <a:ext uri="{FF2B5EF4-FFF2-40B4-BE49-F238E27FC236}">
                <a16:creationId xmlns:a16="http://schemas.microsoft.com/office/drawing/2014/main" id="{8025D3F0-67CD-C7FD-5DBD-A470A534903F}"/>
              </a:ext>
            </a:extLst>
          </p:cNvPr>
          <p:cNvSpPr txBox="1"/>
          <p:nvPr/>
        </p:nvSpPr>
        <p:spPr>
          <a:xfrm>
            <a:off x="5016000" y="2709000"/>
            <a:ext cx="1965603" cy="338554"/>
          </a:xfrm>
          <a:prstGeom prst="rect">
            <a:avLst/>
          </a:prstGeom>
          <a:noFill/>
        </p:spPr>
        <p:txBody>
          <a:bodyPr wrap="none" rtlCol="0">
            <a:spAutoFit/>
          </a:bodyPr>
          <a:lstStyle/>
          <a:p>
            <a:r>
              <a:rPr lang="zh-CN" altLang="en-US" sz="1600" dirty="0">
                <a:solidFill>
                  <a:schemeClr val="accent1">
                    <a:lumMod val="100000"/>
                  </a:schemeClr>
                </a:solidFill>
                <a:latin typeface="思源黑体 CN Bold" panose="020B0800000000000000" pitchFamily="34" charset="-122"/>
                <a:ea typeface="思源黑体 CN Bold" panose="020B0800000000000000" pitchFamily="34" charset="-122"/>
              </a:rPr>
              <a:t>   此处输入文本标题</a:t>
            </a:r>
            <a:endParaRPr lang="zh-CN" altLang="en-US" sz="1600" dirty="0">
              <a:solidFill>
                <a:schemeClr val="accent1">
                  <a:lumMod val="100000"/>
                </a:schemeClr>
              </a:solidFill>
            </a:endParaRPr>
          </a:p>
        </p:txBody>
      </p:sp>
      <p:sp>
        <p:nvSpPr>
          <p:cNvPr id="84" name="矩形: 圆角 83">
            <a:extLst>
              <a:ext uri="{FF2B5EF4-FFF2-40B4-BE49-F238E27FC236}">
                <a16:creationId xmlns:a16="http://schemas.microsoft.com/office/drawing/2014/main" id="{C89A0521-6921-646F-1A1F-8ADBD214B4B1}"/>
              </a:ext>
            </a:extLst>
          </p:cNvPr>
          <p:cNvSpPr/>
          <p:nvPr/>
        </p:nvSpPr>
        <p:spPr>
          <a:xfrm>
            <a:off x="8256000" y="2349000"/>
            <a:ext cx="2520000" cy="3240000"/>
          </a:xfrm>
          <a:prstGeom prst="roundRect">
            <a:avLst>
              <a:gd name="adj" fmla="val 3362"/>
            </a:avLst>
          </a:prstGeom>
          <a:solidFill>
            <a:schemeClr val="lt1">
              <a:lumMod val="100000"/>
            </a:schemeClr>
          </a:solidFill>
          <a:ln>
            <a:solidFill>
              <a:schemeClr val="accent1">
                <a:lumMod val="100000"/>
              </a:schemeClr>
            </a:solidFill>
          </a:ln>
          <a:effectLst>
            <a:outerShdw blurRad="215900" dist="177800" dir="5400000" sx="92000" sy="92000" algn="ctr" rotWithShape="0">
              <a:schemeClr val="accent1">
                <a:lumMod val="50000"/>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矩形 85">
            <a:extLst>
              <a:ext uri="{FF2B5EF4-FFF2-40B4-BE49-F238E27FC236}">
                <a16:creationId xmlns:a16="http://schemas.microsoft.com/office/drawing/2014/main" id="{6CB5C21B-BCC8-1160-174A-54CEC2012039}"/>
              </a:ext>
            </a:extLst>
          </p:cNvPr>
          <p:cNvSpPr/>
          <p:nvPr/>
        </p:nvSpPr>
        <p:spPr>
          <a:xfrm>
            <a:off x="8436000" y="3304572"/>
            <a:ext cx="2160000" cy="484428"/>
          </a:xfrm>
          <a:prstGeom prst="rect">
            <a:avLst/>
          </a:prstGeom>
        </p:spPr>
        <p:txBody>
          <a:bodyPr wrap="square">
            <a:spAutoFit/>
          </a:bodyPr>
          <a:lstStyle/>
          <a:p>
            <a:pPr marL="171450" indent="-171450" algn="just" defTabSz="914400">
              <a:lnSpc>
                <a:spcPct val="120000"/>
              </a:lnSpc>
              <a:buFont typeface="Arial" panose="020B0604020202020204" pitchFamily="34" charset="0"/>
              <a:buChar cha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ja-JP" sz="1100" dirty="0">
              <a:solidFill>
                <a:schemeClr val="tx1">
                  <a:alpha val="73000"/>
                </a:schemeClr>
              </a:solidFill>
              <a:latin typeface="Roboto Regular"/>
              <a:ea typeface="思源黑体 CN Regular"/>
            </a:endParaRPr>
          </a:p>
        </p:txBody>
      </p:sp>
      <p:sp>
        <p:nvSpPr>
          <p:cNvPr id="87" name="矩形 86">
            <a:extLst>
              <a:ext uri="{FF2B5EF4-FFF2-40B4-BE49-F238E27FC236}">
                <a16:creationId xmlns:a16="http://schemas.microsoft.com/office/drawing/2014/main" id="{A6A46DA8-D410-7CAD-D68E-C311FED8DE36}"/>
              </a:ext>
            </a:extLst>
          </p:cNvPr>
          <p:cNvSpPr/>
          <p:nvPr/>
        </p:nvSpPr>
        <p:spPr>
          <a:xfrm>
            <a:off x="9353936" y="3069000"/>
            <a:ext cx="324128" cy="338554"/>
          </a:xfrm>
          <a:prstGeom prst="rect">
            <a:avLst/>
          </a:prstGeom>
        </p:spPr>
        <p:txBody>
          <a:bodyPr wrap="none">
            <a:spAutoFit/>
          </a:bodyPr>
          <a:lstStyle/>
          <a:p>
            <a:pPr defTabSz="914400"/>
            <a:r>
              <a:rPr lang="zh-CN" altLang="en-US" sz="1600" dirty="0">
                <a:solidFill>
                  <a:prstClr val="black">
                    <a:lumMod val="75000"/>
                    <a:lumOff val="25000"/>
                  </a:prstClr>
                </a:solidFill>
                <a:latin typeface="思源黑体 CN Bold"/>
                <a:ea typeface="思源黑体 CN Bold"/>
              </a:rPr>
              <a:t>   </a:t>
            </a:r>
          </a:p>
        </p:txBody>
      </p:sp>
      <p:cxnSp>
        <p:nvCxnSpPr>
          <p:cNvPr id="88" name="直接连接符 87">
            <a:extLst>
              <a:ext uri="{FF2B5EF4-FFF2-40B4-BE49-F238E27FC236}">
                <a16:creationId xmlns:a16="http://schemas.microsoft.com/office/drawing/2014/main" id="{D3871AAB-38B4-DCD4-0E3F-AC10F46B5B15}"/>
              </a:ext>
            </a:extLst>
          </p:cNvPr>
          <p:cNvCxnSpPr>
            <a:cxnSpLocks/>
          </p:cNvCxnSpPr>
          <p:nvPr/>
        </p:nvCxnSpPr>
        <p:spPr>
          <a:xfrm>
            <a:off x="8517032" y="3069000"/>
            <a:ext cx="1997936" cy="0"/>
          </a:xfrm>
          <a:prstGeom prst="line">
            <a:avLst/>
          </a:prstGeom>
          <a:ln>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id="{1DB04AC0-A457-50C0-8170-39A32242E9FF}"/>
              </a:ext>
            </a:extLst>
          </p:cNvPr>
          <p:cNvSpPr/>
          <p:nvPr/>
        </p:nvSpPr>
        <p:spPr>
          <a:xfrm>
            <a:off x="8436000" y="4026432"/>
            <a:ext cx="2160000" cy="484428"/>
          </a:xfrm>
          <a:prstGeom prst="rect">
            <a:avLst/>
          </a:prstGeom>
        </p:spPr>
        <p:txBody>
          <a:bodyPr wrap="square">
            <a:spAutoFit/>
          </a:bodyPr>
          <a:lstStyle/>
          <a:p>
            <a:pPr marL="171450" indent="-171450" algn="just" defTabSz="914400">
              <a:lnSpc>
                <a:spcPct val="120000"/>
              </a:lnSpc>
              <a:buFont typeface="Arial" panose="020B0604020202020204" pitchFamily="34" charset="0"/>
              <a:buChar cha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rPr>
              <a:t> 在此处输入文本在此处输入文本在此处输入文本</a:t>
            </a:r>
            <a:endParaRPr lang="en-US" altLang="ja-JP" sz="1100" dirty="0">
              <a:solidFill>
                <a:schemeClr val="tx1">
                  <a:alpha val="73000"/>
                </a:schemeClr>
              </a:solidFill>
              <a:latin typeface="Roboto Regular"/>
              <a:ea typeface="思源黑体 CN Regular"/>
            </a:endParaRPr>
          </a:p>
        </p:txBody>
      </p:sp>
      <p:sp>
        <p:nvSpPr>
          <p:cNvPr id="90" name="文本框 89">
            <a:extLst>
              <a:ext uri="{FF2B5EF4-FFF2-40B4-BE49-F238E27FC236}">
                <a16:creationId xmlns:a16="http://schemas.microsoft.com/office/drawing/2014/main" id="{0DEFA67B-857B-E665-F64C-23138B88B7AC}"/>
              </a:ext>
            </a:extLst>
          </p:cNvPr>
          <p:cNvSpPr txBox="1"/>
          <p:nvPr/>
        </p:nvSpPr>
        <p:spPr>
          <a:xfrm>
            <a:off x="8579686" y="2709000"/>
            <a:ext cx="1872629" cy="338554"/>
          </a:xfrm>
          <a:prstGeom prst="rect">
            <a:avLst/>
          </a:prstGeom>
          <a:noFill/>
        </p:spPr>
        <p:txBody>
          <a:bodyPr wrap="none" rtlCol="0">
            <a:spAutoFit/>
          </a:bodyPr>
          <a:lstStyle/>
          <a:p>
            <a:r>
              <a:rPr lang="zh-CN" altLang="en-US" sz="1600" dirty="0">
                <a:solidFill>
                  <a:schemeClr val="accent1">
                    <a:lumMod val="100000"/>
                  </a:schemeClr>
                </a:solidFill>
                <a:latin typeface="思源黑体 CN Bold" panose="020B0800000000000000" pitchFamily="34" charset="-122"/>
                <a:ea typeface="思源黑体 CN Bold" panose="020B0800000000000000" pitchFamily="34" charset="-122"/>
              </a:rPr>
              <a:t> 此处输入文本标题</a:t>
            </a:r>
            <a:endParaRPr lang="zh-CN" altLang="en-US" sz="1600" dirty="0">
              <a:solidFill>
                <a:schemeClr val="accent1">
                  <a:lumMod val="100000"/>
                </a:schemeClr>
              </a:solidFill>
            </a:endParaRPr>
          </a:p>
        </p:txBody>
      </p:sp>
      <p:sp>
        <p:nvSpPr>
          <p:cNvPr id="6" name="任意多边形: 形状 5">
            <a:extLst>
              <a:ext uri="{FF2B5EF4-FFF2-40B4-BE49-F238E27FC236}">
                <a16:creationId xmlns:a16="http://schemas.microsoft.com/office/drawing/2014/main" id="{8304DC56-1CC4-252A-7879-05991022B1E6}"/>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9" name="直接连接符 8">
            <a:extLst>
              <a:ext uri="{FF2B5EF4-FFF2-40B4-BE49-F238E27FC236}">
                <a16:creationId xmlns:a16="http://schemas.microsoft.com/office/drawing/2014/main" id="{7B34B454-373E-6DA2-7913-C43F1F5C6CAA}"/>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626B65D2-2AC6-92A4-4235-C41366D584F7}"/>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rPr>
              <a:t>工作概述</a:t>
            </a:r>
          </a:p>
        </p:txBody>
      </p:sp>
      <p:sp>
        <p:nvSpPr>
          <p:cNvPr id="12" name="文本框 11">
            <a:extLst>
              <a:ext uri="{FF2B5EF4-FFF2-40B4-BE49-F238E27FC236}">
                <a16:creationId xmlns:a16="http://schemas.microsoft.com/office/drawing/2014/main" id="{B82405CC-6F4A-1D84-3C28-CD41604F554E}"/>
              </a:ext>
            </a:extLst>
          </p:cNvPr>
          <p:cNvSpPr txBox="1"/>
          <p:nvPr/>
        </p:nvSpPr>
        <p:spPr>
          <a:xfrm>
            <a:off x="2856000" y="5229000"/>
            <a:ext cx="418704" cy="369332"/>
          </a:xfrm>
          <a:prstGeom prst="rect">
            <a:avLst/>
          </a:prstGeom>
          <a:noFill/>
        </p:spPr>
        <p:txBody>
          <a:bodyPr wrap="none" rtlCol="0">
            <a:spAutoFit/>
          </a:bodyPr>
          <a:lstStyle/>
          <a:p>
            <a:r>
              <a:rPr lang="en-US" altLang="zh-CN" dirty="0">
                <a:solidFill>
                  <a:schemeClr val="accent1">
                    <a:lumMod val="100000"/>
                    <a:alpha val="36000"/>
                  </a:schemeClr>
                </a:solidFill>
              </a:rPr>
              <a:t>01</a:t>
            </a:r>
            <a:endParaRPr lang="zh-CN" altLang="en-US" dirty="0">
              <a:solidFill>
                <a:schemeClr val="accent1">
                  <a:lumMod val="100000"/>
                  <a:alpha val="36000"/>
                </a:schemeClr>
              </a:solidFill>
            </a:endParaRPr>
          </a:p>
        </p:txBody>
      </p:sp>
      <p:sp>
        <p:nvSpPr>
          <p:cNvPr id="14" name="文本框 13">
            <a:extLst>
              <a:ext uri="{FF2B5EF4-FFF2-40B4-BE49-F238E27FC236}">
                <a16:creationId xmlns:a16="http://schemas.microsoft.com/office/drawing/2014/main" id="{1968B51C-F9A3-8629-1CC3-906A14A3E165}"/>
              </a:ext>
            </a:extLst>
          </p:cNvPr>
          <p:cNvSpPr txBox="1"/>
          <p:nvPr/>
        </p:nvSpPr>
        <p:spPr>
          <a:xfrm>
            <a:off x="6096000" y="5229000"/>
            <a:ext cx="947695" cy="369332"/>
          </a:xfrm>
          <a:prstGeom prst="rect">
            <a:avLst/>
          </a:prstGeom>
          <a:noFill/>
        </p:spPr>
        <p:txBody>
          <a:bodyPr wrap="none" rtlCol="0">
            <a:spAutoFit/>
          </a:bodyPr>
          <a:lstStyle/>
          <a:p>
            <a:r>
              <a:rPr lang="en-US" altLang="zh-CN" dirty="0">
                <a:solidFill>
                  <a:schemeClr val="accent1">
                    <a:lumMod val="100000"/>
                    <a:alpha val="36000"/>
                  </a:schemeClr>
                </a:solidFill>
              </a:rPr>
              <a:t>          02</a:t>
            </a:r>
            <a:endParaRPr lang="zh-CN" altLang="en-US" dirty="0">
              <a:solidFill>
                <a:schemeClr val="accent1">
                  <a:lumMod val="100000"/>
                  <a:alpha val="36000"/>
                </a:schemeClr>
              </a:solidFill>
            </a:endParaRPr>
          </a:p>
        </p:txBody>
      </p:sp>
      <p:sp>
        <p:nvSpPr>
          <p:cNvPr id="16" name="文本框 15">
            <a:extLst>
              <a:ext uri="{FF2B5EF4-FFF2-40B4-BE49-F238E27FC236}">
                <a16:creationId xmlns:a16="http://schemas.microsoft.com/office/drawing/2014/main" id="{DF6794FD-7D09-0B20-7688-836A2B7066B0}"/>
              </a:ext>
            </a:extLst>
          </p:cNvPr>
          <p:cNvSpPr txBox="1"/>
          <p:nvPr/>
        </p:nvSpPr>
        <p:spPr>
          <a:xfrm>
            <a:off x="9696000" y="5229000"/>
            <a:ext cx="788999" cy="369332"/>
          </a:xfrm>
          <a:prstGeom prst="rect">
            <a:avLst/>
          </a:prstGeom>
          <a:noFill/>
        </p:spPr>
        <p:txBody>
          <a:bodyPr wrap="none" rtlCol="0">
            <a:spAutoFit/>
          </a:bodyPr>
          <a:lstStyle/>
          <a:p>
            <a:r>
              <a:rPr lang="en-US" altLang="zh-CN" dirty="0">
                <a:solidFill>
                  <a:schemeClr val="accent1">
                    <a:lumMod val="100000"/>
                    <a:alpha val="36000"/>
                  </a:schemeClr>
                </a:solidFill>
              </a:rPr>
              <a:t>       03</a:t>
            </a:r>
            <a:endParaRPr lang="zh-CN" altLang="en-US" dirty="0">
              <a:solidFill>
                <a:schemeClr val="accent1">
                  <a:lumMod val="100000"/>
                  <a:alpha val="36000"/>
                </a:schemeClr>
              </a:solidFill>
            </a:endParaRPr>
          </a:p>
        </p:txBody>
      </p:sp>
      <p:sp>
        <p:nvSpPr>
          <p:cNvPr id="24" name="圆: 空心 23">
            <a:extLst>
              <a:ext uri="{FF2B5EF4-FFF2-40B4-BE49-F238E27FC236}">
                <a16:creationId xmlns:a16="http://schemas.microsoft.com/office/drawing/2014/main" id="{F0B5541E-1646-7A82-8E20-3A72D9162EA1}"/>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25D57AA8-B278-20FA-19B9-4335DE78C774}"/>
              </a:ext>
            </a:extLst>
          </p:cNvPr>
          <p:cNvGrpSpPr/>
          <p:nvPr/>
        </p:nvGrpSpPr>
        <p:grpSpPr>
          <a:xfrm>
            <a:off x="-24000" y="6217744"/>
            <a:ext cx="12240000" cy="640257"/>
            <a:chOff x="-24000" y="6217744"/>
            <a:chExt cx="12240000" cy="640257"/>
          </a:xfrm>
        </p:grpSpPr>
        <p:sp>
          <p:nvSpPr>
            <p:cNvPr id="7" name="任意多边形: 形状 6">
              <a:extLst>
                <a:ext uri="{FF2B5EF4-FFF2-40B4-BE49-F238E27FC236}">
                  <a16:creationId xmlns:a16="http://schemas.microsoft.com/office/drawing/2014/main" id="{D3E8539E-04B8-0BA9-F704-8C3ECF7488D2}"/>
                </a:ext>
              </a:extLst>
            </p:cNvPr>
            <p:cNvSpPr/>
            <p:nvPr/>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8" name="任意多边形: 形状 7">
              <a:extLst>
                <a:ext uri="{FF2B5EF4-FFF2-40B4-BE49-F238E27FC236}">
                  <a16:creationId xmlns:a16="http://schemas.microsoft.com/office/drawing/2014/main" id="{65007200-673A-58C7-7C17-A6274F92B23E}"/>
                </a:ext>
              </a:extLst>
            </p:cNvPr>
            <p:cNvSpPr/>
            <p:nvPr/>
          </p:nvSpPr>
          <p:spPr>
            <a:xfrm>
              <a:off x="-24000" y="6226108"/>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30875 w 9360000"/>
                <a:gd name="connsiteY6" fmla="*/ 47231 h 653850"/>
                <a:gd name="connsiteX7" fmla="*/ 9360000 w 9360000"/>
                <a:gd name="connsiteY7" fmla="*/ 0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48578 w 9360000"/>
                <a:gd name="connsiteY6" fmla="*/ 74802 h 653850"/>
                <a:gd name="connsiteX7" fmla="*/ 9360000 w 9360000"/>
                <a:gd name="connsiteY7" fmla="*/ 0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0000" h="653850">
                  <a:moveTo>
                    <a:pt x="9360000" y="0"/>
                  </a:moveTo>
                  <a:lnTo>
                    <a:pt x="9360000" y="653850"/>
                  </a:lnTo>
                  <a:lnTo>
                    <a:pt x="0" y="653850"/>
                  </a:lnTo>
                  <a:lnTo>
                    <a:pt x="0" y="0"/>
                  </a:lnTo>
                  <a:lnTo>
                    <a:pt x="329125" y="47231"/>
                  </a:lnTo>
                  <a:cubicBezTo>
                    <a:pt x="1511480" y="201299"/>
                    <a:pt x="3262162" y="316825"/>
                    <a:pt x="4715404" y="321420"/>
                  </a:cubicBezTo>
                  <a:cubicBezTo>
                    <a:pt x="6168646" y="326015"/>
                    <a:pt x="7866223" y="228870"/>
                    <a:pt x="9048578" y="74802"/>
                  </a:cubicBezTo>
                  <a:lnTo>
                    <a:pt x="9360000" y="0"/>
                  </a:ln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098D9DAA-A926-4C2A-839C-DA58CEDE06A5}"/>
                </a:ext>
              </a:extLst>
            </p:cNvPr>
            <p:cNvSpPr/>
            <p:nvPr/>
          </p:nvSpPr>
          <p:spPr>
            <a:xfrm>
              <a:off x="-24000" y="6309000"/>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0000" h="653850">
                  <a:moveTo>
                    <a:pt x="9360000" y="0"/>
                  </a:moveTo>
                  <a:lnTo>
                    <a:pt x="9360000" y="653850"/>
                  </a:lnTo>
                  <a:lnTo>
                    <a:pt x="0" y="653850"/>
                  </a:lnTo>
                  <a:lnTo>
                    <a:pt x="0" y="0"/>
                  </a:lnTo>
                  <a:lnTo>
                    <a:pt x="329125" y="47231"/>
                  </a:lnTo>
                  <a:cubicBezTo>
                    <a:pt x="1511480" y="201299"/>
                    <a:pt x="3027288" y="293850"/>
                    <a:pt x="4680000" y="293850"/>
                  </a:cubicBezTo>
                  <a:cubicBezTo>
                    <a:pt x="6332713" y="293850"/>
                    <a:pt x="7848520" y="201299"/>
                    <a:pt x="9030875" y="47231"/>
                  </a:cubicBez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文本框 2">
            <a:extLst>
              <a:ext uri="{FF2B5EF4-FFF2-40B4-BE49-F238E27FC236}">
                <a16:creationId xmlns:a16="http://schemas.microsoft.com/office/drawing/2014/main" id="{3532071D-D697-736C-7D85-C76FE4534A42}"/>
              </a:ext>
            </a:extLst>
          </p:cNvPr>
          <p:cNvSpPr txBox="1"/>
          <p:nvPr/>
        </p:nvSpPr>
        <p:spPr>
          <a:xfrm>
            <a:off x="1848072" y="951839"/>
            <a:ext cx="8640000" cy="816121"/>
          </a:xfrm>
          <a:prstGeom prst="rect">
            <a:avLst/>
          </a:prstGeom>
          <a:noFill/>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lumMod val="85000"/>
                    <a:lumOff val="15000"/>
                  </a:prstClr>
                </a:solidFill>
                <a:effectLst/>
                <a:uLnTx/>
                <a:uFillTx/>
              </a:rPr>
              <a:t>在此处输入文本在此处输入文本在此处输入文本在此处输入标题在此处输入文本在此处输入文本在此处输入文本在此处输入标题在此处输入文本在此处输入文本在此处输入文本</a:t>
            </a:r>
            <a:endParaRPr kumimoji="0" lang="en-US" altLang="zh-CN" sz="1400" b="0" i="0" u="none" strike="noStrike" kern="0" cap="none" spc="0" normalizeH="0" baseline="0" noProof="0" dirty="0">
              <a:ln>
                <a:noFill/>
              </a:ln>
              <a:solidFill>
                <a:prstClr val="black">
                  <a:lumMod val="85000"/>
                  <a:lumOff val="15000"/>
                </a:prstClr>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alpha val="43000"/>
                </a:prstClr>
              </a:solidFill>
              <a:effectLst/>
              <a:uLnTx/>
              <a:uFillTx/>
            </a:endParaRPr>
          </a:p>
        </p:txBody>
      </p:sp>
    </p:spTree>
    <p:extLst>
      <p:ext uri="{BB962C8B-B14F-4D97-AF65-F5344CB8AC3E}">
        <p14:creationId xmlns:p14="http://schemas.microsoft.com/office/powerpoint/2010/main" val="3734090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TextBox 57">
            <a:extLst>
              <a:ext uri="{FF2B5EF4-FFF2-40B4-BE49-F238E27FC236}">
                <a16:creationId xmlns:a16="http://schemas.microsoft.com/office/drawing/2014/main" id="{67D07A3E-44B7-8BF8-A298-747E92CA9B39}"/>
              </a:ext>
            </a:extLst>
          </p:cNvPr>
          <p:cNvSpPr>
            <a:spLocks noChangeArrowheads="1"/>
          </p:cNvSpPr>
          <p:nvPr/>
        </p:nvSpPr>
        <p:spPr bwMode="auto">
          <a:xfrm>
            <a:off x="1776000" y="2057985"/>
            <a:ext cx="1800000" cy="71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defTabSz="914400">
              <a:lnSpc>
                <a:spcPts val="1400"/>
              </a:lnSpc>
              <a:defRP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cs typeface="+mn-ea"/>
                <a:sym typeface="+mn-lt"/>
              </a:rPr>
              <a:t>在此处输入文本在此处输入文本在此处输入文本在此处输在此处输入文本在此处输入文本在此处输入文本</a:t>
            </a:r>
          </a:p>
        </p:txBody>
      </p:sp>
      <p:sp>
        <p:nvSpPr>
          <p:cNvPr id="203" name="TextBox 58">
            <a:extLst>
              <a:ext uri="{FF2B5EF4-FFF2-40B4-BE49-F238E27FC236}">
                <a16:creationId xmlns:a16="http://schemas.microsoft.com/office/drawing/2014/main" id="{6A0192AD-E00A-678A-8FDF-555920DB8C4F}"/>
              </a:ext>
            </a:extLst>
          </p:cNvPr>
          <p:cNvSpPr>
            <a:spLocks noChangeArrowheads="1"/>
          </p:cNvSpPr>
          <p:nvPr/>
        </p:nvSpPr>
        <p:spPr bwMode="auto">
          <a:xfrm>
            <a:off x="1416000" y="1688821"/>
            <a:ext cx="220469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4400">
              <a:defRPr/>
            </a:pPr>
            <a:r>
              <a:rPr lang="zh-CN" altLang="en-US" sz="1600" b="1" kern="0" dirty="0">
                <a:solidFill>
                  <a:schemeClr val="accent1">
                    <a:lumMod val="100000"/>
                  </a:schemeClr>
                </a:solidFill>
                <a:latin typeface="思源黑体 CN Bold" panose="020B0800000000000000" pitchFamily="34" charset="-122"/>
                <a:ea typeface="思源黑体 CN Bold" panose="020B0800000000000000" pitchFamily="34" charset="-122"/>
              </a:rPr>
              <a:t>   此处输入文本标题</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F2F2F">
                    <a:lumMod val="75000"/>
                    <a:lumOff val="25000"/>
                  </a:srgbClr>
                </a:solidFill>
                <a:effectLst/>
                <a:uLnTx/>
                <a:uFillTx/>
                <a:latin typeface="Calibri" panose="020F0502020204030204" pitchFamily="34" charset="0"/>
                <a:ea typeface="等线" panose="02010600030101010101" pitchFamily="2" charset="-122"/>
                <a:cs typeface="+mn-ea"/>
                <a:sym typeface="+mn-lt"/>
              </a:rPr>
              <a:t> </a:t>
            </a:r>
          </a:p>
        </p:txBody>
      </p:sp>
      <p:sp>
        <p:nvSpPr>
          <p:cNvPr id="11" name="任意多边形: 形状 10">
            <a:extLst>
              <a:ext uri="{FF2B5EF4-FFF2-40B4-BE49-F238E27FC236}">
                <a16:creationId xmlns:a16="http://schemas.microsoft.com/office/drawing/2014/main" id="{226EC3F2-9B21-2E20-3FCB-886EA9C23C1F}"/>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13" name="直接连接符 12">
            <a:extLst>
              <a:ext uri="{FF2B5EF4-FFF2-40B4-BE49-F238E27FC236}">
                <a16:creationId xmlns:a16="http://schemas.microsoft.com/office/drawing/2014/main" id="{C724218C-9ADB-7A59-FA10-5EED97A92C98}"/>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2A88CECC-0B3C-D769-3588-88CA13C28EA0}"/>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rPr>
              <a:t>工作概述</a:t>
            </a:r>
          </a:p>
        </p:txBody>
      </p:sp>
      <p:sp>
        <p:nvSpPr>
          <p:cNvPr id="15" name="TextBox 57">
            <a:extLst>
              <a:ext uri="{FF2B5EF4-FFF2-40B4-BE49-F238E27FC236}">
                <a16:creationId xmlns:a16="http://schemas.microsoft.com/office/drawing/2014/main" id="{C1ACC158-E6F4-3877-439D-3FF4FFB33380}"/>
              </a:ext>
            </a:extLst>
          </p:cNvPr>
          <p:cNvSpPr>
            <a:spLocks noChangeArrowheads="1"/>
          </p:cNvSpPr>
          <p:nvPr/>
        </p:nvSpPr>
        <p:spPr bwMode="auto">
          <a:xfrm>
            <a:off x="3936000" y="4440015"/>
            <a:ext cx="1800000" cy="71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defTabSz="914400">
              <a:lnSpc>
                <a:spcPts val="1400"/>
              </a:lnSpc>
              <a:defRP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cs typeface="+mn-ea"/>
                <a:sym typeface="+mn-lt"/>
              </a:rPr>
              <a:t>在此处输入文本在此处输入文本在此处输入文本在此处输在此处输入文本在此处输入文本在此处输入文本</a:t>
            </a:r>
          </a:p>
        </p:txBody>
      </p:sp>
      <p:sp>
        <p:nvSpPr>
          <p:cNvPr id="16" name="TextBox 58">
            <a:extLst>
              <a:ext uri="{FF2B5EF4-FFF2-40B4-BE49-F238E27FC236}">
                <a16:creationId xmlns:a16="http://schemas.microsoft.com/office/drawing/2014/main" id="{88806FA2-4A72-B01D-C2A0-3C9D81E1B320}"/>
              </a:ext>
            </a:extLst>
          </p:cNvPr>
          <p:cNvSpPr>
            <a:spLocks noChangeArrowheads="1"/>
          </p:cNvSpPr>
          <p:nvPr/>
        </p:nvSpPr>
        <p:spPr bwMode="auto">
          <a:xfrm>
            <a:off x="3576000" y="4070851"/>
            <a:ext cx="220469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4400">
              <a:defRPr/>
            </a:pPr>
            <a:r>
              <a:rPr lang="zh-CN" altLang="en-US" sz="1600" b="1" kern="0" dirty="0">
                <a:solidFill>
                  <a:schemeClr val="accent1">
                    <a:lumMod val="100000"/>
                  </a:schemeClr>
                </a:solidFill>
                <a:latin typeface="思源黑体 CN Bold" panose="020B0800000000000000" pitchFamily="34" charset="-122"/>
                <a:ea typeface="思源黑体 CN Bold" panose="020B0800000000000000" pitchFamily="34" charset="-122"/>
              </a:rPr>
              <a:t>   此处输入文本标题</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F2F2F">
                    <a:lumMod val="75000"/>
                    <a:lumOff val="25000"/>
                  </a:srgbClr>
                </a:solidFill>
                <a:effectLst/>
                <a:uLnTx/>
                <a:uFillTx/>
                <a:latin typeface="Calibri" panose="020F0502020204030204" pitchFamily="34" charset="0"/>
                <a:ea typeface="等线" panose="02010600030101010101" pitchFamily="2" charset="-122"/>
                <a:cs typeface="+mn-ea"/>
                <a:sym typeface="+mn-lt"/>
              </a:rPr>
              <a:t> </a:t>
            </a:r>
          </a:p>
        </p:txBody>
      </p:sp>
      <p:sp>
        <p:nvSpPr>
          <p:cNvPr id="17" name="TextBox 57">
            <a:extLst>
              <a:ext uri="{FF2B5EF4-FFF2-40B4-BE49-F238E27FC236}">
                <a16:creationId xmlns:a16="http://schemas.microsoft.com/office/drawing/2014/main" id="{F2AA3791-E796-DAD7-5AF8-137899ADBEFC}"/>
              </a:ext>
            </a:extLst>
          </p:cNvPr>
          <p:cNvSpPr>
            <a:spLocks noChangeArrowheads="1"/>
          </p:cNvSpPr>
          <p:nvPr/>
        </p:nvSpPr>
        <p:spPr bwMode="auto">
          <a:xfrm>
            <a:off x="6411302" y="2057985"/>
            <a:ext cx="1800000" cy="71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defTabSz="914400">
              <a:lnSpc>
                <a:spcPts val="1400"/>
              </a:lnSpc>
              <a:defRP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cs typeface="+mn-ea"/>
                <a:sym typeface="+mn-lt"/>
              </a:rPr>
              <a:t>在此处输入文本在此处输入文本在此处输入文本在此处输在此处输入文本在此处输入文本在此处输入文本</a:t>
            </a:r>
          </a:p>
        </p:txBody>
      </p:sp>
      <p:sp>
        <p:nvSpPr>
          <p:cNvPr id="18" name="TextBox 58">
            <a:extLst>
              <a:ext uri="{FF2B5EF4-FFF2-40B4-BE49-F238E27FC236}">
                <a16:creationId xmlns:a16="http://schemas.microsoft.com/office/drawing/2014/main" id="{11A0E572-6A94-EC7F-67C2-B34098A84921}"/>
              </a:ext>
            </a:extLst>
          </p:cNvPr>
          <p:cNvSpPr>
            <a:spLocks noChangeArrowheads="1"/>
          </p:cNvSpPr>
          <p:nvPr/>
        </p:nvSpPr>
        <p:spPr bwMode="auto">
          <a:xfrm>
            <a:off x="6051302" y="1688821"/>
            <a:ext cx="220469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4400">
              <a:defRPr/>
            </a:pPr>
            <a:r>
              <a:rPr lang="zh-CN" altLang="en-US" sz="1600" b="1" kern="0" dirty="0">
                <a:solidFill>
                  <a:schemeClr val="accent1">
                    <a:lumMod val="100000"/>
                  </a:schemeClr>
                </a:solidFill>
                <a:latin typeface="思源黑体 CN Bold" panose="020B0800000000000000" pitchFamily="34" charset="-122"/>
                <a:ea typeface="思源黑体 CN Bold" panose="020B0800000000000000" pitchFamily="34" charset="-122"/>
              </a:rPr>
              <a:t>   此处输入文本标题</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F2F2F">
                    <a:lumMod val="75000"/>
                    <a:lumOff val="25000"/>
                  </a:srgbClr>
                </a:solidFill>
                <a:effectLst/>
                <a:uLnTx/>
                <a:uFillTx/>
                <a:latin typeface="Calibri" panose="020F0502020204030204" pitchFamily="34" charset="0"/>
                <a:ea typeface="等线" panose="02010600030101010101" pitchFamily="2" charset="-122"/>
                <a:cs typeface="+mn-ea"/>
                <a:sym typeface="+mn-lt"/>
              </a:rPr>
              <a:t> </a:t>
            </a:r>
          </a:p>
        </p:txBody>
      </p:sp>
      <p:sp>
        <p:nvSpPr>
          <p:cNvPr id="19" name="TextBox 57">
            <a:extLst>
              <a:ext uri="{FF2B5EF4-FFF2-40B4-BE49-F238E27FC236}">
                <a16:creationId xmlns:a16="http://schemas.microsoft.com/office/drawing/2014/main" id="{3C67307A-80C7-055C-C448-2CBAF916C2F8}"/>
              </a:ext>
            </a:extLst>
          </p:cNvPr>
          <p:cNvSpPr>
            <a:spLocks noChangeArrowheads="1"/>
          </p:cNvSpPr>
          <p:nvPr/>
        </p:nvSpPr>
        <p:spPr bwMode="auto">
          <a:xfrm>
            <a:off x="8256000" y="4440015"/>
            <a:ext cx="1800000" cy="71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defTabSz="914400">
              <a:lnSpc>
                <a:spcPts val="1400"/>
              </a:lnSpc>
              <a:defRPr/>
            </a:pPr>
            <a:r>
              <a:rPr lang="zh-CN" altLang="en-US" sz="1100" dirty="0">
                <a:solidFill>
                  <a:schemeClr val="tx1">
                    <a:alpha val="73000"/>
                  </a:schemeClr>
                </a:solidFill>
                <a:latin typeface="思源黑体 CN Regular" panose="020B0500000000000000" pitchFamily="34" charset="-122"/>
                <a:ea typeface="思源黑体 CN Regular" panose="020B0500000000000000" pitchFamily="34" charset="-122"/>
                <a:cs typeface="+mn-ea"/>
                <a:sym typeface="+mn-lt"/>
              </a:rPr>
              <a:t>在此处输入文本在此处输入文本在此处输入文本在此处输在此处输入文本在此处输入文本在此处输入文本</a:t>
            </a:r>
          </a:p>
        </p:txBody>
      </p:sp>
      <p:sp>
        <p:nvSpPr>
          <p:cNvPr id="20" name="TextBox 58">
            <a:extLst>
              <a:ext uri="{FF2B5EF4-FFF2-40B4-BE49-F238E27FC236}">
                <a16:creationId xmlns:a16="http://schemas.microsoft.com/office/drawing/2014/main" id="{9C99A682-A286-A059-EB75-3052CF2FC46B}"/>
              </a:ext>
            </a:extLst>
          </p:cNvPr>
          <p:cNvSpPr>
            <a:spLocks noChangeArrowheads="1"/>
          </p:cNvSpPr>
          <p:nvPr/>
        </p:nvSpPr>
        <p:spPr bwMode="auto">
          <a:xfrm>
            <a:off x="7896000" y="4070851"/>
            <a:ext cx="220469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4400">
              <a:defRPr/>
            </a:pPr>
            <a:r>
              <a:rPr lang="zh-CN" altLang="en-US" sz="1600" b="1" kern="0" dirty="0">
                <a:solidFill>
                  <a:schemeClr val="accent1">
                    <a:lumMod val="100000"/>
                  </a:schemeClr>
                </a:solidFill>
                <a:latin typeface="思源黑体 CN Bold" panose="020B0800000000000000" pitchFamily="34" charset="-122"/>
                <a:ea typeface="思源黑体 CN Bold" panose="020B0800000000000000" pitchFamily="34" charset="-122"/>
              </a:rPr>
              <a:t>   此处输入文本标题</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F2F2F">
                    <a:lumMod val="75000"/>
                    <a:lumOff val="25000"/>
                  </a:srgbClr>
                </a:solidFill>
                <a:effectLst/>
                <a:uLnTx/>
                <a:uFillTx/>
                <a:latin typeface="Calibri" panose="020F0502020204030204" pitchFamily="34" charset="0"/>
                <a:ea typeface="等线" panose="02010600030101010101" pitchFamily="2" charset="-122"/>
                <a:cs typeface="+mn-ea"/>
                <a:sym typeface="+mn-lt"/>
              </a:rPr>
              <a:t> </a:t>
            </a:r>
          </a:p>
        </p:txBody>
      </p:sp>
      <p:grpSp>
        <p:nvGrpSpPr>
          <p:cNvPr id="21" name="组合 20">
            <a:extLst>
              <a:ext uri="{FF2B5EF4-FFF2-40B4-BE49-F238E27FC236}">
                <a16:creationId xmlns:a16="http://schemas.microsoft.com/office/drawing/2014/main" id="{BE03F826-535C-C413-0FE1-3A0D5052A95C}"/>
              </a:ext>
            </a:extLst>
          </p:cNvPr>
          <p:cNvGrpSpPr/>
          <p:nvPr/>
        </p:nvGrpSpPr>
        <p:grpSpPr>
          <a:xfrm>
            <a:off x="1416000" y="1629000"/>
            <a:ext cx="108000" cy="1508985"/>
            <a:chOff x="1056000" y="2709000"/>
            <a:chExt cx="108000" cy="1508985"/>
          </a:xfrm>
        </p:grpSpPr>
        <p:cxnSp>
          <p:nvCxnSpPr>
            <p:cNvPr id="22" name="直接连接符 21">
              <a:extLst>
                <a:ext uri="{FF2B5EF4-FFF2-40B4-BE49-F238E27FC236}">
                  <a16:creationId xmlns:a16="http://schemas.microsoft.com/office/drawing/2014/main" id="{949895B5-D9F8-403E-1E39-880247B7E43B}"/>
                </a:ext>
              </a:extLst>
            </p:cNvPr>
            <p:cNvCxnSpPr>
              <a:cxnSpLocks/>
            </p:cNvCxnSpPr>
            <p:nvPr/>
          </p:nvCxnSpPr>
          <p:spPr>
            <a:xfrm>
              <a:off x="1110000" y="2793255"/>
              <a:ext cx="0" cy="1424730"/>
            </a:xfrm>
            <a:prstGeom prst="line">
              <a:avLst/>
            </a:prstGeom>
            <a:noFill/>
            <a:ln w="9525" cap="flat" cmpd="sng" algn="ctr">
              <a:solidFill>
                <a:schemeClr val="accent1">
                  <a:lumMod val="100000"/>
                </a:schemeClr>
              </a:solidFill>
              <a:prstDash val="sysDash"/>
              <a:miter lim="800000"/>
            </a:ln>
            <a:effectLst/>
          </p:spPr>
        </p:cxnSp>
        <p:sp>
          <p:nvSpPr>
            <p:cNvPr id="23" name="椭圆 22">
              <a:extLst>
                <a:ext uri="{FF2B5EF4-FFF2-40B4-BE49-F238E27FC236}">
                  <a16:creationId xmlns:a16="http://schemas.microsoft.com/office/drawing/2014/main" id="{13F3CAD8-B31C-1C14-AABB-FBBA46C58AE5}"/>
                </a:ext>
              </a:extLst>
            </p:cNvPr>
            <p:cNvSpPr/>
            <p:nvPr/>
          </p:nvSpPr>
          <p:spPr>
            <a:xfrm>
              <a:off x="1056000" y="2709000"/>
              <a:ext cx="108000" cy="108000"/>
            </a:xfrm>
            <a:prstGeom prst="ellipse">
              <a:avLst/>
            </a:prstGeom>
            <a:solidFill>
              <a:sysClr val="window" lastClr="FFFFFF"/>
            </a:solidFill>
            <a:ln w="28575" cap="flat" cmpd="sng" algn="ctr">
              <a:solidFill>
                <a:schemeClr val="accent1">
                  <a:lumMod val="10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5" name="组合 24">
            <a:extLst>
              <a:ext uri="{FF2B5EF4-FFF2-40B4-BE49-F238E27FC236}">
                <a16:creationId xmlns:a16="http://schemas.microsoft.com/office/drawing/2014/main" id="{2933CF55-7453-4572-7F00-6F5FA297BF91}"/>
              </a:ext>
            </a:extLst>
          </p:cNvPr>
          <p:cNvGrpSpPr/>
          <p:nvPr/>
        </p:nvGrpSpPr>
        <p:grpSpPr>
          <a:xfrm flipH="1" flipV="1">
            <a:off x="3576000" y="3782884"/>
            <a:ext cx="108000" cy="1508985"/>
            <a:chOff x="1056000" y="2709000"/>
            <a:chExt cx="108000" cy="1508985"/>
          </a:xfrm>
        </p:grpSpPr>
        <p:cxnSp>
          <p:nvCxnSpPr>
            <p:cNvPr id="26" name="直接连接符 25">
              <a:extLst>
                <a:ext uri="{FF2B5EF4-FFF2-40B4-BE49-F238E27FC236}">
                  <a16:creationId xmlns:a16="http://schemas.microsoft.com/office/drawing/2014/main" id="{F06D54B5-5E3D-8D50-4917-D611426B9793}"/>
                </a:ext>
              </a:extLst>
            </p:cNvPr>
            <p:cNvCxnSpPr>
              <a:cxnSpLocks/>
            </p:cNvCxnSpPr>
            <p:nvPr/>
          </p:nvCxnSpPr>
          <p:spPr>
            <a:xfrm>
              <a:off x="1110000" y="2793255"/>
              <a:ext cx="0" cy="1424730"/>
            </a:xfrm>
            <a:prstGeom prst="line">
              <a:avLst/>
            </a:prstGeom>
            <a:noFill/>
            <a:ln w="9525" cap="flat" cmpd="sng" algn="ctr">
              <a:solidFill>
                <a:schemeClr val="accent1">
                  <a:lumMod val="100000"/>
                </a:schemeClr>
              </a:solidFill>
              <a:prstDash val="sysDash"/>
              <a:miter lim="800000"/>
            </a:ln>
            <a:effectLst/>
          </p:spPr>
        </p:cxnSp>
        <p:sp>
          <p:nvSpPr>
            <p:cNvPr id="27" name="椭圆 26">
              <a:extLst>
                <a:ext uri="{FF2B5EF4-FFF2-40B4-BE49-F238E27FC236}">
                  <a16:creationId xmlns:a16="http://schemas.microsoft.com/office/drawing/2014/main" id="{1F677162-CAD2-ED61-7EED-CE9616CD535F}"/>
                </a:ext>
              </a:extLst>
            </p:cNvPr>
            <p:cNvSpPr/>
            <p:nvPr/>
          </p:nvSpPr>
          <p:spPr>
            <a:xfrm>
              <a:off x="1056000" y="2709000"/>
              <a:ext cx="108000" cy="108000"/>
            </a:xfrm>
            <a:prstGeom prst="ellipse">
              <a:avLst/>
            </a:prstGeom>
            <a:solidFill>
              <a:sysClr val="window" lastClr="FFFFFF"/>
            </a:solidFill>
            <a:ln w="28575" cap="flat" cmpd="sng" algn="ctr">
              <a:solidFill>
                <a:schemeClr val="accent1">
                  <a:lumMod val="10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id="{13012CB8-BDE5-5F26-1B5C-2E3497E6BAE1}"/>
              </a:ext>
            </a:extLst>
          </p:cNvPr>
          <p:cNvGrpSpPr/>
          <p:nvPr/>
        </p:nvGrpSpPr>
        <p:grpSpPr>
          <a:xfrm>
            <a:off x="6096000" y="1629000"/>
            <a:ext cx="108000" cy="1508985"/>
            <a:chOff x="1056000" y="2709000"/>
            <a:chExt cx="108000" cy="1508985"/>
          </a:xfrm>
        </p:grpSpPr>
        <p:cxnSp>
          <p:nvCxnSpPr>
            <p:cNvPr id="29" name="直接连接符 28">
              <a:extLst>
                <a:ext uri="{FF2B5EF4-FFF2-40B4-BE49-F238E27FC236}">
                  <a16:creationId xmlns:a16="http://schemas.microsoft.com/office/drawing/2014/main" id="{AD1FD88E-6796-D86F-975D-8A9B5CAADE18}"/>
                </a:ext>
              </a:extLst>
            </p:cNvPr>
            <p:cNvCxnSpPr>
              <a:cxnSpLocks/>
            </p:cNvCxnSpPr>
            <p:nvPr/>
          </p:nvCxnSpPr>
          <p:spPr>
            <a:xfrm>
              <a:off x="1110000" y="2793255"/>
              <a:ext cx="0" cy="1424730"/>
            </a:xfrm>
            <a:prstGeom prst="line">
              <a:avLst/>
            </a:prstGeom>
            <a:noFill/>
            <a:ln w="9525" cap="flat" cmpd="sng" algn="ctr">
              <a:solidFill>
                <a:schemeClr val="accent1">
                  <a:lumMod val="100000"/>
                </a:schemeClr>
              </a:solidFill>
              <a:prstDash val="sysDash"/>
              <a:miter lim="800000"/>
            </a:ln>
            <a:effectLst/>
          </p:spPr>
        </p:cxnSp>
        <p:sp>
          <p:nvSpPr>
            <p:cNvPr id="30" name="椭圆 29">
              <a:extLst>
                <a:ext uri="{FF2B5EF4-FFF2-40B4-BE49-F238E27FC236}">
                  <a16:creationId xmlns:a16="http://schemas.microsoft.com/office/drawing/2014/main" id="{A3787473-D7CB-1176-3A28-FD38331B42E9}"/>
                </a:ext>
              </a:extLst>
            </p:cNvPr>
            <p:cNvSpPr/>
            <p:nvPr/>
          </p:nvSpPr>
          <p:spPr>
            <a:xfrm>
              <a:off x="1056000" y="2709000"/>
              <a:ext cx="108000" cy="108000"/>
            </a:xfrm>
            <a:prstGeom prst="ellipse">
              <a:avLst/>
            </a:prstGeom>
            <a:solidFill>
              <a:sysClr val="window" lastClr="FFFFFF"/>
            </a:solidFill>
            <a:ln w="28575" cap="flat" cmpd="sng" algn="ctr">
              <a:solidFill>
                <a:schemeClr val="accent1">
                  <a:lumMod val="10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1" name="组合 30">
            <a:extLst>
              <a:ext uri="{FF2B5EF4-FFF2-40B4-BE49-F238E27FC236}">
                <a16:creationId xmlns:a16="http://schemas.microsoft.com/office/drawing/2014/main" id="{D7BF4DAC-07E3-574B-4587-30C88664EB4A}"/>
              </a:ext>
            </a:extLst>
          </p:cNvPr>
          <p:cNvGrpSpPr/>
          <p:nvPr/>
        </p:nvGrpSpPr>
        <p:grpSpPr>
          <a:xfrm flipH="1" flipV="1">
            <a:off x="7896000" y="3782884"/>
            <a:ext cx="108000" cy="1508985"/>
            <a:chOff x="1056000" y="2709000"/>
            <a:chExt cx="108000" cy="1508985"/>
          </a:xfrm>
        </p:grpSpPr>
        <p:cxnSp>
          <p:nvCxnSpPr>
            <p:cNvPr id="32" name="直接连接符 31">
              <a:extLst>
                <a:ext uri="{FF2B5EF4-FFF2-40B4-BE49-F238E27FC236}">
                  <a16:creationId xmlns:a16="http://schemas.microsoft.com/office/drawing/2014/main" id="{7E936A4B-0186-DF01-B864-E2822E42C6B9}"/>
                </a:ext>
              </a:extLst>
            </p:cNvPr>
            <p:cNvCxnSpPr>
              <a:cxnSpLocks/>
            </p:cNvCxnSpPr>
            <p:nvPr/>
          </p:nvCxnSpPr>
          <p:spPr>
            <a:xfrm>
              <a:off x="1110000" y="2793255"/>
              <a:ext cx="0" cy="1424730"/>
            </a:xfrm>
            <a:prstGeom prst="line">
              <a:avLst/>
            </a:prstGeom>
            <a:noFill/>
            <a:ln w="9525" cap="flat" cmpd="sng" algn="ctr">
              <a:solidFill>
                <a:schemeClr val="accent1">
                  <a:lumMod val="100000"/>
                </a:schemeClr>
              </a:solidFill>
              <a:prstDash val="sysDash"/>
              <a:miter lim="800000"/>
            </a:ln>
            <a:effectLst/>
          </p:spPr>
        </p:cxnSp>
        <p:sp>
          <p:nvSpPr>
            <p:cNvPr id="33" name="椭圆 32">
              <a:extLst>
                <a:ext uri="{FF2B5EF4-FFF2-40B4-BE49-F238E27FC236}">
                  <a16:creationId xmlns:a16="http://schemas.microsoft.com/office/drawing/2014/main" id="{DD5C83D9-23EA-C402-7965-A7BB0D74FE2A}"/>
                </a:ext>
              </a:extLst>
            </p:cNvPr>
            <p:cNvSpPr/>
            <p:nvPr/>
          </p:nvSpPr>
          <p:spPr>
            <a:xfrm>
              <a:off x="1056000" y="2709000"/>
              <a:ext cx="108000" cy="108000"/>
            </a:xfrm>
            <a:prstGeom prst="ellipse">
              <a:avLst/>
            </a:prstGeom>
            <a:solidFill>
              <a:sysClr val="window" lastClr="FFFFFF"/>
            </a:solidFill>
            <a:ln w="28575" cap="flat" cmpd="sng" algn="ctr">
              <a:solidFill>
                <a:schemeClr val="accent1">
                  <a:lumMod val="10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43" name="箭头: 燕尾形 42">
            <a:extLst>
              <a:ext uri="{FF2B5EF4-FFF2-40B4-BE49-F238E27FC236}">
                <a16:creationId xmlns:a16="http://schemas.microsoft.com/office/drawing/2014/main" id="{6BE6D816-C738-701C-4259-513D5F40EAF5}"/>
              </a:ext>
            </a:extLst>
          </p:cNvPr>
          <p:cNvSpPr/>
          <p:nvPr/>
        </p:nvSpPr>
        <p:spPr>
          <a:xfrm>
            <a:off x="695325" y="2709000"/>
            <a:ext cx="10866564" cy="1440000"/>
          </a:xfrm>
          <a:prstGeom prst="notchedRightArrow">
            <a:avLst/>
          </a:prstGeom>
          <a:solidFill>
            <a:schemeClr val="accent1">
              <a:lumMod val="100000"/>
            </a:schemeClr>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dirty="0"/>
          </a:p>
        </p:txBody>
      </p:sp>
      <p:sp>
        <p:nvSpPr>
          <p:cNvPr id="44" name="椭圆 43">
            <a:extLst>
              <a:ext uri="{FF2B5EF4-FFF2-40B4-BE49-F238E27FC236}">
                <a16:creationId xmlns:a16="http://schemas.microsoft.com/office/drawing/2014/main" id="{D105B115-1D1B-C4C9-7709-BA79D208CCB9}"/>
              </a:ext>
            </a:extLst>
          </p:cNvPr>
          <p:cNvSpPr/>
          <p:nvPr/>
        </p:nvSpPr>
        <p:spPr>
          <a:xfrm>
            <a:off x="1416000" y="3141000"/>
            <a:ext cx="576000" cy="576000"/>
          </a:xfrm>
          <a:prstGeom prst="ellipse">
            <a:avLst/>
          </a:prstGeom>
          <a:solidFill>
            <a:schemeClr val="bg1"/>
          </a:solidFill>
          <a:ln>
            <a:noFill/>
          </a:ln>
          <a:effectLst>
            <a:outerShdw blurRad="177800" dist="63500" dir="5400000" sx="92000" sy="92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CE2FC3DF-42B0-B143-FA56-399FFF99A20C}"/>
              </a:ext>
            </a:extLst>
          </p:cNvPr>
          <p:cNvSpPr/>
          <p:nvPr/>
        </p:nvSpPr>
        <p:spPr>
          <a:xfrm>
            <a:off x="3936000" y="3141000"/>
            <a:ext cx="576000" cy="576000"/>
          </a:xfrm>
          <a:prstGeom prst="ellipse">
            <a:avLst/>
          </a:prstGeom>
          <a:solidFill>
            <a:schemeClr val="bg1"/>
          </a:solidFill>
          <a:ln>
            <a:noFill/>
          </a:ln>
          <a:effectLst>
            <a:outerShdw blurRad="177800" dist="63500" dir="5400000" sx="92000" sy="92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CF2DF38C-B24A-C188-AF69-B26C117902CA}"/>
              </a:ext>
            </a:extLst>
          </p:cNvPr>
          <p:cNvSpPr/>
          <p:nvPr/>
        </p:nvSpPr>
        <p:spPr>
          <a:xfrm>
            <a:off x="6816000" y="3141000"/>
            <a:ext cx="576000" cy="576000"/>
          </a:xfrm>
          <a:prstGeom prst="ellipse">
            <a:avLst/>
          </a:prstGeom>
          <a:solidFill>
            <a:schemeClr val="bg1"/>
          </a:solidFill>
          <a:ln>
            <a:noFill/>
          </a:ln>
          <a:effectLst>
            <a:outerShdw blurRad="177800" dist="63500" dir="5400000" sx="92000" sy="92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24D71803-71A6-C333-7CE0-7A40B6E761F3}"/>
              </a:ext>
            </a:extLst>
          </p:cNvPr>
          <p:cNvSpPr/>
          <p:nvPr/>
        </p:nvSpPr>
        <p:spPr>
          <a:xfrm>
            <a:off x="9336000" y="3141000"/>
            <a:ext cx="576000" cy="576000"/>
          </a:xfrm>
          <a:prstGeom prst="ellipse">
            <a:avLst/>
          </a:prstGeom>
          <a:solidFill>
            <a:schemeClr val="bg1"/>
          </a:solidFill>
          <a:ln>
            <a:noFill/>
          </a:ln>
          <a:effectLst>
            <a:outerShdw blurRad="177800" dist="63500" dir="5400000" sx="92000" sy="92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EAF0D74F-EEDC-3F0C-96AD-B5B3D9E3EB6A}"/>
              </a:ext>
            </a:extLst>
          </p:cNvPr>
          <p:cNvSpPr txBox="1"/>
          <p:nvPr/>
        </p:nvSpPr>
        <p:spPr>
          <a:xfrm>
            <a:off x="1481824" y="3228945"/>
            <a:ext cx="444352" cy="400110"/>
          </a:xfrm>
          <a:prstGeom prst="rect">
            <a:avLst/>
          </a:prstGeom>
          <a:noFill/>
        </p:spPr>
        <p:txBody>
          <a:bodyPr wrap="none" rtlCol="0">
            <a:spAutoFit/>
          </a:bodyPr>
          <a:lstStyle/>
          <a:p>
            <a:r>
              <a:rPr lang="en-US" altLang="zh-CN" sz="2000" dirty="0"/>
              <a:t>01</a:t>
            </a:r>
            <a:endParaRPr lang="zh-CN" altLang="en-US" sz="2000" dirty="0"/>
          </a:p>
        </p:txBody>
      </p:sp>
      <p:sp>
        <p:nvSpPr>
          <p:cNvPr id="49" name="文本框 48">
            <a:extLst>
              <a:ext uri="{FF2B5EF4-FFF2-40B4-BE49-F238E27FC236}">
                <a16:creationId xmlns:a16="http://schemas.microsoft.com/office/drawing/2014/main" id="{DCF4E22F-329B-F598-9294-2C46AF4052A6}"/>
              </a:ext>
            </a:extLst>
          </p:cNvPr>
          <p:cNvSpPr txBox="1"/>
          <p:nvPr/>
        </p:nvSpPr>
        <p:spPr>
          <a:xfrm>
            <a:off x="4001824" y="3228945"/>
            <a:ext cx="444352" cy="400110"/>
          </a:xfrm>
          <a:prstGeom prst="rect">
            <a:avLst/>
          </a:prstGeom>
          <a:noFill/>
        </p:spPr>
        <p:txBody>
          <a:bodyPr wrap="none" rtlCol="0">
            <a:spAutoFit/>
          </a:bodyPr>
          <a:lstStyle/>
          <a:p>
            <a:r>
              <a:rPr lang="en-US" altLang="zh-CN" sz="2000" dirty="0"/>
              <a:t>02</a:t>
            </a:r>
            <a:endParaRPr lang="zh-CN" altLang="en-US" sz="2000" dirty="0"/>
          </a:p>
        </p:txBody>
      </p:sp>
      <p:sp>
        <p:nvSpPr>
          <p:cNvPr id="50" name="文本框 49">
            <a:extLst>
              <a:ext uri="{FF2B5EF4-FFF2-40B4-BE49-F238E27FC236}">
                <a16:creationId xmlns:a16="http://schemas.microsoft.com/office/drawing/2014/main" id="{7667AF42-46F7-1187-18B9-D46C42FF03A7}"/>
              </a:ext>
            </a:extLst>
          </p:cNvPr>
          <p:cNvSpPr txBox="1"/>
          <p:nvPr/>
        </p:nvSpPr>
        <p:spPr>
          <a:xfrm>
            <a:off x="6881824" y="3228945"/>
            <a:ext cx="444352" cy="400110"/>
          </a:xfrm>
          <a:prstGeom prst="rect">
            <a:avLst/>
          </a:prstGeom>
          <a:noFill/>
        </p:spPr>
        <p:txBody>
          <a:bodyPr wrap="none" rtlCol="0">
            <a:spAutoFit/>
          </a:bodyPr>
          <a:lstStyle/>
          <a:p>
            <a:r>
              <a:rPr lang="en-US" altLang="zh-CN" sz="2000" dirty="0"/>
              <a:t>03</a:t>
            </a:r>
            <a:endParaRPr lang="zh-CN" altLang="en-US" sz="2000" dirty="0"/>
          </a:p>
        </p:txBody>
      </p:sp>
      <p:sp>
        <p:nvSpPr>
          <p:cNvPr id="51" name="文本框 50">
            <a:extLst>
              <a:ext uri="{FF2B5EF4-FFF2-40B4-BE49-F238E27FC236}">
                <a16:creationId xmlns:a16="http://schemas.microsoft.com/office/drawing/2014/main" id="{79EA8E0F-D272-9968-84BF-4EE65CBD6A76}"/>
              </a:ext>
            </a:extLst>
          </p:cNvPr>
          <p:cNvSpPr txBox="1"/>
          <p:nvPr/>
        </p:nvSpPr>
        <p:spPr>
          <a:xfrm>
            <a:off x="9401824" y="3228945"/>
            <a:ext cx="444352" cy="400110"/>
          </a:xfrm>
          <a:prstGeom prst="rect">
            <a:avLst/>
          </a:prstGeom>
          <a:noFill/>
        </p:spPr>
        <p:txBody>
          <a:bodyPr wrap="none" rtlCol="0">
            <a:spAutoFit/>
          </a:bodyPr>
          <a:lstStyle/>
          <a:p>
            <a:r>
              <a:rPr lang="en-US" altLang="zh-CN" sz="2000" dirty="0"/>
              <a:t>04</a:t>
            </a:r>
            <a:endParaRPr lang="zh-CN" altLang="en-US" sz="2000" dirty="0"/>
          </a:p>
        </p:txBody>
      </p:sp>
      <p:sp>
        <p:nvSpPr>
          <p:cNvPr id="52" name="圆: 空心 51">
            <a:extLst>
              <a:ext uri="{FF2B5EF4-FFF2-40B4-BE49-F238E27FC236}">
                <a16:creationId xmlns:a16="http://schemas.microsoft.com/office/drawing/2014/main" id="{A232A076-1968-AB01-9A5F-6BE5A4F98E38}"/>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8229B3A8-A446-A5D3-956A-D5B2FC607615}"/>
              </a:ext>
            </a:extLst>
          </p:cNvPr>
          <p:cNvGrpSpPr/>
          <p:nvPr/>
        </p:nvGrpSpPr>
        <p:grpSpPr>
          <a:xfrm>
            <a:off x="-24000" y="6217744"/>
            <a:ext cx="12240000" cy="640257"/>
            <a:chOff x="-24000" y="6217744"/>
            <a:chExt cx="12240000" cy="640257"/>
          </a:xfrm>
        </p:grpSpPr>
        <p:sp>
          <p:nvSpPr>
            <p:cNvPr id="3" name="任意多边形: 形状 2">
              <a:extLst>
                <a:ext uri="{FF2B5EF4-FFF2-40B4-BE49-F238E27FC236}">
                  <a16:creationId xmlns:a16="http://schemas.microsoft.com/office/drawing/2014/main" id="{FA728ADA-7DE6-4FAC-2504-F3647134BEE9}"/>
                </a:ext>
              </a:extLst>
            </p:cNvPr>
            <p:cNvSpPr/>
            <p:nvPr/>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任意多边形: 形状 3">
              <a:extLst>
                <a:ext uri="{FF2B5EF4-FFF2-40B4-BE49-F238E27FC236}">
                  <a16:creationId xmlns:a16="http://schemas.microsoft.com/office/drawing/2014/main" id="{6C000A78-DBB0-D594-24D0-4C0A0E0B88C6}"/>
                </a:ext>
              </a:extLst>
            </p:cNvPr>
            <p:cNvSpPr/>
            <p:nvPr/>
          </p:nvSpPr>
          <p:spPr>
            <a:xfrm>
              <a:off x="-24000" y="6226108"/>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30875 w 9360000"/>
                <a:gd name="connsiteY6" fmla="*/ 47231 h 653850"/>
                <a:gd name="connsiteX7" fmla="*/ 9360000 w 9360000"/>
                <a:gd name="connsiteY7" fmla="*/ 0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48578 w 9360000"/>
                <a:gd name="connsiteY6" fmla="*/ 74802 h 653850"/>
                <a:gd name="connsiteX7" fmla="*/ 9360000 w 9360000"/>
                <a:gd name="connsiteY7" fmla="*/ 0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0000" h="653850">
                  <a:moveTo>
                    <a:pt x="9360000" y="0"/>
                  </a:moveTo>
                  <a:lnTo>
                    <a:pt x="9360000" y="653850"/>
                  </a:lnTo>
                  <a:lnTo>
                    <a:pt x="0" y="653850"/>
                  </a:lnTo>
                  <a:lnTo>
                    <a:pt x="0" y="0"/>
                  </a:lnTo>
                  <a:lnTo>
                    <a:pt x="329125" y="47231"/>
                  </a:lnTo>
                  <a:cubicBezTo>
                    <a:pt x="1511480" y="201299"/>
                    <a:pt x="3262162" y="316825"/>
                    <a:pt x="4715404" y="321420"/>
                  </a:cubicBezTo>
                  <a:cubicBezTo>
                    <a:pt x="6168646" y="326015"/>
                    <a:pt x="7866223" y="228870"/>
                    <a:pt x="9048578" y="74802"/>
                  </a:cubicBezTo>
                  <a:lnTo>
                    <a:pt x="9360000" y="0"/>
                  </a:ln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EC985155-6756-FFA2-E7D4-EE191B5E5B2A}"/>
                </a:ext>
              </a:extLst>
            </p:cNvPr>
            <p:cNvSpPr/>
            <p:nvPr/>
          </p:nvSpPr>
          <p:spPr>
            <a:xfrm>
              <a:off x="-24000" y="6309000"/>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0000" h="653850">
                  <a:moveTo>
                    <a:pt x="9360000" y="0"/>
                  </a:moveTo>
                  <a:lnTo>
                    <a:pt x="9360000" y="653850"/>
                  </a:lnTo>
                  <a:lnTo>
                    <a:pt x="0" y="653850"/>
                  </a:lnTo>
                  <a:lnTo>
                    <a:pt x="0" y="0"/>
                  </a:lnTo>
                  <a:lnTo>
                    <a:pt x="329125" y="47231"/>
                  </a:lnTo>
                  <a:cubicBezTo>
                    <a:pt x="1511480" y="201299"/>
                    <a:pt x="3027288" y="293850"/>
                    <a:pt x="4680000" y="293850"/>
                  </a:cubicBezTo>
                  <a:cubicBezTo>
                    <a:pt x="6332713" y="293850"/>
                    <a:pt x="7848520" y="201299"/>
                    <a:pt x="9030875" y="47231"/>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454634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2A05C971-4CCB-63E0-8C2D-4DDFC91A9532}"/>
              </a:ext>
            </a:extLst>
          </p:cNvPr>
          <p:cNvSpPr txBox="1"/>
          <p:nvPr/>
        </p:nvSpPr>
        <p:spPr>
          <a:xfrm>
            <a:off x="1056000" y="2709000"/>
            <a:ext cx="7200000" cy="110799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a:ln>
                  <a:noFill/>
                </a:ln>
                <a:solidFill>
                  <a:srgbClr val="00CC99">
                    <a:lumMod val="100000"/>
                  </a:srgbClr>
                </a:solidFill>
                <a:effectLst/>
                <a:uLnTx/>
                <a:uFillTx/>
                <a:latin typeface="思源黑体 CN Bold" panose="020B0800000000000000" pitchFamily="34" charset="-122"/>
                <a:ea typeface="思源黑体 CN Bold" panose="020B0800000000000000" pitchFamily="34" charset="-122"/>
                <a:cs typeface="+mn-cs"/>
              </a:rPr>
              <a:t> </a:t>
            </a:r>
            <a:r>
              <a:rPr kumimoji="0" lang="zh-CN" altLang="en-US" sz="66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完成情况</a:t>
            </a:r>
            <a:endParaRPr kumimoji="0" lang="zh-CN" altLang="en-US" sz="24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178CABD8-52DF-1A4D-FC9D-4312BEEF0BE2}"/>
              </a:ext>
            </a:extLst>
          </p:cNvPr>
          <p:cNvSpPr txBox="1"/>
          <p:nvPr/>
        </p:nvSpPr>
        <p:spPr>
          <a:xfrm>
            <a:off x="695325" y="1629000"/>
            <a:ext cx="1697901" cy="1323439"/>
          </a:xfrm>
          <a:prstGeom prst="rect">
            <a:avLst/>
          </a:prstGeom>
          <a:noFill/>
        </p:spPr>
        <p:txBody>
          <a:bodyPr wrap="none" rtlCol="0">
            <a:spAutoFit/>
          </a:bodyPr>
          <a:lstStyle/>
          <a:p>
            <a:r>
              <a:rPr lang="en-US" altLang="zh-CN" sz="8000" dirty="0">
                <a:solidFill>
                  <a:schemeClr val="accent1">
                    <a:lumMod val="100000"/>
                  </a:schemeClr>
                </a:solidFill>
                <a:latin typeface="Arial" panose="020B0604020202020204" pitchFamily="34" charset="0"/>
                <a:cs typeface="Arial" panose="020B0604020202020204" pitchFamily="34" charset="0"/>
              </a:rPr>
              <a:t>  </a:t>
            </a:r>
            <a:r>
              <a:rPr lang="en-US" altLang="zh-CN" sz="6600" dirty="0">
                <a:solidFill>
                  <a:schemeClr val="accent1">
                    <a:lumMod val="100000"/>
                  </a:schemeClr>
                </a:solidFill>
                <a:latin typeface="+mn-ea"/>
                <a:cs typeface="Arial" panose="020B0604020202020204" pitchFamily="34" charset="0"/>
              </a:rPr>
              <a:t>02</a:t>
            </a:r>
            <a:endParaRPr lang="zh-CN" altLang="en-US" sz="8000" dirty="0">
              <a:solidFill>
                <a:schemeClr val="accent1">
                  <a:lumMod val="100000"/>
                </a:schemeClr>
              </a:solidFill>
              <a:latin typeface="+mn-ea"/>
              <a:cs typeface="Arial" panose="020B0604020202020204" pitchFamily="34" charset="0"/>
            </a:endParaRPr>
          </a:p>
        </p:txBody>
      </p:sp>
      <p:grpSp>
        <p:nvGrpSpPr>
          <p:cNvPr id="447" name="组合 446">
            <a:extLst>
              <a:ext uri="{FF2B5EF4-FFF2-40B4-BE49-F238E27FC236}">
                <a16:creationId xmlns:a16="http://schemas.microsoft.com/office/drawing/2014/main" id="{73B3B9FA-FE65-182D-1352-05AABD776D5B}"/>
              </a:ext>
            </a:extLst>
          </p:cNvPr>
          <p:cNvGrpSpPr/>
          <p:nvPr/>
        </p:nvGrpSpPr>
        <p:grpSpPr>
          <a:xfrm>
            <a:off x="5291673" y="1753213"/>
            <a:ext cx="6088967" cy="3886557"/>
            <a:chOff x="5291673" y="1753213"/>
            <a:chExt cx="6088967" cy="3886557"/>
          </a:xfrm>
        </p:grpSpPr>
        <p:grpSp>
          <p:nvGrpSpPr>
            <p:cNvPr id="28" name="图形 17">
              <a:extLst>
                <a:ext uri="{FF2B5EF4-FFF2-40B4-BE49-F238E27FC236}">
                  <a16:creationId xmlns:a16="http://schemas.microsoft.com/office/drawing/2014/main" id="{F5125D02-23FE-1896-4C8D-D72C32885D85}"/>
                </a:ext>
              </a:extLst>
            </p:cNvPr>
            <p:cNvGrpSpPr/>
            <p:nvPr/>
          </p:nvGrpSpPr>
          <p:grpSpPr>
            <a:xfrm>
              <a:off x="5431772" y="1753213"/>
              <a:ext cx="5948868" cy="3829329"/>
              <a:chOff x="5431772" y="1753213"/>
              <a:chExt cx="5948868" cy="3829329"/>
            </a:xfrm>
          </p:grpSpPr>
          <p:sp>
            <p:nvSpPr>
              <p:cNvPr id="29" name="任意多边形: 形状 28">
                <a:extLst>
                  <a:ext uri="{FF2B5EF4-FFF2-40B4-BE49-F238E27FC236}">
                    <a16:creationId xmlns:a16="http://schemas.microsoft.com/office/drawing/2014/main" id="{B78CE82F-4D02-44E2-DDBD-5D79E4D6753D}"/>
                  </a:ext>
                </a:extLst>
              </p:cNvPr>
              <p:cNvSpPr/>
              <p:nvPr/>
            </p:nvSpPr>
            <p:spPr>
              <a:xfrm>
                <a:off x="5431772" y="1753213"/>
                <a:ext cx="5948868" cy="3829329"/>
              </a:xfrm>
              <a:custGeom>
                <a:avLst/>
                <a:gdLst>
                  <a:gd name="connsiteX0" fmla="*/ 5744548 w 5948868"/>
                  <a:gd name="connsiteY0" fmla="*/ 1092523 h 3829329"/>
                  <a:gd name="connsiteX1" fmla="*/ 2969458 w 5948868"/>
                  <a:gd name="connsiteY1" fmla="*/ 573513 h 3829329"/>
                  <a:gd name="connsiteX2" fmla="*/ 2874374 w 5948868"/>
                  <a:gd name="connsiteY2" fmla="*/ 705340 h 3829329"/>
                  <a:gd name="connsiteX3" fmla="*/ 1932292 w 5948868"/>
                  <a:gd name="connsiteY3" fmla="*/ 1474236 h 3829329"/>
                  <a:gd name="connsiteX4" fmla="*/ 1202874 w 5948868"/>
                  <a:gd name="connsiteY4" fmla="*/ 1007665 h 3829329"/>
                  <a:gd name="connsiteX5" fmla="*/ 291682 w 5948868"/>
                  <a:gd name="connsiteY5" fmla="*/ 1508121 h 3829329"/>
                  <a:gd name="connsiteX6" fmla="*/ 61608 w 5948868"/>
                  <a:gd name="connsiteY6" fmla="*/ 2861941 h 3829329"/>
                  <a:gd name="connsiteX7" fmla="*/ 2088264 w 5948868"/>
                  <a:gd name="connsiteY7" fmla="*/ 3813638 h 3829329"/>
                  <a:gd name="connsiteX8" fmla="*/ 3640486 w 5948868"/>
                  <a:gd name="connsiteY8" fmla="*/ 3432803 h 3829329"/>
                  <a:gd name="connsiteX9" fmla="*/ 4717828 w 5948868"/>
                  <a:gd name="connsiteY9" fmla="*/ 3670873 h 3829329"/>
                  <a:gd name="connsiteX10" fmla="*/ 5202886 w 5948868"/>
                  <a:gd name="connsiteY10" fmla="*/ 3824867 h 3829329"/>
                  <a:gd name="connsiteX11" fmla="*/ 5943107 w 5948868"/>
                  <a:gd name="connsiteY11" fmla="*/ 2679628 h 3829329"/>
                  <a:gd name="connsiteX12" fmla="*/ 5744548 w 5948868"/>
                  <a:gd name="connsiteY12" fmla="*/ 1092523 h 382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8868" h="3829329">
                    <a:moveTo>
                      <a:pt x="5744548" y="1092523"/>
                    </a:moveTo>
                    <a:cubicBezTo>
                      <a:pt x="5279488" y="78916"/>
                      <a:pt x="3821992" y="-497024"/>
                      <a:pt x="2969458" y="573513"/>
                    </a:cubicBezTo>
                    <a:cubicBezTo>
                      <a:pt x="2935888" y="615600"/>
                      <a:pt x="2904194" y="659738"/>
                      <a:pt x="2874374" y="705340"/>
                    </a:cubicBezTo>
                    <a:cubicBezTo>
                      <a:pt x="2656978" y="1038522"/>
                      <a:pt x="2330659" y="1615243"/>
                      <a:pt x="1932292" y="1474236"/>
                    </a:cubicBezTo>
                    <a:cubicBezTo>
                      <a:pt x="1659631" y="1377661"/>
                      <a:pt x="1472589" y="1111271"/>
                      <a:pt x="1202874" y="1007665"/>
                    </a:cubicBezTo>
                    <a:cubicBezTo>
                      <a:pt x="847272" y="870955"/>
                      <a:pt x="509347" y="1150722"/>
                      <a:pt x="291682" y="1508121"/>
                    </a:cubicBezTo>
                    <a:cubicBezTo>
                      <a:pt x="38752" y="1923622"/>
                      <a:pt x="-82311" y="2411188"/>
                      <a:pt x="61608" y="2861941"/>
                    </a:cubicBezTo>
                    <a:cubicBezTo>
                      <a:pt x="329448" y="3701731"/>
                      <a:pt x="1374024" y="3890586"/>
                      <a:pt x="2088264" y="3813638"/>
                    </a:cubicBezTo>
                    <a:cubicBezTo>
                      <a:pt x="2611534" y="3757196"/>
                      <a:pt x="3116502" y="3451844"/>
                      <a:pt x="3640486" y="3432803"/>
                    </a:cubicBezTo>
                    <a:cubicBezTo>
                      <a:pt x="4017337" y="3418643"/>
                      <a:pt x="4377939" y="3531331"/>
                      <a:pt x="4717828" y="3670873"/>
                    </a:cubicBezTo>
                    <a:cubicBezTo>
                      <a:pt x="4875229" y="3735615"/>
                      <a:pt x="5032540" y="3806997"/>
                      <a:pt x="5202886" y="3824867"/>
                    </a:cubicBezTo>
                    <a:cubicBezTo>
                      <a:pt x="5812222" y="3888730"/>
                      <a:pt x="5928554" y="3232034"/>
                      <a:pt x="5943107" y="2679628"/>
                    </a:cubicBezTo>
                    <a:cubicBezTo>
                      <a:pt x="5957481" y="2130933"/>
                      <a:pt x="5961677" y="1565441"/>
                      <a:pt x="5744548" y="1092523"/>
                    </a:cubicBezTo>
                    <a:close/>
                  </a:path>
                </a:pathLst>
              </a:custGeom>
              <a:solidFill>
                <a:schemeClr val="accent1"/>
              </a:solidFill>
              <a:ln w="891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A0B9509D-6D83-DA1C-3180-BDA81F6CB126}"/>
                  </a:ext>
                </a:extLst>
              </p:cNvPr>
              <p:cNvSpPr/>
              <p:nvPr/>
            </p:nvSpPr>
            <p:spPr>
              <a:xfrm>
                <a:off x="5431772" y="1753213"/>
                <a:ext cx="5948868" cy="3829329"/>
              </a:xfrm>
              <a:custGeom>
                <a:avLst/>
                <a:gdLst>
                  <a:gd name="connsiteX0" fmla="*/ 5744548 w 5948868"/>
                  <a:gd name="connsiteY0" fmla="*/ 1092523 h 3829329"/>
                  <a:gd name="connsiteX1" fmla="*/ 2969458 w 5948868"/>
                  <a:gd name="connsiteY1" fmla="*/ 573513 h 3829329"/>
                  <a:gd name="connsiteX2" fmla="*/ 2874374 w 5948868"/>
                  <a:gd name="connsiteY2" fmla="*/ 705340 h 3829329"/>
                  <a:gd name="connsiteX3" fmla="*/ 1932292 w 5948868"/>
                  <a:gd name="connsiteY3" fmla="*/ 1474236 h 3829329"/>
                  <a:gd name="connsiteX4" fmla="*/ 1202874 w 5948868"/>
                  <a:gd name="connsiteY4" fmla="*/ 1007665 h 3829329"/>
                  <a:gd name="connsiteX5" fmla="*/ 291682 w 5948868"/>
                  <a:gd name="connsiteY5" fmla="*/ 1508121 h 3829329"/>
                  <a:gd name="connsiteX6" fmla="*/ 61608 w 5948868"/>
                  <a:gd name="connsiteY6" fmla="*/ 2861941 h 3829329"/>
                  <a:gd name="connsiteX7" fmla="*/ 2088264 w 5948868"/>
                  <a:gd name="connsiteY7" fmla="*/ 3813638 h 3829329"/>
                  <a:gd name="connsiteX8" fmla="*/ 3640486 w 5948868"/>
                  <a:gd name="connsiteY8" fmla="*/ 3432803 h 3829329"/>
                  <a:gd name="connsiteX9" fmla="*/ 4717828 w 5948868"/>
                  <a:gd name="connsiteY9" fmla="*/ 3670873 h 3829329"/>
                  <a:gd name="connsiteX10" fmla="*/ 5202886 w 5948868"/>
                  <a:gd name="connsiteY10" fmla="*/ 3824867 h 3829329"/>
                  <a:gd name="connsiteX11" fmla="*/ 5943107 w 5948868"/>
                  <a:gd name="connsiteY11" fmla="*/ 2679628 h 3829329"/>
                  <a:gd name="connsiteX12" fmla="*/ 5744548 w 5948868"/>
                  <a:gd name="connsiteY12" fmla="*/ 1092523 h 382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8868" h="3829329">
                    <a:moveTo>
                      <a:pt x="5744548" y="1092523"/>
                    </a:moveTo>
                    <a:cubicBezTo>
                      <a:pt x="5279488" y="78916"/>
                      <a:pt x="3821992" y="-497024"/>
                      <a:pt x="2969458" y="573513"/>
                    </a:cubicBezTo>
                    <a:cubicBezTo>
                      <a:pt x="2935888" y="615600"/>
                      <a:pt x="2904194" y="659738"/>
                      <a:pt x="2874374" y="705340"/>
                    </a:cubicBezTo>
                    <a:cubicBezTo>
                      <a:pt x="2656978" y="1038522"/>
                      <a:pt x="2330659" y="1615243"/>
                      <a:pt x="1932292" y="1474236"/>
                    </a:cubicBezTo>
                    <a:cubicBezTo>
                      <a:pt x="1659631" y="1377661"/>
                      <a:pt x="1472589" y="1111271"/>
                      <a:pt x="1202874" y="1007665"/>
                    </a:cubicBezTo>
                    <a:cubicBezTo>
                      <a:pt x="847272" y="870955"/>
                      <a:pt x="509347" y="1150722"/>
                      <a:pt x="291682" y="1508121"/>
                    </a:cubicBezTo>
                    <a:cubicBezTo>
                      <a:pt x="38752" y="1923622"/>
                      <a:pt x="-82311" y="2411188"/>
                      <a:pt x="61608" y="2861941"/>
                    </a:cubicBezTo>
                    <a:cubicBezTo>
                      <a:pt x="329448" y="3701731"/>
                      <a:pt x="1374024" y="3890586"/>
                      <a:pt x="2088264" y="3813638"/>
                    </a:cubicBezTo>
                    <a:cubicBezTo>
                      <a:pt x="2611534" y="3757196"/>
                      <a:pt x="3116502" y="3451844"/>
                      <a:pt x="3640486" y="3432803"/>
                    </a:cubicBezTo>
                    <a:cubicBezTo>
                      <a:pt x="4017337" y="3418643"/>
                      <a:pt x="4377939" y="3531331"/>
                      <a:pt x="4717828" y="3670873"/>
                    </a:cubicBezTo>
                    <a:cubicBezTo>
                      <a:pt x="4875229" y="3735615"/>
                      <a:pt x="5032540" y="3806997"/>
                      <a:pt x="5202886" y="3824867"/>
                    </a:cubicBezTo>
                    <a:cubicBezTo>
                      <a:pt x="5812222" y="3888730"/>
                      <a:pt x="5928554" y="3232034"/>
                      <a:pt x="5943107" y="2679628"/>
                    </a:cubicBezTo>
                    <a:cubicBezTo>
                      <a:pt x="5957481" y="2130933"/>
                      <a:pt x="5961677" y="1565441"/>
                      <a:pt x="5744548" y="1092523"/>
                    </a:cubicBezTo>
                    <a:close/>
                  </a:path>
                </a:pathLst>
              </a:custGeom>
              <a:solidFill>
                <a:srgbClr val="FFFFFF">
                  <a:alpha val="70000"/>
                </a:srgbClr>
              </a:solidFill>
              <a:ln w="8915" cap="flat">
                <a:noFill/>
                <a:prstDash val="solid"/>
                <a:miter/>
              </a:ln>
            </p:spPr>
            <p:txBody>
              <a:bodyPr rtlCol="0" anchor="ctr"/>
              <a:lstStyle/>
              <a:p>
                <a:endParaRPr lang="zh-CN" altLang="en-US"/>
              </a:p>
            </p:txBody>
          </p:sp>
        </p:grpSp>
        <p:grpSp>
          <p:nvGrpSpPr>
            <p:cNvPr id="32" name="图形 17">
              <a:extLst>
                <a:ext uri="{FF2B5EF4-FFF2-40B4-BE49-F238E27FC236}">
                  <a16:creationId xmlns:a16="http://schemas.microsoft.com/office/drawing/2014/main" id="{FFEB55F5-CF6C-F2A0-9715-FEFBB3488119}"/>
                </a:ext>
              </a:extLst>
            </p:cNvPr>
            <p:cNvGrpSpPr/>
            <p:nvPr/>
          </p:nvGrpSpPr>
          <p:grpSpPr>
            <a:xfrm>
              <a:off x="5291673" y="3961025"/>
              <a:ext cx="835339" cy="1655529"/>
              <a:chOff x="5291673" y="3961025"/>
              <a:chExt cx="835339" cy="1655529"/>
            </a:xfrm>
          </p:grpSpPr>
          <p:sp>
            <p:nvSpPr>
              <p:cNvPr id="33" name="任意多边形: 形状 32">
                <a:extLst>
                  <a:ext uri="{FF2B5EF4-FFF2-40B4-BE49-F238E27FC236}">
                    <a16:creationId xmlns:a16="http://schemas.microsoft.com/office/drawing/2014/main" id="{FC974A08-12FD-1418-B8E8-7AF2B49F09D4}"/>
                  </a:ext>
                </a:extLst>
              </p:cNvPr>
              <p:cNvSpPr/>
              <p:nvPr/>
            </p:nvSpPr>
            <p:spPr>
              <a:xfrm>
                <a:off x="5291673" y="4587704"/>
                <a:ext cx="398390" cy="534280"/>
              </a:xfrm>
              <a:custGeom>
                <a:avLst/>
                <a:gdLst>
                  <a:gd name="connsiteX0" fmla="*/ 210813 w 398390"/>
                  <a:gd name="connsiteY0" fmla="*/ 123538 h 534280"/>
                  <a:gd name="connsiteX1" fmla="*/ 204028 w 398390"/>
                  <a:gd name="connsiteY1" fmla="*/ 100688 h 534280"/>
                  <a:gd name="connsiteX2" fmla="*/ 193493 w 398390"/>
                  <a:gd name="connsiteY2" fmla="*/ 76275 h 534280"/>
                  <a:gd name="connsiteX3" fmla="*/ 170191 w 398390"/>
                  <a:gd name="connsiteY3" fmla="*/ 37215 h 534280"/>
                  <a:gd name="connsiteX4" fmla="*/ 167305 w 398390"/>
                  <a:gd name="connsiteY4" fmla="*/ 36854 h 534280"/>
                  <a:gd name="connsiteX5" fmla="*/ 166620 w 398390"/>
                  <a:gd name="connsiteY5" fmla="*/ 39266 h 534280"/>
                  <a:gd name="connsiteX6" fmla="*/ 171084 w 398390"/>
                  <a:gd name="connsiteY6" fmla="*/ 58796 h 534280"/>
                  <a:gd name="connsiteX7" fmla="*/ 175905 w 398390"/>
                  <a:gd name="connsiteY7" fmla="*/ 84380 h 534280"/>
                  <a:gd name="connsiteX8" fmla="*/ 184833 w 398390"/>
                  <a:gd name="connsiteY8" fmla="*/ 133986 h 534280"/>
                  <a:gd name="connsiteX9" fmla="*/ 190011 w 398390"/>
                  <a:gd name="connsiteY9" fmla="*/ 157129 h 534280"/>
                  <a:gd name="connsiteX10" fmla="*/ 195279 w 398390"/>
                  <a:gd name="connsiteY10" fmla="*/ 175390 h 534280"/>
                  <a:gd name="connsiteX11" fmla="*/ 179655 w 398390"/>
                  <a:gd name="connsiteY11" fmla="*/ 160352 h 534280"/>
                  <a:gd name="connsiteX12" fmla="*/ 163227 w 398390"/>
                  <a:gd name="connsiteY12" fmla="*/ 145899 h 534280"/>
                  <a:gd name="connsiteX13" fmla="*/ 165370 w 398390"/>
                  <a:gd name="connsiteY13" fmla="*/ 120706 h 534280"/>
                  <a:gd name="connsiteX14" fmla="*/ 155192 w 398390"/>
                  <a:gd name="connsiteY14" fmla="*/ 78521 h 534280"/>
                  <a:gd name="connsiteX15" fmla="*/ 144925 w 398390"/>
                  <a:gd name="connsiteY15" fmla="*/ 56842 h 534280"/>
                  <a:gd name="connsiteX16" fmla="*/ 130193 w 398390"/>
                  <a:gd name="connsiteY16" fmla="*/ 34676 h 534280"/>
                  <a:gd name="connsiteX17" fmla="*/ 99838 w 398390"/>
                  <a:gd name="connsiteY17" fmla="*/ 499 h 534280"/>
                  <a:gd name="connsiteX18" fmla="*/ 96830 w 398390"/>
                  <a:gd name="connsiteY18" fmla="*/ 899 h 534280"/>
                  <a:gd name="connsiteX19" fmla="*/ 96535 w 398390"/>
                  <a:gd name="connsiteY19" fmla="*/ 3233 h 534280"/>
                  <a:gd name="connsiteX20" fmla="*/ 104749 w 398390"/>
                  <a:gd name="connsiteY20" fmla="*/ 21982 h 534280"/>
                  <a:gd name="connsiteX21" fmla="*/ 113677 w 398390"/>
                  <a:gd name="connsiteY21" fmla="*/ 46296 h 534280"/>
                  <a:gd name="connsiteX22" fmla="*/ 130372 w 398390"/>
                  <a:gd name="connsiteY22" fmla="*/ 93852 h 534280"/>
                  <a:gd name="connsiteX23" fmla="*/ 139300 w 398390"/>
                  <a:gd name="connsiteY23" fmla="*/ 115628 h 534280"/>
                  <a:gd name="connsiteX24" fmla="*/ 146978 w 398390"/>
                  <a:gd name="connsiteY24" fmla="*/ 133107 h 534280"/>
                  <a:gd name="connsiteX25" fmla="*/ 134211 w 398390"/>
                  <a:gd name="connsiteY25" fmla="*/ 123342 h 534280"/>
                  <a:gd name="connsiteX26" fmla="*/ 120908 w 398390"/>
                  <a:gd name="connsiteY26" fmla="*/ 114749 h 534280"/>
                  <a:gd name="connsiteX27" fmla="*/ 117069 w 398390"/>
                  <a:gd name="connsiteY27" fmla="*/ 106742 h 534280"/>
                  <a:gd name="connsiteX28" fmla="*/ 108141 w 398390"/>
                  <a:gd name="connsiteY28" fmla="*/ 96977 h 534280"/>
                  <a:gd name="connsiteX29" fmla="*/ 77429 w 398390"/>
                  <a:gd name="connsiteY29" fmla="*/ 79107 h 534280"/>
                  <a:gd name="connsiteX30" fmla="*/ 36985 w 398390"/>
                  <a:gd name="connsiteY30" fmla="*/ 71978 h 534280"/>
                  <a:gd name="connsiteX31" fmla="*/ 1273 w 398390"/>
                  <a:gd name="connsiteY31" fmla="*/ 75689 h 534280"/>
                  <a:gd name="connsiteX32" fmla="*/ 1273 w 398390"/>
                  <a:gd name="connsiteY32" fmla="*/ 80181 h 534280"/>
                  <a:gd name="connsiteX33" fmla="*/ 32610 w 398390"/>
                  <a:gd name="connsiteY33" fmla="*/ 92973 h 534280"/>
                  <a:gd name="connsiteX34" fmla="*/ 67162 w 398390"/>
                  <a:gd name="connsiteY34" fmla="*/ 109085 h 534280"/>
                  <a:gd name="connsiteX35" fmla="*/ 115730 w 398390"/>
                  <a:gd name="connsiteY35" fmla="*/ 120999 h 534280"/>
                  <a:gd name="connsiteX36" fmla="*/ 128944 w 398390"/>
                  <a:gd name="connsiteY36" fmla="*/ 129592 h 534280"/>
                  <a:gd name="connsiteX37" fmla="*/ 141621 w 398390"/>
                  <a:gd name="connsiteY37" fmla="*/ 139357 h 534280"/>
                  <a:gd name="connsiteX38" fmla="*/ 125104 w 398390"/>
                  <a:gd name="connsiteY38" fmla="*/ 138673 h 534280"/>
                  <a:gd name="connsiteX39" fmla="*/ 105463 w 398390"/>
                  <a:gd name="connsiteY39" fmla="*/ 141603 h 534280"/>
                  <a:gd name="connsiteX40" fmla="*/ 86714 w 398390"/>
                  <a:gd name="connsiteY40" fmla="*/ 148048 h 534280"/>
                  <a:gd name="connsiteX41" fmla="*/ 67251 w 398390"/>
                  <a:gd name="connsiteY41" fmla="*/ 158301 h 534280"/>
                  <a:gd name="connsiteX42" fmla="*/ 50288 w 398390"/>
                  <a:gd name="connsiteY42" fmla="*/ 170214 h 534280"/>
                  <a:gd name="connsiteX43" fmla="*/ 38146 w 398390"/>
                  <a:gd name="connsiteY43" fmla="*/ 180858 h 534280"/>
                  <a:gd name="connsiteX44" fmla="*/ 38146 w 398390"/>
                  <a:gd name="connsiteY44" fmla="*/ 184862 h 534280"/>
                  <a:gd name="connsiteX45" fmla="*/ 66358 w 398390"/>
                  <a:gd name="connsiteY45" fmla="*/ 177831 h 534280"/>
                  <a:gd name="connsiteX46" fmla="*/ 84750 w 398390"/>
                  <a:gd name="connsiteY46" fmla="*/ 174218 h 534280"/>
                  <a:gd name="connsiteX47" fmla="*/ 102606 w 398390"/>
                  <a:gd name="connsiteY47" fmla="*/ 170800 h 534280"/>
                  <a:gd name="connsiteX48" fmla="*/ 137068 w 398390"/>
                  <a:gd name="connsiteY48" fmla="*/ 161816 h 534280"/>
                  <a:gd name="connsiteX49" fmla="*/ 157870 w 398390"/>
                  <a:gd name="connsiteY49" fmla="*/ 152051 h 534280"/>
                  <a:gd name="connsiteX50" fmla="*/ 173584 w 398390"/>
                  <a:gd name="connsiteY50" fmla="*/ 165918 h 534280"/>
                  <a:gd name="connsiteX51" fmla="*/ 188583 w 398390"/>
                  <a:gd name="connsiteY51" fmla="*/ 181444 h 534280"/>
                  <a:gd name="connsiteX52" fmla="*/ 172155 w 398390"/>
                  <a:gd name="connsiteY52" fmla="*/ 178124 h 534280"/>
                  <a:gd name="connsiteX53" fmla="*/ 152871 w 398390"/>
                  <a:gd name="connsiteY53" fmla="*/ 177343 h 534280"/>
                  <a:gd name="connsiteX54" fmla="*/ 112248 w 398390"/>
                  <a:gd name="connsiteY54" fmla="*/ 186424 h 534280"/>
                  <a:gd name="connsiteX55" fmla="*/ 93232 w 398390"/>
                  <a:gd name="connsiteY55" fmla="*/ 194431 h 534280"/>
                  <a:gd name="connsiteX56" fmla="*/ 79125 w 398390"/>
                  <a:gd name="connsiteY56" fmla="*/ 202146 h 534280"/>
                  <a:gd name="connsiteX57" fmla="*/ 78500 w 398390"/>
                  <a:gd name="connsiteY57" fmla="*/ 206149 h 534280"/>
                  <a:gd name="connsiteX58" fmla="*/ 108409 w 398390"/>
                  <a:gd name="connsiteY58" fmla="*/ 205466 h 534280"/>
                  <a:gd name="connsiteX59" fmla="*/ 127426 w 398390"/>
                  <a:gd name="connsiteY59" fmla="*/ 205466 h 534280"/>
                  <a:gd name="connsiteX60" fmla="*/ 145728 w 398390"/>
                  <a:gd name="connsiteY60" fmla="*/ 205466 h 534280"/>
                  <a:gd name="connsiteX61" fmla="*/ 181440 w 398390"/>
                  <a:gd name="connsiteY61" fmla="*/ 202732 h 534280"/>
                  <a:gd name="connsiteX62" fmla="*/ 203224 w 398390"/>
                  <a:gd name="connsiteY62" fmla="*/ 196775 h 534280"/>
                  <a:gd name="connsiteX63" fmla="*/ 230008 w 398390"/>
                  <a:gd name="connsiteY63" fmla="*/ 229976 h 534280"/>
                  <a:gd name="connsiteX64" fmla="*/ 194296 w 398390"/>
                  <a:gd name="connsiteY64" fmla="*/ 220211 h 534280"/>
                  <a:gd name="connsiteX65" fmla="*/ 152513 w 398390"/>
                  <a:gd name="connsiteY65" fmla="*/ 222262 h 534280"/>
                  <a:gd name="connsiteX66" fmla="*/ 116801 w 398390"/>
                  <a:gd name="connsiteY66" fmla="*/ 231538 h 534280"/>
                  <a:gd name="connsiteX67" fmla="*/ 115641 w 398390"/>
                  <a:gd name="connsiteY67" fmla="*/ 235249 h 534280"/>
                  <a:gd name="connsiteX68" fmla="*/ 145996 w 398390"/>
                  <a:gd name="connsiteY68" fmla="*/ 240620 h 534280"/>
                  <a:gd name="connsiteX69" fmla="*/ 183404 w 398390"/>
                  <a:gd name="connsiteY69" fmla="*/ 247455 h 534280"/>
                  <a:gd name="connsiteX70" fmla="*/ 219116 w 398390"/>
                  <a:gd name="connsiteY70" fmla="*/ 250190 h 534280"/>
                  <a:gd name="connsiteX71" fmla="*/ 242151 w 398390"/>
                  <a:gd name="connsiteY71" fmla="*/ 247651 h 534280"/>
                  <a:gd name="connsiteX72" fmla="*/ 254203 w 398390"/>
                  <a:gd name="connsiteY72" fmla="*/ 265521 h 534280"/>
                  <a:gd name="connsiteX73" fmla="*/ 265453 w 398390"/>
                  <a:gd name="connsiteY73" fmla="*/ 283976 h 534280"/>
                  <a:gd name="connsiteX74" fmla="*/ 230991 w 398390"/>
                  <a:gd name="connsiteY74" fmla="*/ 270013 h 534280"/>
                  <a:gd name="connsiteX75" fmla="*/ 188940 w 398390"/>
                  <a:gd name="connsiteY75" fmla="*/ 265716 h 534280"/>
                  <a:gd name="connsiteX76" fmla="*/ 152335 w 398390"/>
                  <a:gd name="connsiteY76" fmla="*/ 269036 h 534280"/>
                  <a:gd name="connsiteX77" fmla="*/ 150639 w 398390"/>
                  <a:gd name="connsiteY77" fmla="*/ 272649 h 534280"/>
                  <a:gd name="connsiteX78" fmla="*/ 180726 w 398390"/>
                  <a:gd name="connsiteY78" fmla="*/ 283098 h 534280"/>
                  <a:gd name="connsiteX79" fmla="*/ 217956 w 398390"/>
                  <a:gd name="connsiteY79" fmla="*/ 295792 h 534280"/>
                  <a:gd name="connsiteX80" fmla="*/ 253668 w 398390"/>
                  <a:gd name="connsiteY80" fmla="*/ 303116 h 534280"/>
                  <a:gd name="connsiteX81" fmla="*/ 276345 w 398390"/>
                  <a:gd name="connsiteY81" fmla="*/ 302628 h 534280"/>
                  <a:gd name="connsiteX82" fmla="*/ 286612 w 398390"/>
                  <a:gd name="connsiteY82" fmla="*/ 322158 h 534280"/>
                  <a:gd name="connsiteX83" fmla="*/ 296076 w 398390"/>
                  <a:gd name="connsiteY83" fmla="*/ 341688 h 534280"/>
                  <a:gd name="connsiteX84" fmla="*/ 263131 w 398390"/>
                  <a:gd name="connsiteY84" fmla="*/ 323915 h 534280"/>
                  <a:gd name="connsiteX85" fmla="*/ 221616 w 398390"/>
                  <a:gd name="connsiteY85" fmla="*/ 315029 h 534280"/>
                  <a:gd name="connsiteX86" fmla="*/ 184386 w 398390"/>
                  <a:gd name="connsiteY86" fmla="*/ 313369 h 534280"/>
                  <a:gd name="connsiteX87" fmla="*/ 182422 w 398390"/>
                  <a:gd name="connsiteY87" fmla="*/ 316884 h 534280"/>
                  <a:gd name="connsiteX88" fmla="*/ 211885 w 398390"/>
                  <a:gd name="connsiteY88" fmla="*/ 331532 h 534280"/>
                  <a:gd name="connsiteX89" fmla="*/ 247597 w 398390"/>
                  <a:gd name="connsiteY89" fmla="*/ 348133 h 534280"/>
                  <a:gd name="connsiteX90" fmla="*/ 282237 w 398390"/>
                  <a:gd name="connsiteY90" fmla="*/ 359265 h 534280"/>
                  <a:gd name="connsiteX91" fmla="*/ 304736 w 398390"/>
                  <a:gd name="connsiteY91" fmla="*/ 361511 h 534280"/>
                  <a:gd name="connsiteX92" fmla="*/ 320449 w 398390"/>
                  <a:gd name="connsiteY92" fmla="*/ 402426 h 534280"/>
                  <a:gd name="connsiteX93" fmla="*/ 289648 w 398390"/>
                  <a:gd name="connsiteY93" fmla="*/ 380748 h 534280"/>
                  <a:gd name="connsiteX94" fmla="*/ 249204 w 398390"/>
                  <a:gd name="connsiteY94" fmla="*/ 367174 h 534280"/>
                  <a:gd name="connsiteX95" fmla="*/ 212420 w 398390"/>
                  <a:gd name="connsiteY95" fmla="*/ 361511 h 534280"/>
                  <a:gd name="connsiteX96" fmla="*/ 210188 w 398390"/>
                  <a:gd name="connsiteY96" fmla="*/ 364733 h 534280"/>
                  <a:gd name="connsiteX97" fmla="*/ 237954 w 398390"/>
                  <a:gd name="connsiteY97" fmla="*/ 382408 h 534280"/>
                  <a:gd name="connsiteX98" fmla="*/ 271613 w 398390"/>
                  <a:gd name="connsiteY98" fmla="*/ 402914 h 534280"/>
                  <a:gd name="connsiteX99" fmla="*/ 327145 w 398390"/>
                  <a:gd name="connsiteY99" fmla="*/ 423128 h 534280"/>
                  <a:gd name="connsiteX100" fmla="*/ 332948 w 398390"/>
                  <a:gd name="connsiteY100" fmla="*/ 444318 h 534280"/>
                  <a:gd name="connsiteX101" fmla="*/ 338037 w 398390"/>
                  <a:gd name="connsiteY101" fmla="*/ 465801 h 534280"/>
                  <a:gd name="connsiteX102" fmla="*/ 309825 w 398390"/>
                  <a:gd name="connsiteY102" fmla="*/ 440314 h 534280"/>
                  <a:gd name="connsiteX103" fmla="*/ 271434 w 398390"/>
                  <a:gd name="connsiteY103" fmla="*/ 421761 h 534280"/>
                  <a:gd name="connsiteX104" fmla="*/ 235722 w 398390"/>
                  <a:gd name="connsiteY104" fmla="*/ 411996 h 534280"/>
                  <a:gd name="connsiteX105" fmla="*/ 233133 w 398390"/>
                  <a:gd name="connsiteY105" fmla="*/ 414925 h 534280"/>
                  <a:gd name="connsiteX106" fmla="*/ 258578 w 398390"/>
                  <a:gd name="connsiteY106" fmla="*/ 435627 h 534280"/>
                  <a:gd name="connsiteX107" fmla="*/ 289826 w 398390"/>
                  <a:gd name="connsiteY107" fmla="*/ 459844 h 534280"/>
                  <a:gd name="connsiteX108" fmla="*/ 342323 w 398390"/>
                  <a:gd name="connsiteY108" fmla="*/ 487381 h 534280"/>
                  <a:gd name="connsiteX109" fmla="*/ 347055 w 398390"/>
                  <a:gd name="connsiteY109" fmla="*/ 531031 h 534280"/>
                  <a:gd name="connsiteX110" fmla="*/ 351072 w 398390"/>
                  <a:gd name="connsiteY110" fmla="*/ 534254 h 534280"/>
                  <a:gd name="connsiteX111" fmla="*/ 354900 w 398390"/>
                  <a:gd name="connsiteY111" fmla="*/ 530865 h 534280"/>
                  <a:gd name="connsiteX112" fmla="*/ 354911 w 398390"/>
                  <a:gd name="connsiteY112" fmla="*/ 530738 h 534280"/>
                  <a:gd name="connsiteX113" fmla="*/ 350090 w 398390"/>
                  <a:gd name="connsiteY113" fmla="*/ 485917 h 534280"/>
                  <a:gd name="connsiteX114" fmla="*/ 385802 w 398390"/>
                  <a:gd name="connsiteY114" fmla="*/ 431037 h 534280"/>
                  <a:gd name="connsiteX115" fmla="*/ 395980 w 398390"/>
                  <a:gd name="connsiteY115" fmla="*/ 382212 h 534280"/>
                  <a:gd name="connsiteX116" fmla="*/ 398391 w 398390"/>
                  <a:gd name="connsiteY116" fmla="*/ 337879 h 534280"/>
                  <a:gd name="connsiteX117" fmla="*/ 394462 w 398390"/>
                  <a:gd name="connsiteY117" fmla="*/ 337293 h 534280"/>
                  <a:gd name="connsiteX118" fmla="*/ 377320 w 398390"/>
                  <a:gd name="connsiteY118" fmla="*/ 378599 h 534280"/>
                  <a:gd name="connsiteX119" fmla="*/ 358482 w 398390"/>
                  <a:gd name="connsiteY119" fmla="*/ 424104 h 534280"/>
                  <a:gd name="connsiteX120" fmla="*/ 346162 w 398390"/>
                  <a:gd name="connsiteY120" fmla="*/ 464727 h 534280"/>
                  <a:gd name="connsiteX121" fmla="*/ 340984 w 398390"/>
                  <a:gd name="connsiteY121" fmla="*/ 442463 h 534280"/>
                  <a:gd name="connsiteX122" fmla="*/ 334912 w 398390"/>
                  <a:gd name="connsiteY122" fmla="*/ 420394 h 534280"/>
                  <a:gd name="connsiteX123" fmla="*/ 349287 w 398390"/>
                  <a:gd name="connsiteY123" fmla="*/ 401156 h 534280"/>
                  <a:gd name="connsiteX124" fmla="*/ 363661 w 398390"/>
                  <a:gd name="connsiteY124" fmla="*/ 361120 h 534280"/>
                  <a:gd name="connsiteX125" fmla="*/ 368750 w 398390"/>
                  <a:gd name="connsiteY125" fmla="*/ 311807 h 534280"/>
                  <a:gd name="connsiteX126" fmla="*/ 366607 w 398390"/>
                  <a:gd name="connsiteY126" fmla="*/ 267962 h 534280"/>
                  <a:gd name="connsiteX127" fmla="*/ 362589 w 398390"/>
                  <a:gd name="connsiteY127" fmla="*/ 267962 h 534280"/>
                  <a:gd name="connsiteX128" fmla="*/ 349644 w 398390"/>
                  <a:gd name="connsiteY128" fmla="*/ 310830 h 534280"/>
                  <a:gd name="connsiteX129" fmla="*/ 335895 w 398390"/>
                  <a:gd name="connsiteY129" fmla="*/ 358191 h 534280"/>
                  <a:gd name="connsiteX130" fmla="*/ 328216 w 398390"/>
                  <a:gd name="connsiteY130" fmla="*/ 399985 h 534280"/>
                  <a:gd name="connsiteX131" fmla="*/ 311968 w 398390"/>
                  <a:gd name="connsiteY131" fmla="*/ 357605 h 534280"/>
                  <a:gd name="connsiteX132" fmla="*/ 324735 w 398390"/>
                  <a:gd name="connsiteY132" fmla="*/ 336707 h 534280"/>
                  <a:gd name="connsiteX133" fmla="*/ 334823 w 398390"/>
                  <a:gd name="connsiteY133" fmla="*/ 295304 h 534280"/>
                  <a:gd name="connsiteX134" fmla="*/ 334823 w 398390"/>
                  <a:gd name="connsiteY134" fmla="*/ 246479 h 534280"/>
                  <a:gd name="connsiteX135" fmla="*/ 328841 w 398390"/>
                  <a:gd name="connsiteY135" fmla="*/ 203317 h 534280"/>
                  <a:gd name="connsiteX136" fmla="*/ 324824 w 398390"/>
                  <a:gd name="connsiteY136" fmla="*/ 203806 h 534280"/>
                  <a:gd name="connsiteX137" fmla="*/ 315896 w 398390"/>
                  <a:gd name="connsiteY137" fmla="*/ 247748 h 534280"/>
                  <a:gd name="connsiteX138" fmla="*/ 306968 w 398390"/>
                  <a:gd name="connsiteY138" fmla="*/ 296573 h 534280"/>
                  <a:gd name="connsiteX139" fmla="*/ 303575 w 398390"/>
                  <a:gd name="connsiteY139" fmla="*/ 339051 h 534280"/>
                  <a:gd name="connsiteX140" fmla="*/ 293844 w 398390"/>
                  <a:gd name="connsiteY140" fmla="*/ 318740 h 534280"/>
                  <a:gd name="connsiteX141" fmla="*/ 283219 w 398390"/>
                  <a:gd name="connsiteY141" fmla="*/ 299210 h 534280"/>
                  <a:gd name="connsiteX142" fmla="*/ 293754 w 398390"/>
                  <a:gd name="connsiteY142" fmla="*/ 276946 h 534280"/>
                  <a:gd name="connsiteX143" fmla="*/ 300004 w 398390"/>
                  <a:gd name="connsiteY143" fmla="*/ 234663 h 534280"/>
                  <a:gd name="connsiteX144" fmla="*/ 295719 w 398390"/>
                  <a:gd name="connsiteY144" fmla="*/ 185838 h 534280"/>
                  <a:gd name="connsiteX145" fmla="*/ 284916 w 398390"/>
                  <a:gd name="connsiteY145" fmla="*/ 142872 h 534280"/>
                  <a:gd name="connsiteX146" fmla="*/ 280987 w 398390"/>
                  <a:gd name="connsiteY146" fmla="*/ 143653 h 534280"/>
                  <a:gd name="connsiteX147" fmla="*/ 276791 w 398390"/>
                  <a:gd name="connsiteY147" fmla="*/ 189158 h 534280"/>
                  <a:gd name="connsiteX148" fmla="*/ 272149 w 398390"/>
                  <a:gd name="connsiteY148" fmla="*/ 237983 h 534280"/>
                  <a:gd name="connsiteX149" fmla="*/ 272863 w 398390"/>
                  <a:gd name="connsiteY149" fmla="*/ 280656 h 534280"/>
                  <a:gd name="connsiteX150" fmla="*/ 261256 w 398390"/>
                  <a:gd name="connsiteY150" fmla="*/ 261126 h 534280"/>
                  <a:gd name="connsiteX151" fmla="*/ 248757 w 398390"/>
                  <a:gd name="connsiteY151" fmla="*/ 242670 h 534280"/>
                  <a:gd name="connsiteX152" fmla="*/ 257685 w 398390"/>
                  <a:gd name="connsiteY152" fmla="*/ 219332 h 534280"/>
                  <a:gd name="connsiteX153" fmla="*/ 259382 w 398390"/>
                  <a:gd name="connsiteY153" fmla="*/ 176366 h 534280"/>
                  <a:gd name="connsiteX154" fmla="*/ 249114 w 398390"/>
                  <a:gd name="connsiteY154" fmla="*/ 127541 h 534280"/>
                  <a:gd name="connsiteX155" fmla="*/ 232598 w 398390"/>
                  <a:gd name="connsiteY155" fmla="*/ 85845 h 534280"/>
                  <a:gd name="connsiteX156" fmla="*/ 229628 w 398390"/>
                  <a:gd name="connsiteY156" fmla="*/ 85181 h 534280"/>
                  <a:gd name="connsiteX157" fmla="*/ 228669 w 398390"/>
                  <a:gd name="connsiteY157" fmla="*/ 87212 h 534280"/>
                  <a:gd name="connsiteX158" fmla="*/ 230723 w 398390"/>
                  <a:gd name="connsiteY158" fmla="*/ 133303 h 534280"/>
                  <a:gd name="connsiteX159" fmla="*/ 232240 w 398390"/>
                  <a:gd name="connsiteY159" fmla="*/ 183397 h 534280"/>
                  <a:gd name="connsiteX160" fmla="*/ 237151 w 398390"/>
                  <a:gd name="connsiteY160" fmla="*/ 225875 h 534280"/>
                  <a:gd name="connsiteX161" fmla="*/ 209385 w 398390"/>
                  <a:gd name="connsiteY161" fmla="*/ 191404 h 534280"/>
                  <a:gd name="connsiteX162" fmla="*/ 215099 w 398390"/>
                  <a:gd name="connsiteY162" fmla="*/ 166992 h 534280"/>
                  <a:gd name="connsiteX163" fmla="*/ 210813 w 398390"/>
                  <a:gd name="connsiteY163" fmla="*/ 123538 h 5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398390" h="534280">
                    <a:moveTo>
                      <a:pt x="210813" y="123538"/>
                    </a:moveTo>
                    <a:cubicBezTo>
                      <a:pt x="209194" y="115706"/>
                      <a:pt x="206922" y="108060"/>
                      <a:pt x="204028" y="100688"/>
                    </a:cubicBezTo>
                    <a:cubicBezTo>
                      <a:pt x="200938" y="92338"/>
                      <a:pt x="197420" y="84194"/>
                      <a:pt x="193493" y="76275"/>
                    </a:cubicBezTo>
                    <a:cubicBezTo>
                      <a:pt x="186723" y="62575"/>
                      <a:pt x="178930" y="49509"/>
                      <a:pt x="170191" y="37215"/>
                    </a:cubicBezTo>
                    <a:cubicBezTo>
                      <a:pt x="169484" y="36248"/>
                      <a:pt x="168192" y="36082"/>
                      <a:pt x="167305" y="36854"/>
                    </a:cubicBezTo>
                    <a:cubicBezTo>
                      <a:pt x="166647" y="37430"/>
                      <a:pt x="166376" y="38387"/>
                      <a:pt x="166620" y="39266"/>
                    </a:cubicBezTo>
                    <a:cubicBezTo>
                      <a:pt x="167780" y="44441"/>
                      <a:pt x="169298" y="51277"/>
                      <a:pt x="171084" y="58796"/>
                    </a:cubicBezTo>
                    <a:cubicBezTo>
                      <a:pt x="172869" y="66315"/>
                      <a:pt x="174298" y="75591"/>
                      <a:pt x="175905" y="84380"/>
                    </a:cubicBezTo>
                    <a:cubicBezTo>
                      <a:pt x="179297" y="101957"/>
                      <a:pt x="181619" y="120706"/>
                      <a:pt x="184833" y="133986"/>
                    </a:cubicBezTo>
                    <a:lnTo>
                      <a:pt x="190011" y="157129"/>
                    </a:lnTo>
                    <a:cubicBezTo>
                      <a:pt x="191467" y="163310"/>
                      <a:pt x="193226" y="169414"/>
                      <a:pt x="195279" y="175390"/>
                    </a:cubicBezTo>
                    <a:lnTo>
                      <a:pt x="179655" y="160352"/>
                    </a:lnTo>
                    <a:cubicBezTo>
                      <a:pt x="174476" y="155176"/>
                      <a:pt x="168673" y="150587"/>
                      <a:pt x="163227" y="145899"/>
                    </a:cubicBezTo>
                    <a:cubicBezTo>
                      <a:pt x="166039" y="137873"/>
                      <a:pt x="166780" y="129162"/>
                      <a:pt x="165370" y="120706"/>
                    </a:cubicBezTo>
                    <a:cubicBezTo>
                      <a:pt x="163746" y="106205"/>
                      <a:pt x="160322" y="92006"/>
                      <a:pt x="155192" y="78521"/>
                    </a:cubicBezTo>
                    <a:cubicBezTo>
                      <a:pt x="152208" y="71060"/>
                      <a:pt x="148779" y="63815"/>
                      <a:pt x="144925" y="56842"/>
                    </a:cubicBezTo>
                    <a:cubicBezTo>
                      <a:pt x="140382" y="49167"/>
                      <a:pt x="135465" y="41765"/>
                      <a:pt x="130193" y="34676"/>
                    </a:cubicBezTo>
                    <a:cubicBezTo>
                      <a:pt x="121048" y="22294"/>
                      <a:pt x="110888" y="10859"/>
                      <a:pt x="99838" y="499"/>
                    </a:cubicBezTo>
                    <a:cubicBezTo>
                      <a:pt x="98906" y="-302"/>
                      <a:pt x="97560" y="-117"/>
                      <a:pt x="96830" y="899"/>
                    </a:cubicBezTo>
                    <a:cubicBezTo>
                      <a:pt x="96355" y="1563"/>
                      <a:pt x="96243" y="2452"/>
                      <a:pt x="96535" y="3233"/>
                    </a:cubicBezTo>
                    <a:cubicBezTo>
                      <a:pt x="98767" y="8213"/>
                      <a:pt x="101713" y="14560"/>
                      <a:pt x="104749" y="21982"/>
                    </a:cubicBezTo>
                    <a:lnTo>
                      <a:pt x="113677" y="46296"/>
                    </a:lnTo>
                    <a:lnTo>
                      <a:pt x="130372" y="93852"/>
                    </a:lnTo>
                    <a:cubicBezTo>
                      <a:pt x="133408" y="101859"/>
                      <a:pt x="136354" y="109183"/>
                      <a:pt x="139300" y="115628"/>
                    </a:cubicBezTo>
                    <a:cubicBezTo>
                      <a:pt x="141580" y="121594"/>
                      <a:pt x="144143" y="127434"/>
                      <a:pt x="146978" y="133107"/>
                    </a:cubicBezTo>
                    <a:lnTo>
                      <a:pt x="134211" y="123342"/>
                    </a:lnTo>
                    <a:lnTo>
                      <a:pt x="120908" y="114749"/>
                    </a:lnTo>
                    <a:cubicBezTo>
                      <a:pt x="120170" y="111810"/>
                      <a:pt x="118861" y="109075"/>
                      <a:pt x="117069" y="106742"/>
                    </a:cubicBezTo>
                    <a:cubicBezTo>
                      <a:pt x="114383" y="103187"/>
                      <a:pt x="111394" y="99916"/>
                      <a:pt x="108141" y="96977"/>
                    </a:cubicBezTo>
                    <a:cubicBezTo>
                      <a:pt x="98850" y="89253"/>
                      <a:pt x="88479" y="83218"/>
                      <a:pt x="77429" y="79107"/>
                    </a:cubicBezTo>
                    <a:cubicBezTo>
                      <a:pt x="64376" y="74410"/>
                      <a:pt x="50726" y="72008"/>
                      <a:pt x="36985" y="71978"/>
                    </a:cubicBezTo>
                    <a:cubicBezTo>
                      <a:pt x="24988" y="71646"/>
                      <a:pt x="12997" y="72886"/>
                      <a:pt x="1273" y="75689"/>
                    </a:cubicBezTo>
                    <a:cubicBezTo>
                      <a:pt x="-512" y="75689"/>
                      <a:pt x="-334" y="79693"/>
                      <a:pt x="1273" y="80181"/>
                    </a:cubicBezTo>
                    <a:cubicBezTo>
                      <a:pt x="11917" y="83843"/>
                      <a:pt x="22378" y="88110"/>
                      <a:pt x="32610" y="92973"/>
                    </a:cubicBezTo>
                    <a:cubicBezTo>
                      <a:pt x="44842" y="98441"/>
                      <a:pt x="57162" y="105277"/>
                      <a:pt x="67162" y="109085"/>
                    </a:cubicBezTo>
                    <a:cubicBezTo>
                      <a:pt x="87964" y="117386"/>
                      <a:pt x="106802" y="122659"/>
                      <a:pt x="115730" y="120999"/>
                    </a:cubicBezTo>
                    <a:lnTo>
                      <a:pt x="128944" y="129592"/>
                    </a:lnTo>
                    <a:cubicBezTo>
                      <a:pt x="133229" y="132521"/>
                      <a:pt x="137336" y="135841"/>
                      <a:pt x="141621" y="139357"/>
                    </a:cubicBezTo>
                    <a:cubicBezTo>
                      <a:pt x="136140" y="138663"/>
                      <a:pt x="130618" y="138439"/>
                      <a:pt x="125104" y="138673"/>
                    </a:cubicBezTo>
                    <a:cubicBezTo>
                      <a:pt x="118504" y="139162"/>
                      <a:pt x="111942" y="140138"/>
                      <a:pt x="105463" y="141603"/>
                    </a:cubicBezTo>
                    <a:cubicBezTo>
                      <a:pt x="99030" y="143048"/>
                      <a:pt x="92749" y="145216"/>
                      <a:pt x="86714" y="148048"/>
                    </a:cubicBezTo>
                    <a:cubicBezTo>
                      <a:pt x="80017" y="150967"/>
                      <a:pt x="73514" y="154395"/>
                      <a:pt x="67251" y="158301"/>
                    </a:cubicBezTo>
                    <a:cubicBezTo>
                      <a:pt x="61001" y="162305"/>
                      <a:pt x="55198" y="166406"/>
                      <a:pt x="50288" y="170214"/>
                    </a:cubicBezTo>
                    <a:cubicBezTo>
                      <a:pt x="45377" y="174022"/>
                      <a:pt x="41360" y="178026"/>
                      <a:pt x="38146" y="180858"/>
                    </a:cubicBezTo>
                    <a:cubicBezTo>
                      <a:pt x="36717" y="182128"/>
                      <a:pt x="36717" y="185252"/>
                      <a:pt x="38146" y="184862"/>
                    </a:cubicBezTo>
                    <a:cubicBezTo>
                      <a:pt x="47434" y="181991"/>
                      <a:pt x="56851" y="179647"/>
                      <a:pt x="66358" y="177831"/>
                    </a:cubicBezTo>
                    <a:lnTo>
                      <a:pt x="84750" y="174218"/>
                    </a:lnTo>
                    <a:cubicBezTo>
                      <a:pt x="90910" y="173339"/>
                      <a:pt x="96981" y="172167"/>
                      <a:pt x="102606" y="170800"/>
                    </a:cubicBezTo>
                    <a:cubicBezTo>
                      <a:pt x="115105" y="167773"/>
                      <a:pt x="127069" y="165136"/>
                      <a:pt x="137068" y="161816"/>
                    </a:cubicBezTo>
                    <a:cubicBezTo>
                      <a:pt x="144527" y="160107"/>
                      <a:pt x="151600" y="156787"/>
                      <a:pt x="157870" y="152051"/>
                    </a:cubicBezTo>
                    <a:cubicBezTo>
                      <a:pt x="163048" y="156641"/>
                      <a:pt x="168584" y="160937"/>
                      <a:pt x="173584" y="165918"/>
                    </a:cubicBezTo>
                    <a:lnTo>
                      <a:pt x="188583" y="181444"/>
                    </a:lnTo>
                    <a:cubicBezTo>
                      <a:pt x="183182" y="179930"/>
                      <a:pt x="177693" y="178827"/>
                      <a:pt x="172155" y="178124"/>
                    </a:cubicBezTo>
                    <a:cubicBezTo>
                      <a:pt x="165764" y="177196"/>
                      <a:pt x="159307" y="176933"/>
                      <a:pt x="152871" y="177343"/>
                    </a:cubicBezTo>
                    <a:cubicBezTo>
                      <a:pt x="139007" y="178270"/>
                      <a:pt x="125333" y="181327"/>
                      <a:pt x="112248" y="186424"/>
                    </a:cubicBezTo>
                    <a:cubicBezTo>
                      <a:pt x="105374" y="188963"/>
                      <a:pt x="98945" y="191600"/>
                      <a:pt x="93232" y="194431"/>
                    </a:cubicBezTo>
                    <a:cubicBezTo>
                      <a:pt x="87518" y="197263"/>
                      <a:pt x="82696" y="199997"/>
                      <a:pt x="79125" y="202146"/>
                    </a:cubicBezTo>
                    <a:cubicBezTo>
                      <a:pt x="77429" y="203122"/>
                      <a:pt x="76983" y="206247"/>
                      <a:pt x="78500" y="206149"/>
                    </a:cubicBezTo>
                    <a:cubicBezTo>
                      <a:pt x="85107" y="205466"/>
                      <a:pt x="96356" y="205564"/>
                      <a:pt x="108409" y="205466"/>
                    </a:cubicBezTo>
                    <a:cubicBezTo>
                      <a:pt x="114659" y="205466"/>
                      <a:pt x="120998" y="205466"/>
                      <a:pt x="127426" y="205466"/>
                    </a:cubicBezTo>
                    <a:lnTo>
                      <a:pt x="145728" y="205466"/>
                    </a:lnTo>
                    <a:cubicBezTo>
                      <a:pt x="158495" y="205466"/>
                      <a:pt x="171262" y="203903"/>
                      <a:pt x="181440" y="202732"/>
                    </a:cubicBezTo>
                    <a:cubicBezTo>
                      <a:pt x="189001" y="202429"/>
                      <a:pt x="196421" y="200398"/>
                      <a:pt x="203224" y="196775"/>
                    </a:cubicBezTo>
                    <a:cubicBezTo>
                      <a:pt x="212867" y="207126"/>
                      <a:pt x="221080" y="218649"/>
                      <a:pt x="230008" y="229976"/>
                    </a:cubicBezTo>
                    <a:cubicBezTo>
                      <a:pt x="218580" y="224918"/>
                      <a:pt x="206559" y="221627"/>
                      <a:pt x="194296" y="220211"/>
                    </a:cubicBezTo>
                    <a:cubicBezTo>
                      <a:pt x="180345" y="219010"/>
                      <a:pt x="166311" y="219693"/>
                      <a:pt x="152513" y="222262"/>
                    </a:cubicBezTo>
                    <a:cubicBezTo>
                      <a:pt x="140417" y="224391"/>
                      <a:pt x="128480" y="227486"/>
                      <a:pt x="116801" y="231538"/>
                    </a:cubicBezTo>
                    <a:cubicBezTo>
                      <a:pt x="115016" y="232222"/>
                      <a:pt x="114123" y="235151"/>
                      <a:pt x="115641" y="235249"/>
                    </a:cubicBezTo>
                    <a:lnTo>
                      <a:pt x="145996" y="240620"/>
                    </a:lnTo>
                    <a:cubicBezTo>
                      <a:pt x="158049" y="243452"/>
                      <a:pt x="172334" y="245698"/>
                      <a:pt x="183404" y="247455"/>
                    </a:cubicBezTo>
                    <a:cubicBezTo>
                      <a:pt x="195247" y="249145"/>
                      <a:pt x="207173" y="250063"/>
                      <a:pt x="219116" y="250190"/>
                    </a:cubicBezTo>
                    <a:cubicBezTo>
                      <a:pt x="226872" y="251205"/>
                      <a:pt x="234737" y="250346"/>
                      <a:pt x="242151" y="247651"/>
                    </a:cubicBezTo>
                    <a:lnTo>
                      <a:pt x="254203" y="265521"/>
                    </a:lnTo>
                    <a:lnTo>
                      <a:pt x="265453" y="283976"/>
                    </a:lnTo>
                    <a:cubicBezTo>
                      <a:pt x="254635" y="277541"/>
                      <a:pt x="243029" y="272844"/>
                      <a:pt x="230991" y="270013"/>
                    </a:cubicBezTo>
                    <a:cubicBezTo>
                      <a:pt x="217192" y="266673"/>
                      <a:pt x="203066" y="265228"/>
                      <a:pt x="188940" y="265716"/>
                    </a:cubicBezTo>
                    <a:cubicBezTo>
                      <a:pt x="176688" y="266019"/>
                      <a:pt x="164464" y="267122"/>
                      <a:pt x="152335" y="269036"/>
                    </a:cubicBezTo>
                    <a:cubicBezTo>
                      <a:pt x="150371" y="269036"/>
                      <a:pt x="149210" y="272161"/>
                      <a:pt x="150639" y="272649"/>
                    </a:cubicBezTo>
                    <a:cubicBezTo>
                      <a:pt x="157156" y="275090"/>
                      <a:pt x="168495" y="278996"/>
                      <a:pt x="180726" y="283098"/>
                    </a:cubicBezTo>
                    <a:cubicBezTo>
                      <a:pt x="192889" y="288146"/>
                      <a:pt x="205323" y="292384"/>
                      <a:pt x="217956" y="295792"/>
                    </a:cubicBezTo>
                    <a:cubicBezTo>
                      <a:pt x="229697" y="299103"/>
                      <a:pt x="241627" y="301553"/>
                      <a:pt x="253668" y="303116"/>
                    </a:cubicBezTo>
                    <a:cubicBezTo>
                      <a:pt x="261178" y="304649"/>
                      <a:pt x="268895" y="304483"/>
                      <a:pt x="276345" y="302628"/>
                    </a:cubicBezTo>
                    <a:lnTo>
                      <a:pt x="286612" y="322158"/>
                    </a:lnTo>
                    <a:lnTo>
                      <a:pt x="296076" y="341688"/>
                    </a:lnTo>
                    <a:cubicBezTo>
                      <a:pt x="285929" y="334071"/>
                      <a:pt x="274834" y="328085"/>
                      <a:pt x="263131" y="323915"/>
                    </a:cubicBezTo>
                    <a:cubicBezTo>
                      <a:pt x="249667" y="319150"/>
                      <a:pt x="235730" y="316172"/>
                      <a:pt x="221616" y="315029"/>
                    </a:cubicBezTo>
                    <a:cubicBezTo>
                      <a:pt x="209247" y="313672"/>
                      <a:pt x="196815" y="313125"/>
                      <a:pt x="184386" y="313369"/>
                    </a:cubicBezTo>
                    <a:cubicBezTo>
                      <a:pt x="182422" y="313369"/>
                      <a:pt x="180904" y="316201"/>
                      <a:pt x="182422" y="316884"/>
                    </a:cubicBezTo>
                    <a:cubicBezTo>
                      <a:pt x="189297" y="320009"/>
                      <a:pt x="199653" y="325771"/>
                      <a:pt x="211885" y="331532"/>
                    </a:cubicBezTo>
                    <a:cubicBezTo>
                      <a:pt x="223514" y="337743"/>
                      <a:pt x="235435" y="343289"/>
                      <a:pt x="247597" y="348133"/>
                    </a:cubicBezTo>
                    <a:cubicBezTo>
                      <a:pt x="258920" y="352634"/>
                      <a:pt x="270490" y="356345"/>
                      <a:pt x="282237" y="359265"/>
                    </a:cubicBezTo>
                    <a:cubicBezTo>
                      <a:pt x="289510" y="361735"/>
                      <a:pt x="297176" y="362497"/>
                      <a:pt x="304736" y="361511"/>
                    </a:cubicBezTo>
                    <a:cubicBezTo>
                      <a:pt x="310628" y="374791"/>
                      <a:pt x="315539" y="388657"/>
                      <a:pt x="320449" y="402426"/>
                    </a:cubicBezTo>
                    <a:cubicBezTo>
                      <a:pt x="311129" y="393706"/>
                      <a:pt x="300766" y="386411"/>
                      <a:pt x="289648" y="380748"/>
                    </a:cubicBezTo>
                    <a:cubicBezTo>
                      <a:pt x="276691" y="374527"/>
                      <a:pt x="263119" y="369977"/>
                      <a:pt x="249204" y="367174"/>
                    </a:cubicBezTo>
                    <a:cubicBezTo>
                      <a:pt x="237066" y="364430"/>
                      <a:pt x="224779" y="362536"/>
                      <a:pt x="212420" y="361511"/>
                    </a:cubicBezTo>
                    <a:cubicBezTo>
                      <a:pt x="210456" y="361511"/>
                      <a:pt x="208760" y="363854"/>
                      <a:pt x="210188" y="364733"/>
                    </a:cubicBezTo>
                    <a:cubicBezTo>
                      <a:pt x="216616" y="368541"/>
                      <a:pt x="226348" y="375377"/>
                      <a:pt x="237954" y="382408"/>
                    </a:cubicBezTo>
                    <a:cubicBezTo>
                      <a:pt x="249561" y="389438"/>
                      <a:pt x="261524" y="397348"/>
                      <a:pt x="271613" y="402914"/>
                    </a:cubicBezTo>
                    <a:cubicBezTo>
                      <a:pt x="295451" y="414925"/>
                      <a:pt x="317860" y="424788"/>
                      <a:pt x="327145" y="423128"/>
                    </a:cubicBezTo>
                    <a:lnTo>
                      <a:pt x="332948" y="444318"/>
                    </a:lnTo>
                    <a:lnTo>
                      <a:pt x="338037" y="465801"/>
                    </a:lnTo>
                    <a:cubicBezTo>
                      <a:pt x="329814" y="455850"/>
                      <a:pt x="320310" y="447267"/>
                      <a:pt x="309825" y="440314"/>
                    </a:cubicBezTo>
                    <a:cubicBezTo>
                      <a:pt x="297750" y="432473"/>
                      <a:pt x="284862" y="426253"/>
                      <a:pt x="271434" y="421761"/>
                    </a:cubicBezTo>
                    <a:cubicBezTo>
                      <a:pt x="259699" y="417806"/>
                      <a:pt x="247778" y="414544"/>
                      <a:pt x="235722" y="411996"/>
                    </a:cubicBezTo>
                    <a:cubicBezTo>
                      <a:pt x="233848" y="411996"/>
                      <a:pt x="231883" y="413949"/>
                      <a:pt x="233133" y="414925"/>
                    </a:cubicBezTo>
                    <a:cubicBezTo>
                      <a:pt x="238579" y="419612"/>
                      <a:pt x="248579" y="427131"/>
                      <a:pt x="258578" y="435627"/>
                    </a:cubicBezTo>
                    <a:cubicBezTo>
                      <a:pt x="268577" y="444122"/>
                      <a:pt x="280005" y="453204"/>
                      <a:pt x="289826" y="459844"/>
                    </a:cubicBezTo>
                    <a:cubicBezTo>
                      <a:pt x="311789" y="474785"/>
                      <a:pt x="333127" y="487577"/>
                      <a:pt x="342323" y="487381"/>
                    </a:cubicBezTo>
                    <a:cubicBezTo>
                      <a:pt x="344823" y="501795"/>
                      <a:pt x="346404" y="516383"/>
                      <a:pt x="347055" y="531031"/>
                    </a:cubicBezTo>
                    <a:cubicBezTo>
                      <a:pt x="347416" y="533091"/>
                      <a:pt x="349168" y="534498"/>
                      <a:pt x="351072" y="534254"/>
                    </a:cubicBezTo>
                    <a:cubicBezTo>
                      <a:pt x="352985" y="534478"/>
                      <a:pt x="354699" y="532955"/>
                      <a:pt x="354900" y="530865"/>
                    </a:cubicBezTo>
                    <a:cubicBezTo>
                      <a:pt x="354905" y="530826"/>
                      <a:pt x="354909" y="530777"/>
                      <a:pt x="354911" y="530738"/>
                    </a:cubicBezTo>
                    <a:cubicBezTo>
                      <a:pt x="354294" y="515690"/>
                      <a:pt x="352683" y="500711"/>
                      <a:pt x="350090" y="485917"/>
                    </a:cubicBezTo>
                    <a:cubicBezTo>
                      <a:pt x="359018" y="483280"/>
                      <a:pt x="374821" y="461895"/>
                      <a:pt x="385802" y="431037"/>
                    </a:cubicBezTo>
                    <a:cubicBezTo>
                      <a:pt x="390892" y="415237"/>
                      <a:pt x="394307" y="398862"/>
                      <a:pt x="395980" y="382212"/>
                    </a:cubicBezTo>
                    <a:cubicBezTo>
                      <a:pt x="397578" y="367497"/>
                      <a:pt x="398383" y="352693"/>
                      <a:pt x="398391" y="337879"/>
                    </a:cubicBezTo>
                    <a:cubicBezTo>
                      <a:pt x="398391" y="335536"/>
                      <a:pt x="395355" y="335145"/>
                      <a:pt x="394462" y="337293"/>
                    </a:cubicBezTo>
                    <a:lnTo>
                      <a:pt x="377320" y="378599"/>
                    </a:lnTo>
                    <a:cubicBezTo>
                      <a:pt x="370178" y="394907"/>
                      <a:pt x="363214" y="411312"/>
                      <a:pt x="358482" y="424104"/>
                    </a:cubicBezTo>
                    <a:cubicBezTo>
                      <a:pt x="353630" y="437365"/>
                      <a:pt x="349516" y="450929"/>
                      <a:pt x="346162" y="464727"/>
                    </a:cubicBezTo>
                    <a:cubicBezTo>
                      <a:pt x="344555" y="457305"/>
                      <a:pt x="342769" y="449884"/>
                      <a:pt x="340984" y="442463"/>
                    </a:cubicBezTo>
                    <a:lnTo>
                      <a:pt x="334912" y="420394"/>
                    </a:lnTo>
                    <a:cubicBezTo>
                      <a:pt x="341184" y="415491"/>
                      <a:pt x="346146" y="408851"/>
                      <a:pt x="349287" y="401156"/>
                    </a:cubicBezTo>
                    <a:cubicBezTo>
                      <a:pt x="355675" y="388569"/>
                      <a:pt x="360508" y="375103"/>
                      <a:pt x="363661" y="361120"/>
                    </a:cubicBezTo>
                    <a:cubicBezTo>
                      <a:pt x="367000" y="344940"/>
                      <a:pt x="368706" y="328398"/>
                      <a:pt x="368750" y="311807"/>
                    </a:cubicBezTo>
                    <a:cubicBezTo>
                      <a:pt x="368757" y="297159"/>
                      <a:pt x="368042" y="282522"/>
                      <a:pt x="366607" y="267962"/>
                    </a:cubicBezTo>
                    <a:cubicBezTo>
                      <a:pt x="366607" y="265716"/>
                      <a:pt x="363304" y="265716"/>
                      <a:pt x="362589" y="267962"/>
                    </a:cubicBezTo>
                    <a:cubicBezTo>
                      <a:pt x="359911" y="277727"/>
                      <a:pt x="354733" y="294132"/>
                      <a:pt x="349644" y="310830"/>
                    </a:cubicBezTo>
                    <a:cubicBezTo>
                      <a:pt x="344555" y="327528"/>
                      <a:pt x="338752" y="345008"/>
                      <a:pt x="335895" y="358191"/>
                    </a:cubicBezTo>
                    <a:cubicBezTo>
                      <a:pt x="332439" y="371910"/>
                      <a:pt x="329873" y="385874"/>
                      <a:pt x="328216" y="399985"/>
                    </a:cubicBezTo>
                    <a:cubicBezTo>
                      <a:pt x="323128" y="385728"/>
                      <a:pt x="318039" y="371471"/>
                      <a:pt x="311968" y="357605"/>
                    </a:cubicBezTo>
                    <a:cubicBezTo>
                      <a:pt x="317789" y="351951"/>
                      <a:pt x="322186" y="344754"/>
                      <a:pt x="324735" y="336707"/>
                    </a:cubicBezTo>
                    <a:cubicBezTo>
                      <a:pt x="329458" y="323349"/>
                      <a:pt x="332841" y="309463"/>
                      <a:pt x="334823" y="295304"/>
                    </a:cubicBezTo>
                    <a:cubicBezTo>
                      <a:pt x="336368" y="279074"/>
                      <a:pt x="336368" y="262708"/>
                      <a:pt x="334823" y="246479"/>
                    </a:cubicBezTo>
                    <a:cubicBezTo>
                      <a:pt x="333505" y="231988"/>
                      <a:pt x="331508" y="217584"/>
                      <a:pt x="328841" y="203317"/>
                    </a:cubicBezTo>
                    <a:cubicBezTo>
                      <a:pt x="328841" y="201169"/>
                      <a:pt x="325270" y="201462"/>
                      <a:pt x="324824" y="203806"/>
                    </a:cubicBezTo>
                    <a:cubicBezTo>
                      <a:pt x="323038" y="213571"/>
                      <a:pt x="319378" y="230660"/>
                      <a:pt x="315896" y="247748"/>
                    </a:cubicBezTo>
                    <a:cubicBezTo>
                      <a:pt x="312414" y="264837"/>
                      <a:pt x="308486" y="282805"/>
                      <a:pt x="306968" y="296573"/>
                    </a:cubicBezTo>
                    <a:cubicBezTo>
                      <a:pt x="305035" y="310645"/>
                      <a:pt x="303902" y="324833"/>
                      <a:pt x="303575" y="339051"/>
                    </a:cubicBezTo>
                    <a:lnTo>
                      <a:pt x="293844" y="318740"/>
                    </a:lnTo>
                    <a:lnTo>
                      <a:pt x="283219" y="299210"/>
                    </a:lnTo>
                    <a:cubicBezTo>
                      <a:pt x="288507" y="292970"/>
                      <a:pt x="292147" y="285275"/>
                      <a:pt x="293754" y="276946"/>
                    </a:cubicBezTo>
                    <a:cubicBezTo>
                      <a:pt x="297258" y="263148"/>
                      <a:pt x="299354" y="248969"/>
                      <a:pt x="300004" y="234663"/>
                    </a:cubicBezTo>
                    <a:cubicBezTo>
                      <a:pt x="299991" y="218278"/>
                      <a:pt x="298556" y="201931"/>
                      <a:pt x="295719" y="185838"/>
                    </a:cubicBezTo>
                    <a:cubicBezTo>
                      <a:pt x="292237" y="168945"/>
                      <a:pt x="287862" y="152735"/>
                      <a:pt x="284916" y="142872"/>
                    </a:cubicBezTo>
                    <a:cubicBezTo>
                      <a:pt x="284291" y="140529"/>
                      <a:pt x="281077" y="141310"/>
                      <a:pt x="280987" y="143653"/>
                    </a:cubicBezTo>
                    <a:cubicBezTo>
                      <a:pt x="280005" y="154102"/>
                      <a:pt x="278398" y="171191"/>
                      <a:pt x="276791" y="189158"/>
                    </a:cubicBezTo>
                    <a:cubicBezTo>
                      <a:pt x="275184" y="207126"/>
                      <a:pt x="272506" y="224996"/>
                      <a:pt x="272149" y="237983"/>
                    </a:cubicBezTo>
                    <a:cubicBezTo>
                      <a:pt x="271574" y="252211"/>
                      <a:pt x="271812" y="266458"/>
                      <a:pt x="272863" y="280656"/>
                    </a:cubicBezTo>
                    <a:lnTo>
                      <a:pt x="261256" y="261126"/>
                    </a:lnTo>
                    <a:lnTo>
                      <a:pt x="248757" y="242670"/>
                    </a:lnTo>
                    <a:cubicBezTo>
                      <a:pt x="253531" y="235864"/>
                      <a:pt x="256608" y="227828"/>
                      <a:pt x="257685" y="219332"/>
                    </a:cubicBezTo>
                    <a:cubicBezTo>
                      <a:pt x="259831" y="205134"/>
                      <a:pt x="260400" y="190711"/>
                      <a:pt x="259382" y="176366"/>
                    </a:cubicBezTo>
                    <a:cubicBezTo>
                      <a:pt x="257809" y="159688"/>
                      <a:pt x="254360" y="143292"/>
                      <a:pt x="249114" y="127541"/>
                    </a:cubicBezTo>
                    <a:cubicBezTo>
                      <a:pt x="244285" y="113333"/>
                      <a:pt x="238772" y="99418"/>
                      <a:pt x="232598" y="85845"/>
                    </a:cubicBezTo>
                    <a:cubicBezTo>
                      <a:pt x="231944" y="84761"/>
                      <a:pt x="230615" y="84468"/>
                      <a:pt x="229628" y="85181"/>
                    </a:cubicBezTo>
                    <a:cubicBezTo>
                      <a:pt x="229009" y="85630"/>
                      <a:pt x="228646" y="86401"/>
                      <a:pt x="228669" y="87212"/>
                    </a:cubicBezTo>
                    <a:cubicBezTo>
                      <a:pt x="229473" y="97856"/>
                      <a:pt x="230008" y="115530"/>
                      <a:pt x="230723" y="133303"/>
                    </a:cubicBezTo>
                    <a:cubicBezTo>
                      <a:pt x="231437" y="151075"/>
                      <a:pt x="230723" y="170019"/>
                      <a:pt x="232240" y="183397"/>
                    </a:cubicBezTo>
                    <a:cubicBezTo>
                      <a:pt x="233027" y="197654"/>
                      <a:pt x="234667" y="211852"/>
                      <a:pt x="237151" y="225875"/>
                    </a:cubicBezTo>
                    <a:cubicBezTo>
                      <a:pt x="228223" y="214157"/>
                      <a:pt x="219295" y="202146"/>
                      <a:pt x="209385" y="191404"/>
                    </a:cubicBezTo>
                    <a:cubicBezTo>
                      <a:pt x="213210" y="183953"/>
                      <a:pt x="215180" y="175536"/>
                      <a:pt x="215099" y="166992"/>
                    </a:cubicBezTo>
                    <a:cubicBezTo>
                      <a:pt x="215427" y="152364"/>
                      <a:pt x="213986" y="137755"/>
                      <a:pt x="210813" y="123538"/>
                    </a:cubicBezTo>
                    <a:close/>
                  </a:path>
                </a:pathLst>
              </a:custGeom>
              <a:solidFill>
                <a:schemeClr val="accent1"/>
              </a:solidFill>
              <a:ln w="891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C1420CE-9319-83F8-6EFA-4E38FA727B28}"/>
                  </a:ext>
                </a:extLst>
              </p:cNvPr>
              <p:cNvSpPr/>
              <p:nvPr/>
            </p:nvSpPr>
            <p:spPr>
              <a:xfrm>
                <a:off x="5622390" y="3961025"/>
                <a:ext cx="303513" cy="1171793"/>
              </a:xfrm>
              <a:custGeom>
                <a:avLst/>
                <a:gdLst>
                  <a:gd name="connsiteX0" fmla="*/ 180702 w 303513"/>
                  <a:gd name="connsiteY0" fmla="*/ 387935 h 1171793"/>
                  <a:gd name="connsiteX1" fmla="*/ 221771 w 303513"/>
                  <a:gd name="connsiteY1" fmla="*/ 330321 h 1171793"/>
                  <a:gd name="connsiteX2" fmla="*/ 257483 w 303513"/>
                  <a:gd name="connsiteY2" fmla="*/ 279348 h 1171793"/>
                  <a:gd name="connsiteX3" fmla="*/ 255519 w 303513"/>
                  <a:gd name="connsiteY3" fmla="*/ 274856 h 1171793"/>
                  <a:gd name="connsiteX4" fmla="*/ 210879 w 303513"/>
                  <a:gd name="connsiteY4" fmla="*/ 308740 h 1171793"/>
                  <a:gd name="connsiteX5" fmla="*/ 163114 w 303513"/>
                  <a:gd name="connsiteY5" fmla="*/ 356198 h 1171793"/>
                  <a:gd name="connsiteX6" fmla="*/ 126152 w 303513"/>
                  <a:gd name="connsiteY6" fmla="*/ 412152 h 1171793"/>
                  <a:gd name="connsiteX7" fmla="*/ 136865 w 303513"/>
                  <a:gd name="connsiteY7" fmla="*/ 370651 h 1171793"/>
                  <a:gd name="connsiteX8" fmla="*/ 142312 w 303513"/>
                  <a:gd name="connsiteY8" fmla="*/ 349949 h 1171793"/>
                  <a:gd name="connsiteX9" fmla="*/ 148650 w 303513"/>
                  <a:gd name="connsiteY9" fmla="*/ 329540 h 1171793"/>
                  <a:gd name="connsiteX10" fmla="*/ 216325 w 303513"/>
                  <a:gd name="connsiteY10" fmla="*/ 273098 h 1171793"/>
                  <a:gd name="connsiteX11" fmla="*/ 302480 w 303513"/>
                  <a:gd name="connsiteY11" fmla="*/ 172714 h 1171793"/>
                  <a:gd name="connsiteX12" fmla="*/ 300873 w 303513"/>
                  <a:gd name="connsiteY12" fmla="*/ 168027 h 1171793"/>
                  <a:gd name="connsiteX13" fmla="*/ 253912 w 303513"/>
                  <a:gd name="connsiteY13" fmla="*/ 197322 h 1171793"/>
                  <a:gd name="connsiteX14" fmla="*/ 226324 w 303513"/>
                  <a:gd name="connsiteY14" fmla="*/ 217926 h 1171793"/>
                  <a:gd name="connsiteX15" fmla="*/ 202397 w 303513"/>
                  <a:gd name="connsiteY15" fmla="*/ 239799 h 1171793"/>
                  <a:gd name="connsiteX16" fmla="*/ 179273 w 303513"/>
                  <a:gd name="connsiteY16" fmla="*/ 266458 h 1171793"/>
                  <a:gd name="connsiteX17" fmla="*/ 160882 w 303513"/>
                  <a:gd name="connsiteY17" fmla="*/ 291652 h 1171793"/>
                  <a:gd name="connsiteX18" fmla="*/ 182130 w 303513"/>
                  <a:gd name="connsiteY18" fmla="*/ 233062 h 1171793"/>
                  <a:gd name="connsiteX19" fmla="*/ 203022 w 303513"/>
                  <a:gd name="connsiteY19" fmla="*/ 201521 h 1171793"/>
                  <a:gd name="connsiteX20" fmla="*/ 232663 w 303513"/>
                  <a:gd name="connsiteY20" fmla="*/ 141271 h 1171793"/>
                  <a:gd name="connsiteX21" fmla="*/ 247573 w 303513"/>
                  <a:gd name="connsiteY21" fmla="*/ 106605 h 1171793"/>
                  <a:gd name="connsiteX22" fmla="*/ 255340 w 303513"/>
                  <a:gd name="connsiteY22" fmla="*/ 87075 h 1171793"/>
                  <a:gd name="connsiteX23" fmla="*/ 263375 w 303513"/>
                  <a:gd name="connsiteY23" fmla="*/ 67545 h 1171793"/>
                  <a:gd name="connsiteX24" fmla="*/ 290873 w 303513"/>
                  <a:gd name="connsiteY24" fmla="*/ 3877 h 1171793"/>
                  <a:gd name="connsiteX25" fmla="*/ 287481 w 303513"/>
                  <a:gd name="connsiteY25" fmla="*/ 1338 h 1171793"/>
                  <a:gd name="connsiteX26" fmla="*/ 246323 w 303513"/>
                  <a:gd name="connsiteY26" fmla="*/ 56901 h 1171793"/>
                  <a:gd name="connsiteX27" fmla="*/ 234806 w 303513"/>
                  <a:gd name="connsiteY27" fmla="*/ 74576 h 1171793"/>
                  <a:gd name="connsiteX28" fmla="*/ 223913 w 303513"/>
                  <a:gd name="connsiteY28" fmla="*/ 93129 h 1171793"/>
                  <a:gd name="connsiteX29" fmla="*/ 206057 w 303513"/>
                  <a:gd name="connsiteY29" fmla="*/ 127209 h 1171793"/>
                  <a:gd name="connsiteX30" fmla="*/ 182934 w 303513"/>
                  <a:gd name="connsiteY30" fmla="*/ 187654 h 1171793"/>
                  <a:gd name="connsiteX31" fmla="*/ 175524 w 303513"/>
                  <a:gd name="connsiteY31" fmla="*/ 226714 h 1171793"/>
                  <a:gd name="connsiteX32" fmla="*/ 170345 w 303513"/>
                  <a:gd name="connsiteY32" fmla="*/ 241753 h 1171793"/>
                  <a:gd name="connsiteX33" fmla="*/ 165078 w 303513"/>
                  <a:gd name="connsiteY33" fmla="*/ 256791 h 1171793"/>
                  <a:gd name="connsiteX34" fmla="*/ 154454 w 303513"/>
                  <a:gd name="connsiteY34" fmla="*/ 286867 h 1171793"/>
                  <a:gd name="connsiteX35" fmla="*/ 156239 w 303513"/>
                  <a:gd name="connsiteY35" fmla="*/ 255228 h 1171793"/>
                  <a:gd name="connsiteX36" fmla="*/ 156239 w 303513"/>
                  <a:gd name="connsiteY36" fmla="*/ 218317 h 1171793"/>
                  <a:gd name="connsiteX37" fmla="*/ 154989 w 303513"/>
                  <a:gd name="connsiteY37" fmla="*/ 182674 h 1171793"/>
                  <a:gd name="connsiteX38" fmla="*/ 152668 w 303513"/>
                  <a:gd name="connsiteY38" fmla="*/ 144200 h 1171793"/>
                  <a:gd name="connsiteX39" fmla="*/ 148383 w 303513"/>
                  <a:gd name="connsiteY39" fmla="*/ 80142 h 1171793"/>
                  <a:gd name="connsiteX40" fmla="*/ 143740 w 303513"/>
                  <a:gd name="connsiteY40" fmla="*/ 81802 h 1171793"/>
                  <a:gd name="connsiteX41" fmla="*/ 137133 w 303513"/>
                  <a:gd name="connsiteY41" fmla="*/ 112854 h 1171793"/>
                  <a:gd name="connsiteX42" fmla="*/ 130527 w 303513"/>
                  <a:gd name="connsiteY42" fmla="*/ 152989 h 1171793"/>
                  <a:gd name="connsiteX43" fmla="*/ 125884 w 303513"/>
                  <a:gd name="connsiteY43" fmla="*/ 195271 h 1171793"/>
                  <a:gd name="connsiteX44" fmla="*/ 124366 w 303513"/>
                  <a:gd name="connsiteY44" fmla="*/ 232769 h 1171793"/>
                  <a:gd name="connsiteX45" fmla="*/ 141597 w 303513"/>
                  <a:gd name="connsiteY45" fmla="*/ 326708 h 1171793"/>
                  <a:gd name="connsiteX46" fmla="*/ 135348 w 303513"/>
                  <a:gd name="connsiteY46" fmla="*/ 346824 h 1171793"/>
                  <a:gd name="connsiteX47" fmla="*/ 129991 w 303513"/>
                  <a:gd name="connsiteY47" fmla="*/ 367233 h 1171793"/>
                  <a:gd name="connsiteX48" fmla="*/ 119277 w 303513"/>
                  <a:gd name="connsiteY48" fmla="*/ 408148 h 1171793"/>
                  <a:gd name="connsiteX49" fmla="*/ 115349 w 303513"/>
                  <a:gd name="connsiteY49" fmla="*/ 339793 h 1171793"/>
                  <a:gd name="connsiteX50" fmla="*/ 105528 w 303513"/>
                  <a:gd name="connsiteY50" fmla="*/ 266263 h 1171793"/>
                  <a:gd name="connsiteX51" fmla="*/ 95886 w 303513"/>
                  <a:gd name="connsiteY51" fmla="*/ 202888 h 1171793"/>
                  <a:gd name="connsiteX52" fmla="*/ 91333 w 303513"/>
                  <a:gd name="connsiteY52" fmla="*/ 204939 h 1171793"/>
                  <a:gd name="connsiteX53" fmla="*/ 84369 w 303513"/>
                  <a:gd name="connsiteY53" fmla="*/ 277297 h 1171793"/>
                  <a:gd name="connsiteX54" fmla="*/ 85083 w 303513"/>
                  <a:gd name="connsiteY54" fmla="*/ 357565 h 1171793"/>
                  <a:gd name="connsiteX55" fmla="*/ 96689 w 303513"/>
                  <a:gd name="connsiteY55" fmla="*/ 420355 h 1171793"/>
                  <a:gd name="connsiteX56" fmla="*/ 110617 w 303513"/>
                  <a:gd name="connsiteY56" fmla="*/ 449650 h 1171793"/>
                  <a:gd name="connsiteX57" fmla="*/ 106242 w 303513"/>
                  <a:gd name="connsiteY57" fmla="*/ 470351 h 1171793"/>
                  <a:gd name="connsiteX58" fmla="*/ 102939 w 303513"/>
                  <a:gd name="connsiteY58" fmla="*/ 491346 h 1171793"/>
                  <a:gd name="connsiteX59" fmla="*/ 96332 w 303513"/>
                  <a:gd name="connsiteY59" fmla="*/ 532554 h 1171793"/>
                  <a:gd name="connsiteX60" fmla="*/ 85708 w 303513"/>
                  <a:gd name="connsiteY60" fmla="*/ 464785 h 1171793"/>
                  <a:gd name="connsiteX61" fmla="*/ 69102 w 303513"/>
                  <a:gd name="connsiteY61" fmla="*/ 392426 h 1171793"/>
                  <a:gd name="connsiteX62" fmla="*/ 54103 w 303513"/>
                  <a:gd name="connsiteY62" fmla="*/ 330223 h 1171793"/>
                  <a:gd name="connsiteX63" fmla="*/ 49817 w 303513"/>
                  <a:gd name="connsiteY63" fmla="*/ 332958 h 1171793"/>
                  <a:gd name="connsiteX64" fmla="*/ 57406 w 303513"/>
                  <a:gd name="connsiteY64" fmla="*/ 486073 h 1171793"/>
                  <a:gd name="connsiteX65" fmla="*/ 91868 w 303513"/>
                  <a:gd name="connsiteY65" fmla="*/ 574446 h 1171793"/>
                  <a:gd name="connsiteX66" fmla="*/ 86512 w 303513"/>
                  <a:gd name="connsiteY66" fmla="*/ 659304 h 1171793"/>
                  <a:gd name="connsiteX67" fmla="*/ 79012 w 303513"/>
                  <a:gd name="connsiteY67" fmla="*/ 628642 h 1171793"/>
                  <a:gd name="connsiteX68" fmla="*/ 74012 w 303513"/>
                  <a:gd name="connsiteY68" fmla="*/ 611358 h 1171793"/>
                  <a:gd name="connsiteX69" fmla="*/ 68745 w 303513"/>
                  <a:gd name="connsiteY69" fmla="*/ 593195 h 1171793"/>
                  <a:gd name="connsiteX70" fmla="*/ 44818 w 303513"/>
                  <a:gd name="connsiteY70" fmla="*/ 523180 h 1171793"/>
                  <a:gd name="connsiteX71" fmla="*/ 23926 w 303513"/>
                  <a:gd name="connsiteY71" fmla="*/ 462735 h 1171793"/>
                  <a:gd name="connsiteX72" fmla="*/ 19998 w 303513"/>
                  <a:gd name="connsiteY72" fmla="*/ 465859 h 1171793"/>
                  <a:gd name="connsiteX73" fmla="*/ 22141 w 303513"/>
                  <a:gd name="connsiteY73" fmla="*/ 498084 h 1171793"/>
                  <a:gd name="connsiteX74" fmla="*/ 26337 w 303513"/>
                  <a:gd name="connsiteY74" fmla="*/ 538999 h 1171793"/>
                  <a:gd name="connsiteX75" fmla="*/ 33479 w 303513"/>
                  <a:gd name="connsiteY75" fmla="*/ 581379 h 1171793"/>
                  <a:gd name="connsiteX76" fmla="*/ 37497 w 303513"/>
                  <a:gd name="connsiteY76" fmla="*/ 600909 h 1171793"/>
                  <a:gd name="connsiteX77" fmla="*/ 42586 w 303513"/>
                  <a:gd name="connsiteY77" fmla="*/ 618096 h 1171793"/>
                  <a:gd name="connsiteX78" fmla="*/ 66334 w 303513"/>
                  <a:gd name="connsiteY78" fmla="*/ 676686 h 1171793"/>
                  <a:gd name="connsiteX79" fmla="*/ 85797 w 303513"/>
                  <a:gd name="connsiteY79" fmla="*/ 701489 h 1171793"/>
                  <a:gd name="connsiteX80" fmla="*/ 86333 w 303513"/>
                  <a:gd name="connsiteY80" fmla="*/ 786347 h 1171793"/>
                  <a:gd name="connsiteX81" fmla="*/ 64638 w 303513"/>
                  <a:gd name="connsiteY81" fmla="*/ 722386 h 1171793"/>
                  <a:gd name="connsiteX82" fmla="*/ 50621 w 303513"/>
                  <a:gd name="connsiteY82" fmla="*/ 690747 h 1171793"/>
                  <a:gd name="connsiteX83" fmla="*/ 42407 w 303513"/>
                  <a:gd name="connsiteY83" fmla="*/ 673952 h 1171793"/>
                  <a:gd name="connsiteX84" fmla="*/ 34372 w 303513"/>
                  <a:gd name="connsiteY84" fmla="*/ 656667 h 1171793"/>
                  <a:gd name="connsiteX85" fmla="*/ 6874 w 303513"/>
                  <a:gd name="connsiteY85" fmla="*/ 598956 h 1171793"/>
                  <a:gd name="connsiteX86" fmla="*/ 3213 w 303513"/>
                  <a:gd name="connsiteY86" fmla="*/ 602569 h 1171793"/>
                  <a:gd name="connsiteX87" fmla="*/ 17230 w 303513"/>
                  <a:gd name="connsiteY87" fmla="*/ 674830 h 1171793"/>
                  <a:gd name="connsiteX88" fmla="*/ 40265 w 303513"/>
                  <a:gd name="connsiteY88" fmla="*/ 748654 h 1171793"/>
                  <a:gd name="connsiteX89" fmla="*/ 87226 w 303513"/>
                  <a:gd name="connsiteY89" fmla="*/ 828336 h 1171793"/>
                  <a:gd name="connsiteX90" fmla="*/ 90440 w 303513"/>
                  <a:gd name="connsiteY90" fmla="*/ 913096 h 1171793"/>
                  <a:gd name="connsiteX91" fmla="*/ 66870 w 303513"/>
                  <a:gd name="connsiteY91" fmla="*/ 850015 h 1171793"/>
                  <a:gd name="connsiteX92" fmla="*/ 3570 w 303513"/>
                  <a:gd name="connsiteY92" fmla="*/ 733323 h 1171793"/>
                  <a:gd name="connsiteX93" fmla="*/ 178 w 303513"/>
                  <a:gd name="connsiteY93" fmla="*/ 737131 h 1171793"/>
                  <a:gd name="connsiteX94" fmla="*/ 43300 w 303513"/>
                  <a:gd name="connsiteY94" fmla="*/ 877161 h 1171793"/>
                  <a:gd name="connsiteX95" fmla="*/ 92672 w 303513"/>
                  <a:gd name="connsiteY95" fmla="*/ 955281 h 1171793"/>
                  <a:gd name="connsiteX96" fmla="*/ 98386 w 303513"/>
                  <a:gd name="connsiteY96" fmla="*/ 1039846 h 1171793"/>
                  <a:gd name="connsiteX97" fmla="*/ 72941 w 303513"/>
                  <a:gd name="connsiteY97" fmla="*/ 977643 h 1171793"/>
                  <a:gd name="connsiteX98" fmla="*/ 6160 w 303513"/>
                  <a:gd name="connsiteY98" fmla="*/ 863393 h 1171793"/>
                  <a:gd name="connsiteX99" fmla="*/ 2856 w 303513"/>
                  <a:gd name="connsiteY99" fmla="*/ 867299 h 1171793"/>
                  <a:gd name="connsiteX100" fmla="*/ 50175 w 303513"/>
                  <a:gd name="connsiteY100" fmla="*/ 1005571 h 1171793"/>
                  <a:gd name="connsiteX101" fmla="*/ 101868 w 303513"/>
                  <a:gd name="connsiteY101" fmla="*/ 1081738 h 1171793"/>
                  <a:gd name="connsiteX102" fmla="*/ 110796 w 303513"/>
                  <a:gd name="connsiteY102" fmla="*/ 1165912 h 1171793"/>
                  <a:gd name="connsiteX103" fmla="*/ 115438 w 303513"/>
                  <a:gd name="connsiteY103" fmla="*/ 1171771 h 1171793"/>
                  <a:gd name="connsiteX104" fmla="*/ 118652 w 303513"/>
                  <a:gd name="connsiteY104" fmla="*/ 1164838 h 1171793"/>
                  <a:gd name="connsiteX105" fmla="*/ 109724 w 303513"/>
                  <a:gd name="connsiteY105" fmla="*/ 1080957 h 1171793"/>
                  <a:gd name="connsiteX106" fmla="*/ 149454 w 303513"/>
                  <a:gd name="connsiteY106" fmla="*/ 997466 h 1171793"/>
                  <a:gd name="connsiteX107" fmla="*/ 182309 w 303513"/>
                  <a:gd name="connsiteY107" fmla="*/ 859584 h 1171793"/>
                  <a:gd name="connsiteX108" fmla="*/ 178738 w 303513"/>
                  <a:gd name="connsiteY108" fmla="*/ 856167 h 1171793"/>
                  <a:gd name="connsiteX109" fmla="*/ 123295 w 303513"/>
                  <a:gd name="connsiteY109" fmla="*/ 973932 h 1171793"/>
                  <a:gd name="connsiteX110" fmla="*/ 106421 w 303513"/>
                  <a:gd name="connsiteY110" fmla="*/ 1041018 h 1171793"/>
                  <a:gd name="connsiteX111" fmla="*/ 100529 w 303513"/>
                  <a:gd name="connsiteY111" fmla="*/ 954793 h 1171793"/>
                  <a:gd name="connsiteX112" fmla="*/ 142758 w 303513"/>
                  <a:gd name="connsiteY112" fmla="*/ 872767 h 1171793"/>
                  <a:gd name="connsiteX113" fmla="*/ 179720 w 303513"/>
                  <a:gd name="connsiteY113" fmla="*/ 736057 h 1171793"/>
                  <a:gd name="connsiteX114" fmla="*/ 176238 w 303513"/>
                  <a:gd name="connsiteY114" fmla="*/ 732542 h 1171793"/>
                  <a:gd name="connsiteX115" fmla="*/ 117313 w 303513"/>
                  <a:gd name="connsiteY115" fmla="*/ 848159 h 1171793"/>
                  <a:gd name="connsiteX116" fmla="*/ 98386 w 303513"/>
                  <a:gd name="connsiteY116" fmla="*/ 914659 h 1171793"/>
                  <a:gd name="connsiteX117" fmla="*/ 95172 w 303513"/>
                  <a:gd name="connsiteY117" fmla="*/ 828239 h 1171793"/>
                  <a:gd name="connsiteX118" fmla="*/ 139812 w 303513"/>
                  <a:gd name="connsiteY118" fmla="*/ 747775 h 1171793"/>
                  <a:gd name="connsiteX119" fmla="*/ 162935 w 303513"/>
                  <a:gd name="connsiteY119" fmla="*/ 676783 h 1171793"/>
                  <a:gd name="connsiteX120" fmla="*/ 182398 w 303513"/>
                  <a:gd name="connsiteY120" fmla="*/ 617217 h 1171793"/>
                  <a:gd name="connsiteX121" fmla="*/ 179095 w 303513"/>
                  <a:gd name="connsiteY121" fmla="*/ 613701 h 1171793"/>
                  <a:gd name="connsiteX122" fmla="*/ 147043 w 303513"/>
                  <a:gd name="connsiteY122" fmla="*/ 660183 h 1171793"/>
                  <a:gd name="connsiteX123" fmla="*/ 138115 w 303513"/>
                  <a:gd name="connsiteY123" fmla="*/ 675319 h 1171793"/>
                  <a:gd name="connsiteX124" fmla="*/ 129723 w 303513"/>
                  <a:gd name="connsiteY124" fmla="*/ 691431 h 1171793"/>
                  <a:gd name="connsiteX125" fmla="*/ 115438 w 303513"/>
                  <a:gd name="connsiteY125" fmla="*/ 722386 h 1171793"/>
                  <a:gd name="connsiteX126" fmla="*/ 94636 w 303513"/>
                  <a:gd name="connsiteY126" fmla="*/ 788104 h 1171793"/>
                  <a:gd name="connsiteX127" fmla="*/ 94011 w 303513"/>
                  <a:gd name="connsiteY127" fmla="*/ 701684 h 1171793"/>
                  <a:gd name="connsiteX128" fmla="*/ 113742 w 303513"/>
                  <a:gd name="connsiteY128" fmla="*/ 678053 h 1171793"/>
                  <a:gd name="connsiteX129" fmla="*/ 142312 w 303513"/>
                  <a:gd name="connsiteY129" fmla="*/ 625029 h 1171793"/>
                  <a:gd name="connsiteX130" fmla="*/ 148829 w 303513"/>
                  <a:gd name="connsiteY130" fmla="*/ 610479 h 1171793"/>
                  <a:gd name="connsiteX131" fmla="*/ 156329 w 303513"/>
                  <a:gd name="connsiteY131" fmla="*/ 594269 h 1171793"/>
                  <a:gd name="connsiteX132" fmla="*/ 171238 w 303513"/>
                  <a:gd name="connsiteY132" fmla="*/ 559896 h 1171793"/>
                  <a:gd name="connsiteX133" fmla="*/ 185612 w 303513"/>
                  <a:gd name="connsiteY133" fmla="*/ 527672 h 1171793"/>
                  <a:gd name="connsiteX134" fmla="*/ 196772 w 303513"/>
                  <a:gd name="connsiteY134" fmla="*/ 502869 h 1171793"/>
                  <a:gd name="connsiteX135" fmla="*/ 193915 w 303513"/>
                  <a:gd name="connsiteY135" fmla="*/ 498865 h 1171793"/>
                  <a:gd name="connsiteX136" fmla="*/ 156686 w 303513"/>
                  <a:gd name="connsiteY136" fmla="*/ 541245 h 1171793"/>
                  <a:gd name="connsiteX137" fmla="*/ 119456 w 303513"/>
                  <a:gd name="connsiteY137" fmla="*/ 598273 h 1171793"/>
                  <a:gd name="connsiteX138" fmla="*/ 111421 w 303513"/>
                  <a:gd name="connsiteY138" fmla="*/ 615069 h 1171793"/>
                  <a:gd name="connsiteX139" fmla="*/ 104814 w 303513"/>
                  <a:gd name="connsiteY139" fmla="*/ 631474 h 1171793"/>
                  <a:gd name="connsiteX140" fmla="*/ 94725 w 303513"/>
                  <a:gd name="connsiteY140" fmla="*/ 661550 h 1171793"/>
                  <a:gd name="connsiteX141" fmla="*/ 100082 w 303513"/>
                  <a:gd name="connsiteY141" fmla="*/ 575618 h 1171793"/>
                  <a:gd name="connsiteX142" fmla="*/ 155704 w 303513"/>
                  <a:gd name="connsiteY142" fmla="*/ 505505 h 1171793"/>
                  <a:gd name="connsiteX143" fmla="*/ 222128 w 303513"/>
                  <a:gd name="connsiteY143" fmla="*/ 389790 h 1171793"/>
                  <a:gd name="connsiteX144" fmla="*/ 219717 w 303513"/>
                  <a:gd name="connsiteY144" fmla="*/ 385493 h 1171793"/>
                  <a:gd name="connsiteX145" fmla="*/ 178559 w 303513"/>
                  <a:gd name="connsiteY145" fmla="*/ 423675 h 1171793"/>
                  <a:gd name="connsiteX146" fmla="*/ 135526 w 303513"/>
                  <a:gd name="connsiteY146" fmla="*/ 476015 h 1171793"/>
                  <a:gd name="connsiteX147" fmla="*/ 104189 w 303513"/>
                  <a:gd name="connsiteY147" fmla="*/ 535874 h 1171793"/>
                  <a:gd name="connsiteX148" fmla="*/ 110528 w 303513"/>
                  <a:gd name="connsiteY148" fmla="*/ 493494 h 1171793"/>
                  <a:gd name="connsiteX149" fmla="*/ 113921 w 303513"/>
                  <a:gd name="connsiteY149" fmla="*/ 472304 h 1171793"/>
                  <a:gd name="connsiteX150" fmla="*/ 118385 w 303513"/>
                  <a:gd name="connsiteY150" fmla="*/ 451309 h 1171793"/>
                  <a:gd name="connsiteX151" fmla="*/ 142312 w 303513"/>
                  <a:gd name="connsiteY151" fmla="*/ 433147 h 1171793"/>
                  <a:gd name="connsiteX152" fmla="*/ 180702 w 303513"/>
                  <a:gd name="connsiteY152" fmla="*/ 387935 h 11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303513" h="1171793">
                    <a:moveTo>
                      <a:pt x="180702" y="387935"/>
                    </a:moveTo>
                    <a:cubicBezTo>
                      <a:pt x="192398" y="372213"/>
                      <a:pt x="207486" y="350730"/>
                      <a:pt x="221771" y="330321"/>
                    </a:cubicBezTo>
                    <a:cubicBezTo>
                      <a:pt x="236056" y="309912"/>
                      <a:pt x="249358" y="291261"/>
                      <a:pt x="257483" y="279348"/>
                    </a:cubicBezTo>
                    <a:cubicBezTo>
                      <a:pt x="259447" y="276711"/>
                      <a:pt x="257483" y="273196"/>
                      <a:pt x="255519" y="274856"/>
                    </a:cubicBezTo>
                    <a:cubicBezTo>
                      <a:pt x="245251" y="281887"/>
                      <a:pt x="228735" y="294386"/>
                      <a:pt x="210879" y="308740"/>
                    </a:cubicBezTo>
                    <a:cubicBezTo>
                      <a:pt x="193811" y="323124"/>
                      <a:pt x="177838" y="338993"/>
                      <a:pt x="163114" y="356198"/>
                    </a:cubicBezTo>
                    <a:cubicBezTo>
                      <a:pt x="149341" y="373648"/>
                      <a:pt x="136974" y="392368"/>
                      <a:pt x="126152" y="412152"/>
                    </a:cubicBezTo>
                    <a:lnTo>
                      <a:pt x="136865" y="370651"/>
                    </a:lnTo>
                    <a:lnTo>
                      <a:pt x="142312" y="349949"/>
                    </a:lnTo>
                    <a:lnTo>
                      <a:pt x="148650" y="329540"/>
                    </a:lnTo>
                    <a:cubicBezTo>
                      <a:pt x="157578" y="330712"/>
                      <a:pt x="184898" y="306006"/>
                      <a:pt x="216325" y="273098"/>
                    </a:cubicBezTo>
                    <a:cubicBezTo>
                      <a:pt x="243109" y="244389"/>
                      <a:pt x="283463" y="193416"/>
                      <a:pt x="302480" y="172714"/>
                    </a:cubicBezTo>
                    <a:cubicBezTo>
                      <a:pt x="304533" y="170273"/>
                      <a:pt x="303283" y="166660"/>
                      <a:pt x="300873" y="168027"/>
                    </a:cubicBezTo>
                    <a:cubicBezTo>
                      <a:pt x="284759" y="176884"/>
                      <a:pt x="269083" y="186658"/>
                      <a:pt x="253912" y="197322"/>
                    </a:cubicBezTo>
                    <a:cubicBezTo>
                      <a:pt x="244984" y="203767"/>
                      <a:pt x="235073" y="210700"/>
                      <a:pt x="226324" y="217926"/>
                    </a:cubicBezTo>
                    <a:cubicBezTo>
                      <a:pt x="217575" y="225152"/>
                      <a:pt x="209361" y="232671"/>
                      <a:pt x="202397" y="239799"/>
                    </a:cubicBezTo>
                    <a:cubicBezTo>
                      <a:pt x="194194" y="248159"/>
                      <a:pt x="186471" y="257054"/>
                      <a:pt x="179273" y="266458"/>
                    </a:cubicBezTo>
                    <a:cubicBezTo>
                      <a:pt x="172310" y="275344"/>
                      <a:pt x="166060" y="283840"/>
                      <a:pt x="160882" y="291652"/>
                    </a:cubicBezTo>
                    <a:cubicBezTo>
                      <a:pt x="168024" y="272122"/>
                      <a:pt x="174363" y="252103"/>
                      <a:pt x="182130" y="233062"/>
                    </a:cubicBezTo>
                    <a:cubicBezTo>
                      <a:pt x="190753" y="223990"/>
                      <a:pt x="197828" y="213307"/>
                      <a:pt x="203022" y="201521"/>
                    </a:cubicBezTo>
                    <a:cubicBezTo>
                      <a:pt x="211950" y="185604"/>
                      <a:pt x="221771" y="164218"/>
                      <a:pt x="232663" y="141271"/>
                    </a:cubicBezTo>
                    <a:cubicBezTo>
                      <a:pt x="237395" y="131506"/>
                      <a:pt x="242216" y="119006"/>
                      <a:pt x="247573" y="106605"/>
                    </a:cubicBezTo>
                    <a:lnTo>
                      <a:pt x="255340" y="87075"/>
                    </a:lnTo>
                    <a:cubicBezTo>
                      <a:pt x="258018" y="80630"/>
                      <a:pt x="260786" y="74185"/>
                      <a:pt x="263375" y="67545"/>
                    </a:cubicBezTo>
                    <a:cubicBezTo>
                      <a:pt x="273910" y="42058"/>
                      <a:pt x="284088" y="18134"/>
                      <a:pt x="290873" y="3877"/>
                    </a:cubicBezTo>
                    <a:cubicBezTo>
                      <a:pt x="292391" y="557"/>
                      <a:pt x="289802" y="-1494"/>
                      <a:pt x="287481" y="1338"/>
                    </a:cubicBezTo>
                    <a:cubicBezTo>
                      <a:pt x="272782" y="18964"/>
                      <a:pt x="259039" y="37518"/>
                      <a:pt x="246323" y="56901"/>
                    </a:cubicBezTo>
                    <a:lnTo>
                      <a:pt x="234806" y="74576"/>
                    </a:lnTo>
                    <a:lnTo>
                      <a:pt x="223913" y="93129"/>
                    </a:lnTo>
                    <a:cubicBezTo>
                      <a:pt x="217391" y="104125"/>
                      <a:pt x="211429" y="115501"/>
                      <a:pt x="206057" y="127209"/>
                    </a:cubicBezTo>
                    <a:cubicBezTo>
                      <a:pt x="197054" y="146739"/>
                      <a:pt x="189327" y="166933"/>
                      <a:pt x="182934" y="187654"/>
                    </a:cubicBezTo>
                    <a:cubicBezTo>
                      <a:pt x="178865" y="200251"/>
                      <a:pt x="176373" y="213385"/>
                      <a:pt x="175524" y="226714"/>
                    </a:cubicBezTo>
                    <a:lnTo>
                      <a:pt x="170345" y="241753"/>
                    </a:lnTo>
                    <a:lnTo>
                      <a:pt x="165078" y="256791"/>
                    </a:lnTo>
                    <a:lnTo>
                      <a:pt x="154454" y="286867"/>
                    </a:lnTo>
                    <a:cubicBezTo>
                      <a:pt x="155346" y="277102"/>
                      <a:pt x="155882" y="267337"/>
                      <a:pt x="156239" y="255228"/>
                    </a:cubicBezTo>
                    <a:cubicBezTo>
                      <a:pt x="156596" y="243120"/>
                      <a:pt x="156239" y="231207"/>
                      <a:pt x="156239" y="218317"/>
                    </a:cubicBezTo>
                    <a:cubicBezTo>
                      <a:pt x="156239" y="207575"/>
                      <a:pt x="156239" y="195369"/>
                      <a:pt x="154989" y="182674"/>
                    </a:cubicBezTo>
                    <a:cubicBezTo>
                      <a:pt x="153739" y="169980"/>
                      <a:pt x="153382" y="156895"/>
                      <a:pt x="152668" y="144200"/>
                    </a:cubicBezTo>
                    <a:cubicBezTo>
                      <a:pt x="150704" y="118518"/>
                      <a:pt x="149454" y="94789"/>
                      <a:pt x="148383" y="80142"/>
                    </a:cubicBezTo>
                    <a:cubicBezTo>
                      <a:pt x="148383" y="76724"/>
                      <a:pt x="144544" y="78091"/>
                      <a:pt x="143740" y="81802"/>
                    </a:cubicBezTo>
                    <a:cubicBezTo>
                      <a:pt x="141954" y="89907"/>
                      <a:pt x="139722" y="100648"/>
                      <a:pt x="137133" y="112854"/>
                    </a:cubicBezTo>
                    <a:cubicBezTo>
                      <a:pt x="134544" y="125061"/>
                      <a:pt x="132669" y="138927"/>
                      <a:pt x="130527" y="152989"/>
                    </a:cubicBezTo>
                    <a:cubicBezTo>
                      <a:pt x="128384" y="167050"/>
                      <a:pt x="127134" y="181600"/>
                      <a:pt x="125884" y="195271"/>
                    </a:cubicBezTo>
                    <a:cubicBezTo>
                      <a:pt x="124626" y="207721"/>
                      <a:pt x="124119" y="220250"/>
                      <a:pt x="124366" y="232769"/>
                    </a:cubicBezTo>
                    <a:cubicBezTo>
                      <a:pt x="124991" y="282863"/>
                      <a:pt x="133919" y="320654"/>
                      <a:pt x="141597" y="326708"/>
                    </a:cubicBezTo>
                    <a:lnTo>
                      <a:pt x="135348" y="346824"/>
                    </a:lnTo>
                    <a:cubicBezTo>
                      <a:pt x="133473" y="353659"/>
                      <a:pt x="131777" y="360495"/>
                      <a:pt x="129991" y="367233"/>
                    </a:cubicBezTo>
                    <a:lnTo>
                      <a:pt x="119277" y="408148"/>
                    </a:lnTo>
                    <a:cubicBezTo>
                      <a:pt x="119195" y="385298"/>
                      <a:pt x="117884" y="362477"/>
                      <a:pt x="115349" y="339793"/>
                    </a:cubicBezTo>
                    <a:cubicBezTo>
                      <a:pt x="113921" y="318408"/>
                      <a:pt x="109278" y="291456"/>
                      <a:pt x="105528" y="266263"/>
                    </a:cubicBezTo>
                    <a:cubicBezTo>
                      <a:pt x="101778" y="241069"/>
                      <a:pt x="98029" y="217438"/>
                      <a:pt x="95886" y="202888"/>
                    </a:cubicBezTo>
                    <a:cubicBezTo>
                      <a:pt x="95886" y="199568"/>
                      <a:pt x="91868" y="201228"/>
                      <a:pt x="91333" y="204939"/>
                    </a:cubicBezTo>
                    <a:cubicBezTo>
                      <a:pt x="89369" y="221734"/>
                      <a:pt x="85887" y="248783"/>
                      <a:pt x="84369" y="277297"/>
                    </a:cubicBezTo>
                    <a:cubicBezTo>
                      <a:pt x="82515" y="304024"/>
                      <a:pt x="82755" y="330878"/>
                      <a:pt x="85083" y="357565"/>
                    </a:cubicBezTo>
                    <a:cubicBezTo>
                      <a:pt x="86942" y="378882"/>
                      <a:pt x="90832" y="399926"/>
                      <a:pt x="96689" y="420355"/>
                    </a:cubicBezTo>
                    <a:cubicBezTo>
                      <a:pt x="101600" y="436467"/>
                      <a:pt x="106510" y="446818"/>
                      <a:pt x="110617" y="449650"/>
                    </a:cubicBezTo>
                    <a:lnTo>
                      <a:pt x="106242" y="470351"/>
                    </a:lnTo>
                    <a:lnTo>
                      <a:pt x="102939" y="491346"/>
                    </a:lnTo>
                    <a:lnTo>
                      <a:pt x="96332" y="532554"/>
                    </a:lnTo>
                    <a:cubicBezTo>
                      <a:pt x="94024" y="509753"/>
                      <a:pt x="90476" y="487127"/>
                      <a:pt x="85708" y="464785"/>
                    </a:cubicBezTo>
                    <a:cubicBezTo>
                      <a:pt x="82226" y="443693"/>
                      <a:pt x="75619" y="417425"/>
                      <a:pt x="69102" y="392426"/>
                    </a:cubicBezTo>
                    <a:cubicBezTo>
                      <a:pt x="62585" y="367428"/>
                      <a:pt x="57674" y="344480"/>
                      <a:pt x="54103" y="330223"/>
                    </a:cubicBezTo>
                    <a:cubicBezTo>
                      <a:pt x="53299" y="327001"/>
                      <a:pt x="49996" y="329052"/>
                      <a:pt x="49817" y="332958"/>
                    </a:cubicBezTo>
                    <a:cubicBezTo>
                      <a:pt x="47943" y="366647"/>
                      <a:pt x="47675" y="442912"/>
                      <a:pt x="57406" y="486073"/>
                    </a:cubicBezTo>
                    <a:cubicBezTo>
                      <a:pt x="66334" y="534898"/>
                      <a:pt x="83387" y="570540"/>
                      <a:pt x="91868" y="574446"/>
                    </a:cubicBezTo>
                    <a:cubicBezTo>
                      <a:pt x="88208" y="602569"/>
                      <a:pt x="87851" y="630985"/>
                      <a:pt x="86512" y="659304"/>
                    </a:cubicBezTo>
                    <a:cubicBezTo>
                      <a:pt x="84637" y="650125"/>
                      <a:pt x="82137" y="639774"/>
                      <a:pt x="79012" y="628642"/>
                    </a:cubicBezTo>
                    <a:cubicBezTo>
                      <a:pt x="77494" y="623076"/>
                      <a:pt x="75798" y="617314"/>
                      <a:pt x="74012" y="611358"/>
                    </a:cubicBezTo>
                    <a:cubicBezTo>
                      <a:pt x="72227" y="605401"/>
                      <a:pt x="70352" y="599347"/>
                      <a:pt x="68745" y="593195"/>
                    </a:cubicBezTo>
                    <a:cubicBezTo>
                      <a:pt x="63120" y="572688"/>
                      <a:pt x="53567" y="547300"/>
                      <a:pt x="44818" y="523180"/>
                    </a:cubicBezTo>
                    <a:cubicBezTo>
                      <a:pt x="36068" y="499060"/>
                      <a:pt x="28837" y="476601"/>
                      <a:pt x="23926" y="462735"/>
                    </a:cubicBezTo>
                    <a:cubicBezTo>
                      <a:pt x="22855" y="459512"/>
                      <a:pt x="19730" y="461953"/>
                      <a:pt x="19998" y="465859"/>
                    </a:cubicBezTo>
                    <a:cubicBezTo>
                      <a:pt x="20534" y="474257"/>
                      <a:pt x="21248" y="485389"/>
                      <a:pt x="22141" y="498084"/>
                    </a:cubicBezTo>
                    <a:cubicBezTo>
                      <a:pt x="23033" y="510778"/>
                      <a:pt x="23926" y="524645"/>
                      <a:pt x="26337" y="538999"/>
                    </a:cubicBezTo>
                    <a:cubicBezTo>
                      <a:pt x="28747" y="553354"/>
                      <a:pt x="30890" y="567806"/>
                      <a:pt x="33479" y="581379"/>
                    </a:cubicBezTo>
                    <a:cubicBezTo>
                      <a:pt x="34729" y="588117"/>
                      <a:pt x="35979" y="594660"/>
                      <a:pt x="37497" y="600909"/>
                    </a:cubicBezTo>
                    <a:cubicBezTo>
                      <a:pt x="39015" y="607159"/>
                      <a:pt x="40889" y="612823"/>
                      <a:pt x="42586" y="618096"/>
                    </a:cubicBezTo>
                    <a:cubicBezTo>
                      <a:pt x="48943" y="638339"/>
                      <a:pt x="56888" y="657937"/>
                      <a:pt x="66334" y="676686"/>
                    </a:cubicBezTo>
                    <a:cubicBezTo>
                      <a:pt x="74280" y="690943"/>
                      <a:pt x="81244" y="699927"/>
                      <a:pt x="85797" y="701489"/>
                    </a:cubicBezTo>
                    <a:cubicBezTo>
                      <a:pt x="85797" y="729710"/>
                      <a:pt x="85797" y="758028"/>
                      <a:pt x="86333" y="786347"/>
                    </a:cubicBezTo>
                    <a:cubicBezTo>
                      <a:pt x="80250" y="764580"/>
                      <a:pt x="73006" y="743224"/>
                      <a:pt x="64638" y="722386"/>
                    </a:cubicBezTo>
                    <a:cubicBezTo>
                      <a:pt x="60799" y="712621"/>
                      <a:pt x="55710" y="701782"/>
                      <a:pt x="50621" y="690747"/>
                    </a:cubicBezTo>
                    <a:lnTo>
                      <a:pt x="42407" y="673952"/>
                    </a:lnTo>
                    <a:lnTo>
                      <a:pt x="34372" y="656667"/>
                    </a:lnTo>
                    <a:lnTo>
                      <a:pt x="6874" y="598956"/>
                    </a:lnTo>
                    <a:cubicBezTo>
                      <a:pt x="5356" y="595929"/>
                      <a:pt x="2588" y="598956"/>
                      <a:pt x="3213" y="602569"/>
                    </a:cubicBezTo>
                    <a:cubicBezTo>
                      <a:pt x="6160" y="619463"/>
                      <a:pt x="11070" y="647000"/>
                      <a:pt x="17230" y="674830"/>
                    </a:cubicBezTo>
                    <a:cubicBezTo>
                      <a:pt x="23487" y="699946"/>
                      <a:pt x="31180" y="724602"/>
                      <a:pt x="40265" y="748654"/>
                    </a:cubicBezTo>
                    <a:cubicBezTo>
                      <a:pt x="58121" y="793573"/>
                      <a:pt x="78209" y="825700"/>
                      <a:pt x="87226" y="828336"/>
                    </a:cubicBezTo>
                    <a:cubicBezTo>
                      <a:pt x="88029" y="856557"/>
                      <a:pt x="89101" y="884875"/>
                      <a:pt x="90440" y="913096"/>
                    </a:cubicBezTo>
                    <a:cubicBezTo>
                      <a:pt x="83734" y="891574"/>
                      <a:pt x="75864" y="870511"/>
                      <a:pt x="66870" y="850015"/>
                    </a:cubicBezTo>
                    <a:cubicBezTo>
                      <a:pt x="47658" y="809929"/>
                      <a:pt x="26529" y="770976"/>
                      <a:pt x="3570" y="733323"/>
                    </a:cubicBezTo>
                    <a:cubicBezTo>
                      <a:pt x="1963" y="730589"/>
                      <a:pt x="-715" y="733323"/>
                      <a:pt x="178" y="737131"/>
                    </a:cubicBezTo>
                    <a:cubicBezTo>
                      <a:pt x="11095" y="784999"/>
                      <a:pt x="25515" y="831822"/>
                      <a:pt x="43300" y="877161"/>
                    </a:cubicBezTo>
                    <a:cubicBezTo>
                      <a:pt x="62674" y="921299"/>
                      <a:pt x="83476" y="952742"/>
                      <a:pt x="92672" y="955281"/>
                    </a:cubicBezTo>
                    <a:cubicBezTo>
                      <a:pt x="94368" y="983502"/>
                      <a:pt x="96154" y="1011723"/>
                      <a:pt x="98386" y="1039846"/>
                    </a:cubicBezTo>
                    <a:cubicBezTo>
                      <a:pt x="90985" y="1018607"/>
                      <a:pt x="82490" y="997837"/>
                      <a:pt x="72941" y="977643"/>
                    </a:cubicBezTo>
                    <a:cubicBezTo>
                      <a:pt x="52512" y="938319"/>
                      <a:pt x="30221" y="900177"/>
                      <a:pt x="6160" y="863393"/>
                    </a:cubicBezTo>
                    <a:cubicBezTo>
                      <a:pt x="4463" y="860756"/>
                      <a:pt x="1874" y="863393"/>
                      <a:pt x="2856" y="867299"/>
                    </a:cubicBezTo>
                    <a:cubicBezTo>
                      <a:pt x="15281" y="914678"/>
                      <a:pt x="31103" y="960916"/>
                      <a:pt x="50175" y="1005571"/>
                    </a:cubicBezTo>
                    <a:cubicBezTo>
                      <a:pt x="70798" y="1049123"/>
                      <a:pt x="92583" y="1079785"/>
                      <a:pt x="101868" y="1081738"/>
                    </a:cubicBezTo>
                    <a:cubicBezTo>
                      <a:pt x="104368" y="1109861"/>
                      <a:pt x="107135" y="1137887"/>
                      <a:pt x="110796" y="1165912"/>
                    </a:cubicBezTo>
                    <a:cubicBezTo>
                      <a:pt x="110796" y="1169428"/>
                      <a:pt x="113296" y="1172064"/>
                      <a:pt x="115438" y="1171771"/>
                    </a:cubicBezTo>
                    <a:cubicBezTo>
                      <a:pt x="117581" y="1171478"/>
                      <a:pt x="119009" y="1168353"/>
                      <a:pt x="118652" y="1164838"/>
                    </a:cubicBezTo>
                    <a:cubicBezTo>
                      <a:pt x="115349" y="1136910"/>
                      <a:pt x="112581" y="1108982"/>
                      <a:pt x="109724" y="1080957"/>
                    </a:cubicBezTo>
                    <a:cubicBezTo>
                      <a:pt x="118652" y="1078125"/>
                      <a:pt x="134455" y="1043361"/>
                      <a:pt x="149454" y="997466"/>
                    </a:cubicBezTo>
                    <a:cubicBezTo>
                      <a:pt x="162042" y="957820"/>
                      <a:pt x="176238" y="889367"/>
                      <a:pt x="182309" y="859584"/>
                    </a:cubicBezTo>
                    <a:cubicBezTo>
                      <a:pt x="183023" y="856167"/>
                      <a:pt x="180256" y="853530"/>
                      <a:pt x="178738" y="856167"/>
                    </a:cubicBezTo>
                    <a:cubicBezTo>
                      <a:pt x="156972" y="893469"/>
                      <a:pt x="138412" y="932890"/>
                      <a:pt x="123295" y="973932"/>
                    </a:cubicBezTo>
                    <a:cubicBezTo>
                      <a:pt x="115968" y="995738"/>
                      <a:pt x="110323" y="1018177"/>
                      <a:pt x="106421" y="1041018"/>
                    </a:cubicBezTo>
                    <a:cubicBezTo>
                      <a:pt x="104100" y="1012309"/>
                      <a:pt x="102225" y="983502"/>
                      <a:pt x="100529" y="954793"/>
                    </a:cubicBezTo>
                    <a:cubicBezTo>
                      <a:pt x="109457" y="952254"/>
                      <a:pt x="126509" y="918077"/>
                      <a:pt x="142758" y="872767"/>
                    </a:cubicBezTo>
                    <a:cubicBezTo>
                      <a:pt x="156596" y="833707"/>
                      <a:pt x="172488" y="765352"/>
                      <a:pt x="179720" y="736057"/>
                    </a:cubicBezTo>
                    <a:cubicBezTo>
                      <a:pt x="180523" y="732737"/>
                      <a:pt x="177845" y="730003"/>
                      <a:pt x="176238" y="732542"/>
                    </a:cubicBezTo>
                    <a:cubicBezTo>
                      <a:pt x="153418" y="769033"/>
                      <a:pt x="133694" y="807742"/>
                      <a:pt x="117313" y="848159"/>
                    </a:cubicBezTo>
                    <a:cubicBezTo>
                      <a:pt x="109382" y="869730"/>
                      <a:pt x="103053" y="891975"/>
                      <a:pt x="98386" y="914659"/>
                    </a:cubicBezTo>
                    <a:cubicBezTo>
                      <a:pt x="97076" y="885881"/>
                      <a:pt x="96005" y="857075"/>
                      <a:pt x="95172" y="828239"/>
                    </a:cubicBezTo>
                    <a:cubicBezTo>
                      <a:pt x="104100" y="825992"/>
                      <a:pt x="121956" y="792401"/>
                      <a:pt x="139812" y="747775"/>
                    </a:cubicBezTo>
                    <a:cubicBezTo>
                      <a:pt x="147222" y="728245"/>
                      <a:pt x="155704" y="701977"/>
                      <a:pt x="162935" y="676783"/>
                    </a:cubicBezTo>
                    <a:cubicBezTo>
                      <a:pt x="170167" y="651590"/>
                      <a:pt x="178202" y="630692"/>
                      <a:pt x="182398" y="617217"/>
                    </a:cubicBezTo>
                    <a:cubicBezTo>
                      <a:pt x="183291" y="614190"/>
                      <a:pt x="180702" y="611455"/>
                      <a:pt x="179095" y="613701"/>
                    </a:cubicBezTo>
                    <a:cubicBezTo>
                      <a:pt x="171685" y="623466"/>
                      <a:pt x="159543" y="640555"/>
                      <a:pt x="147043" y="660183"/>
                    </a:cubicBezTo>
                    <a:cubicBezTo>
                      <a:pt x="144008" y="665065"/>
                      <a:pt x="140794" y="669948"/>
                      <a:pt x="138115" y="675319"/>
                    </a:cubicBezTo>
                    <a:cubicBezTo>
                      <a:pt x="135437" y="680689"/>
                      <a:pt x="132401" y="686060"/>
                      <a:pt x="129723" y="691431"/>
                    </a:cubicBezTo>
                    <a:cubicBezTo>
                      <a:pt x="124277" y="702172"/>
                      <a:pt x="119367" y="712719"/>
                      <a:pt x="115438" y="722386"/>
                    </a:cubicBezTo>
                    <a:cubicBezTo>
                      <a:pt x="106900" y="743644"/>
                      <a:pt x="99944" y="765625"/>
                      <a:pt x="94636" y="788104"/>
                    </a:cubicBezTo>
                    <a:cubicBezTo>
                      <a:pt x="94636" y="759298"/>
                      <a:pt x="93833" y="730491"/>
                      <a:pt x="94011" y="701684"/>
                    </a:cubicBezTo>
                    <a:cubicBezTo>
                      <a:pt x="98475" y="700708"/>
                      <a:pt x="105528" y="691919"/>
                      <a:pt x="113742" y="678053"/>
                    </a:cubicBezTo>
                    <a:cubicBezTo>
                      <a:pt x="124206" y="661003"/>
                      <a:pt x="133745" y="643299"/>
                      <a:pt x="142312" y="625029"/>
                    </a:cubicBezTo>
                    <a:cubicBezTo>
                      <a:pt x="144454" y="620537"/>
                      <a:pt x="146597" y="615264"/>
                      <a:pt x="148829" y="610479"/>
                    </a:cubicBezTo>
                    <a:lnTo>
                      <a:pt x="156329" y="594269"/>
                    </a:lnTo>
                    <a:cubicBezTo>
                      <a:pt x="161417" y="583137"/>
                      <a:pt x="166506" y="571321"/>
                      <a:pt x="171238" y="559896"/>
                    </a:cubicBezTo>
                    <a:cubicBezTo>
                      <a:pt x="175970" y="548471"/>
                      <a:pt x="181148" y="537437"/>
                      <a:pt x="185612" y="527672"/>
                    </a:cubicBezTo>
                    <a:cubicBezTo>
                      <a:pt x="190076" y="517907"/>
                      <a:pt x="193826" y="509314"/>
                      <a:pt x="196772" y="502869"/>
                    </a:cubicBezTo>
                    <a:cubicBezTo>
                      <a:pt x="198112" y="499939"/>
                      <a:pt x="195880" y="496814"/>
                      <a:pt x="193915" y="498865"/>
                    </a:cubicBezTo>
                    <a:cubicBezTo>
                      <a:pt x="184987" y="507947"/>
                      <a:pt x="171328" y="523277"/>
                      <a:pt x="156686" y="541245"/>
                    </a:cubicBezTo>
                    <a:cubicBezTo>
                      <a:pt x="142913" y="559144"/>
                      <a:pt x="130464" y="578215"/>
                      <a:pt x="119456" y="598273"/>
                    </a:cubicBezTo>
                    <a:cubicBezTo>
                      <a:pt x="116464" y="603683"/>
                      <a:pt x="113781" y="609298"/>
                      <a:pt x="111421" y="615069"/>
                    </a:cubicBezTo>
                    <a:cubicBezTo>
                      <a:pt x="109099" y="620635"/>
                      <a:pt x="106867" y="626103"/>
                      <a:pt x="104814" y="631474"/>
                    </a:cubicBezTo>
                    <a:cubicBezTo>
                      <a:pt x="100796" y="642215"/>
                      <a:pt x="97314" y="652469"/>
                      <a:pt x="94725" y="661550"/>
                    </a:cubicBezTo>
                    <a:cubicBezTo>
                      <a:pt x="96065" y="632841"/>
                      <a:pt x="96422" y="604132"/>
                      <a:pt x="100082" y="575618"/>
                    </a:cubicBezTo>
                    <a:cubicBezTo>
                      <a:pt x="109010" y="574739"/>
                      <a:pt x="130527" y="544272"/>
                      <a:pt x="155704" y="505505"/>
                    </a:cubicBezTo>
                    <a:cubicBezTo>
                      <a:pt x="176059" y="471523"/>
                      <a:pt x="207843" y="414105"/>
                      <a:pt x="222128" y="389790"/>
                    </a:cubicBezTo>
                    <a:cubicBezTo>
                      <a:pt x="223735" y="386958"/>
                      <a:pt x="222128" y="383638"/>
                      <a:pt x="219717" y="385493"/>
                    </a:cubicBezTo>
                    <a:cubicBezTo>
                      <a:pt x="210789" y="393598"/>
                      <a:pt x="194897" y="407367"/>
                      <a:pt x="178559" y="423675"/>
                    </a:cubicBezTo>
                    <a:cubicBezTo>
                      <a:pt x="163037" y="439924"/>
                      <a:pt x="148653" y="457413"/>
                      <a:pt x="135526" y="476015"/>
                    </a:cubicBezTo>
                    <a:cubicBezTo>
                      <a:pt x="123647" y="495028"/>
                      <a:pt x="113168" y="515046"/>
                      <a:pt x="104189" y="535874"/>
                    </a:cubicBezTo>
                    <a:lnTo>
                      <a:pt x="110528" y="493494"/>
                    </a:lnTo>
                    <a:lnTo>
                      <a:pt x="113921" y="472304"/>
                    </a:lnTo>
                    <a:lnTo>
                      <a:pt x="118385" y="451309"/>
                    </a:lnTo>
                    <a:cubicBezTo>
                      <a:pt x="122849" y="451309"/>
                      <a:pt x="131509" y="444572"/>
                      <a:pt x="142312" y="433147"/>
                    </a:cubicBezTo>
                    <a:cubicBezTo>
                      <a:pt x="153114" y="421721"/>
                      <a:pt x="166596" y="405609"/>
                      <a:pt x="180702" y="387935"/>
                    </a:cubicBezTo>
                    <a:close/>
                  </a:path>
                </a:pathLst>
              </a:custGeom>
              <a:solidFill>
                <a:schemeClr val="accent1"/>
              </a:solidFill>
              <a:ln w="891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C72B34B-2BDC-0BAB-821A-C7819F8D85EB}"/>
                  </a:ext>
                </a:extLst>
              </p:cNvPr>
              <p:cNvSpPr/>
              <p:nvPr/>
            </p:nvSpPr>
            <p:spPr>
              <a:xfrm>
                <a:off x="5752839" y="4444980"/>
                <a:ext cx="374173" cy="675242"/>
              </a:xfrm>
              <a:custGeom>
                <a:avLst/>
                <a:gdLst>
                  <a:gd name="connsiteX0" fmla="*/ 256669 w 374173"/>
                  <a:gd name="connsiteY0" fmla="*/ 232572 h 675242"/>
                  <a:gd name="connsiteX1" fmla="*/ 332378 w 374173"/>
                  <a:gd name="connsiteY1" fmla="*/ 188239 h 675242"/>
                  <a:gd name="connsiteX2" fmla="*/ 330771 w 374173"/>
                  <a:gd name="connsiteY2" fmla="*/ 184333 h 675242"/>
                  <a:gd name="connsiteX3" fmla="*/ 289792 w 374173"/>
                  <a:gd name="connsiteY3" fmla="*/ 190680 h 675242"/>
                  <a:gd name="connsiteX4" fmla="*/ 243902 w 374173"/>
                  <a:gd name="connsiteY4" fmla="*/ 204644 h 675242"/>
                  <a:gd name="connsiteX5" fmla="*/ 205511 w 374173"/>
                  <a:gd name="connsiteY5" fmla="*/ 227397 h 675242"/>
                  <a:gd name="connsiteX6" fmla="*/ 232295 w 374173"/>
                  <a:gd name="connsiteY6" fmla="*/ 180720 h 675242"/>
                  <a:gd name="connsiteX7" fmla="*/ 296131 w 374173"/>
                  <a:gd name="connsiteY7" fmla="*/ 168221 h 675242"/>
                  <a:gd name="connsiteX8" fmla="*/ 338360 w 374173"/>
                  <a:gd name="connsiteY8" fmla="*/ 148691 h 675242"/>
                  <a:gd name="connsiteX9" fmla="*/ 373268 w 374173"/>
                  <a:gd name="connsiteY9" fmla="*/ 131700 h 675242"/>
                  <a:gd name="connsiteX10" fmla="*/ 371929 w 374173"/>
                  <a:gd name="connsiteY10" fmla="*/ 127793 h 675242"/>
                  <a:gd name="connsiteX11" fmla="*/ 331307 w 374173"/>
                  <a:gd name="connsiteY11" fmla="*/ 129356 h 675242"/>
                  <a:gd name="connsiteX12" fmla="*/ 284971 w 374173"/>
                  <a:gd name="connsiteY12" fmla="*/ 139121 h 675242"/>
                  <a:gd name="connsiteX13" fmla="*/ 245330 w 374173"/>
                  <a:gd name="connsiteY13" fmla="*/ 159139 h 675242"/>
                  <a:gd name="connsiteX14" fmla="*/ 266847 w 374173"/>
                  <a:gd name="connsiteY14" fmla="*/ 126329 h 675242"/>
                  <a:gd name="connsiteX15" fmla="*/ 313629 w 374173"/>
                  <a:gd name="connsiteY15" fmla="*/ 80336 h 675242"/>
                  <a:gd name="connsiteX16" fmla="*/ 327111 w 374173"/>
                  <a:gd name="connsiteY16" fmla="*/ 60806 h 675242"/>
                  <a:gd name="connsiteX17" fmla="*/ 341485 w 374173"/>
                  <a:gd name="connsiteY17" fmla="*/ 39127 h 675242"/>
                  <a:gd name="connsiteX18" fmla="*/ 367197 w 374173"/>
                  <a:gd name="connsiteY18" fmla="*/ 3876 h 675242"/>
                  <a:gd name="connsiteX19" fmla="*/ 366974 w 374173"/>
                  <a:gd name="connsiteY19" fmla="*/ 575 h 675242"/>
                  <a:gd name="connsiteX20" fmla="*/ 364787 w 374173"/>
                  <a:gd name="connsiteY20" fmla="*/ 165 h 675242"/>
                  <a:gd name="connsiteX21" fmla="*/ 327736 w 374173"/>
                  <a:gd name="connsiteY21" fmla="*/ 23796 h 675242"/>
                  <a:gd name="connsiteX22" fmla="*/ 307648 w 374173"/>
                  <a:gd name="connsiteY22" fmla="*/ 41276 h 675242"/>
                  <a:gd name="connsiteX23" fmla="*/ 291309 w 374173"/>
                  <a:gd name="connsiteY23" fmla="*/ 59438 h 675242"/>
                  <a:gd name="connsiteX24" fmla="*/ 261490 w 374173"/>
                  <a:gd name="connsiteY24" fmla="*/ 119396 h 675242"/>
                  <a:gd name="connsiteX25" fmla="*/ 239438 w 374173"/>
                  <a:gd name="connsiteY25" fmla="*/ 152890 h 675242"/>
                  <a:gd name="connsiteX26" fmla="*/ 244437 w 374173"/>
                  <a:gd name="connsiteY26" fmla="*/ 105822 h 675242"/>
                  <a:gd name="connsiteX27" fmla="*/ 243812 w 374173"/>
                  <a:gd name="connsiteY27" fmla="*/ 51138 h 675242"/>
                  <a:gd name="connsiteX28" fmla="*/ 242741 w 374173"/>
                  <a:gd name="connsiteY28" fmla="*/ 2313 h 675242"/>
                  <a:gd name="connsiteX29" fmla="*/ 240527 w 374173"/>
                  <a:gd name="connsiteY29" fmla="*/ 48 h 675242"/>
                  <a:gd name="connsiteX30" fmla="*/ 238545 w 374173"/>
                  <a:gd name="connsiteY30" fmla="*/ 1728 h 675242"/>
                  <a:gd name="connsiteX31" fmla="*/ 224171 w 374173"/>
                  <a:gd name="connsiteY31" fmla="*/ 49673 h 675242"/>
                  <a:gd name="connsiteX32" fmla="*/ 215243 w 374173"/>
                  <a:gd name="connsiteY32" fmla="*/ 104162 h 675242"/>
                  <a:gd name="connsiteX33" fmla="*/ 225510 w 374173"/>
                  <a:gd name="connsiteY33" fmla="*/ 175642 h 675242"/>
                  <a:gd name="connsiteX34" fmla="*/ 198726 w 374173"/>
                  <a:gd name="connsiteY34" fmla="*/ 221538 h 675242"/>
                  <a:gd name="connsiteX35" fmla="*/ 200869 w 374173"/>
                  <a:gd name="connsiteY35" fmla="*/ 174373 h 675242"/>
                  <a:gd name="connsiteX36" fmla="*/ 196494 w 374173"/>
                  <a:gd name="connsiteY36" fmla="*/ 120275 h 675242"/>
                  <a:gd name="connsiteX37" fmla="*/ 190959 w 374173"/>
                  <a:gd name="connsiteY37" fmla="*/ 72231 h 675242"/>
                  <a:gd name="connsiteX38" fmla="*/ 188423 w 374173"/>
                  <a:gd name="connsiteY38" fmla="*/ 70415 h 675242"/>
                  <a:gd name="connsiteX39" fmla="*/ 186763 w 374173"/>
                  <a:gd name="connsiteY39" fmla="*/ 72231 h 675242"/>
                  <a:gd name="connsiteX40" fmla="*/ 171853 w 374173"/>
                  <a:gd name="connsiteY40" fmla="*/ 174373 h 675242"/>
                  <a:gd name="connsiteX41" fmla="*/ 186048 w 374173"/>
                  <a:gd name="connsiteY41" fmla="*/ 244778 h 675242"/>
                  <a:gd name="connsiteX42" fmla="*/ 161586 w 374173"/>
                  <a:gd name="connsiteY42" fmla="*/ 292041 h 675242"/>
                  <a:gd name="connsiteX43" fmla="*/ 161586 w 374173"/>
                  <a:gd name="connsiteY43" fmla="*/ 244876 h 675242"/>
                  <a:gd name="connsiteX44" fmla="*/ 147033 w 374173"/>
                  <a:gd name="connsiteY44" fmla="*/ 144296 h 675242"/>
                  <a:gd name="connsiteX45" fmla="*/ 144979 w 374173"/>
                  <a:gd name="connsiteY45" fmla="*/ 142051 h 675242"/>
                  <a:gd name="connsiteX46" fmla="*/ 142926 w 374173"/>
                  <a:gd name="connsiteY46" fmla="*/ 144296 h 675242"/>
                  <a:gd name="connsiteX47" fmla="*/ 133998 w 374173"/>
                  <a:gd name="connsiteY47" fmla="*/ 246243 h 675242"/>
                  <a:gd name="connsiteX48" fmla="*/ 151318 w 374173"/>
                  <a:gd name="connsiteY48" fmla="*/ 315770 h 675242"/>
                  <a:gd name="connsiteX49" fmla="*/ 128731 w 374173"/>
                  <a:gd name="connsiteY49" fmla="*/ 364595 h 675242"/>
                  <a:gd name="connsiteX50" fmla="*/ 126945 w 374173"/>
                  <a:gd name="connsiteY50" fmla="*/ 317430 h 675242"/>
                  <a:gd name="connsiteX51" fmla="*/ 106768 w 374173"/>
                  <a:gd name="connsiteY51" fmla="*/ 218022 h 675242"/>
                  <a:gd name="connsiteX52" fmla="*/ 104102 w 374173"/>
                  <a:gd name="connsiteY52" fmla="*/ 216450 h 675242"/>
                  <a:gd name="connsiteX53" fmla="*/ 102661 w 374173"/>
                  <a:gd name="connsiteY53" fmla="*/ 218022 h 675242"/>
                  <a:gd name="connsiteX54" fmla="*/ 97840 w 374173"/>
                  <a:gd name="connsiteY54" fmla="*/ 265676 h 675242"/>
                  <a:gd name="connsiteX55" fmla="*/ 97840 w 374173"/>
                  <a:gd name="connsiteY55" fmla="*/ 319969 h 675242"/>
                  <a:gd name="connsiteX56" fmla="*/ 117928 w 374173"/>
                  <a:gd name="connsiteY56" fmla="*/ 388324 h 675242"/>
                  <a:gd name="connsiteX57" fmla="*/ 97393 w 374173"/>
                  <a:gd name="connsiteY57" fmla="*/ 437832 h 675242"/>
                  <a:gd name="connsiteX58" fmla="*/ 93465 w 374173"/>
                  <a:gd name="connsiteY58" fmla="*/ 390765 h 675242"/>
                  <a:gd name="connsiteX59" fmla="*/ 81948 w 374173"/>
                  <a:gd name="connsiteY59" fmla="*/ 338229 h 675242"/>
                  <a:gd name="connsiteX60" fmla="*/ 69359 w 374173"/>
                  <a:gd name="connsiteY60" fmla="*/ 292529 h 675242"/>
                  <a:gd name="connsiteX61" fmla="*/ 66925 w 374173"/>
                  <a:gd name="connsiteY61" fmla="*/ 290801 h 675242"/>
                  <a:gd name="connsiteX62" fmla="*/ 65342 w 374173"/>
                  <a:gd name="connsiteY62" fmla="*/ 292529 h 675242"/>
                  <a:gd name="connsiteX63" fmla="*/ 64806 w 374173"/>
                  <a:gd name="connsiteY63" fmla="*/ 394769 h 675242"/>
                  <a:gd name="connsiteX64" fmla="*/ 88019 w 374173"/>
                  <a:gd name="connsiteY64" fmla="*/ 462342 h 675242"/>
                  <a:gd name="connsiteX65" fmla="*/ 70163 w 374173"/>
                  <a:gd name="connsiteY65" fmla="*/ 513218 h 675242"/>
                  <a:gd name="connsiteX66" fmla="*/ 63645 w 374173"/>
                  <a:gd name="connsiteY66" fmla="*/ 466346 h 675242"/>
                  <a:gd name="connsiteX67" fmla="*/ 49539 w 374173"/>
                  <a:gd name="connsiteY67" fmla="*/ 414299 h 675242"/>
                  <a:gd name="connsiteX68" fmla="*/ 35076 w 374173"/>
                  <a:gd name="connsiteY68" fmla="*/ 368989 h 675242"/>
                  <a:gd name="connsiteX69" fmla="*/ 32513 w 374173"/>
                  <a:gd name="connsiteY69" fmla="*/ 367495 h 675242"/>
                  <a:gd name="connsiteX70" fmla="*/ 31058 w 374173"/>
                  <a:gd name="connsiteY70" fmla="*/ 369673 h 675242"/>
                  <a:gd name="connsiteX71" fmla="*/ 35165 w 374173"/>
                  <a:gd name="connsiteY71" fmla="*/ 472596 h 675242"/>
                  <a:gd name="connsiteX72" fmla="*/ 61949 w 374173"/>
                  <a:gd name="connsiteY72" fmla="*/ 538607 h 675242"/>
                  <a:gd name="connsiteX73" fmla="*/ 47575 w 374173"/>
                  <a:gd name="connsiteY73" fmla="*/ 590752 h 675242"/>
                  <a:gd name="connsiteX74" fmla="*/ 38022 w 374173"/>
                  <a:gd name="connsiteY74" fmla="*/ 544466 h 675242"/>
                  <a:gd name="connsiteX75" fmla="*/ 4096 w 374173"/>
                  <a:gd name="connsiteY75" fmla="*/ 448672 h 675242"/>
                  <a:gd name="connsiteX76" fmla="*/ 1640 w 374173"/>
                  <a:gd name="connsiteY76" fmla="*/ 446963 h 675242"/>
                  <a:gd name="connsiteX77" fmla="*/ 78 w 374173"/>
                  <a:gd name="connsiteY77" fmla="*/ 449648 h 675242"/>
                  <a:gd name="connsiteX78" fmla="*/ 9988 w 374173"/>
                  <a:gd name="connsiteY78" fmla="*/ 553059 h 675242"/>
                  <a:gd name="connsiteX79" fmla="*/ 41683 w 374173"/>
                  <a:gd name="connsiteY79" fmla="*/ 616923 h 675242"/>
                  <a:gd name="connsiteX80" fmla="*/ 32755 w 374173"/>
                  <a:gd name="connsiteY80" fmla="*/ 670630 h 675242"/>
                  <a:gd name="connsiteX81" fmla="*/ 36028 w 374173"/>
                  <a:gd name="connsiteY81" fmla="*/ 675190 h 675242"/>
                  <a:gd name="connsiteX82" fmla="*/ 36326 w 374173"/>
                  <a:gd name="connsiteY82" fmla="*/ 675220 h 675242"/>
                  <a:gd name="connsiteX83" fmla="*/ 40611 w 374173"/>
                  <a:gd name="connsiteY83" fmla="*/ 671606 h 675242"/>
                  <a:gd name="connsiteX84" fmla="*/ 49539 w 374173"/>
                  <a:gd name="connsiteY84" fmla="*/ 618973 h 675242"/>
                  <a:gd name="connsiteX85" fmla="*/ 105607 w 374173"/>
                  <a:gd name="connsiteY85" fmla="*/ 584014 h 675242"/>
                  <a:gd name="connsiteX86" fmla="*/ 168103 w 374173"/>
                  <a:gd name="connsiteY86" fmla="*/ 520249 h 675242"/>
                  <a:gd name="connsiteX87" fmla="*/ 165603 w 374173"/>
                  <a:gd name="connsiteY87" fmla="*/ 516831 h 675242"/>
                  <a:gd name="connsiteX88" fmla="*/ 86501 w 374173"/>
                  <a:gd name="connsiteY88" fmla="*/ 561067 h 675242"/>
                  <a:gd name="connsiteX89" fmla="*/ 55342 w 374173"/>
                  <a:gd name="connsiteY89" fmla="*/ 594170 h 675242"/>
                  <a:gd name="connsiteX90" fmla="*/ 69806 w 374173"/>
                  <a:gd name="connsiteY90" fmla="*/ 541439 h 675242"/>
                  <a:gd name="connsiteX91" fmla="*/ 128373 w 374173"/>
                  <a:gd name="connsiteY91" fmla="*/ 511070 h 675242"/>
                  <a:gd name="connsiteX92" fmla="*/ 194708 w 374173"/>
                  <a:gd name="connsiteY92" fmla="*/ 450820 h 675242"/>
                  <a:gd name="connsiteX93" fmla="*/ 192387 w 374173"/>
                  <a:gd name="connsiteY93" fmla="*/ 447304 h 675242"/>
                  <a:gd name="connsiteX94" fmla="*/ 153193 w 374173"/>
                  <a:gd name="connsiteY94" fmla="*/ 462928 h 675242"/>
                  <a:gd name="connsiteX95" fmla="*/ 110785 w 374173"/>
                  <a:gd name="connsiteY95" fmla="*/ 486560 h 675242"/>
                  <a:gd name="connsiteX96" fmla="*/ 77305 w 374173"/>
                  <a:gd name="connsiteY96" fmla="*/ 517222 h 675242"/>
                  <a:gd name="connsiteX97" fmla="*/ 95161 w 374173"/>
                  <a:gd name="connsiteY97" fmla="*/ 465663 h 675242"/>
                  <a:gd name="connsiteX98" fmla="*/ 155515 w 374173"/>
                  <a:gd name="connsiteY98" fmla="*/ 439297 h 675242"/>
                  <a:gd name="connsiteX99" fmla="*/ 225064 w 374173"/>
                  <a:gd name="connsiteY99" fmla="*/ 382074 h 675242"/>
                  <a:gd name="connsiteX100" fmla="*/ 222832 w 374173"/>
                  <a:gd name="connsiteY100" fmla="*/ 378363 h 675242"/>
                  <a:gd name="connsiteX101" fmla="*/ 182923 w 374173"/>
                  <a:gd name="connsiteY101" fmla="*/ 392230 h 675242"/>
                  <a:gd name="connsiteX102" fmla="*/ 139176 w 374173"/>
                  <a:gd name="connsiteY102" fmla="*/ 413517 h 675242"/>
                  <a:gd name="connsiteX103" fmla="*/ 104089 w 374173"/>
                  <a:gd name="connsiteY103" fmla="*/ 442031 h 675242"/>
                  <a:gd name="connsiteX104" fmla="*/ 124802 w 374173"/>
                  <a:gd name="connsiteY104" fmla="*/ 391742 h 675242"/>
                  <a:gd name="connsiteX105" fmla="*/ 186405 w 374173"/>
                  <a:gd name="connsiteY105" fmla="*/ 368598 h 675242"/>
                  <a:gd name="connsiteX106" fmla="*/ 225778 w 374173"/>
                  <a:gd name="connsiteY106" fmla="*/ 340671 h 675242"/>
                  <a:gd name="connsiteX107" fmla="*/ 258276 w 374173"/>
                  <a:gd name="connsiteY107" fmla="*/ 314598 h 675242"/>
                  <a:gd name="connsiteX108" fmla="*/ 256312 w 374173"/>
                  <a:gd name="connsiteY108" fmla="*/ 310887 h 675242"/>
                  <a:gd name="connsiteX109" fmla="*/ 171317 w 374173"/>
                  <a:gd name="connsiteY109" fmla="*/ 341940 h 675242"/>
                  <a:gd name="connsiteX110" fmla="*/ 134891 w 374173"/>
                  <a:gd name="connsiteY110" fmla="*/ 368598 h 675242"/>
                  <a:gd name="connsiteX111" fmla="*/ 157836 w 374173"/>
                  <a:gd name="connsiteY111" fmla="*/ 319773 h 675242"/>
                  <a:gd name="connsiteX112" fmla="*/ 220332 w 374173"/>
                  <a:gd name="connsiteY112" fmla="*/ 299658 h 675242"/>
                  <a:gd name="connsiteX113" fmla="*/ 294256 w 374173"/>
                  <a:gd name="connsiteY113" fmla="*/ 249954 h 675242"/>
                  <a:gd name="connsiteX114" fmla="*/ 292470 w 374173"/>
                  <a:gd name="connsiteY114" fmla="*/ 246146 h 675242"/>
                  <a:gd name="connsiteX115" fmla="*/ 206404 w 374173"/>
                  <a:gd name="connsiteY115" fmla="*/ 272413 h 675242"/>
                  <a:gd name="connsiteX116" fmla="*/ 168996 w 374173"/>
                  <a:gd name="connsiteY116" fmla="*/ 297216 h 675242"/>
                  <a:gd name="connsiteX117" fmla="*/ 193816 w 374173"/>
                  <a:gd name="connsiteY117" fmla="*/ 249173 h 675242"/>
                  <a:gd name="connsiteX118" fmla="*/ 256669 w 374173"/>
                  <a:gd name="connsiteY118" fmla="*/ 232572 h 67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74173" h="675242">
                    <a:moveTo>
                      <a:pt x="256669" y="232572"/>
                    </a:moveTo>
                    <a:cubicBezTo>
                      <a:pt x="281399" y="221049"/>
                      <a:pt x="317022" y="197711"/>
                      <a:pt x="332378" y="188239"/>
                    </a:cubicBezTo>
                    <a:cubicBezTo>
                      <a:pt x="334164" y="187165"/>
                      <a:pt x="332914" y="184138"/>
                      <a:pt x="330771" y="184333"/>
                    </a:cubicBezTo>
                    <a:cubicBezTo>
                      <a:pt x="321843" y="185309"/>
                      <a:pt x="306130" y="187360"/>
                      <a:pt x="289792" y="190680"/>
                    </a:cubicBezTo>
                    <a:cubicBezTo>
                      <a:pt x="274141" y="193805"/>
                      <a:pt x="258785" y="198482"/>
                      <a:pt x="243902" y="204644"/>
                    </a:cubicBezTo>
                    <a:cubicBezTo>
                      <a:pt x="230313" y="210513"/>
                      <a:pt x="217421" y="218149"/>
                      <a:pt x="205511" y="227397"/>
                    </a:cubicBezTo>
                    <a:cubicBezTo>
                      <a:pt x="214439" y="211577"/>
                      <a:pt x="223367" y="196148"/>
                      <a:pt x="232295" y="180720"/>
                    </a:cubicBezTo>
                    <a:cubicBezTo>
                      <a:pt x="240420" y="185114"/>
                      <a:pt x="266847" y="178962"/>
                      <a:pt x="296131" y="168221"/>
                    </a:cubicBezTo>
                    <a:cubicBezTo>
                      <a:pt x="308719" y="163533"/>
                      <a:pt x="324164" y="155819"/>
                      <a:pt x="338360" y="148691"/>
                    </a:cubicBezTo>
                    <a:cubicBezTo>
                      <a:pt x="352555" y="141562"/>
                      <a:pt x="365144" y="135508"/>
                      <a:pt x="373268" y="131700"/>
                    </a:cubicBezTo>
                    <a:cubicBezTo>
                      <a:pt x="375054" y="130918"/>
                      <a:pt x="373983" y="127891"/>
                      <a:pt x="371929" y="127793"/>
                    </a:cubicBezTo>
                    <a:cubicBezTo>
                      <a:pt x="358368" y="127413"/>
                      <a:pt x="344806" y="127930"/>
                      <a:pt x="331307" y="129356"/>
                    </a:cubicBezTo>
                    <a:cubicBezTo>
                      <a:pt x="315594" y="130879"/>
                      <a:pt x="300068" y="134151"/>
                      <a:pt x="284971" y="139121"/>
                    </a:cubicBezTo>
                    <a:cubicBezTo>
                      <a:pt x="271087" y="144072"/>
                      <a:pt x="257785" y="150790"/>
                      <a:pt x="245330" y="159139"/>
                    </a:cubicBezTo>
                    <a:cubicBezTo>
                      <a:pt x="252473" y="148105"/>
                      <a:pt x="259436" y="137070"/>
                      <a:pt x="266847" y="126329"/>
                    </a:cubicBezTo>
                    <a:cubicBezTo>
                      <a:pt x="275775" y="124766"/>
                      <a:pt x="294345" y="105334"/>
                      <a:pt x="313629" y="80336"/>
                    </a:cubicBezTo>
                    <a:cubicBezTo>
                      <a:pt x="317915" y="74770"/>
                      <a:pt x="322557" y="68227"/>
                      <a:pt x="327111" y="60806"/>
                    </a:cubicBezTo>
                    <a:lnTo>
                      <a:pt x="341485" y="39127"/>
                    </a:lnTo>
                    <a:cubicBezTo>
                      <a:pt x="349466" y="26872"/>
                      <a:pt x="358046" y="15106"/>
                      <a:pt x="367197" y="3876"/>
                    </a:cubicBezTo>
                    <a:cubicBezTo>
                      <a:pt x="367974" y="2899"/>
                      <a:pt x="367876" y="1415"/>
                      <a:pt x="366974" y="575"/>
                    </a:cubicBezTo>
                    <a:cubicBezTo>
                      <a:pt x="366376" y="-1"/>
                      <a:pt x="365528" y="-157"/>
                      <a:pt x="364787" y="165"/>
                    </a:cubicBezTo>
                    <a:cubicBezTo>
                      <a:pt x="351716" y="6620"/>
                      <a:pt x="339306" y="14539"/>
                      <a:pt x="327736" y="23796"/>
                    </a:cubicBezTo>
                    <a:cubicBezTo>
                      <a:pt x="320772" y="29245"/>
                      <a:pt x="314067" y="35085"/>
                      <a:pt x="307648" y="41276"/>
                    </a:cubicBezTo>
                    <a:cubicBezTo>
                      <a:pt x="301862" y="46959"/>
                      <a:pt x="296407" y="53023"/>
                      <a:pt x="291309" y="59438"/>
                    </a:cubicBezTo>
                    <a:cubicBezTo>
                      <a:pt x="272561" y="83754"/>
                      <a:pt x="261847" y="108263"/>
                      <a:pt x="261490" y="119396"/>
                    </a:cubicBezTo>
                    <a:cubicBezTo>
                      <a:pt x="253812" y="130332"/>
                      <a:pt x="246759" y="141758"/>
                      <a:pt x="239438" y="152890"/>
                    </a:cubicBezTo>
                    <a:cubicBezTo>
                      <a:pt x="242170" y="137353"/>
                      <a:pt x="243839" y="121622"/>
                      <a:pt x="244437" y="105822"/>
                    </a:cubicBezTo>
                    <a:cubicBezTo>
                      <a:pt x="245152" y="90589"/>
                      <a:pt x="244437" y="70473"/>
                      <a:pt x="243812" y="51138"/>
                    </a:cubicBezTo>
                    <a:cubicBezTo>
                      <a:pt x="243187" y="31804"/>
                      <a:pt x="242741" y="13348"/>
                      <a:pt x="242741" y="2313"/>
                    </a:cubicBezTo>
                    <a:cubicBezTo>
                      <a:pt x="242705" y="1024"/>
                      <a:pt x="241714" y="9"/>
                      <a:pt x="240527" y="48"/>
                    </a:cubicBezTo>
                    <a:cubicBezTo>
                      <a:pt x="239607" y="87"/>
                      <a:pt x="238804" y="761"/>
                      <a:pt x="238545" y="1728"/>
                    </a:cubicBezTo>
                    <a:cubicBezTo>
                      <a:pt x="232867" y="17371"/>
                      <a:pt x="228063" y="33385"/>
                      <a:pt x="224171" y="49673"/>
                    </a:cubicBezTo>
                    <a:cubicBezTo>
                      <a:pt x="219510" y="67456"/>
                      <a:pt x="216520" y="85716"/>
                      <a:pt x="215243" y="104162"/>
                    </a:cubicBezTo>
                    <a:cubicBezTo>
                      <a:pt x="213547" y="139609"/>
                      <a:pt x="219082" y="168709"/>
                      <a:pt x="225510" y="175642"/>
                    </a:cubicBezTo>
                    <a:cubicBezTo>
                      <a:pt x="216582" y="190778"/>
                      <a:pt x="207654" y="206011"/>
                      <a:pt x="198726" y="221538"/>
                    </a:cubicBezTo>
                    <a:cubicBezTo>
                      <a:pt x="200467" y="205894"/>
                      <a:pt x="201181" y="190133"/>
                      <a:pt x="200869" y="174373"/>
                    </a:cubicBezTo>
                    <a:cubicBezTo>
                      <a:pt x="200244" y="156268"/>
                      <a:pt x="198780" y="138213"/>
                      <a:pt x="196494" y="120275"/>
                    </a:cubicBezTo>
                    <a:cubicBezTo>
                      <a:pt x="194262" y="101233"/>
                      <a:pt x="192209" y="83168"/>
                      <a:pt x="190959" y="72231"/>
                    </a:cubicBezTo>
                    <a:cubicBezTo>
                      <a:pt x="190718" y="70961"/>
                      <a:pt x="189584" y="70151"/>
                      <a:pt x="188423" y="70415"/>
                    </a:cubicBezTo>
                    <a:cubicBezTo>
                      <a:pt x="187593" y="70600"/>
                      <a:pt x="186932" y="71313"/>
                      <a:pt x="186763" y="72231"/>
                    </a:cubicBezTo>
                    <a:cubicBezTo>
                      <a:pt x="178022" y="105490"/>
                      <a:pt x="173022" y="139795"/>
                      <a:pt x="171853" y="174373"/>
                    </a:cubicBezTo>
                    <a:cubicBezTo>
                      <a:pt x="172478" y="209624"/>
                      <a:pt x="179084" y="238138"/>
                      <a:pt x="186048" y="244778"/>
                    </a:cubicBezTo>
                    <a:cubicBezTo>
                      <a:pt x="177656" y="260402"/>
                      <a:pt x="169531" y="276222"/>
                      <a:pt x="161586" y="292041"/>
                    </a:cubicBezTo>
                    <a:cubicBezTo>
                      <a:pt x="162675" y="276339"/>
                      <a:pt x="162675" y="260578"/>
                      <a:pt x="161586" y="244876"/>
                    </a:cubicBezTo>
                    <a:cubicBezTo>
                      <a:pt x="160246" y="214604"/>
                      <a:pt x="150426" y="165779"/>
                      <a:pt x="147033" y="144296"/>
                    </a:cubicBezTo>
                    <a:cubicBezTo>
                      <a:pt x="147033" y="143056"/>
                      <a:pt x="146113" y="142051"/>
                      <a:pt x="144979" y="142051"/>
                    </a:cubicBezTo>
                    <a:cubicBezTo>
                      <a:pt x="143846" y="142051"/>
                      <a:pt x="142926" y="143056"/>
                      <a:pt x="142926" y="144296"/>
                    </a:cubicBezTo>
                    <a:cubicBezTo>
                      <a:pt x="136366" y="177791"/>
                      <a:pt x="133370" y="211997"/>
                      <a:pt x="133998" y="246243"/>
                    </a:cubicBezTo>
                    <a:cubicBezTo>
                      <a:pt x="136230" y="281299"/>
                      <a:pt x="144087" y="309520"/>
                      <a:pt x="151318" y="315770"/>
                    </a:cubicBezTo>
                    <a:cubicBezTo>
                      <a:pt x="143462" y="331784"/>
                      <a:pt x="136230" y="347994"/>
                      <a:pt x="128731" y="364595"/>
                    </a:cubicBezTo>
                    <a:cubicBezTo>
                      <a:pt x="129337" y="348844"/>
                      <a:pt x="128739" y="333073"/>
                      <a:pt x="126945" y="317430"/>
                    </a:cubicBezTo>
                    <a:cubicBezTo>
                      <a:pt x="121836" y="283926"/>
                      <a:pt x="115101" y="250745"/>
                      <a:pt x="106768" y="218022"/>
                    </a:cubicBezTo>
                    <a:cubicBezTo>
                      <a:pt x="106429" y="216782"/>
                      <a:pt x="105236" y="216079"/>
                      <a:pt x="104102" y="216450"/>
                    </a:cubicBezTo>
                    <a:cubicBezTo>
                      <a:pt x="103409" y="216675"/>
                      <a:pt x="102867" y="217261"/>
                      <a:pt x="102661" y="218022"/>
                    </a:cubicBezTo>
                    <a:cubicBezTo>
                      <a:pt x="101232" y="228959"/>
                      <a:pt x="99179" y="246829"/>
                      <a:pt x="97840" y="265676"/>
                    </a:cubicBezTo>
                    <a:cubicBezTo>
                      <a:pt x="96443" y="283741"/>
                      <a:pt x="96443" y="301904"/>
                      <a:pt x="97840" y="319969"/>
                    </a:cubicBezTo>
                    <a:cubicBezTo>
                      <a:pt x="101411" y="354635"/>
                      <a:pt x="110428" y="382660"/>
                      <a:pt x="117928" y="388324"/>
                    </a:cubicBezTo>
                    <a:cubicBezTo>
                      <a:pt x="110607" y="404631"/>
                      <a:pt x="104179" y="421330"/>
                      <a:pt x="97393" y="437832"/>
                    </a:cubicBezTo>
                    <a:cubicBezTo>
                      <a:pt x="97285" y="422052"/>
                      <a:pt x="95971" y="406311"/>
                      <a:pt x="93465" y="390765"/>
                    </a:cubicBezTo>
                    <a:cubicBezTo>
                      <a:pt x="90596" y="373012"/>
                      <a:pt x="86750" y="355474"/>
                      <a:pt x="81948" y="338229"/>
                    </a:cubicBezTo>
                    <a:cubicBezTo>
                      <a:pt x="77305" y="320164"/>
                      <a:pt x="72395" y="302978"/>
                      <a:pt x="69359" y="292529"/>
                    </a:cubicBezTo>
                    <a:cubicBezTo>
                      <a:pt x="69125" y="291318"/>
                      <a:pt x="68034" y="290537"/>
                      <a:pt x="66925" y="290801"/>
                    </a:cubicBezTo>
                    <a:cubicBezTo>
                      <a:pt x="66131" y="290986"/>
                      <a:pt x="65510" y="291660"/>
                      <a:pt x="65342" y="292529"/>
                    </a:cubicBezTo>
                    <a:cubicBezTo>
                      <a:pt x="61735" y="326482"/>
                      <a:pt x="61554" y="360767"/>
                      <a:pt x="64806" y="394769"/>
                    </a:cubicBezTo>
                    <a:cubicBezTo>
                      <a:pt x="69806" y="429532"/>
                      <a:pt x="80341" y="456972"/>
                      <a:pt x="88019" y="462342"/>
                    </a:cubicBezTo>
                    <a:cubicBezTo>
                      <a:pt x="81859" y="479138"/>
                      <a:pt x="75787" y="496032"/>
                      <a:pt x="70163" y="513218"/>
                    </a:cubicBezTo>
                    <a:cubicBezTo>
                      <a:pt x="69008" y="497448"/>
                      <a:pt x="66830" y="481785"/>
                      <a:pt x="63645" y="466346"/>
                    </a:cubicBezTo>
                    <a:cubicBezTo>
                      <a:pt x="59779" y="448740"/>
                      <a:pt x="55070" y="431368"/>
                      <a:pt x="49539" y="414299"/>
                    </a:cubicBezTo>
                    <a:cubicBezTo>
                      <a:pt x="44093" y="396429"/>
                      <a:pt x="38558" y="379340"/>
                      <a:pt x="35076" y="368989"/>
                    </a:cubicBezTo>
                    <a:cubicBezTo>
                      <a:pt x="34745" y="367798"/>
                      <a:pt x="33598" y="367134"/>
                      <a:pt x="32513" y="367495"/>
                    </a:cubicBezTo>
                    <a:cubicBezTo>
                      <a:pt x="31639" y="367788"/>
                      <a:pt x="31047" y="368677"/>
                      <a:pt x="31058" y="369673"/>
                    </a:cubicBezTo>
                    <a:cubicBezTo>
                      <a:pt x="28785" y="404036"/>
                      <a:pt x="30163" y="438575"/>
                      <a:pt x="35165" y="472596"/>
                    </a:cubicBezTo>
                    <a:cubicBezTo>
                      <a:pt x="42040" y="507164"/>
                      <a:pt x="54092" y="533822"/>
                      <a:pt x="61949" y="538607"/>
                    </a:cubicBezTo>
                    <a:cubicBezTo>
                      <a:pt x="56592" y="555891"/>
                      <a:pt x="51950" y="573273"/>
                      <a:pt x="47575" y="590752"/>
                    </a:cubicBezTo>
                    <a:cubicBezTo>
                      <a:pt x="45347" y="575109"/>
                      <a:pt x="42156" y="559641"/>
                      <a:pt x="38022" y="544466"/>
                    </a:cubicBezTo>
                    <a:cubicBezTo>
                      <a:pt x="30165" y="515171"/>
                      <a:pt x="11238" y="469178"/>
                      <a:pt x="4096" y="448672"/>
                    </a:cubicBezTo>
                    <a:cubicBezTo>
                      <a:pt x="3849" y="447461"/>
                      <a:pt x="2750" y="446689"/>
                      <a:pt x="1640" y="446963"/>
                    </a:cubicBezTo>
                    <a:cubicBezTo>
                      <a:pt x="531" y="447236"/>
                      <a:pt x="-168" y="448437"/>
                      <a:pt x="78" y="449648"/>
                    </a:cubicBezTo>
                    <a:cubicBezTo>
                      <a:pt x="-565" y="484431"/>
                      <a:pt x="2764" y="519175"/>
                      <a:pt x="9988" y="553059"/>
                    </a:cubicBezTo>
                    <a:cubicBezTo>
                      <a:pt x="18916" y="587530"/>
                      <a:pt x="33112" y="612919"/>
                      <a:pt x="41683" y="616923"/>
                    </a:cubicBezTo>
                    <a:cubicBezTo>
                      <a:pt x="37805" y="634636"/>
                      <a:pt x="34825" y="652565"/>
                      <a:pt x="32755" y="670630"/>
                    </a:cubicBezTo>
                    <a:cubicBezTo>
                      <a:pt x="32506" y="672876"/>
                      <a:pt x="33971" y="674927"/>
                      <a:pt x="36028" y="675190"/>
                    </a:cubicBezTo>
                    <a:cubicBezTo>
                      <a:pt x="36127" y="675210"/>
                      <a:pt x="36226" y="675220"/>
                      <a:pt x="36326" y="675220"/>
                    </a:cubicBezTo>
                    <a:cubicBezTo>
                      <a:pt x="38406" y="675454"/>
                      <a:pt x="40290" y="673862"/>
                      <a:pt x="40611" y="671606"/>
                    </a:cubicBezTo>
                    <a:cubicBezTo>
                      <a:pt x="42661" y="653893"/>
                      <a:pt x="45642" y="636316"/>
                      <a:pt x="49539" y="618973"/>
                    </a:cubicBezTo>
                    <a:cubicBezTo>
                      <a:pt x="58467" y="619852"/>
                      <a:pt x="81412" y="604423"/>
                      <a:pt x="105607" y="584014"/>
                    </a:cubicBezTo>
                    <a:cubicBezTo>
                      <a:pt x="126409" y="566145"/>
                      <a:pt x="154979" y="533920"/>
                      <a:pt x="168103" y="520249"/>
                    </a:cubicBezTo>
                    <a:cubicBezTo>
                      <a:pt x="169531" y="518589"/>
                      <a:pt x="167567" y="516050"/>
                      <a:pt x="165603" y="516831"/>
                    </a:cubicBezTo>
                    <a:cubicBezTo>
                      <a:pt x="137633" y="527856"/>
                      <a:pt x="111053" y="542728"/>
                      <a:pt x="86501" y="561067"/>
                    </a:cubicBezTo>
                    <a:cubicBezTo>
                      <a:pt x="74916" y="570666"/>
                      <a:pt x="64452" y="581788"/>
                      <a:pt x="55342" y="594170"/>
                    </a:cubicBezTo>
                    <a:cubicBezTo>
                      <a:pt x="59717" y="576495"/>
                      <a:pt x="64270" y="558821"/>
                      <a:pt x="69806" y="541439"/>
                    </a:cubicBezTo>
                    <a:cubicBezTo>
                      <a:pt x="78734" y="543197"/>
                      <a:pt x="102661" y="529916"/>
                      <a:pt x="128373" y="511070"/>
                    </a:cubicBezTo>
                    <a:cubicBezTo>
                      <a:pt x="151438" y="492272"/>
                      <a:pt x="173585" y="472166"/>
                      <a:pt x="194708" y="450820"/>
                    </a:cubicBezTo>
                    <a:cubicBezTo>
                      <a:pt x="196226" y="449257"/>
                      <a:pt x="194708" y="446523"/>
                      <a:pt x="192387" y="447304"/>
                    </a:cubicBezTo>
                    <a:cubicBezTo>
                      <a:pt x="183459" y="450429"/>
                      <a:pt x="168728" y="455995"/>
                      <a:pt x="153193" y="462928"/>
                    </a:cubicBezTo>
                    <a:cubicBezTo>
                      <a:pt x="138428" y="469373"/>
                      <a:pt x="124233" y="477283"/>
                      <a:pt x="110785" y="486560"/>
                    </a:cubicBezTo>
                    <a:cubicBezTo>
                      <a:pt x="98539" y="495270"/>
                      <a:pt x="87297" y="505562"/>
                      <a:pt x="77305" y="517222"/>
                    </a:cubicBezTo>
                    <a:cubicBezTo>
                      <a:pt x="82841" y="499840"/>
                      <a:pt x="89001" y="482654"/>
                      <a:pt x="95161" y="465663"/>
                    </a:cubicBezTo>
                    <a:cubicBezTo>
                      <a:pt x="104089" y="468202"/>
                      <a:pt x="128641" y="456581"/>
                      <a:pt x="155515" y="439297"/>
                    </a:cubicBezTo>
                    <a:cubicBezTo>
                      <a:pt x="179709" y="421740"/>
                      <a:pt x="202931" y="402639"/>
                      <a:pt x="225064" y="382074"/>
                    </a:cubicBezTo>
                    <a:cubicBezTo>
                      <a:pt x="226581" y="380609"/>
                      <a:pt x="225064" y="377778"/>
                      <a:pt x="222832" y="378363"/>
                    </a:cubicBezTo>
                    <a:cubicBezTo>
                      <a:pt x="213904" y="381195"/>
                      <a:pt x="198726" y="386078"/>
                      <a:pt x="182923" y="392230"/>
                    </a:cubicBezTo>
                    <a:cubicBezTo>
                      <a:pt x="167835" y="398001"/>
                      <a:pt x="153200" y="405120"/>
                      <a:pt x="139176" y="413517"/>
                    </a:cubicBezTo>
                    <a:cubicBezTo>
                      <a:pt x="126547" y="421564"/>
                      <a:pt x="114779" y="431124"/>
                      <a:pt x="104089" y="442031"/>
                    </a:cubicBezTo>
                    <a:cubicBezTo>
                      <a:pt x="110875" y="425138"/>
                      <a:pt x="117481" y="408244"/>
                      <a:pt x="124802" y="391742"/>
                    </a:cubicBezTo>
                    <a:cubicBezTo>
                      <a:pt x="133730" y="394671"/>
                      <a:pt x="158729" y="384711"/>
                      <a:pt x="186405" y="368598"/>
                    </a:cubicBezTo>
                    <a:cubicBezTo>
                      <a:pt x="200003" y="360123"/>
                      <a:pt x="213154" y="350797"/>
                      <a:pt x="225778" y="340671"/>
                    </a:cubicBezTo>
                    <a:cubicBezTo>
                      <a:pt x="238991" y="330906"/>
                      <a:pt x="251044" y="320652"/>
                      <a:pt x="258276" y="314598"/>
                    </a:cubicBezTo>
                    <a:cubicBezTo>
                      <a:pt x="259972" y="313329"/>
                      <a:pt x="258276" y="310399"/>
                      <a:pt x="256312" y="310887"/>
                    </a:cubicBezTo>
                    <a:cubicBezTo>
                      <a:pt x="227001" y="317723"/>
                      <a:pt x="198494" y="328132"/>
                      <a:pt x="171317" y="341940"/>
                    </a:cubicBezTo>
                    <a:cubicBezTo>
                      <a:pt x="158354" y="349400"/>
                      <a:pt x="146144" y="358335"/>
                      <a:pt x="134891" y="368598"/>
                    </a:cubicBezTo>
                    <a:cubicBezTo>
                      <a:pt x="142480" y="352096"/>
                      <a:pt x="149890" y="335593"/>
                      <a:pt x="157836" y="319773"/>
                    </a:cubicBezTo>
                    <a:cubicBezTo>
                      <a:pt x="166139" y="323191"/>
                      <a:pt x="192119" y="314403"/>
                      <a:pt x="220332" y="299658"/>
                    </a:cubicBezTo>
                    <a:cubicBezTo>
                      <a:pt x="245768" y="284541"/>
                      <a:pt x="270436" y="267951"/>
                      <a:pt x="294256" y="249954"/>
                    </a:cubicBezTo>
                    <a:cubicBezTo>
                      <a:pt x="296041" y="248684"/>
                      <a:pt x="294256" y="245755"/>
                      <a:pt x="292470" y="246146"/>
                    </a:cubicBezTo>
                    <a:cubicBezTo>
                      <a:pt x="262918" y="251067"/>
                      <a:pt x="234018" y="259885"/>
                      <a:pt x="206404" y="272413"/>
                    </a:cubicBezTo>
                    <a:cubicBezTo>
                      <a:pt x="193110" y="279102"/>
                      <a:pt x="180566" y="287422"/>
                      <a:pt x="168996" y="297216"/>
                    </a:cubicBezTo>
                    <a:cubicBezTo>
                      <a:pt x="177031" y="281006"/>
                      <a:pt x="185245" y="264992"/>
                      <a:pt x="193816" y="249173"/>
                    </a:cubicBezTo>
                    <a:cubicBezTo>
                      <a:pt x="201583" y="253664"/>
                      <a:pt x="227921" y="245657"/>
                      <a:pt x="256669" y="232572"/>
                    </a:cubicBezTo>
                    <a:close/>
                  </a:path>
                </a:pathLst>
              </a:custGeom>
              <a:solidFill>
                <a:schemeClr val="accent1"/>
              </a:solidFill>
              <a:ln w="891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A34980FE-382C-83D5-4978-9CACE0BB74C0}"/>
                  </a:ext>
                </a:extLst>
              </p:cNvPr>
              <p:cNvSpPr/>
              <p:nvPr/>
            </p:nvSpPr>
            <p:spPr>
              <a:xfrm>
                <a:off x="5516669" y="5084850"/>
                <a:ext cx="411516" cy="531704"/>
              </a:xfrm>
              <a:custGeom>
                <a:avLst/>
                <a:gdLst>
                  <a:gd name="connsiteX0" fmla="*/ 151074 w 411516"/>
                  <a:gd name="connsiteY0" fmla="*/ 531704 h 531704"/>
                  <a:gd name="connsiteX1" fmla="*/ 260889 w 411516"/>
                  <a:gd name="connsiteY1" fmla="*/ 531704 h 531704"/>
                  <a:gd name="connsiteX2" fmla="*/ 411504 w 411516"/>
                  <a:gd name="connsiteY2" fmla="*/ 188074 h 531704"/>
                  <a:gd name="connsiteX3" fmla="*/ 380613 w 411516"/>
                  <a:gd name="connsiteY3" fmla="*/ 0 h 531704"/>
                  <a:gd name="connsiteX4" fmla="*/ 30904 w 411516"/>
                  <a:gd name="connsiteY4" fmla="*/ 0 h 531704"/>
                  <a:gd name="connsiteX5" fmla="*/ 13 w 411516"/>
                  <a:gd name="connsiteY5" fmla="*/ 188074 h 531704"/>
                  <a:gd name="connsiteX6" fmla="*/ 151074 w 411516"/>
                  <a:gd name="connsiteY6" fmla="*/ 531704 h 53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516" h="531704">
                    <a:moveTo>
                      <a:pt x="151074" y="531704"/>
                    </a:moveTo>
                    <a:lnTo>
                      <a:pt x="260889" y="531704"/>
                    </a:lnTo>
                    <a:cubicBezTo>
                      <a:pt x="347758" y="490008"/>
                      <a:pt x="411504" y="352028"/>
                      <a:pt x="411504" y="188074"/>
                    </a:cubicBezTo>
                    <a:cubicBezTo>
                      <a:pt x="411933" y="123830"/>
                      <a:pt x="401460" y="60065"/>
                      <a:pt x="380613" y="0"/>
                    </a:cubicBezTo>
                    <a:lnTo>
                      <a:pt x="30904" y="0"/>
                    </a:lnTo>
                    <a:cubicBezTo>
                      <a:pt x="10057" y="60065"/>
                      <a:pt x="-418" y="123830"/>
                      <a:pt x="13" y="188074"/>
                    </a:cubicBezTo>
                    <a:cubicBezTo>
                      <a:pt x="13" y="352321"/>
                      <a:pt x="63848" y="490301"/>
                      <a:pt x="151074" y="531704"/>
                    </a:cubicBezTo>
                    <a:close/>
                  </a:path>
                </a:pathLst>
              </a:custGeom>
              <a:solidFill>
                <a:srgbClr val="263238"/>
              </a:solidFill>
              <a:ln w="8915" cap="flat">
                <a:noFill/>
                <a:prstDash val="solid"/>
                <a:miter/>
              </a:ln>
            </p:spPr>
            <p:txBody>
              <a:bodyPr rtlCol="0" anchor="ctr"/>
              <a:lstStyle/>
              <a:p>
                <a:endParaRPr lang="zh-CN" altLang="en-US"/>
              </a:p>
            </p:txBody>
          </p:sp>
        </p:grpSp>
        <p:grpSp>
          <p:nvGrpSpPr>
            <p:cNvPr id="37" name="图形 17">
              <a:extLst>
                <a:ext uri="{FF2B5EF4-FFF2-40B4-BE49-F238E27FC236}">
                  <a16:creationId xmlns:a16="http://schemas.microsoft.com/office/drawing/2014/main" id="{3C879CFE-9C47-C04A-E637-552DEF6C0D48}"/>
                </a:ext>
              </a:extLst>
            </p:cNvPr>
            <p:cNvGrpSpPr/>
            <p:nvPr/>
          </p:nvGrpSpPr>
          <p:grpSpPr>
            <a:xfrm>
              <a:off x="9442145" y="2490778"/>
              <a:ext cx="484700" cy="715090"/>
              <a:chOff x="9442145" y="2490778"/>
              <a:chExt cx="484700" cy="715090"/>
            </a:xfrm>
          </p:grpSpPr>
          <p:sp>
            <p:nvSpPr>
              <p:cNvPr id="39" name="任意多边形: 形状 38">
                <a:extLst>
                  <a:ext uri="{FF2B5EF4-FFF2-40B4-BE49-F238E27FC236}">
                    <a16:creationId xmlns:a16="http://schemas.microsoft.com/office/drawing/2014/main" id="{5AA726A1-F276-F745-F2B7-47671CFCC320}"/>
                  </a:ext>
                </a:extLst>
              </p:cNvPr>
              <p:cNvSpPr/>
              <p:nvPr/>
            </p:nvSpPr>
            <p:spPr>
              <a:xfrm>
                <a:off x="9446609" y="2495661"/>
                <a:ext cx="475773" cy="705325"/>
              </a:xfrm>
              <a:custGeom>
                <a:avLst/>
                <a:gdLst>
                  <a:gd name="connsiteX0" fmla="*/ 0 w 475773"/>
                  <a:gd name="connsiteY0" fmla="*/ 0 h 705325"/>
                  <a:gd name="connsiteX1" fmla="*/ 475773 w 475773"/>
                  <a:gd name="connsiteY1" fmla="*/ 0 h 705325"/>
                  <a:gd name="connsiteX2" fmla="*/ 475773 w 475773"/>
                  <a:gd name="connsiteY2" fmla="*/ 705326 h 705325"/>
                  <a:gd name="connsiteX3" fmla="*/ 0 w 475773"/>
                  <a:gd name="connsiteY3" fmla="*/ 705326 h 705325"/>
                </a:gdLst>
                <a:ahLst/>
                <a:cxnLst>
                  <a:cxn ang="0">
                    <a:pos x="connsiteX0" y="connsiteY0"/>
                  </a:cxn>
                  <a:cxn ang="0">
                    <a:pos x="connsiteX1" y="connsiteY1"/>
                  </a:cxn>
                  <a:cxn ang="0">
                    <a:pos x="connsiteX2" y="connsiteY2"/>
                  </a:cxn>
                  <a:cxn ang="0">
                    <a:pos x="connsiteX3" y="connsiteY3"/>
                  </a:cxn>
                </a:cxnLst>
                <a:rect l="l" t="t" r="r" b="b"/>
                <a:pathLst>
                  <a:path w="475773" h="705325">
                    <a:moveTo>
                      <a:pt x="0" y="0"/>
                    </a:moveTo>
                    <a:lnTo>
                      <a:pt x="475773" y="0"/>
                    </a:lnTo>
                    <a:lnTo>
                      <a:pt x="475773" y="705326"/>
                    </a:lnTo>
                    <a:lnTo>
                      <a:pt x="0" y="705326"/>
                    </a:lnTo>
                    <a:close/>
                  </a:path>
                </a:pathLst>
              </a:custGeom>
              <a:solidFill>
                <a:srgbClr val="263238"/>
              </a:solidFill>
              <a:ln w="891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4D82E239-5ACA-312F-BE72-570830958E72}"/>
                  </a:ext>
                </a:extLst>
              </p:cNvPr>
              <p:cNvSpPr/>
              <p:nvPr/>
            </p:nvSpPr>
            <p:spPr>
              <a:xfrm>
                <a:off x="9442145" y="2490778"/>
                <a:ext cx="484700" cy="715090"/>
              </a:xfrm>
              <a:custGeom>
                <a:avLst/>
                <a:gdLst>
                  <a:gd name="connsiteX0" fmla="*/ 484701 w 484700"/>
                  <a:gd name="connsiteY0" fmla="*/ 715091 h 715090"/>
                  <a:gd name="connsiteX1" fmla="*/ 0 w 484700"/>
                  <a:gd name="connsiteY1" fmla="*/ 715091 h 715090"/>
                  <a:gd name="connsiteX2" fmla="*/ 0 w 484700"/>
                  <a:gd name="connsiteY2" fmla="*/ 0 h 715090"/>
                  <a:gd name="connsiteX3" fmla="*/ 484701 w 484700"/>
                  <a:gd name="connsiteY3" fmla="*/ 0 h 715090"/>
                  <a:gd name="connsiteX4" fmla="*/ 8928 w 484700"/>
                  <a:gd name="connsiteY4" fmla="*/ 705326 h 715090"/>
                  <a:gd name="connsiteX5" fmla="*/ 475773 w 484700"/>
                  <a:gd name="connsiteY5" fmla="*/ 705326 h 715090"/>
                  <a:gd name="connsiteX6" fmla="*/ 475773 w 484700"/>
                  <a:gd name="connsiteY6" fmla="*/ 9765 h 715090"/>
                  <a:gd name="connsiteX7" fmla="*/ 8928 w 484700"/>
                  <a:gd name="connsiteY7" fmla="*/ 9765 h 71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700" h="715090">
                    <a:moveTo>
                      <a:pt x="484701" y="715091"/>
                    </a:moveTo>
                    <a:lnTo>
                      <a:pt x="0" y="715091"/>
                    </a:lnTo>
                    <a:lnTo>
                      <a:pt x="0" y="0"/>
                    </a:lnTo>
                    <a:lnTo>
                      <a:pt x="484701" y="0"/>
                    </a:lnTo>
                    <a:close/>
                    <a:moveTo>
                      <a:pt x="8928" y="705326"/>
                    </a:moveTo>
                    <a:lnTo>
                      <a:pt x="475773" y="705326"/>
                    </a:lnTo>
                    <a:lnTo>
                      <a:pt x="47577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43C60AF-E057-B0E6-34B7-6484E7740B82}"/>
                  </a:ext>
                </a:extLst>
              </p:cNvPr>
              <p:cNvSpPr/>
              <p:nvPr/>
            </p:nvSpPr>
            <p:spPr>
              <a:xfrm>
                <a:off x="9475625" y="2538627"/>
                <a:ext cx="417741" cy="619393"/>
              </a:xfrm>
              <a:custGeom>
                <a:avLst/>
                <a:gdLst>
                  <a:gd name="connsiteX0" fmla="*/ 0 w 417741"/>
                  <a:gd name="connsiteY0" fmla="*/ 0 h 619393"/>
                  <a:gd name="connsiteX1" fmla="*/ 417741 w 417741"/>
                  <a:gd name="connsiteY1" fmla="*/ 0 h 619393"/>
                  <a:gd name="connsiteX2" fmla="*/ 417741 w 417741"/>
                  <a:gd name="connsiteY2" fmla="*/ 619394 h 619393"/>
                  <a:gd name="connsiteX3" fmla="*/ 0 w 417741"/>
                  <a:gd name="connsiteY3" fmla="*/ 619394 h 619393"/>
                </a:gdLst>
                <a:ahLst/>
                <a:cxnLst>
                  <a:cxn ang="0">
                    <a:pos x="connsiteX0" y="connsiteY0"/>
                  </a:cxn>
                  <a:cxn ang="0">
                    <a:pos x="connsiteX1" y="connsiteY1"/>
                  </a:cxn>
                  <a:cxn ang="0">
                    <a:pos x="connsiteX2" y="connsiteY2"/>
                  </a:cxn>
                  <a:cxn ang="0">
                    <a:pos x="connsiteX3" y="connsiteY3"/>
                  </a:cxn>
                </a:cxnLst>
                <a:rect l="l" t="t" r="r" b="b"/>
                <a:pathLst>
                  <a:path w="417741" h="619393">
                    <a:moveTo>
                      <a:pt x="0" y="0"/>
                    </a:moveTo>
                    <a:lnTo>
                      <a:pt x="417741" y="0"/>
                    </a:lnTo>
                    <a:lnTo>
                      <a:pt x="417741" y="619394"/>
                    </a:lnTo>
                    <a:lnTo>
                      <a:pt x="0" y="619394"/>
                    </a:lnTo>
                    <a:close/>
                  </a:path>
                </a:pathLst>
              </a:custGeom>
              <a:solidFill>
                <a:srgbClr val="FFFFFF"/>
              </a:solidFill>
              <a:ln w="891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FBF7D0E-260A-9C46-F37E-5AF79EBCBF5F}"/>
                  </a:ext>
                </a:extLst>
              </p:cNvPr>
              <p:cNvSpPr/>
              <p:nvPr/>
            </p:nvSpPr>
            <p:spPr>
              <a:xfrm>
                <a:off x="9471072" y="2533744"/>
                <a:ext cx="426758" cy="629158"/>
              </a:xfrm>
              <a:custGeom>
                <a:avLst/>
                <a:gdLst>
                  <a:gd name="connsiteX0" fmla="*/ 426758 w 426758"/>
                  <a:gd name="connsiteY0" fmla="*/ 629159 h 629158"/>
                  <a:gd name="connsiteX1" fmla="*/ 0 w 426758"/>
                  <a:gd name="connsiteY1" fmla="*/ 629159 h 629158"/>
                  <a:gd name="connsiteX2" fmla="*/ 0 w 426758"/>
                  <a:gd name="connsiteY2" fmla="*/ 0 h 629158"/>
                  <a:gd name="connsiteX3" fmla="*/ 426758 w 426758"/>
                  <a:gd name="connsiteY3" fmla="*/ 0 h 629158"/>
                  <a:gd name="connsiteX4" fmla="*/ 9017 w 426758"/>
                  <a:gd name="connsiteY4" fmla="*/ 619394 h 629158"/>
                  <a:gd name="connsiteX5" fmla="*/ 417830 w 426758"/>
                  <a:gd name="connsiteY5" fmla="*/ 619394 h 629158"/>
                  <a:gd name="connsiteX6" fmla="*/ 417830 w 426758"/>
                  <a:gd name="connsiteY6" fmla="*/ 9765 h 629158"/>
                  <a:gd name="connsiteX7" fmla="*/ 8928 w 426758"/>
                  <a:gd name="connsiteY7" fmla="*/ 9765 h 6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58" h="629158">
                    <a:moveTo>
                      <a:pt x="426758" y="629159"/>
                    </a:moveTo>
                    <a:lnTo>
                      <a:pt x="0" y="629159"/>
                    </a:lnTo>
                    <a:lnTo>
                      <a:pt x="0" y="0"/>
                    </a:lnTo>
                    <a:lnTo>
                      <a:pt x="426758" y="0"/>
                    </a:lnTo>
                    <a:close/>
                    <a:moveTo>
                      <a:pt x="9017" y="619394"/>
                    </a:moveTo>
                    <a:lnTo>
                      <a:pt x="417830" y="619394"/>
                    </a:lnTo>
                    <a:lnTo>
                      <a:pt x="41783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8CE554A-B4C9-7F4B-E712-1EFE8FA58E9B}"/>
                  </a:ext>
                </a:extLst>
              </p:cNvPr>
              <p:cNvSpPr/>
              <p:nvPr/>
            </p:nvSpPr>
            <p:spPr>
              <a:xfrm>
                <a:off x="9565530" y="2671919"/>
                <a:ext cx="238020" cy="352809"/>
              </a:xfrm>
              <a:custGeom>
                <a:avLst/>
                <a:gdLst>
                  <a:gd name="connsiteX0" fmla="*/ 0 w 238020"/>
                  <a:gd name="connsiteY0" fmla="*/ 0 h 352809"/>
                  <a:gd name="connsiteX1" fmla="*/ 238020 w 238020"/>
                  <a:gd name="connsiteY1" fmla="*/ 0 h 352809"/>
                  <a:gd name="connsiteX2" fmla="*/ 238020 w 238020"/>
                  <a:gd name="connsiteY2" fmla="*/ 352809 h 352809"/>
                  <a:gd name="connsiteX3" fmla="*/ 0 w 238020"/>
                  <a:gd name="connsiteY3" fmla="*/ 352809 h 352809"/>
                </a:gdLst>
                <a:ahLst/>
                <a:cxnLst>
                  <a:cxn ang="0">
                    <a:pos x="connsiteX0" y="connsiteY0"/>
                  </a:cxn>
                  <a:cxn ang="0">
                    <a:pos x="connsiteX1" y="connsiteY1"/>
                  </a:cxn>
                  <a:cxn ang="0">
                    <a:pos x="connsiteX2" y="connsiteY2"/>
                  </a:cxn>
                  <a:cxn ang="0">
                    <a:pos x="connsiteX3" y="connsiteY3"/>
                  </a:cxn>
                </a:cxnLst>
                <a:rect l="l" t="t" r="r" b="b"/>
                <a:pathLst>
                  <a:path w="238020" h="352809">
                    <a:moveTo>
                      <a:pt x="0" y="0"/>
                    </a:moveTo>
                    <a:lnTo>
                      <a:pt x="238020" y="0"/>
                    </a:lnTo>
                    <a:lnTo>
                      <a:pt x="238020" y="352809"/>
                    </a:lnTo>
                    <a:lnTo>
                      <a:pt x="0" y="352809"/>
                    </a:lnTo>
                    <a:close/>
                  </a:path>
                </a:pathLst>
              </a:custGeom>
              <a:solidFill>
                <a:srgbClr val="263238"/>
              </a:solidFill>
              <a:ln w="891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99448F9C-50D2-5E38-1931-E9334EC336C2}"/>
                  </a:ext>
                </a:extLst>
              </p:cNvPr>
              <p:cNvSpPr/>
              <p:nvPr/>
            </p:nvSpPr>
            <p:spPr>
              <a:xfrm>
                <a:off x="9561066" y="2667525"/>
                <a:ext cx="246859" cy="362086"/>
              </a:xfrm>
              <a:custGeom>
                <a:avLst/>
                <a:gdLst>
                  <a:gd name="connsiteX0" fmla="*/ 246859 w 246859"/>
                  <a:gd name="connsiteY0" fmla="*/ 362086 h 362086"/>
                  <a:gd name="connsiteX1" fmla="*/ 0 w 246859"/>
                  <a:gd name="connsiteY1" fmla="*/ 362086 h 362086"/>
                  <a:gd name="connsiteX2" fmla="*/ 0 w 246859"/>
                  <a:gd name="connsiteY2" fmla="*/ 0 h 362086"/>
                  <a:gd name="connsiteX3" fmla="*/ 246859 w 246859"/>
                  <a:gd name="connsiteY3" fmla="*/ 0 h 362086"/>
                  <a:gd name="connsiteX4" fmla="*/ 8928 w 246859"/>
                  <a:gd name="connsiteY4" fmla="*/ 352321 h 362086"/>
                  <a:gd name="connsiteX5" fmla="*/ 237931 w 246859"/>
                  <a:gd name="connsiteY5" fmla="*/ 352321 h 362086"/>
                  <a:gd name="connsiteX6" fmla="*/ 237931 w 246859"/>
                  <a:gd name="connsiteY6" fmla="*/ 9765 h 362086"/>
                  <a:gd name="connsiteX7" fmla="*/ 8928 w 246859"/>
                  <a:gd name="connsiteY7" fmla="*/ 9765 h 3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859" h="362086">
                    <a:moveTo>
                      <a:pt x="246859" y="362086"/>
                    </a:moveTo>
                    <a:lnTo>
                      <a:pt x="0" y="362086"/>
                    </a:lnTo>
                    <a:lnTo>
                      <a:pt x="0" y="0"/>
                    </a:lnTo>
                    <a:lnTo>
                      <a:pt x="246859" y="0"/>
                    </a:lnTo>
                    <a:close/>
                    <a:moveTo>
                      <a:pt x="8928" y="352321"/>
                    </a:moveTo>
                    <a:lnTo>
                      <a:pt x="237931" y="352321"/>
                    </a:lnTo>
                    <a:lnTo>
                      <a:pt x="237931" y="9765"/>
                    </a:lnTo>
                    <a:lnTo>
                      <a:pt x="8928" y="9765"/>
                    </a:lnTo>
                    <a:close/>
                  </a:path>
                </a:pathLst>
              </a:custGeom>
              <a:solidFill>
                <a:srgbClr val="263238"/>
              </a:solidFill>
              <a:ln w="8915" cap="flat">
                <a:noFill/>
                <a:prstDash val="solid"/>
                <a:miter/>
              </a:ln>
            </p:spPr>
            <p:txBody>
              <a:bodyPr rtlCol="0" anchor="ctr"/>
              <a:lstStyle/>
              <a:p>
                <a:endParaRPr lang="zh-CN" altLang="en-US"/>
              </a:p>
            </p:txBody>
          </p:sp>
        </p:grpSp>
        <p:grpSp>
          <p:nvGrpSpPr>
            <p:cNvPr id="45" name="图形 17">
              <a:extLst>
                <a:ext uri="{FF2B5EF4-FFF2-40B4-BE49-F238E27FC236}">
                  <a16:creationId xmlns:a16="http://schemas.microsoft.com/office/drawing/2014/main" id="{D7A1D3E3-28F6-5B6E-14F1-8FF40F5650E3}"/>
                </a:ext>
              </a:extLst>
            </p:cNvPr>
            <p:cNvGrpSpPr/>
            <p:nvPr/>
          </p:nvGrpSpPr>
          <p:grpSpPr>
            <a:xfrm>
              <a:off x="7246750" y="2461092"/>
              <a:ext cx="557285" cy="609531"/>
              <a:chOff x="7246750" y="2461092"/>
              <a:chExt cx="557285" cy="609531"/>
            </a:xfrm>
          </p:grpSpPr>
          <p:sp>
            <p:nvSpPr>
              <p:cNvPr id="46" name="任意多边形: 形状 45">
                <a:extLst>
                  <a:ext uri="{FF2B5EF4-FFF2-40B4-BE49-F238E27FC236}">
                    <a16:creationId xmlns:a16="http://schemas.microsoft.com/office/drawing/2014/main" id="{E82E6709-B037-3637-C980-17C72CA5DE7F}"/>
                  </a:ext>
                </a:extLst>
              </p:cNvPr>
              <p:cNvSpPr/>
              <p:nvPr/>
            </p:nvSpPr>
            <p:spPr>
              <a:xfrm>
                <a:off x="7251214" y="2465975"/>
                <a:ext cx="548357" cy="599766"/>
              </a:xfrm>
              <a:custGeom>
                <a:avLst/>
                <a:gdLst>
                  <a:gd name="connsiteX0" fmla="*/ 548358 w 548357"/>
                  <a:gd name="connsiteY0" fmla="*/ 299883 h 599766"/>
                  <a:gd name="connsiteX1" fmla="*/ 274179 w 548357"/>
                  <a:gd name="connsiteY1" fmla="*/ 599766 h 599766"/>
                  <a:gd name="connsiteX2" fmla="*/ 0 w 548357"/>
                  <a:gd name="connsiteY2" fmla="*/ 299883 h 599766"/>
                  <a:gd name="connsiteX3" fmla="*/ 274179 w 548357"/>
                  <a:gd name="connsiteY3" fmla="*/ 0 h 599766"/>
                  <a:gd name="connsiteX4" fmla="*/ 548358 w 548357"/>
                  <a:gd name="connsiteY4" fmla="*/ 299883 h 599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357" h="599766">
                    <a:moveTo>
                      <a:pt x="548358" y="299883"/>
                    </a:moveTo>
                    <a:cubicBezTo>
                      <a:pt x="548358" y="465504"/>
                      <a:pt x="425604" y="599766"/>
                      <a:pt x="274179" y="599766"/>
                    </a:cubicBezTo>
                    <a:cubicBezTo>
                      <a:pt x="122754" y="599766"/>
                      <a:pt x="0" y="465504"/>
                      <a:pt x="0" y="299883"/>
                    </a:cubicBezTo>
                    <a:cubicBezTo>
                      <a:pt x="0" y="134262"/>
                      <a:pt x="122754" y="0"/>
                      <a:pt x="274179" y="0"/>
                    </a:cubicBezTo>
                    <a:cubicBezTo>
                      <a:pt x="425604" y="0"/>
                      <a:pt x="548358" y="134262"/>
                      <a:pt x="548358" y="299883"/>
                    </a:cubicBezTo>
                    <a:close/>
                  </a:path>
                </a:pathLst>
              </a:custGeom>
              <a:solidFill>
                <a:srgbClr val="263238"/>
              </a:solidFill>
              <a:ln w="891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F24B02F-CCB1-11AB-CA38-BE3FC7737577}"/>
                  </a:ext>
                </a:extLst>
              </p:cNvPr>
              <p:cNvSpPr/>
              <p:nvPr/>
            </p:nvSpPr>
            <p:spPr>
              <a:xfrm>
                <a:off x="7246750" y="2461092"/>
                <a:ext cx="557285" cy="609531"/>
              </a:xfrm>
              <a:custGeom>
                <a:avLst/>
                <a:gdLst>
                  <a:gd name="connsiteX0" fmla="*/ 278643 w 557285"/>
                  <a:gd name="connsiteY0" fmla="*/ 609531 h 609531"/>
                  <a:gd name="connsiteX1" fmla="*/ 0 w 557285"/>
                  <a:gd name="connsiteY1" fmla="*/ 304766 h 609531"/>
                  <a:gd name="connsiteX2" fmla="*/ 278643 w 557285"/>
                  <a:gd name="connsiteY2" fmla="*/ 0 h 609531"/>
                  <a:gd name="connsiteX3" fmla="*/ 557286 w 557285"/>
                  <a:gd name="connsiteY3" fmla="*/ 304766 h 609531"/>
                  <a:gd name="connsiteX4" fmla="*/ 278643 w 557285"/>
                  <a:gd name="connsiteY4" fmla="*/ 609531 h 609531"/>
                  <a:gd name="connsiteX5" fmla="*/ 278643 w 557285"/>
                  <a:gd name="connsiteY5" fmla="*/ 9765 h 609531"/>
                  <a:gd name="connsiteX6" fmla="*/ 8928 w 557285"/>
                  <a:gd name="connsiteY6" fmla="*/ 304766 h 609531"/>
                  <a:gd name="connsiteX7" fmla="*/ 278643 w 557285"/>
                  <a:gd name="connsiteY7" fmla="*/ 599766 h 609531"/>
                  <a:gd name="connsiteX8" fmla="*/ 548358 w 557285"/>
                  <a:gd name="connsiteY8" fmla="*/ 304766 h 609531"/>
                  <a:gd name="connsiteX9" fmla="*/ 278643 w 557285"/>
                  <a:gd name="connsiteY9" fmla="*/ 9765 h 60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285" h="609531">
                    <a:moveTo>
                      <a:pt x="278643" y="609531"/>
                    </a:moveTo>
                    <a:cubicBezTo>
                      <a:pt x="124751" y="609531"/>
                      <a:pt x="0" y="473085"/>
                      <a:pt x="0" y="304766"/>
                    </a:cubicBezTo>
                    <a:cubicBezTo>
                      <a:pt x="0" y="136446"/>
                      <a:pt x="124751" y="0"/>
                      <a:pt x="278643" y="0"/>
                    </a:cubicBezTo>
                    <a:cubicBezTo>
                      <a:pt x="432535" y="0"/>
                      <a:pt x="557286" y="136446"/>
                      <a:pt x="557286" y="304766"/>
                    </a:cubicBezTo>
                    <a:cubicBezTo>
                      <a:pt x="557134" y="473017"/>
                      <a:pt x="432472" y="609365"/>
                      <a:pt x="278643" y="609531"/>
                    </a:cubicBezTo>
                    <a:close/>
                    <a:moveTo>
                      <a:pt x="278643" y="9765"/>
                    </a:moveTo>
                    <a:cubicBezTo>
                      <a:pt x="129679" y="9765"/>
                      <a:pt x="8928" y="141837"/>
                      <a:pt x="8928" y="304766"/>
                    </a:cubicBezTo>
                    <a:cubicBezTo>
                      <a:pt x="8928" y="467695"/>
                      <a:pt x="129679" y="599766"/>
                      <a:pt x="278643" y="599766"/>
                    </a:cubicBezTo>
                    <a:cubicBezTo>
                      <a:pt x="427607" y="599766"/>
                      <a:pt x="548358" y="467695"/>
                      <a:pt x="548358" y="304766"/>
                    </a:cubicBezTo>
                    <a:cubicBezTo>
                      <a:pt x="548206" y="141905"/>
                      <a:pt x="427544" y="9931"/>
                      <a:pt x="278643" y="9765"/>
                    </a:cubicBezTo>
                    <a:close/>
                  </a:path>
                </a:pathLst>
              </a:custGeom>
              <a:solidFill>
                <a:srgbClr val="263238"/>
              </a:solidFill>
              <a:ln w="891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8570B292-135C-BD94-A79B-C02BECE6CB5A}"/>
                  </a:ext>
                </a:extLst>
              </p:cNvPr>
              <p:cNvSpPr/>
              <p:nvPr/>
            </p:nvSpPr>
            <p:spPr>
              <a:xfrm>
                <a:off x="7282283" y="2499957"/>
                <a:ext cx="486218" cy="531801"/>
              </a:xfrm>
              <a:custGeom>
                <a:avLst/>
                <a:gdLst>
                  <a:gd name="connsiteX0" fmla="*/ 486219 w 486218"/>
                  <a:gd name="connsiteY0" fmla="*/ 265901 h 531801"/>
                  <a:gd name="connsiteX1" fmla="*/ 243109 w 486218"/>
                  <a:gd name="connsiteY1" fmla="*/ 531802 h 531801"/>
                  <a:gd name="connsiteX2" fmla="*/ 0 w 486218"/>
                  <a:gd name="connsiteY2" fmla="*/ 265901 h 531801"/>
                  <a:gd name="connsiteX3" fmla="*/ 243109 w 486218"/>
                  <a:gd name="connsiteY3" fmla="*/ 0 h 531801"/>
                  <a:gd name="connsiteX4" fmla="*/ 486219 w 486218"/>
                  <a:gd name="connsiteY4" fmla="*/ 265901 h 53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218" h="531801">
                    <a:moveTo>
                      <a:pt x="486219" y="265901"/>
                    </a:moveTo>
                    <a:cubicBezTo>
                      <a:pt x="486219" y="412754"/>
                      <a:pt x="377375" y="531802"/>
                      <a:pt x="243109" y="531802"/>
                    </a:cubicBezTo>
                    <a:cubicBezTo>
                      <a:pt x="108843" y="531802"/>
                      <a:pt x="0" y="412754"/>
                      <a:pt x="0" y="265901"/>
                    </a:cubicBezTo>
                    <a:cubicBezTo>
                      <a:pt x="0" y="119048"/>
                      <a:pt x="108844" y="0"/>
                      <a:pt x="243109" y="0"/>
                    </a:cubicBezTo>
                    <a:cubicBezTo>
                      <a:pt x="377375" y="0"/>
                      <a:pt x="486219" y="119048"/>
                      <a:pt x="486219" y="265901"/>
                    </a:cubicBezTo>
                    <a:close/>
                  </a:path>
                </a:pathLst>
              </a:custGeom>
              <a:solidFill>
                <a:srgbClr val="FFFFFF"/>
              </a:solidFill>
              <a:ln w="891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810948B-2E8C-B218-CBB5-A7028F5E3BFE}"/>
                  </a:ext>
                </a:extLst>
              </p:cNvPr>
              <p:cNvSpPr/>
              <p:nvPr/>
            </p:nvSpPr>
            <p:spPr>
              <a:xfrm>
                <a:off x="7277819" y="2495075"/>
                <a:ext cx="495146" cy="541566"/>
              </a:xfrm>
              <a:custGeom>
                <a:avLst/>
                <a:gdLst>
                  <a:gd name="connsiteX0" fmla="*/ 247574 w 495146"/>
                  <a:gd name="connsiteY0" fmla="*/ 541567 h 541566"/>
                  <a:gd name="connsiteX1" fmla="*/ 0 w 495146"/>
                  <a:gd name="connsiteY1" fmla="*/ 270784 h 541566"/>
                  <a:gd name="connsiteX2" fmla="*/ 247574 w 495146"/>
                  <a:gd name="connsiteY2" fmla="*/ 0 h 541566"/>
                  <a:gd name="connsiteX3" fmla="*/ 495147 w 495146"/>
                  <a:gd name="connsiteY3" fmla="*/ 270784 h 541566"/>
                  <a:gd name="connsiteX4" fmla="*/ 247574 w 495146"/>
                  <a:gd name="connsiteY4" fmla="*/ 541567 h 541566"/>
                  <a:gd name="connsiteX5" fmla="*/ 247574 w 495146"/>
                  <a:gd name="connsiteY5" fmla="*/ 9765 h 541566"/>
                  <a:gd name="connsiteX6" fmla="*/ 8928 w 495146"/>
                  <a:gd name="connsiteY6" fmla="*/ 270784 h 541566"/>
                  <a:gd name="connsiteX7" fmla="*/ 247574 w 495146"/>
                  <a:gd name="connsiteY7" fmla="*/ 531802 h 541566"/>
                  <a:gd name="connsiteX8" fmla="*/ 486219 w 495146"/>
                  <a:gd name="connsiteY8" fmla="*/ 270784 h 541566"/>
                  <a:gd name="connsiteX9" fmla="*/ 247574 w 495146"/>
                  <a:gd name="connsiteY9" fmla="*/ 9765 h 54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146" h="541566">
                    <a:moveTo>
                      <a:pt x="247574" y="541567"/>
                    </a:moveTo>
                    <a:cubicBezTo>
                      <a:pt x="110841" y="541567"/>
                      <a:pt x="0" y="420334"/>
                      <a:pt x="0" y="270784"/>
                    </a:cubicBezTo>
                    <a:cubicBezTo>
                      <a:pt x="0" y="121233"/>
                      <a:pt x="110841" y="0"/>
                      <a:pt x="247574" y="0"/>
                    </a:cubicBezTo>
                    <a:cubicBezTo>
                      <a:pt x="384306" y="0"/>
                      <a:pt x="495147" y="121233"/>
                      <a:pt x="495147" y="270784"/>
                    </a:cubicBezTo>
                    <a:cubicBezTo>
                      <a:pt x="495049" y="420286"/>
                      <a:pt x="384261" y="541460"/>
                      <a:pt x="247574" y="541567"/>
                    </a:cubicBezTo>
                    <a:close/>
                    <a:moveTo>
                      <a:pt x="247574" y="9765"/>
                    </a:moveTo>
                    <a:cubicBezTo>
                      <a:pt x="115769" y="9765"/>
                      <a:pt x="8928" y="126623"/>
                      <a:pt x="8928" y="270784"/>
                    </a:cubicBezTo>
                    <a:cubicBezTo>
                      <a:pt x="8928" y="414944"/>
                      <a:pt x="115769" y="531802"/>
                      <a:pt x="247574" y="531802"/>
                    </a:cubicBezTo>
                    <a:cubicBezTo>
                      <a:pt x="379378" y="531802"/>
                      <a:pt x="486219" y="414944"/>
                      <a:pt x="486219" y="270784"/>
                    </a:cubicBezTo>
                    <a:cubicBezTo>
                      <a:pt x="486067" y="126691"/>
                      <a:pt x="379315" y="9931"/>
                      <a:pt x="247574" y="9765"/>
                    </a:cubicBezTo>
                    <a:close/>
                  </a:path>
                </a:pathLst>
              </a:custGeom>
              <a:solidFill>
                <a:srgbClr val="263238"/>
              </a:solidFill>
              <a:ln w="891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98679F0-1090-F30C-7181-472A3294DA13}"/>
                  </a:ext>
                </a:extLst>
              </p:cNvPr>
              <p:cNvSpPr/>
              <p:nvPr/>
            </p:nvSpPr>
            <p:spPr>
              <a:xfrm>
                <a:off x="7499769" y="2737833"/>
                <a:ext cx="51246" cy="56051"/>
              </a:xfrm>
              <a:custGeom>
                <a:avLst/>
                <a:gdLst>
                  <a:gd name="connsiteX0" fmla="*/ 51247 w 51246"/>
                  <a:gd name="connsiteY0" fmla="*/ 28026 h 56051"/>
                  <a:gd name="connsiteX1" fmla="*/ 25623 w 51246"/>
                  <a:gd name="connsiteY1" fmla="*/ 56051 h 56051"/>
                  <a:gd name="connsiteX2" fmla="*/ 0 w 51246"/>
                  <a:gd name="connsiteY2" fmla="*/ 28026 h 56051"/>
                  <a:gd name="connsiteX3" fmla="*/ 25623 w 51246"/>
                  <a:gd name="connsiteY3" fmla="*/ 0 h 56051"/>
                  <a:gd name="connsiteX4" fmla="*/ 51247 w 51246"/>
                  <a:gd name="connsiteY4" fmla="*/ 28026 h 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46" h="56051">
                    <a:moveTo>
                      <a:pt x="51247" y="28026"/>
                    </a:moveTo>
                    <a:cubicBezTo>
                      <a:pt x="51247" y="43504"/>
                      <a:pt x="39775" y="56051"/>
                      <a:pt x="25623" y="56051"/>
                    </a:cubicBezTo>
                    <a:cubicBezTo>
                      <a:pt x="11472" y="56051"/>
                      <a:pt x="0" y="43504"/>
                      <a:pt x="0" y="28026"/>
                    </a:cubicBezTo>
                    <a:cubicBezTo>
                      <a:pt x="0" y="12548"/>
                      <a:pt x="11472" y="0"/>
                      <a:pt x="25623" y="0"/>
                    </a:cubicBezTo>
                    <a:cubicBezTo>
                      <a:pt x="39775" y="0"/>
                      <a:pt x="51247" y="12548"/>
                      <a:pt x="51247" y="28026"/>
                    </a:cubicBezTo>
                    <a:close/>
                  </a:path>
                </a:pathLst>
              </a:custGeom>
              <a:solidFill>
                <a:srgbClr val="263238"/>
              </a:solidFill>
              <a:ln w="891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FDC3133-C390-AA24-0F3D-ACA91BFE070F}"/>
                  </a:ext>
                </a:extLst>
              </p:cNvPr>
              <p:cNvSpPr/>
              <p:nvPr/>
            </p:nvSpPr>
            <p:spPr>
              <a:xfrm>
                <a:off x="7495216" y="2732755"/>
                <a:ext cx="60353" cy="66011"/>
              </a:xfrm>
              <a:custGeom>
                <a:avLst/>
                <a:gdLst>
                  <a:gd name="connsiteX0" fmla="*/ 30177 w 60353"/>
                  <a:gd name="connsiteY0" fmla="*/ 66011 h 66011"/>
                  <a:gd name="connsiteX1" fmla="*/ 0 w 60353"/>
                  <a:gd name="connsiteY1" fmla="*/ 33006 h 66011"/>
                  <a:gd name="connsiteX2" fmla="*/ 30177 w 60353"/>
                  <a:gd name="connsiteY2" fmla="*/ 0 h 66011"/>
                  <a:gd name="connsiteX3" fmla="*/ 60353 w 60353"/>
                  <a:gd name="connsiteY3" fmla="*/ 33006 h 66011"/>
                  <a:gd name="connsiteX4" fmla="*/ 60353 w 60353"/>
                  <a:gd name="connsiteY4" fmla="*/ 33103 h 66011"/>
                  <a:gd name="connsiteX5" fmla="*/ 30266 w 60353"/>
                  <a:gd name="connsiteY5" fmla="*/ 66011 h 66011"/>
                  <a:gd name="connsiteX6" fmla="*/ 30177 w 60353"/>
                  <a:gd name="connsiteY6" fmla="*/ 66011 h 66011"/>
                  <a:gd name="connsiteX7" fmla="*/ 30177 w 60353"/>
                  <a:gd name="connsiteY7" fmla="*/ 9863 h 66011"/>
                  <a:gd name="connsiteX8" fmla="*/ 8928 w 60353"/>
                  <a:gd name="connsiteY8" fmla="*/ 33103 h 66011"/>
                  <a:gd name="connsiteX9" fmla="*/ 30177 w 60353"/>
                  <a:gd name="connsiteY9" fmla="*/ 56344 h 66011"/>
                  <a:gd name="connsiteX10" fmla="*/ 51425 w 60353"/>
                  <a:gd name="connsiteY10" fmla="*/ 33103 h 66011"/>
                  <a:gd name="connsiteX11" fmla="*/ 30177 w 60353"/>
                  <a:gd name="connsiteY11" fmla="*/ 9863 h 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353" h="66011">
                    <a:moveTo>
                      <a:pt x="30177" y="66011"/>
                    </a:moveTo>
                    <a:cubicBezTo>
                      <a:pt x="13508" y="66011"/>
                      <a:pt x="0" y="51237"/>
                      <a:pt x="0" y="33006"/>
                    </a:cubicBezTo>
                    <a:cubicBezTo>
                      <a:pt x="0" y="14774"/>
                      <a:pt x="13508" y="0"/>
                      <a:pt x="30177" y="0"/>
                    </a:cubicBezTo>
                    <a:cubicBezTo>
                      <a:pt x="46845" y="0"/>
                      <a:pt x="60353" y="14774"/>
                      <a:pt x="60353" y="33006"/>
                    </a:cubicBezTo>
                    <a:cubicBezTo>
                      <a:pt x="60353" y="33035"/>
                      <a:pt x="60353" y="33074"/>
                      <a:pt x="60353" y="33103"/>
                    </a:cubicBezTo>
                    <a:cubicBezTo>
                      <a:pt x="60353" y="51276"/>
                      <a:pt x="46881" y="66011"/>
                      <a:pt x="30266" y="66011"/>
                    </a:cubicBezTo>
                    <a:cubicBezTo>
                      <a:pt x="30239" y="66011"/>
                      <a:pt x="30203" y="66011"/>
                      <a:pt x="30177" y="66011"/>
                    </a:cubicBezTo>
                    <a:close/>
                    <a:moveTo>
                      <a:pt x="30177" y="9863"/>
                    </a:moveTo>
                    <a:cubicBezTo>
                      <a:pt x="18445" y="9863"/>
                      <a:pt x="8928" y="20272"/>
                      <a:pt x="8928" y="33103"/>
                    </a:cubicBezTo>
                    <a:cubicBezTo>
                      <a:pt x="8928" y="45935"/>
                      <a:pt x="18445" y="56344"/>
                      <a:pt x="30177" y="56344"/>
                    </a:cubicBezTo>
                    <a:cubicBezTo>
                      <a:pt x="41908" y="56344"/>
                      <a:pt x="51425" y="45935"/>
                      <a:pt x="51425" y="33103"/>
                    </a:cubicBezTo>
                    <a:cubicBezTo>
                      <a:pt x="51425" y="20272"/>
                      <a:pt x="41908" y="9863"/>
                      <a:pt x="30177" y="9863"/>
                    </a:cubicBezTo>
                    <a:close/>
                  </a:path>
                </a:pathLst>
              </a:custGeom>
              <a:solidFill>
                <a:srgbClr val="263238"/>
              </a:solidFill>
              <a:ln w="891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7169787-034E-AD98-A5F1-FD225DD8454B}"/>
                  </a:ext>
                </a:extLst>
              </p:cNvPr>
              <p:cNvSpPr/>
              <p:nvPr/>
            </p:nvSpPr>
            <p:spPr>
              <a:xfrm>
                <a:off x="7518697" y="2554569"/>
                <a:ext cx="130795" cy="216171"/>
              </a:xfrm>
              <a:custGeom>
                <a:avLst/>
                <a:gdLst>
                  <a:gd name="connsiteX0" fmla="*/ 126331 w 130795"/>
                  <a:gd name="connsiteY0" fmla="*/ 216172 h 216171"/>
                  <a:gd name="connsiteX1" fmla="*/ 0 w 130795"/>
                  <a:gd name="connsiteY1" fmla="*/ 216172 h 216171"/>
                  <a:gd name="connsiteX2" fmla="*/ 81691 w 130795"/>
                  <a:gd name="connsiteY2" fmla="*/ 2806 h 216171"/>
                  <a:gd name="connsiteX3" fmla="*/ 87628 w 130795"/>
                  <a:gd name="connsiteY3" fmla="*/ 463 h 216171"/>
                  <a:gd name="connsiteX4" fmla="*/ 89905 w 130795"/>
                  <a:gd name="connsiteY4" fmla="*/ 6615 h 216171"/>
                  <a:gd name="connsiteX5" fmla="*/ 13481 w 130795"/>
                  <a:gd name="connsiteY5" fmla="*/ 206407 h 216171"/>
                  <a:gd name="connsiteX6" fmla="*/ 126331 w 130795"/>
                  <a:gd name="connsiteY6" fmla="*/ 206407 h 216171"/>
                  <a:gd name="connsiteX7" fmla="*/ 130795 w 130795"/>
                  <a:gd name="connsiteY7" fmla="*/ 211289 h 216171"/>
                  <a:gd name="connsiteX8" fmla="*/ 126331 w 130795"/>
                  <a:gd name="connsiteY8" fmla="*/ 216172 h 21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795" h="216171">
                    <a:moveTo>
                      <a:pt x="126331" y="216172"/>
                    </a:moveTo>
                    <a:lnTo>
                      <a:pt x="0" y="216172"/>
                    </a:lnTo>
                    <a:lnTo>
                      <a:pt x="81691" y="2806"/>
                    </a:lnTo>
                    <a:cubicBezTo>
                      <a:pt x="82745" y="365"/>
                      <a:pt x="85396" y="-680"/>
                      <a:pt x="87628" y="463"/>
                    </a:cubicBezTo>
                    <a:cubicBezTo>
                      <a:pt x="89744" y="1556"/>
                      <a:pt x="90735" y="4232"/>
                      <a:pt x="89905" y="6615"/>
                    </a:cubicBezTo>
                    <a:lnTo>
                      <a:pt x="13481" y="206407"/>
                    </a:lnTo>
                    <a:lnTo>
                      <a:pt x="126331" y="206407"/>
                    </a:lnTo>
                    <a:cubicBezTo>
                      <a:pt x="128795" y="206407"/>
                      <a:pt x="130795" y="208594"/>
                      <a:pt x="130795" y="211289"/>
                    </a:cubicBezTo>
                    <a:cubicBezTo>
                      <a:pt x="130795" y="213984"/>
                      <a:pt x="128795" y="216172"/>
                      <a:pt x="126331" y="216172"/>
                    </a:cubicBezTo>
                    <a:close/>
                  </a:path>
                </a:pathLst>
              </a:custGeom>
              <a:solidFill>
                <a:srgbClr val="263238"/>
              </a:solidFill>
              <a:ln w="8915" cap="flat">
                <a:noFill/>
                <a:prstDash val="solid"/>
                <a:miter/>
              </a:ln>
            </p:spPr>
            <p:txBody>
              <a:bodyPr rtlCol="0" anchor="ctr"/>
              <a:lstStyle/>
              <a:p>
                <a:endParaRPr lang="zh-CN" altLang="en-US"/>
              </a:p>
            </p:txBody>
          </p:sp>
        </p:grpSp>
        <p:grpSp>
          <p:nvGrpSpPr>
            <p:cNvPr id="54" name="图形 17">
              <a:extLst>
                <a:ext uri="{FF2B5EF4-FFF2-40B4-BE49-F238E27FC236}">
                  <a16:creationId xmlns:a16="http://schemas.microsoft.com/office/drawing/2014/main" id="{724F90EF-DB5B-3DD6-9403-ABE50333B3F0}"/>
                </a:ext>
              </a:extLst>
            </p:cNvPr>
            <p:cNvGrpSpPr/>
            <p:nvPr/>
          </p:nvGrpSpPr>
          <p:grpSpPr>
            <a:xfrm>
              <a:off x="5858803" y="2372719"/>
              <a:ext cx="5510986" cy="1850076"/>
              <a:chOff x="5858803" y="2372719"/>
              <a:chExt cx="5510986" cy="1850076"/>
            </a:xfrm>
            <a:solidFill>
              <a:srgbClr val="263238"/>
            </a:solidFill>
          </p:grpSpPr>
          <p:sp>
            <p:nvSpPr>
              <p:cNvPr id="55" name="任意多边形: 形状 54">
                <a:extLst>
                  <a:ext uri="{FF2B5EF4-FFF2-40B4-BE49-F238E27FC236}">
                    <a16:creationId xmlns:a16="http://schemas.microsoft.com/office/drawing/2014/main" id="{B91155D1-C798-DDE0-0DDA-6E4A2229536F}"/>
                  </a:ext>
                </a:extLst>
              </p:cNvPr>
              <p:cNvSpPr/>
              <p:nvPr/>
            </p:nvSpPr>
            <p:spPr>
              <a:xfrm>
                <a:off x="5871570" y="2438242"/>
                <a:ext cx="579070" cy="94232"/>
              </a:xfrm>
              <a:custGeom>
                <a:avLst/>
                <a:gdLst>
                  <a:gd name="connsiteX0" fmla="*/ 579070 w 579070"/>
                  <a:gd name="connsiteY0" fmla="*/ 94232 h 94232"/>
                  <a:gd name="connsiteX1" fmla="*/ 0 w 579070"/>
                  <a:gd name="connsiteY1" fmla="*/ 94232 h 94232"/>
                  <a:gd name="connsiteX2" fmla="*/ 8214 w 579070"/>
                  <a:gd name="connsiteY2" fmla="*/ 0 h 94232"/>
                  <a:gd name="connsiteX3" fmla="*/ 579070 w 579070"/>
                  <a:gd name="connsiteY3" fmla="*/ 0 h 94232"/>
                  <a:gd name="connsiteX4" fmla="*/ 9821 w 579070"/>
                  <a:gd name="connsiteY4" fmla="*/ 84467 h 94232"/>
                  <a:gd name="connsiteX5" fmla="*/ 570142 w 579070"/>
                  <a:gd name="connsiteY5" fmla="*/ 84467 h 94232"/>
                  <a:gd name="connsiteX6" fmla="*/ 570142 w 579070"/>
                  <a:gd name="connsiteY6" fmla="*/ 9765 h 94232"/>
                  <a:gd name="connsiteX7" fmla="*/ 16606 w 579070"/>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232">
                    <a:moveTo>
                      <a:pt x="579070" y="94232"/>
                    </a:moveTo>
                    <a:lnTo>
                      <a:pt x="0" y="94232"/>
                    </a:lnTo>
                    <a:lnTo>
                      <a:pt x="8214" y="0"/>
                    </a:lnTo>
                    <a:lnTo>
                      <a:pt x="579070" y="0"/>
                    </a:lnTo>
                    <a:close/>
                    <a:moveTo>
                      <a:pt x="9821" y="84467"/>
                    </a:moveTo>
                    <a:lnTo>
                      <a:pt x="570142" y="84467"/>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2A9CB18-B6AA-C01C-A927-53BFED734C9E}"/>
                  </a:ext>
                </a:extLst>
              </p:cNvPr>
              <p:cNvSpPr/>
              <p:nvPr/>
            </p:nvSpPr>
            <p:spPr>
              <a:xfrm>
                <a:off x="5871570" y="252271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BC929A8E-CC13-7A55-3DCA-5C3F5825750A}"/>
                  </a:ext>
                </a:extLst>
              </p:cNvPr>
              <p:cNvSpPr/>
              <p:nvPr/>
            </p:nvSpPr>
            <p:spPr>
              <a:xfrm>
                <a:off x="5871570" y="260727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557D474-1820-7C0D-5B65-F784B36E71EE}"/>
                  </a:ext>
                </a:extLst>
              </p:cNvPr>
              <p:cNvSpPr/>
              <p:nvPr/>
            </p:nvSpPr>
            <p:spPr>
              <a:xfrm>
                <a:off x="5871570" y="269183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889034D-18C1-8DF7-3FAD-52D9FCC55F43}"/>
                  </a:ext>
                </a:extLst>
              </p:cNvPr>
              <p:cNvSpPr/>
              <p:nvPr/>
            </p:nvSpPr>
            <p:spPr>
              <a:xfrm>
                <a:off x="5871570" y="277640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AC8BEBB-E047-3DFB-4360-CD2C2322CC3B}"/>
                  </a:ext>
                </a:extLst>
              </p:cNvPr>
              <p:cNvSpPr/>
              <p:nvPr/>
            </p:nvSpPr>
            <p:spPr>
              <a:xfrm>
                <a:off x="5871570" y="286096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8F81E526-9B6E-0B3D-6E36-F9AD2EC53C33}"/>
                  </a:ext>
                </a:extLst>
              </p:cNvPr>
              <p:cNvSpPr/>
              <p:nvPr/>
            </p:nvSpPr>
            <p:spPr>
              <a:xfrm>
                <a:off x="5871570" y="294553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E30D735F-CE71-0DD2-21D1-25769932A449}"/>
                  </a:ext>
                </a:extLst>
              </p:cNvPr>
              <p:cNvSpPr/>
              <p:nvPr/>
            </p:nvSpPr>
            <p:spPr>
              <a:xfrm>
                <a:off x="5871570" y="303009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06686B24-4695-C883-A224-F11C73E98BB0}"/>
                  </a:ext>
                </a:extLst>
              </p:cNvPr>
              <p:cNvSpPr/>
              <p:nvPr/>
            </p:nvSpPr>
            <p:spPr>
              <a:xfrm>
                <a:off x="5871570" y="311466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F4D1A78A-7314-7246-E176-DDD34B9416EC}"/>
                  </a:ext>
                </a:extLst>
              </p:cNvPr>
              <p:cNvSpPr/>
              <p:nvPr/>
            </p:nvSpPr>
            <p:spPr>
              <a:xfrm>
                <a:off x="5871570" y="319922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6523434-8B5F-B5F1-C72E-DC3CC15A7C29}"/>
                  </a:ext>
                </a:extLst>
              </p:cNvPr>
              <p:cNvSpPr/>
              <p:nvPr/>
            </p:nvSpPr>
            <p:spPr>
              <a:xfrm>
                <a:off x="5871570" y="3283794"/>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936B5C4E-C0A5-5F42-631E-A419481DFF54}"/>
                  </a:ext>
                </a:extLst>
              </p:cNvPr>
              <p:cNvSpPr/>
              <p:nvPr/>
            </p:nvSpPr>
            <p:spPr>
              <a:xfrm>
                <a:off x="5871570" y="3368359"/>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1D7C0DB4-802A-561E-6108-9398232665A3}"/>
                  </a:ext>
                </a:extLst>
              </p:cNvPr>
              <p:cNvSpPr/>
              <p:nvPr/>
            </p:nvSpPr>
            <p:spPr>
              <a:xfrm>
                <a:off x="5871570" y="345292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CAF3D75D-9EB2-8A7A-F1EA-E23A698F4096}"/>
                  </a:ext>
                </a:extLst>
              </p:cNvPr>
              <p:cNvSpPr/>
              <p:nvPr/>
            </p:nvSpPr>
            <p:spPr>
              <a:xfrm>
                <a:off x="5871570" y="3537488"/>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31453D9-E5D0-B0BD-9F1B-2714CF5203A8}"/>
                  </a:ext>
                </a:extLst>
              </p:cNvPr>
              <p:cNvSpPr/>
              <p:nvPr/>
            </p:nvSpPr>
            <p:spPr>
              <a:xfrm>
                <a:off x="5871570" y="362205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75683D3F-CD3A-B0D8-1F48-EEDB45738581}"/>
                  </a:ext>
                </a:extLst>
              </p:cNvPr>
              <p:cNvSpPr/>
              <p:nvPr/>
            </p:nvSpPr>
            <p:spPr>
              <a:xfrm>
                <a:off x="5871570" y="3706423"/>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D829574-9423-EA70-B291-0565B90E536C}"/>
                  </a:ext>
                </a:extLst>
              </p:cNvPr>
              <p:cNvSpPr/>
              <p:nvPr/>
            </p:nvSpPr>
            <p:spPr>
              <a:xfrm>
                <a:off x="5871570" y="379089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374 h 94329"/>
                  <a:gd name="connsiteX7" fmla="*/ 16606 w 579070"/>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374"/>
                    </a:lnTo>
                    <a:lnTo>
                      <a:pt x="16606" y="9374"/>
                    </a:lnTo>
                    <a:close/>
                  </a:path>
                </a:pathLst>
              </a:custGeom>
              <a:solidFill>
                <a:srgbClr val="263238"/>
              </a:solidFill>
              <a:ln w="891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26FDE64-F0A3-9F6B-389A-CB2DDF6999E9}"/>
                  </a:ext>
                </a:extLst>
              </p:cNvPr>
              <p:cNvSpPr/>
              <p:nvPr/>
            </p:nvSpPr>
            <p:spPr>
              <a:xfrm>
                <a:off x="5871570" y="3875260"/>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1C13F56B-C354-31F7-0923-23F992F58158}"/>
                  </a:ext>
                </a:extLst>
              </p:cNvPr>
              <p:cNvSpPr/>
              <p:nvPr/>
            </p:nvSpPr>
            <p:spPr>
              <a:xfrm>
                <a:off x="5871570" y="3959825"/>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E8CA8BE0-27B0-82BC-E9DD-40D9275E11AE}"/>
                  </a:ext>
                </a:extLst>
              </p:cNvPr>
              <p:cNvSpPr/>
              <p:nvPr/>
            </p:nvSpPr>
            <p:spPr>
              <a:xfrm>
                <a:off x="5871570" y="4044097"/>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10058 h 94329"/>
                  <a:gd name="connsiteX7" fmla="*/ 16606 w 579070"/>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10058"/>
                    </a:lnTo>
                    <a:lnTo>
                      <a:pt x="16606" y="10058"/>
                    </a:lnTo>
                    <a:close/>
                  </a:path>
                </a:pathLst>
              </a:custGeom>
              <a:solidFill>
                <a:srgbClr val="263238"/>
              </a:solidFill>
              <a:ln w="891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B4A28844-A09D-FB3F-35BC-A0F7BB6367A1}"/>
                  </a:ext>
                </a:extLst>
              </p:cNvPr>
              <p:cNvSpPr/>
              <p:nvPr/>
            </p:nvSpPr>
            <p:spPr>
              <a:xfrm>
                <a:off x="5871570" y="4128466"/>
                <a:ext cx="579070" cy="94329"/>
              </a:xfrm>
              <a:custGeom>
                <a:avLst/>
                <a:gdLst>
                  <a:gd name="connsiteX0" fmla="*/ 579070 w 579070"/>
                  <a:gd name="connsiteY0" fmla="*/ 94330 h 94329"/>
                  <a:gd name="connsiteX1" fmla="*/ 0 w 579070"/>
                  <a:gd name="connsiteY1" fmla="*/ 94330 h 94329"/>
                  <a:gd name="connsiteX2" fmla="*/ 8214 w 579070"/>
                  <a:gd name="connsiteY2" fmla="*/ 0 h 94329"/>
                  <a:gd name="connsiteX3" fmla="*/ 579070 w 579070"/>
                  <a:gd name="connsiteY3" fmla="*/ 0 h 94329"/>
                  <a:gd name="connsiteX4" fmla="*/ 9821 w 579070"/>
                  <a:gd name="connsiteY4" fmla="*/ 84565 h 94329"/>
                  <a:gd name="connsiteX5" fmla="*/ 570142 w 579070"/>
                  <a:gd name="connsiteY5" fmla="*/ 84565 h 94329"/>
                  <a:gd name="connsiteX6" fmla="*/ 570142 w 579070"/>
                  <a:gd name="connsiteY6" fmla="*/ 9765 h 94329"/>
                  <a:gd name="connsiteX7" fmla="*/ 16606 w 579070"/>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70" h="94329">
                    <a:moveTo>
                      <a:pt x="579070" y="94330"/>
                    </a:moveTo>
                    <a:lnTo>
                      <a:pt x="0" y="94330"/>
                    </a:lnTo>
                    <a:lnTo>
                      <a:pt x="8214"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42EC9BD-4725-B3B8-8EEC-A78F0BFF75BD}"/>
                  </a:ext>
                </a:extLst>
              </p:cNvPr>
              <p:cNvSpPr/>
              <p:nvPr/>
            </p:nvSpPr>
            <p:spPr>
              <a:xfrm>
                <a:off x="6449569"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6CA7E15-B98D-5F4D-2E28-AE3DF8FFC63A}"/>
                  </a:ext>
                </a:extLst>
              </p:cNvPr>
              <p:cNvSpPr/>
              <p:nvPr/>
            </p:nvSpPr>
            <p:spPr>
              <a:xfrm>
                <a:off x="6449569"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5F30547-819E-353E-ADDC-D30C6B883FB4}"/>
                  </a:ext>
                </a:extLst>
              </p:cNvPr>
              <p:cNvSpPr/>
              <p:nvPr/>
            </p:nvSpPr>
            <p:spPr>
              <a:xfrm>
                <a:off x="6449569"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341B210-3A45-CC66-5E9F-9CC012F98ACB}"/>
                  </a:ext>
                </a:extLst>
              </p:cNvPr>
              <p:cNvSpPr/>
              <p:nvPr/>
            </p:nvSpPr>
            <p:spPr>
              <a:xfrm>
                <a:off x="6449569"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0334F8E-18AE-9B1A-D23A-99B9C54EAB3F}"/>
                  </a:ext>
                </a:extLst>
              </p:cNvPr>
              <p:cNvSpPr/>
              <p:nvPr/>
            </p:nvSpPr>
            <p:spPr>
              <a:xfrm>
                <a:off x="6449569"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BCFDCE7E-802C-0C36-3A1C-0DF4C716D4D1}"/>
                  </a:ext>
                </a:extLst>
              </p:cNvPr>
              <p:cNvSpPr/>
              <p:nvPr/>
            </p:nvSpPr>
            <p:spPr>
              <a:xfrm>
                <a:off x="6449569"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63396802-D2EA-C88F-23F9-575758E1A83C}"/>
                  </a:ext>
                </a:extLst>
              </p:cNvPr>
              <p:cNvSpPr/>
              <p:nvPr/>
            </p:nvSpPr>
            <p:spPr>
              <a:xfrm>
                <a:off x="6449569"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BF57328B-977C-F8F9-F7A3-F9775E033FD5}"/>
                  </a:ext>
                </a:extLst>
              </p:cNvPr>
              <p:cNvSpPr/>
              <p:nvPr/>
            </p:nvSpPr>
            <p:spPr>
              <a:xfrm>
                <a:off x="6449569"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51E65AA-C7E1-A9E2-5EBB-8D04FE337296}"/>
                  </a:ext>
                </a:extLst>
              </p:cNvPr>
              <p:cNvSpPr/>
              <p:nvPr/>
            </p:nvSpPr>
            <p:spPr>
              <a:xfrm>
                <a:off x="6449569"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260037F-652F-9AB5-8CC3-11CC2FE25B64}"/>
                  </a:ext>
                </a:extLst>
              </p:cNvPr>
              <p:cNvSpPr/>
              <p:nvPr/>
            </p:nvSpPr>
            <p:spPr>
              <a:xfrm>
                <a:off x="6449569"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9209842F-74A7-283F-E947-9498FFAC3BC3}"/>
                  </a:ext>
                </a:extLst>
              </p:cNvPr>
              <p:cNvSpPr/>
              <p:nvPr/>
            </p:nvSpPr>
            <p:spPr>
              <a:xfrm>
                <a:off x="6449569"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5B49E8D-FD2C-5EA5-C86F-C22DEDE5F359}"/>
                  </a:ext>
                </a:extLst>
              </p:cNvPr>
              <p:cNvSpPr/>
              <p:nvPr/>
            </p:nvSpPr>
            <p:spPr>
              <a:xfrm>
                <a:off x="6449569"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744DE1D1-A43E-EA41-13CE-79F6E9FA0391}"/>
                  </a:ext>
                </a:extLst>
              </p:cNvPr>
              <p:cNvSpPr/>
              <p:nvPr/>
            </p:nvSpPr>
            <p:spPr>
              <a:xfrm>
                <a:off x="6449569"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00CD648C-669C-1E36-E27D-58CD2E590384}"/>
                  </a:ext>
                </a:extLst>
              </p:cNvPr>
              <p:cNvSpPr/>
              <p:nvPr/>
            </p:nvSpPr>
            <p:spPr>
              <a:xfrm>
                <a:off x="6449569"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BD77789D-9D37-D808-8EDA-F9E726F5EF58}"/>
                  </a:ext>
                </a:extLst>
              </p:cNvPr>
              <p:cNvSpPr/>
              <p:nvPr/>
            </p:nvSpPr>
            <p:spPr>
              <a:xfrm>
                <a:off x="6449569"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4021A7B0-C8DD-6492-BD61-F4B4C3420C43}"/>
                  </a:ext>
                </a:extLst>
              </p:cNvPr>
              <p:cNvSpPr/>
              <p:nvPr/>
            </p:nvSpPr>
            <p:spPr>
              <a:xfrm>
                <a:off x="6449569"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303B8BF-1000-02CF-E93A-5E957A8177F2}"/>
                  </a:ext>
                </a:extLst>
              </p:cNvPr>
              <p:cNvSpPr/>
              <p:nvPr/>
            </p:nvSpPr>
            <p:spPr>
              <a:xfrm>
                <a:off x="6449569"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7CF5DB59-207B-75C9-3D29-B2E34AA075DA}"/>
                  </a:ext>
                </a:extLst>
              </p:cNvPr>
              <p:cNvSpPr/>
              <p:nvPr/>
            </p:nvSpPr>
            <p:spPr>
              <a:xfrm>
                <a:off x="6449569"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826B535-F583-0172-33D8-66873FA6E276}"/>
                  </a:ext>
                </a:extLst>
              </p:cNvPr>
              <p:cNvSpPr/>
              <p:nvPr/>
            </p:nvSpPr>
            <p:spPr>
              <a:xfrm>
                <a:off x="6449569"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934C3DBD-E6E7-5B52-05F7-DD613566420D}"/>
                  </a:ext>
                </a:extLst>
              </p:cNvPr>
              <p:cNvSpPr/>
              <p:nvPr/>
            </p:nvSpPr>
            <p:spPr>
              <a:xfrm>
                <a:off x="6449569"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04CCAA8F-D28C-DCFB-2806-E443D135B615}"/>
                  </a:ext>
                </a:extLst>
              </p:cNvPr>
              <p:cNvSpPr/>
              <p:nvPr/>
            </p:nvSpPr>
            <p:spPr>
              <a:xfrm>
                <a:off x="6449569"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BB1DE5FC-E80D-6D44-E9FE-B6F181A9EC73}"/>
                  </a:ext>
                </a:extLst>
              </p:cNvPr>
              <p:cNvSpPr/>
              <p:nvPr/>
            </p:nvSpPr>
            <p:spPr>
              <a:xfrm>
                <a:off x="5858803" y="2372719"/>
                <a:ext cx="1198137" cy="73530"/>
              </a:xfrm>
              <a:custGeom>
                <a:avLst/>
                <a:gdLst>
                  <a:gd name="connsiteX0" fmla="*/ 1198138 w 1198137"/>
                  <a:gd name="connsiteY0" fmla="*/ 73530 h 73530"/>
                  <a:gd name="connsiteX1" fmla="*/ 0 w 1198137"/>
                  <a:gd name="connsiteY1" fmla="*/ 73530 h 73530"/>
                  <a:gd name="connsiteX2" fmla="*/ 0 w 1198137"/>
                  <a:gd name="connsiteY2" fmla="*/ 0 h 73530"/>
                  <a:gd name="connsiteX3" fmla="*/ 1198138 w 1198137"/>
                  <a:gd name="connsiteY3" fmla="*/ 0 h 73530"/>
                  <a:gd name="connsiteX4" fmla="*/ 8928 w 1198137"/>
                  <a:gd name="connsiteY4" fmla="*/ 63765 h 73530"/>
                  <a:gd name="connsiteX5" fmla="*/ 1189210 w 1198137"/>
                  <a:gd name="connsiteY5" fmla="*/ 63765 h 73530"/>
                  <a:gd name="connsiteX6" fmla="*/ 1189210 w 1198137"/>
                  <a:gd name="connsiteY6" fmla="*/ 9765 h 73530"/>
                  <a:gd name="connsiteX7" fmla="*/ 8928 w 1198137"/>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137" h="73530">
                    <a:moveTo>
                      <a:pt x="1198138" y="73530"/>
                    </a:moveTo>
                    <a:lnTo>
                      <a:pt x="0" y="73530"/>
                    </a:lnTo>
                    <a:lnTo>
                      <a:pt x="0" y="0"/>
                    </a:lnTo>
                    <a:lnTo>
                      <a:pt x="1198138" y="0"/>
                    </a:lnTo>
                    <a:close/>
                    <a:moveTo>
                      <a:pt x="8928" y="63765"/>
                    </a:moveTo>
                    <a:lnTo>
                      <a:pt x="1189210" y="63765"/>
                    </a:lnTo>
                    <a:lnTo>
                      <a:pt x="118921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4B0E9C42-05F0-C817-7FD7-DF1DB10E6F17}"/>
                  </a:ext>
                </a:extLst>
              </p:cNvPr>
              <p:cNvSpPr/>
              <p:nvPr/>
            </p:nvSpPr>
            <p:spPr>
              <a:xfrm>
                <a:off x="7048012"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0B670D8-AF7A-07AC-F56D-9AAB8BCA5027}"/>
                  </a:ext>
                </a:extLst>
              </p:cNvPr>
              <p:cNvSpPr/>
              <p:nvPr/>
            </p:nvSpPr>
            <p:spPr>
              <a:xfrm>
                <a:off x="7034977"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FD402698-7FEE-CABB-FDB7-172633D88716}"/>
                  </a:ext>
                </a:extLst>
              </p:cNvPr>
              <p:cNvSpPr/>
              <p:nvPr/>
            </p:nvSpPr>
            <p:spPr>
              <a:xfrm>
                <a:off x="7044888"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DE1F37D-D425-252C-5A3D-EA5EC0D92A81}"/>
                  </a:ext>
                </a:extLst>
              </p:cNvPr>
              <p:cNvSpPr/>
              <p:nvPr/>
            </p:nvSpPr>
            <p:spPr>
              <a:xfrm>
                <a:off x="7040424" y="3557507"/>
                <a:ext cx="24909" cy="38376"/>
              </a:xfrm>
              <a:custGeom>
                <a:avLst/>
                <a:gdLst>
                  <a:gd name="connsiteX0" fmla="*/ 24909 w 24909"/>
                  <a:gd name="connsiteY0" fmla="*/ 38377 h 38376"/>
                  <a:gd name="connsiteX1" fmla="*/ 0 w 24909"/>
                  <a:gd name="connsiteY1" fmla="*/ 38377 h 38376"/>
                  <a:gd name="connsiteX2" fmla="*/ 0 w 24909"/>
                  <a:gd name="connsiteY2" fmla="*/ 0 h 38376"/>
                  <a:gd name="connsiteX3" fmla="*/ 24909 w 24909"/>
                  <a:gd name="connsiteY3" fmla="*/ 0 h 38376"/>
                  <a:gd name="connsiteX4" fmla="*/ 8928 w 24909"/>
                  <a:gd name="connsiteY4" fmla="*/ 28612 h 38376"/>
                  <a:gd name="connsiteX5" fmla="*/ 15981 w 24909"/>
                  <a:gd name="connsiteY5" fmla="*/ 28612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58DC8897-6EAA-30D4-0B02-DFF4FEB3DE87}"/>
                  </a:ext>
                </a:extLst>
              </p:cNvPr>
              <p:cNvSpPr/>
              <p:nvPr/>
            </p:nvSpPr>
            <p:spPr>
              <a:xfrm>
                <a:off x="7030513"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7E7F640-6123-3022-2C18-ED2698E08F95}"/>
                  </a:ext>
                </a:extLst>
              </p:cNvPr>
              <p:cNvSpPr/>
              <p:nvPr/>
            </p:nvSpPr>
            <p:spPr>
              <a:xfrm>
                <a:off x="7026049" y="3202939"/>
                <a:ext cx="24909" cy="38376"/>
              </a:xfrm>
              <a:custGeom>
                <a:avLst/>
                <a:gdLst>
                  <a:gd name="connsiteX0" fmla="*/ 24909 w 24909"/>
                  <a:gd name="connsiteY0" fmla="*/ 38376 h 38376"/>
                  <a:gd name="connsiteX1" fmla="*/ 0 w 24909"/>
                  <a:gd name="connsiteY1" fmla="*/ 38376 h 38376"/>
                  <a:gd name="connsiteX2" fmla="*/ 0 w 24909"/>
                  <a:gd name="connsiteY2" fmla="*/ 0 h 38376"/>
                  <a:gd name="connsiteX3" fmla="*/ 24909 w 24909"/>
                  <a:gd name="connsiteY3" fmla="*/ 0 h 38376"/>
                  <a:gd name="connsiteX4" fmla="*/ 8928 w 24909"/>
                  <a:gd name="connsiteY4" fmla="*/ 28611 h 38376"/>
                  <a:gd name="connsiteX5" fmla="*/ 15981 w 24909"/>
                  <a:gd name="connsiteY5" fmla="*/ 28611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6"/>
                    </a:moveTo>
                    <a:lnTo>
                      <a:pt x="0" y="38376"/>
                    </a:lnTo>
                    <a:lnTo>
                      <a:pt x="0" y="0"/>
                    </a:lnTo>
                    <a:lnTo>
                      <a:pt x="24909" y="0"/>
                    </a:lnTo>
                    <a:close/>
                    <a:moveTo>
                      <a:pt x="8928" y="28611"/>
                    </a:moveTo>
                    <a:lnTo>
                      <a:pt x="15981" y="28611"/>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5675BDA4-58AC-155C-8FD7-8F51C9F54B08}"/>
                  </a:ext>
                </a:extLst>
              </p:cNvPr>
              <p:cNvSpPr/>
              <p:nvPr/>
            </p:nvSpPr>
            <p:spPr>
              <a:xfrm>
                <a:off x="8023754"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B271DEBA-C81A-8438-937E-CCA17165C4CB}"/>
                  </a:ext>
                </a:extLst>
              </p:cNvPr>
              <p:cNvSpPr/>
              <p:nvPr/>
            </p:nvSpPr>
            <p:spPr>
              <a:xfrm>
                <a:off x="8023754"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8CFBD849-361A-47A5-DF51-3F4A926EF315}"/>
                  </a:ext>
                </a:extLst>
              </p:cNvPr>
              <p:cNvSpPr/>
              <p:nvPr/>
            </p:nvSpPr>
            <p:spPr>
              <a:xfrm>
                <a:off x="8023754"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29B3E783-8866-860F-EE90-D797229939C6}"/>
                  </a:ext>
                </a:extLst>
              </p:cNvPr>
              <p:cNvSpPr/>
              <p:nvPr/>
            </p:nvSpPr>
            <p:spPr>
              <a:xfrm>
                <a:off x="8023754"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CBAAFE95-2A3E-76A9-E40F-0CB55A324C87}"/>
                  </a:ext>
                </a:extLst>
              </p:cNvPr>
              <p:cNvSpPr/>
              <p:nvPr/>
            </p:nvSpPr>
            <p:spPr>
              <a:xfrm>
                <a:off x="8023754"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18250D51-6FEB-27BB-0663-FE71649F9CEE}"/>
                  </a:ext>
                </a:extLst>
              </p:cNvPr>
              <p:cNvSpPr/>
              <p:nvPr/>
            </p:nvSpPr>
            <p:spPr>
              <a:xfrm>
                <a:off x="8023754"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04DDCA9-EB48-824E-2BD2-B89EC591A5AD}"/>
                  </a:ext>
                </a:extLst>
              </p:cNvPr>
              <p:cNvSpPr/>
              <p:nvPr/>
            </p:nvSpPr>
            <p:spPr>
              <a:xfrm>
                <a:off x="8023754"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428FFC2-BF41-C4FF-BF05-FF9F25CB2A84}"/>
                  </a:ext>
                </a:extLst>
              </p:cNvPr>
              <p:cNvSpPr/>
              <p:nvPr/>
            </p:nvSpPr>
            <p:spPr>
              <a:xfrm>
                <a:off x="8023754"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91D861CB-CA41-3057-9E0E-E8F9787D78DD}"/>
                  </a:ext>
                </a:extLst>
              </p:cNvPr>
              <p:cNvSpPr/>
              <p:nvPr/>
            </p:nvSpPr>
            <p:spPr>
              <a:xfrm>
                <a:off x="8023754"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DD1F94A5-D679-C86F-D5FB-CABA1344F7BB}"/>
                  </a:ext>
                </a:extLst>
              </p:cNvPr>
              <p:cNvSpPr/>
              <p:nvPr/>
            </p:nvSpPr>
            <p:spPr>
              <a:xfrm>
                <a:off x="8023754"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CB79673A-7104-FE67-A306-55EFC469AD2E}"/>
                  </a:ext>
                </a:extLst>
              </p:cNvPr>
              <p:cNvSpPr/>
              <p:nvPr/>
            </p:nvSpPr>
            <p:spPr>
              <a:xfrm>
                <a:off x="8023754"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14F44DAE-CAC5-F5FF-1C02-E4CC70B2A99C}"/>
                  </a:ext>
                </a:extLst>
              </p:cNvPr>
              <p:cNvSpPr/>
              <p:nvPr/>
            </p:nvSpPr>
            <p:spPr>
              <a:xfrm>
                <a:off x="8023754"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C03D9900-32C1-6439-4C58-2B9D147C38EA}"/>
                  </a:ext>
                </a:extLst>
              </p:cNvPr>
              <p:cNvSpPr/>
              <p:nvPr/>
            </p:nvSpPr>
            <p:spPr>
              <a:xfrm>
                <a:off x="8023754"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25AE1511-CC06-AE80-276D-4A79D75698B6}"/>
                  </a:ext>
                </a:extLst>
              </p:cNvPr>
              <p:cNvSpPr/>
              <p:nvPr/>
            </p:nvSpPr>
            <p:spPr>
              <a:xfrm>
                <a:off x="8023754"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8171D2C-A0F0-1568-E774-D37F6A1461ED}"/>
                  </a:ext>
                </a:extLst>
              </p:cNvPr>
              <p:cNvSpPr/>
              <p:nvPr/>
            </p:nvSpPr>
            <p:spPr>
              <a:xfrm>
                <a:off x="8023754"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51EA75D9-1D3A-BE7F-D5FD-ACDAC26AB022}"/>
                  </a:ext>
                </a:extLst>
              </p:cNvPr>
              <p:cNvSpPr/>
              <p:nvPr/>
            </p:nvSpPr>
            <p:spPr>
              <a:xfrm>
                <a:off x="8023754"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18B4F7B-246D-342C-86E9-1A1BF64A2D45}"/>
                  </a:ext>
                </a:extLst>
              </p:cNvPr>
              <p:cNvSpPr/>
              <p:nvPr/>
            </p:nvSpPr>
            <p:spPr>
              <a:xfrm>
                <a:off x="8023754"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C8054373-6C81-3CA6-A15B-9A799D8790E7}"/>
                  </a:ext>
                </a:extLst>
              </p:cNvPr>
              <p:cNvSpPr/>
              <p:nvPr/>
            </p:nvSpPr>
            <p:spPr>
              <a:xfrm>
                <a:off x="8023754"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4AB8B3CD-FF01-C190-AD27-718430C4AEB7}"/>
                  </a:ext>
                </a:extLst>
              </p:cNvPr>
              <p:cNvSpPr/>
              <p:nvPr/>
            </p:nvSpPr>
            <p:spPr>
              <a:xfrm>
                <a:off x="8023754"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910 w 579159"/>
                  <a:gd name="connsiteY4" fmla="*/ 84565 h 94329"/>
                  <a:gd name="connsiteX5" fmla="*/ 570320 w 579159"/>
                  <a:gd name="connsiteY5" fmla="*/ 84565 h 94329"/>
                  <a:gd name="connsiteX6" fmla="*/ 570320 w 579159"/>
                  <a:gd name="connsiteY6" fmla="*/ 9765 h 94329"/>
                  <a:gd name="connsiteX7" fmla="*/ 16784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910" y="84565"/>
                    </a:moveTo>
                    <a:lnTo>
                      <a:pt x="570320" y="84565"/>
                    </a:lnTo>
                    <a:lnTo>
                      <a:pt x="570320" y="9765"/>
                    </a:lnTo>
                    <a:lnTo>
                      <a:pt x="16784" y="9765"/>
                    </a:lnTo>
                    <a:close/>
                  </a:path>
                </a:pathLst>
              </a:custGeom>
              <a:solidFill>
                <a:srgbClr val="263238"/>
              </a:solidFill>
              <a:ln w="891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24A46C52-AFC7-2155-7E82-636BC801C413}"/>
                  </a:ext>
                </a:extLst>
              </p:cNvPr>
              <p:cNvSpPr/>
              <p:nvPr/>
            </p:nvSpPr>
            <p:spPr>
              <a:xfrm>
                <a:off x="8023754"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82BCB76-E2A0-7F3A-5FFA-70C7DE533315}"/>
                  </a:ext>
                </a:extLst>
              </p:cNvPr>
              <p:cNvSpPr/>
              <p:nvPr/>
            </p:nvSpPr>
            <p:spPr>
              <a:xfrm>
                <a:off x="8023754"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F509AB6-C40B-97C5-4889-A516517FF880}"/>
                  </a:ext>
                </a:extLst>
              </p:cNvPr>
              <p:cNvSpPr/>
              <p:nvPr/>
            </p:nvSpPr>
            <p:spPr>
              <a:xfrm>
                <a:off x="8601842" y="2438242"/>
                <a:ext cx="579069" cy="94232"/>
              </a:xfrm>
              <a:custGeom>
                <a:avLst/>
                <a:gdLst>
                  <a:gd name="connsiteX0" fmla="*/ 579070 w 579069"/>
                  <a:gd name="connsiteY0" fmla="*/ 94232 h 94232"/>
                  <a:gd name="connsiteX1" fmla="*/ 0 w 579069"/>
                  <a:gd name="connsiteY1" fmla="*/ 94232 h 94232"/>
                  <a:gd name="connsiteX2" fmla="*/ 8303 w 579069"/>
                  <a:gd name="connsiteY2" fmla="*/ 0 h 94232"/>
                  <a:gd name="connsiteX3" fmla="*/ 579070 w 579069"/>
                  <a:gd name="connsiteY3" fmla="*/ 0 h 94232"/>
                  <a:gd name="connsiteX4" fmla="*/ 9821 w 579069"/>
                  <a:gd name="connsiteY4" fmla="*/ 84467 h 94232"/>
                  <a:gd name="connsiteX5" fmla="*/ 570142 w 579069"/>
                  <a:gd name="connsiteY5" fmla="*/ 84467 h 94232"/>
                  <a:gd name="connsiteX6" fmla="*/ 570142 w 579069"/>
                  <a:gd name="connsiteY6" fmla="*/ 9765 h 94232"/>
                  <a:gd name="connsiteX7" fmla="*/ 16606 w 57906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232">
                    <a:moveTo>
                      <a:pt x="579070" y="94232"/>
                    </a:moveTo>
                    <a:lnTo>
                      <a:pt x="0" y="94232"/>
                    </a:lnTo>
                    <a:lnTo>
                      <a:pt x="8303" y="0"/>
                    </a:lnTo>
                    <a:lnTo>
                      <a:pt x="579070" y="0"/>
                    </a:lnTo>
                    <a:close/>
                    <a:moveTo>
                      <a:pt x="9821" y="84467"/>
                    </a:moveTo>
                    <a:lnTo>
                      <a:pt x="570142" y="84467"/>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5D161A6-E4B1-179B-BEB1-DCF00BEFBBBA}"/>
                  </a:ext>
                </a:extLst>
              </p:cNvPr>
              <p:cNvSpPr/>
              <p:nvPr/>
            </p:nvSpPr>
            <p:spPr>
              <a:xfrm>
                <a:off x="8601842" y="252271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F7480B32-31C9-EF0C-E8A3-6723B657CA94}"/>
                  </a:ext>
                </a:extLst>
              </p:cNvPr>
              <p:cNvSpPr/>
              <p:nvPr/>
            </p:nvSpPr>
            <p:spPr>
              <a:xfrm>
                <a:off x="8601842" y="260727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AB94524-5B62-B493-A135-AB4C2072F6BC}"/>
                  </a:ext>
                </a:extLst>
              </p:cNvPr>
              <p:cNvSpPr/>
              <p:nvPr/>
            </p:nvSpPr>
            <p:spPr>
              <a:xfrm>
                <a:off x="8601842" y="269183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0A27DF73-E08C-9DF6-DA28-3863279A8E22}"/>
                  </a:ext>
                </a:extLst>
              </p:cNvPr>
              <p:cNvSpPr/>
              <p:nvPr/>
            </p:nvSpPr>
            <p:spPr>
              <a:xfrm>
                <a:off x="8601842" y="277640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61247C52-60DA-BBC3-6C81-7FA740458043}"/>
                  </a:ext>
                </a:extLst>
              </p:cNvPr>
              <p:cNvSpPr/>
              <p:nvPr/>
            </p:nvSpPr>
            <p:spPr>
              <a:xfrm>
                <a:off x="8601842" y="286096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9FB01D63-BD20-A448-3397-F262B3B138A6}"/>
                  </a:ext>
                </a:extLst>
              </p:cNvPr>
              <p:cNvSpPr/>
              <p:nvPr/>
            </p:nvSpPr>
            <p:spPr>
              <a:xfrm>
                <a:off x="8601842" y="294553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5FA36444-14C7-C50B-E458-637341617247}"/>
                  </a:ext>
                </a:extLst>
              </p:cNvPr>
              <p:cNvSpPr/>
              <p:nvPr/>
            </p:nvSpPr>
            <p:spPr>
              <a:xfrm>
                <a:off x="8601842" y="303009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4E6A2C86-8497-2F40-4F2B-61B6A21C0774}"/>
                  </a:ext>
                </a:extLst>
              </p:cNvPr>
              <p:cNvSpPr/>
              <p:nvPr/>
            </p:nvSpPr>
            <p:spPr>
              <a:xfrm>
                <a:off x="8601842" y="311466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F9A67281-9365-5B9C-B075-3EDB6804525F}"/>
                  </a:ext>
                </a:extLst>
              </p:cNvPr>
              <p:cNvSpPr/>
              <p:nvPr/>
            </p:nvSpPr>
            <p:spPr>
              <a:xfrm>
                <a:off x="8601842" y="319922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9A7AD50C-6F2D-AE59-2764-6ACB38577B1D}"/>
                  </a:ext>
                </a:extLst>
              </p:cNvPr>
              <p:cNvSpPr/>
              <p:nvPr/>
            </p:nvSpPr>
            <p:spPr>
              <a:xfrm>
                <a:off x="8601842" y="3283794"/>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0D7B9C38-ED53-F77F-2A11-E6C4B9A7FAB9}"/>
                  </a:ext>
                </a:extLst>
              </p:cNvPr>
              <p:cNvSpPr/>
              <p:nvPr/>
            </p:nvSpPr>
            <p:spPr>
              <a:xfrm>
                <a:off x="8601842" y="3368359"/>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5C601DD0-62EE-327C-BE04-066F08F3C81F}"/>
                  </a:ext>
                </a:extLst>
              </p:cNvPr>
              <p:cNvSpPr/>
              <p:nvPr/>
            </p:nvSpPr>
            <p:spPr>
              <a:xfrm>
                <a:off x="8601842" y="345292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2533F22A-5E7C-E2EC-F752-46F0F359A50D}"/>
                  </a:ext>
                </a:extLst>
              </p:cNvPr>
              <p:cNvSpPr/>
              <p:nvPr/>
            </p:nvSpPr>
            <p:spPr>
              <a:xfrm>
                <a:off x="8601842" y="3537488"/>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3D469BB4-FF3E-77A8-EE86-0DF77A2164D7}"/>
                  </a:ext>
                </a:extLst>
              </p:cNvPr>
              <p:cNvSpPr/>
              <p:nvPr/>
            </p:nvSpPr>
            <p:spPr>
              <a:xfrm>
                <a:off x="8601842" y="362205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3D049DA9-4695-A6E0-9E84-401D7130FA80}"/>
                  </a:ext>
                </a:extLst>
              </p:cNvPr>
              <p:cNvSpPr/>
              <p:nvPr/>
            </p:nvSpPr>
            <p:spPr>
              <a:xfrm>
                <a:off x="8601842" y="3706423"/>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1B4B648-6605-DD65-C748-1B2B3C17480F}"/>
                  </a:ext>
                </a:extLst>
              </p:cNvPr>
              <p:cNvSpPr/>
              <p:nvPr/>
            </p:nvSpPr>
            <p:spPr>
              <a:xfrm>
                <a:off x="8601842" y="379089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374 h 94329"/>
                  <a:gd name="connsiteX7" fmla="*/ 16606 w 57906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374"/>
                    </a:lnTo>
                    <a:lnTo>
                      <a:pt x="16606" y="9374"/>
                    </a:lnTo>
                    <a:close/>
                  </a:path>
                </a:pathLst>
              </a:custGeom>
              <a:solidFill>
                <a:srgbClr val="263238"/>
              </a:solidFill>
              <a:ln w="891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5C1E1D98-D26E-524D-58D0-E2729AFD15C6}"/>
                  </a:ext>
                </a:extLst>
              </p:cNvPr>
              <p:cNvSpPr/>
              <p:nvPr/>
            </p:nvSpPr>
            <p:spPr>
              <a:xfrm>
                <a:off x="8601842" y="3875260"/>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1635B9D7-7FAE-97E0-001B-F7598DDB22EB}"/>
                  </a:ext>
                </a:extLst>
              </p:cNvPr>
              <p:cNvSpPr/>
              <p:nvPr/>
            </p:nvSpPr>
            <p:spPr>
              <a:xfrm>
                <a:off x="8601842" y="3959825"/>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84254321-09B1-252F-0FEC-FD3C7F5D51DF}"/>
                  </a:ext>
                </a:extLst>
              </p:cNvPr>
              <p:cNvSpPr/>
              <p:nvPr/>
            </p:nvSpPr>
            <p:spPr>
              <a:xfrm>
                <a:off x="8601842" y="4044097"/>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10058 h 94329"/>
                  <a:gd name="connsiteX7" fmla="*/ 16606 w 57906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10058"/>
                    </a:lnTo>
                    <a:lnTo>
                      <a:pt x="16606" y="10058"/>
                    </a:lnTo>
                    <a:close/>
                  </a:path>
                </a:pathLst>
              </a:custGeom>
              <a:solidFill>
                <a:srgbClr val="263238"/>
              </a:solidFill>
              <a:ln w="891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68823578-786C-873F-D999-259072735B0C}"/>
                  </a:ext>
                </a:extLst>
              </p:cNvPr>
              <p:cNvSpPr/>
              <p:nvPr/>
            </p:nvSpPr>
            <p:spPr>
              <a:xfrm>
                <a:off x="8601842" y="4128466"/>
                <a:ext cx="579069" cy="94329"/>
              </a:xfrm>
              <a:custGeom>
                <a:avLst/>
                <a:gdLst>
                  <a:gd name="connsiteX0" fmla="*/ 579070 w 579069"/>
                  <a:gd name="connsiteY0" fmla="*/ 94330 h 94329"/>
                  <a:gd name="connsiteX1" fmla="*/ 0 w 579069"/>
                  <a:gd name="connsiteY1" fmla="*/ 94330 h 94329"/>
                  <a:gd name="connsiteX2" fmla="*/ 8303 w 579069"/>
                  <a:gd name="connsiteY2" fmla="*/ 0 h 94329"/>
                  <a:gd name="connsiteX3" fmla="*/ 579070 w 579069"/>
                  <a:gd name="connsiteY3" fmla="*/ 0 h 94329"/>
                  <a:gd name="connsiteX4" fmla="*/ 9821 w 579069"/>
                  <a:gd name="connsiteY4" fmla="*/ 84565 h 94329"/>
                  <a:gd name="connsiteX5" fmla="*/ 570142 w 579069"/>
                  <a:gd name="connsiteY5" fmla="*/ 84565 h 94329"/>
                  <a:gd name="connsiteX6" fmla="*/ 570142 w 579069"/>
                  <a:gd name="connsiteY6" fmla="*/ 9765 h 94329"/>
                  <a:gd name="connsiteX7" fmla="*/ 16606 w 57906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69" h="94329">
                    <a:moveTo>
                      <a:pt x="579070" y="94330"/>
                    </a:moveTo>
                    <a:lnTo>
                      <a:pt x="0" y="94330"/>
                    </a:lnTo>
                    <a:lnTo>
                      <a:pt x="8303" y="0"/>
                    </a:lnTo>
                    <a:lnTo>
                      <a:pt x="579070" y="0"/>
                    </a:lnTo>
                    <a:close/>
                    <a:moveTo>
                      <a:pt x="9821" y="84565"/>
                    </a:moveTo>
                    <a:lnTo>
                      <a:pt x="570142" y="84565"/>
                    </a:lnTo>
                    <a:lnTo>
                      <a:pt x="570142" y="9765"/>
                    </a:lnTo>
                    <a:lnTo>
                      <a:pt x="16606" y="9765"/>
                    </a:lnTo>
                    <a:close/>
                  </a:path>
                </a:pathLst>
              </a:custGeom>
              <a:solidFill>
                <a:srgbClr val="263238"/>
              </a:solidFill>
              <a:ln w="891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745494CF-C150-4232-C63F-24B2E8833022}"/>
                  </a:ext>
                </a:extLst>
              </p:cNvPr>
              <p:cNvSpPr/>
              <p:nvPr/>
            </p:nvSpPr>
            <p:spPr>
              <a:xfrm>
                <a:off x="8011076" y="2372719"/>
                <a:ext cx="1198048" cy="73530"/>
              </a:xfrm>
              <a:custGeom>
                <a:avLst/>
                <a:gdLst>
                  <a:gd name="connsiteX0" fmla="*/ 1198048 w 1198048"/>
                  <a:gd name="connsiteY0" fmla="*/ 73530 h 73530"/>
                  <a:gd name="connsiteX1" fmla="*/ 0 w 1198048"/>
                  <a:gd name="connsiteY1" fmla="*/ 73530 h 73530"/>
                  <a:gd name="connsiteX2" fmla="*/ 0 w 1198048"/>
                  <a:gd name="connsiteY2" fmla="*/ 0 h 73530"/>
                  <a:gd name="connsiteX3" fmla="*/ 1198048 w 1198048"/>
                  <a:gd name="connsiteY3" fmla="*/ 0 h 73530"/>
                  <a:gd name="connsiteX4" fmla="*/ 8928 w 1198048"/>
                  <a:gd name="connsiteY4" fmla="*/ 63765 h 73530"/>
                  <a:gd name="connsiteX5" fmla="*/ 1189120 w 1198048"/>
                  <a:gd name="connsiteY5" fmla="*/ 63765 h 73530"/>
                  <a:gd name="connsiteX6" fmla="*/ 1189120 w 1198048"/>
                  <a:gd name="connsiteY6" fmla="*/ 9765 h 73530"/>
                  <a:gd name="connsiteX7" fmla="*/ 8928 w 1198048"/>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048" h="73530">
                    <a:moveTo>
                      <a:pt x="1198048" y="73530"/>
                    </a:moveTo>
                    <a:lnTo>
                      <a:pt x="0" y="73530"/>
                    </a:lnTo>
                    <a:lnTo>
                      <a:pt x="0" y="0"/>
                    </a:lnTo>
                    <a:lnTo>
                      <a:pt x="1198048" y="0"/>
                    </a:lnTo>
                    <a:close/>
                    <a:moveTo>
                      <a:pt x="8928" y="63765"/>
                    </a:moveTo>
                    <a:lnTo>
                      <a:pt x="1189120" y="63765"/>
                    </a:lnTo>
                    <a:lnTo>
                      <a:pt x="118912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DBAB1012-FABC-411B-8903-3289D3F93A48}"/>
                  </a:ext>
                </a:extLst>
              </p:cNvPr>
              <p:cNvSpPr/>
              <p:nvPr/>
            </p:nvSpPr>
            <p:spPr>
              <a:xfrm>
                <a:off x="9200196"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4EACBE46-4DC5-99EA-C6A2-E4BCFB58FEAB}"/>
                  </a:ext>
                </a:extLst>
              </p:cNvPr>
              <p:cNvSpPr/>
              <p:nvPr/>
            </p:nvSpPr>
            <p:spPr>
              <a:xfrm>
                <a:off x="9187250"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4CB3974-FC04-DBE2-4F77-B8EAD5E5399C}"/>
                  </a:ext>
                </a:extLst>
              </p:cNvPr>
              <p:cNvSpPr/>
              <p:nvPr/>
            </p:nvSpPr>
            <p:spPr>
              <a:xfrm>
                <a:off x="9197071"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78E0BEDD-8206-9CFC-4697-A9E4C4F3F88C}"/>
                  </a:ext>
                </a:extLst>
              </p:cNvPr>
              <p:cNvSpPr/>
              <p:nvPr/>
            </p:nvSpPr>
            <p:spPr>
              <a:xfrm>
                <a:off x="9192607" y="3557507"/>
                <a:ext cx="24909" cy="38376"/>
              </a:xfrm>
              <a:custGeom>
                <a:avLst/>
                <a:gdLst>
                  <a:gd name="connsiteX0" fmla="*/ 24909 w 24909"/>
                  <a:gd name="connsiteY0" fmla="*/ 38377 h 38376"/>
                  <a:gd name="connsiteX1" fmla="*/ 0 w 24909"/>
                  <a:gd name="connsiteY1" fmla="*/ 38377 h 38376"/>
                  <a:gd name="connsiteX2" fmla="*/ 0 w 24909"/>
                  <a:gd name="connsiteY2" fmla="*/ 0 h 38376"/>
                  <a:gd name="connsiteX3" fmla="*/ 24909 w 24909"/>
                  <a:gd name="connsiteY3" fmla="*/ 0 h 38376"/>
                  <a:gd name="connsiteX4" fmla="*/ 8928 w 24909"/>
                  <a:gd name="connsiteY4" fmla="*/ 28612 h 38376"/>
                  <a:gd name="connsiteX5" fmla="*/ 15981 w 24909"/>
                  <a:gd name="connsiteY5" fmla="*/ 28612 h 38376"/>
                  <a:gd name="connsiteX6" fmla="*/ 15981 w 24909"/>
                  <a:gd name="connsiteY6" fmla="*/ 9765 h 38376"/>
                  <a:gd name="connsiteX7" fmla="*/ 8928 w 24909"/>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9"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651E26D3-528D-3570-6B92-DC60A6438968}"/>
                  </a:ext>
                </a:extLst>
              </p:cNvPr>
              <p:cNvSpPr/>
              <p:nvPr/>
            </p:nvSpPr>
            <p:spPr>
              <a:xfrm>
                <a:off x="9182697"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46AD699A-D964-5FB5-30CA-14EEE5B81700}"/>
                  </a:ext>
                </a:extLst>
              </p:cNvPr>
              <p:cNvSpPr/>
              <p:nvPr/>
            </p:nvSpPr>
            <p:spPr>
              <a:xfrm>
                <a:off x="9178233" y="3202939"/>
                <a:ext cx="24998" cy="38376"/>
              </a:xfrm>
              <a:custGeom>
                <a:avLst/>
                <a:gdLst>
                  <a:gd name="connsiteX0" fmla="*/ 24998 w 24998"/>
                  <a:gd name="connsiteY0" fmla="*/ 38376 h 38376"/>
                  <a:gd name="connsiteX1" fmla="*/ 0 w 24998"/>
                  <a:gd name="connsiteY1" fmla="*/ 38376 h 38376"/>
                  <a:gd name="connsiteX2" fmla="*/ 0 w 24998"/>
                  <a:gd name="connsiteY2" fmla="*/ 0 h 38376"/>
                  <a:gd name="connsiteX3" fmla="*/ 24998 w 24998"/>
                  <a:gd name="connsiteY3" fmla="*/ 0 h 38376"/>
                  <a:gd name="connsiteX4" fmla="*/ 9017 w 24998"/>
                  <a:gd name="connsiteY4" fmla="*/ 28611 h 38376"/>
                  <a:gd name="connsiteX5" fmla="*/ 16070 w 24998"/>
                  <a:gd name="connsiteY5" fmla="*/ 28611 h 38376"/>
                  <a:gd name="connsiteX6" fmla="*/ 16070 w 24998"/>
                  <a:gd name="connsiteY6" fmla="*/ 9765 h 38376"/>
                  <a:gd name="connsiteX7" fmla="*/ 9017 w 2499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98" h="38376">
                    <a:moveTo>
                      <a:pt x="24998" y="38376"/>
                    </a:moveTo>
                    <a:lnTo>
                      <a:pt x="0" y="38376"/>
                    </a:lnTo>
                    <a:lnTo>
                      <a:pt x="0" y="0"/>
                    </a:lnTo>
                    <a:lnTo>
                      <a:pt x="24998" y="0"/>
                    </a:lnTo>
                    <a:close/>
                    <a:moveTo>
                      <a:pt x="9017" y="28611"/>
                    </a:moveTo>
                    <a:lnTo>
                      <a:pt x="16070" y="28611"/>
                    </a:lnTo>
                    <a:lnTo>
                      <a:pt x="16070" y="9765"/>
                    </a:lnTo>
                    <a:lnTo>
                      <a:pt x="9017" y="9765"/>
                    </a:lnTo>
                    <a:close/>
                  </a:path>
                </a:pathLst>
              </a:custGeom>
              <a:solidFill>
                <a:srgbClr val="263238"/>
              </a:solidFill>
              <a:ln w="891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555FC2BB-0246-85A8-B3AB-727F576F3E79}"/>
                  </a:ext>
                </a:extLst>
              </p:cNvPr>
              <p:cNvSpPr/>
              <p:nvPr/>
            </p:nvSpPr>
            <p:spPr>
              <a:xfrm>
                <a:off x="10176384" y="2438242"/>
                <a:ext cx="579159" cy="94232"/>
              </a:xfrm>
              <a:custGeom>
                <a:avLst/>
                <a:gdLst>
                  <a:gd name="connsiteX0" fmla="*/ 578713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374 w 579159"/>
                  <a:gd name="connsiteY4" fmla="*/ 84467 h 94232"/>
                  <a:gd name="connsiteX5" fmla="*/ 569785 w 579159"/>
                  <a:gd name="connsiteY5" fmla="*/ 84467 h 94232"/>
                  <a:gd name="connsiteX6" fmla="*/ 569785 w 579159"/>
                  <a:gd name="connsiteY6" fmla="*/ 9765 h 94232"/>
                  <a:gd name="connsiteX7" fmla="*/ 16249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8713" y="94232"/>
                    </a:moveTo>
                    <a:lnTo>
                      <a:pt x="0" y="94232"/>
                    </a:lnTo>
                    <a:lnTo>
                      <a:pt x="8303" y="0"/>
                    </a:lnTo>
                    <a:lnTo>
                      <a:pt x="579159" y="0"/>
                    </a:lnTo>
                    <a:close/>
                    <a:moveTo>
                      <a:pt x="9374" y="84467"/>
                    </a:moveTo>
                    <a:lnTo>
                      <a:pt x="569785" y="84467"/>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37F739B0-3115-5A57-E305-54F88AE6C54A}"/>
                  </a:ext>
                </a:extLst>
              </p:cNvPr>
              <p:cNvSpPr/>
              <p:nvPr/>
            </p:nvSpPr>
            <p:spPr>
              <a:xfrm>
                <a:off x="10176384" y="252271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88DA5167-9036-CEFE-FAD7-59CE3EE8B9F8}"/>
                  </a:ext>
                </a:extLst>
              </p:cNvPr>
              <p:cNvSpPr/>
              <p:nvPr/>
            </p:nvSpPr>
            <p:spPr>
              <a:xfrm>
                <a:off x="10176384" y="260727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34330C0-4CFD-931B-B1EF-2E75C1A2C5D3}"/>
                  </a:ext>
                </a:extLst>
              </p:cNvPr>
              <p:cNvSpPr/>
              <p:nvPr/>
            </p:nvSpPr>
            <p:spPr>
              <a:xfrm>
                <a:off x="10176384" y="269183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FEDD5ECC-D060-C7D9-7412-F8BDDCD62559}"/>
                  </a:ext>
                </a:extLst>
              </p:cNvPr>
              <p:cNvSpPr/>
              <p:nvPr/>
            </p:nvSpPr>
            <p:spPr>
              <a:xfrm>
                <a:off x="10176384" y="277640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91A0E1E8-3D4D-CB36-803F-763A0C9D926C}"/>
                  </a:ext>
                </a:extLst>
              </p:cNvPr>
              <p:cNvSpPr/>
              <p:nvPr/>
            </p:nvSpPr>
            <p:spPr>
              <a:xfrm>
                <a:off x="10176384" y="286096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598F00FD-2D98-C670-5AED-052EE032FEBF}"/>
                  </a:ext>
                </a:extLst>
              </p:cNvPr>
              <p:cNvSpPr/>
              <p:nvPr/>
            </p:nvSpPr>
            <p:spPr>
              <a:xfrm>
                <a:off x="10176384" y="294553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DBBE66DA-C7B2-634A-68AB-FE7644CB2AE2}"/>
                  </a:ext>
                </a:extLst>
              </p:cNvPr>
              <p:cNvSpPr/>
              <p:nvPr/>
            </p:nvSpPr>
            <p:spPr>
              <a:xfrm>
                <a:off x="10176384" y="303009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4C9AB19D-2F03-E341-127A-D9D2C59BE535}"/>
                  </a:ext>
                </a:extLst>
              </p:cNvPr>
              <p:cNvSpPr/>
              <p:nvPr/>
            </p:nvSpPr>
            <p:spPr>
              <a:xfrm>
                <a:off x="10176384" y="311466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ACEFD46A-BC21-6676-F5E6-16540E21B032}"/>
                  </a:ext>
                </a:extLst>
              </p:cNvPr>
              <p:cNvSpPr/>
              <p:nvPr/>
            </p:nvSpPr>
            <p:spPr>
              <a:xfrm>
                <a:off x="10176384" y="319922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C68FA36F-2078-CC5A-1751-A4E2E106A5E1}"/>
                  </a:ext>
                </a:extLst>
              </p:cNvPr>
              <p:cNvSpPr/>
              <p:nvPr/>
            </p:nvSpPr>
            <p:spPr>
              <a:xfrm>
                <a:off x="10176384" y="3283794"/>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C233B24D-E0FB-C384-0B3C-1137B6F7C6C0}"/>
                  </a:ext>
                </a:extLst>
              </p:cNvPr>
              <p:cNvSpPr/>
              <p:nvPr/>
            </p:nvSpPr>
            <p:spPr>
              <a:xfrm>
                <a:off x="10176384" y="3368359"/>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3984E56F-CD01-B73A-3266-F12ADEFA1503}"/>
                  </a:ext>
                </a:extLst>
              </p:cNvPr>
              <p:cNvSpPr/>
              <p:nvPr/>
            </p:nvSpPr>
            <p:spPr>
              <a:xfrm>
                <a:off x="10176384" y="345292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094B2DCA-1E53-65A0-F321-575369524084}"/>
                  </a:ext>
                </a:extLst>
              </p:cNvPr>
              <p:cNvSpPr/>
              <p:nvPr/>
            </p:nvSpPr>
            <p:spPr>
              <a:xfrm>
                <a:off x="10176384" y="3537488"/>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8B13AC67-5145-2DCC-FEC7-301037A5361F}"/>
                  </a:ext>
                </a:extLst>
              </p:cNvPr>
              <p:cNvSpPr/>
              <p:nvPr/>
            </p:nvSpPr>
            <p:spPr>
              <a:xfrm>
                <a:off x="10176384" y="362205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DD9525CA-372D-9AD6-FD2F-69B4D00A107E}"/>
                  </a:ext>
                </a:extLst>
              </p:cNvPr>
              <p:cNvSpPr/>
              <p:nvPr/>
            </p:nvSpPr>
            <p:spPr>
              <a:xfrm>
                <a:off x="10176384" y="3706423"/>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3E9AB385-308F-D7EC-80FB-DEB354638D5D}"/>
                  </a:ext>
                </a:extLst>
              </p:cNvPr>
              <p:cNvSpPr/>
              <p:nvPr/>
            </p:nvSpPr>
            <p:spPr>
              <a:xfrm>
                <a:off x="10176384" y="379089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374 h 94329"/>
                  <a:gd name="connsiteX7" fmla="*/ 16249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374"/>
                    </a:lnTo>
                    <a:lnTo>
                      <a:pt x="16249" y="9374"/>
                    </a:lnTo>
                    <a:close/>
                  </a:path>
                </a:pathLst>
              </a:custGeom>
              <a:solidFill>
                <a:srgbClr val="263238"/>
              </a:solidFill>
              <a:ln w="891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6040FDAA-18ED-27A3-6D6A-A917D55A84F4}"/>
                  </a:ext>
                </a:extLst>
              </p:cNvPr>
              <p:cNvSpPr/>
              <p:nvPr/>
            </p:nvSpPr>
            <p:spPr>
              <a:xfrm>
                <a:off x="10176384" y="3875260"/>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CB890FBF-3465-2965-58FD-509139729310}"/>
                  </a:ext>
                </a:extLst>
              </p:cNvPr>
              <p:cNvSpPr/>
              <p:nvPr/>
            </p:nvSpPr>
            <p:spPr>
              <a:xfrm>
                <a:off x="10176384" y="3959825"/>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97F9D6AE-9A13-87BB-2299-0951170A6DC2}"/>
                  </a:ext>
                </a:extLst>
              </p:cNvPr>
              <p:cNvSpPr/>
              <p:nvPr/>
            </p:nvSpPr>
            <p:spPr>
              <a:xfrm>
                <a:off x="10176384" y="4044097"/>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10058 h 94329"/>
                  <a:gd name="connsiteX7" fmla="*/ 16249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10058"/>
                    </a:lnTo>
                    <a:lnTo>
                      <a:pt x="16249" y="10058"/>
                    </a:lnTo>
                    <a:close/>
                  </a:path>
                </a:pathLst>
              </a:custGeom>
              <a:solidFill>
                <a:srgbClr val="263238"/>
              </a:solidFill>
              <a:ln w="891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152B9C37-EA48-DC2A-3913-B334FFC77817}"/>
                  </a:ext>
                </a:extLst>
              </p:cNvPr>
              <p:cNvSpPr/>
              <p:nvPr/>
            </p:nvSpPr>
            <p:spPr>
              <a:xfrm>
                <a:off x="10176384" y="4128466"/>
                <a:ext cx="579159" cy="94329"/>
              </a:xfrm>
              <a:custGeom>
                <a:avLst/>
                <a:gdLst>
                  <a:gd name="connsiteX0" fmla="*/ 578713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374 w 579159"/>
                  <a:gd name="connsiteY4" fmla="*/ 84565 h 94329"/>
                  <a:gd name="connsiteX5" fmla="*/ 569785 w 579159"/>
                  <a:gd name="connsiteY5" fmla="*/ 84565 h 94329"/>
                  <a:gd name="connsiteX6" fmla="*/ 569785 w 579159"/>
                  <a:gd name="connsiteY6" fmla="*/ 9765 h 94329"/>
                  <a:gd name="connsiteX7" fmla="*/ 16249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8713" y="94330"/>
                    </a:moveTo>
                    <a:lnTo>
                      <a:pt x="0" y="94330"/>
                    </a:lnTo>
                    <a:lnTo>
                      <a:pt x="8303" y="0"/>
                    </a:lnTo>
                    <a:lnTo>
                      <a:pt x="579159" y="0"/>
                    </a:lnTo>
                    <a:close/>
                    <a:moveTo>
                      <a:pt x="9374" y="84565"/>
                    </a:moveTo>
                    <a:lnTo>
                      <a:pt x="569785" y="84565"/>
                    </a:lnTo>
                    <a:lnTo>
                      <a:pt x="569785" y="9765"/>
                    </a:lnTo>
                    <a:lnTo>
                      <a:pt x="16249" y="9765"/>
                    </a:lnTo>
                    <a:close/>
                  </a:path>
                </a:pathLst>
              </a:custGeom>
              <a:solidFill>
                <a:srgbClr val="263238"/>
              </a:solidFill>
              <a:ln w="891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79D5F543-D8CE-D7B6-47BB-B04CB6ABBEAC}"/>
                  </a:ext>
                </a:extLst>
              </p:cNvPr>
              <p:cNvSpPr/>
              <p:nvPr/>
            </p:nvSpPr>
            <p:spPr>
              <a:xfrm>
                <a:off x="10754025" y="2438242"/>
                <a:ext cx="579159" cy="94232"/>
              </a:xfrm>
              <a:custGeom>
                <a:avLst/>
                <a:gdLst>
                  <a:gd name="connsiteX0" fmla="*/ 579159 w 579159"/>
                  <a:gd name="connsiteY0" fmla="*/ 94232 h 94232"/>
                  <a:gd name="connsiteX1" fmla="*/ 0 w 579159"/>
                  <a:gd name="connsiteY1" fmla="*/ 94232 h 94232"/>
                  <a:gd name="connsiteX2" fmla="*/ 8303 w 579159"/>
                  <a:gd name="connsiteY2" fmla="*/ 0 h 94232"/>
                  <a:gd name="connsiteX3" fmla="*/ 579159 w 579159"/>
                  <a:gd name="connsiteY3" fmla="*/ 0 h 94232"/>
                  <a:gd name="connsiteX4" fmla="*/ 9821 w 579159"/>
                  <a:gd name="connsiteY4" fmla="*/ 84467 h 94232"/>
                  <a:gd name="connsiteX5" fmla="*/ 570231 w 579159"/>
                  <a:gd name="connsiteY5" fmla="*/ 84467 h 94232"/>
                  <a:gd name="connsiteX6" fmla="*/ 570231 w 579159"/>
                  <a:gd name="connsiteY6" fmla="*/ 9765 h 94232"/>
                  <a:gd name="connsiteX7" fmla="*/ 16695 w 579159"/>
                  <a:gd name="connsiteY7" fmla="*/ 9765 h 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232">
                    <a:moveTo>
                      <a:pt x="579159" y="94232"/>
                    </a:moveTo>
                    <a:lnTo>
                      <a:pt x="0" y="94232"/>
                    </a:lnTo>
                    <a:lnTo>
                      <a:pt x="8303" y="0"/>
                    </a:lnTo>
                    <a:lnTo>
                      <a:pt x="579159" y="0"/>
                    </a:lnTo>
                    <a:close/>
                    <a:moveTo>
                      <a:pt x="9821" y="84467"/>
                    </a:moveTo>
                    <a:lnTo>
                      <a:pt x="570231" y="84467"/>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A2E945AA-BD01-2377-275F-FB1D3EBF9965}"/>
                  </a:ext>
                </a:extLst>
              </p:cNvPr>
              <p:cNvSpPr/>
              <p:nvPr/>
            </p:nvSpPr>
            <p:spPr>
              <a:xfrm>
                <a:off x="10754025" y="252271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20CBA85-3E14-C322-9134-74381545CD07}"/>
                  </a:ext>
                </a:extLst>
              </p:cNvPr>
              <p:cNvSpPr/>
              <p:nvPr/>
            </p:nvSpPr>
            <p:spPr>
              <a:xfrm>
                <a:off x="10754025" y="260727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1B58DE03-412C-9F67-8031-97BEE5BFCC99}"/>
                  </a:ext>
                </a:extLst>
              </p:cNvPr>
              <p:cNvSpPr/>
              <p:nvPr/>
            </p:nvSpPr>
            <p:spPr>
              <a:xfrm>
                <a:off x="10754025" y="269183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CDB63E6E-549B-7BCF-CCC0-9DE08244309A}"/>
                  </a:ext>
                </a:extLst>
              </p:cNvPr>
              <p:cNvSpPr/>
              <p:nvPr/>
            </p:nvSpPr>
            <p:spPr>
              <a:xfrm>
                <a:off x="10754025" y="277640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EAA981B2-4E1C-21EF-08B6-62DDFD0A0E27}"/>
                  </a:ext>
                </a:extLst>
              </p:cNvPr>
              <p:cNvSpPr/>
              <p:nvPr/>
            </p:nvSpPr>
            <p:spPr>
              <a:xfrm>
                <a:off x="10754025" y="286096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7107F881-FDD0-3F2A-1F62-3004BC41A109}"/>
                  </a:ext>
                </a:extLst>
              </p:cNvPr>
              <p:cNvSpPr/>
              <p:nvPr/>
            </p:nvSpPr>
            <p:spPr>
              <a:xfrm>
                <a:off x="10754025" y="294553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EC929F22-FFB5-AF3F-ADEF-6B7AFB5DD6AD}"/>
                  </a:ext>
                </a:extLst>
              </p:cNvPr>
              <p:cNvSpPr/>
              <p:nvPr/>
            </p:nvSpPr>
            <p:spPr>
              <a:xfrm>
                <a:off x="10754025" y="303009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3CBB9B16-020C-89C8-173F-EEC05F782108}"/>
                  </a:ext>
                </a:extLst>
              </p:cNvPr>
              <p:cNvSpPr/>
              <p:nvPr/>
            </p:nvSpPr>
            <p:spPr>
              <a:xfrm>
                <a:off x="10754025" y="311466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73E5F2F0-79AE-91D0-A92E-66CDA29F06F2}"/>
                  </a:ext>
                </a:extLst>
              </p:cNvPr>
              <p:cNvSpPr/>
              <p:nvPr/>
            </p:nvSpPr>
            <p:spPr>
              <a:xfrm>
                <a:off x="10754025" y="319922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B80FE98-6A78-6089-890A-D711C6E754E6}"/>
                  </a:ext>
                </a:extLst>
              </p:cNvPr>
              <p:cNvSpPr/>
              <p:nvPr/>
            </p:nvSpPr>
            <p:spPr>
              <a:xfrm>
                <a:off x="10754025" y="3283794"/>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A86B90BB-5D90-F9A4-2308-3278EEB8AA48}"/>
                  </a:ext>
                </a:extLst>
              </p:cNvPr>
              <p:cNvSpPr/>
              <p:nvPr/>
            </p:nvSpPr>
            <p:spPr>
              <a:xfrm>
                <a:off x="10754025" y="3368359"/>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1892DB21-9350-3319-CE5E-58239EAEC7AD}"/>
                  </a:ext>
                </a:extLst>
              </p:cNvPr>
              <p:cNvSpPr/>
              <p:nvPr/>
            </p:nvSpPr>
            <p:spPr>
              <a:xfrm>
                <a:off x="10754025" y="34529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AB67D80F-1B52-9F80-598D-FC48F42B2212}"/>
                  </a:ext>
                </a:extLst>
              </p:cNvPr>
              <p:cNvSpPr/>
              <p:nvPr/>
            </p:nvSpPr>
            <p:spPr>
              <a:xfrm>
                <a:off x="10754025" y="3537488"/>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AB375D23-6B8B-4F7C-C337-084AF457E129}"/>
                  </a:ext>
                </a:extLst>
              </p:cNvPr>
              <p:cNvSpPr/>
              <p:nvPr/>
            </p:nvSpPr>
            <p:spPr>
              <a:xfrm>
                <a:off x="10754025" y="362205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7A46F18D-FC61-41A8-8592-D767EA23882E}"/>
                  </a:ext>
                </a:extLst>
              </p:cNvPr>
              <p:cNvSpPr/>
              <p:nvPr/>
            </p:nvSpPr>
            <p:spPr>
              <a:xfrm>
                <a:off x="10754025" y="3706423"/>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6AB5021A-2FDE-875C-5B0A-7F67A1733F9A}"/>
                  </a:ext>
                </a:extLst>
              </p:cNvPr>
              <p:cNvSpPr/>
              <p:nvPr/>
            </p:nvSpPr>
            <p:spPr>
              <a:xfrm>
                <a:off x="10754025" y="379089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374 h 94329"/>
                  <a:gd name="connsiteX7" fmla="*/ 16695 w 579159"/>
                  <a:gd name="connsiteY7" fmla="*/ 9374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374"/>
                    </a:lnTo>
                    <a:lnTo>
                      <a:pt x="16695" y="9374"/>
                    </a:lnTo>
                    <a:close/>
                  </a:path>
                </a:pathLst>
              </a:custGeom>
              <a:solidFill>
                <a:srgbClr val="263238"/>
              </a:solidFill>
              <a:ln w="891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D6AA750D-496D-D333-0328-7F64F07CAA79}"/>
                  </a:ext>
                </a:extLst>
              </p:cNvPr>
              <p:cNvSpPr/>
              <p:nvPr/>
            </p:nvSpPr>
            <p:spPr>
              <a:xfrm>
                <a:off x="10754025" y="3875260"/>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47826317-5138-26FE-E34F-BE6A550C10D5}"/>
                  </a:ext>
                </a:extLst>
              </p:cNvPr>
              <p:cNvSpPr/>
              <p:nvPr/>
            </p:nvSpPr>
            <p:spPr>
              <a:xfrm>
                <a:off x="10754025" y="3959825"/>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65CD89E2-74F4-18C8-FE49-E0A23B119704}"/>
                  </a:ext>
                </a:extLst>
              </p:cNvPr>
              <p:cNvSpPr/>
              <p:nvPr/>
            </p:nvSpPr>
            <p:spPr>
              <a:xfrm>
                <a:off x="10754025" y="4044097"/>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10058 h 94329"/>
                  <a:gd name="connsiteX7" fmla="*/ 16695 w 579159"/>
                  <a:gd name="connsiteY7" fmla="*/ 10058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10058"/>
                    </a:lnTo>
                    <a:lnTo>
                      <a:pt x="16695" y="10058"/>
                    </a:lnTo>
                    <a:close/>
                  </a:path>
                </a:pathLst>
              </a:custGeom>
              <a:solidFill>
                <a:srgbClr val="263238"/>
              </a:solidFill>
              <a:ln w="891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48C6D84A-3BD1-6191-F772-6C4D19CE0551}"/>
                  </a:ext>
                </a:extLst>
              </p:cNvPr>
              <p:cNvSpPr/>
              <p:nvPr/>
            </p:nvSpPr>
            <p:spPr>
              <a:xfrm>
                <a:off x="10754025" y="4128466"/>
                <a:ext cx="579159" cy="94329"/>
              </a:xfrm>
              <a:custGeom>
                <a:avLst/>
                <a:gdLst>
                  <a:gd name="connsiteX0" fmla="*/ 579159 w 579159"/>
                  <a:gd name="connsiteY0" fmla="*/ 94330 h 94329"/>
                  <a:gd name="connsiteX1" fmla="*/ 0 w 579159"/>
                  <a:gd name="connsiteY1" fmla="*/ 94330 h 94329"/>
                  <a:gd name="connsiteX2" fmla="*/ 8303 w 579159"/>
                  <a:gd name="connsiteY2" fmla="*/ 0 h 94329"/>
                  <a:gd name="connsiteX3" fmla="*/ 579159 w 579159"/>
                  <a:gd name="connsiteY3" fmla="*/ 0 h 94329"/>
                  <a:gd name="connsiteX4" fmla="*/ 9821 w 579159"/>
                  <a:gd name="connsiteY4" fmla="*/ 84565 h 94329"/>
                  <a:gd name="connsiteX5" fmla="*/ 570231 w 579159"/>
                  <a:gd name="connsiteY5" fmla="*/ 84565 h 94329"/>
                  <a:gd name="connsiteX6" fmla="*/ 570231 w 579159"/>
                  <a:gd name="connsiteY6" fmla="*/ 9765 h 94329"/>
                  <a:gd name="connsiteX7" fmla="*/ 16695 w 579159"/>
                  <a:gd name="connsiteY7" fmla="*/ 9765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159" h="94329">
                    <a:moveTo>
                      <a:pt x="579159" y="94330"/>
                    </a:moveTo>
                    <a:lnTo>
                      <a:pt x="0" y="94330"/>
                    </a:lnTo>
                    <a:lnTo>
                      <a:pt x="8303" y="0"/>
                    </a:lnTo>
                    <a:lnTo>
                      <a:pt x="579159" y="0"/>
                    </a:lnTo>
                    <a:close/>
                    <a:moveTo>
                      <a:pt x="9821" y="84565"/>
                    </a:moveTo>
                    <a:lnTo>
                      <a:pt x="570231" y="84565"/>
                    </a:lnTo>
                    <a:lnTo>
                      <a:pt x="570231" y="9765"/>
                    </a:lnTo>
                    <a:lnTo>
                      <a:pt x="16695" y="9765"/>
                    </a:lnTo>
                    <a:close/>
                  </a:path>
                </a:pathLst>
              </a:custGeom>
              <a:solidFill>
                <a:srgbClr val="263238"/>
              </a:solidFill>
              <a:ln w="891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C4E43E44-A376-B48E-DA6E-B240073FD314}"/>
                  </a:ext>
                </a:extLst>
              </p:cNvPr>
              <p:cNvSpPr/>
              <p:nvPr/>
            </p:nvSpPr>
            <p:spPr>
              <a:xfrm>
                <a:off x="10163260" y="2372719"/>
                <a:ext cx="1198047" cy="73530"/>
              </a:xfrm>
              <a:custGeom>
                <a:avLst/>
                <a:gdLst>
                  <a:gd name="connsiteX0" fmla="*/ 1198048 w 1198047"/>
                  <a:gd name="connsiteY0" fmla="*/ 73530 h 73530"/>
                  <a:gd name="connsiteX1" fmla="*/ 0 w 1198047"/>
                  <a:gd name="connsiteY1" fmla="*/ 73530 h 73530"/>
                  <a:gd name="connsiteX2" fmla="*/ 0 w 1198047"/>
                  <a:gd name="connsiteY2" fmla="*/ 0 h 73530"/>
                  <a:gd name="connsiteX3" fmla="*/ 1198048 w 1198047"/>
                  <a:gd name="connsiteY3" fmla="*/ 0 h 73530"/>
                  <a:gd name="connsiteX4" fmla="*/ 8928 w 1198047"/>
                  <a:gd name="connsiteY4" fmla="*/ 63765 h 73530"/>
                  <a:gd name="connsiteX5" fmla="*/ 1189120 w 1198047"/>
                  <a:gd name="connsiteY5" fmla="*/ 63765 h 73530"/>
                  <a:gd name="connsiteX6" fmla="*/ 1189120 w 1198047"/>
                  <a:gd name="connsiteY6" fmla="*/ 9765 h 73530"/>
                  <a:gd name="connsiteX7" fmla="*/ 8928 w 1198047"/>
                  <a:gd name="connsiteY7" fmla="*/ 9765 h 7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047" h="73530">
                    <a:moveTo>
                      <a:pt x="1198048" y="73530"/>
                    </a:moveTo>
                    <a:lnTo>
                      <a:pt x="0" y="73530"/>
                    </a:lnTo>
                    <a:lnTo>
                      <a:pt x="0" y="0"/>
                    </a:lnTo>
                    <a:lnTo>
                      <a:pt x="1198048" y="0"/>
                    </a:lnTo>
                    <a:close/>
                    <a:moveTo>
                      <a:pt x="8928" y="63765"/>
                    </a:moveTo>
                    <a:lnTo>
                      <a:pt x="1189120" y="63765"/>
                    </a:lnTo>
                    <a:lnTo>
                      <a:pt x="1189120"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70663AC0-5438-71D6-0E11-90AD8E3893A3}"/>
                  </a:ext>
                </a:extLst>
              </p:cNvPr>
              <p:cNvSpPr/>
              <p:nvPr/>
            </p:nvSpPr>
            <p:spPr>
              <a:xfrm>
                <a:off x="11352380" y="2441367"/>
                <a:ext cx="8928" cy="1123463"/>
              </a:xfrm>
              <a:custGeom>
                <a:avLst/>
                <a:gdLst>
                  <a:gd name="connsiteX0" fmla="*/ 0 w 8928"/>
                  <a:gd name="connsiteY0" fmla="*/ 0 h 1123463"/>
                  <a:gd name="connsiteX1" fmla="*/ 8928 w 8928"/>
                  <a:gd name="connsiteY1" fmla="*/ 0 h 1123463"/>
                  <a:gd name="connsiteX2" fmla="*/ 8928 w 8928"/>
                  <a:gd name="connsiteY2" fmla="*/ 1123463 h 1123463"/>
                  <a:gd name="connsiteX3" fmla="*/ 0 w 8928"/>
                  <a:gd name="connsiteY3" fmla="*/ 1123463 h 1123463"/>
                </a:gdLst>
                <a:ahLst/>
                <a:cxnLst>
                  <a:cxn ang="0">
                    <a:pos x="connsiteX0" y="connsiteY0"/>
                  </a:cxn>
                  <a:cxn ang="0">
                    <a:pos x="connsiteX1" y="connsiteY1"/>
                  </a:cxn>
                  <a:cxn ang="0">
                    <a:pos x="connsiteX2" y="connsiteY2"/>
                  </a:cxn>
                  <a:cxn ang="0">
                    <a:pos x="connsiteX3" y="connsiteY3"/>
                  </a:cxn>
                </a:cxnLst>
                <a:rect l="l" t="t" r="r" b="b"/>
                <a:pathLst>
                  <a:path w="8928" h="1123463">
                    <a:moveTo>
                      <a:pt x="0" y="0"/>
                    </a:moveTo>
                    <a:lnTo>
                      <a:pt x="8928" y="0"/>
                    </a:lnTo>
                    <a:lnTo>
                      <a:pt x="8928" y="1123463"/>
                    </a:lnTo>
                    <a:lnTo>
                      <a:pt x="0" y="1123463"/>
                    </a:lnTo>
                    <a:close/>
                  </a:path>
                </a:pathLst>
              </a:custGeom>
              <a:solidFill>
                <a:srgbClr val="263238"/>
              </a:solidFill>
              <a:ln w="891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5CF08D90-E728-8E53-8A49-469FB822F096}"/>
                  </a:ext>
                </a:extLst>
              </p:cNvPr>
              <p:cNvSpPr/>
              <p:nvPr/>
            </p:nvSpPr>
            <p:spPr>
              <a:xfrm>
                <a:off x="11339434" y="2443222"/>
                <a:ext cx="8928" cy="770751"/>
              </a:xfrm>
              <a:custGeom>
                <a:avLst/>
                <a:gdLst>
                  <a:gd name="connsiteX0" fmla="*/ 0 w 8928"/>
                  <a:gd name="connsiteY0" fmla="*/ 0 h 770751"/>
                  <a:gd name="connsiteX1" fmla="*/ 8928 w 8928"/>
                  <a:gd name="connsiteY1" fmla="*/ 0 h 770751"/>
                  <a:gd name="connsiteX2" fmla="*/ 8928 w 8928"/>
                  <a:gd name="connsiteY2" fmla="*/ 770751 h 770751"/>
                  <a:gd name="connsiteX3" fmla="*/ 0 w 8928"/>
                  <a:gd name="connsiteY3" fmla="*/ 770751 h 770751"/>
                </a:gdLst>
                <a:ahLst/>
                <a:cxnLst>
                  <a:cxn ang="0">
                    <a:pos x="connsiteX0" y="connsiteY0"/>
                  </a:cxn>
                  <a:cxn ang="0">
                    <a:pos x="connsiteX1" y="connsiteY1"/>
                  </a:cxn>
                  <a:cxn ang="0">
                    <a:pos x="connsiteX2" y="connsiteY2"/>
                  </a:cxn>
                  <a:cxn ang="0">
                    <a:pos x="connsiteX3" y="connsiteY3"/>
                  </a:cxn>
                </a:cxnLst>
                <a:rect l="l" t="t" r="r" b="b"/>
                <a:pathLst>
                  <a:path w="8928" h="770751">
                    <a:moveTo>
                      <a:pt x="0" y="0"/>
                    </a:moveTo>
                    <a:lnTo>
                      <a:pt x="8928" y="0"/>
                    </a:lnTo>
                    <a:lnTo>
                      <a:pt x="8928" y="770751"/>
                    </a:lnTo>
                    <a:lnTo>
                      <a:pt x="0" y="770751"/>
                    </a:lnTo>
                    <a:close/>
                  </a:path>
                </a:pathLst>
              </a:custGeom>
              <a:solidFill>
                <a:srgbClr val="263238"/>
              </a:solidFill>
              <a:ln w="891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35F3F68F-FB27-D402-0121-004178FC3189}"/>
                  </a:ext>
                </a:extLst>
              </p:cNvPr>
              <p:cNvSpPr/>
              <p:nvPr/>
            </p:nvSpPr>
            <p:spPr>
              <a:xfrm>
                <a:off x="11349255" y="3562389"/>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81F1CBF4-E163-679D-A4D6-71B0C838E54F}"/>
                  </a:ext>
                </a:extLst>
              </p:cNvPr>
              <p:cNvSpPr/>
              <p:nvPr/>
            </p:nvSpPr>
            <p:spPr>
              <a:xfrm>
                <a:off x="11344880" y="3557507"/>
                <a:ext cx="24908" cy="38376"/>
              </a:xfrm>
              <a:custGeom>
                <a:avLst/>
                <a:gdLst>
                  <a:gd name="connsiteX0" fmla="*/ 24909 w 24908"/>
                  <a:gd name="connsiteY0" fmla="*/ 38377 h 38376"/>
                  <a:gd name="connsiteX1" fmla="*/ 0 w 24908"/>
                  <a:gd name="connsiteY1" fmla="*/ 38377 h 38376"/>
                  <a:gd name="connsiteX2" fmla="*/ 0 w 24908"/>
                  <a:gd name="connsiteY2" fmla="*/ 0 h 38376"/>
                  <a:gd name="connsiteX3" fmla="*/ 24909 w 24908"/>
                  <a:gd name="connsiteY3" fmla="*/ 0 h 38376"/>
                  <a:gd name="connsiteX4" fmla="*/ 8928 w 24908"/>
                  <a:gd name="connsiteY4" fmla="*/ 28612 h 38376"/>
                  <a:gd name="connsiteX5" fmla="*/ 15981 w 24908"/>
                  <a:gd name="connsiteY5" fmla="*/ 28612 h 38376"/>
                  <a:gd name="connsiteX6" fmla="*/ 15981 w 24908"/>
                  <a:gd name="connsiteY6" fmla="*/ 9765 h 38376"/>
                  <a:gd name="connsiteX7" fmla="*/ 8928 w 2490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8" h="38376">
                    <a:moveTo>
                      <a:pt x="24909" y="38377"/>
                    </a:moveTo>
                    <a:lnTo>
                      <a:pt x="0" y="38377"/>
                    </a:lnTo>
                    <a:lnTo>
                      <a:pt x="0" y="0"/>
                    </a:lnTo>
                    <a:lnTo>
                      <a:pt x="24909" y="0"/>
                    </a:lnTo>
                    <a:close/>
                    <a:moveTo>
                      <a:pt x="8928" y="28612"/>
                    </a:moveTo>
                    <a:lnTo>
                      <a:pt x="15981" y="28612"/>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24BD16A4-2712-850C-D948-91FE553A7F56}"/>
                  </a:ext>
                </a:extLst>
              </p:cNvPr>
              <p:cNvSpPr/>
              <p:nvPr/>
            </p:nvSpPr>
            <p:spPr>
              <a:xfrm>
                <a:off x="11334881" y="3207822"/>
                <a:ext cx="15981" cy="28611"/>
              </a:xfrm>
              <a:custGeom>
                <a:avLst/>
                <a:gdLst>
                  <a:gd name="connsiteX0" fmla="*/ 0 w 15981"/>
                  <a:gd name="connsiteY0" fmla="*/ 0 h 28611"/>
                  <a:gd name="connsiteX1" fmla="*/ 15981 w 15981"/>
                  <a:gd name="connsiteY1" fmla="*/ 0 h 28611"/>
                  <a:gd name="connsiteX2" fmla="*/ 15981 w 15981"/>
                  <a:gd name="connsiteY2" fmla="*/ 28611 h 28611"/>
                  <a:gd name="connsiteX3" fmla="*/ 0 w 15981"/>
                  <a:gd name="connsiteY3" fmla="*/ 28611 h 28611"/>
                </a:gdLst>
                <a:ahLst/>
                <a:cxnLst>
                  <a:cxn ang="0">
                    <a:pos x="connsiteX0" y="connsiteY0"/>
                  </a:cxn>
                  <a:cxn ang="0">
                    <a:pos x="connsiteX1" y="connsiteY1"/>
                  </a:cxn>
                  <a:cxn ang="0">
                    <a:pos x="connsiteX2" y="connsiteY2"/>
                  </a:cxn>
                  <a:cxn ang="0">
                    <a:pos x="connsiteX3" y="connsiteY3"/>
                  </a:cxn>
                </a:cxnLst>
                <a:rect l="l" t="t" r="r" b="b"/>
                <a:pathLst>
                  <a:path w="15981" h="28611">
                    <a:moveTo>
                      <a:pt x="0" y="0"/>
                    </a:moveTo>
                    <a:lnTo>
                      <a:pt x="15981" y="0"/>
                    </a:lnTo>
                    <a:lnTo>
                      <a:pt x="15981" y="28611"/>
                    </a:lnTo>
                    <a:lnTo>
                      <a:pt x="0" y="28611"/>
                    </a:lnTo>
                    <a:close/>
                  </a:path>
                </a:pathLst>
              </a:custGeom>
              <a:solidFill>
                <a:srgbClr val="263238"/>
              </a:solidFill>
              <a:ln w="891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6F1A9D40-886E-22CB-1FD9-F7DB44E78B26}"/>
                  </a:ext>
                </a:extLst>
              </p:cNvPr>
              <p:cNvSpPr/>
              <p:nvPr/>
            </p:nvSpPr>
            <p:spPr>
              <a:xfrm>
                <a:off x="11330417" y="3202939"/>
                <a:ext cx="24908" cy="38376"/>
              </a:xfrm>
              <a:custGeom>
                <a:avLst/>
                <a:gdLst>
                  <a:gd name="connsiteX0" fmla="*/ 24909 w 24908"/>
                  <a:gd name="connsiteY0" fmla="*/ 38376 h 38376"/>
                  <a:gd name="connsiteX1" fmla="*/ 0 w 24908"/>
                  <a:gd name="connsiteY1" fmla="*/ 38376 h 38376"/>
                  <a:gd name="connsiteX2" fmla="*/ 0 w 24908"/>
                  <a:gd name="connsiteY2" fmla="*/ 0 h 38376"/>
                  <a:gd name="connsiteX3" fmla="*/ 24909 w 24908"/>
                  <a:gd name="connsiteY3" fmla="*/ 0 h 38376"/>
                  <a:gd name="connsiteX4" fmla="*/ 8928 w 24908"/>
                  <a:gd name="connsiteY4" fmla="*/ 28611 h 38376"/>
                  <a:gd name="connsiteX5" fmla="*/ 15981 w 24908"/>
                  <a:gd name="connsiteY5" fmla="*/ 28611 h 38376"/>
                  <a:gd name="connsiteX6" fmla="*/ 15981 w 24908"/>
                  <a:gd name="connsiteY6" fmla="*/ 9765 h 38376"/>
                  <a:gd name="connsiteX7" fmla="*/ 8928 w 24908"/>
                  <a:gd name="connsiteY7" fmla="*/ 9765 h 3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8" h="38376">
                    <a:moveTo>
                      <a:pt x="24909" y="38376"/>
                    </a:moveTo>
                    <a:lnTo>
                      <a:pt x="0" y="38376"/>
                    </a:lnTo>
                    <a:lnTo>
                      <a:pt x="0" y="0"/>
                    </a:lnTo>
                    <a:lnTo>
                      <a:pt x="24909" y="0"/>
                    </a:lnTo>
                    <a:close/>
                    <a:moveTo>
                      <a:pt x="8928" y="28611"/>
                    </a:moveTo>
                    <a:lnTo>
                      <a:pt x="15981" y="28611"/>
                    </a:lnTo>
                    <a:lnTo>
                      <a:pt x="15981" y="9765"/>
                    </a:lnTo>
                    <a:lnTo>
                      <a:pt x="8928" y="9765"/>
                    </a:lnTo>
                    <a:close/>
                  </a:path>
                </a:pathLst>
              </a:custGeom>
              <a:solidFill>
                <a:srgbClr val="263238"/>
              </a:solidFill>
              <a:ln w="8915" cap="flat">
                <a:noFill/>
                <a:prstDash val="solid"/>
                <a:miter/>
              </a:ln>
            </p:spPr>
            <p:txBody>
              <a:bodyPr rtlCol="0" anchor="ctr"/>
              <a:lstStyle/>
              <a:p>
                <a:endParaRPr lang="zh-CN" altLang="en-US"/>
              </a:p>
            </p:txBody>
          </p:sp>
        </p:grpSp>
        <p:grpSp>
          <p:nvGrpSpPr>
            <p:cNvPr id="207" name="图形 17">
              <a:extLst>
                <a:ext uri="{FF2B5EF4-FFF2-40B4-BE49-F238E27FC236}">
                  <a16:creationId xmlns:a16="http://schemas.microsoft.com/office/drawing/2014/main" id="{191C889C-EBF8-610B-178F-6BB945269BB5}"/>
                </a:ext>
              </a:extLst>
            </p:cNvPr>
            <p:cNvGrpSpPr/>
            <p:nvPr/>
          </p:nvGrpSpPr>
          <p:grpSpPr>
            <a:xfrm>
              <a:off x="5472131" y="1891988"/>
              <a:ext cx="5447508" cy="712552"/>
              <a:chOff x="5472131" y="1891988"/>
              <a:chExt cx="5447508" cy="712552"/>
            </a:xfrm>
            <a:solidFill>
              <a:srgbClr val="263238"/>
            </a:solidFill>
          </p:grpSpPr>
          <p:sp>
            <p:nvSpPr>
              <p:cNvPr id="208" name="任意多边形: 形状 207">
                <a:extLst>
                  <a:ext uri="{FF2B5EF4-FFF2-40B4-BE49-F238E27FC236}">
                    <a16:creationId xmlns:a16="http://schemas.microsoft.com/office/drawing/2014/main" id="{94290515-8D81-A71F-BBF4-DA851165C944}"/>
                  </a:ext>
                </a:extLst>
              </p:cNvPr>
              <p:cNvSpPr/>
              <p:nvPr/>
            </p:nvSpPr>
            <p:spPr>
              <a:xfrm>
                <a:off x="10357444" y="2351724"/>
                <a:ext cx="551482" cy="247933"/>
              </a:xfrm>
              <a:custGeom>
                <a:avLst/>
                <a:gdLst>
                  <a:gd name="connsiteX0" fmla="*/ 223914 w 551482"/>
                  <a:gd name="connsiteY0" fmla="*/ 0 h 247933"/>
                  <a:gd name="connsiteX1" fmla="*/ 0 w 551482"/>
                  <a:gd name="connsiteY1" fmla="*/ 247933 h 247933"/>
                  <a:gd name="connsiteX2" fmla="*/ 551482 w 551482"/>
                  <a:gd name="connsiteY2" fmla="*/ 247933 h 247933"/>
                  <a:gd name="connsiteX3" fmla="*/ 327657 w 551482"/>
                  <a:gd name="connsiteY3" fmla="*/ 0 h 247933"/>
                  <a:gd name="connsiteX4" fmla="*/ 223914 w 551482"/>
                  <a:gd name="connsiteY4" fmla="*/ 0 h 24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482" h="247933">
                    <a:moveTo>
                      <a:pt x="223914" y="0"/>
                    </a:moveTo>
                    <a:lnTo>
                      <a:pt x="0" y="247933"/>
                    </a:lnTo>
                    <a:lnTo>
                      <a:pt x="551482" y="247933"/>
                    </a:lnTo>
                    <a:lnTo>
                      <a:pt x="327657" y="0"/>
                    </a:lnTo>
                    <a:lnTo>
                      <a:pt x="223914" y="0"/>
                    </a:lnTo>
                    <a:close/>
                  </a:path>
                </a:pathLst>
              </a:custGeom>
              <a:solidFill>
                <a:srgbClr val="263238"/>
              </a:solidFill>
              <a:ln w="891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9EDA9551-D5A8-AFCC-C202-B6FA11D4D3CF}"/>
                  </a:ext>
                </a:extLst>
              </p:cNvPr>
              <p:cNvSpPr/>
              <p:nvPr/>
            </p:nvSpPr>
            <p:spPr>
              <a:xfrm>
                <a:off x="10346819" y="2346842"/>
                <a:ext cx="572820" cy="257698"/>
              </a:xfrm>
              <a:custGeom>
                <a:avLst/>
                <a:gdLst>
                  <a:gd name="connsiteX0" fmla="*/ 572820 w 572820"/>
                  <a:gd name="connsiteY0" fmla="*/ 257698 h 257698"/>
                  <a:gd name="connsiteX1" fmla="*/ 0 w 572820"/>
                  <a:gd name="connsiteY1" fmla="*/ 257698 h 257698"/>
                  <a:gd name="connsiteX2" fmla="*/ 232664 w 572820"/>
                  <a:gd name="connsiteY2" fmla="*/ 0 h 257698"/>
                  <a:gd name="connsiteX3" fmla="*/ 339800 w 572820"/>
                  <a:gd name="connsiteY3" fmla="*/ 0 h 257698"/>
                  <a:gd name="connsiteX4" fmla="*/ 341049 w 572820"/>
                  <a:gd name="connsiteY4" fmla="*/ 1367 h 257698"/>
                  <a:gd name="connsiteX5" fmla="*/ 21338 w 572820"/>
                  <a:gd name="connsiteY5" fmla="*/ 247933 h 257698"/>
                  <a:gd name="connsiteX6" fmla="*/ 551482 w 572820"/>
                  <a:gd name="connsiteY6" fmla="*/ 247933 h 257698"/>
                  <a:gd name="connsiteX7" fmla="*/ 336407 w 572820"/>
                  <a:gd name="connsiteY7" fmla="*/ 9765 h 257698"/>
                  <a:gd name="connsiteX8" fmla="*/ 236413 w 572820"/>
                  <a:gd name="connsiteY8" fmla="*/ 9765 h 25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820" h="257698">
                    <a:moveTo>
                      <a:pt x="572820" y="257698"/>
                    </a:moveTo>
                    <a:lnTo>
                      <a:pt x="0" y="257698"/>
                    </a:lnTo>
                    <a:lnTo>
                      <a:pt x="232664" y="0"/>
                    </a:lnTo>
                    <a:lnTo>
                      <a:pt x="339800" y="0"/>
                    </a:lnTo>
                    <a:lnTo>
                      <a:pt x="341049" y="1367"/>
                    </a:lnTo>
                    <a:close/>
                    <a:moveTo>
                      <a:pt x="21338" y="247933"/>
                    </a:moveTo>
                    <a:lnTo>
                      <a:pt x="551482" y="247933"/>
                    </a:lnTo>
                    <a:lnTo>
                      <a:pt x="336407" y="9765"/>
                    </a:lnTo>
                    <a:lnTo>
                      <a:pt x="236413" y="9765"/>
                    </a:lnTo>
                    <a:close/>
                  </a:path>
                </a:pathLst>
              </a:custGeom>
              <a:solidFill>
                <a:srgbClr val="263238"/>
              </a:solidFill>
              <a:ln w="891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BFF09742-823D-ADF8-395B-EB3785A02DE3}"/>
                  </a:ext>
                </a:extLst>
              </p:cNvPr>
              <p:cNvSpPr/>
              <p:nvPr/>
            </p:nvSpPr>
            <p:spPr>
              <a:xfrm>
                <a:off x="10581358" y="2318621"/>
                <a:ext cx="102582" cy="33005"/>
              </a:xfrm>
              <a:custGeom>
                <a:avLst/>
                <a:gdLst>
                  <a:gd name="connsiteX0" fmla="*/ 0 w 102582"/>
                  <a:gd name="connsiteY0" fmla="*/ 0 h 33005"/>
                  <a:gd name="connsiteX1" fmla="*/ 102583 w 102582"/>
                  <a:gd name="connsiteY1" fmla="*/ 0 h 33005"/>
                  <a:gd name="connsiteX2" fmla="*/ 102583 w 102582"/>
                  <a:gd name="connsiteY2" fmla="*/ 33006 h 33005"/>
                  <a:gd name="connsiteX3" fmla="*/ 0 w 102582"/>
                  <a:gd name="connsiteY3" fmla="*/ 33006 h 33005"/>
                </a:gdLst>
                <a:ahLst/>
                <a:cxnLst>
                  <a:cxn ang="0">
                    <a:pos x="connsiteX0" y="connsiteY0"/>
                  </a:cxn>
                  <a:cxn ang="0">
                    <a:pos x="connsiteX1" y="connsiteY1"/>
                  </a:cxn>
                  <a:cxn ang="0">
                    <a:pos x="connsiteX2" y="connsiteY2"/>
                  </a:cxn>
                  <a:cxn ang="0">
                    <a:pos x="connsiteX3" y="connsiteY3"/>
                  </a:cxn>
                </a:cxnLst>
                <a:rect l="l" t="t" r="r" b="b"/>
                <a:pathLst>
                  <a:path w="102582" h="33005">
                    <a:moveTo>
                      <a:pt x="0" y="0"/>
                    </a:moveTo>
                    <a:lnTo>
                      <a:pt x="102583" y="0"/>
                    </a:lnTo>
                    <a:lnTo>
                      <a:pt x="102583" y="33006"/>
                    </a:lnTo>
                    <a:lnTo>
                      <a:pt x="0" y="33006"/>
                    </a:lnTo>
                    <a:close/>
                  </a:path>
                </a:pathLst>
              </a:custGeom>
              <a:solidFill>
                <a:srgbClr val="263238"/>
              </a:solidFill>
              <a:ln w="891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37688960-1C1F-53E4-E3E0-65DD4626E15C}"/>
                  </a:ext>
                </a:extLst>
              </p:cNvPr>
              <p:cNvSpPr/>
              <p:nvPr/>
            </p:nvSpPr>
            <p:spPr>
              <a:xfrm>
                <a:off x="10576893" y="2313739"/>
                <a:ext cx="111510" cy="42868"/>
              </a:xfrm>
              <a:custGeom>
                <a:avLst/>
                <a:gdLst>
                  <a:gd name="connsiteX0" fmla="*/ 111511 w 111510"/>
                  <a:gd name="connsiteY0" fmla="*/ 42868 h 42868"/>
                  <a:gd name="connsiteX1" fmla="*/ 0 w 111510"/>
                  <a:gd name="connsiteY1" fmla="*/ 42868 h 42868"/>
                  <a:gd name="connsiteX2" fmla="*/ 0 w 111510"/>
                  <a:gd name="connsiteY2" fmla="*/ 0 h 42868"/>
                  <a:gd name="connsiteX3" fmla="*/ 111511 w 111510"/>
                  <a:gd name="connsiteY3" fmla="*/ 0 h 42868"/>
                  <a:gd name="connsiteX4" fmla="*/ 8928 w 111510"/>
                  <a:gd name="connsiteY4" fmla="*/ 33103 h 42868"/>
                  <a:gd name="connsiteX5" fmla="*/ 102583 w 111510"/>
                  <a:gd name="connsiteY5" fmla="*/ 33103 h 42868"/>
                  <a:gd name="connsiteX6" fmla="*/ 102583 w 111510"/>
                  <a:gd name="connsiteY6" fmla="*/ 9765 h 42868"/>
                  <a:gd name="connsiteX7" fmla="*/ 8928 w 111510"/>
                  <a:gd name="connsiteY7" fmla="*/ 9765 h 4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10" h="42868">
                    <a:moveTo>
                      <a:pt x="111511" y="42868"/>
                    </a:moveTo>
                    <a:lnTo>
                      <a:pt x="0" y="42868"/>
                    </a:lnTo>
                    <a:lnTo>
                      <a:pt x="0" y="0"/>
                    </a:lnTo>
                    <a:lnTo>
                      <a:pt x="111511" y="0"/>
                    </a:lnTo>
                    <a:close/>
                    <a:moveTo>
                      <a:pt x="8928" y="33103"/>
                    </a:moveTo>
                    <a:lnTo>
                      <a:pt x="102583" y="33103"/>
                    </a:lnTo>
                    <a:lnTo>
                      <a:pt x="10258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57EC6400-CC20-16F8-2F79-3607D88949C2}"/>
                  </a:ext>
                </a:extLst>
              </p:cNvPr>
              <p:cNvSpPr/>
              <p:nvPr/>
            </p:nvSpPr>
            <p:spPr>
              <a:xfrm>
                <a:off x="10627515" y="1891988"/>
                <a:ext cx="8928" cy="426730"/>
              </a:xfrm>
              <a:custGeom>
                <a:avLst/>
                <a:gdLst>
                  <a:gd name="connsiteX0" fmla="*/ 0 w 8928"/>
                  <a:gd name="connsiteY0" fmla="*/ 0 h 426730"/>
                  <a:gd name="connsiteX1" fmla="*/ 8928 w 8928"/>
                  <a:gd name="connsiteY1" fmla="*/ 0 h 426730"/>
                  <a:gd name="connsiteX2" fmla="*/ 8928 w 8928"/>
                  <a:gd name="connsiteY2" fmla="*/ 426731 h 426730"/>
                  <a:gd name="connsiteX3" fmla="*/ 0 w 8928"/>
                  <a:gd name="connsiteY3" fmla="*/ 426731 h 426730"/>
                </a:gdLst>
                <a:ahLst/>
                <a:cxnLst>
                  <a:cxn ang="0">
                    <a:pos x="connsiteX0" y="connsiteY0"/>
                  </a:cxn>
                  <a:cxn ang="0">
                    <a:pos x="connsiteX1" y="connsiteY1"/>
                  </a:cxn>
                  <a:cxn ang="0">
                    <a:pos x="connsiteX2" y="connsiteY2"/>
                  </a:cxn>
                  <a:cxn ang="0">
                    <a:pos x="connsiteX3" y="connsiteY3"/>
                  </a:cxn>
                </a:cxnLst>
                <a:rect l="l" t="t" r="r" b="b"/>
                <a:pathLst>
                  <a:path w="8928" h="426730">
                    <a:moveTo>
                      <a:pt x="0" y="0"/>
                    </a:moveTo>
                    <a:lnTo>
                      <a:pt x="8928" y="0"/>
                    </a:lnTo>
                    <a:lnTo>
                      <a:pt x="8928" y="426731"/>
                    </a:lnTo>
                    <a:lnTo>
                      <a:pt x="0" y="426731"/>
                    </a:lnTo>
                    <a:close/>
                  </a:path>
                </a:pathLst>
              </a:custGeom>
              <a:solidFill>
                <a:srgbClr val="263238"/>
              </a:solidFill>
              <a:ln w="891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5DDA8EB1-09F8-4CBD-EECC-AF93DD97D6D4}"/>
                  </a:ext>
                </a:extLst>
              </p:cNvPr>
              <p:cNvSpPr/>
              <p:nvPr/>
            </p:nvSpPr>
            <p:spPr>
              <a:xfrm>
                <a:off x="5482755" y="2351724"/>
                <a:ext cx="551482" cy="247933"/>
              </a:xfrm>
              <a:custGeom>
                <a:avLst/>
                <a:gdLst>
                  <a:gd name="connsiteX0" fmla="*/ 223914 w 551482"/>
                  <a:gd name="connsiteY0" fmla="*/ 0 h 247933"/>
                  <a:gd name="connsiteX1" fmla="*/ 0 w 551482"/>
                  <a:gd name="connsiteY1" fmla="*/ 247933 h 247933"/>
                  <a:gd name="connsiteX2" fmla="*/ 551483 w 551482"/>
                  <a:gd name="connsiteY2" fmla="*/ 247933 h 247933"/>
                  <a:gd name="connsiteX3" fmla="*/ 327658 w 551482"/>
                  <a:gd name="connsiteY3" fmla="*/ 0 h 247933"/>
                  <a:gd name="connsiteX4" fmla="*/ 223914 w 551482"/>
                  <a:gd name="connsiteY4" fmla="*/ 0 h 24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482" h="247933">
                    <a:moveTo>
                      <a:pt x="223914" y="0"/>
                    </a:moveTo>
                    <a:lnTo>
                      <a:pt x="0" y="247933"/>
                    </a:lnTo>
                    <a:lnTo>
                      <a:pt x="551483" y="247933"/>
                    </a:lnTo>
                    <a:lnTo>
                      <a:pt x="327658" y="0"/>
                    </a:lnTo>
                    <a:lnTo>
                      <a:pt x="223914" y="0"/>
                    </a:lnTo>
                    <a:close/>
                  </a:path>
                </a:pathLst>
              </a:custGeom>
              <a:solidFill>
                <a:srgbClr val="263238"/>
              </a:solidFill>
              <a:ln w="891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8D17A95F-33A1-D6F3-030B-E5B830B23646}"/>
                  </a:ext>
                </a:extLst>
              </p:cNvPr>
              <p:cNvSpPr/>
              <p:nvPr/>
            </p:nvSpPr>
            <p:spPr>
              <a:xfrm>
                <a:off x="5472131" y="2346842"/>
                <a:ext cx="572820" cy="257698"/>
              </a:xfrm>
              <a:custGeom>
                <a:avLst/>
                <a:gdLst>
                  <a:gd name="connsiteX0" fmla="*/ 572821 w 572820"/>
                  <a:gd name="connsiteY0" fmla="*/ 257698 h 257698"/>
                  <a:gd name="connsiteX1" fmla="*/ 0 w 572820"/>
                  <a:gd name="connsiteY1" fmla="*/ 257698 h 257698"/>
                  <a:gd name="connsiteX2" fmla="*/ 232664 w 572820"/>
                  <a:gd name="connsiteY2" fmla="*/ 0 h 257698"/>
                  <a:gd name="connsiteX3" fmla="*/ 339800 w 572820"/>
                  <a:gd name="connsiteY3" fmla="*/ 0 h 257698"/>
                  <a:gd name="connsiteX4" fmla="*/ 21338 w 572820"/>
                  <a:gd name="connsiteY4" fmla="*/ 247933 h 257698"/>
                  <a:gd name="connsiteX5" fmla="*/ 551483 w 572820"/>
                  <a:gd name="connsiteY5" fmla="*/ 247933 h 257698"/>
                  <a:gd name="connsiteX6" fmla="*/ 336407 w 572820"/>
                  <a:gd name="connsiteY6" fmla="*/ 9765 h 257698"/>
                  <a:gd name="connsiteX7" fmla="*/ 236413 w 572820"/>
                  <a:gd name="connsiteY7" fmla="*/ 9765 h 25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820" h="257698">
                    <a:moveTo>
                      <a:pt x="572821" y="257698"/>
                    </a:moveTo>
                    <a:lnTo>
                      <a:pt x="0" y="257698"/>
                    </a:lnTo>
                    <a:lnTo>
                      <a:pt x="232664" y="0"/>
                    </a:lnTo>
                    <a:lnTo>
                      <a:pt x="339800" y="0"/>
                    </a:lnTo>
                    <a:close/>
                    <a:moveTo>
                      <a:pt x="21338" y="247933"/>
                    </a:moveTo>
                    <a:lnTo>
                      <a:pt x="551483" y="247933"/>
                    </a:lnTo>
                    <a:lnTo>
                      <a:pt x="336407" y="9765"/>
                    </a:lnTo>
                    <a:lnTo>
                      <a:pt x="236413" y="9765"/>
                    </a:lnTo>
                    <a:close/>
                  </a:path>
                </a:pathLst>
              </a:custGeom>
              <a:solidFill>
                <a:srgbClr val="263238"/>
              </a:solidFill>
              <a:ln w="891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51D1BB29-C03C-CC2B-DCF5-25191CED5E8E}"/>
                  </a:ext>
                </a:extLst>
              </p:cNvPr>
              <p:cNvSpPr/>
              <p:nvPr/>
            </p:nvSpPr>
            <p:spPr>
              <a:xfrm>
                <a:off x="5706670" y="2318621"/>
                <a:ext cx="102582" cy="33005"/>
              </a:xfrm>
              <a:custGeom>
                <a:avLst/>
                <a:gdLst>
                  <a:gd name="connsiteX0" fmla="*/ 0 w 102582"/>
                  <a:gd name="connsiteY0" fmla="*/ 0 h 33005"/>
                  <a:gd name="connsiteX1" fmla="*/ 102583 w 102582"/>
                  <a:gd name="connsiteY1" fmla="*/ 0 h 33005"/>
                  <a:gd name="connsiteX2" fmla="*/ 102583 w 102582"/>
                  <a:gd name="connsiteY2" fmla="*/ 33006 h 33005"/>
                  <a:gd name="connsiteX3" fmla="*/ 0 w 102582"/>
                  <a:gd name="connsiteY3" fmla="*/ 33006 h 33005"/>
                </a:gdLst>
                <a:ahLst/>
                <a:cxnLst>
                  <a:cxn ang="0">
                    <a:pos x="connsiteX0" y="connsiteY0"/>
                  </a:cxn>
                  <a:cxn ang="0">
                    <a:pos x="connsiteX1" y="connsiteY1"/>
                  </a:cxn>
                  <a:cxn ang="0">
                    <a:pos x="connsiteX2" y="connsiteY2"/>
                  </a:cxn>
                  <a:cxn ang="0">
                    <a:pos x="connsiteX3" y="connsiteY3"/>
                  </a:cxn>
                </a:cxnLst>
                <a:rect l="l" t="t" r="r" b="b"/>
                <a:pathLst>
                  <a:path w="102582" h="33005">
                    <a:moveTo>
                      <a:pt x="0" y="0"/>
                    </a:moveTo>
                    <a:lnTo>
                      <a:pt x="102583" y="0"/>
                    </a:lnTo>
                    <a:lnTo>
                      <a:pt x="102583" y="33006"/>
                    </a:lnTo>
                    <a:lnTo>
                      <a:pt x="0" y="33006"/>
                    </a:lnTo>
                    <a:close/>
                  </a:path>
                </a:pathLst>
              </a:custGeom>
              <a:solidFill>
                <a:srgbClr val="263238"/>
              </a:solidFill>
              <a:ln w="891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F035E853-3F14-E80F-4D98-3A22A0B706E9}"/>
                  </a:ext>
                </a:extLst>
              </p:cNvPr>
              <p:cNvSpPr/>
              <p:nvPr/>
            </p:nvSpPr>
            <p:spPr>
              <a:xfrm>
                <a:off x="5702206" y="2313739"/>
                <a:ext cx="111510" cy="42868"/>
              </a:xfrm>
              <a:custGeom>
                <a:avLst/>
                <a:gdLst>
                  <a:gd name="connsiteX0" fmla="*/ 111511 w 111510"/>
                  <a:gd name="connsiteY0" fmla="*/ 42868 h 42868"/>
                  <a:gd name="connsiteX1" fmla="*/ 0 w 111510"/>
                  <a:gd name="connsiteY1" fmla="*/ 42868 h 42868"/>
                  <a:gd name="connsiteX2" fmla="*/ 0 w 111510"/>
                  <a:gd name="connsiteY2" fmla="*/ 0 h 42868"/>
                  <a:gd name="connsiteX3" fmla="*/ 111511 w 111510"/>
                  <a:gd name="connsiteY3" fmla="*/ 0 h 42868"/>
                  <a:gd name="connsiteX4" fmla="*/ 8928 w 111510"/>
                  <a:gd name="connsiteY4" fmla="*/ 33103 h 42868"/>
                  <a:gd name="connsiteX5" fmla="*/ 102583 w 111510"/>
                  <a:gd name="connsiteY5" fmla="*/ 33103 h 42868"/>
                  <a:gd name="connsiteX6" fmla="*/ 102583 w 111510"/>
                  <a:gd name="connsiteY6" fmla="*/ 9765 h 42868"/>
                  <a:gd name="connsiteX7" fmla="*/ 8928 w 111510"/>
                  <a:gd name="connsiteY7" fmla="*/ 9765 h 4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10" h="42868">
                    <a:moveTo>
                      <a:pt x="111511" y="42868"/>
                    </a:moveTo>
                    <a:lnTo>
                      <a:pt x="0" y="42868"/>
                    </a:lnTo>
                    <a:lnTo>
                      <a:pt x="0" y="0"/>
                    </a:lnTo>
                    <a:lnTo>
                      <a:pt x="111511" y="0"/>
                    </a:lnTo>
                    <a:close/>
                    <a:moveTo>
                      <a:pt x="8928" y="33103"/>
                    </a:moveTo>
                    <a:lnTo>
                      <a:pt x="102583" y="33103"/>
                    </a:lnTo>
                    <a:lnTo>
                      <a:pt x="102583"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431577A3-46C8-F4B4-DDE7-E883A601FC02}"/>
                  </a:ext>
                </a:extLst>
              </p:cNvPr>
              <p:cNvSpPr/>
              <p:nvPr/>
            </p:nvSpPr>
            <p:spPr>
              <a:xfrm>
                <a:off x="5752827" y="1891988"/>
                <a:ext cx="8928" cy="426730"/>
              </a:xfrm>
              <a:custGeom>
                <a:avLst/>
                <a:gdLst>
                  <a:gd name="connsiteX0" fmla="*/ 0 w 8928"/>
                  <a:gd name="connsiteY0" fmla="*/ 0 h 426730"/>
                  <a:gd name="connsiteX1" fmla="*/ 8928 w 8928"/>
                  <a:gd name="connsiteY1" fmla="*/ 0 h 426730"/>
                  <a:gd name="connsiteX2" fmla="*/ 8928 w 8928"/>
                  <a:gd name="connsiteY2" fmla="*/ 426731 h 426730"/>
                  <a:gd name="connsiteX3" fmla="*/ 0 w 8928"/>
                  <a:gd name="connsiteY3" fmla="*/ 426731 h 426730"/>
                </a:gdLst>
                <a:ahLst/>
                <a:cxnLst>
                  <a:cxn ang="0">
                    <a:pos x="connsiteX0" y="connsiteY0"/>
                  </a:cxn>
                  <a:cxn ang="0">
                    <a:pos x="connsiteX1" y="connsiteY1"/>
                  </a:cxn>
                  <a:cxn ang="0">
                    <a:pos x="connsiteX2" y="connsiteY2"/>
                  </a:cxn>
                  <a:cxn ang="0">
                    <a:pos x="connsiteX3" y="connsiteY3"/>
                  </a:cxn>
                </a:cxnLst>
                <a:rect l="l" t="t" r="r" b="b"/>
                <a:pathLst>
                  <a:path w="8928" h="426730">
                    <a:moveTo>
                      <a:pt x="0" y="0"/>
                    </a:moveTo>
                    <a:lnTo>
                      <a:pt x="8928" y="0"/>
                    </a:lnTo>
                    <a:lnTo>
                      <a:pt x="8928" y="426731"/>
                    </a:lnTo>
                    <a:lnTo>
                      <a:pt x="0" y="426731"/>
                    </a:lnTo>
                    <a:close/>
                  </a:path>
                </a:pathLst>
              </a:custGeom>
              <a:solidFill>
                <a:srgbClr val="263238"/>
              </a:solidFill>
              <a:ln w="8915" cap="flat">
                <a:noFill/>
                <a:prstDash val="solid"/>
                <a:miter/>
              </a:ln>
            </p:spPr>
            <p:txBody>
              <a:bodyPr rtlCol="0" anchor="ctr"/>
              <a:lstStyle/>
              <a:p>
                <a:endParaRPr lang="zh-CN" altLang="en-US"/>
              </a:p>
            </p:txBody>
          </p:sp>
        </p:grpSp>
        <p:grpSp>
          <p:nvGrpSpPr>
            <p:cNvPr id="218" name="图形 17">
              <a:extLst>
                <a:ext uri="{FF2B5EF4-FFF2-40B4-BE49-F238E27FC236}">
                  <a16:creationId xmlns:a16="http://schemas.microsoft.com/office/drawing/2014/main" id="{361DDEF1-F727-5FA2-1222-7ADD9F3C92B2}"/>
                </a:ext>
              </a:extLst>
            </p:cNvPr>
            <p:cNvGrpSpPr/>
            <p:nvPr/>
          </p:nvGrpSpPr>
          <p:grpSpPr>
            <a:xfrm>
              <a:off x="10644300" y="2980688"/>
              <a:ext cx="560955" cy="2641041"/>
              <a:chOff x="10644300" y="2980688"/>
              <a:chExt cx="560955" cy="2641041"/>
            </a:xfrm>
          </p:grpSpPr>
          <p:sp>
            <p:nvSpPr>
              <p:cNvPr id="219" name="任意多边形: 形状 218">
                <a:extLst>
                  <a:ext uri="{FF2B5EF4-FFF2-40B4-BE49-F238E27FC236}">
                    <a16:creationId xmlns:a16="http://schemas.microsoft.com/office/drawing/2014/main" id="{13A543ED-C56F-A289-E96C-C768AF2EE897}"/>
                  </a:ext>
                </a:extLst>
              </p:cNvPr>
              <p:cNvSpPr/>
              <p:nvPr/>
            </p:nvSpPr>
            <p:spPr>
              <a:xfrm>
                <a:off x="10847234" y="2980688"/>
                <a:ext cx="179006" cy="319608"/>
              </a:xfrm>
              <a:custGeom>
                <a:avLst/>
                <a:gdLst>
                  <a:gd name="connsiteX0" fmla="*/ 149187 w 179006"/>
                  <a:gd name="connsiteY0" fmla="*/ 310918 h 319608"/>
                  <a:gd name="connsiteX1" fmla="*/ 179006 w 179006"/>
                  <a:gd name="connsiteY1" fmla="*/ 221763 h 319608"/>
                  <a:gd name="connsiteX2" fmla="*/ 163025 w 179006"/>
                  <a:gd name="connsiteY2" fmla="*/ 241391 h 319608"/>
                  <a:gd name="connsiteX3" fmla="*/ 163025 w 179006"/>
                  <a:gd name="connsiteY3" fmla="*/ 210924 h 319608"/>
                  <a:gd name="connsiteX4" fmla="*/ 129277 w 179006"/>
                  <a:gd name="connsiteY4" fmla="*/ 267463 h 319608"/>
                  <a:gd name="connsiteX5" fmla="*/ 159097 w 179006"/>
                  <a:gd name="connsiteY5" fmla="*/ 65230 h 319608"/>
                  <a:gd name="connsiteX6" fmla="*/ 119367 w 179006"/>
                  <a:gd name="connsiteY6" fmla="*/ 176161 h 319608"/>
                  <a:gd name="connsiteX7" fmla="*/ 115350 w 179006"/>
                  <a:gd name="connsiteY7" fmla="*/ 78315 h 319608"/>
                  <a:gd name="connsiteX8" fmla="*/ 109368 w 179006"/>
                  <a:gd name="connsiteY8" fmla="*/ 110930 h 319608"/>
                  <a:gd name="connsiteX9" fmla="*/ 101422 w 179006"/>
                  <a:gd name="connsiteY9" fmla="*/ 0 h 319608"/>
                  <a:gd name="connsiteX10" fmla="*/ 87494 w 179006"/>
                  <a:gd name="connsiteY10" fmla="*/ 169618 h 319608"/>
                  <a:gd name="connsiteX11" fmla="*/ 67674 w 179006"/>
                  <a:gd name="connsiteY11" fmla="*/ 110930 h 319608"/>
                  <a:gd name="connsiteX12" fmla="*/ 71602 w 179006"/>
                  <a:gd name="connsiteY12" fmla="*/ 187000 h 319608"/>
                  <a:gd name="connsiteX13" fmla="*/ 17945 w 179006"/>
                  <a:gd name="connsiteY13" fmla="*/ 12987 h 319608"/>
                  <a:gd name="connsiteX14" fmla="*/ 43747 w 179006"/>
                  <a:gd name="connsiteY14" fmla="*/ 230454 h 319608"/>
                  <a:gd name="connsiteX15" fmla="*/ 5982 w 179006"/>
                  <a:gd name="connsiteY15" fmla="*/ 200085 h 319608"/>
                  <a:gd name="connsiteX16" fmla="*/ 27855 w 179006"/>
                  <a:gd name="connsiteY16" fmla="*/ 239145 h 319608"/>
                  <a:gd name="connsiteX17" fmla="*/ 0 w 179006"/>
                  <a:gd name="connsiteY17" fmla="*/ 217466 h 319608"/>
                  <a:gd name="connsiteX18" fmla="*/ 31873 w 179006"/>
                  <a:gd name="connsiteY18" fmla="*/ 317460 h 319608"/>
                  <a:gd name="connsiteX19" fmla="*/ 147133 w 179006"/>
                  <a:gd name="connsiteY19" fmla="*/ 319608 h 31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006" h="319608">
                    <a:moveTo>
                      <a:pt x="149187" y="310918"/>
                    </a:moveTo>
                    <a:lnTo>
                      <a:pt x="179006" y="221763"/>
                    </a:lnTo>
                    <a:lnTo>
                      <a:pt x="163025" y="241391"/>
                    </a:lnTo>
                    <a:lnTo>
                      <a:pt x="163025" y="210924"/>
                    </a:lnTo>
                    <a:lnTo>
                      <a:pt x="129277" y="267463"/>
                    </a:lnTo>
                    <a:lnTo>
                      <a:pt x="159097" y="65230"/>
                    </a:lnTo>
                    <a:lnTo>
                      <a:pt x="119367" y="176161"/>
                    </a:lnTo>
                    <a:lnTo>
                      <a:pt x="115350" y="78315"/>
                    </a:lnTo>
                    <a:lnTo>
                      <a:pt x="109368" y="110930"/>
                    </a:lnTo>
                    <a:lnTo>
                      <a:pt x="101422" y="0"/>
                    </a:lnTo>
                    <a:lnTo>
                      <a:pt x="87494" y="169618"/>
                    </a:lnTo>
                    <a:lnTo>
                      <a:pt x="67674" y="110930"/>
                    </a:lnTo>
                    <a:lnTo>
                      <a:pt x="71602" y="187000"/>
                    </a:lnTo>
                    <a:lnTo>
                      <a:pt x="17945" y="12987"/>
                    </a:lnTo>
                    <a:lnTo>
                      <a:pt x="43747" y="230454"/>
                    </a:lnTo>
                    <a:lnTo>
                      <a:pt x="5982" y="200085"/>
                    </a:lnTo>
                    <a:lnTo>
                      <a:pt x="27855" y="239145"/>
                    </a:lnTo>
                    <a:lnTo>
                      <a:pt x="0" y="217466"/>
                    </a:lnTo>
                    <a:lnTo>
                      <a:pt x="31873" y="317460"/>
                    </a:lnTo>
                    <a:lnTo>
                      <a:pt x="147133" y="319608"/>
                    </a:lnTo>
                  </a:path>
                </a:pathLst>
              </a:custGeom>
              <a:solidFill>
                <a:schemeClr val="accent1"/>
              </a:solidFill>
              <a:ln w="891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50696CAB-86B8-7781-5FD4-AC0906132E1B}"/>
                  </a:ext>
                </a:extLst>
              </p:cNvPr>
              <p:cNvSpPr/>
              <p:nvPr/>
            </p:nvSpPr>
            <p:spPr>
              <a:xfrm>
                <a:off x="10835359" y="3275689"/>
                <a:ext cx="191326" cy="235531"/>
              </a:xfrm>
              <a:custGeom>
                <a:avLst/>
                <a:gdLst>
                  <a:gd name="connsiteX0" fmla="*/ 33480 w 191326"/>
                  <a:gd name="connsiteY0" fmla="*/ 235532 h 235531"/>
                  <a:gd name="connsiteX1" fmla="*/ 157847 w 191326"/>
                  <a:gd name="connsiteY1" fmla="*/ 235532 h 235531"/>
                  <a:gd name="connsiteX2" fmla="*/ 191327 w 191326"/>
                  <a:gd name="connsiteY2" fmla="*/ 0 h 235531"/>
                  <a:gd name="connsiteX3" fmla="*/ 0 w 191326"/>
                  <a:gd name="connsiteY3" fmla="*/ 0 h 235531"/>
                  <a:gd name="connsiteX4" fmla="*/ 33480 w 191326"/>
                  <a:gd name="connsiteY4" fmla="*/ 235532 h 235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26" h="235531">
                    <a:moveTo>
                      <a:pt x="33480" y="235532"/>
                    </a:moveTo>
                    <a:lnTo>
                      <a:pt x="157847" y="235532"/>
                    </a:lnTo>
                    <a:lnTo>
                      <a:pt x="191327" y="0"/>
                    </a:lnTo>
                    <a:lnTo>
                      <a:pt x="0" y="0"/>
                    </a:lnTo>
                    <a:lnTo>
                      <a:pt x="33480" y="235532"/>
                    </a:lnTo>
                    <a:close/>
                  </a:path>
                </a:pathLst>
              </a:custGeom>
              <a:solidFill>
                <a:srgbClr val="263238"/>
              </a:solidFill>
              <a:ln w="891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6AF5E2A5-3B06-E126-1C10-59E1A0251C84}"/>
                  </a:ext>
                </a:extLst>
              </p:cNvPr>
              <p:cNvSpPr/>
              <p:nvPr/>
            </p:nvSpPr>
            <p:spPr>
              <a:xfrm>
                <a:off x="10830864" y="3270709"/>
                <a:ext cx="200250" cy="245396"/>
              </a:xfrm>
              <a:custGeom>
                <a:avLst/>
                <a:gdLst>
                  <a:gd name="connsiteX0" fmla="*/ 162342 w 200250"/>
                  <a:gd name="connsiteY0" fmla="*/ 245394 h 245396"/>
                  <a:gd name="connsiteX1" fmla="*/ 37975 w 200250"/>
                  <a:gd name="connsiteY1" fmla="*/ 245394 h 245396"/>
                  <a:gd name="connsiteX2" fmla="*/ 33511 w 200250"/>
                  <a:gd name="connsiteY2" fmla="*/ 241293 h 245396"/>
                  <a:gd name="connsiteX3" fmla="*/ 31 w 200250"/>
                  <a:gd name="connsiteY3" fmla="*/ 5664 h 245396"/>
                  <a:gd name="connsiteX4" fmla="*/ 4102 w 200250"/>
                  <a:gd name="connsiteY4" fmla="*/ 29 h 245396"/>
                  <a:gd name="connsiteX5" fmla="*/ 4495 w 200250"/>
                  <a:gd name="connsiteY5" fmla="*/ 0 h 245396"/>
                  <a:gd name="connsiteX6" fmla="*/ 195822 w 200250"/>
                  <a:gd name="connsiteY6" fmla="*/ 0 h 245396"/>
                  <a:gd name="connsiteX7" fmla="*/ 200251 w 200250"/>
                  <a:gd name="connsiteY7" fmla="*/ 4922 h 245396"/>
                  <a:gd name="connsiteX8" fmla="*/ 200197 w 200250"/>
                  <a:gd name="connsiteY8" fmla="*/ 5664 h 245396"/>
                  <a:gd name="connsiteX9" fmla="*/ 166896 w 200250"/>
                  <a:gd name="connsiteY9" fmla="*/ 241293 h 245396"/>
                  <a:gd name="connsiteX10" fmla="*/ 162342 w 200250"/>
                  <a:gd name="connsiteY10" fmla="*/ 245394 h 245396"/>
                  <a:gd name="connsiteX11" fmla="*/ 41814 w 200250"/>
                  <a:gd name="connsiteY11" fmla="*/ 235629 h 245396"/>
                  <a:gd name="connsiteX12" fmla="*/ 158503 w 200250"/>
                  <a:gd name="connsiteY12" fmla="*/ 235629 h 245396"/>
                  <a:gd name="connsiteX13" fmla="*/ 190555 w 200250"/>
                  <a:gd name="connsiteY13" fmla="*/ 9765 h 245396"/>
                  <a:gd name="connsiteX14" fmla="*/ 9674 w 200250"/>
                  <a:gd name="connsiteY14" fmla="*/ 9765 h 24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250" h="245396">
                    <a:moveTo>
                      <a:pt x="162342" y="245394"/>
                    </a:moveTo>
                    <a:lnTo>
                      <a:pt x="37975" y="245394"/>
                    </a:lnTo>
                    <a:cubicBezTo>
                      <a:pt x="35779" y="245385"/>
                      <a:pt x="33895" y="243656"/>
                      <a:pt x="33511" y="241293"/>
                    </a:cubicBezTo>
                    <a:lnTo>
                      <a:pt x="31" y="5664"/>
                    </a:lnTo>
                    <a:cubicBezTo>
                      <a:pt x="-264" y="2881"/>
                      <a:pt x="1558" y="361"/>
                      <a:pt x="4102" y="29"/>
                    </a:cubicBezTo>
                    <a:cubicBezTo>
                      <a:pt x="4236" y="20"/>
                      <a:pt x="4361" y="0"/>
                      <a:pt x="4495" y="0"/>
                    </a:cubicBezTo>
                    <a:lnTo>
                      <a:pt x="195822" y="0"/>
                    </a:lnTo>
                    <a:cubicBezTo>
                      <a:pt x="198286" y="20"/>
                      <a:pt x="200268" y="2217"/>
                      <a:pt x="200251" y="4922"/>
                    </a:cubicBezTo>
                    <a:cubicBezTo>
                      <a:pt x="200251" y="5166"/>
                      <a:pt x="200233" y="5420"/>
                      <a:pt x="200197" y="5664"/>
                    </a:cubicBezTo>
                    <a:lnTo>
                      <a:pt x="166896" y="241293"/>
                    </a:lnTo>
                    <a:cubicBezTo>
                      <a:pt x="166539" y="243715"/>
                      <a:pt x="164584" y="245473"/>
                      <a:pt x="162342" y="245394"/>
                    </a:cubicBezTo>
                    <a:close/>
                    <a:moveTo>
                      <a:pt x="41814" y="235629"/>
                    </a:moveTo>
                    <a:lnTo>
                      <a:pt x="158503" y="235629"/>
                    </a:lnTo>
                    <a:lnTo>
                      <a:pt x="190555" y="9765"/>
                    </a:lnTo>
                    <a:lnTo>
                      <a:pt x="9674" y="9765"/>
                    </a:lnTo>
                    <a:close/>
                  </a:path>
                </a:pathLst>
              </a:custGeom>
              <a:solidFill>
                <a:srgbClr val="263238"/>
              </a:solidFill>
              <a:ln w="891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FEC46C55-F52D-38E1-B491-C0B964444E88}"/>
                  </a:ext>
                </a:extLst>
              </p:cNvPr>
              <p:cNvSpPr/>
              <p:nvPr/>
            </p:nvSpPr>
            <p:spPr>
              <a:xfrm rot="10800000">
                <a:off x="10648675" y="3509560"/>
                <a:ext cx="552018" cy="2107287"/>
              </a:xfrm>
              <a:custGeom>
                <a:avLst/>
                <a:gdLst>
                  <a:gd name="connsiteX0" fmla="*/ 0 w 552018"/>
                  <a:gd name="connsiteY0" fmla="*/ 0 h 2107287"/>
                  <a:gd name="connsiteX1" fmla="*/ 552018 w 552018"/>
                  <a:gd name="connsiteY1" fmla="*/ 0 h 2107287"/>
                  <a:gd name="connsiteX2" fmla="*/ 552018 w 552018"/>
                  <a:gd name="connsiteY2" fmla="*/ 2107287 h 2107287"/>
                  <a:gd name="connsiteX3" fmla="*/ 0 w 552018"/>
                  <a:gd name="connsiteY3" fmla="*/ 2107287 h 2107287"/>
                </a:gdLst>
                <a:ahLst/>
                <a:cxnLst>
                  <a:cxn ang="0">
                    <a:pos x="connsiteX0" y="connsiteY0"/>
                  </a:cxn>
                  <a:cxn ang="0">
                    <a:pos x="connsiteX1" y="connsiteY1"/>
                  </a:cxn>
                  <a:cxn ang="0">
                    <a:pos x="connsiteX2" y="connsiteY2"/>
                  </a:cxn>
                  <a:cxn ang="0">
                    <a:pos x="connsiteX3" y="connsiteY3"/>
                  </a:cxn>
                </a:cxnLst>
                <a:rect l="l" t="t" r="r" b="b"/>
                <a:pathLst>
                  <a:path w="552018" h="2107287">
                    <a:moveTo>
                      <a:pt x="0" y="0"/>
                    </a:moveTo>
                    <a:lnTo>
                      <a:pt x="552018" y="0"/>
                    </a:lnTo>
                    <a:lnTo>
                      <a:pt x="552018" y="2107287"/>
                    </a:lnTo>
                    <a:lnTo>
                      <a:pt x="0" y="2107287"/>
                    </a:lnTo>
                    <a:close/>
                  </a:path>
                </a:pathLst>
              </a:custGeom>
              <a:solidFill>
                <a:srgbClr val="FFFFFF"/>
              </a:solidFill>
              <a:ln w="891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4E18ADFE-12C3-1EEF-9FFB-37F3DA0E3B1D}"/>
                  </a:ext>
                </a:extLst>
              </p:cNvPr>
              <p:cNvSpPr/>
              <p:nvPr/>
            </p:nvSpPr>
            <p:spPr>
              <a:xfrm>
                <a:off x="10644300" y="3504776"/>
                <a:ext cx="560955" cy="2116954"/>
              </a:xfrm>
              <a:custGeom>
                <a:avLst/>
                <a:gdLst>
                  <a:gd name="connsiteX0" fmla="*/ 556482 w 560955"/>
                  <a:gd name="connsiteY0" fmla="*/ 2116954 h 2116954"/>
                  <a:gd name="connsiteX1" fmla="*/ 4464 w 560955"/>
                  <a:gd name="connsiteY1" fmla="*/ 2116954 h 2116954"/>
                  <a:gd name="connsiteX2" fmla="*/ 0 w 560955"/>
                  <a:gd name="connsiteY2" fmla="*/ 2112072 h 2116954"/>
                  <a:gd name="connsiteX3" fmla="*/ 0 w 560955"/>
                  <a:gd name="connsiteY3" fmla="*/ 4883 h 2116954"/>
                  <a:gd name="connsiteX4" fmla="*/ 4464 w 560955"/>
                  <a:gd name="connsiteY4" fmla="*/ 0 h 2116954"/>
                  <a:gd name="connsiteX5" fmla="*/ 556482 w 560955"/>
                  <a:gd name="connsiteY5" fmla="*/ 0 h 2116954"/>
                  <a:gd name="connsiteX6" fmla="*/ 560946 w 560955"/>
                  <a:gd name="connsiteY6" fmla="*/ 4883 h 2116954"/>
                  <a:gd name="connsiteX7" fmla="*/ 560946 w 560955"/>
                  <a:gd name="connsiteY7" fmla="*/ 2111779 h 2116954"/>
                  <a:gd name="connsiteX8" fmla="*/ 556759 w 560955"/>
                  <a:gd name="connsiteY8" fmla="*/ 2116945 h 2116954"/>
                  <a:gd name="connsiteX9" fmla="*/ 556482 w 560955"/>
                  <a:gd name="connsiteY9" fmla="*/ 2116954 h 2116954"/>
                  <a:gd name="connsiteX10" fmla="*/ 8928 w 560955"/>
                  <a:gd name="connsiteY10" fmla="*/ 2107189 h 2116954"/>
                  <a:gd name="connsiteX11" fmla="*/ 552018 w 560955"/>
                  <a:gd name="connsiteY11" fmla="*/ 2107189 h 2116954"/>
                  <a:gd name="connsiteX12" fmla="*/ 552018 w 560955"/>
                  <a:gd name="connsiteY12" fmla="*/ 9765 h 2116954"/>
                  <a:gd name="connsiteX13" fmla="*/ 8928 w 560955"/>
                  <a:gd name="connsiteY13" fmla="*/ 9765 h 21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0955" h="2116954">
                    <a:moveTo>
                      <a:pt x="556482" y="2116954"/>
                    </a:moveTo>
                    <a:lnTo>
                      <a:pt x="4464" y="2116954"/>
                    </a:lnTo>
                    <a:cubicBezTo>
                      <a:pt x="2000" y="2116954"/>
                      <a:pt x="0" y="2114767"/>
                      <a:pt x="0" y="2112072"/>
                    </a:cubicBezTo>
                    <a:lnTo>
                      <a:pt x="0" y="4883"/>
                    </a:lnTo>
                    <a:cubicBezTo>
                      <a:pt x="0" y="2187"/>
                      <a:pt x="2000" y="0"/>
                      <a:pt x="4464" y="0"/>
                    </a:cubicBezTo>
                    <a:lnTo>
                      <a:pt x="556482" y="0"/>
                    </a:lnTo>
                    <a:cubicBezTo>
                      <a:pt x="558947" y="0"/>
                      <a:pt x="560946" y="2187"/>
                      <a:pt x="560946" y="4883"/>
                    </a:cubicBezTo>
                    <a:lnTo>
                      <a:pt x="560946" y="2111779"/>
                    </a:lnTo>
                    <a:cubicBezTo>
                      <a:pt x="561098" y="2114474"/>
                      <a:pt x="559223" y="2116788"/>
                      <a:pt x="556759" y="2116945"/>
                    </a:cubicBezTo>
                    <a:cubicBezTo>
                      <a:pt x="556670" y="2116954"/>
                      <a:pt x="556572" y="2116954"/>
                      <a:pt x="556482" y="2116954"/>
                    </a:cubicBezTo>
                    <a:close/>
                    <a:moveTo>
                      <a:pt x="8928" y="2107189"/>
                    </a:moveTo>
                    <a:lnTo>
                      <a:pt x="552018" y="2107189"/>
                    </a:lnTo>
                    <a:lnTo>
                      <a:pt x="55201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7F4124B3-80D3-BF0E-8633-9DACD3659C4B}"/>
                  </a:ext>
                </a:extLst>
              </p:cNvPr>
              <p:cNvSpPr/>
              <p:nvPr/>
            </p:nvSpPr>
            <p:spPr>
              <a:xfrm rot="10800000">
                <a:off x="10686262" y="3578892"/>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DE99CA34-7542-05CA-7F24-5620179251DE}"/>
                  </a:ext>
                </a:extLst>
              </p:cNvPr>
              <p:cNvSpPr/>
              <p:nvPr/>
            </p:nvSpPr>
            <p:spPr>
              <a:xfrm>
                <a:off x="10682066" y="3573717"/>
                <a:ext cx="491040" cy="517544"/>
              </a:xfrm>
              <a:custGeom>
                <a:avLst/>
                <a:gdLst>
                  <a:gd name="connsiteX0" fmla="*/ 486576 w 491040"/>
                  <a:gd name="connsiteY0" fmla="*/ 517545 h 517544"/>
                  <a:gd name="connsiteX1" fmla="*/ 4464 w 491040"/>
                  <a:gd name="connsiteY1" fmla="*/ 517545 h 517544"/>
                  <a:gd name="connsiteX2" fmla="*/ 0 w 491040"/>
                  <a:gd name="connsiteY2" fmla="*/ 512662 h 517544"/>
                  <a:gd name="connsiteX3" fmla="*/ 0 w 491040"/>
                  <a:gd name="connsiteY3" fmla="*/ 4883 h 517544"/>
                  <a:gd name="connsiteX4" fmla="*/ 4464 w 491040"/>
                  <a:gd name="connsiteY4" fmla="*/ 0 h 517544"/>
                  <a:gd name="connsiteX5" fmla="*/ 486576 w 491040"/>
                  <a:gd name="connsiteY5" fmla="*/ 0 h 517544"/>
                  <a:gd name="connsiteX6" fmla="*/ 491040 w 491040"/>
                  <a:gd name="connsiteY6" fmla="*/ 4883 h 517544"/>
                  <a:gd name="connsiteX7" fmla="*/ 491040 w 491040"/>
                  <a:gd name="connsiteY7" fmla="*/ 512662 h 517544"/>
                  <a:gd name="connsiteX8" fmla="*/ 486576 w 491040"/>
                  <a:gd name="connsiteY8" fmla="*/ 517545 h 517544"/>
                  <a:gd name="connsiteX9" fmla="*/ 8660 w 491040"/>
                  <a:gd name="connsiteY9" fmla="*/ 507780 h 517544"/>
                  <a:gd name="connsiteX10" fmla="*/ 481844 w 491040"/>
                  <a:gd name="connsiteY10" fmla="*/ 507780 h 517544"/>
                  <a:gd name="connsiteX11" fmla="*/ 481844 w 491040"/>
                  <a:gd name="connsiteY11" fmla="*/ 9765 h 517544"/>
                  <a:gd name="connsiteX12" fmla="*/ 8660 w 491040"/>
                  <a:gd name="connsiteY12" fmla="*/ 9765 h 517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544">
                    <a:moveTo>
                      <a:pt x="486576" y="517545"/>
                    </a:moveTo>
                    <a:lnTo>
                      <a:pt x="4464" y="517545"/>
                    </a:lnTo>
                    <a:cubicBezTo>
                      <a:pt x="2000" y="517545"/>
                      <a:pt x="0" y="515358"/>
                      <a:pt x="0" y="512662"/>
                    </a:cubicBezTo>
                    <a:lnTo>
                      <a:pt x="0" y="4883"/>
                    </a:lnTo>
                    <a:cubicBezTo>
                      <a:pt x="0" y="2187"/>
                      <a:pt x="2000" y="0"/>
                      <a:pt x="4464" y="0"/>
                    </a:cubicBezTo>
                    <a:lnTo>
                      <a:pt x="486576" y="0"/>
                    </a:lnTo>
                    <a:cubicBezTo>
                      <a:pt x="489022" y="49"/>
                      <a:pt x="490995" y="2207"/>
                      <a:pt x="491040" y="4883"/>
                    </a:cubicBezTo>
                    <a:lnTo>
                      <a:pt x="491040" y="512662"/>
                    </a:lnTo>
                    <a:cubicBezTo>
                      <a:pt x="491040" y="515358"/>
                      <a:pt x="489040" y="517545"/>
                      <a:pt x="486576" y="517545"/>
                    </a:cubicBezTo>
                    <a:close/>
                    <a:moveTo>
                      <a:pt x="8660" y="507780"/>
                    </a:moveTo>
                    <a:lnTo>
                      <a:pt x="481844" y="507780"/>
                    </a:lnTo>
                    <a:lnTo>
                      <a:pt x="481844"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0AA0FAB2-2102-ABB9-085D-D22CB5C9E1C9}"/>
                  </a:ext>
                </a:extLst>
              </p:cNvPr>
              <p:cNvSpPr/>
              <p:nvPr/>
            </p:nvSpPr>
            <p:spPr>
              <a:xfrm rot="10800000">
                <a:off x="10830984" y="3786496"/>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87DDC6CC-C2E2-27CF-0235-50FCDDD6A9C7}"/>
                  </a:ext>
                </a:extLst>
              </p:cNvPr>
              <p:cNvSpPr/>
              <p:nvPr/>
            </p:nvSpPr>
            <p:spPr>
              <a:xfrm rot="10800000">
                <a:off x="10686262" y="4171042"/>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F68F7BDF-FF32-3B58-A52D-CE20527E6931}"/>
                  </a:ext>
                </a:extLst>
              </p:cNvPr>
              <p:cNvSpPr/>
              <p:nvPr/>
            </p:nvSpPr>
            <p:spPr>
              <a:xfrm>
                <a:off x="10682066" y="4166452"/>
                <a:ext cx="491040" cy="517056"/>
              </a:xfrm>
              <a:custGeom>
                <a:avLst/>
                <a:gdLst>
                  <a:gd name="connsiteX0" fmla="*/ 486576 w 491040"/>
                  <a:gd name="connsiteY0" fmla="*/ 517057 h 517056"/>
                  <a:gd name="connsiteX1" fmla="*/ 4464 w 491040"/>
                  <a:gd name="connsiteY1" fmla="*/ 517057 h 517056"/>
                  <a:gd name="connsiteX2" fmla="*/ 0 w 491040"/>
                  <a:gd name="connsiteY2" fmla="*/ 512174 h 517056"/>
                  <a:gd name="connsiteX3" fmla="*/ 0 w 491040"/>
                  <a:gd name="connsiteY3" fmla="*/ 4883 h 517056"/>
                  <a:gd name="connsiteX4" fmla="*/ 4464 w 491040"/>
                  <a:gd name="connsiteY4" fmla="*/ 0 h 517056"/>
                  <a:gd name="connsiteX5" fmla="*/ 486576 w 491040"/>
                  <a:gd name="connsiteY5" fmla="*/ 0 h 517056"/>
                  <a:gd name="connsiteX6" fmla="*/ 491040 w 491040"/>
                  <a:gd name="connsiteY6" fmla="*/ 4883 h 517056"/>
                  <a:gd name="connsiteX7" fmla="*/ 491040 w 491040"/>
                  <a:gd name="connsiteY7" fmla="*/ 512663 h 517056"/>
                  <a:gd name="connsiteX8" fmla="*/ 486576 w 491040"/>
                  <a:gd name="connsiteY8" fmla="*/ 517057 h 517056"/>
                  <a:gd name="connsiteX9" fmla="*/ 8660 w 491040"/>
                  <a:gd name="connsiteY9" fmla="*/ 507292 h 517056"/>
                  <a:gd name="connsiteX10" fmla="*/ 481844 w 491040"/>
                  <a:gd name="connsiteY10" fmla="*/ 507292 h 517056"/>
                  <a:gd name="connsiteX11" fmla="*/ 481844 w 491040"/>
                  <a:gd name="connsiteY11" fmla="*/ 9277 h 517056"/>
                  <a:gd name="connsiteX12" fmla="*/ 8660 w 491040"/>
                  <a:gd name="connsiteY12" fmla="*/ 9277 h 51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056">
                    <a:moveTo>
                      <a:pt x="486576" y="517057"/>
                    </a:moveTo>
                    <a:lnTo>
                      <a:pt x="4464" y="517057"/>
                    </a:lnTo>
                    <a:cubicBezTo>
                      <a:pt x="2000" y="517057"/>
                      <a:pt x="0" y="514870"/>
                      <a:pt x="0" y="512174"/>
                    </a:cubicBezTo>
                    <a:lnTo>
                      <a:pt x="0" y="4883"/>
                    </a:lnTo>
                    <a:cubicBezTo>
                      <a:pt x="0" y="2187"/>
                      <a:pt x="2000" y="0"/>
                      <a:pt x="4464" y="0"/>
                    </a:cubicBezTo>
                    <a:lnTo>
                      <a:pt x="486576" y="0"/>
                    </a:lnTo>
                    <a:cubicBezTo>
                      <a:pt x="489040" y="0"/>
                      <a:pt x="491040" y="2187"/>
                      <a:pt x="491040" y="4883"/>
                    </a:cubicBezTo>
                    <a:lnTo>
                      <a:pt x="491040" y="512663"/>
                    </a:lnTo>
                    <a:cubicBezTo>
                      <a:pt x="490772" y="515143"/>
                      <a:pt x="488861" y="517027"/>
                      <a:pt x="486576" y="517057"/>
                    </a:cubicBezTo>
                    <a:close/>
                    <a:moveTo>
                      <a:pt x="8660" y="507292"/>
                    </a:moveTo>
                    <a:lnTo>
                      <a:pt x="481844" y="507292"/>
                    </a:lnTo>
                    <a:lnTo>
                      <a:pt x="481844" y="9277"/>
                    </a:lnTo>
                    <a:lnTo>
                      <a:pt x="8660" y="9277"/>
                    </a:lnTo>
                    <a:close/>
                  </a:path>
                </a:pathLst>
              </a:custGeom>
              <a:solidFill>
                <a:srgbClr val="263238"/>
              </a:solidFill>
              <a:ln w="891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4A162C30-9FB8-0584-FA84-768AF22FA3AD}"/>
                  </a:ext>
                </a:extLst>
              </p:cNvPr>
              <p:cNvSpPr/>
              <p:nvPr/>
            </p:nvSpPr>
            <p:spPr>
              <a:xfrm rot="10800000">
                <a:off x="10830984" y="4378743"/>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DCFEA9AE-B515-E553-6DB1-A799221B8353}"/>
                  </a:ext>
                </a:extLst>
              </p:cNvPr>
              <p:cNvSpPr/>
              <p:nvPr/>
            </p:nvSpPr>
            <p:spPr>
              <a:xfrm rot="10800000">
                <a:off x="10686262" y="4763191"/>
                <a:ext cx="482379" cy="507584"/>
              </a:xfrm>
              <a:custGeom>
                <a:avLst/>
                <a:gdLst>
                  <a:gd name="connsiteX0" fmla="*/ 0 w 482379"/>
                  <a:gd name="connsiteY0" fmla="*/ 0 h 507584"/>
                  <a:gd name="connsiteX1" fmla="*/ 482380 w 482379"/>
                  <a:gd name="connsiteY1" fmla="*/ 0 h 507584"/>
                  <a:gd name="connsiteX2" fmla="*/ 482380 w 482379"/>
                  <a:gd name="connsiteY2" fmla="*/ 507585 h 507584"/>
                  <a:gd name="connsiteX3" fmla="*/ 0 w 482379"/>
                  <a:gd name="connsiteY3" fmla="*/ 507585 h 507584"/>
                </a:gdLst>
                <a:ahLst/>
                <a:cxnLst>
                  <a:cxn ang="0">
                    <a:pos x="connsiteX0" y="connsiteY0"/>
                  </a:cxn>
                  <a:cxn ang="0">
                    <a:pos x="connsiteX1" y="connsiteY1"/>
                  </a:cxn>
                  <a:cxn ang="0">
                    <a:pos x="connsiteX2" y="connsiteY2"/>
                  </a:cxn>
                  <a:cxn ang="0">
                    <a:pos x="connsiteX3" y="connsiteY3"/>
                  </a:cxn>
                </a:cxnLst>
                <a:rect l="l" t="t" r="r" b="b"/>
                <a:pathLst>
                  <a:path w="482379" h="507584">
                    <a:moveTo>
                      <a:pt x="0" y="0"/>
                    </a:moveTo>
                    <a:lnTo>
                      <a:pt x="482380" y="0"/>
                    </a:lnTo>
                    <a:lnTo>
                      <a:pt x="482380" y="507585"/>
                    </a:lnTo>
                    <a:lnTo>
                      <a:pt x="0" y="507585"/>
                    </a:lnTo>
                    <a:close/>
                  </a:path>
                </a:pathLst>
              </a:custGeom>
              <a:solidFill>
                <a:srgbClr val="FFFFFF"/>
              </a:solidFill>
              <a:ln w="891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4B5ADB36-C1DD-F557-1D5B-EC3A584AD8EE}"/>
                  </a:ext>
                </a:extLst>
              </p:cNvPr>
              <p:cNvSpPr/>
              <p:nvPr/>
            </p:nvSpPr>
            <p:spPr>
              <a:xfrm>
                <a:off x="10682066" y="4758113"/>
                <a:ext cx="491040" cy="517545"/>
              </a:xfrm>
              <a:custGeom>
                <a:avLst/>
                <a:gdLst>
                  <a:gd name="connsiteX0" fmla="*/ 486576 w 491040"/>
                  <a:gd name="connsiteY0" fmla="*/ 517545 h 517545"/>
                  <a:gd name="connsiteX1" fmla="*/ 4464 w 491040"/>
                  <a:gd name="connsiteY1" fmla="*/ 517545 h 517545"/>
                  <a:gd name="connsiteX2" fmla="*/ 0 w 491040"/>
                  <a:gd name="connsiteY2" fmla="*/ 512663 h 517545"/>
                  <a:gd name="connsiteX3" fmla="*/ 0 w 491040"/>
                  <a:gd name="connsiteY3" fmla="*/ 4883 h 517545"/>
                  <a:gd name="connsiteX4" fmla="*/ 4464 w 491040"/>
                  <a:gd name="connsiteY4" fmla="*/ 0 h 517545"/>
                  <a:gd name="connsiteX5" fmla="*/ 486576 w 491040"/>
                  <a:gd name="connsiteY5" fmla="*/ 0 h 517545"/>
                  <a:gd name="connsiteX6" fmla="*/ 491040 w 491040"/>
                  <a:gd name="connsiteY6" fmla="*/ 4883 h 517545"/>
                  <a:gd name="connsiteX7" fmla="*/ 491040 w 491040"/>
                  <a:gd name="connsiteY7" fmla="*/ 512663 h 517545"/>
                  <a:gd name="connsiteX8" fmla="*/ 486576 w 491040"/>
                  <a:gd name="connsiteY8" fmla="*/ 517545 h 517545"/>
                  <a:gd name="connsiteX9" fmla="*/ 8660 w 491040"/>
                  <a:gd name="connsiteY9" fmla="*/ 507780 h 517545"/>
                  <a:gd name="connsiteX10" fmla="*/ 481844 w 491040"/>
                  <a:gd name="connsiteY10" fmla="*/ 507780 h 517545"/>
                  <a:gd name="connsiteX11" fmla="*/ 481844 w 491040"/>
                  <a:gd name="connsiteY11" fmla="*/ 9765 h 517545"/>
                  <a:gd name="connsiteX12" fmla="*/ 8660 w 491040"/>
                  <a:gd name="connsiteY12" fmla="*/ 9765 h 51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40" h="517545">
                    <a:moveTo>
                      <a:pt x="486576" y="517545"/>
                    </a:moveTo>
                    <a:lnTo>
                      <a:pt x="4464" y="517545"/>
                    </a:lnTo>
                    <a:cubicBezTo>
                      <a:pt x="2000" y="517545"/>
                      <a:pt x="0" y="515358"/>
                      <a:pt x="0" y="512663"/>
                    </a:cubicBezTo>
                    <a:lnTo>
                      <a:pt x="0" y="4883"/>
                    </a:lnTo>
                    <a:cubicBezTo>
                      <a:pt x="0" y="2187"/>
                      <a:pt x="2000" y="0"/>
                      <a:pt x="4464" y="0"/>
                    </a:cubicBezTo>
                    <a:lnTo>
                      <a:pt x="486576" y="0"/>
                    </a:lnTo>
                    <a:cubicBezTo>
                      <a:pt x="489040" y="0"/>
                      <a:pt x="491040" y="2187"/>
                      <a:pt x="491040" y="4883"/>
                    </a:cubicBezTo>
                    <a:lnTo>
                      <a:pt x="491040" y="512663"/>
                    </a:lnTo>
                    <a:cubicBezTo>
                      <a:pt x="491040" y="515358"/>
                      <a:pt x="489040" y="517545"/>
                      <a:pt x="486576" y="517545"/>
                    </a:cubicBezTo>
                    <a:close/>
                    <a:moveTo>
                      <a:pt x="8660" y="507780"/>
                    </a:moveTo>
                    <a:lnTo>
                      <a:pt x="481844" y="507780"/>
                    </a:lnTo>
                    <a:lnTo>
                      <a:pt x="481844"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EA5F0BDD-4F06-977D-F53D-F0E2ED2843C5}"/>
                  </a:ext>
                </a:extLst>
              </p:cNvPr>
              <p:cNvSpPr/>
              <p:nvPr/>
            </p:nvSpPr>
            <p:spPr>
              <a:xfrm rot="10800000">
                <a:off x="10830984" y="4970795"/>
                <a:ext cx="192934" cy="92279"/>
              </a:xfrm>
              <a:custGeom>
                <a:avLst/>
                <a:gdLst>
                  <a:gd name="connsiteX0" fmla="*/ 0 w 192934"/>
                  <a:gd name="connsiteY0" fmla="*/ 0 h 92279"/>
                  <a:gd name="connsiteX1" fmla="*/ 192934 w 192934"/>
                  <a:gd name="connsiteY1" fmla="*/ 0 h 92279"/>
                  <a:gd name="connsiteX2" fmla="*/ 192934 w 192934"/>
                  <a:gd name="connsiteY2" fmla="*/ 92279 h 92279"/>
                  <a:gd name="connsiteX3" fmla="*/ 0 w 192934"/>
                  <a:gd name="connsiteY3" fmla="*/ 92279 h 92279"/>
                </a:gdLst>
                <a:ahLst/>
                <a:cxnLst>
                  <a:cxn ang="0">
                    <a:pos x="connsiteX0" y="connsiteY0"/>
                  </a:cxn>
                  <a:cxn ang="0">
                    <a:pos x="connsiteX1" y="connsiteY1"/>
                  </a:cxn>
                  <a:cxn ang="0">
                    <a:pos x="connsiteX2" y="connsiteY2"/>
                  </a:cxn>
                  <a:cxn ang="0">
                    <a:pos x="connsiteX3" y="connsiteY3"/>
                  </a:cxn>
                </a:cxnLst>
                <a:rect l="l" t="t" r="r" b="b"/>
                <a:pathLst>
                  <a:path w="192934" h="92279">
                    <a:moveTo>
                      <a:pt x="0" y="0"/>
                    </a:moveTo>
                    <a:lnTo>
                      <a:pt x="192934" y="0"/>
                    </a:lnTo>
                    <a:lnTo>
                      <a:pt x="192934" y="92279"/>
                    </a:lnTo>
                    <a:lnTo>
                      <a:pt x="0" y="92279"/>
                    </a:lnTo>
                    <a:close/>
                  </a:path>
                </a:pathLst>
              </a:custGeom>
              <a:solidFill>
                <a:srgbClr val="263238"/>
              </a:solidFill>
              <a:ln w="8915" cap="flat">
                <a:noFill/>
                <a:prstDash val="solid"/>
                <a:miter/>
              </a:ln>
            </p:spPr>
            <p:txBody>
              <a:bodyPr rtlCol="0" anchor="ctr"/>
              <a:lstStyle/>
              <a:p>
                <a:endParaRPr lang="zh-CN" altLang="en-US"/>
              </a:p>
            </p:txBody>
          </p:sp>
        </p:grpSp>
        <p:grpSp>
          <p:nvGrpSpPr>
            <p:cNvPr id="233" name="图形 17">
              <a:extLst>
                <a:ext uri="{FF2B5EF4-FFF2-40B4-BE49-F238E27FC236}">
                  <a16:creationId xmlns:a16="http://schemas.microsoft.com/office/drawing/2014/main" id="{E3DE2D0A-6F4D-DD49-AE58-6E11C4B8E469}"/>
                </a:ext>
              </a:extLst>
            </p:cNvPr>
            <p:cNvGrpSpPr/>
            <p:nvPr/>
          </p:nvGrpSpPr>
          <p:grpSpPr>
            <a:xfrm>
              <a:off x="9408977" y="3450287"/>
              <a:ext cx="770085" cy="2189483"/>
              <a:chOff x="9408977" y="3450287"/>
              <a:chExt cx="770085" cy="2189483"/>
            </a:xfrm>
          </p:grpSpPr>
          <p:sp>
            <p:nvSpPr>
              <p:cNvPr id="234" name="任意多边形: 形状 233">
                <a:extLst>
                  <a:ext uri="{FF2B5EF4-FFF2-40B4-BE49-F238E27FC236}">
                    <a16:creationId xmlns:a16="http://schemas.microsoft.com/office/drawing/2014/main" id="{0ADBAECC-C3F2-DC4E-8615-FA62645973CD}"/>
                  </a:ext>
                </a:extLst>
              </p:cNvPr>
              <p:cNvSpPr/>
              <p:nvPr/>
            </p:nvSpPr>
            <p:spPr>
              <a:xfrm>
                <a:off x="9410788" y="4821264"/>
                <a:ext cx="68695" cy="808277"/>
              </a:xfrm>
              <a:custGeom>
                <a:avLst/>
                <a:gdLst>
                  <a:gd name="connsiteX0" fmla="*/ 17875 w 68695"/>
                  <a:gd name="connsiteY0" fmla="*/ 808278 h 808277"/>
                  <a:gd name="connsiteX1" fmla="*/ 16983 w 68695"/>
                  <a:gd name="connsiteY1" fmla="*/ 808278 h 808277"/>
                  <a:gd name="connsiteX2" fmla="*/ 19 w 68695"/>
                  <a:gd name="connsiteY2" fmla="*/ 787869 h 808277"/>
                  <a:gd name="connsiteX3" fmla="*/ 32964 w 68695"/>
                  <a:gd name="connsiteY3" fmla="*/ 18680 h 808277"/>
                  <a:gd name="connsiteX4" fmla="*/ 51579 w 68695"/>
                  <a:gd name="connsiteY4" fmla="*/ 19 h 808277"/>
                  <a:gd name="connsiteX5" fmla="*/ 51713 w 68695"/>
                  <a:gd name="connsiteY5" fmla="*/ 29 h 808277"/>
                  <a:gd name="connsiteX6" fmla="*/ 68676 w 68695"/>
                  <a:gd name="connsiteY6" fmla="*/ 20437 h 808277"/>
                  <a:gd name="connsiteX7" fmla="*/ 35642 w 68695"/>
                  <a:gd name="connsiteY7" fmla="*/ 789724 h 808277"/>
                  <a:gd name="connsiteX8" fmla="*/ 17875 w 68695"/>
                  <a:gd name="connsiteY8" fmla="*/ 808278 h 80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695" h="808277">
                    <a:moveTo>
                      <a:pt x="17875" y="808278"/>
                    </a:moveTo>
                    <a:lnTo>
                      <a:pt x="16983" y="808278"/>
                    </a:lnTo>
                    <a:cubicBezTo>
                      <a:pt x="7153" y="807750"/>
                      <a:pt x="-436" y="798620"/>
                      <a:pt x="19" y="787869"/>
                    </a:cubicBezTo>
                    <a:lnTo>
                      <a:pt x="32964" y="18680"/>
                    </a:lnTo>
                    <a:cubicBezTo>
                      <a:pt x="33392" y="7899"/>
                      <a:pt x="41731" y="-450"/>
                      <a:pt x="51579" y="19"/>
                    </a:cubicBezTo>
                    <a:cubicBezTo>
                      <a:pt x="51623" y="29"/>
                      <a:pt x="51668" y="29"/>
                      <a:pt x="51713" y="29"/>
                    </a:cubicBezTo>
                    <a:cubicBezTo>
                      <a:pt x="61542" y="556"/>
                      <a:pt x="69131" y="9686"/>
                      <a:pt x="68676" y="20437"/>
                    </a:cubicBezTo>
                    <a:lnTo>
                      <a:pt x="35642" y="789724"/>
                    </a:lnTo>
                    <a:cubicBezTo>
                      <a:pt x="35169" y="800085"/>
                      <a:pt x="27366" y="808239"/>
                      <a:pt x="17875" y="808278"/>
                    </a:cubicBezTo>
                    <a:close/>
                  </a:path>
                </a:pathLst>
              </a:custGeom>
              <a:solidFill>
                <a:srgbClr val="263238"/>
              </a:solidFill>
              <a:ln w="891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CDBF0B32-8226-7584-7271-1842FBA36B5A}"/>
                  </a:ext>
                </a:extLst>
              </p:cNvPr>
              <p:cNvSpPr/>
              <p:nvPr/>
            </p:nvSpPr>
            <p:spPr>
              <a:xfrm>
                <a:off x="9463017" y="4577537"/>
                <a:ext cx="79408" cy="1051711"/>
              </a:xfrm>
              <a:custGeom>
                <a:avLst/>
                <a:gdLst>
                  <a:gd name="connsiteX0" fmla="*/ 17875 w 79408"/>
                  <a:gd name="connsiteY0" fmla="*/ 1051712 h 1051711"/>
                  <a:gd name="connsiteX1" fmla="*/ 16983 w 79408"/>
                  <a:gd name="connsiteY1" fmla="*/ 1051712 h 1051711"/>
                  <a:gd name="connsiteX2" fmla="*/ 19 w 79408"/>
                  <a:gd name="connsiteY2" fmla="*/ 1031303 h 1051711"/>
                  <a:gd name="connsiteX3" fmla="*/ 43767 w 79408"/>
                  <a:gd name="connsiteY3" fmla="*/ 18575 h 1051711"/>
                  <a:gd name="connsiteX4" fmla="*/ 62426 w 79408"/>
                  <a:gd name="connsiteY4" fmla="*/ 21 h 1051711"/>
                  <a:gd name="connsiteX5" fmla="*/ 79389 w 79408"/>
                  <a:gd name="connsiteY5" fmla="*/ 20430 h 1051711"/>
                  <a:gd name="connsiteX6" fmla="*/ 35731 w 79408"/>
                  <a:gd name="connsiteY6" fmla="*/ 1033158 h 1051711"/>
                  <a:gd name="connsiteX7" fmla="*/ 17875 w 79408"/>
                  <a:gd name="connsiteY7" fmla="*/ 1051712 h 105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408" h="1051711">
                    <a:moveTo>
                      <a:pt x="17875" y="1051712"/>
                    </a:moveTo>
                    <a:lnTo>
                      <a:pt x="16983" y="1051712"/>
                    </a:lnTo>
                    <a:cubicBezTo>
                      <a:pt x="7153" y="1051184"/>
                      <a:pt x="-436" y="1042054"/>
                      <a:pt x="19" y="1031303"/>
                    </a:cubicBezTo>
                    <a:lnTo>
                      <a:pt x="43767" y="18575"/>
                    </a:lnTo>
                    <a:cubicBezTo>
                      <a:pt x="44249" y="7823"/>
                      <a:pt x="52597" y="-477"/>
                      <a:pt x="62426" y="21"/>
                    </a:cubicBezTo>
                    <a:cubicBezTo>
                      <a:pt x="72256" y="548"/>
                      <a:pt x="79845" y="9679"/>
                      <a:pt x="79389" y="20430"/>
                    </a:cubicBezTo>
                    <a:lnTo>
                      <a:pt x="35731" y="1033158"/>
                    </a:lnTo>
                    <a:cubicBezTo>
                      <a:pt x="35258" y="1043558"/>
                      <a:pt x="27402" y="1051722"/>
                      <a:pt x="17875" y="1051712"/>
                    </a:cubicBezTo>
                    <a:close/>
                  </a:path>
                </a:pathLst>
              </a:custGeom>
              <a:solidFill>
                <a:srgbClr val="263238"/>
              </a:solidFill>
              <a:ln w="891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B6E136EF-44E8-16B2-A795-DE1B40A4EDD9}"/>
                  </a:ext>
                </a:extLst>
              </p:cNvPr>
              <p:cNvSpPr/>
              <p:nvPr/>
            </p:nvSpPr>
            <p:spPr>
              <a:xfrm>
                <a:off x="10026817" y="4589545"/>
                <a:ext cx="82541" cy="1039704"/>
              </a:xfrm>
              <a:custGeom>
                <a:avLst/>
                <a:gdLst>
                  <a:gd name="connsiteX0" fmla="*/ 64572 w 82541"/>
                  <a:gd name="connsiteY0" fmla="*/ 1039704 h 1039704"/>
                  <a:gd name="connsiteX1" fmla="*/ 46716 w 82541"/>
                  <a:gd name="connsiteY1" fmla="*/ 1021249 h 1039704"/>
                  <a:gd name="connsiteX2" fmla="*/ 23 w 82541"/>
                  <a:gd name="connsiteY2" fmla="*/ 20531 h 1039704"/>
                  <a:gd name="connsiteX3" fmla="*/ 16986 w 82541"/>
                  <a:gd name="connsiteY3" fmla="*/ 25 h 1039704"/>
                  <a:gd name="connsiteX4" fmla="*/ 35735 w 82541"/>
                  <a:gd name="connsiteY4" fmla="*/ 18578 h 1039704"/>
                  <a:gd name="connsiteX5" fmla="*/ 82517 w 82541"/>
                  <a:gd name="connsiteY5" fmla="*/ 1019198 h 1039704"/>
                  <a:gd name="connsiteX6" fmla="*/ 65598 w 82541"/>
                  <a:gd name="connsiteY6" fmla="*/ 1039704 h 1039704"/>
                  <a:gd name="connsiteX7" fmla="*/ 65554 w 82541"/>
                  <a:gd name="connsiteY7" fmla="*/ 1039704 h 103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41" h="1039704">
                    <a:moveTo>
                      <a:pt x="64572" y="1039704"/>
                    </a:moveTo>
                    <a:cubicBezTo>
                      <a:pt x="55081" y="1039724"/>
                      <a:pt x="47234" y="1031609"/>
                      <a:pt x="46716" y="1021249"/>
                    </a:cubicBezTo>
                    <a:lnTo>
                      <a:pt x="23" y="20531"/>
                    </a:lnTo>
                    <a:cubicBezTo>
                      <a:pt x="-468" y="9741"/>
                      <a:pt x="7120" y="562"/>
                      <a:pt x="16986" y="25"/>
                    </a:cubicBezTo>
                    <a:cubicBezTo>
                      <a:pt x="26851" y="-512"/>
                      <a:pt x="35244" y="7788"/>
                      <a:pt x="35735" y="18578"/>
                    </a:cubicBezTo>
                    <a:lnTo>
                      <a:pt x="82517" y="1019198"/>
                    </a:lnTo>
                    <a:cubicBezTo>
                      <a:pt x="83026" y="1029969"/>
                      <a:pt x="75446" y="1039148"/>
                      <a:pt x="65598" y="1039704"/>
                    </a:cubicBezTo>
                    <a:cubicBezTo>
                      <a:pt x="65581" y="1039704"/>
                      <a:pt x="65572" y="1039704"/>
                      <a:pt x="65554" y="1039704"/>
                    </a:cubicBezTo>
                    <a:close/>
                  </a:path>
                </a:pathLst>
              </a:custGeom>
              <a:solidFill>
                <a:srgbClr val="263238"/>
              </a:solidFill>
              <a:ln w="891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389F6A60-8D54-5916-EB6A-F17750AD1ECE}"/>
                  </a:ext>
                </a:extLst>
              </p:cNvPr>
              <p:cNvSpPr/>
              <p:nvPr/>
            </p:nvSpPr>
            <p:spPr>
              <a:xfrm>
                <a:off x="10087085" y="4821175"/>
                <a:ext cx="68783" cy="808367"/>
              </a:xfrm>
              <a:custGeom>
                <a:avLst/>
                <a:gdLst>
                  <a:gd name="connsiteX0" fmla="*/ 51087 w 68783"/>
                  <a:gd name="connsiteY0" fmla="*/ 808367 h 808367"/>
                  <a:gd name="connsiteX1" fmla="*/ 33231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748 w 68783"/>
                  <a:gd name="connsiteY6" fmla="*/ 808270 h 808367"/>
                  <a:gd name="connsiteX7" fmla="*/ 51712 w 68783"/>
                  <a:gd name="connsiteY7"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83" h="808367">
                    <a:moveTo>
                      <a:pt x="51087" y="808367"/>
                    </a:moveTo>
                    <a:cubicBezTo>
                      <a:pt x="41534" y="808377"/>
                      <a:pt x="33659" y="800155"/>
                      <a:pt x="33231" y="789716"/>
                    </a:cubicBezTo>
                    <a:lnTo>
                      <a:pt x="19" y="20429"/>
                    </a:lnTo>
                    <a:cubicBezTo>
                      <a:pt x="-428" y="9639"/>
                      <a:pt x="7206" y="509"/>
                      <a:pt x="17071" y="20"/>
                    </a:cubicBezTo>
                    <a:cubicBezTo>
                      <a:pt x="26937" y="-468"/>
                      <a:pt x="35284" y="7881"/>
                      <a:pt x="35731" y="18672"/>
                    </a:cubicBezTo>
                    <a:lnTo>
                      <a:pt x="68764" y="787861"/>
                    </a:lnTo>
                    <a:cubicBezTo>
                      <a:pt x="69219" y="798632"/>
                      <a:pt x="61595" y="807772"/>
                      <a:pt x="51748" y="808270"/>
                    </a:cubicBezTo>
                    <a:cubicBezTo>
                      <a:pt x="51739" y="808270"/>
                      <a:pt x="51721" y="808270"/>
                      <a:pt x="51712" y="808270"/>
                    </a:cubicBezTo>
                    <a:close/>
                  </a:path>
                </a:pathLst>
              </a:custGeom>
              <a:solidFill>
                <a:srgbClr val="263238"/>
              </a:solidFill>
              <a:ln w="891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1E4C5246-7574-6EF2-9EC0-CCE0A27E48B5}"/>
                  </a:ext>
                </a:extLst>
              </p:cNvPr>
              <p:cNvSpPr/>
              <p:nvPr/>
            </p:nvSpPr>
            <p:spPr>
              <a:xfrm>
                <a:off x="9486071" y="4049174"/>
                <a:ext cx="589248" cy="585704"/>
              </a:xfrm>
              <a:custGeom>
                <a:avLst/>
                <a:gdLst>
                  <a:gd name="connsiteX0" fmla="*/ 549072 w 589248"/>
                  <a:gd name="connsiteY0" fmla="*/ 0 h 585704"/>
                  <a:gd name="connsiteX1" fmla="*/ 589248 w 589248"/>
                  <a:gd name="connsiteY1" fmla="*/ 0 h 585704"/>
                  <a:gd name="connsiteX2" fmla="*/ 589248 w 589248"/>
                  <a:gd name="connsiteY2" fmla="*/ 585705 h 585704"/>
                  <a:gd name="connsiteX3" fmla="*/ 549072 w 589248"/>
                  <a:gd name="connsiteY3" fmla="*/ 585705 h 585704"/>
                  <a:gd name="connsiteX4" fmla="*/ 40176 w 589248"/>
                  <a:gd name="connsiteY4" fmla="*/ 585705 h 585704"/>
                  <a:gd name="connsiteX5" fmla="*/ 0 w 589248"/>
                  <a:gd name="connsiteY5" fmla="*/ 585705 h 585704"/>
                  <a:gd name="connsiteX6" fmla="*/ 0 w 589248"/>
                  <a:gd name="connsiteY6" fmla="*/ 0 h 585704"/>
                  <a:gd name="connsiteX7" fmla="*/ 40176 w 589248"/>
                  <a:gd name="connsiteY7" fmla="*/ 0 h 5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48" h="585704">
                    <a:moveTo>
                      <a:pt x="549072" y="0"/>
                    </a:moveTo>
                    <a:cubicBezTo>
                      <a:pt x="571261" y="0"/>
                      <a:pt x="589248" y="0"/>
                      <a:pt x="589248" y="0"/>
                    </a:cubicBezTo>
                    <a:lnTo>
                      <a:pt x="589248" y="585705"/>
                    </a:lnTo>
                    <a:cubicBezTo>
                      <a:pt x="589248" y="585705"/>
                      <a:pt x="571261" y="585705"/>
                      <a:pt x="549072" y="585705"/>
                    </a:cubicBezTo>
                    <a:lnTo>
                      <a:pt x="40176" y="585705"/>
                    </a:lnTo>
                    <a:cubicBezTo>
                      <a:pt x="17987" y="585705"/>
                      <a:pt x="0" y="585705"/>
                      <a:pt x="0" y="585705"/>
                    </a:cubicBezTo>
                    <a:lnTo>
                      <a:pt x="0" y="0"/>
                    </a:lnTo>
                    <a:cubicBezTo>
                      <a:pt x="0" y="0"/>
                      <a:pt x="17987" y="0"/>
                      <a:pt x="40176" y="0"/>
                    </a:cubicBezTo>
                    <a:close/>
                  </a:path>
                </a:pathLst>
              </a:custGeom>
              <a:solidFill>
                <a:srgbClr val="C4C4C4"/>
              </a:solidFill>
              <a:ln w="891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32C6E979-01F3-A38B-E7E3-5C34E03553BA}"/>
                  </a:ext>
                </a:extLst>
              </p:cNvPr>
              <p:cNvSpPr/>
              <p:nvPr/>
            </p:nvSpPr>
            <p:spPr>
              <a:xfrm>
                <a:off x="9481606" y="4044390"/>
                <a:ext cx="598176" cy="595665"/>
              </a:xfrm>
              <a:custGeom>
                <a:avLst/>
                <a:gdLst>
                  <a:gd name="connsiteX0" fmla="*/ 553536 w 598176"/>
                  <a:gd name="connsiteY0" fmla="*/ 595665 h 595665"/>
                  <a:gd name="connsiteX1" fmla="*/ 44640 w 598176"/>
                  <a:gd name="connsiteY1" fmla="*/ 595665 h 595665"/>
                  <a:gd name="connsiteX2" fmla="*/ 0 w 598176"/>
                  <a:gd name="connsiteY2" fmla="*/ 546840 h 595665"/>
                  <a:gd name="connsiteX3" fmla="*/ 0 w 598176"/>
                  <a:gd name="connsiteY3" fmla="*/ 48825 h 595665"/>
                  <a:gd name="connsiteX4" fmla="*/ 44640 w 598176"/>
                  <a:gd name="connsiteY4" fmla="*/ 0 h 595665"/>
                  <a:gd name="connsiteX5" fmla="*/ 553536 w 598176"/>
                  <a:gd name="connsiteY5" fmla="*/ 0 h 595665"/>
                  <a:gd name="connsiteX6" fmla="*/ 598176 w 598176"/>
                  <a:gd name="connsiteY6" fmla="*/ 48825 h 595665"/>
                  <a:gd name="connsiteX7" fmla="*/ 598176 w 598176"/>
                  <a:gd name="connsiteY7" fmla="*/ 546840 h 595665"/>
                  <a:gd name="connsiteX8" fmla="*/ 553536 w 598176"/>
                  <a:gd name="connsiteY8" fmla="*/ 595665 h 595665"/>
                  <a:gd name="connsiteX9" fmla="*/ 44640 w 598176"/>
                  <a:gd name="connsiteY9" fmla="*/ 9765 h 595665"/>
                  <a:gd name="connsiteX10" fmla="*/ 8928 w 598176"/>
                  <a:gd name="connsiteY10" fmla="*/ 48825 h 595665"/>
                  <a:gd name="connsiteX11" fmla="*/ 8928 w 598176"/>
                  <a:gd name="connsiteY11" fmla="*/ 546840 h 595665"/>
                  <a:gd name="connsiteX12" fmla="*/ 44640 w 598176"/>
                  <a:gd name="connsiteY12" fmla="*/ 585900 h 595665"/>
                  <a:gd name="connsiteX13" fmla="*/ 553536 w 598176"/>
                  <a:gd name="connsiteY13" fmla="*/ 585900 h 595665"/>
                  <a:gd name="connsiteX14" fmla="*/ 589248 w 598176"/>
                  <a:gd name="connsiteY14" fmla="*/ 546840 h 595665"/>
                  <a:gd name="connsiteX15" fmla="*/ 589248 w 598176"/>
                  <a:gd name="connsiteY15" fmla="*/ 48825 h 595665"/>
                  <a:gd name="connsiteX16" fmla="*/ 553536 w 598176"/>
                  <a:gd name="connsiteY16" fmla="*/ 9765 h 59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8176" h="595665">
                    <a:moveTo>
                      <a:pt x="553536" y="595665"/>
                    </a:moveTo>
                    <a:lnTo>
                      <a:pt x="44640" y="595665"/>
                    </a:lnTo>
                    <a:cubicBezTo>
                      <a:pt x="19990" y="595665"/>
                      <a:pt x="0" y="573801"/>
                      <a:pt x="0" y="546840"/>
                    </a:cubicBezTo>
                    <a:lnTo>
                      <a:pt x="0" y="48825"/>
                    </a:lnTo>
                    <a:cubicBezTo>
                      <a:pt x="0" y="21864"/>
                      <a:pt x="19990" y="0"/>
                      <a:pt x="44640" y="0"/>
                    </a:cubicBezTo>
                    <a:lnTo>
                      <a:pt x="553536" y="0"/>
                    </a:lnTo>
                    <a:cubicBezTo>
                      <a:pt x="578186" y="0"/>
                      <a:pt x="598176" y="21864"/>
                      <a:pt x="598176" y="48825"/>
                    </a:cubicBezTo>
                    <a:lnTo>
                      <a:pt x="598176" y="546840"/>
                    </a:lnTo>
                    <a:cubicBezTo>
                      <a:pt x="598176" y="573801"/>
                      <a:pt x="578186" y="595665"/>
                      <a:pt x="553536" y="595665"/>
                    </a:cubicBezTo>
                    <a:close/>
                    <a:moveTo>
                      <a:pt x="44640" y="9765"/>
                    </a:moveTo>
                    <a:cubicBezTo>
                      <a:pt x="24918" y="9765"/>
                      <a:pt x="8928" y="27254"/>
                      <a:pt x="8928" y="48825"/>
                    </a:cubicBezTo>
                    <a:lnTo>
                      <a:pt x="8928" y="546840"/>
                    </a:lnTo>
                    <a:cubicBezTo>
                      <a:pt x="8928" y="568411"/>
                      <a:pt x="24918" y="585900"/>
                      <a:pt x="44640" y="585900"/>
                    </a:cubicBezTo>
                    <a:lnTo>
                      <a:pt x="553536" y="585900"/>
                    </a:lnTo>
                    <a:cubicBezTo>
                      <a:pt x="573258" y="585900"/>
                      <a:pt x="589248" y="568411"/>
                      <a:pt x="589248" y="546840"/>
                    </a:cubicBezTo>
                    <a:lnTo>
                      <a:pt x="589248" y="48825"/>
                    </a:lnTo>
                    <a:cubicBezTo>
                      <a:pt x="589248" y="27254"/>
                      <a:pt x="573258" y="9765"/>
                      <a:pt x="553536" y="9765"/>
                    </a:cubicBezTo>
                    <a:close/>
                  </a:path>
                </a:pathLst>
              </a:custGeom>
              <a:solidFill>
                <a:srgbClr val="263238"/>
              </a:solidFill>
              <a:ln w="891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C24D4FA5-C3CE-C655-F1A5-6241E80887B2}"/>
                  </a:ext>
                </a:extLst>
              </p:cNvPr>
              <p:cNvSpPr/>
              <p:nvPr/>
            </p:nvSpPr>
            <p:spPr>
              <a:xfrm>
                <a:off x="9415004" y="4812895"/>
                <a:ext cx="759594" cy="73237"/>
              </a:xfrm>
              <a:custGeom>
                <a:avLst/>
                <a:gdLst>
                  <a:gd name="connsiteX0" fmla="*/ 726114 w 759594"/>
                  <a:gd name="connsiteY0" fmla="*/ 73238 h 73237"/>
                  <a:gd name="connsiteX1" fmla="*/ 33480 w 759594"/>
                  <a:gd name="connsiteY1" fmla="*/ 73238 h 73237"/>
                  <a:gd name="connsiteX2" fmla="*/ 0 w 759594"/>
                  <a:gd name="connsiteY2" fmla="*/ 36619 h 73237"/>
                  <a:gd name="connsiteX3" fmla="*/ 0 w 759594"/>
                  <a:gd name="connsiteY3" fmla="*/ 36619 h 73237"/>
                  <a:gd name="connsiteX4" fmla="*/ 33480 w 759594"/>
                  <a:gd name="connsiteY4" fmla="*/ 0 h 73237"/>
                  <a:gd name="connsiteX5" fmla="*/ 726114 w 759594"/>
                  <a:gd name="connsiteY5" fmla="*/ 0 h 73237"/>
                  <a:gd name="connsiteX6" fmla="*/ 759594 w 759594"/>
                  <a:gd name="connsiteY6" fmla="*/ 36619 h 73237"/>
                  <a:gd name="connsiteX7" fmla="*/ 759594 w 759594"/>
                  <a:gd name="connsiteY7" fmla="*/ 36619 h 73237"/>
                  <a:gd name="connsiteX8" fmla="*/ 726114 w 759594"/>
                  <a:gd name="connsiteY8" fmla="*/ 73238 h 73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594" h="73237">
                    <a:moveTo>
                      <a:pt x="726114" y="73238"/>
                    </a:moveTo>
                    <a:lnTo>
                      <a:pt x="33480" y="73238"/>
                    </a:lnTo>
                    <a:cubicBezTo>
                      <a:pt x="14990" y="73238"/>
                      <a:pt x="0" y="56842"/>
                      <a:pt x="0" y="36619"/>
                    </a:cubicBezTo>
                    <a:lnTo>
                      <a:pt x="0" y="36619"/>
                    </a:lnTo>
                    <a:cubicBezTo>
                      <a:pt x="0" y="16395"/>
                      <a:pt x="14990" y="0"/>
                      <a:pt x="33480" y="0"/>
                    </a:cubicBezTo>
                    <a:lnTo>
                      <a:pt x="726114" y="0"/>
                    </a:lnTo>
                    <a:cubicBezTo>
                      <a:pt x="744604" y="0"/>
                      <a:pt x="759594" y="16395"/>
                      <a:pt x="759594" y="36619"/>
                    </a:cubicBezTo>
                    <a:lnTo>
                      <a:pt x="759594" y="36619"/>
                    </a:lnTo>
                    <a:cubicBezTo>
                      <a:pt x="759594" y="56842"/>
                      <a:pt x="744604" y="73238"/>
                      <a:pt x="726114" y="73238"/>
                    </a:cubicBezTo>
                    <a:close/>
                  </a:path>
                </a:pathLst>
              </a:custGeom>
              <a:solidFill>
                <a:srgbClr val="C4C4C4"/>
              </a:solidFill>
              <a:ln w="891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652BDFC9-993C-3342-B80F-49157A837DE9}"/>
                  </a:ext>
                </a:extLst>
              </p:cNvPr>
              <p:cNvSpPr/>
              <p:nvPr/>
            </p:nvSpPr>
            <p:spPr>
              <a:xfrm>
                <a:off x="9410540" y="4808013"/>
                <a:ext cx="768522" cy="83002"/>
              </a:xfrm>
              <a:custGeom>
                <a:avLst/>
                <a:gdLst>
                  <a:gd name="connsiteX0" fmla="*/ 730578 w 768522"/>
                  <a:gd name="connsiteY0" fmla="*/ 83003 h 83002"/>
                  <a:gd name="connsiteX1" fmla="*/ 37944 w 768522"/>
                  <a:gd name="connsiteY1" fmla="*/ 83003 h 83002"/>
                  <a:gd name="connsiteX2" fmla="*/ 0 w 768522"/>
                  <a:gd name="connsiteY2" fmla="*/ 41501 h 83002"/>
                  <a:gd name="connsiteX3" fmla="*/ 37944 w 768522"/>
                  <a:gd name="connsiteY3" fmla="*/ 0 h 83002"/>
                  <a:gd name="connsiteX4" fmla="*/ 730578 w 768522"/>
                  <a:gd name="connsiteY4" fmla="*/ 0 h 83002"/>
                  <a:gd name="connsiteX5" fmla="*/ 768522 w 768522"/>
                  <a:gd name="connsiteY5" fmla="*/ 41501 h 83002"/>
                  <a:gd name="connsiteX6" fmla="*/ 730578 w 768522"/>
                  <a:gd name="connsiteY6" fmla="*/ 83003 h 83002"/>
                  <a:gd name="connsiteX7" fmla="*/ 37944 w 768522"/>
                  <a:gd name="connsiteY7" fmla="*/ 9765 h 83002"/>
                  <a:gd name="connsiteX8" fmla="*/ 8928 w 768522"/>
                  <a:gd name="connsiteY8" fmla="*/ 41501 h 83002"/>
                  <a:gd name="connsiteX9" fmla="*/ 37944 w 768522"/>
                  <a:gd name="connsiteY9" fmla="*/ 73238 h 83002"/>
                  <a:gd name="connsiteX10" fmla="*/ 730578 w 768522"/>
                  <a:gd name="connsiteY10" fmla="*/ 73238 h 83002"/>
                  <a:gd name="connsiteX11" fmla="*/ 759594 w 768522"/>
                  <a:gd name="connsiteY11" fmla="*/ 41501 h 83002"/>
                  <a:gd name="connsiteX12" fmla="*/ 730578 w 768522"/>
                  <a:gd name="connsiteY12" fmla="*/ 9765 h 8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8522" h="83002">
                    <a:moveTo>
                      <a:pt x="730578" y="83003"/>
                    </a:moveTo>
                    <a:lnTo>
                      <a:pt x="37944" y="83003"/>
                    </a:lnTo>
                    <a:cubicBezTo>
                      <a:pt x="16990" y="83003"/>
                      <a:pt x="0" y="64420"/>
                      <a:pt x="0" y="41501"/>
                    </a:cubicBezTo>
                    <a:cubicBezTo>
                      <a:pt x="0" y="18583"/>
                      <a:pt x="16990" y="0"/>
                      <a:pt x="37944" y="0"/>
                    </a:cubicBezTo>
                    <a:lnTo>
                      <a:pt x="730578" y="0"/>
                    </a:lnTo>
                    <a:cubicBezTo>
                      <a:pt x="751532" y="0"/>
                      <a:pt x="768522" y="18583"/>
                      <a:pt x="768522" y="41501"/>
                    </a:cubicBezTo>
                    <a:cubicBezTo>
                      <a:pt x="768522" y="64420"/>
                      <a:pt x="751532" y="83003"/>
                      <a:pt x="730578" y="83003"/>
                    </a:cubicBezTo>
                    <a:close/>
                    <a:moveTo>
                      <a:pt x="37944" y="9765"/>
                    </a:moveTo>
                    <a:cubicBezTo>
                      <a:pt x="21918" y="9765"/>
                      <a:pt x="8928" y="23973"/>
                      <a:pt x="8928" y="41501"/>
                    </a:cubicBezTo>
                    <a:cubicBezTo>
                      <a:pt x="8928" y="59029"/>
                      <a:pt x="21918" y="73238"/>
                      <a:pt x="37944" y="73238"/>
                    </a:cubicBezTo>
                    <a:lnTo>
                      <a:pt x="730578" y="73238"/>
                    </a:lnTo>
                    <a:cubicBezTo>
                      <a:pt x="746604" y="73238"/>
                      <a:pt x="759594" y="59029"/>
                      <a:pt x="759594" y="41501"/>
                    </a:cubicBezTo>
                    <a:cubicBezTo>
                      <a:pt x="759594" y="23973"/>
                      <a:pt x="746604" y="9765"/>
                      <a:pt x="730578" y="9765"/>
                    </a:cubicBezTo>
                    <a:close/>
                  </a:path>
                </a:pathLst>
              </a:custGeom>
              <a:solidFill>
                <a:srgbClr val="263238"/>
              </a:solidFill>
              <a:ln w="891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1706FDFC-B07C-6F50-5EEE-E88B16D73DEE}"/>
                  </a:ext>
                </a:extLst>
              </p:cNvPr>
              <p:cNvSpPr/>
              <p:nvPr/>
            </p:nvSpPr>
            <p:spPr>
              <a:xfrm>
                <a:off x="9413520" y="4199848"/>
                <a:ext cx="136653" cy="238223"/>
              </a:xfrm>
              <a:custGeom>
                <a:avLst/>
                <a:gdLst>
                  <a:gd name="connsiteX0" fmla="*/ 136653 w 136653"/>
                  <a:gd name="connsiteY0" fmla="*/ 70406 h 238223"/>
                  <a:gd name="connsiteX1" fmla="*/ 104512 w 136653"/>
                  <a:gd name="connsiteY1" fmla="*/ 214342 h 238223"/>
                  <a:gd name="connsiteX2" fmla="*/ 43088 w 136653"/>
                  <a:gd name="connsiteY2" fmla="*/ 234555 h 238223"/>
                  <a:gd name="connsiteX3" fmla="*/ 144 w 136653"/>
                  <a:gd name="connsiteY3" fmla="*/ 230356 h 238223"/>
                  <a:gd name="connsiteX4" fmla="*/ 52730 w 136653"/>
                  <a:gd name="connsiteY4" fmla="*/ 0 h 238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53" h="238223">
                    <a:moveTo>
                      <a:pt x="136653" y="70406"/>
                    </a:moveTo>
                    <a:lnTo>
                      <a:pt x="104512" y="214342"/>
                    </a:lnTo>
                    <a:cubicBezTo>
                      <a:pt x="84764" y="223491"/>
                      <a:pt x="64176" y="230268"/>
                      <a:pt x="43088" y="234555"/>
                    </a:cubicBezTo>
                    <a:cubicBezTo>
                      <a:pt x="11661" y="240805"/>
                      <a:pt x="-1552" y="238852"/>
                      <a:pt x="144" y="230356"/>
                    </a:cubicBezTo>
                    <a:cubicBezTo>
                      <a:pt x="1840" y="221861"/>
                      <a:pt x="52730" y="0"/>
                      <a:pt x="52730" y="0"/>
                    </a:cubicBezTo>
                    <a:close/>
                  </a:path>
                </a:pathLst>
              </a:custGeom>
              <a:solidFill>
                <a:srgbClr val="C4C4C4"/>
              </a:solidFill>
              <a:ln w="891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E33F27E6-625A-0466-15AD-9DEEE3D00BC0}"/>
                  </a:ext>
                </a:extLst>
              </p:cNvPr>
              <p:cNvSpPr/>
              <p:nvPr/>
            </p:nvSpPr>
            <p:spPr>
              <a:xfrm>
                <a:off x="9408977" y="4194969"/>
                <a:ext cx="145810" cy="248027"/>
              </a:xfrm>
              <a:custGeom>
                <a:avLst/>
                <a:gdLst>
                  <a:gd name="connsiteX0" fmla="*/ 18616 w 145810"/>
                  <a:gd name="connsiteY0" fmla="*/ 248028 h 248027"/>
                  <a:gd name="connsiteX1" fmla="*/ 2277 w 145810"/>
                  <a:gd name="connsiteY1" fmla="*/ 243145 h 248027"/>
                  <a:gd name="connsiteX2" fmla="*/ 313 w 145810"/>
                  <a:gd name="connsiteY2" fmla="*/ 234064 h 248027"/>
                  <a:gd name="connsiteX3" fmla="*/ 53167 w 145810"/>
                  <a:gd name="connsiteY3" fmla="*/ 3707 h 248027"/>
                  <a:gd name="connsiteX4" fmla="*/ 56024 w 145810"/>
                  <a:gd name="connsiteY4" fmla="*/ 290 h 248027"/>
                  <a:gd name="connsiteX5" fmla="*/ 60220 w 145810"/>
                  <a:gd name="connsiteY5" fmla="*/ 973 h 248027"/>
                  <a:gd name="connsiteX6" fmla="*/ 144054 w 145810"/>
                  <a:gd name="connsiteY6" fmla="*/ 71379 h 248027"/>
                  <a:gd name="connsiteX7" fmla="*/ 145661 w 145810"/>
                  <a:gd name="connsiteY7" fmla="*/ 76457 h 248027"/>
                  <a:gd name="connsiteX8" fmla="*/ 113341 w 145810"/>
                  <a:gd name="connsiteY8" fmla="*/ 220491 h 248027"/>
                  <a:gd name="connsiteX9" fmla="*/ 110842 w 145810"/>
                  <a:gd name="connsiteY9" fmla="*/ 223811 h 248027"/>
                  <a:gd name="connsiteX10" fmla="*/ 48346 w 145810"/>
                  <a:gd name="connsiteY10" fmla="*/ 244512 h 248027"/>
                  <a:gd name="connsiteX11" fmla="*/ 18616 w 145810"/>
                  <a:gd name="connsiteY11" fmla="*/ 248028 h 248027"/>
                  <a:gd name="connsiteX12" fmla="*/ 59952 w 145810"/>
                  <a:gd name="connsiteY12" fmla="*/ 13668 h 248027"/>
                  <a:gd name="connsiteX13" fmla="*/ 8973 w 145810"/>
                  <a:gd name="connsiteY13" fmla="*/ 236798 h 248027"/>
                  <a:gd name="connsiteX14" fmla="*/ 46828 w 145810"/>
                  <a:gd name="connsiteY14" fmla="*/ 235040 h 248027"/>
                  <a:gd name="connsiteX15" fmla="*/ 105217 w 145810"/>
                  <a:gd name="connsiteY15" fmla="*/ 215999 h 248027"/>
                  <a:gd name="connsiteX16" fmla="*/ 136108 w 145810"/>
                  <a:gd name="connsiteY16" fmla="*/ 77629 h 248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5810" h="248027">
                    <a:moveTo>
                      <a:pt x="18616" y="248028"/>
                    </a:moveTo>
                    <a:cubicBezTo>
                      <a:pt x="8348" y="248028"/>
                      <a:pt x="4420" y="245587"/>
                      <a:pt x="2277" y="243145"/>
                    </a:cubicBezTo>
                    <a:cubicBezTo>
                      <a:pt x="260" y="240675"/>
                      <a:pt x="-482" y="237257"/>
                      <a:pt x="313" y="234064"/>
                    </a:cubicBezTo>
                    <a:lnTo>
                      <a:pt x="53167" y="3707"/>
                    </a:lnTo>
                    <a:cubicBezTo>
                      <a:pt x="53488" y="2087"/>
                      <a:pt x="54577" y="778"/>
                      <a:pt x="56024" y="290"/>
                    </a:cubicBezTo>
                    <a:cubicBezTo>
                      <a:pt x="57434" y="-267"/>
                      <a:pt x="59015" y="-13"/>
                      <a:pt x="60220" y="973"/>
                    </a:cubicBezTo>
                    <a:lnTo>
                      <a:pt x="144054" y="71379"/>
                    </a:lnTo>
                    <a:cubicBezTo>
                      <a:pt x="145491" y="72551"/>
                      <a:pt x="146125" y="74562"/>
                      <a:pt x="145661" y="76457"/>
                    </a:cubicBezTo>
                    <a:lnTo>
                      <a:pt x="113341" y="220491"/>
                    </a:lnTo>
                    <a:cubicBezTo>
                      <a:pt x="113047" y="221975"/>
                      <a:pt x="112118" y="223215"/>
                      <a:pt x="110842" y="223811"/>
                    </a:cubicBezTo>
                    <a:cubicBezTo>
                      <a:pt x="90772" y="233224"/>
                      <a:pt x="69817" y="240167"/>
                      <a:pt x="48346" y="244512"/>
                    </a:cubicBezTo>
                    <a:cubicBezTo>
                      <a:pt x="38543" y="246593"/>
                      <a:pt x="28597" y="247764"/>
                      <a:pt x="18616" y="248028"/>
                    </a:cubicBezTo>
                    <a:close/>
                    <a:moveTo>
                      <a:pt x="59952" y="13668"/>
                    </a:moveTo>
                    <a:cubicBezTo>
                      <a:pt x="51024" y="51849"/>
                      <a:pt x="10759" y="229182"/>
                      <a:pt x="8973" y="236798"/>
                    </a:cubicBezTo>
                    <a:cubicBezTo>
                      <a:pt x="8973" y="236798"/>
                      <a:pt x="13169" y="241778"/>
                      <a:pt x="46828" y="235040"/>
                    </a:cubicBezTo>
                    <a:cubicBezTo>
                      <a:pt x="66845" y="230949"/>
                      <a:pt x="86415" y="224572"/>
                      <a:pt x="105217" y="215999"/>
                    </a:cubicBezTo>
                    <a:lnTo>
                      <a:pt x="136108" y="77629"/>
                    </a:lnTo>
                    <a:close/>
                  </a:path>
                </a:pathLst>
              </a:custGeom>
              <a:solidFill>
                <a:srgbClr val="263238"/>
              </a:solidFill>
              <a:ln w="891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47834038-5FB7-DEE4-D858-A04B0450766B}"/>
                  </a:ext>
                </a:extLst>
              </p:cNvPr>
              <p:cNvSpPr/>
              <p:nvPr/>
            </p:nvSpPr>
            <p:spPr>
              <a:xfrm>
                <a:off x="9420450" y="3841473"/>
                <a:ext cx="684866" cy="996287"/>
              </a:xfrm>
              <a:custGeom>
                <a:avLst/>
                <a:gdLst>
                  <a:gd name="connsiteX0" fmla="*/ 284714 w 684866"/>
                  <a:gd name="connsiteY0" fmla="*/ 0 h 996287"/>
                  <a:gd name="connsiteX1" fmla="*/ 271054 w 684866"/>
                  <a:gd name="connsiteY1" fmla="*/ 93842 h 996287"/>
                  <a:gd name="connsiteX2" fmla="*/ 169632 w 684866"/>
                  <a:gd name="connsiteY2" fmla="*/ 134562 h 996287"/>
                  <a:gd name="connsiteX3" fmla="*/ 81870 w 684866"/>
                  <a:gd name="connsiteY3" fmla="*/ 192175 h 996287"/>
                  <a:gd name="connsiteX4" fmla="*/ 0 w 684866"/>
                  <a:gd name="connsiteY4" fmla="*/ 403392 h 996287"/>
                  <a:gd name="connsiteX5" fmla="*/ 132581 w 684866"/>
                  <a:gd name="connsiteY5" fmla="*/ 480145 h 996287"/>
                  <a:gd name="connsiteX6" fmla="*/ 150437 w 684866"/>
                  <a:gd name="connsiteY6" fmla="*/ 409739 h 996287"/>
                  <a:gd name="connsiteX7" fmla="*/ 203023 w 684866"/>
                  <a:gd name="connsiteY7" fmla="*/ 507389 h 996287"/>
                  <a:gd name="connsiteX8" fmla="*/ 97762 w 684866"/>
                  <a:gd name="connsiteY8" fmla="*/ 731398 h 996287"/>
                  <a:gd name="connsiteX9" fmla="*/ 115618 w 684866"/>
                  <a:gd name="connsiteY9" fmla="*/ 934022 h 996287"/>
                  <a:gd name="connsiteX10" fmla="*/ 254091 w 684866"/>
                  <a:gd name="connsiteY10" fmla="*/ 993687 h 996287"/>
                  <a:gd name="connsiteX11" fmla="*/ 573981 w 684866"/>
                  <a:gd name="connsiteY11" fmla="*/ 980894 h 996287"/>
                  <a:gd name="connsiteX12" fmla="*/ 650048 w 684866"/>
                  <a:gd name="connsiteY12" fmla="*/ 803855 h 996287"/>
                  <a:gd name="connsiteX13" fmla="*/ 532734 w 684866"/>
                  <a:gd name="connsiteY13" fmla="*/ 511979 h 996287"/>
                  <a:gd name="connsiteX14" fmla="*/ 521038 w 684866"/>
                  <a:gd name="connsiteY14" fmla="*/ 484246 h 996287"/>
                  <a:gd name="connsiteX15" fmla="*/ 536662 w 684866"/>
                  <a:gd name="connsiteY15" fmla="*/ 392455 h 996287"/>
                  <a:gd name="connsiteX16" fmla="*/ 562018 w 684866"/>
                  <a:gd name="connsiteY16" fmla="*/ 458662 h 996287"/>
                  <a:gd name="connsiteX17" fmla="*/ 684867 w 684866"/>
                  <a:gd name="connsiteY17" fmla="*/ 366871 h 996287"/>
                  <a:gd name="connsiteX18" fmla="*/ 591212 w 684866"/>
                  <a:gd name="connsiteY18" fmla="*/ 170692 h 996287"/>
                  <a:gd name="connsiteX19" fmla="*/ 472291 w 684866"/>
                  <a:gd name="connsiteY19" fmla="*/ 119426 h 996287"/>
                  <a:gd name="connsiteX20" fmla="*/ 405956 w 684866"/>
                  <a:gd name="connsiteY20" fmla="*/ 78901 h 996287"/>
                  <a:gd name="connsiteX21" fmla="*/ 394261 w 684866"/>
                  <a:gd name="connsiteY21" fmla="*/ 0 h 99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4866" h="996287">
                    <a:moveTo>
                      <a:pt x="284714" y="0"/>
                    </a:moveTo>
                    <a:cubicBezTo>
                      <a:pt x="284714" y="0"/>
                      <a:pt x="282750" y="72554"/>
                      <a:pt x="271054" y="93842"/>
                    </a:cubicBezTo>
                    <a:cubicBezTo>
                      <a:pt x="259359" y="115129"/>
                      <a:pt x="202398" y="125871"/>
                      <a:pt x="169632" y="134562"/>
                    </a:cubicBezTo>
                    <a:cubicBezTo>
                      <a:pt x="136866" y="143253"/>
                      <a:pt x="101422" y="162294"/>
                      <a:pt x="81870" y="192175"/>
                    </a:cubicBezTo>
                    <a:cubicBezTo>
                      <a:pt x="62318" y="222056"/>
                      <a:pt x="0" y="403392"/>
                      <a:pt x="0" y="403392"/>
                    </a:cubicBezTo>
                    <a:lnTo>
                      <a:pt x="132581" y="480145"/>
                    </a:lnTo>
                    <a:lnTo>
                      <a:pt x="150437" y="409739"/>
                    </a:lnTo>
                    <a:lnTo>
                      <a:pt x="203023" y="507389"/>
                    </a:lnTo>
                    <a:cubicBezTo>
                      <a:pt x="203023" y="507389"/>
                      <a:pt x="125081" y="646052"/>
                      <a:pt x="97762" y="731398"/>
                    </a:cubicBezTo>
                    <a:cubicBezTo>
                      <a:pt x="70442" y="816744"/>
                      <a:pt x="72406" y="882756"/>
                      <a:pt x="115618" y="934022"/>
                    </a:cubicBezTo>
                    <a:cubicBezTo>
                      <a:pt x="158829" y="985288"/>
                      <a:pt x="207308" y="991538"/>
                      <a:pt x="254091" y="993687"/>
                    </a:cubicBezTo>
                    <a:cubicBezTo>
                      <a:pt x="300874" y="995835"/>
                      <a:pt x="523270" y="1002279"/>
                      <a:pt x="573981" y="980894"/>
                    </a:cubicBezTo>
                    <a:cubicBezTo>
                      <a:pt x="624692" y="959509"/>
                      <a:pt x="655851" y="914785"/>
                      <a:pt x="650048" y="803855"/>
                    </a:cubicBezTo>
                    <a:cubicBezTo>
                      <a:pt x="644245" y="692924"/>
                      <a:pt x="538180" y="526919"/>
                      <a:pt x="532734" y="511979"/>
                    </a:cubicBezTo>
                    <a:cubicBezTo>
                      <a:pt x="527288" y="497038"/>
                      <a:pt x="521038" y="484246"/>
                      <a:pt x="521038" y="484246"/>
                    </a:cubicBezTo>
                    <a:lnTo>
                      <a:pt x="536662" y="392455"/>
                    </a:lnTo>
                    <a:lnTo>
                      <a:pt x="562018" y="458662"/>
                    </a:lnTo>
                    <a:lnTo>
                      <a:pt x="684867" y="366871"/>
                    </a:lnTo>
                    <a:cubicBezTo>
                      <a:pt x="684867" y="366871"/>
                      <a:pt x="624425" y="209069"/>
                      <a:pt x="591212" y="170692"/>
                    </a:cubicBezTo>
                    <a:cubicBezTo>
                      <a:pt x="558000" y="132316"/>
                      <a:pt x="509343" y="125871"/>
                      <a:pt x="472291" y="119426"/>
                    </a:cubicBezTo>
                    <a:cubicBezTo>
                      <a:pt x="435240" y="112981"/>
                      <a:pt x="419616" y="102435"/>
                      <a:pt x="405956" y="78901"/>
                    </a:cubicBezTo>
                    <a:cubicBezTo>
                      <a:pt x="392297" y="55368"/>
                      <a:pt x="394261" y="0"/>
                      <a:pt x="394261" y="0"/>
                    </a:cubicBezTo>
                    <a:close/>
                  </a:path>
                </a:pathLst>
              </a:custGeom>
              <a:solidFill>
                <a:srgbClr val="C4C4C4"/>
              </a:solidFill>
              <a:ln w="891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7212467E-0094-401A-8E81-7A7B18E7728F}"/>
                  </a:ext>
                </a:extLst>
              </p:cNvPr>
              <p:cNvSpPr/>
              <p:nvPr/>
            </p:nvSpPr>
            <p:spPr>
              <a:xfrm>
                <a:off x="9415957" y="3837078"/>
                <a:ext cx="693427" cy="1005795"/>
              </a:xfrm>
              <a:custGeom>
                <a:avLst/>
                <a:gdLst>
                  <a:gd name="connsiteX0" fmla="*/ 387058 w 693427"/>
                  <a:gd name="connsiteY0" fmla="*/ 1005795 h 1005795"/>
                  <a:gd name="connsiteX1" fmla="*/ 257781 w 693427"/>
                  <a:gd name="connsiteY1" fmla="*/ 1003256 h 1005795"/>
                  <a:gd name="connsiteX2" fmla="*/ 116272 w 693427"/>
                  <a:gd name="connsiteY2" fmla="*/ 941932 h 1005795"/>
                  <a:gd name="connsiteX3" fmla="*/ 97791 w 693427"/>
                  <a:gd name="connsiteY3" fmla="*/ 734426 h 1005795"/>
                  <a:gd name="connsiteX4" fmla="*/ 202070 w 693427"/>
                  <a:gd name="connsiteY4" fmla="*/ 512077 h 1005795"/>
                  <a:gd name="connsiteX5" fmla="*/ 156180 w 693427"/>
                  <a:gd name="connsiteY5" fmla="*/ 426438 h 1005795"/>
                  <a:gd name="connsiteX6" fmla="*/ 141359 w 693427"/>
                  <a:gd name="connsiteY6" fmla="*/ 485614 h 1005795"/>
                  <a:gd name="connsiteX7" fmla="*/ 138860 w 693427"/>
                  <a:gd name="connsiteY7" fmla="*/ 488836 h 1005795"/>
                  <a:gd name="connsiteX8" fmla="*/ 135021 w 693427"/>
                  <a:gd name="connsiteY8" fmla="*/ 488836 h 1005795"/>
                  <a:gd name="connsiteX9" fmla="*/ 2350 w 693427"/>
                  <a:gd name="connsiteY9" fmla="*/ 412376 h 1005795"/>
                  <a:gd name="connsiteX10" fmla="*/ 297 w 693427"/>
                  <a:gd name="connsiteY10" fmla="*/ 406322 h 1005795"/>
                  <a:gd name="connsiteX11" fmla="*/ 82702 w 693427"/>
                  <a:gd name="connsiteY11" fmla="*/ 194031 h 1005795"/>
                  <a:gd name="connsiteX12" fmla="*/ 173143 w 693427"/>
                  <a:gd name="connsiteY12" fmla="*/ 134562 h 1005795"/>
                  <a:gd name="connsiteX13" fmla="*/ 188410 w 693427"/>
                  <a:gd name="connsiteY13" fmla="*/ 130754 h 1005795"/>
                  <a:gd name="connsiteX14" fmla="*/ 271708 w 693427"/>
                  <a:gd name="connsiteY14" fmla="*/ 96283 h 1005795"/>
                  <a:gd name="connsiteX15" fmla="*/ 284743 w 693427"/>
                  <a:gd name="connsiteY15" fmla="*/ 4785 h 1005795"/>
                  <a:gd name="connsiteX16" fmla="*/ 289207 w 693427"/>
                  <a:gd name="connsiteY16" fmla="*/ 0 h 1005795"/>
                  <a:gd name="connsiteX17" fmla="*/ 398397 w 693427"/>
                  <a:gd name="connsiteY17" fmla="*/ 0 h 1005795"/>
                  <a:gd name="connsiteX18" fmla="*/ 401611 w 693427"/>
                  <a:gd name="connsiteY18" fmla="*/ 1563 h 1005795"/>
                  <a:gd name="connsiteX19" fmla="*/ 402861 w 693427"/>
                  <a:gd name="connsiteY19" fmla="*/ 5078 h 1005795"/>
                  <a:gd name="connsiteX20" fmla="*/ 413842 w 693427"/>
                  <a:gd name="connsiteY20" fmla="*/ 81245 h 1005795"/>
                  <a:gd name="connsiteX21" fmla="*/ 477142 w 693427"/>
                  <a:gd name="connsiteY21" fmla="*/ 119524 h 1005795"/>
                  <a:gd name="connsiteX22" fmla="*/ 483213 w 693427"/>
                  <a:gd name="connsiteY22" fmla="*/ 120598 h 1005795"/>
                  <a:gd name="connsiteX23" fmla="*/ 598652 w 693427"/>
                  <a:gd name="connsiteY23" fmla="*/ 172157 h 1005795"/>
                  <a:gd name="connsiteX24" fmla="*/ 693110 w 693427"/>
                  <a:gd name="connsiteY24" fmla="*/ 369898 h 1005795"/>
                  <a:gd name="connsiteX25" fmla="*/ 691503 w 693427"/>
                  <a:gd name="connsiteY25" fmla="*/ 375855 h 1005795"/>
                  <a:gd name="connsiteX26" fmla="*/ 568654 w 693427"/>
                  <a:gd name="connsiteY26" fmla="*/ 467548 h 1005795"/>
                  <a:gd name="connsiteX27" fmla="*/ 564815 w 693427"/>
                  <a:gd name="connsiteY27" fmla="*/ 468232 h 1005795"/>
                  <a:gd name="connsiteX28" fmla="*/ 562047 w 693427"/>
                  <a:gd name="connsiteY28" fmla="*/ 465400 h 1005795"/>
                  <a:gd name="connsiteX29" fmla="*/ 542405 w 693427"/>
                  <a:gd name="connsiteY29" fmla="*/ 414329 h 1005795"/>
                  <a:gd name="connsiteX30" fmla="*/ 529816 w 693427"/>
                  <a:gd name="connsiteY30" fmla="*/ 488348 h 1005795"/>
                  <a:gd name="connsiteX31" fmla="*/ 540976 w 693427"/>
                  <a:gd name="connsiteY31" fmla="*/ 514909 h 1005795"/>
                  <a:gd name="connsiteX32" fmla="*/ 551780 w 693427"/>
                  <a:gd name="connsiteY32" fmla="*/ 534927 h 1005795"/>
                  <a:gd name="connsiteX33" fmla="*/ 658291 w 693427"/>
                  <a:gd name="connsiteY33" fmla="*/ 808347 h 1005795"/>
                  <a:gd name="connsiteX34" fmla="*/ 579456 w 693427"/>
                  <a:gd name="connsiteY34" fmla="*/ 990269 h 1005795"/>
                  <a:gd name="connsiteX35" fmla="*/ 387058 w 693427"/>
                  <a:gd name="connsiteY35" fmla="*/ 1005795 h 1005795"/>
                  <a:gd name="connsiteX36" fmla="*/ 154930 w 693427"/>
                  <a:gd name="connsiteY36" fmla="*/ 409056 h 1005795"/>
                  <a:gd name="connsiteX37" fmla="*/ 158769 w 693427"/>
                  <a:gd name="connsiteY37" fmla="*/ 411497 h 1005795"/>
                  <a:gd name="connsiteX38" fmla="*/ 211444 w 693427"/>
                  <a:gd name="connsiteY38" fmla="*/ 509147 h 1005795"/>
                  <a:gd name="connsiteX39" fmla="*/ 211444 w 693427"/>
                  <a:gd name="connsiteY39" fmla="*/ 514128 h 1005795"/>
                  <a:gd name="connsiteX40" fmla="*/ 106540 w 693427"/>
                  <a:gd name="connsiteY40" fmla="*/ 737160 h 1005795"/>
                  <a:gd name="connsiteX41" fmla="*/ 123146 w 693427"/>
                  <a:gd name="connsiteY41" fmla="*/ 934901 h 1005795"/>
                  <a:gd name="connsiteX42" fmla="*/ 258495 w 693427"/>
                  <a:gd name="connsiteY42" fmla="*/ 993003 h 1005795"/>
                  <a:gd name="connsiteX43" fmla="*/ 576599 w 693427"/>
                  <a:gd name="connsiteY43" fmla="*/ 980602 h 1005795"/>
                  <a:gd name="connsiteX44" fmla="*/ 649809 w 693427"/>
                  <a:gd name="connsiteY44" fmla="*/ 808347 h 1005795"/>
                  <a:gd name="connsiteX45" fmla="*/ 544191 w 693427"/>
                  <a:gd name="connsiteY45" fmla="*/ 539321 h 1005795"/>
                  <a:gd name="connsiteX46" fmla="*/ 532763 w 693427"/>
                  <a:gd name="connsiteY46" fmla="*/ 518034 h 1005795"/>
                  <a:gd name="connsiteX47" fmla="*/ 521157 w 693427"/>
                  <a:gd name="connsiteY47" fmla="*/ 490594 h 1005795"/>
                  <a:gd name="connsiteX48" fmla="*/ 521157 w 693427"/>
                  <a:gd name="connsiteY48" fmla="*/ 487469 h 1005795"/>
                  <a:gd name="connsiteX49" fmla="*/ 536781 w 693427"/>
                  <a:gd name="connsiteY49" fmla="*/ 395776 h 1005795"/>
                  <a:gd name="connsiteX50" fmla="*/ 540620 w 693427"/>
                  <a:gd name="connsiteY50" fmla="*/ 391870 h 1005795"/>
                  <a:gd name="connsiteX51" fmla="*/ 545262 w 693427"/>
                  <a:gd name="connsiteY51" fmla="*/ 394799 h 1005795"/>
                  <a:gd name="connsiteX52" fmla="*/ 568475 w 693427"/>
                  <a:gd name="connsiteY52" fmla="*/ 455440 h 1005795"/>
                  <a:gd name="connsiteX53" fmla="*/ 683824 w 693427"/>
                  <a:gd name="connsiteY53" fmla="*/ 369313 h 1005795"/>
                  <a:gd name="connsiteX54" fmla="*/ 592491 w 693427"/>
                  <a:gd name="connsiteY54" fmla="*/ 178211 h 1005795"/>
                  <a:gd name="connsiteX55" fmla="*/ 482231 w 693427"/>
                  <a:gd name="connsiteY55" fmla="*/ 129386 h 1005795"/>
                  <a:gd name="connsiteX56" fmla="*/ 476070 w 693427"/>
                  <a:gd name="connsiteY56" fmla="*/ 128312 h 1005795"/>
                  <a:gd name="connsiteX57" fmla="*/ 406700 w 693427"/>
                  <a:gd name="connsiteY57" fmla="*/ 85542 h 1005795"/>
                  <a:gd name="connsiteX58" fmla="*/ 394200 w 693427"/>
                  <a:gd name="connsiteY58" fmla="*/ 8886 h 1005795"/>
                  <a:gd name="connsiteX59" fmla="*/ 293493 w 693427"/>
                  <a:gd name="connsiteY59" fmla="*/ 8886 h 1005795"/>
                  <a:gd name="connsiteX60" fmla="*/ 279386 w 693427"/>
                  <a:gd name="connsiteY60" fmla="*/ 100384 h 1005795"/>
                  <a:gd name="connsiteX61" fmla="*/ 190106 w 693427"/>
                  <a:gd name="connsiteY61" fmla="*/ 139444 h 1005795"/>
                  <a:gd name="connsiteX62" fmla="*/ 174839 w 693427"/>
                  <a:gd name="connsiteY62" fmla="*/ 143155 h 1005795"/>
                  <a:gd name="connsiteX63" fmla="*/ 89756 w 693427"/>
                  <a:gd name="connsiteY63" fmla="*/ 198816 h 1005795"/>
                  <a:gd name="connsiteX64" fmla="*/ 9404 w 693427"/>
                  <a:gd name="connsiteY64" fmla="*/ 404857 h 1005795"/>
                  <a:gd name="connsiteX65" fmla="*/ 133592 w 693427"/>
                  <a:gd name="connsiteY65" fmla="*/ 476825 h 1005795"/>
                  <a:gd name="connsiteX66" fmla="*/ 149662 w 693427"/>
                  <a:gd name="connsiteY66" fmla="*/ 412278 h 1005795"/>
                  <a:gd name="connsiteX67" fmla="*/ 153412 w 693427"/>
                  <a:gd name="connsiteY67" fmla="*/ 408763 h 10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93427" h="1005795">
                    <a:moveTo>
                      <a:pt x="387058" y="1005795"/>
                    </a:moveTo>
                    <a:cubicBezTo>
                      <a:pt x="318670" y="1005795"/>
                      <a:pt x="259031" y="1003354"/>
                      <a:pt x="257781" y="1003256"/>
                    </a:cubicBezTo>
                    <a:cubicBezTo>
                      <a:pt x="210373" y="1001108"/>
                      <a:pt x="160376" y="994565"/>
                      <a:pt x="116272" y="941932"/>
                    </a:cubicBezTo>
                    <a:cubicBezTo>
                      <a:pt x="74310" y="891935"/>
                      <a:pt x="68417" y="826021"/>
                      <a:pt x="97791" y="734426"/>
                    </a:cubicBezTo>
                    <a:cubicBezTo>
                      <a:pt x="122878" y="656306"/>
                      <a:pt x="191446" y="531216"/>
                      <a:pt x="202070" y="512077"/>
                    </a:cubicBezTo>
                    <a:lnTo>
                      <a:pt x="156180" y="426438"/>
                    </a:lnTo>
                    <a:lnTo>
                      <a:pt x="141359" y="485614"/>
                    </a:lnTo>
                    <a:cubicBezTo>
                      <a:pt x="141029" y="487049"/>
                      <a:pt x="140109" y="488241"/>
                      <a:pt x="138860" y="488836"/>
                    </a:cubicBezTo>
                    <a:cubicBezTo>
                      <a:pt x="137645" y="489471"/>
                      <a:pt x="136235" y="489471"/>
                      <a:pt x="135021" y="488836"/>
                    </a:cubicBezTo>
                    <a:lnTo>
                      <a:pt x="2350" y="412376"/>
                    </a:lnTo>
                    <a:cubicBezTo>
                      <a:pt x="368" y="411214"/>
                      <a:pt x="-507" y="408617"/>
                      <a:pt x="297" y="406322"/>
                    </a:cubicBezTo>
                    <a:cubicBezTo>
                      <a:pt x="2886" y="398900"/>
                      <a:pt x="62793" y="224107"/>
                      <a:pt x="82702" y="194031"/>
                    </a:cubicBezTo>
                    <a:cubicBezTo>
                      <a:pt x="100558" y="166298"/>
                      <a:pt x="133771" y="144620"/>
                      <a:pt x="173143" y="134562"/>
                    </a:cubicBezTo>
                    <a:cubicBezTo>
                      <a:pt x="177785" y="133293"/>
                      <a:pt x="182964" y="132023"/>
                      <a:pt x="188410" y="130754"/>
                    </a:cubicBezTo>
                    <a:cubicBezTo>
                      <a:pt x="219747" y="123137"/>
                      <a:pt x="262691" y="112786"/>
                      <a:pt x="271708" y="96283"/>
                    </a:cubicBezTo>
                    <a:cubicBezTo>
                      <a:pt x="280726" y="79780"/>
                      <a:pt x="284207" y="24608"/>
                      <a:pt x="284743" y="4785"/>
                    </a:cubicBezTo>
                    <a:cubicBezTo>
                      <a:pt x="284841" y="2148"/>
                      <a:pt x="286797" y="49"/>
                      <a:pt x="289207" y="0"/>
                    </a:cubicBezTo>
                    <a:lnTo>
                      <a:pt x="398397" y="0"/>
                    </a:lnTo>
                    <a:cubicBezTo>
                      <a:pt x="399619" y="-9"/>
                      <a:pt x="400789" y="567"/>
                      <a:pt x="401611" y="1563"/>
                    </a:cubicBezTo>
                    <a:cubicBezTo>
                      <a:pt x="402468" y="2480"/>
                      <a:pt x="402923" y="3760"/>
                      <a:pt x="402861" y="5078"/>
                    </a:cubicBezTo>
                    <a:cubicBezTo>
                      <a:pt x="402861" y="5664"/>
                      <a:pt x="401164" y="59274"/>
                      <a:pt x="413842" y="81245"/>
                    </a:cubicBezTo>
                    <a:cubicBezTo>
                      <a:pt x="426519" y="103216"/>
                      <a:pt x="442679" y="113567"/>
                      <a:pt x="477142" y="119524"/>
                    </a:cubicBezTo>
                    <a:lnTo>
                      <a:pt x="483213" y="120598"/>
                    </a:lnTo>
                    <a:cubicBezTo>
                      <a:pt x="520175" y="126848"/>
                      <a:pt x="566243" y="134660"/>
                      <a:pt x="598652" y="172157"/>
                    </a:cubicBezTo>
                    <a:cubicBezTo>
                      <a:pt x="631060" y="209655"/>
                      <a:pt x="690610" y="363453"/>
                      <a:pt x="693110" y="369898"/>
                    </a:cubicBezTo>
                    <a:cubicBezTo>
                      <a:pt x="693878" y="372057"/>
                      <a:pt x="693217" y="374498"/>
                      <a:pt x="691503" y="375855"/>
                    </a:cubicBezTo>
                    <a:lnTo>
                      <a:pt x="568654" y="467548"/>
                    </a:lnTo>
                    <a:cubicBezTo>
                      <a:pt x="567520" y="468359"/>
                      <a:pt x="566127" y="468603"/>
                      <a:pt x="564815" y="468232"/>
                    </a:cubicBezTo>
                    <a:cubicBezTo>
                      <a:pt x="563555" y="467783"/>
                      <a:pt x="562538" y="466748"/>
                      <a:pt x="562047" y="465400"/>
                    </a:cubicBezTo>
                    <a:lnTo>
                      <a:pt x="542405" y="414329"/>
                    </a:lnTo>
                    <a:lnTo>
                      <a:pt x="529816" y="488348"/>
                    </a:lnTo>
                    <a:cubicBezTo>
                      <a:pt x="531513" y="492254"/>
                      <a:pt x="536245" y="502898"/>
                      <a:pt x="540976" y="514909"/>
                    </a:cubicBezTo>
                    <a:cubicBezTo>
                      <a:pt x="541870" y="517155"/>
                      <a:pt x="546244" y="524674"/>
                      <a:pt x="551780" y="534927"/>
                    </a:cubicBezTo>
                    <a:cubicBezTo>
                      <a:pt x="579635" y="584435"/>
                      <a:pt x="653470" y="715970"/>
                      <a:pt x="658291" y="808347"/>
                    </a:cubicBezTo>
                    <a:cubicBezTo>
                      <a:pt x="663647" y="908927"/>
                      <a:pt x="639274" y="964587"/>
                      <a:pt x="579456" y="990269"/>
                    </a:cubicBezTo>
                    <a:cubicBezTo>
                      <a:pt x="549458" y="1002768"/>
                      <a:pt x="462856" y="1005795"/>
                      <a:pt x="387058" y="1005795"/>
                    </a:cubicBezTo>
                    <a:close/>
                    <a:moveTo>
                      <a:pt x="154930" y="409056"/>
                    </a:moveTo>
                    <a:cubicBezTo>
                      <a:pt x="156519" y="409066"/>
                      <a:pt x="157974" y="409994"/>
                      <a:pt x="158769" y="411497"/>
                    </a:cubicBezTo>
                    <a:lnTo>
                      <a:pt x="211444" y="509147"/>
                    </a:lnTo>
                    <a:cubicBezTo>
                      <a:pt x="212292" y="510680"/>
                      <a:pt x="212292" y="512594"/>
                      <a:pt x="211444" y="514128"/>
                    </a:cubicBezTo>
                    <a:cubicBezTo>
                      <a:pt x="210640" y="515495"/>
                      <a:pt x="133413" y="653279"/>
                      <a:pt x="106540" y="737160"/>
                    </a:cubicBezTo>
                    <a:cubicBezTo>
                      <a:pt x="78417" y="825045"/>
                      <a:pt x="83774" y="887834"/>
                      <a:pt x="123146" y="934901"/>
                    </a:cubicBezTo>
                    <a:cubicBezTo>
                      <a:pt x="164929" y="984800"/>
                      <a:pt x="212962" y="990952"/>
                      <a:pt x="258495" y="993003"/>
                    </a:cubicBezTo>
                    <a:cubicBezTo>
                      <a:pt x="313491" y="995542"/>
                      <a:pt x="528478" y="1000815"/>
                      <a:pt x="576599" y="980602"/>
                    </a:cubicBezTo>
                    <a:cubicBezTo>
                      <a:pt x="633024" y="956775"/>
                      <a:pt x="654898" y="905314"/>
                      <a:pt x="649809" y="808347"/>
                    </a:cubicBezTo>
                    <a:cubicBezTo>
                      <a:pt x="644363" y="718509"/>
                      <a:pt x="571689" y="588146"/>
                      <a:pt x="544191" y="539321"/>
                    </a:cubicBezTo>
                    <a:cubicBezTo>
                      <a:pt x="537227" y="526920"/>
                      <a:pt x="533834" y="520865"/>
                      <a:pt x="532763" y="518034"/>
                    </a:cubicBezTo>
                    <a:cubicBezTo>
                      <a:pt x="527049" y="503484"/>
                      <a:pt x="521246" y="490691"/>
                      <a:pt x="521157" y="490594"/>
                    </a:cubicBezTo>
                    <a:cubicBezTo>
                      <a:pt x="520844" y="489578"/>
                      <a:pt x="520844" y="488485"/>
                      <a:pt x="521157" y="487469"/>
                    </a:cubicBezTo>
                    <a:lnTo>
                      <a:pt x="536781" y="395776"/>
                    </a:lnTo>
                    <a:cubicBezTo>
                      <a:pt x="537129" y="393686"/>
                      <a:pt x="538691" y="392094"/>
                      <a:pt x="540620" y="391870"/>
                    </a:cubicBezTo>
                    <a:cubicBezTo>
                      <a:pt x="542593" y="391606"/>
                      <a:pt x="544485" y="392797"/>
                      <a:pt x="545262" y="394799"/>
                    </a:cubicBezTo>
                    <a:lnTo>
                      <a:pt x="568475" y="455440"/>
                    </a:lnTo>
                    <a:lnTo>
                      <a:pt x="683824" y="369313"/>
                    </a:lnTo>
                    <a:cubicBezTo>
                      <a:pt x="674896" y="345486"/>
                      <a:pt x="621954" y="212291"/>
                      <a:pt x="592491" y="178211"/>
                    </a:cubicBezTo>
                    <a:cubicBezTo>
                      <a:pt x="563029" y="144132"/>
                      <a:pt x="517853" y="135538"/>
                      <a:pt x="482231" y="129386"/>
                    </a:cubicBezTo>
                    <a:lnTo>
                      <a:pt x="476070" y="128312"/>
                    </a:lnTo>
                    <a:cubicBezTo>
                      <a:pt x="439019" y="121867"/>
                      <a:pt x="421520" y="111126"/>
                      <a:pt x="406700" y="85542"/>
                    </a:cubicBezTo>
                    <a:cubicBezTo>
                      <a:pt x="394825" y="65133"/>
                      <a:pt x="394111" y="23436"/>
                      <a:pt x="394200" y="8886"/>
                    </a:cubicBezTo>
                    <a:lnTo>
                      <a:pt x="293493" y="8886"/>
                    </a:lnTo>
                    <a:cubicBezTo>
                      <a:pt x="292778" y="25682"/>
                      <a:pt x="289832" y="81245"/>
                      <a:pt x="279386" y="100384"/>
                    </a:cubicBezTo>
                    <a:cubicBezTo>
                      <a:pt x="268941" y="119524"/>
                      <a:pt x="225104" y="130949"/>
                      <a:pt x="190106" y="139444"/>
                    </a:cubicBezTo>
                    <a:lnTo>
                      <a:pt x="174839" y="143155"/>
                    </a:lnTo>
                    <a:cubicBezTo>
                      <a:pt x="137609" y="152920"/>
                      <a:pt x="106540" y="173036"/>
                      <a:pt x="89756" y="198816"/>
                    </a:cubicBezTo>
                    <a:cubicBezTo>
                      <a:pt x="72971" y="224595"/>
                      <a:pt x="19046" y="378003"/>
                      <a:pt x="9404" y="404857"/>
                    </a:cubicBezTo>
                    <a:lnTo>
                      <a:pt x="133592" y="476825"/>
                    </a:lnTo>
                    <a:lnTo>
                      <a:pt x="149662" y="412278"/>
                    </a:lnTo>
                    <a:cubicBezTo>
                      <a:pt x="150153" y="410384"/>
                      <a:pt x="151627" y="409007"/>
                      <a:pt x="153412" y="408763"/>
                    </a:cubicBezTo>
                    <a:close/>
                  </a:path>
                </a:pathLst>
              </a:custGeom>
              <a:solidFill>
                <a:srgbClr val="263238"/>
              </a:solidFill>
              <a:ln w="891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695DFBE6-07BF-420F-6436-709DB8234DEA}"/>
                  </a:ext>
                </a:extLst>
              </p:cNvPr>
              <p:cNvSpPr/>
              <p:nvPr/>
            </p:nvSpPr>
            <p:spPr>
              <a:xfrm>
                <a:off x="9700432" y="3841473"/>
                <a:ext cx="47228" cy="52633"/>
              </a:xfrm>
              <a:custGeom>
                <a:avLst/>
                <a:gdLst>
                  <a:gd name="connsiteX0" fmla="*/ 0 w 47228"/>
                  <a:gd name="connsiteY0" fmla="*/ 52633 h 52633"/>
                  <a:gd name="connsiteX1" fmla="*/ 47229 w 47228"/>
                  <a:gd name="connsiteY1" fmla="*/ 32810 h 52633"/>
                  <a:gd name="connsiteX2" fmla="*/ 4732 w 47228"/>
                  <a:gd name="connsiteY2" fmla="*/ 0 h 52633"/>
                  <a:gd name="connsiteX3" fmla="*/ 0 w 47228"/>
                  <a:gd name="connsiteY3" fmla="*/ 52633 h 52633"/>
                </a:gdLst>
                <a:ahLst/>
                <a:cxnLst>
                  <a:cxn ang="0">
                    <a:pos x="connsiteX0" y="connsiteY0"/>
                  </a:cxn>
                  <a:cxn ang="0">
                    <a:pos x="connsiteX1" y="connsiteY1"/>
                  </a:cxn>
                  <a:cxn ang="0">
                    <a:pos x="connsiteX2" y="connsiteY2"/>
                  </a:cxn>
                  <a:cxn ang="0">
                    <a:pos x="connsiteX3" y="connsiteY3"/>
                  </a:cxn>
                </a:cxnLst>
                <a:rect l="l" t="t" r="r" b="b"/>
                <a:pathLst>
                  <a:path w="47228" h="52633">
                    <a:moveTo>
                      <a:pt x="0" y="52633"/>
                    </a:moveTo>
                    <a:lnTo>
                      <a:pt x="47229" y="32810"/>
                    </a:lnTo>
                    <a:lnTo>
                      <a:pt x="4732" y="0"/>
                    </a:lnTo>
                    <a:lnTo>
                      <a:pt x="0" y="52633"/>
                    </a:lnTo>
                    <a:close/>
                  </a:path>
                </a:pathLst>
              </a:custGeom>
              <a:solidFill>
                <a:srgbClr val="263238"/>
              </a:solidFill>
              <a:ln w="891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EDA232AE-7CDB-27E2-AD96-272FAF91A8E6}"/>
                  </a:ext>
                </a:extLst>
              </p:cNvPr>
              <p:cNvSpPr/>
              <p:nvPr/>
            </p:nvSpPr>
            <p:spPr>
              <a:xfrm>
                <a:off x="9695951" y="3836427"/>
                <a:ext cx="56205" cy="62564"/>
              </a:xfrm>
              <a:custGeom>
                <a:avLst/>
                <a:gdLst>
                  <a:gd name="connsiteX0" fmla="*/ 4481 w 56205"/>
                  <a:gd name="connsiteY0" fmla="*/ 62562 h 62564"/>
                  <a:gd name="connsiteX1" fmla="*/ 1802 w 56205"/>
                  <a:gd name="connsiteY1" fmla="*/ 61586 h 62564"/>
                  <a:gd name="connsiteX2" fmla="*/ 17 w 56205"/>
                  <a:gd name="connsiteY2" fmla="*/ 57191 h 62564"/>
                  <a:gd name="connsiteX3" fmla="*/ 4748 w 56205"/>
                  <a:gd name="connsiteY3" fmla="*/ 4558 h 62564"/>
                  <a:gd name="connsiteX4" fmla="*/ 7338 w 56205"/>
                  <a:gd name="connsiteY4" fmla="*/ 652 h 62564"/>
                  <a:gd name="connsiteX5" fmla="*/ 11802 w 56205"/>
                  <a:gd name="connsiteY5" fmla="*/ 652 h 62564"/>
                  <a:gd name="connsiteX6" fmla="*/ 54299 w 56205"/>
                  <a:gd name="connsiteY6" fmla="*/ 33462 h 62564"/>
                  <a:gd name="connsiteX7" fmla="*/ 56174 w 56205"/>
                  <a:gd name="connsiteY7" fmla="*/ 38052 h 62564"/>
                  <a:gd name="connsiteX8" fmla="*/ 53317 w 56205"/>
                  <a:gd name="connsiteY8" fmla="*/ 41958 h 62564"/>
                  <a:gd name="connsiteX9" fmla="*/ 6088 w 56205"/>
                  <a:gd name="connsiteY9" fmla="*/ 61488 h 62564"/>
                  <a:gd name="connsiteX10" fmla="*/ 12873 w 56205"/>
                  <a:gd name="connsiteY10" fmla="*/ 13737 h 62564"/>
                  <a:gd name="connsiteX11" fmla="*/ 9659 w 56205"/>
                  <a:gd name="connsiteY11" fmla="*/ 50160 h 62564"/>
                  <a:gd name="connsiteX12" fmla="*/ 42335 w 56205"/>
                  <a:gd name="connsiteY12" fmla="*/ 36489 h 6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205" h="62564">
                    <a:moveTo>
                      <a:pt x="4481" y="62562"/>
                    </a:moveTo>
                    <a:cubicBezTo>
                      <a:pt x="3508" y="62601"/>
                      <a:pt x="2561" y="62259"/>
                      <a:pt x="1802" y="61586"/>
                    </a:cubicBezTo>
                    <a:cubicBezTo>
                      <a:pt x="561" y="60550"/>
                      <a:pt x="-117" y="58890"/>
                      <a:pt x="17" y="57191"/>
                    </a:cubicBezTo>
                    <a:lnTo>
                      <a:pt x="4748" y="4558"/>
                    </a:lnTo>
                    <a:cubicBezTo>
                      <a:pt x="4936" y="2859"/>
                      <a:pt x="5918" y="1384"/>
                      <a:pt x="7338" y="652"/>
                    </a:cubicBezTo>
                    <a:cubicBezTo>
                      <a:pt x="8721" y="-217"/>
                      <a:pt x="10418" y="-217"/>
                      <a:pt x="11802" y="652"/>
                    </a:cubicBezTo>
                    <a:lnTo>
                      <a:pt x="54299" y="33462"/>
                    </a:lnTo>
                    <a:cubicBezTo>
                      <a:pt x="55656" y="34497"/>
                      <a:pt x="56370" y="36265"/>
                      <a:pt x="56174" y="38052"/>
                    </a:cubicBezTo>
                    <a:cubicBezTo>
                      <a:pt x="55933" y="39819"/>
                      <a:pt x="54844" y="41313"/>
                      <a:pt x="53317" y="41958"/>
                    </a:cubicBezTo>
                    <a:lnTo>
                      <a:pt x="6088" y="61488"/>
                    </a:lnTo>
                    <a:close/>
                    <a:moveTo>
                      <a:pt x="12873" y="13737"/>
                    </a:moveTo>
                    <a:lnTo>
                      <a:pt x="9659" y="50160"/>
                    </a:lnTo>
                    <a:lnTo>
                      <a:pt x="42335" y="36489"/>
                    </a:lnTo>
                    <a:close/>
                  </a:path>
                </a:pathLst>
              </a:custGeom>
              <a:solidFill>
                <a:srgbClr val="263238"/>
              </a:solidFill>
              <a:ln w="891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DE39B51D-5871-EE3D-7C6E-B03E13B809B7}"/>
                  </a:ext>
                </a:extLst>
              </p:cNvPr>
              <p:cNvSpPr/>
              <p:nvPr/>
            </p:nvSpPr>
            <p:spPr>
              <a:xfrm>
                <a:off x="9993806" y="4199848"/>
                <a:ext cx="137658" cy="296406"/>
              </a:xfrm>
              <a:custGeom>
                <a:avLst/>
                <a:gdLst>
                  <a:gd name="connsiteX0" fmla="*/ 0 w 137658"/>
                  <a:gd name="connsiteY0" fmla="*/ 70406 h 296406"/>
                  <a:gd name="connsiteX1" fmla="*/ 48658 w 137658"/>
                  <a:gd name="connsiteY1" fmla="*/ 270881 h 296406"/>
                  <a:gd name="connsiteX2" fmla="*/ 109100 w 137658"/>
                  <a:gd name="connsiteY2" fmla="*/ 294317 h 296406"/>
                  <a:gd name="connsiteX3" fmla="*/ 136420 w 137658"/>
                  <a:gd name="connsiteY3" fmla="*/ 230356 h 296406"/>
                  <a:gd name="connsiteX4" fmla="*/ 83745 w 137658"/>
                  <a:gd name="connsiteY4" fmla="*/ 0 h 296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658" h="296406">
                    <a:moveTo>
                      <a:pt x="0" y="70406"/>
                    </a:moveTo>
                    <a:lnTo>
                      <a:pt x="48658" y="270881"/>
                    </a:lnTo>
                    <a:cubicBezTo>
                      <a:pt x="48658" y="270881"/>
                      <a:pt x="75977" y="305059"/>
                      <a:pt x="109100" y="294317"/>
                    </a:cubicBezTo>
                    <a:cubicBezTo>
                      <a:pt x="142223" y="283575"/>
                      <a:pt x="138384" y="238852"/>
                      <a:pt x="136420" y="230356"/>
                    </a:cubicBezTo>
                    <a:lnTo>
                      <a:pt x="83745" y="0"/>
                    </a:lnTo>
                    <a:close/>
                  </a:path>
                </a:pathLst>
              </a:custGeom>
              <a:solidFill>
                <a:srgbClr val="C4C4C4"/>
              </a:solidFill>
              <a:ln w="891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12B937C5-C015-2BA8-1E2B-04B0FA7B9E04}"/>
                  </a:ext>
                </a:extLst>
              </p:cNvPr>
              <p:cNvSpPr/>
              <p:nvPr/>
            </p:nvSpPr>
            <p:spPr>
              <a:xfrm>
                <a:off x="9989286" y="4194969"/>
                <a:ext cx="146757" cy="306227"/>
              </a:xfrm>
              <a:custGeom>
                <a:avLst/>
                <a:gdLst>
                  <a:gd name="connsiteX0" fmla="*/ 100496 w 146757"/>
                  <a:gd name="connsiteY0" fmla="*/ 306227 h 306227"/>
                  <a:gd name="connsiteX1" fmla="*/ 49875 w 146757"/>
                  <a:gd name="connsiteY1" fmla="*/ 278983 h 306227"/>
                  <a:gd name="connsiteX2" fmla="*/ 48893 w 146757"/>
                  <a:gd name="connsiteY2" fmla="*/ 277030 h 306227"/>
                  <a:gd name="connsiteX3" fmla="*/ 146 w 146757"/>
                  <a:gd name="connsiteY3" fmla="*/ 76555 h 306227"/>
                  <a:gd name="connsiteX4" fmla="*/ 1753 w 146757"/>
                  <a:gd name="connsiteY4" fmla="*/ 71379 h 306227"/>
                  <a:gd name="connsiteX5" fmla="*/ 85587 w 146757"/>
                  <a:gd name="connsiteY5" fmla="*/ 973 h 306227"/>
                  <a:gd name="connsiteX6" fmla="*/ 89783 w 146757"/>
                  <a:gd name="connsiteY6" fmla="*/ 290 h 306227"/>
                  <a:gd name="connsiteX7" fmla="*/ 92640 w 146757"/>
                  <a:gd name="connsiteY7" fmla="*/ 3707 h 306227"/>
                  <a:gd name="connsiteX8" fmla="*/ 145315 w 146757"/>
                  <a:gd name="connsiteY8" fmla="*/ 234064 h 306227"/>
                  <a:gd name="connsiteX9" fmla="*/ 114960 w 146757"/>
                  <a:gd name="connsiteY9" fmla="*/ 303884 h 306227"/>
                  <a:gd name="connsiteX10" fmla="*/ 100496 w 146757"/>
                  <a:gd name="connsiteY10" fmla="*/ 306227 h 306227"/>
                  <a:gd name="connsiteX11" fmla="*/ 57285 w 146757"/>
                  <a:gd name="connsiteY11" fmla="*/ 273319 h 306227"/>
                  <a:gd name="connsiteX12" fmla="*/ 112460 w 146757"/>
                  <a:gd name="connsiteY12" fmla="*/ 294509 h 306227"/>
                  <a:gd name="connsiteX13" fmla="*/ 136655 w 146757"/>
                  <a:gd name="connsiteY13" fmla="*/ 236408 h 306227"/>
                  <a:gd name="connsiteX14" fmla="*/ 85676 w 146757"/>
                  <a:gd name="connsiteY14" fmla="*/ 13277 h 306227"/>
                  <a:gd name="connsiteX15" fmla="*/ 9609 w 146757"/>
                  <a:gd name="connsiteY15" fmla="*/ 77140 h 30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57" h="306227">
                    <a:moveTo>
                      <a:pt x="100496" y="306227"/>
                    </a:moveTo>
                    <a:cubicBezTo>
                      <a:pt x="72016" y="306227"/>
                      <a:pt x="50946" y="280252"/>
                      <a:pt x="49875" y="278983"/>
                    </a:cubicBezTo>
                    <a:cubicBezTo>
                      <a:pt x="49428" y="278417"/>
                      <a:pt x="49098" y="277743"/>
                      <a:pt x="48893" y="277030"/>
                    </a:cubicBezTo>
                    <a:lnTo>
                      <a:pt x="146" y="76555"/>
                    </a:lnTo>
                    <a:cubicBezTo>
                      <a:pt x="-310" y="74631"/>
                      <a:pt x="324" y="72600"/>
                      <a:pt x="1753" y="71379"/>
                    </a:cubicBezTo>
                    <a:lnTo>
                      <a:pt x="85587" y="973"/>
                    </a:lnTo>
                    <a:cubicBezTo>
                      <a:pt x="86792" y="-13"/>
                      <a:pt x="88372" y="-267"/>
                      <a:pt x="89783" y="290"/>
                    </a:cubicBezTo>
                    <a:cubicBezTo>
                      <a:pt x="91229" y="778"/>
                      <a:pt x="92318" y="2087"/>
                      <a:pt x="92640" y="3707"/>
                    </a:cubicBezTo>
                    <a:lnTo>
                      <a:pt x="145315" y="234064"/>
                    </a:lnTo>
                    <a:cubicBezTo>
                      <a:pt x="147993" y="245880"/>
                      <a:pt x="150850" y="292654"/>
                      <a:pt x="114960" y="303884"/>
                    </a:cubicBezTo>
                    <a:cubicBezTo>
                      <a:pt x="110273" y="305446"/>
                      <a:pt x="105398" y="306237"/>
                      <a:pt x="100496" y="306227"/>
                    </a:cubicBezTo>
                    <a:close/>
                    <a:moveTo>
                      <a:pt x="57285" y="273319"/>
                    </a:moveTo>
                    <a:cubicBezTo>
                      <a:pt x="61481" y="278202"/>
                      <a:pt x="85230" y="303298"/>
                      <a:pt x="112460" y="294509"/>
                    </a:cubicBezTo>
                    <a:cubicBezTo>
                      <a:pt x="144779" y="284158"/>
                      <a:pt x="136744" y="236896"/>
                      <a:pt x="136655" y="236408"/>
                    </a:cubicBezTo>
                    <a:cubicBezTo>
                      <a:pt x="134958" y="228791"/>
                      <a:pt x="94425" y="51458"/>
                      <a:pt x="85676" y="13277"/>
                    </a:cubicBezTo>
                    <a:lnTo>
                      <a:pt x="9609" y="77140"/>
                    </a:lnTo>
                    <a:close/>
                  </a:path>
                </a:pathLst>
              </a:custGeom>
              <a:solidFill>
                <a:srgbClr val="263238"/>
              </a:solidFill>
              <a:ln w="891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EEF0FACD-48B9-2FC3-EBE7-75BA487C96AC}"/>
                  </a:ext>
                </a:extLst>
              </p:cNvPr>
              <p:cNvSpPr/>
              <p:nvPr/>
            </p:nvSpPr>
            <p:spPr>
              <a:xfrm>
                <a:off x="9420450" y="3967051"/>
                <a:ext cx="684509" cy="870514"/>
              </a:xfrm>
              <a:custGeom>
                <a:avLst/>
                <a:gdLst>
                  <a:gd name="connsiteX0" fmla="*/ 649423 w 684509"/>
                  <a:gd name="connsiteY0" fmla="*/ 678570 h 870514"/>
                  <a:gd name="connsiteX1" fmla="*/ 532377 w 684509"/>
                  <a:gd name="connsiteY1" fmla="*/ 386401 h 870514"/>
                  <a:gd name="connsiteX2" fmla="*/ 520681 w 684509"/>
                  <a:gd name="connsiteY2" fmla="*/ 358669 h 870514"/>
                  <a:gd name="connsiteX3" fmla="*/ 536305 w 684509"/>
                  <a:gd name="connsiteY3" fmla="*/ 266878 h 870514"/>
                  <a:gd name="connsiteX4" fmla="*/ 561661 w 684509"/>
                  <a:gd name="connsiteY4" fmla="*/ 333084 h 870514"/>
                  <a:gd name="connsiteX5" fmla="*/ 684510 w 684509"/>
                  <a:gd name="connsiteY5" fmla="*/ 241293 h 870514"/>
                  <a:gd name="connsiteX6" fmla="*/ 590855 w 684509"/>
                  <a:gd name="connsiteY6" fmla="*/ 45115 h 870514"/>
                  <a:gd name="connsiteX7" fmla="*/ 505414 w 684509"/>
                  <a:gd name="connsiteY7" fmla="*/ 0 h 870514"/>
                  <a:gd name="connsiteX8" fmla="*/ 468006 w 684509"/>
                  <a:gd name="connsiteY8" fmla="*/ 160244 h 870514"/>
                  <a:gd name="connsiteX9" fmla="*/ 226235 w 684509"/>
                  <a:gd name="connsiteY9" fmla="*/ 160244 h 870514"/>
                  <a:gd name="connsiteX10" fmla="*/ 179810 w 684509"/>
                  <a:gd name="connsiteY10" fmla="*/ 6250 h 870514"/>
                  <a:gd name="connsiteX11" fmla="*/ 169632 w 684509"/>
                  <a:gd name="connsiteY11" fmla="*/ 8789 h 870514"/>
                  <a:gd name="connsiteX12" fmla="*/ 81870 w 684509"/>
                  <a:gd name="connsiteY12" fmla="*/ 66402 h 870514"/>
                  <a:gd name="connsiteX13" fmla="*/ 0 w 684509"/>
                  <a:gd name="connsiteY13" fmla="*/ 277619 h 870514"/>
                  <a:gd name="connsiteX14" fmla="*/ 132581 w 684509"/>
                  <a:gd name="connsiteY14" fmla="*/ 354372 h 870514"/>
                  <a:gd name="connsiteX15" fmla="*/ 150437 w 684509"/>
                  <a:gd name="connsiteY15" fmla="*/ 283966 h 870514"/>
                  <a:gd name="connsiteX16" fmla="*/ 203023 w 684509"/>
                  <a:gd name="connsiteY16" fmla="*/ 381616 h 870514"/>
                  <a:gd name="connsiteX17" fmla="*/ 97762 w 684509"/>
                  <a:gd name="connsiteY17" fmla="*/ 605626 h 870514"/>
                  <a:gd name="connsiteX18" fmla="*/ 115618 w 684509"/>
                  <a:gd name="connsiteY18" fmla="*/ 808249 h 870514"/>
                  <a:gd name="connsiteX19" fmla="*/ 254091 w 684509"/>
                  <a:gd name="connsiteY19" fmla="*/ 867913 h 870514"/>
                  <a:gd name="connsiteX20" fmla="*/ 573981 w 684509"/>
                  <a:gd name="connsiteY20" fmla="*/ 855121 h 870514"/>
                  <a:gd name="connsiteX21" fmla="*/ 649423 w 684509"/>
                  <a:gd name="connsiteY21" fmla="*/ 678570 h 87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4509" h="870514">
                    <a:moveTo>
                      <a:pt x="649423" y="678570"/>
                    </a:moveTo>
                    <a:cubicBezTo>
                      <a:pt x="643530" y="567640"/>
                      <a:pt x="538180" y="401342"/>
                      <a:pt x="532377" y="386401"/>
                    </a:cubicBezTo>
                    <a:cubicBezTo>
                      <a:pt x="526574" y="371461"/>
                      <a:pt x="520681" y="358669"/>
                      <a:pt x="520681" y="358669"/>
                    </a:cubicBezTo>
                    <a:lnTo>
                      <a:pt x="536305" y="266878"/>
                    </a:lnTo>
                    <a:lnTo>
                      <a:pt x="561661" y="333084"/>
                    </a:lnTo>
                    <a:lnTo>
                      <a:pt x="684510" y="241293"/>
                    </a:lnTo>
                    <a:cubicBezTo>
                      <a:pt x="684510" y="241293"/>
                      <a:pt x="624067" y="83491"/>
                      <a:pt x="590855" y="45115"/>
                    </a:cubicBezTo>
                    <a:cubicBezTo>
                      <a:pt x="567106" y="17479"/>
                      <a:pt x="535234" y="6055"/>
                      <a:pt x="505414" y="0"/>
                    </a:cubicBezTo>
                    <a:lnTo>
                      <a:pt x="468006" y="160244"/>
                    </a:lnTo>
                    <a:lnTo>
                      <a:pt x="226235" y="160244"/>
                    </a:lnTo>
                    <a:lnTo>
                      <a:pt x="179810" y="6250"/>
                    </a:lnTo>
                    <a:lnTo>
                      <a:pt x="169632" y="8789"/>
                    </a:lnTo>
                    <a:cubicBezTo>
                      <a:pt x="136509" y="17382"/>
                      <a:pt x="101422" y="36521"/>
                      <a:pt x="81870" y="66402"/>
                    </a:cubicBezTo>
                    <a:cubicBezTo>
                      <a:pt x="62318" y="96283"/>
                      <a:pt x="0" y="277619"/>
                      <a:pt x="0" y="277619"/>
                    </a:cubicBezTo>
                    <a:lnTo>
                      <a:pt x="132581" y="354372"/>
                    </a:lnTo>
                    <a:lnTo>
                      <a:pt x="150437" y="283966"/>
                    </a:lnTo>
                    <a:lnTo>
                      <a:pt x="203023" y="381616"/>
                    </a:lnTo>
                    <a:cubicBezTo>
                      <a:pt x="203023" y="381616"/>
                      <a:pt x="125081" y="520279"/>
                      <a:pt x="97762" y="605626"/>
                    </a:cubicBezTo>
                    <a:cubicBezTo>
                      <a:pt x="70442" y="690972"/>
                      <a:pt x="72406" y="756983"/>
                      <a:pt x="115618" y="808249"/>
                    </a:cubicBezTo>
                    <a:cubicBezTo>
                      <a:pt x="158829" y="859516"/>
                      <a:pt x="207308" y="865765"/>
                      <a:pt x="254091" y="867913"/>
                    </a:cubicBezTo>
                    <a:cubicBezTo>
                      <a:pt x="300874" y="870062"/>
                      <a:pt x="523270" y="876507"/>
                      <a:pt x="573981" y="855121"/>
                    </a:cubicBezTo>
                    <a:cubicBezTo>
                      <a:pt x="624692" y="833736"/>
                      <a:pt x="655226" y="789500"/>
                      <a:pt x="649423" y="678570"/>
                    </a:cubicBezTo>
                    <a:close/>
                  </a:path>
                </a:pathLst>
              </a:custGeom>
              <a:solidFill>
                <a:schemeClr val="accent1"/>
              </a:solidFill>
              <a:ln w="891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3BE630C7-2FBD-B9DA-CF59-3F9E4B2EC873}"/>
                  </a:ext>
                </a:extLst>
              </p:cNvPr>
              <p:cNvSpPr/>
              <p:nvPr/>
            </p:nvSpPr>
            <p:spPr>
              <a:xfrm>
                <a:off x="9415957" y="3962583"/>
                <a:ext cx="693159" cy="880290"/>
              </a:xfrm>
              <a:custGeom>
                <a:avLst/>
                <a:gdLst>
                  <a:gd name="connsiteX0" fmla="*/ 387058 w 693159"/>
                  <a:gd name="connsiteY0" fmla="*/ 880291 h 880290"/>
                  <a:gd name="connsiteX1" fmla="*/ 257781 w 693159"/>
                  <a:gd name="connsiteY1" fmla="*/ 877752 h 880290"/>
                  <a:gd name="connsiteX2" fmla="*/ 116272 w 693159"/>
                  <a:gd name="connsiteY2" fmla="*/ 816428 h 880290"/>
                  <a:gd name="connsiteX3" fmla="*/ 97791 w 693159"/>
                  <a:gd name="connsiteY3" fmla="*/ 608922 h 880290"/>
                  <a:gd name="connsiteX4" fmla="*/ 202070 w 693159"/>
                  <a:gd name="connsiteY4" fmla="*/ 386572 h 880290"/>
                  <a:gd name="connsiteX5" fmla="*/ 156180 w 693159"/>
                  <a:gd name="connsiteY5" fmla="*/ 300934 h 880290"/>
                  <a:gd name="connsiteX6" fmla="*/ 141359 w 693159"/>
                  <a:gd name="connsiteY6" fmla="*/ 360109 h 880290"/>
                  <a:gd name="connsiteX7" fmla="*/ 138860 w 693159"/>
                  <a:gd name="connsiteY7" fmla="*/ 363332 h 880290"/>
                  <a:gd name="connsiteX8" fmla="*/ 135021 w 693159"/>
                  <a:gd name="connsiteY8" fmla="*/ 363332 h 880290"/>
                  <a:gd name="connsiteX9" fmla="*/ 2350 w 693159"/>
                  <a:gd name="connsiteY9" fmla="*/ 286872 h 880290"/>
                  <a:gd name="connsiteX10" fmla="*/ 297 w 693159"/>
                  <a:gd name="connsiteY10" fmla="*/ 280818 h 880290"/>
                  <a:gd name="connsiteX11" fmla="*/ 82702 w 693159"/>
                  <a:gd name="connsiteY11" fmla="*/ 68527 h 880290"/>
                  <a:gd name="connsiteX12" fmla="*/ 173143 w 693159"/>
                  <a:gd name="connsiteY12" fmla="*/ 9058 h 880290"/>
                  <a:gd name="connsiteX13" fmla="*/ 183321 w 693159"/>
                  <a:gd name="connsiteY13" fmla="*/ 6519 h 880290"/>
                  <a:gd name="connsiteX14" fmla="*/ 188589 w 693159"/>
                  <a:gd name="connsiteY14" fmla="*/ 9741 h 880290"/>
                  <a:gd name="connsiteX15" fmla="*/ 233675 w 693159"/>
                  <a:gd name="connsiteY15" fmla="*/ 159927 h 880290"/>
                  <a:gd name="connsiteX16" fmla="*/ 468749 w 693159"/>
                  <a:gd name="connsiteY16" fmla="*/ 159927 h 880290"/>
                  <a:gd name="connsiteX17" fmla="*/ 505354 w 693159"/>
                  <a:gd name="connsiteY17" fmla="*/ 3687 h 880290"/>
                  <a:gd name="connsiteX18" fmla="*/ 510532 w 693159"/>
                  <a:gd name="connsiteY18" fmla="*/ 74 h 880290"/>
                  <a:gd name="connsiteX19" fmla="*/ 598383 w 693159"/>
                  <a:gd name="connsiteY19" fmla="*/ 46555 h 880290"/>
                  <a:gd name="connsiteX20" fmla="*/ 692842 w 693159"/>
                  <a:gd name="connsiteY20" fmla="*/ 244297 h 880290"/>
                  <a:gd name="connsiteX21" fmla="*/ 691235 w 693159"/>
                  <a:gd name="connsiteY21" fmla="*/ 250253 h 880290"/>
                  <a:gd name="connsiteX22" fmla="*/ 568386 w 693159"/>
                  <a:gd name="connsiteY22" fmla="*/ 341947 h 880290"/>
                  <a:gd name="connsiteX23" fmla="*/ 564547 w 693159"/>
                  <a:gd name="connsiteY23" fmla="*/ 342630 h 880290"/>
                  <a:gd name="connsiteX24" fmla="*/ 561779 w 693159"/>
                  <a:gd name="connsiteY24" fmla="*/ 339798 h 880290"/>
                  <a:gd name="connsiteX25" fmla="*/ 542137 w 693159"/>
                  <a:gd name="connsiteY25" fmla="*/ 288727 h 880290"/>
                  <a:gd name="connsiteX26" fmla="*/ 529549 w 693159"/>
                  <a:gd name="connsiteY26" fmla="*/ 362746 h 880290"/>
                  <a:gd name="connsiteX27" fmla="*/ 540709 w 693159"/>
                  <a:gd name="connsiteY27" fmla="*/ 389307 h 880290"/>
                  <a:gd name="connsiteX28" fmla="*/ 551511 w 693159"/>
                  <a:gd name="connsiteY28" fmla="*/ 409325 h 880290"/>
                  <a:gd name="connsiteX29" fmla="*/ 658023 w 693159"/>
                  <a:gd name="connsiteY29" fmla="*/ 682745 h 880290"/>
                  <a:gd name="connsiteX30" fmla="*/ 579189 w 693159"/>
                  <a:gd name="connsiteY30" fmla="*/ 864667 h 880290"/>
                  <a:gd name="connsiteX31" fmla="*/ 387058 w 693159"/>
                  <a:gd name="connsiteY31" fmla="*/ 880291 h 880290"/>
                  <a:gd name="connsiteX32" fmla="*/ 154930 w 693159"/>
                  <a:gd name="connsiteY32" fmla="*/ 283552 h 880290"/>
                  <a:gd name="connsiteX33" fmla="*/ 158769 w 693159"/>
                  <a:gd name="connsiteY33" fmla="*/ 285993 h 880290"/>
                  <a:gd name="connsiteX34" fmla="*/ 211444 w 693159"/>
                  <a:gd name="connsiteY34" fmla="*/ 383643 h 880290"/>
                  <a:gd name="connsiteX35" fmla="*/ 211444 w 693159"/>
                  <a:gd name="connsiteY35" fmla="*/ 388623 h 880290"/>
                  <a:gd name="connsiteX36" fmla="*/ 106540 w 693159"/>
                  <a:gd name="connsiteY36" fmla="*/ 611656 h 880290"/>
                  <a:gd name="connsiteX37" fmla="*/ 123146 w 693159"/>
                  <a:gd name="connsiteY37" fmla="*/ 809397 h 880290"/>
                  <a:gd name="connsiteX38" fmla="*/ 258495 w 693159"/>
                  <a:gd name="connsiteY38" fmla="*/ 867499 h 880290"/>
                  <a:gd name="connsiteX39" fmla="*/ 576599 w 693159"/>
                  <a:gd name="connsiteY39" fmla="*/ 855097 h 880290"/>
                  <a:gd name="connsiteX40" fmla="*/ 649809 w 693159"/>
                  <a:gd name="connsiteY40" fmla="*/ 682843 h 880290"/>
                  <a:gd name="connsiteX41" fmla="*/ 544191 w 693159"/>
                  <a:gd name="connsiteY41" fmla="*/ 413817 h 880290"/>
                  <a:gd name="connsiteX42" fmla="*/ 532763 w 693159"/>
                  <a:gd name="connsiteY42" fmla="*/ 392529 h 880290"/>
                  <a:gd name="connsiteX43" fmla="*/ 521157 w 693159"/>
                  <a:gd name="connsiteY43" fmla="*/ 365090 h 880290"/>
                  <a:gd name="connsiteX44" fmla="*/ 521157 w 693159"/>
                  <a:gd name="connsiteY44" fmla="*/ 361965 h 880290"/>
                  <a:gd name="connsiteX45" fmla="*/ 536781 w 693159"/>
                  <a:gd name="connsiteY45" fmla="*/ 270271 h 880290"/>
                  <a:gd name="connsiteX46" fmla="*/ 540620 w 693159"/>
                  <a:gd name="connsiteY46" fmla="*/ 266365 h 880290"/>
                  <a:gd name="connsiteX47" fmla="*/ 545262 w 693159"/>
                  <a:gd name="connsiteY47" fmla="*/ 269295 h 880290"/>
                  <a:gd name="connsiteX48" fmla="*/ 568475 w 693159"/>
                  <a:gd name="connsiteY48" fmla="*/ 329936 h 880290"/>
                  <a:gd name="connsiteX49" fmla="*/ 683824 w 693159"/>
                  <a:gd name="connsiteY49" fmla="*/ 243808 h 880290"/>
                  <a:gd name="connsiteX50" fmla="*/ 592491 w 693159"/>
                  <a:gd name="connsiteY50" fmla="*/ 52707 h 880290"/>
                  <a:gd name="connsiteX51" fmla="*/ 513567 w 693159"/>
                  <a:gd name="connsiteY51" fmla="*/ 10034 h 880290"/>
                  <a:gd name="connsiteX52" fmla="*/ 477231 w 693159"/>
                  <a:gd name="connsiteY52" fmla="*/ 165786 h 880290"/>
                  <a:gd name="connsiteX53" fmla="*/ 472856 w 693159"/>
                  <a:gd name="connsiteY53" fmla="*/ 169399 h 880290"/>
                  <a:gd name="connsiteX54" fmla="*/ 230728 w 693159"/>
                  <a:gd name="connsiteY54" fmla="*/ 169399 h 880290"/>
                  <a:gd name="connsiteX55" fmla="*/ 226443 w 693159"/>
                  <a:gd name="connsiteY55" fmla="*/ 166079 h 880290"/>
                  <a:gd name="connsiteX56" fmla="*/ 181357 w 693159"/>
                  <a:gd name="connsiteY56" fmla="*/ 16284 h 880290"/>
                  <a:gd name="connsiteX57" fmla="*/ 175107 w 693159"/>
                  <a:gd name="connsiteY57" fmla="*/ 17846 h 880290"/>
                  <a:gd name="connsiteX58" fmla="*/ 90023 w 693159"/>
                  <a:gd name="connsiteY58" fmla="*/ 73507 h 880290"/>
                  <a:gd name="connsiteX59" fmla="*/ 9671 w 693159"/>
                  <a:gd name="connsiteY59" fmla="*/ 279548 h 880290"/>
                  <a:gd name="connsiteX60" fmla="*/ 133860 w 693159"/>
                  <a:gd name="connsiteY60" fmla="*/ 351516 h 880290"/>
                  <a:gd name="connsiteX61" fmla="*/ 149930 w 693159"/>
                  <a:gd name="connsiteY61" fmla="*/ 286970 h 880290"/>
                  <a:gd name="connsiteX62" fmla="*/ 153680 w 693159"/>
                  <a:gd name="connsiteY62" fmla="*/ 283454 h 880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93159" h="880290">
                    <a:moveTo>
                      <a:pt x="387058" y="880291"/>
                    </a:moveTo>
                    <a:cubicBezTo>
                      <a:pt x="318580" y="880291"/>
                      <a:pt x="259031" y="877850"/>
                      <a:pt x="257781" y="877752"/>
                    </a:cubicBezTo>
                    <a:cubicBezTo>
                      <a:pt x="210373" y="875604"/>
                      <a:pt x="160376" y="869061"/>
                      <a:pt x="116272" y="816428"/>
                    </a:cubicBezTo>
                    <a:cubicBezTo>
                      <a:pt x="74310" y="766431"/>
                      <a:pt x="68417" y="700517"/>
                      <a:pt x="97791" y="608922"/>
                    </a:cubicBezTo>
                    <a:cubicBezTo>
                      <a:pt x="122878" y="530802"/>
                      <a:pt x="191446" y="405712"/>
                      <a:pt x="202070" y="386572"/>
                    </a:cubicBezTo>
                    <a:lnTo>
                      <a:pt x="156180" y="300934"/>
                    </a:lnTo>
                    <a:lnTo>
                      <a:pt x="141359" y="360109"/>
                    </a:lnTo>
                    <a:cubicBezTo>
                      <a:pt x="141029" y="361545"/>
                      <a:pt x="140109" y="362736"/>
                      <a:pt x="138860" y="363332"/>
                    </a:cubicBezTo>
                    <a:cubicBezTo>
                      <a:pt x="137645" y="363966"/>
                      <a:pt x="136235" y="363966"/>
                      <a:pt x="135021" y="363332"/>
                    </a:cubicBezTo>
                    <a:lnTo>
                      <a:pt x="2350" y="286872"/>
                    </a:lnTo>
                    <a:cubicBezTo>
                      <a:pt x="368" y="285710"/>
                      <a:pt x="-507" y="283112"/>
                      <a:pt x="297" y="280818"/>
                    </a:cubicBezTo>
                    <a:cubicBezTo>
                      <a:pt x="2886" y="273396"/>
                      <a:pt x="62793" y="98603"/>
                      <a:pt x="82702" y="68527"/>
                    </a:cubicBezTo>
                    <a:cubicBezTo>
                      <a:pt x="100558" y="40794"/>
                      <a:pt x="133771" y="19115"/>
                      <a:pt x="173143" y="9058"/>
                    </a:cubicBezTo>
                    <a:lnTo>
                      <a:pt x="183321" y="6519"/>
                    </a:lnTo>
                    <a:cubicBezTo>
                      <a:pt x="185571" y="5933"/>
                      <a:pt x="187865" y="7339"/>
                      <a:pt x="188589" y="9741"/>
                    </a:cubicBezTo>
                    <a:lnTo>
                      <a:pt x="233675" y="159927"/>
                    </a:lnTo>
                    <a:lnTo>
                      <a:pt x="468749" y="159927"/>
                    </a:lnTo>
                    <a:lnTo>
                      <a:pt x="505354" y="3687"/>
                    </a:lnTo>
                    <a:cubicBezTo>
                      <a:pt x="505970" y="1197"/>
                      <a:pt x="508211" y="-366"/>
                      <a:pt x="510532" y="74"/>
                    </a:cubicBezTo>
                    <a:cubicBezTo>
                      <a:pt x="537763" y="6030"/>
                      <a:pt x="572403" y="16577"/>
                      <a:pt x="598383" y="46555"/>
                    </a:cubicBezTo>
                    <a:cubicBezTo>
                      <a:pt x="631685" y="85615"/>
                      <a:pt x="690342" y="237852"/>
                      <a:pt x="692842" y="244297"/>
                    </a:cubicBezTo>
                    <a:cubicBezTo>
                      <a:pt x="693610" y="246454"/>
                      <a:pt x="692949" y="248896"/>
                      <a:pt x="691235" y="250253"/>
                    </a:cubicBezTo>
                    <a:lnTo>
                      <a:pt x="568386" y="341947"/>
                    </a:lnTo>
                    <a:cubicBezTo>
                      <a:pt x="567252" y="342757"/>
                      <a:pt x="565859" y="343001"/>
                      <a:pt x="564547" y="342630"/>
                    </a:cubicBezTo>
                    <a:cubicBezTo>
                      <a:pt x="563288" y="342181"/>
                      <a:pt x="562270" y="341146"/>
                      <a:pt x="561779" y="339798"/>
                    </a:cubicBezTo>
                    <a:lnTo>
                      <a:pt x="542137" y="288727"/>
                    </a:lnTo>
                    <a:lnTo>
                      <a:pt x="529549" y="362746"/>
                    </a:lnTo>
                    <a:cubicBezTo>
                      <a:pt x="531245" y="366652"/>
                      <a:pt x="535977" y="377296"/>
                      <a:pt x="540709" y="389307"/>
                    </a:cubicBezTo>
                    <a:cubicBezTo>
                      <a:pt x="541602" y="391553"/>
                      <a:pt x="545976" y="399072"/>
                      <a:pt x="551511" y="409325"/>
                    </a:cubicBezTo>
                    <a:cubicBezTo>
                      <a:pt x="579367" y="458833"/>
                      <a:pt x="653202" y="590368"/>
                      <a:pt x="658023" y="682745"/>
                    </a:cubicBezTo>
                    <a:cubicBezTo>
                      <a:pt x="663380" y="783324"/>
                      <a:pt x="639006" y="838985"/>
                      <a:pt x="579189" y="864667"/>
                    </a:cubicBezTo>
                    <a:cubicBezTo>
                      <a:pt x="549458" y="877264"/>
                      <a:pt x="462856" y="880291"/>
                      <a:pt x="387058" y="880291"/>
                    </a:cubicBezTo>
                    <a:close/>
                    <a:moveTo>
                      <a:pt x="154930" y="283552"/>
                    </a:moveTo>
                    <a:cubicBezTo>
                      <a:pt x="156519" y="283562"/>
                      <a:pt x="157974" y="284489"/>
                      <a:pt x="158769" y="285993"/>
                    </a:cubicBezTo>
                    <a:lnTo>
                      <a:pt x="211444" y="383643"/>
                    </a:lnTo>
                    <a:cubicBezTo>
                      <a:pt x="212292" y="385176"/>
                      <a:pt x="212292" y="387090"/>
                      <a:pt x="211444" y="388623"/>
                    </a:cubicBezTo>
                    <a:cubicBezTo>
                      <a:pt x="210640" y="389990"/>
                      <a:pt x="133413" y="527775"/>
                      <a:pt x="106540" y="611656"/>
                    </a:cubicBezTo>
                    <a:cubicBezTo>
                      <a:pt x="78417" y="699541"/>
                      <a:pt x="83774" y="762330"/>
                      <a:pt x="123146" y="809397"/>
                    </a:cubicBezTo>
                    <a:cubicBezTo>
                      <a:pt x="164929" y="859296"/>
                      <a:pt x="212962" y="865448"/>
                      <a:pt x="258495" y="867499"/>
                    </a:cubicBezTo>
                    <a:cubicBezTo>
                      <a:pt x="313491" y="870038"/>
                      <a:pt x="528478" y="875311"/>
                      <a:pt x="576599" y="855097"/>
                    </a:cubicBezTo>
                    <a:cubicBezTo>
                      <a:pt x="633024" y="831271"/>
                      <a:pt x="654898" y="779809"/>
                      <a:pt x="649809" y="682843"/>
                    </a:cubicBezTo>
                    <a:cubicBezTo>
                      <a:pt x="644363" y="593005"/>
                      <a:pt x="571689" y="462642"/>
                      <a:pt x="544191" y="413817"/>
                    </a:cubicBezTo>
                    <a:cubicBezTo>
                      <a:pt x="537227" y="401415"/>
                      <a:pt x="533834" y="395361"/>
                      <a:pt x="532763" y="392529"/>
                    </a:cubicBezTo>
                    <a:cubicBezTo>
                      <a:pt x="527049" y="377979"/>
                      <a:pt x="521246" y="365187"/>
                      <a:pt x="521157" y="365090"/>
                    </a:cubicBezTo>
                    <a:cubicBezTo>
                      <a:pt x="520844" y="364074"/>
                      <a:pt x="520844" y="362980"/>
                      <a:pt x="521157" y="361965"/>
                    </a:cubicBezTo>
                    <a:lnTo>
                      <a:pt x="536781" y="270271"/>
                    </a:lnTo>
                    <a:cubicBezTo>
                      <a:pt x="537129" y="268182"/>
                      <a:pt x="538691" y="266590"/>
                      <a:pt x="540620" y="266365"/>
                    </a:cubicBezTo>
                    <a:cubicBezTo>
                      <a:pt x="542593" y="266102"/>
                      <a:pt x="544485" y="267293"/>
                      <a:pt x="545262" y="269295"/>
                    </a:cubicBezTo>
                    <a:lnTo>
                      <a:pt x="568475" y="329936"/>
                    </a:lnTo>
                    <a:lnTo>
                      <a:pt x="683824" y="243808"/>
                    </a:lnTo>
                    <a:cubicBezTo>
                      <a:pt x="674896" y="219982"/>
                      <a:pt x="621954" y="86787"/>
                      <a:pt x="592491" y="52707"/>
                    </a:cubicBezTo>
                    <a:cubicBezTo>
                      <a:pt x="569546" y="26146"/>
                      <a:pt x="538923" y="15795"/>
                      <a:pt x="513567" y="10034"/>
                    </a:cubicBezTo>
                    <a:lnTo>
                      <a:pt x="477231" y="165786"/>
                    </a:lnTo>
                    <a:cubicBezTo>
                      <a:pt x="476704" y="167944"/>
                      <a:pt x="474900" y="169428"/>
                      <a:pt x="472856" y="169399"/>
                    </a:cubicBezTo>
                    <a:lnTo>
                      <a:pt x="230728" y="169399"/>
                    </a:lnTo>
                    <a:cubicBezTo>
                      <a:pt x="228800" y="169399"/>
                      <a:pt x="227086" y="168061"/>
                      <a:pt x="226443" y="166079"/>
                    </a:cubicBezTo>
                    <a:lnTo>
                      <a:pt x="181357" y="16284"/>
                    </a:lnTo>
                    <a:lnTo>
                      <a:pt x="175107" y="17846"/>
                    </a:lnTo>
                    <a:cubicBezTo>
                      <a:pt x="137877" y="27611"/>
                      <a:pt x="106808" y="47727"/>
                      <a:pt x="90023" y="73507"/>
                    </a:cubicBezTo>
                    <a:cubicBezTo>
                      <a:pt x="73239" y="99286"/>
                      <a:pt x="19313" y="252694"/>
                      <a:pt x="9671" y="279548"/>
                    </a:cubicBezTo>
                    <a:lnTo>
                      <a:pt x="133860" y="351516"/>
                    </a:lnTo>
                    <a:lnTo>
                      <a:pt x="149930" y="286970"/>
                    </a:lnTo>
                    <a:cubicBezTo>
                      <a:pt x="150421" y="285075"/>
                      <a:pt x="151894" y="283698"/>
                      <a:pt x="153680" y="283454"/>
                    </a:cubicBezTo>
                    <a:close/>
                  </a:path>
                </a:pathLst>
              </a:custGeom>
              <a:solidFill>
                <a:srgbClr val="263238"/>
              </a:solidFill>
              <a:ln w="891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0B3732AA-5D29-810E-2884-4B664F4E4802}"/>
                  </a:ext>
                </a:extLst>
              </p:cNvPr>
              <p:cNvSpPr/>
              <p:nvPr/>
            </p:nvSpPr>
            <p:spPr>
              <a:xfrm>
                <a:off x="9685686" y="4302698"/>
                <a:ext cx="157557" cy="35633"/>
              </a:xfrm>
              <a:custGeom>
                <a:avLst/>
                <a:gdLst>
                  <a:gd name="connsiteX0" fmla="*/ 4836 w 157557"/>
                  <a:gd name="connsiteY0" fmla="*/ 35618 h 35633"/>
                  <a:gd name="connsiteX1" fmla="*/ 14 w 157557"/>
                  <a:gd name="connsiteY1" fmla="*/ 31126 h 35633"/>
                  <a:gd name="connsiteX2" fmla="*/ 4121 w 157557"/>
                  <a:gd name="connsiteY2" fmla="*/ 25853 h 35633"/>
                  <a:gd name="connsiteX3" fmla="*/ 152415 w 157557"/>
                  <a:gd name="connsiteY3" fmla="*/ 73 h 35633"/>
                  <a:gd name="connsiteX4" fmla="*/ 157486 w 157557"/>
                  <a:gd name="connsiteY4" fmla="*/ 3950 h 35633"/>
                  <a:gd name="connsiteX5" fmla="*/ 157504 w 157557"/>
                  <a:gd name="connsiteY5" fmla="*/ 4077 h 35633"/>
                  <a:gd name="connsiteX6" fmla="*/ 153844 w 157557"/>
                  <a:gd name="connsiteY6" fmla="*/ 9643 h 35633"/>
                  <a:gd name="connsiteX7" fmla="*/ 5550 w 157557"/>
                  <a:gd name="connsiteY7" fmla="*/ 35520 h 3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557" h="35633">
                    <a:moveTo>
                      <a:pt x="4836" y="35618"/>
                    </a:moveTo>
                    <a:cubicBezTo>
                      <a:pt x="2372" y="35833"/>
                      <a:pt x="211" y="33821"/>
                      <a:pt x="14" y="31126"/>
                    </a:cubicBezTo>
                    <a:cubicBezTo>
                      <a:pt x="-182" y="28431"/>
                      <a:pt x="1657" y="26068"/>
                      <a:pt x="4121" y="25853"/>
                    </a:cubicBezTo>
                    <a:lnTo>
                      <a:pt x="152415" y="73"/>
                    </a:lnTo>
                    <a:cubicBezTo>
                      <a:pt x="154790" y="-385"/>
                      <a:pt x="157067" y="1353"/>
                      <a:pt x="157486" y="3950"/>
                    </a:cubicBezTo>
                    <a:cubicBezTo>
                      <a:pt x="157496" y="3989"/>
                      <a:pt x="157496" y="4038"/>
                      <a:pt x="157504" y="4077"/>
                    </a:cubicBezTo>
                    <a:cubicBezTo>
                      <a:pt x="157879" y="6714"/>
                      <a:pt x="156246" y="9194"/>
                      <a:pt x="153844" y="9643"/>
                    </a:cubicBezTo>
                    <a:lnTo>
                      <a:pt x="5550" y="35520"/>
                    </a:lnTo>
                    <a:close/>
                  </a:path>
                </a:pathLst>
              </a:custGeom>
              <a:solidFill>
                <a:srgbClr val="263238"/>
              </a:solidFill>
              <a:ln w="891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6846B8AE-04D7-3863-571C-93955F031561}"/>
                  </a:ext>
                </a:extLst>
              </p:cNvPr>
              <p:cNvSpPr/>
              <p:nvPr/>
            </p:nvSpPr>
            <p:spPr>
              <a:xfrm>
                <a:off x="9739286" y="4321402"/>
                <a:ext cx="108387" cy="33417"/>
              </a:xfrm>
              <a:custGeom>
                <a:avLst/>
                <a:gdLst>
                  <a:gd name="connsiteX0" fmla="*/ 4982 w 108387"/>
                  <a:gd name="connsiteY0" fmla="*/ 33319 h 33417"/>
                  <a:gd name="connsiteX1" fmla="*/ 27 w 108387"/>
                  <a:gd name="connsiteY1" fmla="*/ 28974 h 33417"/>
                  <a:gd name="connsiteX2" fmla="*/ 4000 w 108387"/>
                  <a:gd name="connsiteY2" fmla="*/ 23554 h 33417"/>
                  <a:gd name="connsiteX3" fmla="*/ 102833 w 108387"/>
                  <a:gd name="connsiteY3" fmla="*/ 119 h 33417"/>
                  <a:gd name="connsiteX4" fmla="*/ 108279 w 108387"/>
                  <a:gd name="connsiteY4" fmla="*/ 3927 h 33417"/>
                  <a:gd name="connsiteX5" fmla="*/ 104797 w 108387"/>
                  <a:gd name="connsiteY5" fmla="*/ 9884 h 33417"/>
                  <a:gd name="connsiteX6" fmla="*/ 5964 w 108387"/>
                  <a:gd name="connsiteY6" fmla="*/ 33417 h 3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387" h="33417">
                    <a:moveTo>
                      <a:pt x="4982" y="33319"/>
                    </a:moveTo>
                    <a:cubicBezTo>
                      <a:pt x="2517" y="33612"/>
                      <a:pt x="295" y="31669"/>
                      <a:pt x="27" y="28974"/>
                    </a:cubicBezTo>
                    <a:cubicBezTo>
                      <a:pt x="-241" y="26279"/>
                      <a:pt x="1536" y="23847"/>
                      <a:pt x="4000" y="23554"/>
                    </a:cubicBezTo>
                    <a:lnTo>
                      <a:pt x="102833" y="119"/>
                    </a:lnTo>
                    <a:cubicBezTo>
                      <a:pt x="105297" y="-477"/>
                      <a:pt x="107734" y="1232"/>
                      <a:pt x="108279" y="3927"/>
                    </a:cubicBezTo>
                    <a:cubicBezTo>
                      <a:pt x="108824" y="6622"/>
                      <a:pt x="107261" y="9288"/>
                      <a:pt x="104797" y="9884"/>
                    </a:cubicBezTo>
                    <a:lnTo>
                      <a:pt x="5964" y="33417"/>
                    </a:lnTo>
                    <a:close/>
                  </a:path>
                </a:pathLst>
              </a:custGeom>
              <a:solidFill>
                <a:srgbClr val="263238"/>
              </a:solidFill>
              <a:ln w="891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DFF7391A-D2E6-7978-F4C3-C50709226CC2}"/>
                  </a:ext>
                </a:extLst>
              </p:cNvPr>
              <p:cNvSpPr/>
              <p:nvPr/>
            </p:nvSpPr>
            <p:spPr>
              <a:xfrm>
                <a:off x="9931017" y="4124026"/>
                <a:ext cx="30136" cy="114785"/>
              </a:xfrm>
              <a:custGeom>
                <a:avLst/>
                <a:gdLst>
                  <a:gd name="connsiteX0" fmla="*/ 25738 w 30136"/>
                  <a:gd name="connsiteY0" fmla="*/ 114785 h 114785"/>
                  <a:gd name="connsiteX1" fmla="*/ 21363 w 30136"/>
                  <a:gd name="connsiteY1" fmla="*/ 110977 h 114785"/>
                  <a:gd name="connsiteX2" fmla="*/ 114 w 30136"/>
                  <a:gd name="connsiteY2" fmla="*/ 6003 h 114785"/>
                  <a:gd name="connsiteX3" fmla="*/ 3471 w 30136"/>
                  <a:gd name="connsiteY3" fmla="*/ 154 h 114785"/>
                  <a:gd name="connsiteX4" fmla="*/ 3507 w 30136"/>
                  <a:gd name="connsiteY4" fmla="*/ 144 h 114785"/>
                  <a:gd name="connsiteX5" fmla="*/ 8712 w 30136"/>
                  <a:gd name="connsiteY5" fmla="*/ 3542 h 114785"/>
                  <a:gd name="connsiteX6" fmla="*/ 8774 w 30136"/>
                  <a:gd name="connsiteY6" fmla="*/ 3854 h 114785"/>
                  <a:gd name="connsiteX7" fmla="*/ 30023 w 30136"/>
                  <a:gd name="connsiteY7" fmla="*/ 108926 h 114785"/>
                  <a:gd name="connsiteX8" fmla="*/ 26738 w 30136"/>
                  <a:gd name="connsiteY8" fmla="*/ 114658 h 114785"/>
                  <a:gd name="connsiteX9" fmla="*/ 26630 w 30136"/>
                  <a:gd name="connsiteY9" fmla="*/ 114687 h 11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36" h="114785">
                    <a:moveTo>
                      <a:pt x="25738" y="114785"/>
                    </a:moveTo>
                    <a:cubicBezTo>
                      <a:pt x="23639" y="114795"/>
                      <a:pt x="21827" y="113213"/>
                      <a:pt x="21363" y="110977"/>
                    </a:cubicBezTo>
                    <a:lnTo>
                      <a:pt x="114" y="6003"/>
                    </a:lnTo>
                    <a:cubicBezTo>
                      <a:pt x="-439" y="3376"/>
                      <a:pt x="1070" y="759"/>
                      <a:pt x="3471" y="154"/>
                    </a:cubicBezTo>
                    <a:cubicBezTo>
                      <a:pt x="3480" y="154"/>
                      <a:pt x="3498" y="144"/>
                      <a:pt x="3507" y="144"/>
                    </a:cubicBezTo>
                    <a:cubicBezTo>
                      <a:pt x="5801" y="-491"/>
                      <a:pt x="8131" y="1032"/>
                      <a:pt x="8712" y="3542"/>
                    </a:cubicBezTo>
                    <a:cubicBezTo>
                      <a:pt x="8738" y="3640"/>
                      <a:pt x="8756" y="3747"/>
                      <a:pt x="8774" y="3854"/>
                    </a:cubicBezTo>
                    <a:lnTo>
                      <a:pt x="30023" y="108926"/>
                    </a:lnTo>
                    <a:cubicBezTo>
                      <a:pt x="30567" y="111504"/>
                      <a:pt x="29094" y="114072"/>
                      <a:pt x="26738" y="114658"/>
                    </a:cubicBezTo>
                    <a:cubicBezTo>
                      <a:pt x="26702" y="114668"/>
                      <a:pt x="26666" y="114677"/>
                      <a:pt x="26630" y="114687"/>
                    </a:cubicBezTo>
                    <a:close/>
                  </a:path>
                </a:pathLst>
              </a:custGeom>
              <a:solidFill>
                <a:srgbClr val="263238"/>
              </a:solidFill>
              <a:ln w="891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556541B1-D88F-BC34-B8C3-8D0098D84C82}"/>
                  </a:ext>
                </a:extLst>
              </p:cNvPr>
              <p:cNvSpPr/>
              <p:nvPr/>
            </p:nvSpPr>
            <p:spPr>
              <a:xfrm>
                <a:off x="9613711" y="4661221"/>
                <a:ext cx="175759" cy="973555"/>
              </a:xfrm>
              <a:custGeom>
                <a:avLst/>
                <a:gdLst>
                  <a:gd name="connsiteX0" fmla="*/ 93417 w 175759"/>
                  <a:gd name="connsiteY0" fmla="*/ 706814 h 973555"/>
                  <a:gd name="connsiteX1" fmla="*/ 209 w 175759"/>
                  <a:gd name="connsiteY1" fmla="*/ 110270 h 973555"/>
                  <a:gd name="connsiteX2" fmla="*/ 84043 w 175759"/>
                  <a:gd name="connsiteY2" fmla="*/ 1488 h 973555"/>
                  <a:gd name="connsiteX3" fmla="*/ 173323 w 175759"/>
                  <a:gd name="connsiteY3" fmla="*/ 80389 h 973555"/>
                  <a:gd name="connsiteX4" fmla="*/ 175376 w 175759"/>
                  <a:gd name="connsiteY4" fmla="*/ 698514 h 973555"/>
                  <a:gd name="connsiteX5" fmla="*/ 168502 w 175759"/>
                  <a:gd name="connsiteY5" fmla="*/ 773216 h 973555"/>
                  <a:gd name="connsiteX6" fmla="*/ 159574 w 175759"/>
                  <a:gd name="connsiteY6" fmla="*/ 824189 h 973555"/>
                  <a:gd name="connsiteX7" fmla="*/ 134218 w 175759"/>
                  <a:gd name="connsiteY7" fmla="*/ 935120 h 973555"/>
                  <a:gd name="connsiteX8" fmla="*/ 64044 w 175759"/>
                  <a:gd name="connsiteY8" fmla="*/ 952111 h 973555"/>
                  <a:gd name="connsiteX9" fmla="*/ 71812 w 175759"/>
                  <a:gd name="connsiteY9" fmla="*/ 819893 h 973555"/>
                  <a:gd name="connsiteX10" fmla="*/ 91364 w 175759"/>
                  <a:gd name="connsiteY10" fmla="*/ 762279 h 97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759" h="973555">
                    <a:moveTo>
                      <a:pt x="93417" y="706814"/>
                    </a:moveTo>
                    <a:cubicBezTo>
                      <a:pt x="93417" y="706814"/>
                      <a:pt x="3691" y="172083"/>
                      <a:pt x="209" y="110270"/>
                    </a:cubicBezTo>
                    <a:cubicBezTo>
                      <a:pt x="-3273" y="48458"/>
                      <a:pt x="37260" y="12620"/>
                      <a:pt x="84043" y="1488"/>
                    </a:cubicBezTo>
                    <a:cubicBezTo>
                      <a:pt x="130826" y="-9644"/>
                      <a:pt x="169930" y="44161"/>
                      <a:pt x="173323" y="80389"/>
                    </a:cubicBezTo>
                    <a:cubicBezTo>
                      <a:pt x="176626" y="111149"/>
                      <a:pt x="175733" y="563757"/>
                      <a:pt x="175376" y="698514"/>
                    </a:cubicBezTo>
                    <a:cubicBezTo>
                      <a:pt x="175368" y="723600"/>
                      <a:pt x="173064" y="748628"/>
                      <a:pt x="168502" y="773216"/>
                    </a:cubicBezTo>
                    <a:cubicBezTo>
                      <a:pt x="164752" y="793625"/>
                      <a:pt x="160734" y="816475"/>
                      <a:pt x="159574" y="824189"/>
                    </a:cubicBezTo>
                    <a:cubicBezTo>
                      <a:pt x="157699" y="839130"/>
                      <a:pt x="157699" y="900942"/>
                      <a:pt x="134218" y="935120"/>
                    </a:cubicBezTo>
                    <a:cubicBezTo>
                      <a:pt x="110738" y="969297"/>
                      <a:pt x="75740" y="992636"/>
                      <a:pt x="64044" y="952111"/>
                    </a:cubicBezTo>
                    <a:cubicBezTo>
                      <a:pt x="52349" y="911586"/>
                      <a:pt x="62080" y="851922"/>
                      <a:pt x="71812" y="819893"/>
                    </a:cubicBezTo>
                    <a:cubicBezTo>
                      <a:pt x="81543" y="787864"/>
                      <a:pt x="91364" y="762279"/>
                      <a:pt x="91364" y="762279"/>
                    </a:cubicBezTo>
                    <a:close/>
                  </a:path>
                </a:pathLst>
              </a:custGeom>
              <a:solidFill>
                <a:srgbClr val="C4C4C4"/>
              </a:solidFill>
              <a:ln w="891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AB13E77F-37F9-8F4A-6B1C-5CA787175C35}"/>
                  </a:ext>
                </a:extLst>
              </p:cNvPr>
              <p:cNvSpPr/>
              <p:nvPr/>
            </p:nvSpPr>
            <p:spPr>
              <a:xfrm>
                <a:off x="9608734" y="4656939"/>
                <a:ext cx="185199" cy="982831"/>
              </a:xfrm>
              <a:custGeom>
                <a:avLst/>
                <a:gdLst>
                  <a:gd name="connsiteX0" fmla="*/ 90358 w 185199"/>
                  <a:gd name="connsiteY0" fmla="*/ 982758 h 982831"/>
                  <a:gd name="connsiteX1" fmla="*/ 86162 w 185199"/>
                  <a:gd name="connsiteY1" fmla="*/ 982758 h 982831"/>
                  <a:gd name="connsiteX2" fmla="*/ 64824 w 185199"/>
                  <a:gd name="connsiteY2" fmla="*/ 958248 h 982831"/>
                  <a:gd name="connsiteX3" fmla="*/ 72681 w 185199"/>
                  <a:gd name="connsiteY3" fmla="*/ 823003 h 982831"/>
                  <a:gd name="connsiteX4" fmla="*/ 91965 w 185199"/>
                  <a:gd name="connsiteY4" fmla="*/ 765878 h 982831"/>
                  <a:gd name="connsiteX5" fmla="*/ 93840 w 185199"/>
                  <a:gd name="connsiteY5" fmla="*/ 711877 h 982831"/>
                  <a:gd name="connsiteX6" fmla="*/ 275 w 185199"/>
                  <a:gd name="connsiteY6" fmla="*/ 115236 h 982831"/>
                  <a:gd name="connsiteX7" fmla="*/ 87680 w 185199"/>
                  <a:gd name="connsiteY7" fmla="*/ 1376 h 982831"/>
                  <a:gd name="connsiteX8" fmla="*/ 143033 w 185199"/>
                  <a:gd name="connsiteY8" fmla="*/ 15828 h 982831"/>
                  <a:gd name="connsiteX9" fmla="*/ 182763 w 185199"/>
                  <a:gd name="connsiteY9" fmla="*/ 84183 h 982831"/>
                  <a:gd name="connsiteX10" fmla="*/ 184816 w 185199"/>
                  <a:gd name="connsiteY10" fmla="*/ 702893 h 982831"/>
                  <a:gd name="connsiteX11" fmla="*/ 177853 w 185199"/>
                  <a:gd name="connsiteY11" fmla="*/ 778572 h 982831"/>
                  <a:gd name="connsiteX12" fmla="*/ 168925 w 185199"/>
                  <a:gd name="connsiteY12" fmla="*/ 829252 h 982831"/>
                  <a:gd name="connsiteX13" fmla="*/ 167942 w 185199"/>
                  <a:gd name="connsiteY13" fmla="*/ 840385 h 982831"/>
                  <a:gd name="connsiteX14" fmla="*/ 142676 w 185199"/>
                  <a:gd name="connsiteY14" fmla="*/ 942429 h 982831"/>
                  <a:gd name="connsiteX15" fmla="*/ 90358 w 185199"/>
                  <a:gd name="connsiteY15" fmla="*/ 982758 h 982831"/>
                  <a:gd name="connsiteX16" fmla="*/ 100804 w 185199"/>
                  <a:gd name="connsiteY16" fmla="*/ 9285 h 982831"/>
                  <a:gd name="connsiteX17" fmla="*/ 89555 w 185199"/>
                  <a:gd name="connsiteY17" fmla="*/ 10555 h 982831"/>
                  <a:gd name="connsiteX18" fmla="*/ 9203 w 185199"/>
                  <a:gd name="connsiteY18" fmla="*/ 114259 h 982831"/>
                  <a:gd name="connsiteX19" fmla="*/ 102768 w 185199"/>
                  <a:gd name="connsiteY19" fmla="*/ 709924 h 982831"/>
                  <a:gd name="connsiteX20" fmla="*/ 102768 w 185199"/>
                  <a:gd name="connsiteY20" fmla="*/ 710998 h 982831"/>
                  <a:gd name="connsiteX21" fmla="*/ 100804 w 185199"/>
                  <a:gd name="connsiteY21" fmla="*/ 766463 h 982831"/>
                  <a:gd name="connsiteX22" fmla="*/ 100804 w 185199"/>
                  <a:gd name="connsiteY22" fmla="*/ 768124 h 982831"/>
                  <a:gd name="connsiteX23" fmla="*/ 81430 w 185199"/>
                  <a:gd name="connsiteY23" fmla="*/ 825444 h 982831"/>
                  <a:gd name="connsiteX24" fmla="*/ 73663 w 185199"/>
                  <a:gd name="connsiteY24" fmla="*/ 954635 h 982831"/>
                  <a:gd name="connsiteX25" fmla="*/ 87948 w 185199"/>
                  <a:gd name="connsiteY25" fmla="*/ 972407 h 982831"/>
                  <a:gd name="connsiteX26" fmla="*/ 135980 w 185199"/>
                  <a:gd name="connsiteY26" fmla="*/ 936179 h 982831"/>
                  <a:gd name="connsiteX27" fmla="*/ 159550 w 185199"/>
                  <a:gd name="connsiteY27" fmla="*/ 839213 h 982831"/>
                  <a:gd name="connsiteX28" fmla="*/ 160532 w 185199"/>
                  <a:gd name="connsiteY28" fmla="*/ 827495 h 982831"/>
                  <a:gd name="connsiteX29" fmla="*/ 169460 w 185199"/>
                  <a:gd name="connsiteY29" fmla="*/ 776228 h 982831"/>
                  <a:gd name="connsiteX30" fmla="*/ 176245 w 185199"/>
                  <a:gd name="connsiteY30" fmla="*/ 702503 h 982831"/>
                  <a:gd name="connsiteX31" fmla="*/ 174281 w 185199"/>
                  <a:gd name="connsiteY31" fmla="*/ 84964 h 982831"/>
                  <a:gd name="connsiteX32" fmla="*/ 138569 w 185199"/>
                  <a:gd name="connsiteY32" fmla="*/ 23054 h 982831"/>
                  <a:gd name="connsiteX33" fmla="*/ 100804 w 185199"/>
                  <a:gd name="connsiteY33" fmla="*/ 9285 h 98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5199" h="982831">
                    <a:moveTo>
                      <a:pt x="90358" y="982758"/>
                    </a:moveTo>
                    <a:cubicBezTo>
                      <a:pt x="88956" y="982856"/>
                      <a:pt x="87564" y="982856"/>
                      <a:pt x="86162" y="982758"/>
                    </a:cubicBezTo>
                    <a:cubicBezTo>
                      <a:pt x="79287" y="981489"/>
                      <a:pt x="70002" y="976216"/>
                      <a:pt x="64824" y="958248"/>
                    </a:cubicBezTo>
                    <a:cubicBezTo>
                      <a:pt x="51968" y="913720"/>
                      <a:pt x="64824" y="850345"/>
                      <a:pt x="72681" y="823003"/>
                    </a:cubicBezTo>
                    <a:cubicBezTo>
                      <a:pt x="80537" y="795661"/>
                      <a:pt x="90537" y="770565"/>
                      <a:pt x="91965" y="765878"/>
                    </a:cubicBezTo>
                    <a:lnTo>
                      <a:pt x="93840" y="711877"/>
                    </a:lnTo>
                    <a:cubicBezTo>
                      <a:pt x="89108" y="683363"/>
                      <a:pt x="4560" y="176267"/>
                      <a:pt x="275" y="115236"/>
                    </a:cubicBezTo>
                    <a:cubicBezTo>
                      <a:pt x="-4011" y="46881"/>
                      <a:pt x="42593" y="11629"/>
                      <a:pt x="87680" y="1376"/>
                    </a:cubicBezTo>
                    <a:cubicBezTo>
                      <a:pt x="107169" y="-2755"/>
                      <a:pt x="127347" y="2518"/>
                      <a:pt x="143033" y="15828"/>
                    </a:cubicBezTo>
                    <a:cubicBezTo>
                      <a:pt x="163818" y="32184"/>
                      <a:pt x="178040" y="56665"/>
                      <a:pt x="182763" y="84183"/>
                    </a:cubicBezTo>
                    <a:cubicBezTo>
                      <a:pt x="186066" y="115333"/>
                      <a:pt x="185173" y="565695"/>
                      <a:pt x="184816" y="702893"/>
                    </a:cubicBezTo>
                    <a:cubicBezTo>
                      <a:pt x="184781" y="728311"/>
                      <a:pt x="182450" y="753662"/>
                      <a:pt x="177853" y="778572"/>
                    </a:cubicBezTo>
                    <a:cubicBezTo>
                      <a:pt x="172853" y="806109"/>
                      <a:pt x="169907" y="823100"/>
                      <a:pt x="168925" y="829252"/>
                    </a:cubicBezTo>
                    <a:cubicBezTo>
                      <a:pt x="168925" y="831694"/>
                      <a:pt x="168300" y="835600"/>
                      <a:pt x="167942" y="840385"/>
                    </a:cubicBezTo>
                    <a:cubicBezTo>
                      <a:pt x="166335" y="863918"/>
                      <a:pt x="162853" y="912938"/>
                      <a:pt x="142676" y="942429"/>
                    </a:cubicBezTo>
                    <a:cubicBezTo>
                      <a:pt x="129106" y="962447"/>
                      <a:pt x="108571" y="982758"/>
                      <a:pt x="90358" y="982758"/>
                    </a:cubicBezTo>
                    <a:close/>
                    <a:moveTo>
                      <a:pt x="100804" y="9285"/>
                    </a:moveTo>
                    <a:cubicBezTo>
                      <a:pt x="97027" y="9285"/>
                      <a:pt x="93251" y="9705"/>
                      <a:pt x="89555" y="10555"/>
                    </a:cubicBezTo>
                    <a:cubicBezTo>
                      <a:pt x="48129" y="20320"/>
                      <a:pt x="5274" y="52154"/>
                      <a:pt x="9203" y="114259"/>
                    </a:cubicBezTo>
                    <a:cubicBezTo>
                      <a:pt x="13131" y="176365"/>
                      <a:pt x="101875" y="704944"/>
                      <a:pt x="102768" y="709924"/>
                    </a:cubicBezTo>
                    <a:cubicBezTo>
                      <a:pt x="102768" y="709924"/>
                      <a:pt x="102768" y="710705"/>
                      <a:pt x="102768" y="710998"/>
                    </a:cubicBezTo>
                    <a:lnTo>
                      <a:pt x="100804" y="766463"/>
                    </a:lnTo>
                    <a:cubicBezTo>
                      <a:pt x="100858" y="767020"/>
                      <a:pt x="100858" y="767567"/>
                      <a:pt x="100804" y="768124"/>
                    </a:cubicBezTo>
                    <a:cubicBezTo>
                      <a:pt x="100804" y="768124"/>
                      <a:pt x="90983" y="794001"/>
                      <a:pt x="81430" y="825444"/>
                    </a:cubicBezTo>
                    <a:cubicBezTo>
                      <a:pt x="73395" y="851712"/>
                      <a:pt x="61431" y="912548"/>
                      <a:pt x="73663" y="954635"/>
                    </a:cubicBezTo>
                    <a:cubicBezTo>
                      <a:pt x="76698" y="965279"/>
                      <a:pt x="81519" y="971236"/>
                      <a:pt x="87948" y="972407"/>
                    </a:cubicBezTo>
                    <a:cubicBezTo>
                      <a:pt x="100268" y="974751"/>
                      <a:pt x="119553" y="960103"/>
                      <a:pt x="135980" y="936179"/>
                    </a:cubicBezTo>
                    <a:cubicBezTo>
                      <a:pt x="154640" y="909033"/>
                      <a:pt x="157943" y="861867"/>
                      <a:pt x="159550" y="839213"/>
                    </a:cubicBezTo>
                    <a:cubicBezTo>
                      <a:pt x="159550" y="834135"/>
                      <a:pt x="160175" y="830131"/>
                      <a:pt x="160532" y="827495"/>
                    </a:cubicBezTo>
                    <a:cubicBezTo>
                      <a:pt x="161336" y="821050"/>
                      <a:pt x="164282" y="804352"/>
                      <a:pt x="169460" y="776228"/>
                    </a:cubicBezTo>
                    <a:cubicBezTo>
                      <a:pt x="173951" y="751962"/>
                      <a:pt x="176219" y="727267"/>
                      <a:pt x="176245" y="702503"/>
                    </a:cubicBezTo>
                    <a:cubicBezTo>
                      <a:pt x="177049" y="419904"/>
                      <a:pt x="176870" y="109279"/>
                      <a:pt x="174281" y="84964"/>
                    </a:cubicBezTo>
                    <a:cubicBezTo>
                      <a:pt x="170076" y="60083"/>
                      <a:pt x="157291" y="37916"/>
                      <a:pt x="138569" y="23054"/>
                    </a:cubicBezTo>
                    <a:cubicBezTo>
                      <a:pt x="127650" y="14168"/>
                      <a:pt x="114410" y="9344"/>
                      <a:pt x="100804" y="9285"/>
                    </a:cubicBezTo>
                    <a:close/>
                  </a:path>
                </a:pathLst>
              </a:custGeom>
              <a:solidFill>
                <a:srgbClr val="263238"/>
              </a:solidFill>
              <a:ln w="891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9D519751-99C5-9D46-61C6-22531771286C}"/>
                  </a:ext>
                </a:extLst>
              </p:cNvPr>
              <p:cNvSpPr/>
              <p:nvPr/>
            </p:nvSpPr>
            <p:spPr>
              <a:xfrm>
                <a:off x="9672495" y="5420180"/>
                <a:ext cx="112128" cy="214570"/>
              </a:xfrm>
              <a:custGeom>
                <a:avLst/>
                <a:gdLst>
                  <a:gd name="connsiteX0" fmla="*/ 99004 w 112128"/>
                  <a:gd name="connsiteY0" fmla="*/ 35349 h 214570"/>
                  <a:gd name="connsiteX1" fmla="*/ 46329 w 112128"/>
                  <a:gd name="connsiteY1" fmla="*/ 105755 h 214570"/>
                  <a:gd name="connsiteX2" fmla="*/ 13117 w 112128"/>
                  <a:gd name="connsiteY2" fmla="*/ 60934 h 214570"/>
                  <a:gd name="connsiteX3" fmla="*/ 5349 w 112128"/>
                  <a:gd name="connsiteY3" fmla="*/ 193152 h 214570"/>
                  <a:gd name="connsiteX4" fmla="*/ 75524 w 112128"/>
                  <a:gd name="connsiteY4" fmla="*/ 176160 h 214570"/>
                  <a:gd name="connsiteX5" fmla="*/ 100879 w 112128"/>
                  <a:gd name="connsiteY5" fmla="*/ 65230 h 214570"/>
                  <a:gd name="connsiteX6" fmla="*/ 109807 w 112128"/>
                  <a:gd name="connsiteY6" fmla="*/ 14257 h 214570"/>
                  <a:gd name="connsiteX7" fmla="*/ 112128 w 112128"/>
                  <a:gd name="connsiteY7" fmla="*/ 0 h 214570"/>
                  <a:gd name="connsiteX8" fmla="*/ 99004 w 112128"/>
                  <a:gd name="connsiteY8" fmla="*/ 35349 h 21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128" h="214570">
                    <a:moveTo>
                      <a:pt x="99004" y="35349"/>
                    </a:moveTo>
                    <a:cubicBezTo>
                      <a:pt x="85344" y="73726"/>
                      <a:pt x="75524" y="103704"/>
                      <a:pt x="46329" y="105755"/>
                    </a:cubicBezTo>
                    <a:cubicBezTo>
                      <a:pt x="17134" y="107805"/>
                      <a:pt x="13117" y="60934"/>
                      <a:pt x="13117" y="60934"/>
                    </a:cubicBezTo>
                    <a:cubicBezTo>
                      <a:pt x="3385" y="92963"/>
                      <a:pt x="-6347" y="152627"/>
                      <a:pt x="5349" y="193152"/>
                    </a:cubicBezTo>
                    <a:cubicBezTo>
                      <a:pt x="17045" y="233676"/>
                      <a:pt x="52132" y="210240"/>
                      <a:pt x="75524" y="176160"/>
                    </a:cubicBezTo>
                    <a:cubicBezTo>
                      <a:pt x="98915" y="142081"/>
                      <a:pt x="99004" y="80171"/>
                      <a:pt x="100879" y="65230"/>
                    </a:cubicBezTo>
                    <a:cubicBezTo>
                      <a:pt x="101950" y="57516"/>
                      <a:pt x="105968" y="34666"/>
                      <a:pt x="109807" y="14257"/>
                    </a:cubicBezTo>
                    <a:cubicBezTo>
                      <a:pt x="110700" y="9570"/>
                      <a:pt x="111414" y="4492"/>
                      <a:pt x="112128" y="0"/>
                    </a:cubicBezTo>
                    <a:cubicBezTo>
                      <a:pt x="107485" y="11913"/>
                      <a:pt x="102933" y="24217"/>
                      <a:pt x="99004" y="35349"/>
                    </a:cubicBezTo>
                    <a:close/>
                  </a:path>
                </a:pathLst>
              </a:custGeom>
              <a:solidFill>
                <a:srgbClr val="263238"/>
              </a:solidFill>
              <a:ln w="891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6E1787F4-38FD-064D-7F72-F8A15C0F7997}"/>
                  </a:ext>
                </a:extLst>
              </p:cNvPr>
              <p:cNvSpPr/>
              <p:nvPr/>
            </p:nvSpPr>
            <p:spPr>
              <a:xfrm>
                <a:off x="9668099" y="5380241"/>
                <a:ext cx="126969" cy="259529"/>
              </a:xfrm>
              <a:custGeom>
                <a:avLst/>
                <a:gdLst>
                  <a:gd name="connsiteX0" fmla="*/ 30993 w 126969"/>
                  <a:gd name="connsiteY0" fmla="*/ 259456 h 259529"/>
                  <a:gd name="connsiteX1" fmla="*/ 26797 w 126969"/>
                  <a:gd name="connsiteY1" fmla="*/ 259456 h 259529"/>
                  <a:gd name="connsiteX2" fmla="*/ 5459 w 126969"/>
                  <a:gd name="connsiteY2" fmla="*/ 234946 h 259529"/>
                  <a:gd name="connsiteX3" fmla="*/ 13316 w 126969"/>
                  <a:gd name="connsiteY3" fmla="*/ 99701 h 259529"/>
                  <a:gd name="connsiteX4" fmla="*/ 20012 w 126969"/>
                  <a:gd name="connsiteY4" fmla="*/ 77730 h 259529"/>
                  <a:gd name="connsiteX5" fmla="*/ 21976 w 126969"/>
                  <a:gd name="connsiteY5" fmla="*/ 100775 h 259529"/>
                  <a:gd name="connsiteX6" fmla="*/ 50367 w 126969"/>
                  <a:gd name="connsiteY6" fmla="*/ 141202 h 259529"/>
                  <a:gd name="connsiteX7" fmla="*/ 98043 w 126969"/>
                  <a:gd name="connsiteY7" fmla="*/ 77144 h 259529"/>
                  <a:gd name="connsiteX8" fmla="*/ 99203 w 126969"/>
                  <a:gd name="connsiteY8" fmla="*/ 73921 h 259529"/>
                  <a:gd name="connsiteX9" fmla="*/ 112328 w 126969"/>
                  <a:gd name="connsiteY9" fmla="*/ 38474 h 259529"/>
                  <a:gd name="connsiteX10" fmla="*/ 126969 w 126969"/>
                  <a:gd name="connsiteY10" fmla="*/ 0 h 259529"/>
                  <a:gd name="connsiteX11" fmla="*/ 120809 w 126969"/>
                  <a:gd name="connsiteY11" fmla="*/ 41013 h 259529"/>
                  <a:gd name="connsiteX12" fmla="*/ 118488 w 126969"/>
                  <a:gd name="connsiteY12" fmla="*/ 55465 h 259529"/>
                  <a:gd name="connsiteX13" fmla="*/ 109560 w 126969"/>
                  <a:gd name="connsiteY13" fmla="*/ 106146 h 259529"/>
                  <a:gd name="connsiteX14" fmla="*/ 108578 w 126969"/>
                  <a:gd name="connsiteY14" fmla="*/ 117278 h 259529"/>
                  <a:gd name="connsiteX15" fmla="*/ 83312 w 126969"/>
                  <a:gd name="connsiteY15" fmla="*/ 219322 h 259529"/>
                  <a:gd name="connsiteX16" fmla="*/ 30993 w 126969"/>
                  <a:gd name="connsiteY16" fmla="*/ 259456 h 259529"/>
                  <a:gd name="connsiteX17" fmla="*/ 17244 w 126969"/>
                  <a:gd name="connsiteY17" fmla="*/ 120598 h 259529"/>
                  <a:gd name="connsiteX18" fmla="*/ 14208 w 126969"/>
                  <a:gd name="connsiteY18" fmla="*/ 231626 h 259529"/>
                  <a:gd name="connsiteX19" fmla="*/ 28494 w 126969"/>
                  <a:gd name="connsiteY19" fmla="*/ 249398 h 259529"/>
                  <a:gd name="connsiteX20" fmla="*/ 76526 w 126969"/>
                  <a:gd name="connsiteY20" fmla="*/ 213170 h 259529"/>
                  <a:gd name="connsiteX21" fmla="*/ 100096 w 126969"/>
                  <a:gd name="connsiteY21" fmla="*/ 116204 h 259529"/>
                  <a:gd name="connsiteX22" fmla="*/ 101078 w 126969"/>
                  <a:gd name="connsiteY22" fmla="*/ 104486 h 259529"/>
                  <a:gd name="connsiteX23" fmla="*/ 103667 w 126969"/>
                  <a:gd name="connsiteY23" fmla="*/ 88471 h 259529"/>
                  <a:gd name="connsiteX24" fmla="*/ 51171 w 126969"/>
                  <a:gd name="connsiteY24" fmla="*/ 150576 h 259529"/>
                  <a:gd name="connsiteX25" fmla="*/ 17244 w 126969"/>
                  <a:gd name="connsiteY25" fmla="*/ 120598 h 25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6969" h="259529">
                    <a:moveTo>
                      <a:pt x="30993" y="259456"/>
                    </a:moveTo>
                    <a:cubicBezTo>
                      <a:pt x="29592" y="259554"/>
                      <a:pt x="28199" y="259554"/>
                      <a:pt x="26797" y="259456"/>
                    </a:cubicBezTo>
                    <a:cubicBezTo>
                      <a:pt x="19923" y="258187"/>
                      <a:pt x="10638" y="252914"/>
                      <a:pt x="5459" y="234946"/>
                    </a:cubicBezTo>
                    <a:cubicBezTo>
                      <a:pt x="-7397" y="190418"/>
                      <a:pt x="5459" y="127043"/>
                      <a:pt x="13316" y="99701"/>
                    </a:cubicBezTo>
                    <a:lnTo>
                      <a:pt x="20012" y="77730"/>
                    </a:lnTo>
                    <a:lnTo>
                      <a:pt x="21976" y="100775"/>
                    </a:lnTo>
                    <a:cubicBezTo>
                      <a:pt x="21976" y="101263"/>
                      <a:pt x="25904" y="142765"/>
                      <a:pt x="50367" y="141202"/>
                    </a:cubicBezTo>
                    <a:cubicBezTo>
                      <a:pt x="74830" y="139640"/>
                      <a:pt x="85186" y="113274"/>
                      <a:pt x="98043" y="77144"/>
                    </a:cubicBezTo>
                    <a:lnTo>
                      <a:pt x="99203" y="73921"/>
                    </a:lnTo>
                    <a:cubicBezTo>
                      <a:pt x="103132" y="62789"/>
                      <a:pt x="108131" y="50485"/>
                      <a:pt x="112328" y="38474"/>
                    </a:cubicBezTo>
                    <a:lnTo>
                      <a:pt x="126969" y="0"/>
                    </a:lnTo>
                    <a:lnTo>
                      <a:pt x="120809" y="41013"/>
                    </a:lnTo>
                    <a:cubicBezTo>
                      <a:pt x="120095" y="45896"/>
                      <a:pt x="119381" y="50778"/>
                      <a:pt x="118488" y="55465"/>
                    </a:cubicBezTo>
                    <a:cubicBezTo>
                      <a:pt x="113488" y="83003"/>
                      <a:pt x="110542" y="99994"/>
                      <a:pt x="109560" y="106146"/>
                    </a:cubicBezTo>
                    <a:cubicBezTo>
                      <a:pt x="109560" y="108587"/>
                      <a:pt x="108935" y="112493"/>
                      <a:pt x="108578" y="117278"/>
                    </a:cubicBezTo>
                    <a:cubicBezTo>
                      <a:pt x="106971" y="140811"/>
                      <a:pt x="103488" y="189832"/>
                      <a:pt x="83312" y="219322"/>
                    </a:cubicBezTo>
                    <a:cubicBezTo>
                      <a:pt x="69741" y="239145"/>
                      <a:pt x="49207" y="259456"/>
                      <a:pt x="30993" y="259456"/>
                    </a:cubicBezTo>
                    <a:close/>
                    <a:moveTo>
                      <a:pt x="17244" y="120598"/>
                    </a:moveTo>
                    <a:cubicBezTo>
                      <a:pt x="10280" y="150869"/>
                      <a:pt x="4299" y="197448"/>
                      <a:pt x="14208" y="231626"/>
                    </a:cubicBezTo>
                    <a:cubicBezTo>
                      <a:pt x="17244" y="242270"/>
                      <a:pt x="22065" y="248226"/>
                      <a:pt x="28494" y="249398"/>
                    </a:cubicBezTo>
                    <a:cubicBezTo>
                      <a:pt x="40814" y="251742"/>
                      <a:pt x="60099" y="237094"/>
                      <a:pt x="76526" y="213170"/>
                    </a:cubicBezTo>
                    <a:cubicBezTo>
                      <a:pt x="95186" y="186023"/>
                      <a:pt x="98489" y="138858"/>
                      <a:pt x="100096" y="116204"/>
                    </a:cubicBezTo>
                    <a:cubicBezTo>
                      <a:pt x="100096" y="111126"/>
                      <a:pt x="100721" y="107122"/>
                      <a:pt x="101078" y="104486"/>
                    </a:cubicBezTo>
                    <a:cubicBezTo>
                      <a:pt x="101435" y="101849"/>
                      <a:pt x="102328" y="96185"/>
                      <a:pt x="103667" y="88471"/>
                    </a:cubicBezTo>
                    <a:cubicBezTo>
                      <a:pt x="91436" y="122453"/>
                      <a:pt x="80187" y="148428"/>
                      <a:pt x="51171" y="150576"/>
                    </a:cubicBezTo>
                    <a:cubicBezTo>
                      <a:pt x="32511" y="152041"/>
                      <a:pt x="22155" y="136222"/>
                      <a:pt x="17244" y="120598"/>
                    </a:cubicBezTo>
                    <a:close/>
                  </a:path>
                </a:pathLst>
              </a:custGeom>
              <a:solidFill>
                <a:srgbClr val="263238"/>
              </a:solidFill>
              <a:ln w="891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CEF85817-8581-C2E2-29CA-790A2FB43BB4}"/>
                  </a:ext>
                </a:extLst>
              </p:cNvPr>
              <p:cNvSpPr/>
              <p:nvPr/>
            </p:nvSpPr>
            <p:spPr>
              <a:xfrm>
                <a:off x="9800846" y="4661221"/>
                <a:ext cx="175957" cy="973555"/>
              </a:xfrm>
              <a:custGeom>
                <a:avLst/>
                <a:gdLst>
                  <a:gd name="connsiteX0" fmla="*/ 81985 w 175957"/>
                  <a:gd name="connsiteY0" fmla="*/ 706814 h 973555"/>
                  <a:gd name="connsiteX1" fmla="*/ 175640 w 175957"/>
                  <a:gd name="connsiteY1" fmla="*/ 110270 h 973555"/>
                  <a:gd name="connsiteX2" fmla="*/ 91717 w 175957"/>
                  <a:gd name="connsiteY2" fmla="*/ 1488 h 973555"/>
                  <a:gd name="connsiteX3" fmla="*/ 2437 w 175957"/>
                  <a:gd name="connsiteY3" fmla="*/ 80389 h 973555"/>
                  <a:gd name="connsiteX4" fmla="*/ 383 w 175957"/>
                  <a:gd name="connsiteY4" fmla="*/ 698514 h 973555"/>
                  <a:gd name="connsiteX5" fmla="*/ 7258 w 175957"/>
                  <a:gd name="connsiteY5" fmla="*/ 773216 h 973555"/>
                  <a:gd name="connsiteX6" fmla="*/ 16186 w 175957"/>
                  <a:gd name="connsiteY6" fmla="*/ 824189 h 973555"/>
                  <a:gd name="connsiteX7" fmla="*/ 41542 w 175957"/>
                  <a:gd name="connsiteY7" fmla="*/ 935120 h 973555"/>
                  <a:gd name="connsiteX8" fmla="*/ 111805 w 175957"/>
                  <a:gd name="connsiteY8" fmla="*/ 952111 h 973555"/>
                  <a:gd name="connsiteX9" fmla="*/ 103948 w 175957"/>
                  <a:gd name="connsiteY9" fmla="*/ 819893 h 973555"/>
                  <a:gd name="connsiteX10" fmla="*/ 84485 w 175957"/>
                  <a:gd name="connsiteY10" fmla="*/ 762279 h 97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957" h="973555">
                    <a:moveTo>
                      <a:pt x="81985" y="706814"/>
                    </a:moveTo>
                    <a:cubicBezTo>
                      <a:pt x="81985" y="706814"/>
                      <a:pt x="171265" y="172083"/>
                      <a:pt x="175640" y="110270"/>
                    </a:cubicBezTo>
                    <a:cubicBezTo>
                      <a:pt x="180014" y="48458"/>
                      <a:pt x="138589" y="12620"/>
                      <a:pt x="91717" y="1488"/>
                    </a:cubicBezTo>
                    <a:cubicBezTo>
                      <a:pt x="44845" y="-9644"/>
                      <a:pt x="5918" y="44161"/>
                      <a:pt x="2437" y="80389"/>
                    </a:cubicBezTo>
                    <a:cubicBezTo>
                      <a:pt x="-866" y="111149"/>
                      <a:pt x="26" y="563757"/>
                      <a:pt x="383" y="698514"/>
                    </a:cubicBezTo>
                    <a:cubicBezTo>
                      <a:pt x="392" y="723600"/>
                      <a:pt x="2696" y="748628"/>
                      <a:pt x="7258" y="773216"/>
                    </a:cubicBezTo>
                    <a:cubicBezTo>
                      <a:pt x="10918" y="793625"/>
                      <a:pt x="15025" y="816475"/>
                      <a:pt x="16186" y="824189"/>
                    </a:cubicBezTo>
                    <a:cubicBezTo>
                      <a:pt x="18150" y="839130"/>
                      <a:pt x="18150" y="900942"/>
                      <a:pt x="41542" y="935120"/>
                    </a:cubicBezTo>
                    <a:cubicBezTo>
                      <a:pt x="64933" y="969297"/>
                      <a:pt x="100109" y="992636"/>
                      <a:pt x="111805" y="952111"/>
                    </a:cubicBezTo>
                    <a:cubicBezTo>
                      <a:pt x="123501" y="911586"/>
                      <a:pt x="113769" y="851922"/>
                      <a:pt x="103948" y="819893"/>
                    </a:cubicBezTo>
                    <a:cubicBezTo>
                      <a:pt x="94127" y="787864"/>
                      <a:pt x="84485" y="762279"/>
                      <a:pt x="84485" y="762279"/>
                    </a:cubicBezTo>
                    <a:close/>
                  </a:path>
                </a:pathLst>
              </a:custGeom>
              <a:solidFill>
                <a:srgbClr val="C4C4C4"/>
              </a:solidFill>
              <a:ln w="891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5BCF65A5-919E-68CF-2F98-83436FCF78B1}"/>
                  </a:ext>
                </a:extLst>
              </p:cNvPr>
              <p:cNvSpPr/>
              <p:nvPr/>
            </p:nvSpPr>
            <p:spPr>
              <a:xfrm>
                <a:off x="9795790" y="4656836"/>
                <a:ext cx="185074" cy="982897"/>
              </a:xfrm>
              <a:custGeom>
                <a:avLst/>
                <a:gdLst>
                  <a:gd name="connsiteX0" fmla="*/ 94897 w 185074"/>
                  <a:gd name="connsiteY0" fmla="*/ 982862 h 982897"/>
                  <a:gd name="connsiteX1" fmla="*/ 42311 w 185074"/>
                  <a:gd name="connsiteY1" fmla="*/ 942435 h 982897"/>
                  <a:gd name="connsiteX2" fmla="*/ 17045 w 185074"/>
                  <a:gd name="connsiteY2" fmla="*/ 840391 h 982897"/>
                  <a:gd name="connsiteX3" fmla="*/ 16152 w 185074"/>
                  <a:gd name="connsiteY3" fmla="*/ 829259 h 982897"/>
                  <a:gd name="connsiteX4" fmla="*/ 7224 w 185074"/>
                  <a:gd name="connsiteY4" fmla="*/ 778578 h 982897"/>
                  <a:gd name="connsiteX5" fmla="*/ 261 w 185074"/>
                  <a:gd name="connsiteY5" fmla="*/ 702900 h 982897"/>
                  <a:gd name="connsiteX6" fmla="*/ 2314 w 185074"/>
                  <a:gd name="connsiteY6" fmla="*/ 84189 h 982897"/>
                  <a:gd name="connsiteX7" fmla="*/ 42044 w 185074"/>
                  <a:gd name="connsiteY7" fmla="*/ 15834 h 982897"/>
                  <a:gd name="connsiteX8" fmla="*/ 97397 w 185074"/>
                  <a:gd name="connsiteY8" fmla="*/ 1382 h 982897"/>
                  <a:gd name="connsiteX9" fmla="*/ 184802 w 185074"/>
                  <a:gd name="connsiteY9" fmla="*/ 115242 h 982897"/>
                  <a:gd name="connsiteX10" fmla="*/ 91148 w 185074"/>
                  <a:gd name="connsiteY10" fmla="*/ 711883 h 982897"/>
                  <a:gd name="connsiteX11" fmla="*/ 93112 w 185074"/>
                  <a:gd name="connsiteY11" fmla="*/ 765884 h 982897"/>
                  <a:gd name="connsiteX12" fmla="*/ 112753 w 185074"/>
                  <a:gd name="connsiteY12" fmla="*/ 823009 h 982897"/>
                  <a:gd name="connsiteX13" fmla="*/ 120610 w 185074"/>
                  <a:gd name="connsiteY13" fmla="*/ 958254 h 982897"/>
                  <a:gd name="connsiteX14" fmla="*/ 99272 w 185074"/>
                  <a:gd name="connsiteY14" fmla="*/ 982764 h 982897"/>
                  <a:gd name="connsiteX15" fmla="*/ 94897 w 185074"/>
                  <a:gd name="connsiteY15" fmla="*/ 982862 h 982897"/>
                  <a:gd name="connsiteX16" fmla="*/ 84452 w 185074"/>
                  <a:gd name="connsiteY16" fmla="*/ 9389 h 982897"/>
                  <a:gd name="connsiteX17" fmla="*/ 47400 w 185074"/>
                  <a:gd name="connsiteY17" fmla="*/ 23451 h 982897"/>
                  <a:gd name="connsiteX18" fmla="*/ 11688 w 185074"/>
                  <a:gd name="connsiteY18" fmla="*/ 85361 h 982897"/>
                  <a:gd name="connsiteX19" fmla="*/ 9724 w 185074"/>
                  <a:gd name="connsiteY19" fmla="*/ 702900 h 982897"/>
                  <a:gd name="connsiteX20" fmla="*/ 16509 w 185074"/>
                  <a:gd name="connsiteY20" fmla="*/ 776625 h 982897"/>
                  <a:gd name="connsiteX21" fmla="*/ 25437 w 185074"/>
                  <a:gd name="connsiteY21" fmla="*/ 827892 h 982897"/>
                  <a:gd name="connsiteX22" fmla="*/ 26420 w 185074"/>
                  <a:gd name="connsiteY22" fmla="*/ 839610 h 982897"/>
                  <a:gd name="connsiteX23" fmla="*/ 49900 w 185074"/>
                  <a:gd name="connsiteY23" fmla="*/ 936576 h 982897"/>
                  <a:gd name="connsiteX24" fmla="*/ 98022 w 185074"/>
                  <a:gd name="connsiteY24" fmla="*/ 972804 h 982897"/>
                  <a:gd name="connsiteX25" fmla="*/ 112307 w 185074"/>
                  <a:gd name="connsiteY25" fmla="*/ 955032 h 982897"/>
                  <a:gd name="connsiteX26" fmla="*/ 104540 w 185074"/>
                  <a:gd name="connsiteY26" fmla="*/ 825841 h 982897"/>
                  <a:gd name="connsiteX27" fmla="*/ 85166 w 185074"/>
                  <a:gd name="connsiteY27" fmla="*/ 768520 h 982897"/>
                  <a:gd name="connsiteX28" fmla="*/ 85166 w 185074"/>
                  <a:gd name="connsiteY28" fmla="*/ 766860 h 982897"/>
                  <a:gd name="connsiteX29" fmla="*/ 83202 w 185074"/>
                  <a:gd name="connsiteY29" fmla="*/ 711395 h 982897"/>
                  <a:gd name="connsiteX30" fmla="*/ 83202 w 185074"/>
                  <a:gd name="connsiteY30" fmla="*/ 710321 h 982897"/>
                  <a:gd name="connsiteX31" fmla="*/ 176767 w 185074"/>
                  <a:gd name="connsiteY31" fmla="*/ 114656 h 982897"/>
                  <a:gd name="connsiteX32" fmla="*/ 96415 w 185074"/>
                  <a:gd name="connsiteY32" fmla="*/ 10952 h 982897"/>
                  <a:gd name="connsiteX33" fmla="*/ 84630 w 185074"/>
                  <a:gd name="connsiteY33" fmla="*/ 9389 h 98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5074" h="982897">
                    <a:moveTo>
                      <a:pt x="94897" y="982862"/>
                    </a:moveTo>
                    <a:cubicBezTo>
                      <a:pt x="77041" y="982862"/>
                      <a:pt x="56150" y="962551"/>
                      <a:pt x="42311" y="942435"/>
                    </a:cubicBezTo>
                    <a:cubicBezTo>
                      <a:pt x="22223" y="913140"/>
                      <a:pt x="18741" y="864315"/>
                      <a:pt x="17045" y="840391"/>
                    </a:cubicBezTo>
                    <a:cubicBezTo>
                      <a:pt x="17045" y="835606"/>
                      <a:pt x="16509" y="831700"/>
                      <a:pt x="16152" y="829259"/>
                    </a:cubicBezTo>
                    <a:cubicBezTo>
                      <a:pt x="15349" y="823107"/>
                      <a:pt x="12224" y="805139"/>
                      <a:pt x="7224" y="778578"/>
                    </a:cubicBezTo>
                    <a:cubicBezTo>
                      <a:pt x="2636" y="753668"/>
                      <a:pt x="305" y="728318"/>
                      <a:pt x="261" y="702900"/>
                    </a:cubicBezTo>
                    <a:cubicBezTo>
                      <a:pt x="261" y="565604"/>
                      <a:pt x="-1079" y="115242"/>
                      <a:pt x="2314" y="84189"/>
                    </a:cubicBezTo>
                    <a:cubicBezTo>
                      <a:pt x="7037" y="56671"/>
                      <a:pt x="21259" y="32191"/>
                      <a:pt x="42044" y="15834"/>
                    </a:cubicBezTo>
                    <a:cubicBezTo>
                      <a:pt x="57721" y="2505"/>
                      <a:pt x="77907" y="-2758"/>
                      <a:pt x="97397" y="1382"/>
                    </a:cubicBezTo>
                    <a:cubicBezTo>
                      <a:pt x="142037" y="11635"/>
                      <a:pt x="189088" y="46984"/>
                      <a:pt x="184802" y="115242"/>
                    </a:cubicBezTo>
                    <a:cubicBezTo>
                      <a:pt x="180874" y="176273"/>
                      <a:pt x="95522" y="683370"/>
                      <a:pt x="91148" y="711883"/>
                    </a:cubicBezTo>
                    <a:lnTo>
                      <a:pt x="93112" y="765884"/>
                    </a:lnTo>
                    <a:cubicBezTo>
                      <a:pt x="94897" y="770278"/>
                      <a:pt x="103825" y="793714"/>
                      <a:pt x="112753" y="823009"/>
                    </a:cubicBezTo>
                    <a:cubicBezTo>
                      <a:pt x="121681" y="852304"/>
                      <a:pt x="133377" y="913823"/>
                      <a:pt x="120610" y="958254"/>
                    </a:cubicBezTo>
                    <a:cubicBezTo>
                      <a:pt x="115432" y="976222"/>
                      <a:pt x="106147" y="981495"/>
                      <a:pt x="99272" y="982764"/>
                    </a:cubicBezTo>
                    <a:cubicBezTo>
                      <a:pt x="97817" y="982901"/>
                      <a:pt x="96353" y="982931"/>
                      <a:pt x="94897" y="982862"/>
                    </a:cubicBezTo>
                    <a:close/>
                    <a:moveTo>
                      <a:pt x="84452" y="9389"/>
                    </a:moveTo>
                    <a:cubicBezTo>
                      <a:pt x="71060" y="9712"/>
                      <a:pt x="58096" y="14633"/>
                      <a:pt x="47400" y="23451"/>
                    </a:cubicBezTo>
                    <a:cubicBezTo>
                      <a:pt x="28669" y="38303"/>
                      <a:pt x="15885" y="60470"/>
                      <a:pt x="11688" y="85361"/>
                    </a:cubicBezTo>
                    <a:cubicBezTo>
                      <a:pt x="8385" y="115828"/>
                      <a:pt x="9367" y="565799"/>
                      <a:pt x="9724" y="702900"/>
                    </a:cubicBezTo>
                    <a:cubicBezTo>
                      <a:pt x="9751" y="727663"/>
                      <a:pt x="12028" y="752359"/>
                      <a:pt x="16509" y="776625"/>
                    </a:cubicBezTo>
                    <a:cubicBezTo>
                      <a:pt x="19902" y="795569"/>
                      <a:pt x="24277" y="819787"/>
                      <a:pt x="25437" y="827892"/>
                    </a:cubicBezTo>
                    <a:cubicBezTo>
                      <a:pt x="25437" y="830528"/>
                      <a:pt x="26062" y="834532"/>
                      <a:pt x="26420" y="839610"/>
                    </a:cubicBezTo>
                    <a:cubicBezTo>
                      <a:pt x="28027" y="862264"/>
                      <a:pt x="31330" y="909429"/>
                      <a:pt x="49900" y="936576"/>
                    </a:cubicBezTo>
                    <a:cubicBezTo>
                      <a:pt x="66417" y="960500"/>
                      <a:pt x="85612" y="975148"/>
                      <a:pt x="98022" y="972804"/>
                    </a:cubicBezTo>
                    <a:cubicBezTo>
                      <a:pt x="104450" y="971632"/>
                      <a:pt x="109271" y="965676"/>
                      <a:pt x="112307" y="955032"/>
                    </a:cubicBezTo>
                    <a:cubicBezTo>
                      <a:pt x="124449" y="912945"/>
                      <a:pt x="112307" y="852109"/>
                      <a:pt x="104540" y="825841"/>
                    </a:cubicBezTo>
                    <a:cubicBezTo>
                      <a:pt x="94987" y="794398"/>
                      <a:pt x="85255" y="768813"/>
                      <a:pt x="85166" y="768520"/>
                    </a:cubicBezTo>
                    <a:cubicBezTo>
                      <a:pt x="85077" y="767974"/>
                      <a:pt x="85077" y="767407"/>
                      <a:pt x="85166" y="766860"/>
                    </a:cubicBezTo>
                    <a:lnTo>
                      <a:pt x="83202" y="711395"/>
                    </a:lnTo>
                    <a:cubicBezTo>
                      <a:pt x="83157" y="711034"/>
                      <a:pt x="83157" y="710682"/>
                      <a:pt x="83202" y="710321"/>
                    </a:cubicBezTo>
                    <a:cubicBezTo>
                      <a:pt x="84094" y="705048"/>
                      <a:pt x="172482" y="175199"/>
                      <a:pt x="176767" y="114656"/>
                    </a:cubicBezTo>
                    <a:cubicBezTo>
                      <a:pt x="181053" y="54113"/>
                      <a:pt x="137841" y="20326"/>
                      <a:pt x="96415" y="10952"/>
                    </a:cubicBezTo>
                    <a:cubicBezTo>
                      <a:pt x="92549" y="9975"/>
                      <a:pt x="88594" y="9448"/>
                      <a:pt x="84630" y="9389"/>
                    </a:cubicBezTo>
                    <a:close/>
                  </a:path>
                </a:pathLst>
              </a:custGeom>
              <a:solidFill>
                <a:srgbClr val="263238"/>
              </a:solidFill>
              <a:ln w="891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E86B792E-56E4-BE7A-745E-8DDC3FC655E7}"/>
                  </a:ext>
                </a:extLst>
              </p:cNvPr>
              <p:cNvSpPr/>
              <p:nvPr/>
            </p:nvSpPr>
            <p:spPr>
              <a:xfrm>
                <a:off x="9805246" y="5420180"/>
                <a:ext cx="112214" cy="214570"/>
              </a:xfrm>
              <a:custGeom>
                <a:avLst/>
                <a:gdLst>
                  <a:gd name="connsiteX0" fmla="*/ 13213 w 112214"/>
                  <a:gd name="connsiteY0" fmla="*/ 35349 h 214570"/>
                  <a:gd name="connsiteX1" fmla="*/ 65889 w 112214"/>
                  <a:gd name="connsiteY1" fmla="*/ 105755 h 214570"/>
                  <a:gd name="connsiteX2" fmla="*/ 99012 w 112214"/>
                  <a:gd name="connsiteY2" fmla="*/ 60934 h 214570"/>
                  <a:gd name="connsiteX3" fmla="*/ 106868 w 112214"/>
                  <a:gd name="connsiteY3" fmla="*/ 193152 h 214570"/>
                  <a:gd name="connsiteX4" fmla="*/ 36605 w 112214"/>
                  <a:gd name="connsiteY4" fmla="*/ 176160 h 214570"/>
                  <a:gd name="connsiteX5" fmla="*/ 11249 w 112214"/>
                  <a:gd name="connsiteY5" fmla="*/ 65230 h 214570"/>
                  <a:gd name="connsiteX6" fmla="*/ 2321 w 112214"/>
                  <a:gd name="connsiteY6" fmla="*/ 14257 h 214570"/>
                  <a:gd name="connsiteX7" fmla="*/ 0 w 112214"/>
                  <a:gd name="connsiteY7" fmla="*/ 0 h 214570"/>
                  <a:gd name="connsiteX8" fmla="*/ 13213 w 112214"/>
                  <a:gd name="connsiteY8" fmla="*/ 35349 h 21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214" h="214570">
                    <a:moveTo>
                      <a:pt x="13213" y="35349"/>
                    </a:moveTo>
                    <a:cubicBezTo>
                      <a:pt x="26873" y="73726"/>
                      <a:pt x="36605" y="103704"/>
                      <a:pt x="65889" y="105755"/>
                    </a:cubicBezTo>
                    <a:cubicBezTo>
                      <a:pt x="95173" y="107805"/>
                      <a:pt x="99012" y="60934"/>
                      <a:pt x="99012" y="60934"/>
                    </a:cubicBezTo>
                    <a:cubicBezTo>
                      <a:pt x="108832" y="92963"/>
                      <a:pt x="118564" y="152627"/>
                      <a:pt x="106868" y="193152"/>
                    </a:cubicBezTo>
                    <a:cubicBezTo>
                      <a:pt x="95173" y="233676"/>
                      <a:pt x="60085" y="210240"/>
                      <a:pt x="36605" y="176160"/>
                    </a:cubicBezTo>
                    <a:cubicBezTo>
                      <a:pt x="13124" y="142081"/>
                      <a:pt x="13213" y="80171"/>
                      <a:pt x="11249" y="65230"/>
                    </a:cubicBezTo>
                    <a:cubicBezTo>
                      <a:pt x="10267" y="57516"/>
                      <a:pt x="6160" y="34666"/>
                      <a:pt x="2321" y="14257"/>
                    </a:cubicBezTo>
                    <a:cubicBezTo>
                      <a:pt x="1429" y="9570"/>
                      <a:pt x="714" y="4492"/>
                      <a:pt x="0" y="0"/>
                    </a:cubicBezTo>
                    <a:cubicBezTo>
                      <a:pt x="5089" y="11913"/>
                      <a:pt x="9285" y="24217"/>
                      <a:pt x="13213" y="35349"/>
                    </a:cubicBezTo>
                    <a:close/>
                  </a:path>
                </a:pathLst>
              </a:custGeom>
              <a:solidFill>
                <a:srgbClr val="263238"/>
              </a:solidFill>
              <a:ln w="891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BF188BC6-296D-E9D5-E02D-4B41A52571FD}"/>
                  </a:ext>
                </a:extLst>
              </p:cNvPr>
              <p:cNvSpPr/>
              <p:nvPr/>
            </p:nvSpPr>
            <p:spPr>
              <a:xfrm>
                <a:off x="9794712" y="5380144"/>
                <a:ext cx="127196" cy="259589"/>
              </a:xfrm>
              <a:custGeom>
                <a:avLst/>
                <a:gdLst>
                  <a:gd name="connsiteX0" fmla="*/ 95976 w 127196"/>
                  <a:gd name="connsiteY0" fmla="*/ 259554 h 259589"/>
                  <a:gd name="connsiteX1" fmla="*/ 43390 w 127196"/>
                  <a:gd name="connsiteY1" fmla="*/ 219127 h 259589"/>
                  <a:gd name="connsiteX2" fmla="*/ 18124 w 127196"/>
                  <a:gd name="connsiteY2" fmla="*/ 117082 h 259589"/>
                  <a:gd name="connsiteX3" fmla="*/ 17231 w 127196"/>
                  <a:gd name="connsiteY3" fmla="*/ 105950 h 259589"/>
                  <a:gd name="connsiteX4" fmla="*/ 8303 w 127196"/>
                  <a:gd name="connsiteY4" fmla="*/ 55270 h 259589"/>
                  <a:gd name="connsiteX5" fmla="*/ 5982 w 127196"/>
                  <a:gd name="connsiteY5" fmla="*/ 40818 h 259589"/>
                  <a:gd name="connsiteX6" fmla="*/ 0 w 127196"/>
                  <a:gd name="connsiteY6" fmla="*/ 0 h 259589"/>
                  <a:gd name="connsiteX7" fmla="*/ 14463 w 127196"/>
                  <a:gd name="connsiteY7" fmla="*/ 38181 h 259589"/>
                  <a:gd name="connsiteX8" fmla="*/ 27588 w 127196"/>
                  <a:gd name="connsiteY8" fmla="*/ 73628 h 259589"/>
                  <a:gd name="connsiteX9" fmla="*/ 28748 w 127196"/>
                  <a:gd name="connsiteY9" fmla="*/ 76948 h 259589"/>
                  <a:gd name="connsiteX10" fmla="*/ 76334 w 127196"/>
                  <a:gd name="connsiteY10" fmla="*/ 140909 h 259589"/>
                  <a:gd name="connsiteX11" fmla="*/ 104815 w 127196"/>
                  <a:gd name="connsiteY11" fmla="*/ 100482 h 259589"/>
                  <a:gd name="connsiteX12" fmla="*/ 106779 w 127196"/>
                  <a:gd name="connsiteY12" fmla="*/ 77436 h 259589"/>
                  <a:gd name="connsiteX13" fmla="*/ 113832 w 127196"/>
                  <a:gd name="connsiteY13" fmla="*/ 99701 h 259589"/>
                  <a:gd name="connsiteX14" fmla="*/ 121689 w 127196"/>
                  <a:gd name="connsiteY14" fmla="*/ 234946 h 259589"/>
                  <a:gd name="connsiteX15" fmla="*/ 100351 w 127196"/>
                  <a:gd name="connsiteY15" fmla="*/ 259456 h 259589"/>
                  <a:gd name="connsiteX16" fmla="*/ 95976 w 127196"/>
                  <a:gd name="connsiteY16" fmla="*/ 259554 h 259589"/>
                  <a:gd name="connsiteX17" fmla="*/ 23481 w 127196"/>
                  <a:gd name="connsiteY17" fmla="*/ 88568 h 259589"/>
                  <a:gd name="connsiteX18" fmla="*/ 26070 w 127196"/>
                  <a:gd name="connsiteY18" fmla="*/ 104583 h 259589"/>
                  <a:gd name="connsiteX19" fmla="*/ 27052 w 127196"/>
                  <a:gd name="connsiteY19" fmla="*/ 116301 h 259589"/>
                  <a:gd name="connsiteX20" fmla="*/ 50532 w 127196"/>
                  <a:gd name="connsiteY20" fmla="*/ 213268 h 259589"/>
                  <a:gd name="connsiteX21" fmla="*/ 98654 w 127196"/>
                  <a:gd name="connsiteY21" fmla="*/ 249496 h 259589"/>
                  <a:gd name="connsiteX22" fmla="*/ 112939 w 127196"/>
                  <a:gd name="connsiteY22" fmla="*/ 231723 h 259589"/>
                  <a:gd name="connsiteX23" fmla="*/ 109904 w 127196"/>
                  <a:gd name="connsiteY23" fmla="*/ 120598 h 259589"/>
                  <a:gd name="connsiteX24" fmla="*/ 75977 w 127196"/>
                  <a:gd name="connsiteY24" fmla="*/ 150674 h 259589"/>
                  <a:gd name="connsiteX25" fmla="*/ 23659 w 127196"/>
                  <a:gd name="connsiteY25" fmla="*/ 88568 h 25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7196" h="259589">
                    <a:moveTo>
                      <a:pt x="95976" y="259554"/>
                    </a:moveTo>
                    <a:cubicBezTo>
                      <a:pt x="78120" y="259554"/>
                      <a:pt x="57228" y="239243"/>
                      <a:pt x="43390" y="219127"/>
                    </a:cubicBezTo>
                    <a:cubicBezTo>
                      <a:pt x="23302" y="189832"/>
                      <a:pt x="19820" y="141007"/>
                      <a:pt x="18124" y="117082"/>
                    </a:cubicBezTo>
                    <a:cubicBezTo>
                      <a:pt x="18124" y="112298"/>
                      <a:pt x="17588" y="108392"/>
                      <a:pt x="17231" y="105950"/>
                    </a:cubicBezTo>
                    <a:cubicBezTo>
                      <a:pt x="16428" y="99798"/>
                      <a:pt x="13303" y="81831"/>
                      <a:pt x="8303" y="55270"/>
                    </a:cubicBezTo>
                    <a:cubicBezTo>
                      <a:pt x="7410" y="50485"/>
                      <a:pt x="6696" y="45505"/>
                      <a:pt x="5982" y="40818"/>
                    </a:cubicBezTo>
                    <a:lnTo>
                      <a:pt x="0" y="0"/>
                    </a:lnTo>
                    <a:lnTo>
                      <a:pt x="14463" y="38181"/>
                    </a:lnTo>
                    <a:cubicBezTo>
                      <a:pt x="19017" y="50192"/>
                      <a:pt x="23391" y="62496"/>
                      <a:pt x="27588" y="73628"/>
                    </a:cubicBezTo>
                    <a:lnTo>
                      <a:pt x="28748" y="76948"/>
                    </a:lnTo>
                    <a:cubicBezTo>
                      <a:pt x="41604" y="112981"/>
                      <a:pt x="50800" y="139054"/>
                      <a:pt x="76334" y="140909"/>
                    </a:cubicBezTo>
                    <a:cubicBezTo>
                      <a:pt x="101868" y="142764"/>
                      <a:pt x="104725" y="100970"/>
                      <a:pt x="104815" y="100482"/>
                    </a:cubicBezTo>
                    <a:lnTo>
                      <a:pt x="106779" y="77436"/>
                    </a:lnTo>
                    <a:lnTo>
                      <a:pt x="113832" y="99701"/>
                    </a:lnTo>
                    <a:cubicBezTo>
                      <a:pt x="122135" y="127042"/>
                      <a:pt x="134456" y="190515"/>
                      <a:pt x="121689" y="234946"/>
                    </a:cubicBezTo>
                    <a:cubicBezTo>
                      <a:pt x="116510" y="252913"/>
                      <a:pt x="107225" y="258187"/>
                      <a:pt x="100351" y="259456"/>
                    </a:cubicBezTo>
                    <a:cubicBezTo>
                      <a:pt x="98896" y="259593"/>
                      <a:pt x="97431" y="259622"/>
                      <a:pt x="95976" y="259554"/>
                    </a:cubicBezTo>
                    <a:close/>
                    <a:moveTo>
                      <a:pt x="23481" y="88568"/>
                    </a:moveTo>
                    <a:cubicBezTo>
                      <a:pt x="24731" y="95502"/>
                      <a:pt x="25623" y="101361"/>
                      <a:pt x="26070" y="104583"/>
                    </a:cubicBezTo>
                    <a:cubicBezTo>
                      <a:pt x="26516" y="107805"/>
                      <a:pt x="26695" y="111223"/>
                      <a:pt x="27052" y="116301"/>
                    </a:cubicBezTo>
                    <a:cubicBezTo>
                      <a:pt x="28659" y="138956"/>
                      <a:pt x="31962" y="186121"/>
                      <a:pt x="50532" y="213268"/>
                    </a:cubicBezTo>
                    <a:cubicBezTo>
                      <a:pt x="67049" y="237192"/>
                      <a:pt x="86244" y="251839"/>
                      <a:pt x="98654" y="249496"/>
                    </a:cubicBezTo>
                    <a:cubicBezTo>
                      <a:pt x="105083" y="248324"/>
                      <a:pt x="109904" y="242367"/>
                      <a:pt x="112939" y="231723"/>
                    </a:cubicBezTo>
                    <a:cubicBezTo>
                      <a:pt x="122849" y="197546"/>
                      <a:pt x="116778" y="150967"/>
                      <a:pt x="109904" y="120598"/>
                    </a:cubicBezTo>
                    <a:cubicBezTo>
                      <a:pt x="104815" y="136319"/>
                      <a:pt x="94190" y="151943"/>
                      <a:pt x="75977" y="150674"/>
                    </a:cubicBezTo>
                    <a:cubicBezTo>
                      <a:pt x="47140" y="148526"/>
                      <a:pt x="35891" y="122551"/>
                      <a:pt x="23659" y="88568"/>
                    </a:cubicBezTo>
                    <a:close/>
                  </a:path>
                </a:pathLst>
              </a:custGeom>
              <a:solidFill>
                <a:srgbClr val="263238"/>
              </a:solidFill>
              <a:ln w="891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74FDFCE-7816-25D0-E4EF-4B2463ECA836}"/>
                  </a:ext>
                </a:extLst>
              </p:cNvPr>
              <p:cNvSpPr/>
              <p:nvPr/>
            </p:nvSpPr>
            <p:spPr>
              <a:xfrm>
                <a:off x="9567672" y="3455169"/>
                <a:ext cx="379797" cy="395287"/>
              </a:xfrm>
              <a:custGeom>
                <a:avLst/>
                <a:gdLst>
                  <a:gd name="connsiteX0" fmla="*/ 379797 w 379797"/>
                  <a:gd name="connsiteY0" fmla="*/ 197644 h 395287"/>
                  <a:gd name="connsiteX1" fmla="*/ 189898 w 379797"/>
                  <a:gd name="connsiteY1" fmla="*/ 395287 h 395287"/>
                  <a:gd name="connsiteX2" fmla="*/ 0 w 379797"/>
                  <a:gd name="connsiteY2" fmla="*/ 197643 h 395287"/>
                  <a:gd name="connsiteX3" fmla="*/ 189898 w 379797"/>
                  <a:gd name="connsiteY3" fmla="*/ 0 h 395287"/>
                  <a:gd name="connsiteX4" fmla="*/ 379797 w 379797"/>
                  <a:gd name="connsiteY4" fmla="*/ 197644 h 39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797" h="395287">
                    <a:moveTo>
                      <a:pt x="379797" y="197644"/>
                    </a:moveTo>
                    <a:cubicBezTo>
                      <a:pt x="379797" y="306799"/>
                      <a:pt x="294777" y="395287"/>
                      <a:pt x="189898" y="395287"/>
                    </a:cubicBezTo>
                    <a:cubicBezTo>
                      <a:pt x="85020" y="395287"/>
                      <a:pt x="0" y="306799"/>
                      <a:pt x="0" y="197643"/>
                    </a:cubicBezTo>
                    <a:cubicBezTo>
                      <a:pt x="0" y="88488"/>
                      <a:pt x="85020" y="0"/>
                      <a:pt x="189898" y="0"/>
                    </a:cubicBezTo>
                    <a:cubicBezTo>
                      <a:pt x="294776" y="0"/>
                      <a:pt x="379797" y="88488"/>
                      <a:pt x="379797" y="197644"/>
                    </a:cubicBezTo>
                    <a:close/>
                  </a:path>
                </a:pathLst>
              </a:custGeom>
              <a:solidFill>
                <a:srgbClr val="263238"/>
              </a:solidFill>
              <a:ln w="891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70E89F40-2F20-31CB-7E5D-7A8CD599F53C}"/>
                  </a:ext>
                </a:extLst>
              </p:cNvPr>
              <p:cNvSpPr/>
              <p:nvPr/>
            </p:nvSpPr>
            <p:spPr>
              <a:xfrm>
                <a:off x="9563298" y="3450287"/>
                <a:ext cx="388635" cy="405052"/>
              </a:xfrm>
              <a:custGeom>
                <a:avLst/>
                <a:gdLst>
                  <a:gd name="connsiteX0" fmla="*/ 194274 w 388635"/>
                  <a:gd name="connsiteY0" fmla="*/ 405052 h 405052"/>
                  <a:gd name="connsiteX1" fmla="*/ 0 w 388635"/>
                  <a:gd name="connsiteY1" fmla="*/ 202526 h 405052"/>
                  <a:gd name="connsiteX2" fmla="*/ 194274 w 388635"/>
                  <a:gd name="connsiteY2" fmla="*/ 0 h 405052"/>
                  <a:gd name="connsiteX3" fmla="*/ 388636 w 388635"/>
                  <a:gd name="connsiteY3" fmla="*/ 202526 h 405052"/>
                  <a:gd name="connsiteX4" fmla="*/ 194274 w 388635"/>
                  <a:gd name="connsiteY4" fmla="*/ 405052 h 405052"/>
                  <a:gd name="connsiteX5" fmla="*/ 194274 w 388635"/>
                  <a:gd name="connsiteY5" fmla="*/ 9765 h 405052"/>
                  <a:gd name="connsiteX6" fmla="*/ 8928 w 388635"/>
                  <a:gd name="connsiteY6" fmla="*/ 202526 h 405052"/>
                  <a:gd name="connsiteX7" fmla="*/ 194274 w 388635"/>
                  <a:gd name="connsiteY7" fmla="*/ 395287 h 405052"/>
                  <a:gd name="connsiteX8" fmla="*/ 379708 w 388635"/>
                  <a:gd name="connsiteY8" fmla="*/ 202526 h 405052"/>
                  <a:gd name="connsiteX9" fmla="*/ 194274 w 388635"/>
                  <a:gd name="connsiteY9" fmla="*/ 9765 h 40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635" h="405052">
                    <a:moveTo>
                      <a:pt x="194274" y="405052"/>
                    </a:moveTo>
                    <a:cubicBezTo>
                      <a:pt x="87138" y="405052"/>
                      <a:pt x="0" y="314238"/>
                      <a:pt x="0" y="202526"/>
                    </a:cubicBezTo>
                    <a:cubicBezTo>
                      <a:pt x="0" y="90815"/>
                      <a:pt x="87138" y="0"/>
                      <a:pt x="194274" y="0"/>
                    </a:cubicBezTo>
                    <a:cubicBezTo>
                      <a:pt x="301410" y="0"/>
                      <a:pt x="388636" y="90815"/>
                      <a:pt x="388636" y="202526"/>
                    </a:cubicBezTo>
                    <a:cubicBezTo>
                      <a:pt x="388636" y="314238"/>
                      <a:pt x="301410" y="405052"/>
                      <a:pt x="194274" y="405052"/>
                    </a:cubicBezTo>
                    <a:close/>
                    <a:moveTo>
                      <a:pt x="194274" y="9765"/>
                    </a:moveTo>
                    <a:cubicBezTo>
                      <a:pt x="92048" y="9765"/>
                      <a:pt x="8928" y="96283"/>
                      <a:pt x="8928" y="202526"/>
                    </a:cubicBezTo>
                    <a:cubicBezTo>
                      <a:pt x="8928" y="308769"/>
                      <a:pt x="92048" y="395287"/>
                      <a:pt x="194274" y="395287"/>
                    </a:cubicBezTo>
                    <a:cubicBezTo>
                      <a:pt x="296499" y="395287"/>
                      <a:pt x="379708" y="308867"/>
                      <a:pt x="379708" y="202526"/>
                    </a:cubicBezTo>
                    <a:cubicBezTo>
                      <a:pt x="379708" y="96185"/>
                      <a:pt x="296499" y="9765"/>
                      <a:pt x="194274" y="9765"/>
                    </a:cubicBezTo>
                    <a:close/>
                  </a:path>
                </a:pathLst>
              </a:custGeom>
              <a:solidFill>
                <a:srgbClr val="263238"/>
              </a:solidFill>
              <a:ln w="891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F390D575-6A33-670E-EA0A-F3596383DC8A}"/>
                  </a:ext>
                </a:extLst>
              </p:cNvPr>
              <p:cNvSpPr/>
              <p:nvPr/>
            </p:nvSpPr>
            <p:spPr>
              <a:xfrm>
                <a:off x="9622409" y="3695199"/>
                <a:ext cx="34806" cy="69127"/>
              </a:xfrm>
              <a:custGeom>
                <a:avLst/>
                <a:gdLst>
                  <a:gd name="connsiteX0" fmla="*/ 32490 w 34806"/>
                  <a:gd name="connsiteY0" fmla="*/ 8587 h 69127"/>
                  <a:gd name="connsiteX1" fmla="*/ 2224 w 34806"/>
                  <a:gd name="connsiteY1" fmla="*/ 9661 h 69127"/>
                  <a:gd name="connsiteX2" fmla="*/ 33382 w 34806"/>
                  <a:gd name="connsiteY2" fmla="*/ 68251 h 69127"/>
                  <a:gd name="connsiteX3" fmla="*/ 32490 w 34806"/>
                  <a:gd name="connsiteY3" fmla="*/ 8587 h 69127"/>
                </a:gdLst>
                <a:ahLst/>
                <a:cxnLst>
                  <a:cxn ang="0">
                    <a:pos x="connsiteX0" y="connsiteY0"/>
                  </a:cxn>
                  <a:cxn ang="0">
                    <a:pos x="connsiteX1" y="connsiteY1"/>
                  </a:cxn>
                  <a:cxn ang="0">
                    <a:pos x="connsiteX2" y="connsiteY2"/>
                  </a:cxn>
                  <a:cxn ang="0">
                    <a:pos x="connsiteX3" y="connsiteY3"/>
                  </a:cxn>
                </a:cxnLst>
                <a:rect l="l" t="t" r="r" b="b"/>
                <a:pathLst>
                  <a:path w="34806" h="69127">
                    <a:moveTo>
                      <a:pt x="32490" y="8587"/>
                    </a:moveTo>
                    <a:cubicBezTo>
                      <a:pt x="32490" y="8587"/>
                      <a:pt x="14098" y="-11431"/>
                      <a:pt x="2224" y="9661"/>
                    </a:cubicBezTo>
                    <a:cubicBezTo>
                      <a:pt x="-9651" y="30754"/>
                      <a:pt x="29722" y="75965"/>
                      <a:pt x="33382" y="68251"/>
                    </a:cubicBezTo>
                    <a:cubicBezTo>
                      <a:pt x="37043" y="60537"/>
                      <a:pt x="32490" y="8587"/>
                      <a:pt x="32490" y="8587"/>
                    </a:cubicBezTo>
                    <a:close/>
                  </a:path>
                </a:pathLst>
              </a:custGeom>
              <a:solidFill>
                <a:srgbClr val="C4C4C4"/>
              </a:solidFill>
              <a:ln w="891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EEF88030-5E1D-0F1E-A9BC-044A82035D8B}"/>
                  </a:ext>
                </a:extLst>
              </p:cNvPr>
              <p:cNvSpPr/>
              <p:nvPr/>
            </p:nvSpPr>
            <p:spPr>
              <a:xfrm>
                <a:off x="9617989" y="3690406"/>
                <a:ext cx="43579" cy="78512"/>
              </a:xfrm>
              <a:custGeom>
                <a:avLst/>
                <a:gdLst>
                  <a:gd name="connsiteX0" fmla="*/ 36285 w 43579"/>
                  <a:gd name="connsiteY0" fmla="*/ 78513 h 78512"/>
                  <a:gd name="connsiteX1" fmla="*/ 7001 w 43579"/>
                  <a:gd name="connsiteY1" fmla="*/ 47850 h 78512"/>
                  <a:gd name="connsiteX2" fmla="*/ 2805 w 43579"/>
                  <a:gd name="connsiteY2" fmla="*/ 11818 h 78512"/>
                  <a:gd name="connsiteX3" fmla="*/ 18072 w 43579"/>
                  <a:gd name="connsiteY3" fmla="*/ 2 h 78512"/>
                  <a:gd name="connsiteX4" fmla="*/ 40035 w 43579"/>
                  <a:gd name="connsiteY4" fmla="*/ 9767 h 78512"/>
                  <a:gd name="connsiteX5" fmla="*/ 41374 w 43579"/>
                  <a:gd name="connsiteY5" fmla="*/ 12794 h 78512"/>
                  <a:gd name="connsiteX6" fmla="*/ 41374 w 43579"/>
                  <a:gd name="connsiteY6" fmla="*/ 74704 h 78512"/>
                  <a:gd name="connsiteX7" fmla="*/ 36107 w 43579"/>
                  <a:gd name="connsiteY7" fmla="*/ 78317 h 78512"/>
                  <a:gd name="connsiteX8" fmla="*/ 20215 w 43579"/>
                  <a:gd name="connsiteY8" fmla="*/ 9669 h 78512"/>
                  <a:gd name="connsiteX9" fmla="*/ 19054 w 43579"/>
                  <a:gd name="connsiteY9" fmla="*/ 9669 h 78512"/>
                  <a:gd name="connsiteX10" fmla="*/ 10126 w 43579"/>
                  <a:gd name="connsiteY10" fmla="*/ 16895 h 78512"/>
                  <a:gd name="connsiteX11" fmla="*/ 11555 w 43579"/>
                  <a:gd name="connsiteY11" fmla="*/ 36425 h 78512"/>
                  <a:gd name="connsiteX12" fmla="*/ 34143 w 43579"/>
                  <a:gd name="connsiteY12" fmla="*/ 67478 h 78512"/>
                  <a:gd name="connsiteX13" fmla="*/ 32357 w 43579"/>
                  <a:gd name="connsiteY13" fmla="*/ 15626 h 78512"/>
                  <a:gd name="connsiteX14" fmla="*/ 20215 w 43579"/>
                  <a:gd name="connsiteY14" fmla="*/ 9669 h 7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579" h="78512">
                    <a:moveTo>
                      <a:pt x="36285" y="78513"/>
                    </a:moveTo>
                    <a:cubicBezTo>
                      <a:pt x="27893" y="78513"/>
                      <a:pt x="13608" y="60447"/>
                      <a:pt x="7001" y="47850"/>
                    </a:cubicBezTo>
                    <a:cubicBezTo>
                      <a:pt x="-766" y="33105"/>
                      <a:pt x="-1927" y="20704"/>
                      <a:pt x="2805" y="11818"/>
                    </a:cubicBezTo>
                    <a:cubicBezTo>
                      <a:pt x="5895" y="5461"/>
                      <a:pt x="11563" y="1076"/>
                      <a:pt x="18072" y="2"/>
                    </a:cubicBezTo>
                    <a:cubicBezTo>
                      <a:pt x="26295" y="-96"/>
                      <a:pt x="34214" y="3420"/>
                      <a:pt x="40035" y="9767"/>
                    </a:cubicBezTo>
                    <a:cubicBezTo>
                      <a:pt x="40821" y="10548"/>
                      <a:pt x="41303" y="11632"/>
                      <a:pt x="41374" y="12794"/>
                    </a:cubicBezTo>
                    <a:cubicBezTo>
                      <a:pt x="42446" y="25098"/>
                      <a:pt x="45749" y="66013"/>
                      <a:pt x="41374" y="74704"/>
                    </a:cubicBezTo>
                    <a:cubicBezTo>
                      <a:pt x="40347" y="76862"/>
                      <a:pt x="38330" y="78239"/>
                      <a:pt x="36107" y="78317"/>
                    </a:cubicBezTo>
                    <a:close/>
                    <a:moveTo>
                      <a:pt x="20215" y="9669"/>
                    </a:moveTo>
                    <a:lnTo>
                      <a:pt x="19054" y="9669"/>
                    </a:lnTo>
                    <a:cubicBezTo>
                      <a:pt x="15188" y="10363"/>
                      <a:pt x="11858" y="13048"/>
                      <a:pt x="10126" y="16895"/>
                    </a:cubicBezTo>
                    <a:cubicBezTo>
                      <a:pt x="7858" y="23301"/>
                      <a:pt x="8385" y="30498"/>
                      <a:pt x="11555" y="36425"/>
                    </a:cubicBezTo>
                    <a:cubicBezTo>
                      <a:pt x="16697" y="48612"/>
                      <a:pt x="24446" y="59256"/>
                      <a:pt x="34143" y="67478"/>
                    </a:cubicBezTo>
                    <a:cubicBezTo>
                      <a:pt x="34767" y="50165"/>
                      <a:pt x="34169" y="32832"/>
                      <a:pt x="32357" y="15626"/>
                    </a:cubicBezTo>
                    <a:cubicBezTo>
                      <a:pt x="28982" y="12296"/>
                      <a:pt x="24733" y="10216"/>
                      <a:pt x="20215" y="9669"/>
                    </a:cubicBezTo>
                    <a:close/>
                  </a:path>
                </a:pathLst>
              </a:custGeom>
              <a:solidFill>
                <a:srgbClr val="263238"/>
              </a:solidFill>
              <a:ln w="891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71BA84BC-E38B-99FC-FB5F-658025DB18D2}"/>
                  </a:ext>
                </a:extLst>
              </p:cNvPr>
              <p:cNvSpPr/>
              <p:nvPr/>
            </p:nvSpPr>
            <p:spPr>
              <a:xfrm>
                <a:off x="9852659" y="3695199"/>
                <a:ext cx="34806" cy="69127"/>
              </a:xfrm>
              <a:custGeom>
                <a:avLst/>
                <a:gdLst>
                  <a:gd name="connsiteX0" fmla="*/ 2317 w 34806"/>
                  <a:gd name="connsiteY0" fmla="*/ 8587 h 69127"/>
                  <a:gd name="connsiteX1" fmla="*/ 32583 w 34806"/>
                  <a:gd name="connsiteY1" fmla="*/ 9661 h 69127"/>
                  <a:gd name="connsiteX2" fmla="*/ 1424 w 34806"/>
                  <a:gd name="connsiteY2" fmla="*/ 68251 h 69127"/>
                  <a:gd name="connsiteX3" fmla="*/ 2317 w 34806"/>
                  <a:gd name="connsiteY3" fmla="*/ 8587 h 69127"/>
                </a:gdLst>
                <a:ahLst/>
                <a:cxnLst>
                  <a:cxn ang="0">
                    <a:pos x="connsiteX0" y="connsiteY0"/>
                  </a:cxn>
                  <a:cxn ang="0">
                    <a:pos x="connsiteX1" y="connsiteY1"/>
                  </a:cxn>
                  <a:cxn ang="0">
                    <a:pos x="connsiteX2" y="connsiteY2"/>
                  </a:cxn>
                  <a:cxn ang="0">
                    <a:pos x="connsiteX3" y="connsiteY3"/>
                  </a:cxn>
                </a:cxnLst>
                <a:rect l="l" t="t" r="r" b="b"/>
                <a:pathLst>
                  <a:path w="34806" h="69127">
                    <a:moveTo>
                      <a:pt x="2317" y="8587"/>
                    </a:moveTo>
                    <a:cubicBezTo>
                      <a:pt x="2317" y="8587"/>
                      <a:pt x="20708" y="-11431"/>
                      <a:pt x="32583" y="9661"/>
                    </a:cubicBezTo>
                    <a:cubicBezTo>
                      <a:pt x="44456" y="30754"/>
                      <a:pt x="5084" y="75965"/>
                      <a:pt x="1424" y="68251"/>
                    </a:cubicBezTo>
                    <a:cubicBezTo>
                      <a:pt x="-2237" y="60537"/>
                      <a:pt x="2317" y="8587"/>
                      <a:pt x="2317" y="8587"/>
                    </a:cubicBezTo>
                    <a:close/>
                  </a:path>
                </a:pathLst>
              </a:custGeom>
              <a:solidFill>
                <a:srgbClr val="C4C4C4"/>
              </a:solidFill>
              <a:ln w="891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5CB53BE6-EE82-202E-05A4-7CFC157748CF}"/>
                  </a:ext>
                </a:extLst>
              </p:cNvPr>
              <p:cNvSpPr/>
              <p:nvPr/>
            </p:nvSpPr>
            <p:spPr>
              <a:xfrm>
                <a:off x="9848529" y="3690602"/>
                <a:ext cx="43384" cy="78316"/>
              </a:xfrm>
              <a:custGeom>
                <a:avLst/>
                <a:gdLst>
                  <a:gd name="connsiteX0" fmla="*/ 7250 w 43384"/>
                  <a:gd name="connsiteY0" fmla="*/ 78317 h 78316"/>
                  <a:gd name="connsiteX1" fmla="*/ 7250 w 43384"/>
                  <a:gd name="connsiteY1" fmla="*/ 78317 h 78316"/>
                  <a:gd name="connsiteX2" fmla="*/ 1893 w 43384"/>
                  <a:gd name="connsiteY2" fmla="*/ 74704 h 78316"/>
                  <a:gd name="connsiteX3" fmla="*/ 1893 w 43384"/>
                  <a:gd name="connsiteY3" fmla="*/ 12793 h 78316"/>
                  <a:gd name="connsiteX4" fmla="*/ 3233 w 43384"/>
                  <a:gd name="connsiteY4" fmla="*/ 9766 h 78316"/>
                  <a:gd name="connsiteX5" fmla="*/ 25195 w 43384"/>
                  <a:gd name="connsiteY5" fmla="*/ 1 h 78316"/>
                  <a:gd name="connsiteX6" fmla="*/ 40462 w 43384"/>
                  <a:gd name="connsiteY6" fmla="*/ 11817 h 78316"/>
                  <a:gd name="connsiteX7" fmla="*/ 36266 w 43384"/>
                  <a:gd name="connsiteY7" fmla="*/ 47850 h 78316"/>
                  <a:gd name="connsiteX8" fmla="*/ 7250 w 43384"/>
                  <a:gd name="connsiteY8" fmla="*/ 78317 h 78316"/>
                  <a:gd name="connsiteX9" fmla="*/ 9750 w 43384"/>
                  <a:gd name="connsiteY9" fmla="*/ 70309 h 78316"/>
                  <a:gd name="connsiteX10" fmla="*/ 9750 w 43384"/>
                  <a:gd name="connsiteY10" fmla="*/ 70309 h 78316"/>
                  <a:gd name="connsiteX11" fmla="*/ 10911 w 43384"/>
                  <a:gd name="connsiteY11" fmla="*/ 15625 h 78316"/>
                  <a:gd name="connsiteX12" fmla="*/ 9125 w 43384"/>
                  <a:gd name="connsiteY12" fmla="*/ 67477 h 78316"/>
                  <a:gd name="connsiteX13" fmla="*/ 31713 w 43384"/>
                  <a:gd name="connsiteY13" fmla="*/ 36425 h 78316"/>
                  <a:gd name="connsiteX14" fmla="*/ 33141 w 43384"/>
                  <a:gd name="connsiteY14" fmla="*/ 16895 h 78316"/>
                  <a:gd name="connsiteX15" fmla="*/ 24213 w 43384"/>
                  <a:gd name="connsiteY15" fmla="*/ 9669 h 78316"/>
                  <a:gd name="connsiteX16" fmla="*/ 10911 w 43384"/>
                  <a:gd name="connsiteY16" fmla="*/ 15625 h 7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384" h="78316">
                    <a:moveTo>
                      <a:pt x="7250" y="78317"/>
                    </a:moveTo>
                    <a:lnTo>
                      <a:pt x="7250" y="78317"/>
                    </a:lnTo>
                    <a:cubicBezTo>
                      <a:pt x="4991" y="78278"/>
                      <a:pt x="2938" y="76891"/>
                      <a:pt x="1893" y="74704"/>
                    </a:cubicBezTo>
                    <a:cubicBezTo>
                      <a:pt x="-2035" y="66013"/>
                      <a:pt x="1268" y="25097"/>
                      <a:pt x="1893" y="12793"/>
                    </a:cubicBezTo>
                    <a:cubicBezTo>
                      <a:pt x="1965" y="11631"/>
                      <a:pt x="2447" y="10547"/>
                      <a:pt x="3233" y="9766"/>
                    </a:cubicBezTo>
                    <a:cubicBezTo>
                      <a:pt x="9072" y="3438"/>
                      <a:pt x="16973" y="-77"/>
                      <a:pt x="25195" y="1"/>
                    </a:cubicBezTo>
                    <a:cubicBezTo>
                      <a:pt x="31704" y="1075"/>
                      <a:pt x="37373" y="5460"/>
                      <a:pt x="40462" y="11817"/>
                    </a:cubicBezTo>
                    <a:cubicBezTo>
                      <a:pt x="45462" y="20703"/>
                      <a:pt x="44034" y="33105"/>
                      <a:pt x="36266" y="47850"/>
                    </a:cubicBezTo>
                    <a:cubicBezTo>
                      <a:pt x="29838" y="60251"/>
                      <a:pt x="15375" y="78317"/>
                      <a:pt x="7250" y="78317"/>
                    </a:cubicBezTo>
                    <a:close/>
                    <a:moveTo>
                      <a:pt x="9750" y="70309"/>
                    </a:moveTo>
                    <a:lnTo>
                      <a:pt x="9750" y="70309"/>
                    </a:lnTo>
                    <a:close/>
                    <a:moveTo>
                      <a:pt x="10911" y="15625"/>
                    </a:moveTo>
                    <a:cubicBezTo>
                      <a:pt x="9098" y="32831"/>
                      <a:pt x="8500" y="50164"/>
                      <a:pt x="9125" y="67477"/>
                    </a:cubicBezTo>
                    <a:cubicBezTo>
                      <a:pt x="18821" y="59255"/>
                      <a:pt x="26571" y="48611"/>
                      <a:pt x="31713" y="36425"/>
                    </a:cubicBezTo>
                    <a:cubicBezTo>
                      <a:pt x="34882" y="30497"/>
                      <a:pt x="35409" y="23301"/>
                      <a:pt x="33141" y="16895"/>
                    </a:cubicBezTo>
                    <a:cubicBezTo>
                      <a:pt x="31410" y="13047"/>
                      <a:pt x="28079" y="10362"/>
                      <a:pt x="24213" y="9669"/>
                    </a:cubicBezTo>
                    <a:cubicBezTo>
                      <a:pt x="19258" y="9805"/>
                      <a:pt x="14527" y="11924"/>
                      <a:pt x="10911" y="15625"/>
                    </a:cubicBezTo>
                    <a:close/>
                  </a:path>
                </a:pathLst>
              </a:custGeom>
              <a:solidFill>
                <a:srgbClr val="263238"/>
              </a:solidFill>
              <a:ln w="891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B83CDFCD-DD28-70B3-F9FE-1A470651AFFB}"/>
                  </a:ext>
                </a:extLst>
              </p:cNvPr>
              <p:cNvSpPr/>
              <p:nvPr/>
            </p:nvSpPr>
            <p:spPr>
              <a:xfrm>
                <a:off x="9651253" y="3546071"/>
                <a:ext cx="210107" cy="341164"/>
              </a:xfrm>
              <a:custGeom>
                <a:avLst/>
                <a:gdLst>
                  <a:gd name="connsiteX0" fmla="*/ 210062 w 210107"/>
                  <a:gd name="connsiteY0" fmla="*/ 116800 h 341164"/>
                  <a:gd name="connsiteX1" fmla="*/ 109407 w 210107"/>
                  <a:gd name="connsiteY1" fmla="*/ 50 h 341164"/>
                  <a:gd name="connsiteX2" fmla="*/ 2664 w 210107"/>
                  <a:gd name="connsiteY2" fmla="*/ 110140 h 341164"/>
                  <a:gd name="connsiteX3" fmla="*/ 2664 w 210107"/>
                  <a:gd name="connsiteY3" fmla="*/ 116800 h 341164"/>
                  <a:gd name="connsiteX4" fmla="*/ 2664 w 210107"/>
                  <a:gd name="connsiteY4" fmla="*/ 125100 h 341164"/>
                  <a:gd name="connsiteX5" fmla="*/ 2664 w 210107"/>
                  <a:gd name="connsiteY5" fmla="*/ 125100 h 341164"/>
                  <a:gd name="connsiteX6" fmla="*/ 5700 w 210107"/>
                  <a:gd name="connsiteY6" fmla="*/ 233492 h 341164"/>
                  <a:gd name="connsiteX7" fmla="*/ 89087 w 210107"/>
                  <a:gd name="connsiteY7" fmla="*/ 336512 h 341164"/>
                  <a:gd name="connsiteX8" fmla="*/ 133727 w 210107"/>
                  <a:gd name="connsiteY8" fmla="*/ 330263 h 341164"/>
                  <a:gd name="connsiteX9" fmla="*/ 203812 w 210107"/>
                  <a:gd name="connsiteY9" fmla="*/ 226852 h 341164"/>
                  <a:gd name="connsiteX10" fmla="*/ 208276 w 210107"/>
                  <a:gd name="connsiteY10" fmla="*/ 137404 h 341164"/>
                  <a:gd name="connsiteX11" fmla="*/ 210062 w 210107"/>
                  <a:gd name="connsiteY11" fmla="*/ 116800 h 341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107" h="341164">
                    <a:moveTo>
                      <a:pt x="210062" y="116800"/>
                    </a:moveTo>
                    <a:cubicBezTo>
                      <a:pt x="211740" y="54158"/>
                      <a:pt x="166681" y="1886"/>
                      <a:pt x="109407" y="50"/>
                    </a:cubicBezTo>
                    <a:cubicBezTo>
                      <a:pt x="52134" y="-1786"/>
                      <a:pt x="4343" y="47508"/>
                      <a:pt x="2664" y="110140"/>
                    </a:cubicBezTo>
                    <a:cubicBezTo>
                      <a:pt x="2602" y="112357"/>
                      <a:pt x="2602" y="114583"/>
                      <a:pt x="2664" y="116800"/>
                    </a:cubicBezTo>
                    <a:cubicBezTo>
                      <a:pt x="2664" y="119534"/>
                      <a:pt x="2664" y="122366"/>
                      <a:pt x="2664" y="125100"/>
                    </a:cubicBezTo>
                    <a:lnTo>
                      <a:pt x="2664" y="125100"/>
                    </a:lnTo>
                    <a:cubicBezTo>
                      <a:pt x="2664" y="125100"/>
                      <a:pt x="-5014" y="205173"/>
                      <a:pt x="5700" y="233492"/>
                    </a:cubicBezTo>
                    <a:cubicBezTo>
                      <a:pt x="16413" y="261810"/>
                      <a:pt x="75338" y="329872"/>
                      <a:pt x="89087" y="336512"/>
                    </a:cubicBezTo>
                    <a:cubicBezTo>
                      <a:pt x="103747" y="344510"/>
                      <a:pt x="121380" y="342049"/>
                      <a:pt x="133727" y="330263"/>
                    </a:cubicBezTo>
                    <a:cubicBezTo>
                      <a:pt x="139352" y="323818"/>
                      <a:pt x="200776" y="266888"/>
                      <a:pt x="203812" y="226852"/>
                    </a:cubicBezTo>
                    <a:cubicBezTo>
                      <a:pt x="206401" y="193260"/>
                      <a:pt x="207919" y="150392"/>
                      <a:pt x="208276" y="137404"/>
                    </a:cubicBezTo>
                    <a:cubicBezTo>
                      <a:pt x="209410" y="130608"/>
                      <a:pt x="210008" y="123714"/>
                      <a:pt x="210062" y="116800"/>
                    </a:cubicBezTo>
                    <a:close/>
                  </a:path>
                </a:pathLst>
              </a:custGeom>
              <a:solidFill>
                <a:srgbClr val="C4C4C4"/>
              </a:solidFill>
              <a:ln w="891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D928A87A-BD49-FCF3-F15D-17EF352ADB6A}"/>
                  </a:ext>
                </a:extLst>
              </p:cNvPr>
              <p:cNvSpPr/>
              <p:nvPr/>
            </p:nvSpPr>
            <p:spPr>
              <a:xfrm>
                <a:off x="9646712" y="3541120"/>
                <a:ext cx="219112" cy="350859"/>
              </a:xfrm>
              <a:custGeom>
                <a:avLst/>
                <a:gdLst>
                  <a:gd name="connsiteX0" fmla="*/ 113002 w 219112"/>
                  <a:gd name="connsiteY0" fmla="*/ 350838 h 350859"/>
                  <a:gd name="connsiteX1" fmla="*/ 91753 w 219112"/>
                  <a:gd name="connsiteY1" fmla="*/ 345955 h 350859"/>
                  <a:gd name="connsiteX2" fmla="*/ 6133 w 219112"/>
                  <a:gd name="connsiteY2" fmla="*/ 240298 h 350859"/>
                  <a:gd name="connsiteX3" fmla="*/ 2741 w 219112"/>
                  <a:gd name="connsiteY3" fmla="*/ 129563 h 350859"/>
                  <a:gd name="connsiteX4" fmla="*/ 2741 w 219112"/>
                  <a:gd name="connsiteY4" fmla="*/ 128586 h 350859"/>
                  <a:gd name="connsiteX5" fmla="*/ 2741 w 219112"/>
                  <a:gd name="connsiteY5" fmla="*/ 121751 h 350859"/>
                  <a:gd name="connsiteX6" fmla="*/ 107797 w 219112"/>
                  <a:gd name="connsiteY6" fmla="*/ 50 h 350859"/>
                  <a:gd name="connsiteX7" fmla="*/ 219066 w 219112"/>
                  <a:gd name="connsiteY7" fmla="*/ 114954 h 350859"/>
                  <a:gd name="connsiteX8" fmla="*/ 219066 w 219112"/>
                  <a:gd name="connsiteY8" fmla="*/ 121751 h 350859"/>
                  <a:gd name="connsiteX9" fmla="*/ 217281 w 219112"/>
                  <a:gd name="connsiteY9" fmla="*/ 143136 h 350859"/>
                  <a:gd name="connsiteX10" fmla="*/ 212906 w 219112"/>
                  <a:gd name="connsiteY10" fmla="*/ 232193 h 350859"/>
                  <a:gd name="connsiteX11" fmla="*/ 145767 w 219112"/>
                  <a:gd name="connsiteY11" fmla="*/ 334237 h 350859"/>
                  <a:gd name="connsiteX12" fmla="*/ 141571 w 219112"/>
                  <a:gd name="connsiteY12" fmla="*/ 338632 h 350859"/>
                  <a:gd name="connsiteX13" fmla="*/ 113002 w 219112"/>
                  <a:gd name="connsiteY13" fmla="*/ 350838 h 350859"/>
                  <a:gd name="connsiteX14" fmla="*/ 11847 w 219112"/>
                  <a:gd name="connsiteY14" fmla="*/ 132199 h 350859"/>
                  <a:gd name="connsiteX15" fmla="*/ 14704 w 219112"/>
                  <a:gd name="connsiteY15" fmla="*/ 236587 h 350859"/>
                  <a:gd name="connsiteX16" fmla="*/ 95771 w 219112"/>
                  <a:gd name="connsiteY16" fmla="*/ 336972 h 350859"/>
                  <a:gd name="connsiteX17" fmla="*/ 135500 w 219112"/>
                  <a:gd name="connsiteY17" fmla="*/ 331796 h 350859"/>
                  <a:gd name="connsiteX18" fmla="*/ 140053 w 219112"/>
                  <a:gd name="connsiteY18" fmla="*/ 327109 h 350859"/>
                  <a:gd name="connsiteX19" fmla="*/ 204424 w 219112"/>
                  <a:gd name="connsiteY19" fmla="*/ 231412 h 350859"/>
                  <a:gd name="connsiteX20" fmla="*/ 208799 w 219112"/>
                  <a:gd name="connsiteY20" fmla="*/ 142160 h 350859"/>
                  <a:gd name="connsiteX21" fmla="*/ 210495 w 219112"/>
                  <a:gd name="connsiteY21" fmla="*/ 121751 h 350859"/>
                  <a:gd name="connsiteX22" fmla="*/ 114234 w 219112"/>
                  <a:gd name="connsiteY22" fmla="*/ 9961 h 350859"/>
                  <a:gd name="connsiteX23" fmla="*/ 12026 w 219112"/>
                  <a:gd name="connsiteY23" fmla="*/ 115238 h 350859"/>
                  <a:gd name="connsiteX24" fmla="*/ 12026 w 219112"/>
                  <a:gd name="connsiteY24" fmla="*/ 121751 h 350859"/>
                  <a:gd name="connsiteX25" fmla="*/ 12026 w 219112"/>
                  <a:gd name="connsiteY25" fmla="*/ 129758 h 350859"/>
                  <a:gd name="connsiteX26" fmla="*/ 11847 w 219112"/>
                  <a:gd name="connsiteY26" fmla="*/ 132199 h 35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9112" h="350859">
                    <a:moveTo>
                      <a:pt x="113002" y="350838"/>
                    </a:moveTo>
                    <a:cubicBezTo>
                      <a:pt x="105689" y="350818"/>
                      <a:pt x="98458" y="349149"/>
                      <a:pt x="91753" y="345955"/>
                    </a:cubicBezTo>
                    <a:cubicBezTo>
                      <a:pt x="76665" y="338534"/>
                      <a:pt x="17293" y="270081"/>
                      <a:pt x="6133" y="240298"/>
                    </a:cubicBezTo>
                    <a:cubicBezTo>
                      <a:pt x="-5027" y="210515"/>
                      <a:pt x="2384" y="132883"/>
                      <a:pt x="2741" y="129563"/>
                    </a:cubicBezTo>
                    <a:cubicBezTo>
                      <a:pt x="2687" y="129241"/>
                      <a:pt x="2687" y="128909"/>
                      <a:pt x="2741" y="128586"/>
                    </a:cubicBezTo>
                    <a:cubicBezTo>
                      <a:pt x="2741" y="126340"/>
                      <a:pt x="2741" y="123997"/>
                      <a:pt x="2741" y="121751"/>
                    </a:cubicBezTo>
                    <a:cubicBezTo>
                      <a:pt x="1027" y="56413"/>
                      <a:pt x="48059" y="1925"/>
                      <a:pt x="107797" y="50"/>
                    </a:cubicBezTo>
                    <a:cubicBezTo>
                      <a:pt x="167534" y="-1825"/>
                      <a:pt x="217352" y="49617"/>
                      <a:pt x="219066" y="114954"/>
                    </a:cubicBezTo>
                    <a:cubicBezTo>
                      <a:pt x="219128" y="117220"/>
                      <a:pt x="219128" y="119485"/>
                      <a:pt x="219066" y="121751"/>
                    </a:cubicBezTo>
                    <a:cubicBezTo>
                      <a:pt x="219039" y="128918"/>
                      <a:pt x="218450" y="136076"/>
                      <a:pt x="217281" y="143136"/>
                    </a:cubicBezTo>
                    <a:cubicBezTo>
                      <a:pt x="217281" y="154952"/>
                      <a:pt x="215495" y="198211"/>
                      <a:pt x="212906" y="232193"/>
                    </a:cubicBezTo>
                    <a:cubicBezTo>
                      <a:pt x="210138" y="269202"/>
                      <a:pt x="161659" y="318125"/>
                      <a:pt x="145767" y="334237"/>
                    </a:cubicBezTo>
                    <a:cubicBezTo>
                      <a:pt x="143714" y="336386"/>
                      <a:pt x="142196" y="337850"/>
                      <a:pt x="141571" y="338632"/>
                    </a:cubicBezTo>
                    <a:cubicBezTo>
                      <a:pt x="133974" y="346795"/>
                      <a:pt x="123653" y="351209"/>
                      <a:pt x="113002" y="350838"/>
                    </a:cubicBezTo>
                    <a:close/>
                    <a:moveTo>
                      <a:pt x="11847" y="132199"/>
                    </a:moveTo>
                    <a:cubicBezTo>
                      <a:pt x="10776" y="143917"/>
                      <a:pt x="5419" y="211882"/>
                      <a:pt x="14704" y="236587"/>
                    </a:cubicBezTo>
                    <a:cubicBezTo>
                      <a:pt x="25418" y="265004"/>
                      <a:pt x="83718" y="331112"/>
                      <a:pt x="95771" y="336972"/>
                    </a:cubicBezTo>
                    <a:cubicBezTo>
                      <a:pt x="108734" y="344285"/>
                      <a:pt x="124465" y="342235"/>
                      <a:pt x="135500" y="331796"/>
                    </a:cubicBezTo>
                    <a:lnTo>
                      <a:pt x="140053" y="327109"/>
                    </a:lnTo>
                    <a:cubicBezTo>
                      <a:pt x="181033" y="285608"/>
                      <a:pt x="202549" y="253481"/>
                      <a:pt x="204424" y="231412"/>
                    </a:cubicBezTo>
                    <a:cubicBezTo>
                      <a:pt x="206924" y="197625"/>
                      <a:pt x="208442" y="154561"/>
                      <a:pt x="208799" y="142160"/>
                    </a:cubicBezTo>
                    <a:cubicBezTo>
                      <a:pt x="209906" y="135422"/>
                      <a:pt x="210477" y="128596"/>
                      <a:pt x="210495" y="121751"/>
                    </a:cubicBezTo>
                    <a:cubicBezTo>
                      <a:pt x="212138" y="61804"/>
                      <a:pt x="169043" y="11758"/>
                      <a:pt x="114234" y="9961"/>
                    </a:cubicBezTo>
                    <a:cubicBezTo>
                      <a:pt x="59434" y="8155"/>
                      <a:pt x="13668" y="55300"/>
                      <a:pt x="12026" y="115238"/>
                    </a:cubicBezTo>
                    <a:cubicBezTo>
                      <a:pt x="11963" y="117405"/>
                      <a:pt x="11963" y="119583"/>
                      <a:pt x="12026" y="121751"/>
                    </a:cubicBezTo>
                    <a:cubicBezTo>
                      <a:pt x="12026" y="124387"/>
                      <a:pt x="12026" y="127122"/>
                      <a:pt x="12026" y="129758"/>
                    </a:cubicBezTo>
                    <a:cubicBezTo>
                      <a:pt x="12151" y="130578"/>
                      <a:pt x="12088" y="131418"/>
                      <a:pt x="11847" y="132199"/>
                    </a:cubicBezTo>
                    <a:close/>
                  </a:path>
                </a:pathLst>
              </a:custGeom>
              <a:solidFill>
                <a:srgbClr val="263238"/>
              </a:solidFill>
              <a:ln w="891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364A8062-4DD1-F35C-3ADA-856CCDF8866C}"/>
                  </a:ext>
                </a:extLst>
              </p:cNvPr>
              <p:cNvSpPr/>
              <p:nvPr/>
            </p:nvSpPr>
            <p:spPr>
              <a:xfrm>
                <a:off x="9730419" y="3739126"/>
                <a:ext cx="52328" cy="33963"/>
              </a:xfrm>
              <a:custGeom>
                <a:avLst/>
                <a:gdLst>
                  <a:gd name="connsiteX0" fmla="*/ 28224 w 52328"/>
                  <a:gd name="connsiteY0" fmla="*/ 33894 h 33963"/>
                  <a:gd name="connsiteX1" fmla="*/ 3672 w 52328"/>
                  <a:gd name="connsiteY1" fmla="*/ 23055 h 33963"/>
                  <a:gd name="connsiteX2" fmla="*/ 1082 w 52328"/>
                  <a:gd name="connsiteY2" fmla="*/ 4208 h 33963"/>
                  <a:gd name="connsiteX3" fmla="*/ 6725 w 52328"/>
                  <a:gd name="connsiteY3" fmla="*/ 1103 h 33963"/>
                  <a:gd name="connsiteX4" fmla="*/ 9564 w 52328"/>
                  <a:gd name="connsiteY4" fmla="*/ 7265 h 33963"/>
                  <a:gd name="connsiteX5" fmla="*/ 9475 w 52328"/>
                  <a:gd name="connsiteY5" fmla="*/ 7529 h 33963"/>
                  <a:gd name="connsiteX6" fmla="*/ 9475 w 52328"/>
                  <a:gd name="connsiteY6" fmla="*/ 7529 h 33963"/>
                  <a:gd name="connsiteX7" fmla="*/ 10546 w 52328"/>
                  <a:gd name="connsiteY7" fmla="*/ 16805 h 33963"/>
                  <a:gd name="connsiteX8" fmla="*/ 28402 w 52328"/>
                  <a:gd name="connsiteY8" fmla="*/ 24129 h 33963"/>
                  <a:gd name="connsiteX9" fmla="*/ 39741 w 52328"/>
                  <a:gd name="connsiteY9" fmla="*/ 19930 h 33963"/>
                  <a:gd name="connsiteX10" fmla="*/ 43223 w 52328"/>
                  <a:gd name="connsiteY10" fmla="*/ 5087 h 33963"/>
                  <a:gd name="connsiteX11" fmla="*/ 47499 w 52328"/>
                  <a:gd name="connsiteY11" fmla="*/ 10 h 33963"/>
                  <a:gd name="connsiteX12" fmla="*/ 47508 w 52328"/>
                  <a:gd name="connsiteY12" fmla="*/ 10 h 33963"/>
                  <a:gd name="connsiteX13" fmla="*/ 52142 w 52328"/>
                  <a:gd name="connsiteY13" fmla="*/ 4492 h 33963"/>
                  <a:gd name="connsiteX14" fmla="*/ 52151 w 52328"/>
                  <a:gd name="connsiteY14" fmla="*/ 4599 h 33963"/>
                  <a:gd name="connsiteX15" fmla="*/ 46169 w 52328"/>
                  <a:gd name="connsiteY15" fmla="*/ 26668 h 33963"/>
                  <a:gd name="connsiteX16" fmla="*/ 28224 w 52328"/>
                  <a:gd name="connsiteY16" fmla="*/ 33894 h 3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8" h="33963">
                    <a:moveTo>
                      <a:pt x="28224" y="33894"/>
                    </a:moveTo>
                    <a:cubicBezTo>
                      <a:pt x="18956" y="34548"/>
                      <a:pt x="9921" y="30564"/>
                      <a:pt x="3672" y="23055"/>
                    </a:cubicBezTo>
                    <a:cubicBezTo>
                      <a:pt x="-34" y="17645"/>
                      <a:pt x="-1007" y="10565"/>
                      <a:pt x="1082" y="4208"/>
                    </a:cubicBezTo>
                    <a:cubicBezTo>
                      <a:pt x="1860" y="1650"/>
                      <a:pt x="4377" y="254"/>
                      <a:pt x="6725" y="1103"/>
                    </a:cubicBezTo>
                    <a:cubicBezTo>
                      <a:pt x="9064" y="1943"/>
                      <a:pt x="10332" y="4706"/>
                      <a:pt x="9564" y="7265"/>
                    </a:cubicBezTo>
                    <a:cubicBezTo>
                      <a:pt x="9537" y="7353"/>
                      <a:pt x="9511" y="7441"/>
                      <a:pt x="9475" y="7529"/>
                    </a:cubicBezTo>
                    <a:lnTo>
                      <a:pt x="9475" y="7529"/>
                    </a:lnTo>
                    <a:cubicBezTo>
                      <a:pt x="8475" y="10634"/>
                      <a:pt x="8877" y="14071"/>
                      <a:pt x="10546" y="16805"/>
                    </a:cubicBezTo>
                    <a:cubicBezTo>
                      <a:pt x="15216" y="22010"/>
                      <a:pt x="21751" y="24686"/>
                      <a:pt x="28402" y="24129"/>
                    </a:cubicBezTo>
                    <a:cubicBezTo>
                      <a:pt x="32545" y="24481"/>
                      <a:pt x="36643" y="22957"/>
                      <a:pt x="39741" y="19930"/>
                    </a:cubicBezTo>
                    <a:cubicBezTo>
                      <a:pt x="42705" y="15712"/>
                      <a:pt x="43955" y="10351"/>
                      <a:pt x="43223" y="5087"/>
                    </a:cubicBezTo>
                    <a:cubicBezTo>
                      <a:pt x="43125" y="2392"/>
                      <a:pt x="45035" y="117"/>
                      <a:pt x="47499" y="10"/>
                    </a:cubicBezTo>
                    <a:cubicBezTo>
                      <a:pt x="47499" y="10"/>
                      <a:pt x="47508" y="10"/>
                      <a:pt x="47508" y="10"/>
                    </a:cubicBezTo>
                    <a:cubicBezTo>
                      <a:pt x="49919" y="-156"/>
                      <a:pt x="51999" y="1855"/>
                      <a:pt x="52142" y="4492"/>
                    </a:cubicBezTo>
                    <a:cubicBezTo>
                      <a:pt x="52151" y="4521"/>
                      <a:pt x="52151" y="4560"/>
                      <a:pt x="52151" y="4599"/>
                    </a:cubicBezTo>
                    <a:cubicBezTo>
                      <a:pt x="52990" y="12538"/>
                      <a:pt x="50829" y="20516"/>
                      <a:pt x="46169" y="26668"/>
                    </a:cubicBezTo>
                    <a:cubicBezTo>
                      <a:pt x="41410" y="31775"/>
                      <a:pt x="34875" y="34402"/>
                      <a:pt x="28224" y="33894"/>
                    </a:cubicBezTo>
                    <a:close/>
                  </a:path>
                </a:pathLst>
              </a:custGeom>
              <a:solidFill>
                <a:srgbClr val="263238"/>
              </a:solidFill>
              <a:ln w="891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34F58DA5-4BBA-CB9A-3C30-C205BBE792BB}"/>
                  </a:ext>
                </a:extLst>
              </p:cNvPr>
              <p:cNvSpPr/>
              <p:nvPr/>
            </p:nvSpPr>
            <p:spPr>
              <a:xfrm>
                <a:off x="9711859" y="3784152"/>
                <a:ext cx="94458" cy="39042"/>
              </a:xfrm>
              <a:custGeom>
                <a:avLst/>
                <a:gdLst>
                  <a:gd name="connsiteX0" fmla="*/ 49551 w 94458"/>
                  <a:gd name="connsiteY0" fmla="*/ 0 h 39042"/>
                  <a:gd name="connsiteX1" fmla="*/ 27498 w 94458"/>
                  <a:gd name="connsiteY1" fmla="*/ 4004 h 39042"/>
                  <a:gd name="connsiteX2" fmla="*/ 0 w 94458"/>
                  <a:gd name="connsiteY2" fmla="*/ 10058 h 39042"/>
                  <a:gd name="connsiteX3" fmla="*/ 30266 w 94458"/>
                  <a:gd name="connsiteY3" fmla="*/ 35154 h 39042"/>
                  <a:gd name="connsiteX4" fmla="*/ 65978 w 94458"/>
                  <a:gd name="connsiteY4" fmla="*/ 35154 h 39042"/>
                  <a:gd name="connsiteX5" fmla="*/ 94458 w 94458"/>
                  <a:gd name="connsiteY5" fmla="*/ 8007 h 39042"/>
                  <a:gd name="connsiteX6" fmla="*/ 67674 w 94458"/>
                  <a:gd name="connsiteY6" fmla="*/ 3027 h 39042"/>
                  <a:gd name="connsiteX7" fmla="*/ 49551 w 94458"/>
                  <a:gd name="connsiteY7" fmla="*/ 0 h 3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458" h="39042">
                    <a:moveTo>
                      <a:pt x="49551" y="0"/>
                    </a:moveTo>
                    <a:cubicBezTo>
                      <a:pt x="42140" y="889"/>
                      <a:pt x="34775" y="2226"/>
                      <a:pt x="27498" y="4004"/>
                    </a:cubicBezTo>
                    <a:cubicBezTo>
                      <a:pt x="15535" y="7031"/>
                      <a:pt x="0" y="10058"/>
                      <a:pt x="0" y="10058"/>
                    </a:cubicBezTo>
                    <a:cubicBezTo>
                      <a:pt x="7544" y="21571"/>
                      <a:pt x="18097" y="30311"/>
                      <a:pt x="30266" y="35154"/>
                    </a:cubicBezTo>
                    <a:cubicBezTo>
                      <a:pt x="41694" y="40339"/>
                      <a:pt x="54550" y="40339"/>
                      <a:pt x="65978" y="35154"/>
                    </a:cubicBezTo>
                    <a:cubicBezTo>
                      <a:pt x="76549" y="27547"/>
                      <a:pt x="86129" y="18417"/>
                      <a:pt x="94458" y="8007"/>
                    </a:cubicBezTo>
                    <a:cubicBezTo>
                      <a:pt x="85414" y="7207"/>
                      <a:pt x="76451" y="5537"/>
                      <a:pt x="67674" y="3027"/>
                    </a:cubicBezTo>
                    <a:cubicBezTo>
                      <a:pt x="61800" y="1074"/>
                      <a:pt x="55693" y="58"/>
                      <a:pt x="49551" y="0"/>
                    </a:cubicBezTo>
                    <a:close/>
                  </a:path>
                </a:pathLst>
              </a:custGeom>
              <a:solidFill>
                <a:srgbClr val="9E9E9E"/>
              </a:solidFill>
              <a:ln w="891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2AA3B8D5-FDEA-2210-DEEF-B905A8C48065}"/>
                  </a:ext>
                </a:extLst>
              </p:cNvPr>
              <p:cNvSpPr/>
              <p:nvPr/>
            </p:nvSpPr>
            <p:spPr>
              <a:xfrm>
                <a:off x="9707608" y="3779270"/>
                <a:ext cx="103272" cy="48727"/>
              </a:xfrm>
              <a:custGeom>
                <a:avLst/>
                <a:gdLst>
                  <a:gd name="connsiteX0" fmla="*/ 54160 w 103272"/>
                  <a:gd name="connsiteY0" fmla="*/ 48727 h 48727"/>
                  <a:gd name="connsiteX1" fmla="*/ 33268 w 103272"/>
                  <a:gd name="connsiteY1" fmla="*/ 44724 h 48727"/>
                  <a:gd name="connsiteX2" fmla="*/ 502 w 103272"/>
                  <a:gd name="connsiteY2" fmla="*/ 17675 h 48727"/>
                  <a:gd name="connsiteX3" fmla="*/ 502 w 103272"/>
                  <a:gd name="connsiteY3" fmla="*/ 13085 h 48727"/>
                  <a:gd name="connsiteX4" fmla="*/ 3895 w 103272"/>
                  <a:gd name="connsiteY4" fmla="*/ 10156 h 48727"/>
                  <a:gd name="connsiteX5" fmla="*/ 31215 w 103272"/>
                  <a:gd name="connsiteY5" fmla="*/ 4199 h 48727"/>
                  <a:gd name="connsiteX6" fmla="*/ 53803 w 103272"/>
                  <a:gd name="connsiteY6" fmla="*/ 0 h 48727"/>
                  <a:gd name="connsiteX7" fmla="*/ 53803 w 103272"/>
                  <a:gd name="connsiteY7" fmla="*/ 0 h 48727"/>
                  <a:gd name="connsiteX8" fmla="*/ 73712 w 103272"/>
                  <a:gd name="connsiteY8" fmla="*/ 3320 h 48727"/>
                  <a:gd name="connsiteX9" fmla="*/ 99246 w 103272"/>
                  <a:gd name="connsiteY9" fmla="*/ 8105 h 48727"/>
                  <a:gd name="connsiteX10" fmla="*/ 102996 w 103272"/>
                  <a:gd name="connsiteY10" fmla="*/ 11230 h 48727"/>
                  <a:gd name="connsiteX11" fmla="*/ 102103 w 103272"/>
                  <a:gd name="connsiteY11" fmla="*/ 16210 h 48727"/>
                  <a:gd name="connsiteX12" fmla="*/ 72016 w 103272"/>
                  <a:gd name="connsiteY12" fmla="*/ 44626 h 48727"/>
                  <a:gd name="connsiteX13" fmla="*/ 54160 w 103272"/>
                  <a:gd name="connsiteY13" fmla="*/ 48727 h 48727"/>
                  <a:gd name="connsiteX14" fmla="*/ 12466 w 103272"/>
                  <a:gd name="connsiteY14" fmla="*/ 18261 h 48727"/>
                  <a:gd name="connsiteX15" fmla="*/ 35768 w 103272"/>
                  <a:gd name="connsiteY15" fmla="*/ 35349 h 48727"/>
                  <a:gd name="connsiteX16" fmla="*/ 68712 w 103272"/>
                  <a:gd name="connsiteY16" fmla="*/ 35349 h 48727"/>
                  <a:gd name="connsiteX17" fmla="*/ 89336 w 103272"/>
                  <a:gd name="connsiteY17" fmla="*/ 16503 h 48727"/>
                  <a:gd name="connsiteX18" fmla="*/ 70587 w 103272"/>
                  <a:gd name="connsiteY18" fmla="*/ 12304 h 48727"/>
                  <a:gd name="connsiteX19" fmla="*/ 53981 w 103272"/>
                  <a:gd name="connsiteY19" fmla="*/ 9570 h 48727"/>
                  <a:gd name="connsiteX20" fmla="*/ 32732 w 103272"/>
                  <a:gd name="connsiteY20" fmla="*/ 13476 h 48727"/>
                  <a:gd name="connsiteX21" fmla="*/ 12466 w 103272"/>
                  <a:gd name="connsiteY21" fmla="*/ 18261 h 4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3272" h="48727">
                    <a:moveTo>
                      <a:pt x="54160" y="48727"/>
                    </a:moveTo>
                    <a:cubicBezTo>
                      <a:pt x="47053" y="48522"/>
                      <a:pt x="40018" y="47175"/>
                      <a:pt x="33268" y="44724"/>
                    </a:cubicBezTo>
                    <a:cubicBezTo>
                      <a:pt x="20081" y="39568"/>
                      <a:pt x="8654" y="30135"/>
                      <a:pt x="502" y="17675"/>
                    </a:cubicBezTo>
                    <a:cubicBezTo>
                      <a:pt x="-167" y="16229"/>
                      <a:pt x="-167" y="14530"/>
                      <a:pt x="502" y="13085"/>
                    </a:cubicBezTo>
                    <a:cubicBezTo>
                      <a:pt x="1109" y="11542"/>
                      <a:pt x="2386" y="10449"/>
                      <a:pt x="3895" y="10156"/>
                    </a:cubicBezTo>
                    <a:cubicBezTo>
                      <a:pt x="3895" y="10156"/>
                      <a:pt x="19519" y="7128"/>
                      <a:pt x="31215" y="4199"/>
                    </a:cubicBezTo>
                    <a:cubicBezTo>
                      <a:pt x="38660" y="2314"/>
                      <a:pt x="46205" y="908"/>
                      <a:pt x="53803" y="0"/>
                    </a:cubicBezTo>
                    <a:lnTo>
                      <a:pt x="53803" y="0"/>
                    </a:lnTo>
                    <a:cubicBezTo>
                      <a:pt x="60552" y="58"/>
                      <a:pt x="67257" y="1172"/>
                      <a:pt x="73712" y="3320"/>
                    </a:cubicBezTo>
                    <a:cubicBezTo>
                      <a:pt x="82078" y="5732"/>
                      <a:pt x="90621" y="7334"/>
                      <a:pt x="99246" y="8105"/>
                    </a:cubicBezTo>
                    <a:cubicBezTo>
                      <a:pt x="100924" y="8320"/>
                      <a:pt x="102362" y="9521"/>
                      <a:pt x="102996" y="11230"/>
                    </a:cubicBezTo>
                    <a:cubicBezTo>
                      <a:pt x="103576" y="12938"/>
                      <a:pt x="103228" y="14862"/>
                      <a:pt x="102103" y="16210"/>
                    </a:cubicBezTo>
                    <a:cubicBezTo>
                      <a:pt x="93362" y="27205"/>
                      <a:pt x="83229" y="36775"/>
                      <a:pt x="72016" y="44626"/>
                    </a:cubicBezTo>
                    <a:cubicBezTo>
                      <a:pt x="66373" y="47272"/>
                      <a:pt x="60302" y="48669"/>
                      <a:pt x="54160" y="48727"/>
                    </a:cubicBezTo>
                    <a:close/>
                    <a:moveTo>
                      <a:pt x="12466" y="18261"/>
                    </a:moveTo>
                    <a:cubicBezTo>
                      <a:pt x="18751" y="26063"/>
                      <a:pt x="26777" y="31951"/>
                      <a:pt x="35768" y="35349"/>
                    </a:cubicBezTo>
                    <a:cubicBezTo>
                      <a:pt x="46303" y="40173"/>
                      <a:pt x="58177" y="40173"/>
                      <a:pt x="68712" y="35349"/>
                    </a:cubicBezTo>
                    <a:cubicBezTo>
                      <a:pt x="76355" y="30154"/>
                      <a:pt x="83300" y="23807"/>
                      <a:pt x="89336" y="16503"/>
                    </a:cubicBezTo>
                    <a:cubicBezTo>
                      <a:pt x="82988" y="15722"/>
                      <a:pt x="76712" y="14316"/>
                      <a:pt x="70587" y="12304"/>
                    </a:cubicBezTo>
                    <a:cubicBezTo>
                      <a:pt x="65204" y="10517"/>
                      <a:pt x="59606" y="9599"/>
                      <a:pt x="53981" y="9570"/>
                    </a:cubicBezTo>
                    <a:cubicBezTo>
                      <a:pt x="46839" y="10458"/>
                      <a:pt x="39750" y="11767"/>
                      <a:pt x="32732" y="13476"/>
                    </a:cubicBezTo>
                    <a:cubicBezTo>
                      <a:pt x="26036" y="15331"/>
                      <a:pt x="18180" y="17089"/>
                      <a:pt x="12466" y="18261"/>
                    </a:cubicBezTo>
                    <a:close/>
                  </a:path>
                </a:pathLst>
              </a:custGeom>
              <a:solidFill>
                <a:srgbClr val="263238"/>
              </a:solidFill>
              <a:ln w="891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5FC059DF-37A1-048A-8C9A-3978A7DE24C9}"/>
                  </a:ext>
                </a:extLst>
              </p:cNvPr>
              <p:cNvSpPr/>
              <p:nvPr/>
            </p:nvSpPr>
            <p:spPr>
              <a:xfrm>
                <a:off x="9711859" y="3784152"/>
                <a:ext cx="94547" cy="18420"/>
              </a:xfrm>
              <a:custGeom>
                <a:avLst/>
                <a:gdLst>
                  <a:gd name="connsiteX0" fmla="*/ 49551 w 94547"/>
                  <a:gd name="connsiteY0" fmla="*/ 0 h 18420"/>
                  <a:gd name="connsiteX1" fmla="*/ 27498 w 94547"/>
                  <a:gd name="connsiteY1" fmla="*/ 4004 h 18420"/>
                  <a:gd name="connsiteX2" fmla="*/ 0 w 94547"/>
                  <a:gd name="connsiteY2" fmla="*/ 10058 h 18420"/>
                  <a:gd name="connsiteX3" fmla="*/ 94548 w 94547"/>
                  <a:gd name="connsiteY3" fmla="*/ 8007 h 18420"/>
                  <a:gd name="connsiteX4" fmla="*/ 67764 w 94547"/>
                  <a:gd name="connsiteY4" fmla="*/ 3027 h 18420"/>
                  <a:gd name="connsiteX5" fmla="*/ 49551 w 94547"/>
                  <a:gd name="connsiteY5" fmla="*/ 0 h 1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7" h="18420">
                    <a:moveTo>
                      <a:pt x="49551" y="0"/>
                    </a:moveTo>
                    <a:cubicBezTo>
                      <a:pt x="42140" y="889"/>
                      <a:pt x="34775" y="2226"/>
                      <a:pt x="27498" y="4004"/>
                    </a:cubicBezTo>
                    <a:cubicBezTo>
                      <a:pt x="15535" y="7031"/>
                      <a:pt x="0" y="10058"/>
                      <a:pt x="0" y="10058"/>
                    </a:cubicBezTo>
                    <a:cubicBezTo>
                      <a:pt x="0" y="10058"/>
                      <a:pt x="55086" y="30174"/>
                      <a:pt x="94548" y="8007"/>
                    </a:cubicBezTo>
                    <a:cubicBezTo>
                      <a:pt x="85504" y="7207"/>
                      <a:pt x="76540" y="5537"/>
                      <a:pt x="67764" y="3027"/>
                    </a:cubicBezTo>
                    <a:cubicBezTo>
                      <a:pt x="61854" y="1064"/>
                      <a:pt x="55720" y="49"/>
                      <a:pt x="49551" y="0"/>
                    </a:cubicBezTo>
                    <a:close/>
                  </a:path>
                </a:pathLst>
              </a:custGeom>
              <a:solidFill>
                <a:srgbClr val="9E9E9E"/>
              </a:solidFill>
              <a:ln w="891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AB345339-1C4B-30D3-7DC4-4F67C935165E}"/>
                  </a:ext>
                </a:extLst>
              </p:cNvPr>
              <p:cNvSpPr/>
              <p:nvPr/>
            </p:nvSpPr>
            <p:spPr>
              <a:xfrm>
                <a:off x="9707383" y="3779270"/>
                <a:ext cx="103024" cy="28244"/>
              </a:xfrm>
              <a:custGeom>
                <a:avLst/>
                <a:gdLst>
                  <a:gd name="connsiteX0" fmla="*/ 54117 w 103024"/>
                  <a:gd name="connsiteY0" fmla="*/ 28221 h 28244"/>
                  <a:gd name="connsiteX1" fmla="*/ 3048 w 103024"/>
                  <a:gd name="connsiteY1" fmla="*/ 19627 h 28244"/>
                  <a:gd name="connsiteX2" fmla="*/ 12 w 103024"/>
                  <a:gd name="connsiteY2" fmla="*/ 14550 h 28244"/>
                  <a:gd name="connsiteX3" fmla="*/ 3673 w 103024"/>
                  <a:gd name="connsiteY3" fmla="*/ 10156 h 28244"/>
                  <a:gd name="connsiteX4" fmla="*/ 30993 w 103024"/>
                  <a:gd name="connsiteY4" fmla="*/ 4199 h 28244"/>
                  <a:gd name="connsiteX5" fmla="*/ 53580 w 103024"/>
                  <a:gd name="connsiteY5" fmla="*/ 0 h 28244"/>
                  <a:gd name="connsiteX6" fmla="*/ 53580 w 103024"/>
                  <a:gd name="connsiteY6" fmla="*/ 0 h 28244"/>
                  <a:gd name="connsiteX7" fmla="*/ 73490 w 103024"/>
                  <a:gd name="connsiteY7" fmla="*/ 3320 h 28244"/>
                  <a:gd name="connsiteX8" fmla="*/ 99024 w 103024"/>
                  <a:gd name="connsiteY8" fmla="*/ 8105 h 28244"/>
                  <a:gd name="connsiteX9" fmla="*/ 102953 w 103024"/>
                  <a:gd name="connsiteY9" fmla="*/ 12011 h 28244"/>
                  <a:gd name="connsiteX10" fmla="*/ 100631 w 103024"/>
                  <a:gd name="connsiteY10" fmla="*/ 17284 h 28244"/>
                  <a:gd name="connsiteX11" fmla="*/ 54117 w 103024"/>
                  <a:gd name="connsiteY11" fmla="*/ 28221 h 28244"/>
                  <a:gd name="connsiteX12" fmla="*/ 25547 w 103024"/>
                  <a:gd name="connsiteY12" fmla="*/ 15429 h 28244"/>
                  <a:gd name="connsiteX13" fmla="*/ 80633 w 103024"/>
                  <a:gd name="connsiteY13" fmla="*/ 15429 h 28244"/>
                  <a:gd name="connsiteX14" fmla="*/ 70812 w 103024"/>
                  <a:gd name="connsiteY14" fmla="*/ 12792 h 28244"/>
                  <a:gd name="connsiteX15" fmla="*/ 54206 w 103024"/>
                  <a:gd name="connsiteY15" fmla="*/ 10058 h 28244"/>
                  <a:gd name="connsiteX16" fmla="*/ 32957 w 103024"/>
                  <a:gd name="connsiteY16" fmla="*/ 13964 h 2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024" h="28244">
                    <a:moveTo>
                      <a:pt x="54117" y="28221"/>
                    </a:moveTo>
                    <a:cubicBezTo>
                      <a:pt x="36805" y="28055"/>
                      <a:pt x="19601" y="25164"/>
                      <a:pt x="3048" y="19627"/>
                    </a:cubicBezTo>
                    <a:cubicBezTo>
                      <a:pt x="1102" y="18885"/>
                      <a:pt x="-139" y="16796"/>
                      <a:pt x="12" y="14550"/>
                    </a:cubicBezTo>
                    <a:cubicBezTo>
                      <a:pt x="156" y="12333"/>
                      <a:pt x="1665" y="10517"/>
                      <a:pt x="3673" y="10156"/>
                    </a:cubicBezTo>
                    <a:cubicBezTo>
                      <a:pt x="3673" y="10156"/>
                      <a:pt x="19297" y="7128"/>
                      <a:pt x="30993" y="4199"/>
                    </a:cubicBezTo>
                    <a:cubicBezTo>
                      <a:pt x="38439" y="2314"/>
                      <a:pt x="45983" y="908"/>
                      <a:pt x="53580" y="0"/>
                    </a:cubicBezTo>
                    <a:lnTo>
                      <a:pt x="53580" y="0"/>
                    </a:lnTo>
                    <a:cubicBezTo>
                      <a:pt x="60330" y="58"/>
                      <a:pt x="67035" y="1172"/>
                      <a:pt x="73490" y="3320"/>
                    </a:cubicBezTo>
                    <a:cubicBezTo>
                      <a:pt x="81856" y="5732"/>
                      <a:pt x="90400" y="7334"/>
                      <a:pt x="99024" y="8105"/>
                    </a:cubicBezTo>
                    <a:cubicBezTo>
                      <a:pt x="100989" y="8290"/>
                      <a:pt x="102596" y="9892"/>
                      <a:pt x="102953" y="12011"/>
                    </a:cubicBezTo>
                    <a:cubicBezTo>
                      <a:pt x="103301" y="14130"/>
                      <a:pt x="102364" y="16259"/>
                      <a:pt x="100631" y="17284"/>
                    </a:cubicBezTo>
                    <a:cubicBezTo>
                      <a:pt x="86114" y="24832"/>
                      <a:pt x="70187" y="28582"/>
                      <a:pt x="54117" y="28221"/>
                    </a:cubicBezTo>
                    <a:close/>
                    <a:moveTo>
                      <a:pt x="25547" y="15429"/>
                    </a:moveTo>
                    <a:cubicBezTo>
                      <a:pt x="43715" y="19530"/>
                      <a:pt x="62464" y="19530"/>
                      <a:pt x="80633" y="15429"/>
                    </a:cubicBezTo>
                    <a:cubicBezTo>
                      <a:pt x="77293" y="14853"/>
                      <a:pt x="74017" y="13964"/>
                      <a:pt x="70812" y="12792"/>
                    </a:cubicBezTo>
                    <a:cubicBezTo>
                      <a:pt x="65428" y="11005"/>
                      <a:pt x="59830" y="10087"/>
                      <a:pt x="54206" y="10058"/>
                    </a:cubicBezTo>
                    <a:cubicBezTo>
                      <a:pt x="47063" y="10947"/>
                      <a:pt x="39974" y="12255"/>
                      <a:pt x="32957" y="13964"/>
                    </a:cubicBezTo>
                    <a:close/>
                  </a:path>
                </a:pathLst>
              </a:custGeom>
              <a:solidFill>
                <a:srgbClr val="263238"/>
              </a:solidFill>
              <a:ln w="891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50BF54C1-F14C-585A-3E84-B62E12A7DA0E}"/>
                  </a:ext>
                </a:extLst>
              </p:cNvPr>
              <p:cNvSpPr/>
              <p:nvPr/>
            </p:nvSpPr>
            <p:spPr>
              <a:xfrm>
                <a:off x="9702396" y="3693533"/>
                <a:ext cx="15624" cy="23045"/>
              </a:xfrm>
              <a:custGeom>
                <a:avLst/>
                <a:gdLst>
                  <a:gd name="connsiteX0" fmla="*/ 15624 w 15624"/>
                  <a:gd name="connsiteY0" fmla="*/ 11523 h 23045"/>
                  <a:gd name="connsiteX1" fmla="*/ 7768 w 15624"/>
                  <a:gd name="connsiteY1" fmla="*/ 23045 h 23045"/>
                  <a:gd name="connsiteX2" fmla="*/ 0 w 15624"/>
                  <a:gd name="connsiteY2" fmla="*/ 11523 h 23045"/>
                  <a:gd name="connsiteX3" fmla="*/ 7768 w 15624"/>
                  <a:gd name="connsiteY3" fmla="*/ 0 h 23045"/>
                  <a:gd name="connsiteX4" fmla="*/ 15624 w 15624"/>
                  <a:gd name="connsiteY4" fmla="*/ 11523 h 2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4" h="23045">
                    <a:moveTo>
                      <a:pt x="15624" y="11523"/>
                    </a:moveTo>
                    <a:cubicBezTo>
                      <a:pt x="15624" y="17870"/>
                      <a:pt x="12142" y="23045"/>
                      <a:pt x="7768" y="23045"/>
                    </a:cubicBezTo>
                    <a:cubicBezTo>
                      <a:pt x="3393" y="23045"/>
                      <a:pt x="0" y="17870"/>
                      <a:pt x="0" y="11523"/>
                    </a:cubicBezTo>
                    <a:cubicBezTo>
                      <a:pt x="0" y="5175"/>
                      <a:pt x="3482" y="0"/>
                      <a:pt x="7768" y="0"/>
                    </a:cubicBezTo>
                    <a:cubicBezTo>
                      <a:pt x="12053" y="0"/>
                      <a:pt x="15624" y="5175"/>
                      <a:pt x="15624" y="11523"/>
                    </a:cubicBezTo>
                    <a:close/>
                  </a:path>
                </a:pathLst>
              </a:custGeom>
              <a:solidFill>
                <a:srgbClr val="263238"/>
              </a:solidFill>
              <a:ln w="891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76E11692-95AD-9F8D-A5D0-7D4DFC35D5C0}"/>
                  </a:ext>
                </a:extLst>
              </p:cNvPr>
              <p:cNvSpPr/>
              <p:nvPr/>
            </p:nvSpPr>
            <p:spPr>
              <a:xfrm>
                <a:off x="9789622" y="3693533"/>
                <a:ext cx="15624" cy="23045"/>
              </a:xfrm>
              <a:custGeom>
                <a:avLst/>
                <a:gdLst>
                  <a:gd name="connsiteX0" fmla="*/ 15624 w 15624"/>
                  <a:gd name="connsiteY0" fmla="*/ 11523 h 23045"/>
                  <a:gd name="connsiteX1" fmla="*/ 7857 w 15624"/>
                  <a:gd name="connsiteY1" fmla="*/ 23045 h 23045"/>
                  <a:gd name="connsiteX2" fmla="*/ 0 w 15624"/>
                  <a:gd name="connsiteY2" fmla="*/ 11523 h 23045"/>
                  <a:gd name="connsiteX3" fmla="*/ 7857 w 15624"/>
                  <a:gd name="connsiteY3" fmla="*/ 0 h 23045"/>
                  <a:gd name="connsiteX4" fmla="*/ 15624 w 15624"/>
                  <a:gd name="connsiteY4" fmla="*/ 11523 h 2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4" h="23045">
                    <a:moveTo>
                      <a:pt x="15624" y="11523"/>
                    </a:moveTo>
                    <a:cubicBezTo>
                      <a:pt x="15624" y="17870"/>
                      <a:pt x="12142" y="23045"/>
                      <a:pt x="7857" y="23045"/>
                    </a:cubicBezTo>
                    <a:cubicBezTo>
                      <a:pt x="3571" y="23045"/>
                      <a:pt x="0" y="17870"/>
                      <a:pt x="0" y="11523"/>
                    </a:cubicBezTo>
                    <a:cubicBezTo>
                      <a:pt x="0" y="5175"/>
                      <a:pt x="3571" y="0"/>
                      <a:pt x="7857" y="0"/>
                    </a:cubicBezTo>
                    <a:cubicBezTo>
                      <a:pt x="12142" y="0"/>
                      <a:pt x="15624" y="5175"/>
                      <a:pt x="15624" y="11523"/>
                    </a:cubicBezTo>
                    <a:close/>
                  </a:path>
                </a:pathLst>
              </a:custGeom>
              <a:solidFill>
                <a:srgbClr val="263238"/>
              </a:solidFill>
              <a:ln w="891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53F1A921-C6D3-6D60-6BE1-2EE7D19791B5}"/>
                  </a:ext>
                </a:extLst>
              </p:cNvPr>
              <p:cNvSpPr/>
              <p:nvPr/>
            </p:nvSpPr>
            <p:spPr>
              <a:xfrm>
                <a:off x="9656952" y="3646759"/>
                <a:ext cx="95172" cy="104095"/>
              </a:xfrm>
              <a:custGeom>
                <a:avLst/>
                <a:gdLst>
                  <a:gd name="connsiteX0" fmla="*/ 47497 w 95172"/>
                  <a:gd name="connsiteY0" fmla="*/ 104095 h 104095"/>
                  <a:gd name="connsiteX1" fmla="*/ 0 w 95172"/>
                  <a:gd name="connsiteY1" fmla="*/ 51950 h 104095"/>
                  <a:gd name="connsiteX2" fmla="*/ 47675 w 95172"/>
                  <a:gd name="connsiteY2" fmla="*/ 0 h 104095"/>
                  <a:gd name="connsiteX3" fmla="*/ 95172 w 95172"/>
                  <a:gd name="connsiteY3" fmla="*/ 52048 h 104095"/>
                  <a:gd name="connsiteX4" fmla="*/ 47586 w 95172"/>
                  <a:gd name="connsiteY4" fmla="*/ 104095 h 104095"/>
                  <a:gd name="connsiteX5" fmla="*/ 47497 w 95172"/>
                  <a:gd name="connsiteY5" fmla="*/ 104095 h 104095"/>
                  <a:gd name="connsiteX6" fmla="*/ 47497 w 95172"/>
                  <a:gd name="connsiteY6" fmla="*/ 9765 h 104095"/>
                  <a:gd name="connsiteX7" fmla="*/ 8928 w 95172"/>
                  <a:gd name="connsiteY7" fmla="*/ 52145 h 104095"/>
                  <a:gd name="connsiteX8" fmla="*/ 47675 w 95172"/>
                  <a:gd name="connsiteY8" fmla="*/ 94330 h 104095"/>
                  <a:gd name="connsiteX9" fmla="*/ 86244 w 95172"/>
                  <a:gd name="connsiteY9" fmla="*/ 52048 h 104095"/>
                  <a:gd name="connsiteX10" fmla="*/ 47586 w 95172"/>
                  <a:gd name="connsiteY10" fmla="*/ 9765 h 104095"/>
                  <a:gd name="connsiteX11" fmla="*/ 47497 w 95172"/>
                  <a:gd name="connsiteY11" fmla="*/ 9765 h 1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172" h="104095">
                    <a:moveTo>
                      <a:pt x="47497" y="104095"/>
                    </a:moveTo>
                    <a:cubicBezTo>
                      <a:pt x="21213" y="104036"/>
                      <a:pt x="-45" y="80698"/>
                      <a:pt x="0" y="51950"/>
                    </a:cubicBezTo>
                    <a:cubicBezTo>
                      <a:pt x="53" y="23202"/>
                      <a:pt x="21392" y="-58"/>
                      <a:pt x="47675" y="0"/>
                    </a:cubicBezTo>
                    <a:cubicBezTo>
                      <a:pt x="73924" y="59"/>
                      <a:pt x="95172" y="23338"/>
                      <a:pt x="95172" y="52048"/>
                    </a:cubicBezTo>
                    <a:cubicBezTo>
                      <a:pt x="95172" y="80796"/>
                      <a:pt x="73870" y="104095"/>
                      <a:pt x="47586" y="104095"/>
                    </a:cubicBezTo>
                    <a:cubicBezTo>
                      <a:pt x="47559" y="104095"/>
                      <a:pt x="47524" y="104095"/>
                      <a:pt x="47497" y="104095"/>
                    </a:cubicBezTo>
                    <a:close/>
                    <a:moveTo>
                      <a:pt x="47497" y="9765"/>
                    </a:moveTo>
                    <a:cubicBezTo>
                      <a:pt x="26150" y="9824"/>
                      <a:pt x="8883" y="28797"/>
                      <a:pt x="8928" y="52145"/>
                    </a:cubicBezTo>
                    <a:cubicBezTo>
                      <a:pt x="8981" y="75493"/>
                      <a:pt x="26329" y="94379"/>
                      <a:pt x="47675" y="94330"/>
                    </a:cubicBezTo>
                    <a:cubicBezTo>
                      <a:pt x="68987" y="94271"/>
                      <a:pt x="86244" y="75357"/>
                      <a:pt x="86244" y="52048"/>
                    </a:cubicBezTo>
                    <a:cubicBezTo>
                      <a:pt x="86244" y="28699"/>
                      <a:pt x="68933" y="9765"/>
                      <a:pt x="47586" y="9765"/>
                    </a:cubicBezTo>
                    <a:cubicBezTo>
                      <a:pt x="47559" y="9765"/>
                      <a:pt x="47524" y="9765"/>
                      <a:pt x="47497" y="9765"/>
                    </a:cubicBezTo>
                    <a:close/>
                  </a:path>
                </a:pathLst>
              </a:custGeom>
              <a:solidFill>
                <a:srgbClr val="263238"/>
              </a:solidFill>
              <a:ln w="891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F8D52C11-F515-73DD-CEBC-0CB28893D64D}"/>
                  </a:ext>
                </a:extLst>
              </p:cNvPr>
              <p:cNvSpPr/>
              <p:nvPr/>
            </p:nvSpPr>
            <p:spPr>
              <a:xfrm>
                <a:off x="9759803" y="3646759"/>
                <a:ext cx="95172" cy="104095"/>
              </a:xfrm>
              <a:custGeom>
                <a:avLst/>
                <a:gdLst>
                  <a:gd name="connsiteX0" fmla="*/ 47497 w 95172"/>
                  <a:gd name="connsiteY0" fmla="*/ 104095 h 104095"/>
                  <a:gd name="connsiteX1" fmla="*/ 0 w 95172"/>
                  <a:gd name="connsiteY1" fmla="*/ 51950 h 104095"/>
                  <a:gd name="connsiteX2" fmla="*/ 47675 w 95172"/>
                  <a:gd name="connsiteY2" fmla="*/ 0 h 104095"/>
                  <a:gd name="connsiteX3" fmla="*/ 95172 w 95172"/>
                  <a:gd name="connsiteY3" fmla="*/ 52048 h 104095"/>
                  <a:gd name="connsiteX4" fmla="*/ 47586 w 95172"/>
                  <a:gd name="connsiteY4" fmla="*/ 104095 h 104095"/>
                  <a:gd name="connsiteX5" fmla="*/ 47497 w 95172"/>
                  <a:gd name="connsiteY5" fmla="*/ 104095 h 104095"/>
                  <a:gd name="connsiteX6" fmla="*/ 47497 w 95172"/>
                  <a:gd name="connsiteY6" fmla="*/ 9765 h 104095"/>
                  <a:gd name="connsiteX7" fmla="*/ 8928 w 95172"/>
                  <a:gd name="connsiteY7" fmla="*/ 52145 h 104095"/>
                  <a:gd name="connsiteX8" fmla="*/ 47675 w 95172"/>
                  <a:gd name="connsiteY8" fmla="*/ 94330 h 104095"/>
                  <a:gd name="connsiteX9" fmla="*/ 86244 w 95172"/>
                  <a:gd name="connsiteY9" fmla="*/ 52048 h 104095"/>
                  <a:gd name="connsiteX10" fmla="*/ 47586 w 95172"/>
                  <a:gd name="connsiteY10" fmla="*/ 9765 h 104095"/>
                  <a:gd name="connsiteX11" fmla="*/ 47497 w 95172"/>
                  <a:gd name="connsiteY11" fmla="*/ 9765 h 1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172" h="104095">
                    <a:moveTo>
                      <a:pt x="47497" y="104095"/>
                    </a:moveTo>
                    <a:cubicBezTo>
                      <a:pt x="21213" y="104036"/>
                      <a:pt x="-54" y="80698"/>
                      <a:pt x="0" y="51950"/>
                    </a:cubicBezTo>
                    <a:cubicBezTo>
                      <a:pt x="44" y="23202"/>
                      <a:pt x="21392" y="-58"/>
                      <a:pt x="47675" y="0"/>
                    </a:cubicBezTo>
                    <a:cubicBezTo>
                      <a:pt x="73924" y="59"/>
                      <a:pt x="95172" y="23338"/>
                      <a:pt x="95172" y="52048"/>
                    </a:cubicBezTo>
                    <a:cubicBezTo>
                      <a:pt x="95172" y="80796"/>
                      <a:pt x="73870" y="104095"/>
                      <a:pt x="47586" y="104095"/>
                    </a:cubicBezTo>
                    <a:cubicBezTo>
                      <a:pt x="47559" y="104095"/>
                      <a:pt x="47524" y="104095"/>
                      <a:pt x="47497" y="104095"/>
                    </a:cubicBezTo>
                    <a:close/>
                    <a:moveTo>
                      <a:pt x="47497" y="9765"/>
                    </a:moveTo>
                    <a:cubicBezTo>
                      <a:pt x="26150" y="9824"/>
                      <a:pt x="8874" y="28797"/>
                      <a:pt x="8928" y="52145"/>
                    </a:cubicBezTo>
                    <a:cubicBezTo>
                      <a:pt x="8972" y="75493"/>
                      <a:pt x="26329" y="94379"/>
                      <a:pt x="47675" y="94330"/>
                    </a:cubicBezTo>
                    <a:cubicBezTo>
                      <a:pt x="68987" y="94271"/>
                      <a:pt x="86244" y="75357"/>
                      <a:pt x="86244" y="52048"/>
                    </a:cubicBezTo>
                    <a:cubicBezTo>
                      <a:pt x="86244" y="28699"/>
                      <a:pt x="68933" y="9765"/>
                      <a:pt x="47586" y="9765"/>
                    </a:cubicBezTo>
                    <a:cubicBezTo>
                      <a:pt x="47559" y="9765"/>
                      <a:pt x="47524" y="9765"/>
                      <a:pt x="47497" y="9765"/>
                    </a:cubicBezTo>
                    <a:close/>
                  </a:path>
                </a:pathLst>
              </a:custGeom>
              <a:solidFill>
                <a:srgbClr val="263238"/>
              </a:solidFill>
              <a:ln w="891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904C854D-FAA9-EC84-75B2-62B7E860EA87}"/>
                  </a:ext>
                </a:extLst>
              </p:cNvPr>
              <p:cNvSpPr/>
              <p:nvPr/>
            </p:nvSpPr>
            <p:spPr>
              <a:xfrm>
                <a:off x="9647935"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CFEAA2ED-9276-62A3-5CBB-60E942547982}"/>
                  </a:ext>
                </a:extLst>
              </p:cNvPr>
              <p:cNvSpPr/>
              <p:nvPr/>
            </p:nvSpPr>
            <p:spPr>
              <a:xfrm>
                <a:off x="9747125"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3A51B006-37F1-E38D-1EDC-A6799976A1EB}"/>
                  </a:ext>
                </a:extLst>
              </p:cNvPr>
              <p:cNvSpPr/>
              <p:nvPr/>
            </p:nvSpPr>
            <p:spPr>
              <a:xfrm>
                <a:off x="9846226" y="3693924"/>
                <a:ext cx="17856" cy="9765"/>
              </a:xfrm>
              <a:custGeom>
                <a:avLst/>
                <a:gdLst>
                  <a:gd name="connsiteX0" fmla="*/ 13392 w 17856"/>
                  <a:gd name="connsiteY0" fmla="*/ 9765 h 9765"/>
                  <a:gd name="connsiteX1" fmla="*/ 4464 w 17856"/>
                  <a:gd name="connsiteY1" fmla="*/ 9765 h 9765"/>
                  <a:gd name="connsiteX2" fmla="*/ 0 w 17856"/>
                  <a:gd name="connsiteY2" fmla="*/ 4883 h 9765"/>
                  <a:gd name="connsiteX3" fmla="*/ 4464 w 17856"/>
                  <a:gd name="connsiteY3" fmla="*/ 0 h 9765"/>
                  <a:gd name="connsiteX4" fmla="*/ 13392 w 17856"/>
                  <a:gd name="connsiteY4" fmla="*/ 0 h 9765"/>
                  <a:gd name="connsiteX5" fmla="*/ 17856 w 17856"/>
                  <a:gd name="connsiteY5" fmla="*/ 4883 h 9765"/>
                  <a:gd name="connsiteX6" fmla="*/ 13392 w 17856"/>
                  <a:gd name="connsiteY6" fmla="*/ 9765 h 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6" h="9765">
                    <a:moveTo>
                      <a:pt x="13392" y="9765"/>
                    </a:moveTo>
                    <a:lnTo>
                      <a:pt x="4464" y="9765"/>
                    </a:lnTo>
                    <a:cubicBezTo>
                      <a:pt x="2000" y="9765"/>
                      <a:pt x="0" y="7578"/>
                      <a:pt x="0" y="4883"/>
                    </a:cubicBezTo>
                    <a:cubicBezTo>
                      <a:pt x="0" y="2187"/>
                      <a:pt x="2000" y="0"/>
                      <a:pt x="4464" y="0"/>
                    </a:cubicBezTo>
                    <a:lnTo>
                      <a:pt x="13392" y="0"/>
                    </a:lnTo>
                    <a:cubicBezTo>
                      <a:pt x="15856" y="0"/>
                      <a:pt x="17856" y="2187"/>
                      <a:pt x="17856" y="4883"/>
                    </a:cubicBezTo>
                    <a:cubicBezTo>
                      <a:pt x="17856" y="7578"/>
                      <a:pt x="15856" y="9765"/>
                      <a:pt x="13392" y="9765"/>
                    </a:cubicBezTo>
                    <a:close/>
                  </a:path>
                </a:pathLst>
              </a:custGeom>
              <a:solidFill>
                <a:srgbClr val="263238"/>
              </a:solidFill>
              <a:ln w="891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F8794866-E326-F0AE-D0BA-FEF19CC24B1D}"/>
                  </a:ext>
                </a:extLst>
              </p:cNvPr>
              <p:cNvSpPr/>
              <p:nvPr/>
            </p:nvSpPr>
            <p:spPr>
              <a:xfrm>
                <a:off x="9667922" y="3636319"/>
                <a:ext cx="58739" cy="21180"/>
              </a:xfrm>
              <a:custGeom>
                <a:avLst/>
                <a:gdLst>
                  <a:gd name="connsiteX0" fmla="*/ 4386 w 58739"/>
                  <a:gd name="connsiteY0" fmla="*/ 21181 h 21180"/>
                  <a:gd name="connsiteX1" fmla="*/ 3 w 58739"/>
                  <a:gd name="connsiteY1" fmla="*/ 16025 h 21180"/>
                  <a:gd name="connsiteX2" fmla="*/ 1083 w 58739"/>
                  <a:gd name="connsiteY2" fmla="*/ 12978 h 21180"/>
                  <a:gd name="connsiteX3" fmla="*/ 55990 w 58739"/>
                  <a:gd name="connsiteY3" fmla="*/ 6924 h 21180"/>
                  <a:gd name="connsiteX4" fmla="*/ 58392 w 58739"/>
                  <a:gd name="connsiteY4" fmla="*/ 13310 h 21180"/>
                  <a:gd name="connsiteX5" fmla="*/ 52562 w 58739"/>
                  <a:gd name="connsiteY5" fmla="*/ 15937 h 21180"/>
                  <a:gd name="connsiteX6" fmla="*/ 51973 w 58739"/>
                  <a:gd name="connsiteY6" fmla="*/ 15615 h 21180"/>
                  <a:gd name="connsiteX7" fmla="*/ 7333 w 58739"/>
                  <a:gd name="connsiteY7" fmla="*/ 19618 h 21180"/>
                  <a:gd name="connsiteX8" fmla="*/ 4386 w 58739"/>
                  <a:gd name="connsiteY8" fmla="*/ 21181 h 21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39" h="21180">
                    <a:moveTo>
                      <a:pt x="4386" y="21181"/>
                    </a:moveTo>
                    <a:cubicBezTo>
                      <a:pt x="1869" y="21083"/>
                      <a:pt x="-86" y="18769"/>
                      <a:pt x="3" y="16025"/>
                    </a:cubicBezTo>
                    <a:cubicBezTo>
                      <a:pt x="38" y="14902"/>
                      <a:pt x="423" y="13828"/>
                      <a:pt x="1083" y="12978"/>
                    </a:cubicBezTo>
                    <a:cubicBezTo>
                      <a:pt x="1083" y="12978"/>
                      <a:pt x="22153" y="-11630"/>
                      <a:pt x="55990" y="6924"/>
                    </a:cubicBezTo>
                    <a:cubicBezTo>
                      <a:pt x="58267" y="7959"/>
                      <a:pt x="59347" y="10820"/>
                      <a:pt x="58392" y="13310"/>
                    </a:cubicBezTo>
                    <a:cubicBezTo>
                      <a:pt x="57445" y="15800"/>
                      <a:pt x="54830" y="16972"/>
                      <a:pt x="52562" y="15937"/>
                    </a:cubicBezTo>
                    <a:cubicBezTo>
                      <a:pt x="52357" y="15849"/>
                      <a:pt x="52160" y="15742"/>
                      <a:pt x="51973" y="15615"/>
                    </a:cubicBezTo>
                    <a:cubicBezTo>
                      <a:pt x="24385" y="577"/>
                      <a:pt x="8404" y="18837"/>
                      <a:pt x="7333" y="19618"/>
                    </a:cubicBezTo>
                    <a:cubicBezTo>
                      <a:pt x="6556" y="20517"/>
                      <a:pt x="5512" y="21073"/>
                      <a:pt x="4386" y="21181"/>
                    </a:cubicBezTo>
                    <a:close/>
                  </a:path>
                </a:pathLst>
              </a:custGeom>
              <a:solidFill>
                <a:srgbClr val="263238"/>
              </a:solidFill>
              <a:ln w="891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CA47863E-6F58-DD5E-B7C1-DD9AFAF6318D}"/>
                  </a:ext>
                </a:extLst>
              </p:cNvPr>
              <p:cNvSpPr/>
              <p:nvPr/>
            </p:nvSpPr>
            <p:spPr>
              <a:xfrm>
                <a:off x="9778057" y="3640414"/>
                <a:ext cx="61375" cy="19137"/>
              </a:xfrm>
              <a:custGeom>
                <a:avLst/>
                <a:gdLst>
                  <a:gd name="connsiteX0" fmla="*/ 56830 w 61375"/>
                  <a:gd name="connsiteY0" fmla="*/ 19137 h 19137"/>
                  <a:gd name="connsiteX1" fmla="*/ 54242 w 61375"/>
                  <a:gd name="connsiteY1" fmla="*/ 18258 h 19137"/>
                  <a:gd name="connsiteX2" fmla="*/ 6834 w 61375"/>
                  <a:gd name="connsiteY2" fmla="*/ 16305 h 19137"/>
                  <a:gd name="connsiteX3" fmla="*/ 674 w 61375"/>
                  <a:gd name="connsiteY3" fmla="*/ 14840 h 19137"/>
                  <a:gd name="connsiteX4" fmla="*/ 2012 w 61375"/>
                  <a:gd name="connsiteY4" fmla="*/ 8102 h 19137"/>
                  <a:gd name="connsiteX5" fmla="*/ 59331 w 61375"/>
                  <a:gd name="connsiteY5" fmla="*/ 10153 h 19137"/>
                  <a:gd name="connsiteX6" fmla="*/ 60661 w 61375"/>
                  <a:gd name="connsiteY6" fmla="*/ 16900 h 19137"/>
                  <a:gd name="connsiteX7" fmla="*/ 56830 w 61375"/>
                  <a:gd name="connsiteY7" fmla="*/ 19137 h 1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75" h="19137">
                    <a:moveTo>
                      <a:pt x="56830" y="19137"/>
                    </a:moveTo>
                    <a:cubicBezTo>
                      <a:pt x="55911" y="19137"/>
                      <a:pt x="55009" y="18824"/>
                      <a:pt x="54242" y="18258"/>
                    </a:cubicBezTo>
                    <a:cubicBezTo>
                      <a:pt x="40144" y="7526"/>
                      <a:pt x="21627" y="6764"/>
                      <a:pt x="6834" y="16305"/>
                    </a:cubicBezTo>
                    <a:cubicBezTo>
                      <a:pt x="4763" y="17760"/>
                      <a:pt x="2004" y="17106"/>
                      <a:pt x="674" y="14840"/>
                    </a:cubicBezTo>
                    <a:cubicBezTo>
                      <a:pt x="-603" y="12565"/>
                      <a:pt x="-14" y="9596"/>
                      <a:pt x="2012" y="8102"/>
                    </a:cubicBezTo>
                    <a:cubicBezTo>
                      <a:pt x="19868" y="-3401"/>
                      <a:pt x="42198" y="-2600"/>
                      <a:pt x="59331" y="10153"/>
                    </a:cubicBezTo>
                    <a:cubicBezTo>
                      <a:pt x="61402" y="11618"/>
                      <a:pt x="62000" y="14635"/>
                      <a:pt x="60661" y="16900"/>
                    </a:cubicBezTo>
                    <a:cubicBezTo>
                      <a:pt x="59822" y="18326"/>
                      <a:pt x="58375" y="19166"/>
                      <a:pt x="56830" y="19137"/>
                    </a:cubicBezTo>
                    <a:close/>
                  </a:path>
                </a:pathLst>
              </a:custGeom>
              <a:solidFill>
                <a:srgbClr val="263238"/>
              </a:solidFill>
              <a:ln w="891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7E7460C9-AC29-D910-D5D9-A2F0F992F3CA}"/>
                  </a:ext>
                </a:extLst>
              </p:cNvPr>
              <p:cNvSpPr/>
              <p:nvPr/>
            </p:nvSpPr>
            <p:spPr>
              <a:xfrm>
                <a:off x="9914614" y="4379817"/>
                <a:ext cx="217118" cy="76980"/>
              </a:xfrm>
              <a:custGeom>
                <a:avLst/>
                <a:gdLst>
                  <a:gd name="connsiteX0" fmla="*/ 156061 w 217118"/>
                  <a:gd name="connsiteY0" fmla="*/ 0 h 76980"/>
                  <a:gd name="connsiteX1" fmla="*/ 84637 w 217118"/>
                  <a:gd name="connsiteY1" fmla="*/ 34373 h 76980"/>
                  <a:gd name="connsiteX2" fmla="*/ 33212 w 217118"/>
                  <a:gd name="connsiteY2" fmla="*/ 20311 h 76980"/>
                  <a:gd name="connsiteX3" fmla="*/ 0 w 217118"/>
                  <a:gd name="connsiteY3" fmla="*/ 43552 h 76980"/>
                  <a:gd name="connsiteX4" fmla="*/ 47497 w 217118"/>
                  <a:gd name="connsiteY4" fmla="*/ 65523 h 76980"/>
                  <a:gd name="connsiteX5" fmla="*/ 101779 w 217118"/>
                  <a:gd name="connsiteY5" fmla="*/ 76460 h 76980"/>
                  <a:gd name="connsiteX6" fmla="*/ 211772 w 217118"/>
                  <a:gd name="connsiteY6" fmla="*/ 76460 h 76980"/>
                  <a:gd name="connsiteX7" fmla="*/ 215701 w 217118"/>
                  <a:gd name="connsiteY7" fmla="*/ 50387 h 76980"/>
                  <a:gd name="connsiteX8" fmla="*/ 200344 w 217118"/>
                  <a:gd name="connsiteY8" fmla="*/ 4687 h 7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118" h="76980">
                    <a:moveTo>
                      <a:pt x="156061" y="0"/>
                    </a:moveTo>
                    <a:cubicBezTo>
                      <a:pt x="137491" y="4687"/>
                      <a:pt x="84637" y="34373"/>
                      <a:pt x="84637" y="34373"/>
                    </a:cubicBezTo>
                    <a:lnTo>
                      <a:pt x="33212" y="20311"/>
                    </a:lnTo>
                    <a:lnTo>
                      <a:pt x="0" y="43552"/>
                    </a:lnTo>
                    <a:cubicBezTo>
                      <a:pt x="14803" y="53288"/>
                      <a:pt x="30793" y="60689"/>
                      <a:pt x="47497" y="65523"/>
                    </a:cubicBezTo>
                    <a:cubicBezTo>
                      <a:pt x="68924" y="70210"/>
                      <a:pt x="97494" y="75288"/>
                      <a:pt x="101779" y="76460"/>
                    </a:cubicBezTo>
                    <a:cubicBezTo>
                      <a:pt x="106065" y="77632"/>
                      <a:pt x="211772" y="76460"/>
                      <a:pt x="211772" y="76460"/>
                    </a:cubicBezTo>
                    <a:cubicBezTo>
                      <a:pt x="217058" y="69068"/>
                      <a:pt x="218540" y="59244"/>
                      <a:pt x="215701" y="50387"/>
                    </a:cubicBezTo>
                    <a:cubicBezTo>
                      <a:pt x="211531" y="34793"/>
                      <a:pt x="206397" y="19520"/>
                      <a:pt x="200344" y="4687"/>
                    </a:cubicBezTo>
                  </a:path>
                </a:pathLst>
              </a:custGeom>
              <a:solidFill>
                <a:srgbClr val="C4C4C4"/>
              </a:solidFill>
              <a:ln w="891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3BFCCB46-7476-58B6-15FC-45B473123ACF}"/>
                  </a:ext>
                </a:extLst>
              </p:cNvPr>
              <p:cNvSpPr/>
              <p:nvPr/>
            </p:nvSpPr>
            <p:spPr>
              <a:xfrm>
                <a:off x="9909790" y="4374922"/>
                <a:ext cx="226352" cy="87155"/>
              </a:xfrm>
              <a:custGeom>
                <a:avLst/>
                <a:gdLst>
                  <a:gd name="connsiteX0" fmla="*/ 140530 w 226352"/>
                  <a:gd name="connsiteY0" fmla="*/ 87019 h 87155"/>
                  <a:gd name="connsiteX1" fmla="*/ 104818 w 226352"/>
                  <a:gd name="connsiteY1" fmla="*/ 86043 h 87155"/>
                  <a:gd name="connsiteX2" fmla="*/ 83480 w 226352"/>
                  <a:gd name="connsiteY2" fmla="*/ 81649 h 87155"/>
                  <a:gd name="connsiteX3" fmla="*/ 51161 w 226352"/>
                  <a:gd name="connsiteY3" fmla="*/ 75204 h 87155"/>
                  <a:gd name="connsiteX4" fmla="*/ 2146 w 226352"/>
                  <a:gd name="connsiteY4" fmla="*/ 52646 h 87155"/>
                  <a:gd name="connsiteX5" fmla="*/ 3 w 226352"/>
                  <a:gd name="connsiteY5" fmla="*/ 48545 h 87155"/>
                  <a:gd name="connsiteX6" fmla="*/ 2057 w 226352"/>
                  <a:gd name="connsiteY6" fmla="*/ 44346 h 87155"/>
                  <a:gd name="connsiteX7" fmla="*/ 35269 w 226352"/>
                  <a:gd name="connsiteY7" fmla="*/ 21008 h 87155"/>
                  <a:gd name="connsiteX8" fmla="*/ 38751 w 226352"/>
                  <a:gd name="connsiteY8" fmla="*/ 20422 h 87155"/>
                  <a:gd name="connsiteX9" fmla="*/ 88569 w 226352"/>
                  <a:gd name="connsiteY9" fmla="*/ 33995 h 87155"/>
                  <a:gd name="connsiteX10" fmla="*/ 159547 w 226352"/>
                  <a:gd name="connsiteY10" fmla="*/ 111 h 87155"/>
                  <a:gd name="connsiteX11" fmla="*/ 164903 w 226352"/>
                  <a:gd name="connsiteY11" fmla="*/ 3724 h 87155"/>
                  <a:gd name="connsiteX12" fmla="*/ 161547 w 226352"/>
                  <a:gd name="connsiteY12" fmla="*/ 9573 h 87155"/>
                  <a:gd name="connsiteX13" fmla="*/ 161511 w 226352"/>
                  <a:gd name="connsiteY13" fmla="*/ 9583 h 87155"/>
                  <a:gd name="connsiteX14" fmla="*/ 91158 w 226352"/>
                  <a:gd name="connsiteY14" fmla="*/ 43565 h 87155"/>
                  <a:gd name="connsiteX15" fmla="*/ 88033 w 226352"/>
                  <a:gd name="connsiteY15" fmla="*/ 43565 h 87155"/>
                  <a:gd name="connsiteX16" fmla="*/ 38840 w 226352"/>
                  <a:gd name="connsiteY16" fmla="*/ 30773 h 87155"/>
                  <a:gd name="connsiteX17" fmla="*/ 13485 w 226352"/>
                  <a:gd name="connsiteY17" fmla="*/ 48643 h 87155"/>
                  <a:gd name="connsiteX18" fmla="*/ 53214 w 226352"/>
                  <a:gd name="connsiteY18" fmla="*/ 66025 h 87155"/>
                  <a:gd name="connsiteX19" fmla="*/ 85355 w 226352"/>
                  <a:gd name="connsiteY19" fmla="*/ 72469 h 87155"/>
                  <a:gd name="connsiteX20" fmla="*/ 108032 w 226352"/>
                  <a:gd name="connsiteY20" fmla="*/ 77157 h 87155"/>
                  <a:gd name="connsiteX21" fmla="*/ 214365 w 226352"/>
                  <a:gd name="connsiteY21" fmla="*/ 77157 h 87155"/>
                  <a:gd name="connsiteX22" fmla="*/ 216150 w 226352"/>
                  <a:gd name="connsiteY22" fmla="*/ 57041 h 87155"/>
                  <a:gd name="connsiteX23" fmla="*/ 201062 w 226352"/>
                  <a:gd name="connsiteY23" fmla="*/ 12122 h 87155"/>
                  <a:gd name="connsiteX24" fmla="*/ 203356 w 226352"/>
                  <a:gd name="connsiteY24" fmla="*/ 5687 h 87155"/>
                  <a:gd name="connsiteX25" fmla="*/ 203383 w 226352"/>
                  <a:gd name="connsiteY25" fmla="*/ 5677 h 87155"/>
                  <a:gd name="connsiteX26" fmla="*/ 209276 w 226352"/>
                  <a:gd name="connsiteY26" fmla="*/ 8118 h 87155"/>
                  <a:gd name="connsiteX27" fmla="*/ 224810 w 226352"/>
                  <a:gd name="connsiteY27" fmla="*/ 54697 h 87155"/>
                  <a:gd name="connsiteX28" fmla="*/ 219721 w 226352"/>
                  <a:gd name="connsiteY28" fmla="*/ 85457 h 87155"/>
                  <a:gd name="connsiteX29" fmla="*/ 216597 w 226352"/>
                  <a:gd name="connsiteY29" fmla="*/ 86824 h 87155"/>
                  <a:gd name="connsiteX30" fmla="*/ 140530 w 226352"/>
                  <a:gd name="connsiteY30" fmla="*/ 87019 h 8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6352" h="87155">
                    <a:moveTo>
                      <a:pt x="140530" y="87019"/>
                    </a:moveTo>
                    <a:cubicBezTo>
                      <a:pt x="128620" y="87371"/>
                      <a:pt x="116701" y="87039"/>
                      <a:pt x="104818" y="86043"/>
                    </a:cubicBezTo>
                    <a:cubicBezTo>
                      <a:pt x="102943" y="85359"/>
                      <a:pt x="93033" y="83504"/>
                      <a:pt x="83480" y="81649"/>
                    </a:cubicBezTo>
                    <a:cubicBezTo>
                      <a:pt x="73927" y="79793"/>
                      <a:pt x="61428" y="77547"/>
                      <a:pt x="51161" y="75204"/>
                    </a:cubicBezTo>
                    <a:cubicBezTo>
                      <a:pt x="33921" y="70282"/>
                      <a:pt x="17413" y="62685"/>
                      <a:pt x="2146" y="52646"/>
                    </a:cubicBezTo>
                    <a:cubicBezTo>
                      <a:pt x="825" y="51787"/>
                      <a:pt x="12" y="50225"/>
                      <a:pt x="3" y="48545"/>
                    </a:cubicBezTo>
                    <a:cubicBezTo>
                      <a:pt x="-59" y="46836"/>
                      <a:pt x="727" y="45235"/>
                      <a:pt x="2057" y="44346"/>
                    </a:cubicBezTo>
                    <a:lnTo>
                      <a:pt x="35269" y="21008"/>
                    </a:lnTo>
                    <a:cubicBezTo>
                      <a:pt x="36323" y="20344"/>
                      <a:pt x="37563" y="20129"/>
                      <a:pt x="38751" y="20422"/>
                    </a:cubicBezTo>
                    <a:lnTo>
                      <a:pt x="88569" y="33995"/>
                    </a:lnTo>
                    <a:cubicBezTo>
                      <a:pt x="97497" y="29113"/>
                      <a:pt x="142137" y="4700"/>
                      <a:pt x="159547" y="111"/>
                    </a:cubicBezTo>
                    <a:cubicBezTo>
                      <a:pt x="161930" y="-446"/>
                      <a:pt x="164288" y="1146"/>
                      <a:pt x="164903" y="3724"/>
                    </a:cubicBezTo>
                    <a:cubicBezTo>
                      <a:pt x="165457" y="6351"/>
                      <a:pt x="163948" y="8968"/>
                      <a:pt x="161547" y="9573"/>
                    </a:cubicBezTo>
                    <a:cubicBezTo>
                      <a:pt x="161537" y="9573"/>
                      <a:pt x="161520" y="9583"/>
                      <a:pt x="161511" y="9583"/>
                    </a:cubicBezTo>
                    <a:cubicBezTo>
                      <a:pt x="143655" y="14075"/>
                      <a:pt x="91694" y="43272"/>
                      <a:pt x="91158" y="43565"/>
                    </a:cubicBezTo>
                    <a:cubicBezTo>
                      <a:pt x="90158" y="44005"/>
                      <a:pt x="89033" y="44005"/>
                      <a:pt x="88033" y="43565"/>
                    </a:cubicBezTo>
                    <a:lnTo>
                      <a:pt x="38840" y="30773"/>
                    </a:lnTo>
                    <a:lnTo>
                      <a:pt x="13485" y="48643"/>
                    </a:lnTo>
                    <a:cubicBezTo>
                      <a:pt x="25939" y="56396"/>
                      <a:pt x="39304" y="62246"/>
                      <a:pt x="53214" y="66025"/>
                    </a:cubicBezTo>
                    <a:cubicBezTo>
                      <a:pt x="63481" y="68271"/>
                      <a:pt x="75356" y="70517"/>
                      <a:pt x="85355" y="72469"/>
                    </a:cubicBezTo>
                    <a:cubicBezTo>
                      <a:pt x="98568" y="74911"/>
                      <a:pt x="105621" y="76278"/>
                      <a:pt x="108032" y="77157"/>
                    </a:cubicBezTo>
                    <a:cubicBezTo>
                      <a:pt x="112675" y="78036"/>
                      <a:pt x="174813" y="77157"/>
                      <a:pt x="214365" y="77157"/>
                    </a:cubicBezTo>
                    <a:cubicBezTo>
                      <a:pt x="217436" y="70995"/>
                      <a:pt x="218088" y="63730"/>
                      <a:pt x="216150" y="57041"/>
                    </a:cubicBezTo>
                    <a:cubicBezTo>
                      <a:pt x="212052" y="41710"/>
                      <a:pt x="207008" y="26711"/>
                      <a:pt x="201062" y="12122"/>
                    </a:cubicBezTo>
                    <a:cubicBezTo>
                      <a:pt x="200071" y="9651"/>
                      <a:pt x="201098" y="6771"/>
                      <a:pt x="203356" y="5687"/>
                    </a:cubicBezTo>
                    <a:cubicBezTo>
                      <a:pt x="203366" y="5687"/>
                      <a:pt x="203374" y="5677"/>
                      <a:pt x="203383" y="5677"/>
                    </a:cubicBezTo>
                    <a:cubicBezTo>
                      <a:pt x="205633" y="4632"/>
                      <a:pt x="208231" y="5706"/>
                      <a:pt x="209276" y="8118"/>
                    </a:cubicBezTo>
                    <a:cubicBezTo>
                      <a:pt x="215436" y="23234"/>
                      <a:pt x="220623" y="38800"/>
                      <a:pt x="224810" y="54697"/>
                    </a:cubicBezTo>
                    <a:cubicBezTo>
                      <a:pt x="228042" y="65224"/>
                      <a:pt x="226123" y="76835"/>
                      <a:pt x="219721" y="85457"/>
                    </a:cubicBezTo>
                    <a:cubicBezTo>
                      <a:pt x="218882" y="86346"/>
                      <a:pt x="217758" y="86834"/>
                      <a:pt x="216597" y="86824"/>
                    </a:cubicBezTo>
                    <a:cubicBezTo>
                      <a:pt x="194634" y="86629"/>
                      <a:pt x="164100" y="87019"/>
                      <a:pt x="140530" y="87019"/>
                    </a:cubicBezTo>
                    <a:close/>
                  </a:path>
                </a:pathLst>
              </a:custGeom>
              <a:solidFill>
                <a:srgbClr val="263238"/>
              </a:solidFill>
              <a:ln w="891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EBB8D051-0964-3666-2018-F401A310D526}"/>
                  </a:ext>
                </a:extLst>
              </p:cNvPr>
              <p:cNvSpPr/>
              <p:nvPr/>
            </p:nvSpPr>
            <p:spPr>
              <a:xfrm>
                <a:off x="9413560" y="4349546"/>
                <a:ext cx="212679" cy="108391"/>
              </a:xfrm>
              <a:custGeom>
                <a:avLst/>
                <a:gdLst>
                  <a:gd name="connsiteX0" fmla="*/ 51976 w 212679"/>
                  <a:gd name="connsiteY0" fmla="*/ 22166 h 108391"/>
                  <a:gd name="connsiteX1" fmla="*/ 143041 w 212679"/>
                  <a:gd name="connsiteY1" fmla="*/ 28709 h 108391"/>
                  <a:gd name="connsiteX2" fmla="*/ 176164 w 212679"/>
                  <a:gd name="connsiteY2" fmla="*/ 18261 h 108391"/>
                  <a:gd name="connsiteX3" fmla="*/ 212680 w 212679"/>
                  <a:gd name="connsiteY3" fmla="*/ 34763 h 108391"/>
                  <a:gd name="connsiteX4" fmla="*/ 169468 w 212679"/>
                  <a:gd name="connsiteY4" fmla="*/ 65621 h 108391"/>
                  <a:gd name="connsiteX5" fmla="*/ 117865 w 212679"/>
                  <a:gd name="connsiteY5" fmla="*/ 86908 h 108391"/>
                  <a:gd name="connsiteX6" fmla="*/ 9657 w 212679"/>
                  <a:gd name="connsiteY6" fmla="*/ 108392 h 108391"/>
                  <a:gd name="connsiteX7" fmla="*/ 104 w 212679"/>
                  <a:gd name="connsiteY7" fmla="*/ 80659 h 108391"/>
                  <a:gd name="connsiteX8" fmla="*/ 18853 w 212679"/>
                  <a:gd name="connsiteY8" fmla="*/ 0 h 10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679" h="108391">
                    <a:moveTo>
                      <a:pt x="51976" y="22166"/>
                    </a:moveTo>
                    <a:cubicBezTo>
                      <a:pt x="70993" y="23241"/>
                      <a:pt x="143041" y="28709"/>
                      <a:pt x="143041" y="28709"/>
                    </a:cubicBezTo>
                    <a:lnTo>
                      <a:pt x="176164" y="18261"/>
                    </a:lnTo>
                    <a:lnTo>
                      <a:pt x="212680" y="34763"/>
                    </a:lnTo>
                    <a:cubicBezTo>
                      <a:pt x="199681" y="47224"/>
                      <a:pt x="185128" y="57613"/>
                      <a:pt x="169468" y="65621"/>
                    </a:cubicBezTo>
                    <a:cubicBezTo>
                      <a:pt x="149113" y="74409"/>
                      <a:pt x="121793" y="84565"/>
                      <a:pt x="117865" y="86908"/>
                    </a:cubicBezTo>
                    <a:cubicBezTo>
                      <a:pt x="113936" y="89252"/>
                      <a:pt x="9657" y="108392"/>
                      <a:pt x="9657" y="108392"/>
                    </a:cubicBezTo>
                    <a:cubicBezTo>
                      <a:pt x="2836" y="101175"/>
                      <a:pt x="-663" y="91000"/>
                      <a:pt x="104" y="80659"/>
                    </a:cubicBezTo>
                    <a:cubicBezTo>
                      <a:pt x="1086" y="62594"/>
                      <a:pt x="18853" y="0"/>
                      <a:pt x="18853" y="0"/>
                    </a:cubicBezTo>
                  </a:path>
                </a:pathLst>
              </a:custGeom>
              <a:solidFill>
                <a:srgbClr val="C4C4C4"/>
              </a:solidFill>
              <a:ln w="891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EEDE76F5-09AD-D245-04BA-61EF76B2AE91}"/>
                  </a:ext>
                </a:extLst>
              </p:cNvPr>
              <p:cNvSpPr/>
              <p:nvPr/>
            </p:nvSpPr>
            <p:spPr>
              <a:xfrm>
                <a:off x="9409078" y="4344650"/>
                <a:ext cx="221611" cy="118170"/>
              </a:xfrm>
              <a:custGeom>
                <a:avLst/>
                <a:gdLst>
                  <a:gd name="connsiteX0" fmla="*/ 14140 w 221611"/>
                  <a:gd name="connsiteY0" fmla="*/ 118170 h 118170"/>
                  <a:gd name="connsiteX1" fmla="*/ 11283 w 221611"/>
                  <a:gd name="connsiteY1" fmla="*/ 116998 h 118170"/>
                  <a:gd name="connsiteX2" fmla="*/ 123 w 221611"/>
                  <a:gd name="connsiteY2" fmla="*/ 85262 h 118170"/>
                  <a:gd name="connsiteX3" fmla="*/ 19050 w 221611"/>
                  <a:gd name="connsiteY3" fmla="*/ 3431 h 118170"/>
                  <a:gd name="connsiteX4" fmla="*/ 24675 w 221611"/>
                  <a:gd name="connsiteY4" fmla="*/ 208 h 118170"/>
                  <a:gd name="connsiteX5" fmla="*/ 27621 w 221611"/>
                  <a:gd name="connsiteY5" fmla="*/ 6360 h 118170"/>
                  <a:gd name="connsiteX6" fmla="*/ 9051 w 221611"/>
                  <a:gd name="connsiteY6" fmla="*/ 85848 h 118170"/>
                  <a:gd name="connsiteX7" fmla="*/ 15657 w 221611"/>
                  <a:gd name="connsiteY7" fmla="*/ 108014 h 118170"/>
                  <a:gd name="connsiteX8" fmla="*/ 120472 w 221611"/>
                  <a:gd name="connsiteY8" fmla="*/ 87410 h 118170"/>
                  <a:gd name="connsiteX9" fmla="*/ 141810 w 221611"/>
                  <a:gd name="connsiteY9" fmla="*/ 78524 h 118170"/>
                  <a:gd name="connsiteX10" fmla="*/ 172344 w 221611"/>
                  <a:gd name="connsiteY10" fmla="*/ 66025 h 118170"/>
                  <a:gd name="connsiteX11" fmla="*/ 208591 w 221611"/>
                  <a:gd name="connsiteY11" fmla="*/ 41026 h 118170"/>
                  <a:gd name="connsiteX12" fmla="*/ 180379 w 221611"/>
                  <a:gd name="connsiteY12" fmla="*/ 28332 h 118170"/>
                  <a:gd name="connsiteX13" fmla="*/ 148684 w 221611"/>
                  <a:gd name="connsiteY13" fmla="*/ 38097 h 118170"/>
                  <a:gd name="connsiteX14" fmla="*/ 147167 w 221611"/>
                  <a:gd name="connsiteY14" fmla="*/ 38097 h 118170"/>
                  <a:gd name="connsiteX15" fmla="*/ 56280 w 221611"/>
                  <a:gd name="connsiteY15" fmla="*/ 31554 h 118170"/>
                  <a:gd name="connsiteX16" fmla="*/ 51994 w 221611"/>
                  <a:gd name="connsiteY16" fmla="*/ 26486 h 118170"/>
                  <a:gd name="connsiteX17" fmla="*/ 51994 w 221611"/>
                  <a:gd name="connsiteY17" fmla="*/ 26476 h 118170"/>
                  <a:gd name="connsiteX18" fmla="*/ 56342 w 221611"/>
                  <a:gd name="connsiteY18" fmla="*/ 21857 h 118170"/>
                  <a:gd name="connsiteX19" fmla="*/ 56726 w 221611"/>
                  <a:gd name="connsiteY19" fmla="*/ 21887 h 118170"/>
                  <a:gd name="connsiteX20" fmla="*/ 146988 w 221611"/>
                  <a:gd name="connsiteY20" fmla="*/ 28234 h 118170"/>
                  <a:gd name="connsiteX21" fmla="*/ 179397 w 221611"/>
                  <a:gd name="connsiteY21" fmla="*/ 18469 h 118170"/>
                  <a:gd name="connsiteX22" fmla="*/ 182343 w 221611"/>
                  <a:gd name="connsiteY22" fmla="*/ 18469 h 118170"/>
                  <a:gd name="connsiteX23" fmla="*/ 218859 w 221611"/>
                  <a:gd name="connsiteY23" fmla="*/ 34874 h 118170"/>
                  <a:gd name="connsiteX24" fmla="*/ 221537 w 221611"/>
                  <a:gd name="connsiteY24" fmla="*/ 38585 h 118170"/>
                  <a:gd name="connsiteX25" fmla="*/ 220109 w 221611"/>
                  <a:gd name="connsiteY25" fmla="*/ 43077 h 118170"/>
                  <a:gd name="connsiteX26" fmla="*/ 175468 w 221611"/>
                  <a:gd name="connsiteY26" fmla="*/ 74911 h 118170"/>
                  <a:gd name="connsiteX27" fmla="*/ 144756 w 221611"/>
                  <a:gd name="connsiteY27" fmla="*/ 87507 h 118170"/>
                  <a:gd name="connsiteX28" fmla="*/ 124400 w 221611"/>
                  <a:gd name="connsiteY28" fmla="*/ 95906 h 118170"/>
                  <a:gd name="connsiteX29" fmla="*/ 14764 w 221611"/>
                  <a:gd name="connsiteY29" fmla="*/ 117877 h 11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1611" h="118170">
                    <a:moveTo>
                      <a:pt x="14140" y="118170"/>
                    </a:moveTo>
                    <a:cubicBezTo>
                      <a:pt x="13086" y="118189"/>
                      <a:pt x="12068" y="117769"/>
                      <a:pt x="11283" y="116998"/>
                    </a:cubicBezTo>
                    <a:cubicBezTo>
                      <a:pt x="3328" y="108834"/>
                      <a:pt x="-779" y="97146"/>
                      <a:pt x="123" y="85262"/>
                    </a:cubicBezTo>
                    <a:cubicBezTo>
                      <a:pt x="1105" y="66806"/>
                      <a:pt x="17979" y="6067"/>
                      <a:pt x="19050" y="3431"/>
                    </a:cubicBezTo>
                    <a:cubicBezTo>
                      <a:pt x="19818" y="873"/>
                      <a:pt x="22309" y="-563"/>
                      <a:pt x="24675" y="208"/>
                    </a:cubicBezTo>
                    <a:cubicBezTo>
                      <a:pt x="27014" y="1048"/>
                      <a:pt x="28326" y="3773"/>
                      <a:pt x="27621" y="6360"/>
                    </a:cubicBezTo>
                    <a:cubicBezTo>
                      <a:pt x="27621" y="6946"/>
                      <a:pt x="9765" y="68563"/>
                      <a:pt x="9051" y="85848"/>
                    </a:cubicBezTo>
                    <a:cubicBezTo>
                      <a:pt x="8435" y="93904"/>
                      <a:pt x="10818" y="101901"/>
                      <a:pt x="15657" y="108014"/>
                    </a:cubicBezTo>
                    <a:cubicBezTo>
                      <a:pt x="54673" y="100885"/>
                      <a:pt x="115740" y="89363"/>
                      <a:pt x="120472" y="87410"/>
                    </a:cubicBezTo>
                    <a:cubicBezTo>
                      <a:pt x="122436" y="86238"/>
                      <a:pt x="129400" y="83504"/>
                      <a:pt x="141810" y="78524"/>
                    </a:cubicBezTo>
                    <a:cubicBezTo>
                      <a:pt x="151363" y="74715"/>
                      <a:pt x="162612" y="70126"/>
                      <a:pt x="172344" y="66025"/>
                    </a:cubicBezTo>
                    <a:cubicBezTo>
                      <a:pt x="185397" y="59511"/>
                      <a:pt x="197592" y="51104"/>
                      <a:pt x="208591" y="41026"/>
                    </a:cubicBezTo>
                    <a:lnTo>
                      <a:pt x="180379" y="28332"/>
                    </a:lnTo>
                    <a:lnTo>
                      <a:pt x="148684" y="38097"/>
                    </a:lnTo>
                    <a:lnTo>
                      <a:pt x="147167" y="38097"/>
                    </a:lnTo>
                    <a:cubicBezTo>
                      <a:pt x="146452" y="38097"/>
                      <a:pt x="75028" y="32530"/>
                      <a:pt x="56280" y="31554"/>
                    </a:cubicBezTo>
                    <a:cubicBezTo>
                      <a:pt x="53816" y="31447"/>
                      <a:pt x="51896" y="29181"/>
                      <a:pt x="51994" y="26486"/>
                    </a:cubicBezTo>
                    <a:cubicBezTo>
                      <a:pt x="51994" y="26486"/>
                      <a:pt x="51994" y="26476"/>
                      <a:pt x="51994" y="26476"/>
                    </a:cubicBezTo>
                    <a:cubicBezTo>
                      <a:pt x="52030" y="23889"/>
                      <a:pt x="53976" y="21818"/>
                      <a:pt x="56342" y="21857"/>
                    </a:cubicBezTo>
                    <a:cubicBezTo>
                      <a:pt x="56476" y="21867"/>
                      <a:pt x="56601" y="21877"/>
                      <a:pt x="56726" y="21887"/>
                    </a:cubicBezTo>
                    <a:cubicBezTo>
                      <a:pt x="74582" y="22765"/>
                      <a:pt x="139132" y="27648"/>
                      <a:pt x="146988" y="28234"/>
                    </a:cubicBezTo>
                    <a:lnTo>
                      <a:pt x="179397" y="18469"/>
                    </a:lnTo>
                    <a:cubicBezTo>
                      <a:pt x="180352" y="18127"/>
                      <a:pt x="181388" y="18127"/>
                      <a:pt x="182343" y="18469"/>
                    </a:cubicBezTo>
                    <a:lnTo>
                      <a:pt x="218859" y="34874"/>
                    </a:lnTo>
                    <a:cubicBezTo>
                      <a:pt x="220269" y="35538"/>
                      <a:pt x="221269" y="36935"/>
                      <a:pt x="221537" y="38585"/>
                    </a:cubicBezTo>
                    <a:cubicBezTo>
                      <a:pt x="221822" y="40255"/>
                      <a:pt x="221278" y="41963"/>
                      <a:pt x="220109" y="43077"/>
                    </a:cubicBezTo>
                    <a:cubicBezTo>
                      <a:pt x="206717" y="55996"/>
                      <a:pt x="191682" y="66718"/>
                      <a:pt x="175468" y="74911"/>
                    </a:cubicBezTo>
                    <a:cubicBezTo>
                      <a:pt x="165737" y="79110"/>
                      <a:pt x="154398" y="83602"/>
                      <a:pt x="144756" y="87507"/>
                    </a:cubicBezTo>
                    <a:cubicBezTo>
                      <a:pt x="135114" y="91413"/>
                      <a:pt x="126186" y="94929"/>
                      <a:pt x="124400" y="95906"/>
                    </a:cubicBezTo>
                    <a:cubicBezTo>
                      <a:pt x="120383" y="98347"/>
                      <a:pt x="53958" y="110748"/>
                      <a:pt x="14764" y="117877"/>
                    </a:cubicBezTo>
                    <a:close/>
                  </a:path>
                </a:pathLst>
              </a:custGeom>
              <a:solidFill>
                <a:srgbClr val="263238"/>
              </a:solidFill>
              <a:ln w="891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1817F823-538F-B9D7-3287-1EEC853746D2}"/>
                  </a:ext>
                </a:extLst>
              </p:cNvPr>
              <p:cNvSpPr/>
              <p:nvPr/>
            </p:nvSpPr>
            <p:spPr>
              <a:xfrm>
                <a:off x="9818248" y="4380706"/>
                <a:ext cx="96366" cy="51797"/>
              </a:xfrm>
              <a:custGeom>
                <a:avLst/>
                <a:gdLst>
                  <a:gd name="connsiteX0" fmla="*/ 59226 w 96366"/>
                  <a:gd name="connsiteY0" fmla="*/ 9853 h 51797"/>
                  <a:gd name="connsiteX1" fmla="*/ 29227 w 96366"/>
                  <a:gd name="connsiteY1" fmla="*/ 88 h 51797"/>
                  <a:gd name="connsiteX2" fmla="*/ 2443 w 96366"/>
                  <a:gd name="connsiteY2" fmla="*/ 34461 h 51797"/>
                  <a:gd name="connsiteX3" fmla="*/ 9586 w 96366"/>
                  <a:gd name="connsiteY3" fmla="*/ 51647 h 51797"/>
                  <a:gd name="connsiteX4" fmla="*/ 36370 w 96366"/>
                  <a:gd name="connsiteY4" fmla="*/ 30652 h 51797"/>
                  <a:gd name="connsiteX5" fmla="*/ 96366 w 96366"/>
                  <a:gd name="connsiteY5" fmla="*/ 42272 h 51797"/>
                  <a:gd name="connsiteX6" fmla="*/ 59226 w 96366"/>
                  <a:gd name="connsiteY6" fmla="*/ 9853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66" h="51797">
                    <a:moveTo>
                      <a:pt x="59226" y="9853"/>
                    </a:moveTo>
                    <a:cubicBezTo>
                      <a:pt x="59226" y="9853"/>
                      <a:pt x="33513" y="-1084"/>
                      <a:pt x="29227" y="88"/>
                    </a:cubicBezTo>
                    <a:cubicBezTo>
                      <a:pt x="24942" y="1260"/>
                      <a:pt x="7800" y="26649"/>
                      <a:pt x="2443" y="34461"/>
                    </a:cubicBezTo>
                    <a:cubicBezTo>
                      <a:pt x="-2913" y="42272"/>
                      <a:pt x="1015" y="53210"/>
                      <a:pt x="9586" y="51647"/>
                    </a:cubicBezTo>
                    <a:cubicBezTo>
                      <a:pt x="18157" y="50085"/>
                      <a:pt x="36370" y="30652"/>
                      <a:pt x="36370" y="30652"/>
                    </a:cubicBezTo>
                    <a:cubicBezTo>
                      <a:pt x="36370" y="30652"/>
                      <a:pt x="96366" y="46960"/>
                      <a:pt x="96366" y="42272"/>
                    </a:cubicBezTo>
                    <a:cubicBezTo>
                      <a:pt x="96366" y="37585"/>
                      <a:pt x="59226" y="9853"/>
                      <a:pt x="59226" y="9853"/>
                    </a:cubicBezTo>
                    <a:close/>
                  </a:path>
                </a:pathLst>
              </a:custGeom>
              <a:solidFill>
                <a:srgbClr val="C4C4C4"/>
              </a:solidFill>
              <a:ln w="891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9F831812-A358-1429-A1F0-930342901127}"/>
                  </a:ext>
                </a:extLst>
              </p:cNvPr>
              <p:cNvSpPr/>
              <p:nvPr/>
            </p:nvSpPr>
            <p:spPr>
              <a:xfrm>
                <a:off x="9813305" y="4376346"/>
                <a:ext cx="105773" cy="61548"/>
              </a:xfrm>
              <a:custGeom>
                <a:avLst/>
                <a:gdLst>
                  <a:gd name="connsiteX0" fmla="*/ 12565 w 105773"/>
                  <a:gd name="connsiteY0" fmla="*/ 61475 h 61548"/>
                  <a:gd name="connsiteX1" fmla="*/ 1852 w 105773"/>
                  <a:gd name="connsiteY1" fmla="*/ 54737 h 61548"/>
                  <a:gd name="connsiteX2" fmla="*/ 3548 w 105773"/>
                  <a:gd name="connsiteY2" fmla="*/ 36184 h 61548"/>
                  <a:gd name="connsiteX3" fmla="*/ 7476 w 105773"/>
                  <a:gd name="connsiteY3" fmla="*/ 30715 h 61548"/>
                  <a:gd name="connsiteX4" fmla="*/ 32743 w 105773"/>
                  <a:gd name="connsiteY4" fmla="*/ 248 h 61548"/>
                  <a:gd name="connsiteX5" fmla="*/ 65777 w 105773"/>
                  <a:gd name="connsiteY5" fmla="*/ 10013 h 61548"/>
                  <a:gd name="connsiteX6" fmla="*/ 66669 w 105773"/>
                  <a:gd name="connsiteY6" fmla="*/ 10502 h 61548"/>
                  <a:gd name="connsiteX7" fmla="*/ 105774 w 105773"/>
                  <a:gd name="connsiteY7" fmla="*/ 47316 h 61548"/>
                  <a:gd name="connsiteX8" fmla="*/ 103810 w 105773"/>
                  <a:gd name="connsiteY8" fmla="*/ 51612 h 61548"/>
                  <a:gd name="connsiteX9" fmla="*/ 42563 w 105773"/>
                  <a:gd name="connsiteY9" fmla="*/ 41066 h 61548"/>
                  <a:gd name="connsiteX10" fmla="*/ 14887 w 105773"/>
                  <a:gd name="connsiteY10" fmla="*/ 61475 h 61548"/>
                  <a:gd name="connsiteX11" fmla="*/ 12565 w 105773"/>
                  <a:gd name="connsiteY11" fmla="*/ 61475 h 61548"/>
                  <a:gd name="connsiteX12" fmla="*/ 35421 w 105773"/>
                  <a:gd name="connsiteY12" fmla="*/ 9818 h 61548"/>
                  <a:gd name="connsiteX13" fmla="*/ 35421 w 105773"/>
                  <a:gd name="connsiteY13" fmla="*/ 9818 h 61548"/>
                  <a:gd name="connsiteX14" fmla="*/ 14797 w 105773"/>
                  <a:gd name="connsiteY14" fmla="*/ 36965 h 61548"/>
                  <a:gd name="connsiteX15" fmla="*/ 10780 w 105773"/>
                  <a:gd name="connsiteY15" fmla="*/ 42531 h 61548"/>
                  <a:gd name="connsiteX16" fmla="*/ 9798 w 105773"/>
                  <a:gd name="connsiteY16" fmla="*/ 50050 h 61548"/>
                  <a:gd name="connsiteX17" fmla="*/ 13726 w 105773"/>
                  <a:gd name="connsiteY17" fmla="*/ 51807 h 61548"/>
                  <a:gd name="connsiteX18" fmla="*/ 38457 w 105773"/>
                  <a:gd name="connsiteY18" fmla="*/ 32277 h 61548"/>
                  <a:gd name="connsiteX19" fmla="*/ 42653 w 105773"/>
                  <a:gd name="connsiteY19" fmla="*/ 31008 h 61548"/>
                  <a:gd name="connsiteX20" fmla="*/ 91221 w 105773"/>
                  <a:gd name="connsiteY20" fmla="*/ 42531 h 61548"/>
                  <a:gd name="connsiteX21" fmla="*/ 62295 w 105773"/>
                  <a:gd name="connsiteY21" fmla="*/ 18997 h 61548"/>
                  <a:gd name="connsiteX22" fmla="*/ 35421 w 105773"/>
                  <a:gd name="connsiteY22" fmla="*/ 9818 h 6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773" h="61548">
                    <a:moveTo>
                      <a:pt x="12565" y="61475"/>
                    </a:moveTo>
                    <a:cubicBezTo>
                      <a:pt x="8137" y="61533"/>
                      <a:pt x="4030" y="58956"/>
                      <a:pt x="1852" y="54737"/>
                    </a:cubicBezTo>
                    <a:cubicBezTo>
                      <a:pt x="-1139" y="48761"/>
                      <a:pt x="-460" y="41388"/>
                      <a:pt x="3548" y="36184"/>
                    </a:cubicBezTo>
                    <a:lnTo>
                      <a:pt x="7476" y="30715"/>
                    </a:lnTo>
                    <a:cubicBezTo>
                      <a:pt x="23369" y="8451"/>
                      <a:pt x="28993" y="1420"/>
                      <a:pt x="32743" y="248"/>
                    </a:cubicBezTo>
                    <a:cubicBezTo>
                      <a:pt x="36492" y="-923"/>
                      <a:pt x="47742" y="2006"/>
                      <a:pt x="65777" y="10013"/>
                    </a:cubicBezTo>
                    <a:lnTo>
                      <a:pt x="66669" y="10502"/>
                    </a:lnTo>
                    <a:cubicBezTo>
                      <a:pt x="105774" y="39797"/>
                      <a:pt x="105774" y="44777"/>
                      <a:pt x="105774" y="47316"/>
                    </a:cubicBezTo>
                    <a:cubicBezTo>
                      <a:pt x="105676" y="48976"/>
                      <a:pt x="104971" y="50528"/>
                      <a:pt x="103810" y="51612"/>
                    </a:cubicBezTo>
                    <a:cubicBezTo>
                      <a:pt x="102114" y="53077"/>
                      <a:pt x="98453" y="56202"/>
                      <a:pt x="42563" y="41066"/>
                    </a:cubicBezTo>
                    <a:cubicBezTo>
                      <a:pt x="37117" y="46632"/>
                      <a:pt x="23190" y="60010"/>
                      <a:pt x="14887" y="61475"/>
                    </a:cubicBezTo>
                    <a:cubicBezTo>
                      <a:pt x="14119" y="61572"/>
                      <a:pt x="13333" y="61572"/>
                      <a:pt x="12565" y="61475"/>
                    </a:cubicBezTo>
                    <a:close/>
                    <a:moveTo>
                      <a:pt x="35421" y="9818"/>
                    </a:moveTo>
                    <a:lnTo>
                      <a:pt x="35421" y="9818"/>
                    </a:lnTo>
                    <a:cubicBezTo>
                      <a:pt x="28073" y="18421"/>
                      <a:pt x="21181" y="27483"/>
                      <a:pt x="14797" y="36965"/>
                    </a:cubicBezTo>
                    <a:lnTo>
                      <a:pt x="10780" y="42531"/>
                    </a:lnTo>
                    <a:cubicBezTo>
                      <a:pt x="9066" y="44581"/>
                      <a:pt x="8682" y="47560"/>
                      <a:pt x="9798" y="50050"/>
                    </a:cubicBezTo>
                    <a:cubicBezTo>
                      <a:pt x="10610" y="51515"/>
                      <a:pt x="12209" y="52227"/>
                      <a:pt x="13726" y="51807"/>
                    </a:cubicBezTo>
                    <a:cubicBezTo>
                      <a:pt x="22976" y="46974"/>
                      <a:pt x="31350" y="40353"/>
                      <a:pt x="38457" y="32277"/>
                    </a:cubicBezTo>
                    <a:cubicBezTo>
                      <a:pt x="39564" y="31106"/>
                      <a:pt x="41144" y="30627"/>
                      <a:pt x="42653" y="31008"/>
                    </a:cubicBezTo>
                    <a:cubicBezTo>
                      <a:pt x="60509" y="35891"/>
                      <a:pt x="80061" y="40773"/>
                      <a:pt x="91221" y="42531"/>
                    </a:cubicBezTo>
                    <a:cubicBezTo>
                      <a:pt x="84347" y="36281"/>
                      <a:pt x="72829" y="26907"/>
                      <a:pt x="62295" y="18997"/>
                    </a:cubicBezTo>
                    <a:cubicBezTo>
                      <a:pt x="53643" y="14955"/>
                      <a:pt x="44635" y="11879"/>
                      <a:pt x="35421" y="9818"/>
                    </a:cubicBezTo>
                    <a:close/>
                  </a:path>
                </a:pathLst>
              </a:custGeom>
              <a:solidFill>
                <a:srgbClr val="263238"/>
              </a:solidFill>
              <a:ln w="891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B7806D6B-EBA1-07E4-6A74-F468B625FC28}"/>
                  </a:ext>
                </a:extLst>
              </p:cNvPr>
              <p:cNvSpPr/>
              <p:nvPr/>
            </p:nvSpPr>
            <p:spPr>
              <a:xfrm>
                <a:off x="9854619" y="4354916"/>
                <a:ext cx="59460" cy="68553"/>
              </a:xfrm>
              <a:custGeom>
                <a:avLst/>
                <a:gdLst>
                  <a:gd name="connsiteX0" fmla="*/ 59460 w 59460"/>
                  <a:gd name="connsiteY0" fmla="*/ 6933 h 68553"/>
                  <a:gd name="connsiteX1" fmla="*/ 28034 w 59460"/>
                  <a:gd name="connsiteY1" fmla="*/ 0 h 68553"/>
                  <a:gd name="connsiteX2" fmla="*/ 0 w 59460"/>
                  <a:gd name="connsiteY2" fmla="*/ 56832 h 68553"/>
                  <a:gd name="connsiteX3" fmla="*/ 11240 w 59460"/>
                  <a:gd name="connsiteY3" fmla="*/ 68550 h 68553"/>
                  <a:gd name="connsiteX4" fmla="*/ 19820 w 59460"/>
                  <a:gd name="connsiteY4" fmla="*/ 63668 h 68553"/>
                  <a:gd name="connsiteX5" fmla="*/ 36337 w 59460"/>
                  <a:gd name="connsiteY5" fmla="*/ 24120 h 6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60" h="68553">
                    <a:moveTo>
                      <a:pt x="59460" y="6933"/>
                    </a:moveTo>
                    <a:cubicBezTo>
                      <a:pt x="49479" y="2471"/>
                      <a:pt x="38819" y="117"/>
                      <a:pt x="28034" y="0"/>
                    </a:cubicBezTo>
                    <a:cubicBezTo>
                      <a:pt x="16517" y="1758"/>
                      <a:pt x="0" y="44724"/>
                      <a:pt x="0" y="56832"/>
                    </a:cubicBezTo>
                    <a:cubicBezTo>
                      <a:pt x="143" y="63463"/>
                      <a:pt x="5178" y="68707"/>
                      <a:pt x="11240" y="68550"/>
                    </a:cubicBezTo>
                    <a:cubicBezTo>
                      <a:pt x="14642" y="68463"/>
                      <a:pt x="17802" y="66656"/>
                      <a:pt x="19820" y="63668"/>
                    </a:cubicBezTo>
                    <a:cubicBezTo>
                      <a:pt x="26605" y="51169"/>
                      <a:pt x="32141" y="37908"/>
                      <a:pt x="36337" y="24120"/>
                    </a:cubicBezTo>
                  </a:path>
                </a:pathLst>
              </a:custGeom>
              <a:solidFill>
                <a:srgbClr val="C4C4C4"/>
              </a:solidFill>
              <a:ln w="891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08E20857-22FA-03FE-B268-AF1CEB2BE7FE}"/>
                  </a:ext>
                </a:extLst>
              </p:cNvPr>
              <p:cNvSpPr/>
              <p:nvPr/>
            </p:nvSpPr>
            <p:spPr>
              <a:xfrm>
                <a:off x="9850148" y="4350131"/>
                <a:ext cx="68355" cy="78128"/>
              </a:xfrm>
              <a:custGeom>
                <a:avLst/>
                <a:gdLst>
                  <a:gd name="connsiteX0" fmla="*/ 15005 w 68355"/>
                  <a:gd name="connsiteY0" fmla="*/ 78120 h 78128"/>
                  <a:gd name="connsiteX1" fmla="*/ 9648 w 68355"/>
                  <a:gd name="connsiteY1" fmla="*/ 77144 h 78128"/>
                  <a:gd name="connsiteX2" fmla="*/ 6 w 68355"/>
                  <a:gd name="connsiteY2" fmla="*/ 61617 h 78128"/>
                  <a:gd name="connsiteX3" fmla="*/ 31968 w 68355"/>
                  <a:gd name="connsiteY3" fmla="*/ 0 h 78128"/>
                  <a:gd name="connsiteX4" fmla="*/ 65538 w 68355"/>
                  <a:gd name="connsiteY4" fmla="*/ 7129 h 78128"/>
                  <a:gd name="connsiteX5" fmla="*/ 68038 w 68355"/>
                  <a:gd name="connsiteY5" fmla="*/ 13466 h 78128"/>
                  <a:gd name="connsiteX6" fmla="*/ 68038 w 68355"/>
                  <a:gd name="connsiteY6" fmla="*/ 13476 h 78128"/>
                  <a:gd name="connsiteX7" fmla="*/ 62244 w 68355"/>
                  <a:gd name="connsiteY7" fmla="*/ 16210 h 78128"/>
                  <a:gd name="connsiteX8" fmla="*/ 62234 w 68355"/>
                  <a:gd name="connsiteY8" fmla="*/ 16210 h 78128"/>
                  <a:gd name="connsiteX9" fmla="*/ 33129 w 68355"/>
                  <a:gd name="connsiteY9" fmla="*/ 9668 h 78128"/>
                  <a:gd name="connsiteX10" fmla="*/ 8934 w 68355"/>
                  <a:gd name="connsiteY10" fmla="*/ 61617 h 78128"/>
                  <a:gd name="connsiteX11" fmla="*/ 12684 w 68355"/>
                  <a:gd name="connsiteY11" fmla="*/ 67965 h 78128"/>
                  <a:gd name="connsiteX12" fmla="*/ 20808 w 68355"/>
                  <a:gd name="connsiteY12" fmla="*/ 65328 h 78128"/>
                  <a:gd name="connsiteX13" fmla="*/ 36522 w 68355"/>
                  <a:gd name="connsiteY13" fmla="*/ 27342 h 78128"/>
                  <a:gd name="connsiteX14" fmla="*/ 42459 w 68355"/>
                  <a:gd name="connsiteY14" fmla="*/ 24071 h 78128"/>
                  <a:gd name="connsiteX15" fmla="*/ 45450 w 68355"/>
                  <a:gd name="connsiteY15" fmla="*/ 30565 h 78128"/>
                  <a:gd name="connsiteX16" fmla="*/ 28129 w 68355"/>
                  <a:gd name="connsiteY16" fmla="*/ 71578 h 78128"/>
                  <a:gd name="connsiteX17" fmla="*/ 15005 w 68355"/>
                  <a:gd name="connsiteY17" fmla="*/ 78120 h 7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355" h="78128">
                    <a:moveTo>
                      <a:pt x="15005" y="78120"/>
                    </a:moveTo>
                    <a:cubicBezTo>
                      <a:pt x="13184" y="78140"/>
                      <a:pt x="11371" y="77808"/>
                      <a:pt x="9648" y="77144"/>
                    </a:cubicBezTo>
                    <a:cubicBezTo>
                      <a:pt x="3711" y="74790"/>
                      <a:pt x="-181" y="68531"/>
                      <a:pt x="6" y="61617"/>
                    </a:cubicBezTo>
                    <a:cubicBezTo>
                      <a:pt x="6" y="49607"/>
                      <a:pt x="16256" y="2344"/>
                      <a:pt x="31968" y="0"/>
                    </a:cubicBezTo>
                    <a:cubicBezTo>
                      <a:pt x="43477" y="-29"/>
                      <a:pt x="54878" y="2393"/>
                      <a:pt x="65538" y="7129"/>
                    </a:cubicBezTo>
                    <a:cubicBezTo>
                      <a:pt x="67832" y="8125"/>
                      <a:pt x="68948" y="10957"/>
                      <a:pt x="68038" y="13466"/>
                    </a:cubicBezTo>
                    <a:cubicBezTo>
                      <a:pt x="68038" y="13466"/>
                      <a:pt x="68038" y="13476"/>
                      <a:pt x="68038" y="13476"/>
                    </a:cubicBezTo>
                    <a:cubicBezTo>
                      <a:pt x="67127" y="15986"/>
                      <a:pt x="64538" y="17206"/>
                      <a:pt x="62244" y="16210"/>
                    </a:cubicBezTo>
                    <a:cubicBezTo>
                      <a:pt x="62244" y="16210"/>
                      <a:pt x="62234" y="16210"/>
                      <a:pt x="62234" y="16210"/>
                    </a:cubicBezTo>
                    <a:cubicBezTo>
                      <a:pt x="53012" y="12001"/>
                      <a:pt x="43128" y="9775"/>
                      <a:pt x="33129" y="9668"/>
                    </a:cubicBezTo>
                    <a:cubicBezTo>
                      <a:pt x="25719" y="10742"/>
                      <a:pt x="8934" y="49216"/>
                      <a:pt x="8934" y="61617"/>
                    </a:cubicBezTo>
                    <a:cubicBezTo>
                      <a:pt x="8738" y="64410"/>
                      <a:pt x="10273" y="67008"/>
                      <a:pt x="12684" y="67965"/>
                    </a:cubicBezTo>
                    <a:cubicBezTo>
                      <a:pt x="15630" y="69029"/>
                      <a:pt x="18871" y="67984"/>
                      <a:pt x="20808" y="65328"/>
                    </a:cubicBezTo>
                    <a:cubicBezTo>
                      <a:pt x="27308" y="53337"/>
                      <a:pt x="32585" y="40603"/>
                      <a:pt x="36522" y="27342"/>
                    </a:cubicBezTo>
                    <a:cubicBezTo>
                      <a:pt x="37334" y="24647"/>
                      <a:pt x="39995" y="23182"/>
                      <a:pt x="42459" y="24071"/>
                    </a:cubicBezTo>
                    <a:cubicBezTo>
                      <a:pt x="44923" y="24960"/>
                      <a:pt x="46262" y="27870"/>
                      <a:pt x="45450" y="30565"/>
                    </a:cubicBezTo>
                    <a:cubicBezTo>
                      <a:pt x="41146" y="44919"/>
                      <a:pt x="35334" y="58688"/>
                      <a:pt x="28129" y="71578"/>
                    </a:cubicBezTo>
                    <a:cubicBezTo>
                      <a:pt x="24915" y="75865"/>
                      <a:pt x="20067" y="78286"/>
                      <a:pt x="15005" y="78120"/>
                    </a:cubicBezTo>
                    <a:close/>
                  </a:path>
                </a:pathLst>
              </a:custGeom>
              <a:solidFill>
                <a:srgbClr val="263238"/>
              </a:solidFill>
              <a:ln w="891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0254E2ED-780A-1ED5-A444-B822A1C2F0CA}"/>
                  </a:ext>
                </a:extLst>
              </p:cNvPr>
              <p:cNvSpPr/>
              <p:nvPr/>
            </p:nvSpPr>
            <p:spPr>
              <a:xfrm>
                <a:off x="9883200" y="4358283"/>
                <a:ext cx="41050" cy="80931"/>
              </a:xfrm>
              <a:custGeom>
                <a:avLst/>
                <a:gdLst>
                  <a:gd name="connsiteX0" fmla="*/ 38468 w 41050"/>
                  <a:gd name="connsiteY0" fmla="*/ 5618 h 80931"/>
                  <a:gd name="connsiteX1" fmla="*/ 11684 w 41050"/>
                  <a:gd name="connsiteY1" fmla="*/ 18117 h 80931"/>
                  <a:gd name="connsiteX2" fmla="*/ 4006 w 41050"/>
                  <a:gd name="connsiteY2" fmla="*/ 80711 h 80931"/>
                  <a:gd name="connsiteX3" fmla="*/ 30790 w 41050"/>
                  <a:gd name="connsiteY3" fmla="*/ 51416 h 80931"/>
                  <a:gd name="connsiteX4" fmla="*/ 38468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38468" y="5618"/>
                    </a:moveTo>
                    <a:cubicBezTo>
                      <a:pt x="38468" y="5618"/>
                      <a:pt x="19362" y="-13229"/>
                      <a:pt x="11684" y="18117"/>
                    </a:cubicBezTo>
                    <a:cubicBezTo>
                      <a:pt x="4006" y="49463"/>
                      <a:pt x="-5547" y="78660"/>
                      <a:pt x="4006" y="80711"/>
                    </a:cubicBezTo>
                    <a:cubicBezTo>
                      <a:pt x="13559" y="82761"/>
                      <a:pt x="26951" y="70360"/>
                      <a:pt x="30790" y="51416"/>
                    </a:cubicBezTo>
                    <a:cubicBezTo>
                      <a:pt x="34629" y="32472"/>
                      <a:pt x="46146" y="26515"/>
                      <a:pt x="38468" y="5618"/>
                    </a:cubicBezTo>
                    <a:close/>
                  </a:path>
                </a:pathLst>
              </a:custGeom>
              <a:solidFill>
                <a:srgbClr val="C4C4C4"/>
              </a:solidFill>
              <a:ln w="891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EEF7D486-57EE-7B65-A4A5-3C41B8FC7A95}"/>
                  </a:ext>
                </a:extLst>
              </p:cNvPr>
              <p:cNvSpPr/>
              <p:nvPr/>
            </p:nvSpPr>
            <p:spPr>
              <a:xfrm>
                <a:off x="9878883" y="4354132"/>
                <a:ext cx="49746" cy="90109"/>
              </a:xfrm>
              <a:custGeom>
                <a:avLst/>
                <a:gdLst>
                  <a:gd name="connsiteX0" fmla="*/ 10644 w 49746"/>
                  <a:gd name="connsiteY0" fmla="*/ 90037 h 90109"/>
                  <a:gd name="connsiteX1" fmla="*/ 7609 w 49746"/>
                  <a:gd name="connsiteY1" fmla="*/ 90037 h 90109"/>
                  <a:gd name="connsiteX2" fmla="*/ 1805 w 49746"/>
                  <a:gd name="connsiteY2" fmla="*/ 85642 h 90109"/>
                  <a:gd name="connsiteX3" fmla="*/ 7876 w 49746"/>
                  <a:gd name="connsiteY3" fmla="*/ 36817 h 90109"/>
                  <a:gd name="connsiteX4" fmla="*/ 11804 w 49746"/>
                  <a:gd name="connsiteY4" fmla="*/ 21389 h 90109"/>
                  <a:gd name="connsiteX5" fmla="*/ 26268 w 49746"/>
                  <a:gd name="connsiteY5" fmla="*/ 394 h 90109"/>
                  <a:gd name="connsiteX6" fmla="*/ 45820 w 49746"/>
                  <a:gd name="connsiteY6" fmla="*/ 6546 h 90109"/>
                  <a:gd name="connsiteX7" fmla="*/ 46981 w 49746"/>
                  <a:gd name="connsiteY7" fmla="*/ 8304 h 90109"/>
                  <a:gd name="connsiteX8" fmla="*/ 44659 w 49746"/>
                  <a:gd name="connsiteY8" fmla="*/ 42286 h 90109"/>
                  <a:gd name="connsiteX9" fmla="*/ 39481 w 49746"/>
                  <a:gd name="connsiteY9" fmla="*/ 57129 h 90109"/>
                  <a:gd name="connsiteX10" fmla="*/ 10644 w 49746"/>
                  <a:gd name="connsiteY10" fmla="*/ 90037 h 90109"/>
                  <a:gd name="connsiteX11" fmla="*/ 30732 w 49746"/>
                  <a:gd name="connsiteY11" fmla="*/ 9085 h 90109"/>
                  <a:gd name="connsiteX12" fmla="*/ 28768 w 49746"/>
                  <a:gd name="connsiteY12" fmla="*/ 9085 h 90109"/>
                  <a:gd name="connsiteX13" fmla="*/ 20375 w 49746"/>
                  <a:gd name="connsiteY13" fmla="*/ 23244 h 90109"/>
                  <a:gd name="connsiteX14" fmla="*/ 16447 w 49746"/>
                  <a:gd name="connsiteY14" fmla="*/ 38770 h 90109"/>
                  <a:gd name="connsiteX15" fmla="*/ 9483 w 49746"/>
                  <a:gd name="connsiteY15" fmla="*/ 79979 h 90109"/>
                  <a:gd name="connsiteX16" fmla="*/ 30821 w 49746"/>
                  <a:gd name="connsiteY16" fmla="*/ 54297 h 90109"/>
                  <a:gd name="connsiteX17" fmla="*/ 36625 w 49746"/>
                  <a:gd name="connsiteY17" fmla="*/ 37403 h 90109"/>
                  <a:gd name="connsiteX18" fmla="*/ 39035 w 49746"/>
                  <a:gd name="connsiteY18" fmla="*/ 12405 h 90109"/>
                  <a:gd name="connsiteX19" fmla="*/ 30732 w 49746"/>
                  <a:gd name="connsiteY19" fmla="*/ 9085 h 9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746" h="90109">
                    <a:moveTo>
                      <a:pt x="10644" y="90037"/>
                    </a:moveTo>
                    <a:cubicBezTo>
                      <a:pt x="9635" y="90134"/>
                      <a:pt x="8617" y="90134"/>
                      <a:pt x="7609" y="90037"/>
                    </a:cubicBezTo>
                    <a:cubicBezTo>
                      <a:pt x="5207" y="89509"/>
                      <a:pt x="3109" y="87918"/>
                      <a:pt x="1805" y="85642"/>
                    </a:cubicBezTo>
                    <a:cubicBezTo>
                      <a:pt x="-2391" y="78026"/>
                      <a:pt x="1180" y="62792"/>
                      <a:pt x="7876" y="36817"/>
                    </a:cubicBezTo>
                    <a:lnTo>
                      <a:pt x="11804" y="21389"/>
                    </a:lnTo>
                    <a:cubicBezTo>
                      <a:pt x="14661" y="9671"/>
                      <a:pt x="19482" y="2542"/>
                      <a:pt x="26268" y="394"/>
                    </a:cubicBezTo>
                    <a:cubicBezTo>
                      <a:pt x="33303" y="-983"/>
                      <a:pt x="40526" y="1292"/>
                      <a:pt x="45820" y="6546"/>
                    </a:cubicBezTo>
                    <a:cubicBezTo>
                      <a:pt x="46302" y="7044"/>
                      <a:pt x="46695" y="7640"/>
                      <a:pt x="46981" y="8304"/>
                    </a:cubicBezTo>
                    <a:cubicBezTo>
                      <a:pt x="51365" y="19358"/>
                      <a:pt x="50498" y="32062"/>
                      <a:pt x="44659" y="42286"/>
                    </a:cubicBezTo>
                    <a:cubicBezTo>
                      <a:pt x="42401" y="46993"/>
                      <a:pt x="40668" y="51973"/>
                      <a:pt x="39481" y="57129"/>
                    </a:cubicBezTo>
                    <a:cubicBezTo>
                      <a:pt x="35731" y="75487"/>
                      <a:pt x="22786" y="90037"/>
                      <a:pt x="10644" y="90037"/>
                    </a:cubicBezTo>
                    <a:close/>
                    <a:moveTo>
                      <a:pt x="30732" y="9085"/>
                    </a:moveTo>
                    <a:cubicBezTo>
                      <a:pt x="30080" y="8987"/>
                      <a:pt x="29420" y="8987"/>
                      <a:pt x="28768" y="9085"/>
                    </a:cubicBezTo>
                    <a:cubicBezTo>
                      <a:pt x="24393" y="10549"/>
                      <a:pt x="21804" y="17580"/>
                      <a:pt x="20375" y="23244"/>
                    </a:cubicBezTo>
                    <a:cubicBezTo>
                      <a:pt x="18947" y="28908"/>
                      <a:pt x="17786" y="33693"/>
                      <a:pt x="16447" y="38770"/>
                    </a:cubicBezTo>
                    <a:cubicBezTo>
                      <a:pt x="12608" y="53711"/>
                      <a:pt x="6805" y="76366"/>
                      <a:pt x="9483" y="79979"/>
                    </a:cubicBezTo>
                    <a:cubicBezTo>
                      <a:pt x="15643" y="81150"/>
                      <a:pt x="27339" y="71678"/>
                      <a:pt x="30821" y="54297"/>
                    </a:cubicBezTo>
                    <a:cubicBezTo>
                      <a:pt x="32133" y="48438"/>
                      <a:pt x="34080" y="42764"/>
                      <a:pt x="36625" y="37403"/>
                    </a:cubicBezTo>
                    <a:cubicBezTo>
                      <a:pt x="41177" y="30031"/>
                      <a:pt x="42079" y="20656"/>
                      <a:pt x="39035" y="12405"/>
                    </a:cubicBezTo>
                    <a:cubicBezTo>
                      <a:pt x="36625" y="10422"/>
                      <a:pt x="33740" y="9270"/>
                      <a:pt x="30732" y="9085"/>
                    </a:cubicBezTo>
                    <a:close/>
                  </a:path>
                </a:pathLst>
              </a:custGeom>
              <a:solidFill>
                <a:srgbClr val="263238"/>
              </a:solidFill>
              <a:ln w="891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8AE17CBC-3E62-C0F5-C80A-E65852F659F4}"/>
                  </a:ext>
                </a:extLst>
              </p:cNvPr>
              <p:cNvSpPr/>
              <p:nvPr/>
            </p:nvSpPr>
            <p:spPr>
              <a:xfrm>
                <a:off x="9908913" y="4364532"/>
                <a:ext cx="41050" cy="80931"/>
              </a:xfrm>
              <a:custGeom>
                <a:avLst/>
                <a:gdLst>
                  <a:gd name="connsiteX0" fmla="*/ 38468 w 41050"/>
                  <a:gd name="connsiteY0" fmla="*/ 5618 h 80931"/>
                  <a:gd name="connsiteX1" fmla="*/ 11684 w 41050"/>
                  <a:gd name="connsiteY1" fmla="*/ 18117 h 80931"/>
                  <a:gd name="connsiteX2" fmla="*/ 4006 w 41050"/>
                  <a:gd name="connsiteY2" fmla="*/ 80711 h 80931"/>
                  <a:gd name="connsiteX3" fmla="*/ 30790 w 41050"/>
                  <a:gd name="connsiteY3" fmla="*/ 51416 h 80931"/>
                  <a:gd name="connsiteX4" fmla="*/ 38468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38468" y="5618"/>
                    </a:moveTo>
                    <a:cubicBezTo>
                      <a:pt x="38468" y="5618"/>
                      <a:pt x="19362" y="-13229"/>
                      <a:pt x="11684" y="18117"/>
                    </a:cubicBezTo>
                    <a:cubicBezTo>
                      <a:pt x="4006" y="49463"/>
                      <a:pt x="-5547" y="78660"/>
                      <a:pt x="4006" y="80711"/>
                    </a:cubicBezTo>
                    <a:cubicBezTo>
                      <a:pt x="13559" y="82761"/>
                      <a:pt x="26951" y="70360"/>
                      <a:pt x="30790" y="51416"/>
                    </a:cubicBezTo>
                    <a:cubicBezTo>
                      <a:pt x="34629" y="32471"/>
                      <a:pt x="46146" y="26515"/>
                      <a:pt x="38468" y="5618"/>
                    </a:cubicBezTo>
                    <a:close/>
                  </a:path>
                </a:pathLst>
              </a:custGeom>
              <a:solidFill>
                <a:srgbClr val="C4C4C4"/>
              </a:solidFill>
              <a:ln w="891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4B6490CC-134B-D488-1CF3-4957415F5841}"/>
                  </a:ext>
                </a:extLst>
              </p:cNvPr>
              <p:cNvSpPr/>
              <p:nvPr/>
            </p:nvSpPr>
            <p:spPr>
              <a:xfrm>
                <a:off x="9904596" y="4360382"/>
                <a:ext cx="49746" cy="90139"/>
              </a:xfrm>
              <a:custGeom>
                <a:avLst/>
                <a:gdLst>
                  <a:gd name="connsiteX0" fmla="*/ 10644 w 49746"/>
                  <a:gd name="connsiteY0" fmla="*/ 90037 h 90139"/>
                  <a:gd name="connsiteX1" fmla="*/ 7519 w 49746"/>
                  <a:gd name="connsiteY1" fmla="*/ 90037 h 90139"/>
                  <a:gd name="connsiteX2" fmla="*/ 1805 w 49746"/>
                  <a:gd name="connsiteY2" fmla="*/ 85642 h 90139"/>
                  <a:gd name="connsiteX3" fmla="*/ 7876 w 49746"/>
                  <a:gd name="connsiteY3" fmla="*/ 36817 h 90139"/>
                  <a:gd name="connsiteX4" fmla="*/ 11715 w 49746"/>
                  <a:gd name="connsiteY4" fmla="*/ 21389 h 90139"/>
                  <a:gd name="connsiteX5" fmla="*/ 26268 w 49746"/>
                  <a:gd name="connsiteY5" fmla="*/ 394 h 90139"/>
                  <a:gd name="connsiteX6" fmla="*/ 45820 w 49746"/>
                  <a:gd name="connsiteY6" fmla="*/ 6546 h 90139"/>
                  <a:gd name="connsiteX7" fmla="*/ 46981 w 49746"/>
                  <a:gd name="connsiteY7" fmla="*/ 8304 h 90139"/>
                  <a:gd name="connsiteX8" fmla="*/ 44659 w 49746"/>
                  <a:gd name="connsiteY8" fmla="*/ 42286 h 90139"/>
                  <a:gd name="connsiteX9" fmla="*/ 39481 w 49746"/>
                  <a:gd name="connsiteY9" fmla="*/ 57129 h 90139"/>
                  <a:gd name="connsiteX10" fmla="*/ 10644 w 49746"/>
                  <a:gd name="connsiteY10" fmla="*/ 90037 h 90139"/>
                  <a:gd name="connsiteX11" fmla="*/ 30732 w 49746"/>
                  <a:gd name="connsiteY11" fmla="*/ 9085 h 90139"/>
                  <a:gd name="connsiteX12" fmla="*/ 28768 w 49746"/>
                  <a:gd name="connsiteY12" fmla="*/ 9085 h 90139"/>
                  <a:gd name="connsiteX13" fmla="*/ 20375 w 49746"/>
                  <a:gd name="connsiteY13" fmla="*/ 23244 h 90139"/>
                  <a:gd name="connsiteX14" fmla="*/ 16447 w 49746"/>
                  <a:gd name="connsiteY14" fmla="*/ 38868 h 90139"/>
                  <a:gd name="connsiteX15" fmla="*/ 9483 w 49746"/>
                  <a:gd name="connsiteY15" fmla="*/ 79979 h 90139"/>
                  <a:gd name="connsiteX16" fmla="*/ 30821 w 49746"/>
                  <a:gd name="connsiteY16" fmla="*/ 54297 h 90139"/>
                  <a:gd name="connsiteX17" fmla="*/ 36624 w 49746"/>
                  <a:gd name="connsiteY17" fmla="*/ 37403 h 90139"/>
                  <a:gd name="connsiteX18" fmla="*/ 39035 w 49746"/>
                  <a:gd name="connsiteY18" fmla="*/ 12405 h 90139"/>
                  <a:gd name="connsiteX19" fmla="*/ 30732 w 49746"/>
                  <a:gd name="connsiteY19" fmla="*/ 9085 h 9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746" h="90139">
                    <a:moveTo>
                      <a:pt x="10644" y="90037"/>
                    </a:moveTo>
                    <a:cubicBezTo>
                      <a:pt x="9608" y="90173"/>
                      <a:pt x="8555" y="90173"/>
                      <a:pt x="7519" y="90037"/>
                    </a:cubicBezTo>
                    <a:cubicBezTo>
                      <a:pt x="5144" y="89480"/>
                      <a:pt x="3082" y="87898"/>
                      <a:pt x="1805" y="85642"/>
                    </a:cubicBezTo>
                    <a:cubicBezTo>
                      <a:pt x="-2391" y="78123"/>
                      <a:pt x="1180" y="62988"/>
                      <a:pt x="7876" y="36817"/>
                    </a:cubicBezTo>
                    <a:cubicBezTo>
                      <a:pt x="9126" y="31837"/>
                      <a:pt x="10465" y="27052"/>
                      <a:pt x="11715" y="21389"/>
                    </a:cubicBezTo>
                    <a:cubicBezTo>
                      <a:pt x="14661" y="9671"/>
                      <a:pt x="19482" y="2542"/>
                      <a:pt x="26268" y="394"/>
                    </a:cubicBezTo>
                    <a:cubicBezTo>
                      <a:pt x="33303" y="-983"/>
                      <a:pt x="40526" y="1292"/>
                      <a:pt x="45820" y="6546"/>
                    </a:cubicBezTo>
                    <a:cubicBezTo>
                      <a:pt x="46302" y="7044"/>
                      <a:pt x="46695" y="7640"/>
                      <a:pt x="46981" y="8304"/>
                    </a:cubicBezTo>
                    <a:cubicBezTo>
                      <a:pt x="51364" y="19358"/>
                      <a:pt x="50498" y="32062"/>
                      <a:pt x="44659" y="42286"/>
                    </a:cubicBezTo>
                    <a:cubicBezTo>
                      <a:pt x="42401" y="46993"/>
                      <a:pt x="40668" y="51973"/>
                      <a:pt x="39481" y="57129"/>
                    </a:cubicBezTo>
                    <a:cubicBezTo>
                      <a:pt x="35731" y="75487"/>
                      <a:pt x="22786" y="90037"/>
                      <a:pt x="10644" y="90037"/>
                    </a:cubicBezTo>
                    <a:close/>
                    <a:moveTo>
                      <a:pt x="30732" y="9085"/>
                    </a:moveTo>
                    <a:cubicBezTo>
                      <a:pt x="30080" y="8938"/>
                      <a:pt x="29420" y="8938"/>
                      <a:pt x="28768" y="9085"/>
                    </a:cubicBezTo>
                    <a:cubicBezTo>
                      <a:pt x="24304" y="10550"/>
                      <a:pt x="21804" y="17580"/>
                      <a:pt x="20375" y="23244"/>
                    </a:cubicBezTo>
                    <a:cubicBezTo>
                      <a:pt x="18947" y="28908"/>
                      <a:pt x="17786" y="33790"/>
                      <a:pt x="16447" y="38868"/>
                    </a:cubicBezTo>
                    <a:cubicBezTo>
                      <a:pt x="12608" y="53808"/>
                      <a:pt x="6805" y="76366"/>
                      <a:pt x="9483" y="79979"/>
                    </a:cubicBezTo>
                    <a:cubicBezTo>
                      <a:pt x="15465" y="81151"/>
                      <a:pt x="27339" y="71679"/>
                      <a:pt x="30821" y="54297"/>
                    </a:cubicBezTo>
                    <a:cubicBezTo>
                      <a:pt x="32133" y="48438"/>
                      <a:pt x="34080" y="42764"/>
                      <a:pt x="36624" y="37403"/>
                    </a:cubicBezTo>
                    <a:cubicBezTo>
                      <a:pt x="41177" y="30031"/>
                      <a:pt x="42079" y="20656"/>
                      <a:pt x="39035" y="12405"/>
                    </a:cubicBezTo>
                    <a:cubicBezTo>
                      <a:pt x="36624" y="10442"/>
                      <a:pt x="33732" y="9290"/>
                      <a:pt x="30732" y="9085"/>
                    </a:cubicBezTo>
                    <a:close/>
                  </a:path>
                </a:pathLst>
              </a:custGeom>
              <a:solidFill>
                <a:srgbClr val="263238"/>
              </a:solidFill>
              <a:ln w="891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0436EEE8-F31C-172F-D894-BD9874917E75}"/>
                  </a:ext>
                </a:extLst>
              </p:cNvPr>
              <p:cNvSpPr/>
              <p:nvPr/>
            </p:nvSpPr>
            <p:spPr>
              <a:xfrm>
                <a:off x="9936005" y="4375540"/>
                <a:ext cx="31067" cy="60694"/>
              </a:xfrm>
              <a:custGeom>
                <a:avLst/>
                <a:gdLst>
                  <a:gd name="connsiteX0" fmla="*/ 29142 w 31067"/>
                  <a:gd name="connsiteY0" fmla="*/ 4082 h 60694"/>
                  <a:gd name="connsiteX1" fmla="*/ 8875 w 31067"/>
                  <a:gd name="connsiteY1" fmla="*/ 13847 h 60694"/>
                  <a:gd name="connsiteX2" fmla="*/ 3072 w 31067"/>
                  <a:gd name="connsiteY2" fmla="*/ 60523 h 60694"/>
                  <a:gd name="connsiteX3" fmla="*/ 23339 w 31067"/>
                  <a:gd name="connsiteY3" fmla="*/ 38747 h 60694"/>
                  <a:gd name="connsiteX4" fmla="*/ 29142 w 31067"/>
                  <a:gd name="connsiteY4" fmla="*/ 4082 h 60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7" h="60694">
                    <a:moveTo>
                      <a:pt x="29142" y="4082"/>
                    </a:moveTo>
                    <a:cubicBezTo>
                      <a:pt x="29142" y="4082"/>
                      <a:pt x="14678" y="-9882"/>
                      <a:pt x="8875" y="13847"/>
                    </a:cubicBezTo>
                    <a:cubicBezTo>
                      <a:pt x="3072" y="37576"/>
                      <a:pt x="-4249" y="58961"/>
                      <a:pt x="3072" y="60523"/>
                    </a:cubicBezTo>
                    <a:cubicBezTo>
                      <a:pt x="10393" y="62086"/>
                      <a:pt x="20928" y="52809"/>
                      <a:pt x="23339" y="38747"/>
                    </a:cubicBezTo>
                    <a:cubicBezTo>
                      <a:pt x="25749" y="24686"/>
                      <a:pt x="35034" y="19706"/>
                      <a:pt x="29142" y="4082"/>
                    </a:cubicBezTo>
                    <a:close/>
                  </a:path>
                </a:pathLst>
              </a:custGeom>
              <a:solidFill>
                <a:srgbClr val="C4C4C4"/>
              </a:solidFill>
              <a:ln w="891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00D19D83-BC07-4783-A52B-4B6185556C5A}"/>
                  </a:ext>
                </a:extLst>
              </p:cNvPr>
              <p:cNvSpPr/>
              <p:nvPr/>
            </p:nvSpPr>
            <p:spPr>
              <a:xfrm>
                <a:off x="9931527" y="4371004"/>
                <a:ext cx="40021" cy="69820"/>
              </a:xfrm>
              <a:custGeom>
                <a:avLst/>
                <a:gdLst>
                  <a:gd name="connsiteX0" fmla="*/ 9157 w 40021"/>
                  <a:gd name="connsiteY0" fmla="*/ 69747 h 69820"/>
                  <a:gd name="connsiteX1" fmla="*/ 6658 w 40021"/>
                  <a:gd name="connsiteY1" fmla="*/ 69747 h 69820"/>
                  <a:gd name="connsiteX2" fmla="*/ 1569 w 40021"/>
                  <a:gd name="connsiteY2" fmla="*/ 65939 h 69820"/>
                  <a:gd name="connsiteX3" fmla="*/ 6033 w 40021"/>
                  <a:gd name="connsiteY3" fmla="*/ 28441 h 69820"/>
                  <a:gd name="connsiteX4" fmla="*/ 8979 w 40021"/>
                  <a:gd name="connsiteY4" fmla="*/ 17016 h 69820"/>
                  <a:gd name="connsiteX5" fmla="*/ 20675 w 40021"/>
                  <a:gd name="connsiteY5" fmla="*/ 415 h 69820"/>
                  <a:gd name="connsiteX6" fmla="*/ 36566 w 40021"/>
                  <a:gd name="connsiteY6" fmla="*/ 5298 h 69820"/>
                  <a:gd name="connsiteX7" fmla="*/ 37727 w 40021"/>
                  <a:gd name="connsiteY7" fmla="*/ 7056 h 69820"/>
                  <a:gd name="connsiteX8" fmla="*/ 36031 w 40021"/>
                  <a:gd name="connsiteY8" fmla="*/ 33519 h 69820"/>
                  <a:gd name="connsiteX9" fmla="*/ 32192 w 40021"/>
                  <a:gd name="connsiteY9" fmla="*/ 44260 h 69820"/>
                  <a:gd name="connsiteX10" fmla="*/ 9157 w 40021"/>
                  <a:gd name="connsiteY10" fmla="*/ 69747 h 69820"/>
                  <a:gd name="connsiteX11" fmla="*/ 9157 w 40021"/>
                  <a:gd name="connsiteY11" fmla="*/ 59982 h 69820"/>
                  <a:gd name="connsiteX12" fmla="*/ 9157 w 40021"/>
                  <a:gd name="connsiteY12" fmla="*/ 59982 h 69820"/>
                  <a:gd name="connsiteX13" fmla="*/ 23442 w 40021"/>
                  <a:gd name="connsiteY13" fmla="*/ 41819 h 69820"/>
                  <a:gd name="connsiteX14" fmla="*/ 27996 w 40021"/>
                  <a:gd name="connsiteY14" fmla="*/ 28929 h 69820"/>
                  <a:gd name="connsiteX15" fmla="*/ 29870 w 40021"/>
                  <a:gd name="connsiteY15" fmla="*/ 11645 h 69820"/>
                  <a:gd name="connsiteX16" fmla="*/ 23264 w 40021"/>
                  <a:gd name="connsiteY16" fmla="*/ 9497 h 69820"/>
                  <a:gd name="connsiteX17" fmla="*/ 17639 w 40021"/>
                  <a:gd name="connsiteY17" fmla="*/ 19262 h 69820"/>
                  <a:gd name="connsiteX18" fmla="*/ 14604 w 40021"/>
                  <a:gd name="connsiteY18" fmla="*/ 30882 h 69820"/>
                  <a:gd name="connsiteX19" fmla="*/ 8979 w 40021"/>
                  <a:gd name="connsiteY19" fmla="*/ 59982 h 6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021" h="69820">
                    <a:moveTo>
                      <a:pt x="9157" y="69747"/>
                    </a:moveTo>
                    <a:cubicBezTo>
                      <a:pt x="8327" y="69845"/>
                      <a:pt x="7488" y="69845"/>
                      <a:pt x="6658" y="69747"/>
                    </a:cubicBezTo>
                    <a:cubicBezTo>
                      <a:pt x="4532" y="69356"/>
                      <a:pt x="2667" y="67970"/>
                      <a:pt x="1569" y="65939"/>
                    </a:cubicBezTo>
                    <a:cubicBezTo>
                      <a:pt x="-1913" y="59787"/>
                      <a:pt x="765" y="48850"/>
                      <a:pt x="6033" y="28441"/>
                    </a:cubicBezTo>
                    <a:cubicBezTo>
                      <a:pt x="7015" y="24730"/>
                      <a:pt x="8086" y="20922"/>
                      <a:pt x="8979" y="17016"/>
                    </a:cubicBezTo>
                    <a:cubicBezTo>
                      <a:pt x="9961" y="9633"/>
                      <a:pt x="14398" y="3335"/>
                      <a:pt x="20675" y="415"/>
                    </a:cubicBezTo>
                    <a:cubicBezTo>
                      <a:pt x="26380" y="-893"/>
                      <a:pt x="32316" y="933"/>
                      <a:pt x="36566" y="5298"/>
                    </a:cubicBezTo>
                    <a:cubicBezTo>
                      <a:pt x="37075" y="5767"/>
                      <a:pt x="37477" y="6372"/>
                      <a:pt x="37727" y="7056"/>
                    </a:cubicBezTo>
                    <a:cubicBezTo>
                      <a:pt x="41307" y="15619"/>
                      <a:pt x="40665" y="25580"/>
                      <a:pt x="36031" y="33519"/>
                    </a:cubicBezTo>
                    <a:cubicBezTo>
                      <a:pt x="34334" y="36907"/>
                      <a:pt x="33040" y="40511"/>
                      <a:pt x="32192" y="44260"/>
                    </a:cubicBezTo>
                    <a:cubicBezTo>
                      <a:pt x="29156" y="58517"/>
                      <a:pt x="18889" y="69747"/>
                      <a:pt x="9157" y="69747"/>
                    </a:cubicBezTo>
                    <a:close/>
                    <a:moveTo>
                      <a:pt x="9157" y="59982"/>
                    </a:moveTo>
                    <a:lnTo>
                      <a:pt x="9157" y="59982"/>
                    </a:lnTo>
                    <a:cubicBezTo>
                      <a:pt x="13711" y="59982"/>
                      <a:pt x="21121" y="52951"/>
                      <a:pt x="23442" y="41819"/>
                    </a:cubicBezTo>
                    <a:cubicBezTo>
                      <a:pt x="24469" y="37337"/>
                      <a:pt x="26005" y="33001"/>
                      <a:pt x="27996" y="28929"/>
                    </a:cubicBezTo>
                    <a:cubicBezTo>
                      <a:pt x="31210" y="23861"/>
                      <a:pt x="31906" y="17387"/>
                      <a:pt x="29870" y="11645"/>
                    </a:cubicBezTo>
                    <a:cubicBezTo>
                      <a:pt x="28022" y="9995"/>
                      <a:pt x="25638" y="9214"/>
                      <a:pt x="23264" y="9497"/>
                    </a:cubicBezTo>
                    <a:cubicBezTo>
                      <a:pt x="21032" y="10278"/>
                      <a:pt x="18978" y="13696"/>
                      <a:pt x="17639" y="19262"/>
                    </a:cubicBezTo>
                    <a:cubicBezTo>
                      <a:pt x="16657" y="23168"/>
                      <a:pt x="15675" y="27074"/>
                      <a:pt x="14604" y="30882"/>
                    </a:cubicBezTo>
                    <a:cubicBezTo>
                      <a:pt x="11550" y="40266"/>
                      <a:pt x="9657" y="50051"/>
                      <a:pt x="8979" y="59982"/>
                    </a:cubicBezTo>
                    <a:close/>
                  </a:path>
                </a:pathLst>
              </a:custGeom>
              <a:solidFill>
                <a:srgbClr val="263238"/>
              </a:solidFill>
              <a:ln w="891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C6373D2F-27C7-B14B-096A-E8C792EDA814}"/>
                  </a:ext>
                </a:extLst>
              </p:cNvPr>
              <p:cNvSpPr/>
              <p:nvPr/>
            </p:nvSpPr>
            <p:spPr>
              <a:xfrm>
                <a:off x="9582850" y="4380706"/>
                <a:ext cx="96366" cy="51797"/>
              </a:xfrm>
              <a:custGeom>
                <a:avLst/>
                <a:gdLst>
                  <a:gd name="connsiteX0" fmla="*/ 37141 w 96366"/>
                  <a:gd name="connsiteY0" fmla="*/ 9853 h 51797"/>
                  <a:gd name="connsiteX1" fmla="*/ 67138 w 96366"/>
                  <a:gd name="connsiteY1" fmla="*/ 88 h 51797"/>
                  <a:gd name="connsiteX2" fmla="*/ 93922 w 96366"/>
                  <a:gd name="connsiteY2" fmla="*/ 34461 h 51797"/>
                  <a:gd name="connsiteX3" fmla="*/ 86780 w 96366"/>
                  <a:gd name="connsiteY3" fmla="*/ 51647 h 51797"/>
                  <a:gd name="connsiteX4" fmla="*/ 59996 w 96366"/>
                  <a:gd name="connsiteY4" fmla="*/ 30652 h 51797"/>
                  <a:gd name="connsiteX5" fmla="*/ 0 w 96366"/>
                  <a:gd name="connsiteY5" fmla="*/ 42272 h 51797"/>
                  <a:gd name="connsiteX6" fmla="*/ 37141 w 96366"/>
                  <a:gd name="connsiteY6" fmla="*/ 9853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66" h="51797">
                    <a:moveTo>
                      <a:pt x="37141" y="9853"/>
                    </a:moveTo>
                    <a:cubicBezTo>
                      <a:pt x="37141" y="9853"/>
                      <a:pt x="62853" y="-1084"/>
                      <a:pt x="67138" y="88"/>
                    </a:cubicBezTo>
                    <a:cubicBezTo>
                      <a:pt x="71424" y="1260"/>
                      <a:pt x="88566" y="26649"/>
                      <a:pt x="93922" y="34461"/>
                    </a:cubicBezTo>
                    <a:cubicBezTo>
                      <a:pt x="99280" y="42272"/>
                      <a:pt x="95351" y="53210"/>
                      <a:pt x="86780" y="51647"/>
                    </a:cubicBezTo>
                    <a:cubicBezTo>
                      <a:pt x="78210" y="50085"/>
                      <a:pt x="59996" y="30652"/>
                      <a:pt x="59996" y="30652"/>
                    </a:cubicBezTo>
                    <a:cubicBezTo>
                      <a:pt x="59996" y="30652"/>
                      <a:pt x="0" y="46960"/>
                      <a:pt x="0" y="42272"/>
                    </a:cubicBezTo>
                    <a:cubicBezTo>
                      <a:pt x="0" y="37585"/>
                      <a:pt x="37141" y="9853"/>
                      <a:pt x="37141" y="9853"/>
                    </a:cubicBezTo>
                    <a:close/>
                  </a:path>
                </a:pathLst>
              </a:custGeom>
              <a:solidFill>
                <a:srgbClr val="C4C4C4"/>
              </a:solidFill>
              <a:ln w="891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4EE13E55-771A-EE51-0BC3-5E183CDF3854}"/>
                  </a:ext>
                </a:extLst>
              </p:cNvPr>
              <p:cNvSpPr/>
              <p:nvPr/>
            </p:nvSpPr>
            <p:spPr>
              <a:xfrm>
                <a:off x="9578386" y="4376389"/>
                <a:ext cx="105773" cy="61505"/>
              </a:xfrm>
              <a:custGeom>
                <a:avLst/>
                <a:gdLst>
                  <a:gd name="connsiteX0" fmla="*/ 93209 w 105773"/>
                  <a:gd name="connsiteY0" fmla="*/ 61432 h 61505"/>
                  <a:gd name="connsiteX1" fmla="*/ 90887 w 105773"/>
                  <a:gd name="connsiteY1" fmla="*/ 61432 h 61505"/>
                  <a:gd name="connsiteX2" fmla="*/ 63210 w 105773"/>
                  <a:gd name="connsiteY2" fmla="*/ 41023 h 61505"/>
                  <a:gd name="connsiteX3" fmla="*/ 1964 w 105773"/>
                  <a:gd name="connsiteY3" fmla="*/ 51569 h 61505"/>
                  <a:gd name="connsiteX4" fmla="*/ 0 w 105773"/>
                  <a:gd name="connsiteY4" fmla="*/ 47273 h 61505"/>
                  <a:gd name="connsiteX5" fmla="*/ 39105 w 105773"/>
                  <a:gd name="connsiteY5" fmla="*/ 10459 h 61505"/>
                  <a:gd name="connsiteX6" fmla="*/ 39998 w 105773"/>
                  <a:gd name="connsiteY6" fmla="*/ 9970 h 61505"/>
                  <a:gd name="connsiteX7" fmla="*/ 73031 w 105773"/>
                  <a:gd name="connsiteY7" fmla="*/ 205 h 61505"/>
                  <a:gd name="connsiteX8" fmla="*/ 98298 w 105773"/>
                  <a:gd name="connsiteY8" fmla="*/ 30575 h 61505"/>
                  <a:gd name="connsiteX9" fmla="*/ 102225 w 105773"/>
                  <a:gd name="connsiteY9" fmla="*/ 36141 h 61505"/>
                  <a:gd name="connsiteX10" fmla="*/ 103922 w 105773"/>
                  <a:gd name="connsiteY10" fmla="*/ 54694 h 61505"/>
                  <a:gd name="connsiteX11" fmla="*/ 93209 w 105773"/>
                  <a:gd name="connsiteY11" fmla="*/ 61432 h 61505"/>
                  <a:gd name="connsiteX12" fmla="*/ 64460 w 105773"/>
                  <a:gd name="connsiteY12" fmla="*/ 30477 h 61505"/>
                  <a:gd name="connsiteX13" fmla="*/ 67585 w 105773"/>
                  <a:gd name="connsiteY13" fmla="*/ 31844 h 61505"/>
                  <a:gd name="connsiteX14" fmla="*/ 92315 w 105773"/>
                  <a:gd name="connsiteY14" fmla="*/ 51374 h 61505"/>
                  <a:gd name="connsiteX15" fmla="*/ 96244 w 105773"/>
                  <a:gd name="connsiteY15" fmla="*/ 49616 h 61505"/>
                  <a:gd name="connsiteX16" fmla="*/ 95262 w 105773"/>
                  <a:gd name="connsiteY16" fmla="*/ 42097 h 61505"/>
                  <a:gd name="connsiteX17" fmla="*/ 91244 w 105773"/>
                  <a:gd name="connsiteY17" fmla="*/ 36434 h 61505"/>
                  <a:gd name="connsiteX18" fmla="*/ 69906 w 105773"/>
                  <a:gd name="connsiteY18" fmla="*/ 9189 h 61505"/>
                  <a:gd name="connsiteX19" fmla="*/ 69906 w 105773"/>
                  <a:gd name="connsiteY19" fmla="*/ 9189 h 61505"/>
                  <a:gd name="connsiteX20" fmla="*/ 43747 w 105773"/>
                  <a:gd name="connsiteY20" fmla="*/ 18368 h 61505"/>
                  <a:gd name="connsiteX21" fmla="*/ 14821 w 105773"/>
                  <a:gd name="connsiteY21" fmla="*/ 41902 h 61505"/>
                  <a:gd name="connsiteX22" fmla="*/ 63389 w 105773"/>
                  <a:gd name="connsiteY22" fmla="*/ 30379 h 6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773" h="61505">
                    <a:moveTo>
                      <a:pt x="93209" y="61432"/>
                    </a:moveTo>
                    <a:cubicBezTo>
                      <a:pt x="92441" y="61529"/>
                      <a:pt x="91655" y="61529"/>
                      <a:pt x="90887" y="61432"/>
                    </a:cubicBezTo>
                    <a:cubicBezTo>
                      <a:pt x="82584" y="59967"/>
                      <a:pt x="68745" y="46589"/>
                      <a:pt x="63210" y="41023"/>
                    </a:cubicBezTo>
                    <a:cubicBezTo>
                      <a:pt x="7321" y="56159"/>
                      <a:pt x="3750" y="53034"/>
                      <a:pt x="1964" y="51569"/>
                    </a:cubicBezTo>
                    <a:cubicBezTo>
                      <a:pt x="803" y="50485"/>
                      <a:pt x="98" y="48933"/>
                      <a:pt x="0" y="47273"/>
                    </a:cubicBezTo>
                    <a:cubicBezTo>
                      <a:pt x="0" y="44734"/>
                      <a:pt x="0" y="40047"/>
                      <a:pt x="39105" y="10459"/>
                    </a:cubicBezTo>
                    <a:lnTo>
                      <a:pt x="39998" y="9970"/>
                    </a:lnTo>
                    <a:cubicBezTo>
                      <a:pt x="57854" y="2256"/>
                      <a:pt x="69103" y="-869"/>
                      <a:pt x="73031" y="205"/>
                    </a:cubicBezTo>
                    <a:cubicBezTo>
                      <a:pt x="76960" y="1280"/>
                      <a:pt x="81959" y="8408"/>
                      <a:pt x="98298" y="30575"/>
                    </a:cubicBezTo>
                    <a:lnTo>
                      <a:pt x="102225" y="36141"/>
                    </a:lnTo>
                    <a:cubicBezTo>
                      <a:pt x="106234" y="41345"/>
                      <a:pt x="106913" y="48718"/>
                      <a:pt x="103922" y="54694"/>
                    </a:cubicBezTo>
                    <a:cubicBezTo>
                      <a:pt x="101744" y="58913"/>
                      <a:pt x="97637" y="61490"/>
                      <a:pt x="93209" y="61432"/>
                    </a:cubicBezTo>
                    <a:close/>
                    <a:moveTo>
                      <a:pt x="64460" y="30477"/>
                    </a:moveTo>
                    <a:cubicBezTo>
                      <a:pt x="65621" y="30467"/>
                      <a:pt x="66746" y="30955"/>
                      <a:pt x="67585" y="31844"/>
                    </a:cubicBezTo>
                    <a:cubicBezTo>
                      <a:pt x="74710" y="39900"/>
                      <a:pt x="83084" y="46511"/>
                      <a:pt x="92315" y="51374"/>
                    </a:cubicBezTo>
                    <a:cubicBezTo>
                      <a:pt x="93834" y="51794"/>
                      <a:pt x="95431" y="51081"/>
                      <a:pt x="96244" y="49616"/>
                    </a:cubicBezTo>
                    <a:cubicBezTo>
                      <a:pt x="97414" y="47136"/>
                      <a:pt x="97021" y="44119"/>
                      <a:pt x="95262" y="42097"/>
                    </a:cubicBezTo>
                    <a:lnTo>
                      <a:pt x="91244" y="36434"/>
                    </a:lnTo>
                    <a:cubicBezTo>
                      <a:pt x="84780" y="26766"/>
                      <a:pt x="77647" y="17655"/>
                      <a:pt x="69906" y="9189"/>
                    </a:cubicBezTo>
                    <a:lnTo>
                      <a:pt x="69906" y="9189"/>
                    </a:lnTo>
                    <a:cubicBezTo>
                      <a:pt x="60978" y="11494"/>
                      <a:pt x="52229" y="14560"/>
                      <a:pt x="43747" y="18368"/>
                    </a:cubicBezTo>
                    <a:cubicBezTo>
                      <a:pt x="33212" y="26278"/>
                      <a:pt x="21785" y="35652"/>
                      <a:pt x="14821" y="41902"/>
                    </a:cubicBezTo>
                    <a:cubicBezTo>
                      <a:pt x="25981" y="39949"/>
                      <a:pt x="45622" y="35262"/>
                      <a:pt x="63389" y="30379"/>
                    </a:cubicBezTo>
                    <a:close/>
                  </a:path>
                </a:pathLst>
              </a:custGeom>
              <a:solidFill>
                <a:srgbClr val="263238"/>
              </a:solidFill>
              <a:ln w="891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5516E2C7-B52F-12FB-10FD-152CAC16CE72}"/>
                  </a:ext>
                </a:extLst>
              </p:cNvPr>
              <p:cNvSpPr/>
              <p:nvPr/>
            </p:nvSpPr>
            <p:spPr>
              <a:xfrm>
                <a:off x="9583475" y="4354916"/>
                <a:ext cx="59371" cy="68553"/>
              </a:xfrm>
              <a:custGeom>
                <a:avLst/>
                <a:gdLst>
                  <a:gd name="connsiteX0" fmla="*/ 0 w 59371"/>
                  <a:gd name="connsiteY0" fmla="*/ 6933 h 68553"/>
                  <a:gd name="connsiteX1" fmla="*/ 31337 w 59371"/>
                  <a:gd name="connsiteY1" fmla="*/ 0 h 68553"/>
                  <a:gd name="connsiteX2" fmla="*/ 59371 w 59371"/>
                  <a:gd name="connsiteY2" fmla="*/ 56832 h 68553"/>
                  <a:gd name="connsiteX3" fmla="*/ 48131 w 59371"/>
                  <a:gd name="connsiteY3" fmla="*/ 68550 h 68553"/>
                  <a:gd name="connsiteX4" fmla="*/ 39551 w 59371"/>
                  <a:gd name="connsiteY4" fmla="*/ 63668 h 68553"/>
                  <a:gd name="connsiteX5" fmla="*/ 23123 w 59371"/>
                  <a:gd name="connsiteY5" fmla="*/ 24120 h 6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371" h="68553">
                    <a:moveTo>
                      <a:pt x="0" y="6933"/>
                    </a:moveTo>
                    <a:cubicBezTo>
                      <a:pt x="9955" y="2480"/>
                      <a:pt x="20588" y="127"/>
                      <a:pt x="31337" y="0"/>
                    </a:cubicBezTo>
                    <a:cubicBezTo>
                      <a:pt x="42855" y="1758"/>
                      <a:pt x="59371" y="44724"/>
                      <a:pt x="59371" y="56832"/>
                    </a:cubicBezTo>
                    <a:cubicBezTo>
                      <a:pt x="59228" y="63463"/>
                      <a:pt x="54193" y="68707"/>
                      <a:pt x="48131" y="68550"/>
                    </a:cubicBezTo>
                    <a:cubicBezTo>
                      <a:pt x="44729" y="68463"/>
                      <a:pt x="41569" y="66656"/>
                      <a:pt x="39551" y="63668"/>
                    </a:cubicBezTo>
                    <a:cubicBezTo>
                      <a:pt x="32784" y="51169"/>
                      <a:pt x="27284" y="37908"/>
                      <a:pt x="23123" y="24120"/>
                    </a:cubicBezTo>
                  </a:path>
                </a:pathLst>
              </a:custGeom>
              <a:solidFill>
                <a:srgbClr val="C4C4C4"/>
              </a:solidFill>
              <a:ln w="891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09C1EF97-2AB2-0719-67CA-6DF5574B9BCB}"/>
                  </a:ext>
                </a:extLst>
              </p:cNvPr>
              <p:cNvSpPr/>
              <p:nvPr/>
            </p:nvSpPr>
            <p:spPr>
              <a:xfrm>
                <a:off x="9578984" y="4350131"/>
                <a:ext cx="68332" cy="78121"/>
              </a:xfrm>
              <a:custGeom>
                <a:avLst/>
                <a:gdLst>
                  <a:gd name="connsiteX0" fmla="*/ 53327 w 68332"/>
                  <a:gd name="connsiteY0" fmla="*/ 78120 h 78121"/>
                  <a:gd name="connsiteX1" fmla="*/ 40649 w 68332"/>
                  <a:gd name="connsiteY1" fmla="*/ 71578 h 78121"/>
                  <a:gd name="connsiteX2" fmla="*/ 23329 w 68332"/>
                  <a:gd name="connsiteY2" fmla="*/ 30565 h 78121"/>
                  <a:gd name="connsiteX3" fmla="*/ 26096 w 68332"/>
                  <a:gd name="connsiteY3" fmla="*/ 24315 h 78121"/>
                  <a:gd name="connsiteX4" fmla="*/ 31810 w 68332"/>
                  <a:gd name="connsiteY4" fmla="*/ 27342 h 78121"/>
                  <a:gd name="connsiteX5" fmla="*/ 47523 w 68332"/>
                  <a:gd name="connsiteY5" fmla="*/ 65328 h 78121"/>
                  <a:gd name="connsiteX6" fmla="*/ 55648 w 68332"/>
                  <a:gd name="connsiteY6" fmla="*/ 67965 h 78121"/>
                  <a:gd name="connsiteX7" fmla="*/ 59398 w 68332"/>
                  <a:gd name="connsiteY7" fmla="*/ 61617 h 78121"/>
                  <a:gd name="connsiteX8" fmla="*/ 35203 w 68332"/>
                  <a:gd name="connsiteY8" fmla="*/ 9668 h 78121"/>
                  <a:gd name="connsiteX9" fmla="*/ 6097 w 68332"/>
                  <a:gd name="connsiteY9" fmla="*/ 16210 h 78121"/>
                  <a:gd name="connsiteX10" fmla="*/ 294 w 68332"/>
                  <a:gd name="connsiteY10" fmla="*/ 13486 h 78121"/>
                  <a:gd name="connsiteX11" fmla="*/ 294 w 68332"/>
                  <a:gd name="connsiteY11" fmla="*/ 13476 h 78121"/>
                  <a:gd name="connsiteX12" fmla="*/ 2794 w 68332"/>
                  <a:gd name="connsiteY12" fmla="*/ 7129 h 78121"/>
                  <a:gd name="connsiteX13" fmla="*/ 36453 w 68332"/>
                  <a:gd name="connsiteY13" fmla="*/ 0 h 78121"/>
                  <a:gd name="connsiteX14" fmla="*/ 68326 w 68332"/>
                  <a:gd name="connsiteY14" fmla="*/ 61617 h 78121"/>
                  <a:gd name="connsiteX15" fmla="*/ 58683 w 68332"/>
                  <a:gd name="connsiteY15" fmla="*/ 77144 h 78121"/>
                  <a:gd name="connsiteX16" fmla="*/ 53327 w 68332"/>
                  <a:gd name="connsiteY16" fmla="*/ 78120 h 7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32" h="78121">
                    <a:moveTo>
                      <a:pt x="53327" y="78120"/>
                    </a:moveTo>
                    <a:cubicBezTo>
                      <a:pt x="48416" y="78130"/>
                      <a:pt x="43765" y="75728"/>
                      <a:pt x="40649" y="71578"/>
                    </a:cubicBezTo>
                    <a:cubicBezTo>
                      <a:pt x="33480" y="58668"/>
                      <a:pt x="27667" y="44909"/>
                      <a:pt x="23329" y="30565"/>
                    </a:cubicBezTo>
                    <a:cubicBezTo>
                      <a:pt x="22516" y="28006"/>
                      <a:pt x="23757" y="25204"/>
                      <a:pt x="26096" y="24315"/>
                    </a:cubicBezTo>
                    <a:cubicBezTo>
                      <a:pt x="28435" y="23427"/>
                      <a:pt x="30998" y="24784"/>
                      <a:pt x="31810" y="27342"/>
                    </a:cubicBezTo>
                    <a:cubicBezTo>
                      <a:pt x="35748" y="40603"/>
                      <a:pt x="41024" y="53337"/>
                      <a:pt x="47523" y="65328"/>
                    </a:cubicBezTo>
                    <a:cubicBezTo>
                      <a:pt x="49461" y="67984"/>
                      <a:pt x="52702" y="69029"/>
                      <a:pt x="55648" y="67965"/>
                    </a:cubicBezTo>
                    <a:cubicBezTo>
                      <a:pt x="58059" y="67008"/>
                      <a:pt x="59594" y="64410"/>
                      <a:pt x="59398" y="61617"/>
                    </a:cubicBezTo>
                    <a:cubicBezTo>
                      <a:pt x="59398" y="49216"/>
                      <a:pt x="42613" y="10742"/>
                      <a:pt x="35203" y="9668"/>
                    </a:cubicBezTo>
                    <a:cubicBezTo>
                      <a:pt x="25203" y="9785"/>
                      <a:pt x="15329" y="12011"/>
                      <a:pt x="6097" y="16210"/>
                    </a:cubicBezTo>
                    <a:cubicBezTo>
                      <a:pt x="3812" y="17206"/>
                      <a:pt x="1214" y="15986"/>
                      <a:pt x="294" y="13486"/>
                    </a:cubicBezTo>
                    <a:cubicBezTo>
                      <a:pt x="294" y="13486"/>
                      <a:pt x="294" y="13476"/>
                      <a:pt x="294" y="13476"/>
                    </a:cubicBezTo>
                    <a:cubicBezTo>
                      <a:pt x="-572" y="10967"/>
                      <a:pt x="535" y="8164"/>
                      <a:pt x="2794" y="7129"/>
                    </a:cubicBezTo>
                    <a:cubicBezTo>
                      <a:pt x="13490" y="2393"/>
                      <a:pt x="24918" y="-29"/>
                      <a:pt x="36453" y="0"/>
                    </a:cubicBezTo>
                    <a:cubicBezTo>
                      <a:pt x="51720" y="2246"/>
                      <a:pt x="68326" y="49900"/>
                      <a:pt x="68326" y="61617"/>
                    </a:cubicBezTo>
                    <a:cubicBezTo>
                      <a:pt x="68513" y="68531"/>
                      <a:pt x="64621" y="74790"/>
                      <a:pt x="58683" y="77144"/>
                    </a:cubicBezTo>
                    <a:cubicBezTo>
                      <a:pt x="56960" y="77808"/>
                      <a:pt x="55148" y="78140"/>
                      <a:pt x="53327" y="78120"/>
                    </a:cubicBezTo>
                    <a:close/>
                  </a:path>
                </a:pathLst>
              </a:custGeom>
              <a:solidFill>
                <a:srgbClr val="263238"/>
              </a:solidFill>
              <a:ln w="891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01BF7A08-A28B-7806-17B5-337D5813F97F}"/>
                  </a:ext>
                </a:extLst>
              </p:cNvPr>
              <p:cNvSpPr/>
              <p:nvPr/>
            </p:nvSpPr>
            <p:spPr>
              <a:xfrm>
                <a:off x="9573214" y="4358283"/>
                <a:ext cx="41050" cy="80931"/>
              </a:xfrm>
              <a:custGeom>
                <a:avLst/>
                <a:gdLst>
                  <a:gd name="connsiteX0" fmla="*/ 2583 w 41050"/>
                  <a:gd name="connsiteY0" fmla="*/ 5618 h 80931"/>
                  <a:gd name="connsiteX1" fmla="*/ 29367 w 41050"/>
                  <a:gd name="connsiteY1" fmla="*/ 18117 h 80931"/>
                  <a:gd name="connsiteX2" fmla="*/ 37045 w 41050"/>
                  <a:gd name="connsiteY2" fmla="*/ 80711 h 80931"/>
                  <a:gd name="connsiteX3" fmla="*/ 10261 w 41050"/>
                  <a:gd name="connsiteY3" fmla="*/ 51416 h 80931"/>
                  <a:gd name="connsiteX4" fmla="*/ 2583 w 41050"/>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 h="80931">
                    <a:moveTo>
                      <a:pt x="2583" y="5618"/>
                    </a:moveTo>
                    <a:cubicBezTo>
                      <a:pt x="2583" y="5618"/>
                      <a:pt x="21689" y="-13229"/>
                      <a:pt x="29367" y="18117"/>
                    </a:cubicBezTo>
                    <a:cubicBezTo>
                      <a:pt x="37045" y="49463"/>
                      <a:pt x="46598" y="78660"/>
                      <a:pt x="37045" y="80711"/>
                    </a:cubicBezTo>
                    <a:cubicBezTo>
                      <a:pt x="27492" y="82761"/>
                      <a:pt x="14100" y="70360"/>
                      <a:pt x="10261" y="51416"/>
                    </a:cubicBezTo>
                    <a:cubicBezTo>
                      <a:pt x="6422" y="32472"/>
                      <a:pt x="-5095" y="26515"/>
                      <a:pt x="2583" y="5618"/>
                    </a:cubicBezTo>
                    <a:close/>
                  </a:path>
                </a:pathLst>
              </a:custGeom>
              <a:solidFill>
                <a:srgbClr val="C4C4C4"/>
              </a:solidFill>
              <a:ln w="891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59BF5C02-D09F-3E8B-FD67-BB7A68194811}"/>
                  </a:ext>
                </a:extLst>
              </p:cNvPr>
              <p:cNvSpPr/>
              <p:nvPr/>
            </p:nvSpPr>
            <p:spPr>
              <a:xfrm>
                <a:off x="9568850" y="4353741"/>
                <a:ext cx="49770" cy="90427"/>
              </a:xfrm>
              <a:custGeom>
                <a:avLst/>
                <a:gdLst>
                  <a:gd name="connsiteX0" fmla="*/ 39088 w 49770"/>
                  <a:gd name="connsiteY0" fmla="*/ 90427 h 90427"/>
                  <a:gd name="connsiteX1" fmla="*/ 10250 w 49770"/>
                  <a:gd name="connsiteY1" fmla="*/ 57129 h 90427"/>
                  <a:gd name="connsiteX2" fmla="*/ 5072 w 49770"/>
                  <a:gd name="connsiteY2" fmla="*/ 42286 h 90427"/>
                  <a:gd name="connsiteX3" fmla="*/ 2840 w 49770"/>
                  <a:gd name="connsiteY3" fmla="*/ 8304 h 90427"/>
                  <a:gd name="connsiteX4" fmla="*/ 4000 w 49770"/>
                  <a:gd name="connsiteY4" fmla="*/ 6546 h 90427"/>
                  <a:gd name="connsiteX5" fmla="*/ 23464 w 49770"/>
                  <a:gd name="connsiteY5" fmla="*/ 394 h 90427"/>
                  <a:gd name="connsiteX6" fmla="*/ 38016 w 49770"/>
                  <a:gd name="connsiteY6" fmla="*/ 21389 h 90427"/>
                  <a:gd name="connsiteX7" fmla="*/ 41855 w 49770"/>
                  <a:gd name="connsiteY7" fmla="*/ 36915 h 90427"/>
                  <a:gd name="connsiteX8" fmla="*/ 47926 w 49770"/>
                  <a:gd name="connsiteY8" fmla="*/ 85740 h 90427"/>
                  <a:gd name="connsiteX9" fmla="*/ 42212 w 49770"/>
                  <a:gd name="connsiteY9" fmla="*/ 90134 h 90427"/>
                  <a:gd name="connsiteX10" fmla="*/ 10696 w 49770"/>
                  <a:gd name="connsiteY10" fmla="*/ 12893 h 90427"/>
                  <a:gd name="connsiteX11" fmla="*/ 13107 w 49770"/>
                  <a:gd name="connsiteY11" fmla="*/ 37891 h 90427"/>
                  <a:gd name="connsiteX12" fmla="*/ 18910 w 49770"/>
                  <a:gd name="connsiteY12" fmla="*/ 54785 h 90427"/>
                  <a:gd name="connsiteX13" fmla="*/ 40427 w 49770"/>
                  <a:gd name="connsiteY13" fmla="*/ 80272 h 90427"/>
                  <a:gd name="connsiteX14" fmla="*/ 33284 w 49770"/>
                  <a:gd name="connsiteY14" fmla="*/ 39356 h 90427"/>
                  <a:gd name="connsiteX15" fmla="*/ 29356 w 49770"/>
                  <a:gd name="connsiteY15" fmla="*/ 23732 h 90427"/>
                  <a:gd name="connsiteX16" fmla="*/ 20428 w 49770"/>
                  <a:gd name="connsiteY16" fmla="*/ 9475 h 90427"/>
                  <a:gd name="connsiteX17" fmla="*/ 10696 w 49770"/>
                  <a:gd name="connsiteY17" fmla="*/ 12893 h 9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70" h="90427">
                    <a:moveTo>
                      <a:pt x="39088" y="90427"/>
                    </a:moveTo>
                    <a:cubicBezTo>
                      <a:pt x="26945" y="90427"/>
                      <a:pt x="14000" y="75877"/>
                      <a:pt x="10250" y="57129"/>
                    </a:cubicBezTo>
                    <a:cubicBezTo>
                      <a:pt x="9063" y="51973"/>
                      <a:pt x="7331" y="46993"/>
                      <a:pt x="5072" y="42286"/>
                    </a:cubicBezTo>
                    <a:cubicBezTo>
                      <a:pt x="-785" y="32062"/>
                      <a:pt x="-1624" y="19338"/>
                      <a:pt x="2840" y="8304"/>
                    </a:cubicBezTo>
                    <a:cubicBezTo>
                      <a:pt x="3054" y="7601"/>
                      <a:pt x="3465" y="6995"/>
                      <a:pt x="4000" y="6546"/>
                    </a:cubicBezTo>
                    <a:cubicBezTo>
                      <a:pt x="9259" y="1292"/>
                      <a:pt x="16455" y="-983"/>
                      <a:pt x="23464" y="394"/>
                    </a:cubicBezTo>
                    <a:cubicBezTo>
                      <a:pt x="30249" y="2542"/>
                      <a:pt x="35159" y="9671"/>
                      <a:pt x="38016" y="21389"/>
                    </a:cubicBezTo>
                    <a:cubicBezTo>
                      <a:pt x="39266" y="26662"/>
                      <a:pt x="40605" y="31837"/>
                      <a:pt x="41855" y="36915"/>
                    </a:cubicBezTo>
                    <a:cubicBezTo>
                      <a:pt x="48551" y="62988"/>
                      <a:pt x="52212" y="78123"/>
                      <a:pt x="47926" y="85740"/>
                    </a:cubicBezTo>
                    <a:cubicBezTo>
                      <a:pt x="46650" y="87996"/>
                      <a:pt x="44587" y="89578"/>
                      <a:pt x="42212" y="90134"/>
                    </a:cubicBezTo>
                    <a:close/>
                    <a:moveTo>
                      <a:pt x="10696" y="12893"/>
                    </a:moveTo>
                    <a:cubicBezTo>
                      <a:pt x="7652" y="21145"/>
                      <a:pt x="8554" y="30519"/>
                      <a:pt x="13107" y="37891"/>
                    </a:cubicBezTo>
                    <a:cubicBezTo>
                      <a:pt x="15687" y="43233"/>
                      <a:pt x="17634" y="48906"/>
                      <a:pt x="18910" y="54785"/>
                    </a:cubicBezTo>
                    <a:cubicBezTo>
                      <a:pt x="22481" y="72167"/>
                      <a:pt x="34266" y="81639"/>
                      <a:pt x="40427" y="80272"/>
                    </a:cubicBezTo>
                    <a:cubicBezTo>
                      <a:pt x="42927" y="76854"/>
                      <a:pt x="37123" y="54297"/>
                      <a:pt x="33284" y="39356"/>
                    </a:cubicBezTo>
                    <a:cubicBezTo>
                      <a:pt x="32034" y="34278"/>
                      <a:pt x="30606" y="29005"/>
                      <a:pt x="29356" y="23732"/>
                    </a:cubicBezTo>
                    <a:cubicBezTo>
                      <a:pt x="28106" y="18459"/>
                      <a:pt x="25338" y="10940"/>
                      <a:pt x="20428" y="9475"/>
                    </a:cubicBezTo>
                    <a:cubicBezTo>
                      <a:pt x="16893" y="9143"/>
                      <a:pt x="13393" y="10374"/>
                      <a:pt x="10696" y="12893"/>
                    </a:cubicBezTo>
                    <a:close/>
                  </a:path>
                </a:pathLst>
              </a:custGeom>
              <a:solidFill>
                <a:srgbClr val="263238"/>
              </a:solidFill>
              <a:ln w="891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E50F63F8-4FC2-2D5C-16B3-3A31DBAFDD52}"/>
                  </a:ext>
                </a:extLst>
              </p:cNvPr>
              <p:cNvSpPr/>
              <p:nvPr/>
            </p:nvSpPr>
            <p:spPr>
              <a:xfrm>
                <a:off x="9547539" y="4364532"/>
                <a:ext cx="41013" cy="80931"/>
              </a:xfrm>
              <a:custGeom>
                <a:avLst/>
                <a:gdLst>
                  <a:gd name="connsiteX0" fmla="*/ 2546 w 41013"/>
                  <a:gd name="connsiteY0" fmla="*/ 5618 h 80931"/>
                  <a:gd name="connsiteX1" fmla="*/ 29330 w 41013"/>
                  <a:gd name="connsiteY1" fmla="*/ 18117 h 80931"/>
                  <a:gd name="connsiteX2" fmla="*/ 37008 w 41013"/>
                  <a:gd name="connsiteY2" fmla="*/ 80711 h 80931"/>
                  <a:gd name="connsiteX3" fmla="*/ 10224 w 41013"/>
                  <a:gd name="connsiteY3" fmla="*/ 51416 h 80931"/>
                  <a:gd name="connsiteX4" fmla="*/ 2546 w 41013"/>
                  <a:gd name="connsiteY4" fmla="*/ 5618 h 80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3" h="80931">
                    <a:moveTo>
                      <a:pt x="2546" y="5618"/>
                    </a:moveTo>
                    <a:cubicBezTo>
                      <a:pt x="2546" y="5618"/>
                      <a:pt x="21651" y="-13229"/>
                      <a:pt x="29330" y="18117"/>
                    </a:cubicBezTo>
                    <a:cubicBezTo>
                      <a:pt x="37008" y="49463"/>
                      <a:pt x="46561" y="78660"/>
                      <a:pt x="37008" y="80711"/>
                    </a:cubicBezTo>
                    <a:cubicBezTo>
                      <a:pt x="27455" y="82761"/>
                      <a:pt x="14063" y="70360"/>
                      <a:pt x="10224" y="51416"/>
                    </a:cubicBezTo>
                    <a:cubicBezTo>
                      <a:pt x="6385" y="32471"/>
                      <a:pt x="-5043" y="26515"/>
                      <a:pt x="2546" y="5618"/>
                    </a:cubicBezTo>
                    <a:close/>
                  </a:path>
                </a:pathLst>
              </a:custGeom>
              <a:solidFill>
                <a:srgbClr val="C4C4C4"/>
              </a:solidFill>
              <a:ln w="891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9BDE94B5-22C7-E47D-33B1-51E2DCDD5B9D}"/>
                  </a:ext>
                </a:extLst>
              </p:cNvPr>
              <p:cNvSpPr/>
              <p:nvPr/>
            </p:nvSpPr>
            <p:spPr>
              <a:xfrm>
                <a:off x="9543138" y="4359991"/>
                <a:ext cx="49770" cy="90429"/>
              </a:xfrm>
              <a:custGeom>
                <a:avLst/>
                <a:gdLst>
                  <a:gd name="connsiteX0" fmla="*/ 39088 w 49770"/>
                  <a:gd name="connsiteY0" fmla="*/ 90427 h 90429"/>
                  <a:gd name="connsiteX1" fmla="*/ 10250 w 49770"/>
                  <a:gd name="connsiteY1" fmla="*/ 57129 h 90429"/>
                  <a:gd name="connsiteX2" fmla="*/ 5072 w 49770"/>
                  <a:gd name="connsiteY2" fmla="*/ 42286 h 90429"/>
                  <a:gd name="connsiteX3" fmla="*/ 2840 w 49770"/>
                  <a:gd name="connsiteY3" fmla="*/ 8304 h 90429"/>
                  <a:gd name="connsiteX4" fmla="*/ 4000 w 49770"/>
                  <a:gd name="connsiteY4" fmla="*/ 6546 h 90429"/>
                  <a:gd name="connsiteX5" fmla="*/ 23464 w 49770"/>
                  <a:gd name="connsiteY5" fmla="*/ 394 h 90429"/>
                  <a:gd name="connsiteX6" fmla="*/ 38016 w 49770"/>
                  <a:gd name="connsiteY6" fmla="*/ 21389 h 90429"/>
                  <a:gd name="connsiteX7" fmla="*/ 41855 w 49770"/>
                  <a:gd name="connsiteY7" fmla="*/ 36817 h 90429"/>
                  <a:gd name="connsiteX8" fmla="*/ 47926 w 49770"/>
                  <a:gd name="connsiteY8" fmla="*/ 85642 h 90429"/>
                  <a:gd name="connsiteX9" fmla="*/ 42212 w 49770"/>
                  <a:gd name="connsiteY9" fmla="*/ 90037 h 90429"/>
                  <a:gd name="connsiteX10" fmla="*/ 39088 w 49770"/>
                  <a:gd name="connsiteY10" fmla="*/ 90427 h 90429"/>
                  <a:gd name="connsiteX11" fmla="*/ 10696 w 49770"/>
                  <a:gd name="connsiteY11" fmla="*/ 13089 h 90429"/>
                  <a:gd name="connsiteX12" fmla="*/ 13107 w 49770"/>
                  <a:gd name="connsiteY12" fmla="*/ 38087 h 90429"/>
                  <a:gd name="connsiteX13" fmla="*/ 18910 w 49770"/>
                  <a:gd name="connsiteY13" fmla="*/ 54981 h 90429"/>
                  <a:gd name="connsiteX14" fmla="*/ 40427 w 49770"/>
                  <a:gd name="connsiteY14" fmla="*/ 80467 h 90429"/>
                  <a:gd name="connsiteX15" fmla="*/ 33284 w 49770"/>
                  <a:gd name="connsiteY15" fmla="*/ 39454 h 90429"/>
                  <a:gd name="connsiteX16" fmla="*/ 29356 w 49770"/>
                  <a:gd name="connsiteY16" fmla="*/ 23928 h 90429"/>
                  <a:gd name="connsiteX17" fmla="*/ 20964 w 49770"/>
                  <a:gd name="connsiteY17" fmla="*/ 9769 h 90429"/>
                  <a:gd name="connsiteX18" fmla="*/ 10696 w 49770"/>
                  <a:gd name="connsiteY18" fmla="*/ 13089 h 9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770" h="90429">
                    <a:moveTo>
                      <a:pt x="39088" y="90427"/>
                    </a:moveTo>
                    <a:cubicBezTo>
                      <a:pt x="27035" y="90427"/>
                      <a:pt x="14000" y="75877"/>
                      <a:pt x="10250" y="57129"/>
                    </a:cubicBezTo>
                    <a:cubicBezTo>
                      <a:pt x="9063" y="51973"/>
                      <a:pt x="7331" y="46993"/>
                      <a:pt x="5072" y="42286"/>
                    </a:cubicBezTo>
                    <a:cubicBezTo>
                      <a:pt x="-785" y="32062"/>
                      <a:pt x="-1624" y="19338"/>
                      <a:pt x="2840" y="8304"/>
                    </a:cubicBezTo>
                    <a:cubicBezTo>
                      <a:pt x="3090" y="7620"/>
                      <a:pt x="3492" y="7025"/>
                      <a:pt x="4000" y="6546"/>
                    </a:cubicBezTo>
                    <a:cubicBezTo>
                      <a:pt x="9259" y="1292"/>
                      <a:pt x="16455" y="-983"/>
                      <a:pt x="23464" y="394"/>
                    </a:cubicBezTo>
                    <a:cubicBezTo>
                      <a:pt x="30249" y="2542"/>
                      <a:pt x="35159" y="9671"/>
                      <a:pt x="38016" y="21389"/>
                    </a:cubicBezTo>
                    <a:cubicBezTo>
                      <a:pt x="39266" y="26662"/>
                      <a:pt x="40605" y="31837"/>
                      <a:pt x="41855" y="36817"/>
                    </a:cubicBezTo>
                    <a:cubicBezTo>
                      <a:pt x="48551" y="62988"/>
                      <a:pt x="52211" y="78124"/>
                      <a:pt x="47926" y="85642"/>
                    </a:cubicBezTo>
                    <a:cubicBezTo>
                      <a:pt x="46649" y="87898"/>
                      <a:pt x="44587" y="89480"/>
                      <a:pt x="42212" y="90037"/>
                    </a:cubicBezTo>
                    <a:cubicBezTo>
                      <a:pt x="41185" y="90310"/>
                      <a:pt x="40141" y="90447"/>
                      <a:pt x="39088" y="90427"/>
                    </a:cubicBezTo>
                    <a:close/>
                    <a:moveTo>
                      <a:pt x="10696" y="13089"/>
                    </a:moveTo>
                    <a:cubicBezTo>
                      <a:pt x="7652" y="21340"/>
                      <a:pt x="8554" y="30714"/>
                      <a:pt x="13107" y="38087"/>
                    </a:cubicBezTo>
                    <a:cubicBezTo>
                      <a:pt x="15687" y="43428"/>
                      <a:pt x="17633" y="49102"/>
                      <a:pt x="18910" y="54981"/>
                    </a:cubicBezTo>
                    <a:cubicBezTo>
                      <a:pt x="22481" y="72362"/>
                      <a:pt x="34177" y="81834"/>
                      <a:pt x="40427" y="80467"/>
                    </a:cubicBezTo>
                    <a:cubicBezTo>
                      <a:pt x="42927" y="77049"/>
                      <a:pt x="37123" y="54492"/>
                      <a:pt x="33284" y="39454"/>
                    </a:cubicBezTo>
                    <a:cubicBezTo>
                      <a:pt x="32034" y="34376"/>
                      <a:pt x="30606" y="29201"/>
                      <a:pt x="29356" y="23928"/>
                    </a:cubicBezTo>
                    <a:cubicBezTo>
                      <a:pt x="28106" y="18655"/>
                      <a:pt x="25428" y="11233"/>
                      <a:pt x="20964" y="9769"/>
                    </a:cubicBezTo>
                    <a:cubicBezTo>
                      <a:pt x="17267" y="9251"/>
                      <a:pt x="13544" y="10462"/>
                      <a:pt x="10696" y="13089"/>
                    </a:cubicBezTo>
                    <a:close/>
                  </a:path>
                </a:pathLst>
              </a:custGeom>
              <a:solidFill>
                <a:srgbClr val="263238"/>
              </a:solidFill>
              <a:ln w="891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DDB9CCBC-A3AA-E374-0A4A-FE1B582BF8ED}"/>
                  </a:ext>
                </a:extLst>
              </p:cNvPr>
              <p:cNvSpPr/>
              <p:nvPr/>
            </p:nvSpPr>
            <p:spPr>
              <a:xfrm>
                <a:off x="9530359" y="4375540"/>
                <a:ext cx="31119" cy="60694"/>
              </a:xfrm>
              <a:custGeom>
                <a:avLst/>
                <a:gdLst>
                  <a:gd name="connsiteX0" fmla="*/ 1958 w 31119"/>
                  <a:gd name="connsiteY0" fmla="*/ 4082 h 60694"/>
                  <a:gd name="connsiteX1" fmla="*/ 22314 w 31119"/>
                  <a:gd name="connsiteY1" fmla="*/ 13847 h 60694"/>
                  <a:gd name="connsiteX2" fmla="*/ 28028 w 31119"/>
                  <a:gd name="connsiteY2" fmla="*/ 60523 h 60694"/>
                  <a:gd name="connsiteX3" fmla="*/ 7761 w 31119"/>
                  <a:gd name="connsiteY3" fmla="*/ 38747 h 60694"/>
                  <a:gd name="connsiteX4" fmla="*/ 1958 w 31119"/>
                  <a:gd name="connsiteY4" fmla="*/ 4082 h 60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9" h="60694">
                    <a:moveTo>
                      <a:pt x="1958" y="4082"/>
                    </a:moveTo>
                    <a:cubicBezTo>
                      <a:pt x="1958" y="4082"/>
                      <a:pt x="16511" y="-9882"/>
                      <a:pt x="22314" y="13847"/>
                    </a:cubicBezTo>
                    <a:cubicBezTo>
                      <a:pt x="28117" y="37576"/>
                      <a:pt x="35349" y="58961"/>
                      <a:pt x="28028" y="60523"/>
                    </a:cubicBezTo>
                    <a:cubicBezTo>
                      <a:pt x="20707" y="62086"/>
                      <a:pt x="10708" y="52809"/>
                      <a:pt x="7761" y="38747"/>
                    </a:cubicBezTo>
                    <a:cubicBezTo>
                      <a:pt x="4815" y="24686"/>
                      <a:pt x="-3845" y="19706"/>
                      <a:pt x="1958" y="4082"/>
                    </a:cubicBezTo>
                    <a:close/>
                  </a:path>
                </a:pathLst>
              </a:custGeom>
              <a:solidFill>
                <a:srgbClr val="C4C4C4"/>
              </a:solidFill>
              <a:ln w="891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3B79C18F-B45F-D147-D2CF-7ECF89AB1C66}"/>
                  </a:ext>
                </a:extLst>
              </p:cNvPr>
              <p:cNvSpPr/>
              <p:nvPr/>
            </p:nvSpPr>
            <p:spPr>
              <a:xfrm>
                <a:off x="9525991" y="4370749"/>
                <a:ext cx="39947" cy="70001"/>
              </a:xfrm>
              <a:custGeom>
                <a:avLst/>
                <a:gdLst>
                  <a:gd name="connsiteX0" fmla="*/ 30790 w 39947"/>
                  <a:gd name="connsiteY0" fmla="*/ 70002 h 70001"/>
                  <a:gd name="connsiteX1" fmla="*/ 7755 w 39947"/>
                  <a:gd name="connsiteY1" fmla="*/ 44222 h 70001"/>
                  <a:gd name="connsiteX2" fmla="*/ 4006 w 39947"/>
                  <a:gd name="connsiteY2" fmla="*/ 33481 h 70001"/>
                  <a:gd name="connsiteX3" fmla="*/ 2220 w 39947"/>
                  <a:gd name="connsiteY3" fmla="*/ 7018 h 70001"/>
                  <a:gd name="connsiteX4" fmla="*/ 3381 w 39947"/>
                  <a:gd name="connsiteY4" fmla="*/ 5260 h 70001"/>
                  <a:gd name="connsiteX5" fmla="*/ 19273 w 39947"/>
                  <a:gd name="connsiteY5" fmla="*/ 377 h 70001"/>
                  <a:gd name="connsiteX6" fmla="*/ 30968 w 39947"/>
                  <a:gd name="connsiteY6" fmla="*/ 16978 h 70001"/>
                  <a:gd name="connsiteX7" fmla="*/ 33915 w 39947"/>
                  <a:gd name="connsiteY7" fmla="*/ 28403 h 70001"/>
                  <a:gd name="connsiteX8" fmla="*/ 38379 w 39947"/>
                  <a:gd name="connsiteY8" fmla="*/ 65901 h 70001"/>
                  <a:gd name="connsiteX9" fmla="*/ 33290 w 39947"/>
                  <a:gd name="connsiteY9" fmla="*/ 69709 h 70001"/>
                  <a:gd name="connsiteX10" fmla="*/ 30790 w 39947"/>
                  <a:gd name="connsiteY10" fmla="*/ 70002 h 70001"/>
                  <a:gd name="connsiteX11" fmla="*/ 10077 w 39947"/>
                  <a:gd name="connsiteY11" fmla="*/ 11900 h 70001"/>
                  <a:gd name="connsiteX12" fmla="*/ 11952 w 39947"/>
                  <a:gd name="connsiteY12" fmla="*/ 29184 h 70001"/>
                  <a:gd name="connsiteX13" fmla="*/ 16505 w 39947"/>
                  <a:gd name="connsiteY13" fmla="*/ 42074 h 70001"/>
                  <a:gd name="connsiteX14" fmla="*/ 30968 w 39947"/>
                  <a:gd name="connsiteY14" fmla="*/ 60237 h 70001"/>
                  <a:gd name="connsiteX15" fmla="*/ 25344 w 39947"/>
                  <a:gd name="connsiteY15" fmla="*/ 30942 h 70001"/>
                  <a:gd name="connsiteX16" fmla="*/ 22308 w 39947"/>
                  <a:gd name="connsiteY16" fmla="*/ 19322 h 70001"/>
                  <a:gd name="connsiteX17" fmla="*/ 16683 w 39947"/>
                  <a:gd name="connsiteY17" fmla="*/ 9557 h 70001"/>
                  <a:gd name="connsiteX18" fmla="*/ 10077 w 39947"/>
                  <a:gd name="connsiteY18" fmla="*/ 11900 h 7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947" h="70001">
                    <a:moveTo>
                      <a:pt x="30790" y="70002"/>
                    </a:moveTo>
                    <a:cubicBezTo>
                      <a:pt x="21147" y="70002"/>
                      <a:pt x="10791" y="58772"/>
                      <a:pt x="7755" y="44222"/>
                    </a:cubicBezTo>
                    <a:cubicBezTo>
                      <a:pt x="6934" y="40482"/>
                      <a:pt x="5675" y="36869"/>
                      <a:pt x="4006" y="33481"/>
                    </a:cubicBezTo>
                    <a:cubicBezTo>
                      <a:pt x="-610" y="25542"/>
                      <a:pt x="-1280" y="15611"/>
                      <a:pt x="2220" y="7018"/>
                    </a:cubicBezTo>
                    <a:cubicBezTo>
                      <a:pt x="2470" y="6334"/>
                      <a:pt x="2872" y="5738"/>
                      <a:pt x="3381" y="5260"/>
                    </a:cubicBezTo>
                    <a:cubicBezTo>
                      <a:pt x="7666" y="963"/>
                      <a:pt x="13567" y="-853"/>
                      <a:pt x="19273" y="377"/>
                    </a:cubicBezTo>
                    <a:cubicBezTo>
                      <a:pt x="25549" y="3297"/>
                      <a:pt x="29986" y="9596"/>
                      <a:pt x="30968" y="16978"/>
                    </a:cubicBezTo>
                    <a:cubicBezTo>
                      <a:pt x="31977" y="20884"/>
                      <a:pt x="32959" y="24692"/>
                      <a:pt x="33915" y="28403"/>
                    </a:cubicBezTo>
                    <a:cubicBezTo>
                      <a:pt x="39182" y="48812"/>
                      <a:pt x="41860" y="59749"/>
                      <a:pt x="38379" y="65901"/>
                    </a:cubicBezTo>
                    <a:cubicBezTo>
                      <a:pt x="37280" y="67932"/>
                      <a:pt x="35414" y="69318"/>
                      <a:pt x="33290" y="69709"/>
                    </a:cubicBezTo>
                    <a:cubicBezTo>
                      <a:pt x="32468" y="69904"/>
                      <a:pt x="31629" y="70002"/>
                      <a:pt x="30790" y="70002"/>
                    </a:cubicBezTo>
                    <a:close/>
                    <a:moveTo>
                      <a:pt x="10077" y="11900"/>
                    </a:moveTo>
                    <a:cubicBezTo>
                      <a:pt x="8041" y="17642"/>
                      <a:pt x="8738" y="24116"/>
                      <a:pt x="11952" y="29184"/>
                    </a:cubicBezTo>
                    <a:cubicBezTo>
                      <a:pt x="13987" y="33237"/>
                      <a:pt x="15514" y="37572"/>
                      <a:pt x="16505" y="42074"/>
                    </a:cubicBezTo>
                    <a:cubicBezTo>
                      <a:pt x="18826" y="53402"/>
                      <a:pt x="26504" y="60237"/>
                      <a:pt x="30968" y="60237"/>
                    </a:cubicBezTo>
                    <a:cubicBezTo>
                      <a:pt x="30307" y="50238"/>
                      <a:pt x="28415" y="40385"/>
                      <a:pt x="25344" y="30942"/>
                    </a:cubicBezTo>
                    <a:cubicBezTo>
                      <a:pt x="24362" y="27134"/>
                      <a:pt x="23290" y="23227"/>
                      <a:pt x="22308" y="19322"/>
                    </a:cubicBezTo>
                    <a:cubicBezTo>
                      <a:pt x="20969" y="13755"/>
                      <a:pt x="19005" y="10338"/>
                      <a:pt x="16683" y="9557"/>
                    </a:cubicBezTo>
                    <a:cubicBezTo>
                      <a:pt x="14282" y="9332"/>
                      <a:pt x="11898" y="10172"/>
                      <a:pt x="10077" y="11900"/>
                    </a:cubicBezTo>
                    <a:close/>
                  </a:path>
                </a:pathLst>
              </a:custGeom>
              <a:solidFill>
                <a:srgbClr val="263238"/>
              </a:solidFill>
              <a:ln w="8915" cap="flat">
                <a:noFill/>
                <a:prstDash val="solid"/>
                <a:miter/>
              </a:ln>
            </p:spPr>
            <p:txBody>
              <a:bodyPr rtlCol="0" anchor="ctr"/>
              <a:lstStyle/>
              <a:p>
                <a:endParaRPr lang="zh-CN" altLang="en-US"/>
              </a:p>
            </p:txBody>
          </p:sp>
        </p:grpSp>
        <p:grpSp>
          <p:nvGrpSpPr>
            <p:cNvPr id="309" name="图形 17">
              <a:extLst>
                <a:ext uri="{FF2B5EF4-FFF2-40B4-BE49-F238E27FC236}">
                  <a16:creationId xmlns:a16="http://schemas.microsoft.com/office/drawing/2014/main" id="{7663A710-A2F7-D974-56D4-B591A1A03AB8}"/>
                </a:ext>
              </a:extLst>
            </p:cNvPr>
            <p:cNvGrpSpPr/>
            <p:nvPr/>
          </p:nvGrpSpPr>
          <p:grpSpPr>
            <a:xfrm>
              <a:off x="8715138" y="3866373"/>
              <a:ext cx="1760333" cy="1758323"/>
              <a:chOff x="8715138" y="3866373"/>
              <a:chExt cx="1760333" cy="1758323"/>
            </a:xfrm>
          </p:grpSpPr>
          <p:sp>
            <p:nvSpPr>
              <p:cNvPr id="310" name="任意多边形: 形状 309">
                <a:extLst>
                  <a:ext uri="{FF2B5EF4-FFF2-40B4-BE49-F238E27FC236}">
                    <a16:creationId xmlns:a16="http://schemas.microsoft.com/office/drawing/2014/main" id="{78D2E941-7158-E3F7-9EA0-CA64C00E8730}"/>
                  </a:ext>
                </a:extLst>
              </p:cNvPr>
              <p:cNvSpPr/>
              <p:nvPr/>
            </p:nvSpPr>
            <p:spPr>
              <a:xfrm rot="-389999">
                <a:off x="10254075" y="4172568"/>
                <a:ext cx="21248" cy="236898"/>
              </a:xfrm>
              <a:custGeom>
                <a:avLst/>
                <a:gdLst>
                  <a:gd name="connsiteX0" fmla="*/ 0 w 21248"/>
                  <a:gd name="connsiteY0" fmla="*/ 0 h 236898"/>
                  <a:gd name="connsiteX1" fmla="*/ 21248 w 21248"/>
                  <a:gd name="connsiteY1" fmla="*/ 0 h 236898"/>
                  <a:gd name="connsiteX2" fmla="*/ 21248 w 21248"/>
                  <a:gd name="connsiteY2" fmla="*/ 236899 h 236898"/>
                  <a:gd name="connsiteX3" fmla="*/ 0 w 21248"/>
                  <a:gd name="connsiteY3" fmla="*/ 236899 h 236898"/>
                </a:gdLst>
                <a:ahLst/>
                <a:cxnLst>
                  <a:cxn ang="0">
                    <a:pos x="connsiteX0" y="connsiteY0"/>
                  </a:cxn>
                  <a:cxn ang="0">
                    <a:pos x="connsiteX1" y="connsiteY1"/>
                  </a:cxn>
                  <a:cxn ang="0">
                    <a:pos x="connsiteX2" y="connsiteY2"/>
                  </a:cxn>
                  <a:cxn ang="0">
                    <a:pos x="connsiteX3" y="connsiteY3"/>
                  </a:cxn>
                </a:cxnLst>
                <a:rect l="l" t="t" r="r" b="b"/>
                <a:pathLst>
                  <a:path w="21248" h="236898">
                    <a:moveTo>
                      <a:pt x="0" y="0"/>
                    </a:moveTo>
                    <a:lnTo>
                      <a:pt x="21248" y="0"/>
                    </a:lnTo>
                    <a:lnTo>
                      <a:pt x="21248" y="236899"/>
                    </a:lnTo>
                    <a:lnTo>
                      <a:pt x="0" y="236899"/>
                    </a:lnTo>
                    <a:close/>
                  </a:path>
                </a:pathLst>
              </a:custGeom>
              <a:solidFill>
                <a:srgbClr val="FFFFFF"/>
              </a:solidFill>
              <a:ln w="891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64A49837-7081-53C5-0BB4-2E1D6B0D762E}"/>
                  </a:ext>
                </a:extLst>
              </p:cNvPr>
              <p:cNvSpPr/>
              <p:nvPr/>
            </p:nvSpPr>
            <p:spPr>
              <a:xfrm>
                <a:off x="10237513" y="4166735"/>
                <a:ext cx="54959" cy="247846"/>
              </a:xfrm>
              <a:custGeom>
                <a:avLst/>
                <a:gdLst>
                  <a:gd name="connsiteX0" fmla="*/ 29043 w 54959"/>
                  <a:gd name="connsiteY0" fmla="*/ 247846 h 247846"/>
                  <a:gd name="connsiteX1" fmla="*/ 26275 w 54959"/>
                  <a:gd name="connsiteY1" fmla="*/ 246771 h 247846"/>
                  <a:gd name="connsiteX2" fmla="*/ 24579 w 54959"/>
                  <a:gd name="connsiteY2" fmla="*/ 243451 h 247846"/>
                  <a:gd name="connsiteX3" fmla="*/ 27 w 54959"/>
                  <a:gd name="connsiteY3" fmla="*/ 8115 h 247846"/>
                  <a:gd name="connsiteX4" fmla="*/ 3955 w 54959"/>
                  <a:gd name="connsiteY4" fmla="*/ 2646 h 247846"/>
                  <a:gd name="connsiteX5" fmla="*/ 25115 w 54959"/>
                  <a:gd name="connsiteY5" fmla="*/ 10 h 247846"/>
                  <a:gd name="connsiteX6" fmla="*/ 28419 w 54959"/>
                  <a:gd name="connsiteY6" fmla="*/ 1084 h 247846"/>
                  <a:gd name="connsiteX7" fmla="*/ 30026 w 54959"/>
                  <a:gd name="connsiteY7" fmla="*/ 4307 h 247846"/>
                  <a:gd name="connsiteX8" fmla="*/ 54934 w 54959"/>
                  <a:gd name="connsiteY8" fmla="*/ 239741 h 247846"/>
                  <a:gd name="connsiteX9" fmla="*/ 51006 w 54959"/>
                  <a:gd name="connsiteY9" fmla="*/ 245112 h 247846"/>
                  <a:gd name="connsiteX10" fmla="*/ 29847 w 54959"/>
                  <a:gd name="connsiteY10" fmla="*/ 247748 h 247846"/>
                  <a:gd name="connsiteX11" fmla="*/ 9402 w 54959"/>
                  <a:gd name="connsiteY11" fmla="*/ 11826 h 247846"/>
                  <a:gd name="connsiteX12" fmla="*/ 32971 w 54959"/>
                  <a:gd name="connsiteY12" fmla="*/ 237495 h 247846"/>
                  <a:gd name="connsiteX13" fmla="*/ 45203 w 54959"/>
                  <a:gd name="connsiteY13" fmla="*/ 235932 h 247846"/>
                  <a:gd name="connsiteX14" fmla="*/ 21723 w 54959"/>
                  <a:gd name="connsiteY14" fmla="*/ 10263 h 24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959" h="247846">
                    <a:moveTo>
                      <a:pt x="29043" y="247846"/>
                    </a:moveTo>
                    <a:cubicBezTo>
                      <a:pt x="28034" y="247865"/>
                      <a:pt x="27052" y="247484"/>
                      <a:pt x="26275" y="246771"/>
                    </a:cubicBezTo>
                    <a:cubicBezTo>
                      <a:pt x="25347" y="245942"/>
                      <a:pt x="24740" y="244750"/>
                      <a:pt x="24579" y="243451"/>
                    </a:cubicBezTo>
                    <a:lnTo>
                      <a:pt x="27" y="8115"/>
                    </a:lnTo>
                    <a:cubicBezTo>
                      <a:pt x="-241" y="5430"/>
                      <a:pt x="1509" y="2998"/>
                      <a:pt x="3955" y="2646"/>
                    </a:cubicBezTo>
                    <a:lnTo>
                      <a:pt x="25115" y="10"/>
                    </a:lnTo>
                    <a:cubicBezTo>
                      <a:pt x="26293" y="-68"/>
                      <a:pt x="27472" y="313"/>
                      <a:pt x="28419" y="1084"/>
                    </a:cubicBezTo>
                    <a:cubicBezTo>
                      <a:pt x="29329" y="1875"/>
                      <a:pt x="29909" y="3037"/>
                      <a:pt x="30026" y="4307"/>
                    </a:cubicBezTo>
                    <a:lnTo>
                      <a:pt x="54934" y="239741"/>
                    </a:lnTo>
                    <a:cubicBezTo>
                      <a:pt x="55193" y="242407"/>
                      <a:pt x="53444" y="244809"/>
                      <a:pt x="51006" y="245112"/>
                    </a:cubicBezTo>
                    <a:lnTo>
                      <a:pt x="29847" y="247748"/>
                    </a:lnTo>
                    <a:close/>
                    <a:moveTo>
                      <a:pt x="9402" y="11826"/>
                    </a:moveTo>
                    <a:lnTo>
                      <a:pt x="32971" y="237495"/>
                    </a:lnTo>
                    <a:lnTo>
                      <a:pt x="45203" y="235932"/>
                    </a:lnTo>
                    <a:lnTo>
                      <a:pt x="21723" y="10263"/>
                    </a:lnTo>
                    <a:close/>
                  </a:path>
                </a:pathLst>
              </a:custGeom>
              <a:solidFill>
                <a:srgbClr val="263238"/>
              </a:solidFill>
              <a:ln w="891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A6BDB775-7E4A-F962-9CDD-563CA8E8AEAC}"/>
                  </a:ext>
                </a:extLst>
              </p:cNvPr>
              <p:cNvSpPr/>
              <p:nvPr/>
            </p:nvSpPr>
            <p:spPr>
              <a:xfrm rot="-389999">
                <a:off x="10254075" y="4172568"/>
                <a:ext cx="21248" cy="236898"/>
              </a:xfrm>
              <a:custGeom>
                <a:avLst/>
                <a:gdLst>
                  <a:gd name="connsiteX0" fmla="*/ 0 w 21248"/>
                  <a:gd name="connsiteY0" fmla="*/ 0 h 236898"/>
                  <a:gd name="connsiteX1" fmla="*/ 21248 w 21248"/>
                  <a:gd name="connsiteY1" fmla="*/ 0 h 236898"/>
                  <a:gd name="connsiteX2" fmla="*/ 21248 w 21248"/>
                  <a:gd name="connsiteY2" fmla="*/ 236899 h 236898"/>
                  <a:gd name="connsiteX3" fmla="*/ 0 w 21248"/>
                  <a:gd name="connsiteY3" fmla="*/ 236899 h 236898"/>
                </a:gdLst>
                <a:ahLst/>
                <a:cxnLst>
                  <a:cxn ang="0">
                    <a:pos x="connsiteX0" y="connsiteY0"/>
                  </a:cxn>
                  <a:cxn ang="0">
                    <a:pos x="connsiteX1" y="connsiteY1"/>
                  </a:cxn>
                  <a:cxn ang="0">
                    <a:pos x="connsiteX2" y="connsiteY2"/>
                  </a:cxn>
                  <a:cxn ang="0">
                    <a:pos x="connsiteX3" y="connsiteY3"/>
                  </a:cxn>
                </a:cxnLst>
                <a:rect l="l" t="t" r="r" b="b"/>
                <a:pathLst>
                  <a:path w="21248" h="236898">
                    <a:moveTo>
                      <a:pt x="0" y="0"/>
                    </a:moveTo>
                    <a:lnTo>
                      <a:pt x="21248" y="0"/>
                    </a:lnTo>
                    <a:lnTo>
                      <a:pt x="21248" y="236899"/>
                    </a:lnTo>
                    <a:lnTo>
                      <a:pt x="0" y="236899"/>
                    </a:lnTo>
                    <a:close/>
                  </a:path>
                </a:pathLst>
              </a:custGeom>
              <a:solidFill>
                <a:srgbClr val="FFFFFF"/>
              </a:solidFill>
              <a:ln w="891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EC36CF52-EDCE-A64B-16A2-3790D2977850}"/>
                  </a:ext>
                </a:extLst>
              </p:cNvPr>
              <p:cNvSpPr/>
              <p:nvPr/>
            </p:nvSpPr>
            <p:spPr>
              <a:xfrm>
                <a:off x="10237513" y="4166735"/>
                <a:ext cx="54959" cy="247846"/>
              </a:xfrm>
              <a:custGeom>
                <a:avLst/>
                <a:gdLst>
                  <a:gd name="connsiteX0" fmla="*/ 29043 w 54959"/>
                  <a:gd name="connsiteY0" fmla="*/ 247846 h 247846"/>
                  <a:gd name="connsiteX1" fmla="*/ 26275 w 54959"/>
                  <a:gd name="connsiteY1" fmla="*/ 246771 h 247846"/>
                  <a:gd name="connsiteX2" fmla="*/ 24579 w 54959"/>
                  <a:gd name="connsiteY2" fmla="*/ 243451 h 247846"/>
                  <a:gd name="connsiteX3" fmla="*/ 27 w 54959"/>
                  <a:gd name="connsiteY3" fmla="*/ 8115 h 247846"/>
                  <a:gd name="connsiteX4" fmla="*/ 3955 w 54959"/>
                  <a:gd name="connsiteY4" fmla="*/ 2646 h 247846"/>
                  <a:gd name="connsiteX5" fmla="*/ 25115 w 54959"/>
                  <a:gd name="connsiteY5" fmla="*/ 10 h 247846"/>
                  <a:gd name="connsiteX6" fmla="*/ 28419 w 54959"/>
                  <a:gd name="connsiteY6" fmla="*/ 1084 h 247846"/>
                  <a:gd name="connsiteX7" fmla="*/ 30026 w 54959"/>
                  <a:gd name="connsiteY7" fmla="*/ 4307 h 247846"/>
                  <a:gd name="connsiteX8" fmla="*/ 54934 w 54959"/>
                  <a:gd name="connsiteY8" fmla="*/ 239741 h 247846"/>
                  <a:gd name="connsiteX9" fmla="*/ 51006 w 54959"/>
                  <a:gd name="connsiteY9" fmla="*/ 245112 h 247846"/>
                  <a:gd name="connsiteX10" fmla="*/ 29847 w 54959"/>
                  <a:gd name="connsiteY10" fmla="*/ 247748 h 247846"/>
                  <a:gd name="connsiteX11" fmla="*/ 9402 w 54959"/>
                  <a:gd name="connsiteY11" fmla="*/ 11826 h 247846"/>
                  <a:gd name="connsiteX12" fmla="*/ 32971 w 54959"/>
                  <a:gd name="connsiteY12" fmla="*/ 237495 h 247846"/>
                  <a:gd name="connsiteX13" fmla="*/ 45203 w 54959"/>
                  <a:gd name="connsiteY13" fmla="*/ 235932 h 247846"/>
                  <a:gd name="connsiteX14" fmla="*/ 21723 w 54959"/>
                  <a:gd name="connsiteY14" fmla="*/ 10263 h 24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959" h="247846">
                    <a:moveTo>
                      <a:pt x="29043" y="247846"/>
                    </a:moveTo>
                    <a:cubicBezTo>
                      <a:pt x="28034" y="247865"/>
                      <a:pt x="27052" y="247484"/>
                      <a:pt x="26275" y="246771"/>
                    </a:cubicBezTo>
                    <a:cubicBezTo>
                      <a:pt x="25347" y="245942"/>
                      <a:pt x="24740" y="244750"/>
                      <a:pt x="24579" y="243451"/>
                    </a:cubicBezTo>
                    <a:lnTo>
                      <a:pt x="27" y="8115"/>
                    </a:lnTo>
                    <a:cubicBezTo>
                      <a:pt x="-241" y="5430"/>
                      <a:pt x="1509" y="2998"/>
                      <a:pt x="3955" y="2646"/>
                    </a:cubicBezTo>
                    <a:lnTo>
                      <a:pt x="25115" y="10"/>
                    </a:lnTo>
                    <a:cubicBezTo>
                      <a:pt x="26293" y="-68"/>
                      <a:pt x="27472" y="313"/>
                      <a:pt x="28419" y="1084"/>
                    </a:cubicBezTo>
                    <a:cubicBezTo>
                      <a:pt x="29329" y="1875"/>
                      <a:pt x="29909" y="3037"/>
                      <a:pt x="30026" y="4307"/>
                    </a:cubicBezTo>
                    <a:lnTo>
                      <a:pt x="54934" y="239741"/>
                    </a:lnTo>
                    <a:cubicBezTo>
                      <a:pt x="55193" y="242407"/>
                      <a:pt x="53444" y="244809"/>
                      <a:pt x="51006" y="245112"/>
                    </a:cubicBezTo>
                    <a:lnTo>
                      <a:pt x="29847" y="247748"/>
                    </a:lnTo>
                    <a:close/>
                    <a:moveTo>
                      <a:pt x="9402" y="11826"/>
                    </a:moveTo>
                    <a:lnTo>
                      <a:pt x="32971" y="237495"/>
                    </a:lnTo>
                    <a:lnTo>
                      <a:pt x="45203" y="235932"/>
                    </a:lnTo>
                    <a:lnTo>
                      <a:pt x="21723" y="10263"/>
                    </a:lnTo>
                    <a:close/>
                  </a:path>
                </a:pathLst>
              </a:custGeom>
              <a:solidFill>
                <a:srgbClr val="263238"/>
              </a:solidFill>
              <a:ln w="891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66F304E3-6BBC-5C57-B633-BA79D245C0D1}"/>
                  </a:ext>
                </a:extLst>
              </p:cNvPr>
              <p:cNvSpPr/>
              <p:nvPr/>
            </p:nvSpPr>
            <p:spPr>
              <a:xfrm rot="-389999">
                <a:off x="10243372" y="4173006"/>
                <a:ext cx="21248" cy="29295"/>
              </a:xfrm>
              <a:custGeom>
                <a:avLst/>
                <a:gdLst>
                  <a:gd name="connsiteX0" fmla="*/ 0 w 21248"/>
                  <a:gd name="connsiteY0" fmla="*/ 0 h 29295"/>
                  <a:gd name="connsiteX1" fmla="*/ 21249 w 21248"/>
                  <a:gd name="connsiteY1" fmla="*/ 0 h 29295"/>
                  <a:gd name="connsiteX2" fmla="*/ 21249 w 21248"/>
                  <a:gd name="connsiteY2" fmla="*/ 29295 h 29295"/>
                  <a:gd name="connsiteX3" fmla="*/ 0 w 21248"/>
                  <a:gd name="connsiteY3" fmla="*/ 29295 h 29295"/>
                </a:gdLst>
                <a:ahLst/>
                <a:cxnLst>
                  <a:cxn ang="0">
                    <a:pos x="connsiteX0" y="connsiteY0"/>
                  </a:cxn>
                  <a:cxn ang="0">
                    <a:pos x="connsiteX1" y="connsiteY1"/>
                  </a:cxn>
                  <a:cxn ang="0">
                    <a:pos x="connsiteX2" y="connsiteY2"/>
                  </a:cxn>
                  <a:cxn ang="0">
                    <a:pos x="connsiteX3" y="connsiteY3"/>
                  </a:cxn>
                </a:cxnLst>
                <a:rect l="l" t="t" r="r" b="b"/>
                <a:pathLst>
                  <a:path w="21248" h="29295">
                    <a:moveTo>
                      <a:pt x="0" y="0"/>
                    </a:moveTo>
                    <a:lnTo>
                      <a:pt x="21249" y="0"/>
                    </a:lnTo>
                    <a:lnTo>
                      <a:pt x="21249" y="29295"/>
                    </a:lnTo>
                    <a:lnTo>
                      <a:pt x="0" y="29295"/>
                    </a:lnTo>
                    <a:close/>
                  </a:path>
                </a:pathLst>
              </a:custGeom>
              <a:solidFill>
                <a:schemeClr val="accent1"/>
              </a:solidFill>
              <a:ln w="891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D9C3B801-BE82-5B56-CA77-92BFD4B842A4}"/>
                  </a:ext>
                </a:extLst>
              </p:cNvPr>
              <p:cNvSpPr/>
              <p:nvPr/>
            </p:nvSpPr>
            <p:spPr>
              <a:xfrm>
                <a:off x="10237513" y="4166540"/>
                <a:ext cx="33101" cy="41706"/>
              </a:xfrm>
              <a:custGeom>
                <a:avLst/>
                <a:gdLst>
                  <a:gd name="connsiteX0" fmla="*/ 7527 w 33101"/>
                  <a:gd name="connsiteY0" fmla="*/ 41706 h 41706"/>
                  <a:gd name="connsiteX1" fmla="*/ 3063 w 33101"/>
                  <a:gd name="connsiteY1" fmla="*/ 37410 h 41706"/>
                  <a:gd name="connsiteX2" fmla="*/ 27 w 33101"/>
                  <a:gd name="connsiteY2" fmla="*/ 8115 h 41706"/>
                  <a:gd name="connsiteX3" fmla="*/ 3955 w 33101"/>
                  <a:gd name="connsiteY3" fmla="*/ 2646 h 41706"/>
                  <a:gd name="connsiteX4" fmla="*/ 25115 w 33101"/>
                  <a:gd name="connsiteY4" fmla="*/ 10 h 41706"/>
                  <a:gd name="connsiteX5" fmla="*/ 28419 w 33101"/>
                  <a:gd name="connsiteY5" fmla="*/ 1084 h 41706"/>
                  <a:gd name="connsiteX6" fmla="*/ 30026 w 33101"/>
                  <a:gd name="connsiteY6" fmla="*/ 4307 h 41706"/>
                  <a:gd name="connsiteX7" fmla="*/ 33061 w 33101"/>
                  <a:gd name="connsiteY7" fmla="*/ 33602 h 41706"/>
                  <a:gd name="connsiteX8" fmla="*/ 32168 w 33101"/>
                  <a:gd name="connsiteY8" fmla="*/ 37117 h 41706"/>
                  <a:gd name="connsiteX9" fmla="*/ 29132 w 33101"/>
                  <a:gd name="connsiteY9" fmla="*/ 38972 h 41706"/>
                  <a:gd name="connsiteX10" fmla="*/ 8062 w 33101"/>
                  <a:gd name="connsiteY10" fmla="*/ 41609 h 41706"/>
                  <a:gd name="connsiteX11" fmla="*/ 9402 w 33101"/>
                  <a:gd name="connsiteY11" fmla="*/ 12411 h 41706"/>
                  <a:gd name="connsiteX12" fmla="*/ 11455 w 33101"/>
                  <a:gd name="connsiteY12" fmla="*/ 31941 h 41706"/>
                  <a:gd name="connsiteX13" fmla="*/ 23686 w 33101"/>
                  <a:gd name="connsiteY13" fmla="*/ 30379 h 41706"/>
                  <a:gd name="connsiteX14" fmla="*/ 21723 w 33101"/>
                  <a:gd name="connsiteY14" fmla="*/ 10849 h 4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101" h="41706">
                    <a:moveTo>
                      <a:pt x="7527" y="41706"/>
                    </a:moveTo>
                    <a:cubicBezTo>
                      <a:pt x="5268" y="41677"/>
                      <a:pt x="3375" y="39851"/>
                      <a:pt x="3063" y="37410"/>
                    </a:cubicBezTo>
                    <a:lnTo>
                      <a:pt x="27" y="8115"/>
                    </a:lnTo>
                    <a:cubicBezTo>
                      <a:pt x="-241" y="5430"/>
                      <a:pt x="1509" y="2998"/>
                      <a:pt x="3955" y="2646"/>
                    </a:cubicBezTo>
                    <a:lnTo>
                      <a:pt x="25115" y="10"/>
                    </a:lnTo>
                    <a:cubicBezTo>
                      <a:pt x="26293" y="-68"/>
                      <a:pt x="27472" y="312"/>
                      <a:pt x="28419" y="1084"/>
                    </a:cubicBezTo>
                    <a:cubicBezTo>
                      <a:pt x="29329" y="1875"/>
                      <a:pt x="29909" y="3037"/>
                      <a:pt x="30026" y="4307"/>
                    </a:cubicBezTo>
                    <a:lnTo>
                      <a:pt x="33061" y="33602"/>
                    </a:lnTo>
                    <a:cubicBezTo>
                      <a:pt x="33221" y="34861"/>
                      <a:pt x="32900" y="36131"/>
                      <a:pt x="32168" y="37117"/>
                    </a:cubicBezTo>
                    <a:cubicBezTo>
                      <a:pt x="31436" y="38172"/>
                      <a:pt x="30338" y="38835"/>
                      <a:pt x="29132" y="38972"/>
                    </a:cubicBezTo>
                    <a:lnTo>
                      <a:pt x="8062" y="41609"/>
                    </a:lnTo>
                    <a:close/>
                    <a:moveTo>
                      <a:pt x="9402" y="12411"/>
                    </a:moveTo>
                    <a:lnTo>
                      <a:pt x="11455" y="31941"/>
                    </a:lnTo>
                    <a:lnTo>
                      <a:pt x="23686" y="30379"/>
                    </a:lnTo>
                    <a:lnTo>
                      <a:pt x="21723" y="10849"/>
                    </a:lnTo>
                    <a:close/>
                  </a:path>
                </a:pathLst>
              </a:custGeom>
              <a:solidFill>
                <a:srgbClr val="263238"/>
              </a:solidFill>
              <a:ln w="891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4E927C60-F349-6B0F-CC92-E392A75F8EC2}"/>
                  </a:ext>
                </a:extLst>
              </p:cNvPr>
              <p:cNvSpPr/>
              <p:nvPr/>
            </p:nvSpPr>
            <p:spPr>
              <a:xfrm rot="286800">
                <a:off x="10289334" y="4195400"/>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D42AEC9C-5399-581B-1924-7F5324805914}"/>
                  </a:ext>
                </a:extLst>
              </p:cNvPr>
              <p:cNvSpPr/>
              <p:nvPr/>
            </p:nvSpPr>
            <p:spPr>
              <a:xfrm>
                <a:off x="10277435" y="4189673"/>
                <a:ext cx="44318" cy="224729"/>
              </a:xfrm>
              <a:custGeom>
                <a:avLst/>
                <a:gdLst>
                  <a:gd name="connsiteX0" fmla="*/ 23226 w 44318"/>
                  <a:gd name="connsiteY0" fmla="*/ 224712 h 224729"/>
                  <a:gd name="connsiteX1" fmla="*/ 23226 w 44318"/>
                  <a:gd name="connsiteY1" fmla="*/ 224712 h 224729"/>
                  <a:gd name="connsiteX2" fmla="*/ 4031 w 44318"/>
                  <a:gd name="connsiteY2" fmla="*/ 223052 h 224729"/>
                  <a:gd name="connsiteX3" fmla="*/ 995 w 44318"/>
                  <a:gd name="connsiteY3" fmla="*/ 221294 h 224729"/>
                  <a:gd name="connsiteX4" fmla="*/ 14 w 44318"/>
                  <a:gd name="connsiteY4" fmla="*/ 217779 h 224729"/>
                  <a:gd name="connsiteX5" fmla="*/ 16263 w 44318"/>
                  <a:gd name="connsiteY5" fmla="*/ 4511 h 224729"/>
                  <a:gd name="connsiteX6" fmla="*/ 17870 w 44318"/>
                  <a:gd name="connsiteY6" fmla="*/ 1191 h 224729"/>
                  <a:gd name="connsiteX7" fmla="*/ 21083 w 44318"/>
                  <a:gd name="connsiteY7" fmla="*/ 19 h 224729"/>
                  <a:gd name="connsiteX8" fmla="*/ 40279 w 44318"/>
                  <a:gd name="connsiteY8" fmla="*/ 1777 h 224729"/>
                  <a:gd name="connsiteX9" fmla="*/ 44305 w 44318"/>
                  <a:gd name="connsiteY9" fmla="*/ 6913 h 224729"/>
                  <a:gd name="connsiteX10" fmla="*/ 44297 w 44318"/>
                  <a:gd name="connsiteY10" fmla="*/ 7050 h 224729"/>
                  <a:gd name="connsiteX11" fmla="*/ 28048 w 44318"/>
                  <a:gd name="connsiteY11" fmla="*/ 220318 h 224729"/>
                  <a:gd name="connsiteX12" fmla="*/ 23226 w 44318"/>
                  <a:gd name="connsiteY12" fmla="*/ 224712 h 224729"/>
                  <a:gd name="connsiteX13" fmla="*/ 8942 w 44318"/>
                  <a:gd name="connsiteY13" fmla="*/ 213580 h 224729"/>
                  <a:gd name="connsiteX14" fmla="*/ 19120 w 44318"/>
                  <a:gd name="connsiteY14" fmla="*/ 214556 h 224729"/>
                  <a:gd name="connsiteX15" fmla="*/ 34654 w 44318"/>
                  <a:gd name="connsiteY15" fmla="*/ 10956 h 224729"/>
                  <a:gd name="connsiteX16" fmla="*/ 24476 w 44318"/>
                  <a:gd name="connsiteY16" fmla="*/ 10077 h 22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8" h="224729">
                    <a:moveTo>
                      <a:pt x="23226" y="224712"/>
                    </a:moveTo>
                    <a:lnTo>
                      <a:pt x="23226" y="224712"/>
                    </a:lnTo>
                    <a:lnTo>
                      <a:pt x="4031" y="223052"/>
                    </a:lnTo>
                    <a:cubicBezTo>
                      <a:pt x="2861" y="222866"/>
                      <a:pt x="1790" y="222251"/>
                      <a:pt x="995" y="221294"/>
                    </a:cubicBezTo>
                    <a:cubicBezTo>
                      <a:pt x="281" y="220298"/>
                      <a:pt x="-76" y="219048"/>
                      <a:pt x="14" y="217779"/>
                    </a:cubicBezTo>
                    <a:lnTo>
                      <a:pt x="16263" y="4511"/>
                    </a:lnTo>
                    <a:cubicBezTo>
                      <a:pt x="16352" y="3212"/>
                      <a:pt x="16932" y="2002"/>
                      <a:pt x="17870" y="1191"/>
                    </a:cubicBezTo>
                    <a:cubicBezTo>
                      <a:pt x="18745" y="322"/>
                      <a:pt x="19905" y="-98"/>
                      <a:pt x="21083" y="19"/>
                    </a:cubicBezTo>
                    <a:lnTo>
                      <a:pt x="40279" y="1777"/>
                    </a:lnTo>
                    <a:cubicBezTo>
                      <a:pt x="42689" y="1982"/>
                      <a:pt x="44493" y="4277"/>
                      <a:pt x="44305" y="6913"/>
                    </a:cubicBezTo>
                    <a:cubicBezTo>
                      <a:pt x="44305" y="6962"/>
                      <a:pt x="44305" y="7001"/>
                      <a:pt x="44297" y="7050"/>
                    </a:cubicBezTo>
                    <a:lnTo>
                      <a:pt x="28048" y="220318"/>
                    </a:lnTo>
                    <a:cubicBezTo>
                      <a:pt x="27815" y="222984"/>
                      <a:pt x="25664" y="224936"/>
                      <a:pt x="23226" y="224712"/>
                    </a:cubicBezTo>
                    <a:close/>
                    <a:moveTo>
                      <a:pt x="8942" y="213580"/>
                    </a:moveTo>
                    <a:lnTo>
                      <a:pt x="19120" y="214556"/>
                    </a:lnTo>
                    <a:lnTo>
                      <a:pt x="34654" y="10956"/>
                    </a:lnTo>
                    <a:lnTo>
                      <a:pt x="24476" y="10077"/>
                    </a:lnTo>
                    <a:close/>
                  </a:path>
                </a:pathLst>
              </a:custGeom>
              <a:solidFill>
                <a:srgbClr val="263238"/>
              </a:solidFill>
              <a:ln w="891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379AB716-E432-D34E-5A1C-FB4B66DC5B79}"/>
                  </a:ext>
                </a:extLst>
              </p:cNvPr>
              <p:cNvSpPr/>
              <p:nvPr/>
            </p:nvSpPr>
            <p:spPr>
              <a:xfrm rot="286800">
                <a:off x="10289334" y="4195400"/>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A4A416E3-B25F-5C14-6408-C50EB53097AD}"/>
                  </a:ext>
                </a:extLst>
              </p:cNvPr>
              <p:cNvSpPr/>
              <p:nvPr/>
            </p:nvSpPr>
            <p:spPr>
              <a:xfrm>
                <a:off x="10277435" y="4189673"/>
                <a:ext cx="44318" cy="224729"/>
              </a:xfrm>
              <a:custGeom>
                <a:avLst/>
                <a:gdLst>
                  <a:gd name="connsiteX0" fmla="*/ 23226 w 44318"/>
                  <a:gd name="connsiteY0" fmla="*/ 224712 h 224729"/>
                  <a:gd name="connsiteX1" fmla="*/ 23226 w 44318"/>
                  <a:gd name="connsiteY1" fmla="*/ 224712 h 224729"/>
                  <a:gd name="connsiteX2" fmla="*/ 4031 w 44318"/>
                  <a:gd name="connsiteY2" fmla="*/ 223052 h 224729"/>
                  <a:gd name="connsiteX3" fmla="*/ 995 w 44318"/>
                  <a:gd name="connsiteY3" fmla="*/ 221294 h 224729"/>
                  <a:gd name="connsiteX4" fmla="*/ 14 w 44318"/>
                  <a:gd name="connsiteY4" fmla="*/ 217779 h 224729"/>
                  <a:gd name="connsiteX5" fmla="*/ 16263 w 44318"/>
                  <a:gd name="connsiteY5" fmla="*/ 4511 h 224729"/>
                  <a:gd name="connsiteX6" fmla="*/ 17870 w 44318"/>
                  <a:gd name="connsiteY6" fmla="*/ 1191 h 224729"/>
                  <a:gd name="connsiteX7" fmla="*/ 21083 w 44318"/>
                  <a:gd name="connsiteY7" fmla="*/ 19 h 224729"/>
                  <a:gd name="connsiteX8" fmla="*/ 40279 w 44318"/>
                  <a:gd name="connsiteY8" fmla="*/ 1777 h 224729"/>
                  <a:gd name="connsiteX9" fmla="*/ 44305 w 44318"/>
                  <a:gd name="connsiteY9" fmla="*/ 6913 h 224729"/>
                  <a:gd name="connsiteX10" fmla="*/ 44297 w 44318"/>
                  <a:gd name="connsiteY10" fmla="*/ 7050 h 224729"/>
                  <a:gd name="connsiteX11" fmla="*/ 28048 w 44318"/>
                  <a:gd name="connsiteY11" fmla="*/ 220318 h 224729"/>
                  <a:gd name="connsiteX12" fmla="*/ 23226 w 44318"/>
                  <a:gd name="connsiteY12" fmla="*/ 224712 h 224729"/>
                  <a:gd name="connsiteX13" fmla="*/ 8942 w 44318"/>
                  <a:gd name="connsiteY13" fmla="*/ 213580 h 224729"/>
                  <a:gd name="connsiteX14" fmla="*/ 19120 w 44318"/>
                  <a:gd name="connsiteY14" fmla="*/ 214556 h 224729"/>
                  <a:gd name="connsiteX15" fmla="*/ 34654 w 44318"/>
                  <a:gd name="connsiteY15" fmla="*/ 10956 h 224729"/>
                  <a:gd name="connsiteX16" fmla="*/ 24476 w 44318"/>
                  <a:gd name="connsiteY16" fmla="*/ 10077 h 22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8" h="224729">
                    <a:moveTo>
                      <a:pt x="23226" y="224712"/>
                    </a:moveTo>
                    <a:lnTo>
                      <a:pt x="23226" y="224712"/>
                    </a:lnTo>
                    <a:lnTo>
                      <a:pt x="4031" y="223052"/>
                    </a:lnTo>
                    <a:cubicBezTo>
                      <a:pt x="2861" y="222866"/>
                      <a:pt x="1790" y="222251"/>
                      <a:pt x="995" y="221294"/>
                    </a:cubicBezTo>
                    <a:cubicBezTo>
                      <a:pt x="281" y="220298"/>
                      <a:pt x="-76" y="219048"/>
                      <a:pt x="14" y="217779"/>
                    </a:cubicBezTo>
                    <a:lnTo>
                      <a:pt x="16263" y="4511"/>
                    </a:lnTo>
                    <a:cubicBezTo>
                      <a:pt x="16352" y="3212"/>
                      <a:pt x="16932" y="2002"/>
                      <a:pt x="17870" y="1191"/>
                    </a:cubicBezTo>
                    <a:cubicBezTo>
                      <a:pt x="18745" y="322"/>
                      <a:pt x="19905" y="-98"/>
                      <a:pt x="21083" y="19"/>
                    </a:cubicBezTo>
                    <a:lnTo>
                      <a:pt x="40279" y="1777"/>
                    </a:lnTo>
                    <a:cubicBezTo>
                      <a:pt x="42689" y="1982"/>
                      <a:pt x="44493" y="4277"/>
                      <a:pt x="44305" y="6913"/>
                    </a:cubicBezTo>
                    <a:cubicBezTo>
                      <a:pt x="44305" y="6962"/>
                      <a:pt x="44305" y="7001"/>
                      <a:pt x="44297" y="7050"/>
                    </a:cubicBezTo>
                    <a:lnTo>
                      <a:pt x="28048" y="220318"/>
                    </a:lnTo>
                    <a:cubicBezTo>
                      <a:pt x="27815" y="222984"/>
                      <a:pt x="25664" y="224936"/>
                      <a:pt x="23226" y="224712"/>
                    </a:cubicBezTo>
                    <a:close/>
                    <a:moveTo>
                      <a:pt x="8942" y="213580"/>
                    </a:moveTo>
                    <a:lnTo>
                      <a:pt x="19120" y="214556"/>
                    </a:lnTo>
                    <a:lnTo>
                      <a:pt x="34654" y="10956"/>
                    </a:lnTo>
                    <a:lnTo>
                      <a:pt x="24476" y="10077"/>
                    </a:lnTo>
                    <a:close/>
                  </a:path>
                </a:pathLst>
              </a:custGeom>
              <a:solidFill>
                <a:srgbClr val="263238"/>
              </a:solidFill>
              <a:ln w="891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66AF4541-E63A-63D4-CF7B-EA7ECCD1D3A3}"/>
                  </a:ext>
                </a:extLst>
              </p:cNvPr>
              <p:cNvSpPr/>
              <p:nvPr/>
            </p:nvSpPr>
            <p:spPr>
              <a:xfrm rot="-5113200">
                <a:off x="10294630" y="4198322"/>
                <a:ext cx="24194" cy="20994"/>
              </a:xfrm>
              <a:custGeom>
                <a:avLst/>
                <a:gdLst>
                  <a:gd name="connsiteX0" fmla="*/ 0 w 24194"/>
                  <a:gd name="connsiteY0" fmla="*/ 0 h 20994"/>
                  <a:gd name="connsiteX1" fmla="*/ 24195 w 24194"/>
                  <a:gd name="connsiteY1" fmla="*/ 0 h 20994"/>
                  <a:gd name="connsiteX2" fmla="*/ 24195 w 24194"/>
                  <a:gd name="connsiteY2" fmla="*/ 20995 h 20994"/>
                  <a:gd name="connsiteX3" fmla="*/ 0 w 24194"/>
                  <a:gd name="connsiteY3" fmla="*/ 20995 h 20994"/>
                </a:gdLst>
                <a:ahLst/>
                <a:cxnLst>
                  <a:cxn ang="0">
                    <a:pos x="connsiteX0" y="connsiteY0"/>
                  </a:cxn>
                  <a:cxn ang="0">
                    <a:pos x="connsiteX1" y="connsiteY1"/>
                  </a:cxn>
                  <a:cxn ang="0">
                    <a:pos x="connsiteX2" y="connsiteY2"/>
                  </a:cxn>
                  <a:cxn ang="0">
                    <a:pos x="connsiteX3" y="connsiteY3"/>
                  </a:cxn>
                </a:cxnLst>
                <a:rect l="l" t="t" r="r" b="b"/>
                <a:pathLst>
                  <a:path w="24194" h="20994">
                    <a:moveTo>
                      <a:pt x="0" y="0"/>
                    </a:moveTo>
                    <a:lnTo>
                      <a:pt x="24195" y="0"/>
                    </a:lnTo>
                    <a:lnTo>
                      <a:pt x="24195" y="20995"/>
                    </a:lnTo>
                    <a:lnTo>
                      <a:pt x="0" y="20995"/>
                    </a:lnTo>
                    <a:close/>
                  </a:path>
                </a:pathLst>
              </a:custGeom>
              <a:solidFill>
                <a:schemeClr val="accent1"/>
              </a:solidFill>
              <a:ln w="891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EDEC98A7-15A2-11B6-E52E-64CAD60848AE}"/>
                  </a:ext>
                </a:extLst>
              </p:cNvPr>
              <p:cNvSpPr/>
              <p:nvPr/>
            </p:nvSpPr>
            <p:spPr>
              <a:xfrm>
                <a:off x="10291706" y="4189576"/>
                <a:ext cx="30048" cy="37921"/>
              </a:xfrm>
              <a:custGeom>
                <a:avLst/>
                <a:gdLst>
                  <a:gd name="connsiteX0" fmla="*/ 23241 w 30048"/>
                  <a:gd name="connsiteY0" fmla="*/ 37908 h 37921"/>
                  <a:gd name="connsiteX1" fmla="*/ 23241 w 30048"/>
                  <a:gd name="connsiteY1" fmla="*/ 37908 h 37921"/>
                  <a:gd name="connsiteX2" fmla="*/ 4045 w 30048"/>
                  <a:gd name="connsiteY2" fmla="*/ 36150 h 37921"/>
                  <a:gd name="connsiteX3" fmla="*/ 1010 w 30048"/>
                  <a:gd name="connsiteY3" fmla="*/ 34392 h 37921"/>
                  <a:gd name="connsiteX4" fmla="*/ 27 w 30048"/>
                  <a:gd name="connsiteY4" fmla="*/ 30877 h 37921"/>
                  <a:gd name="connsiteX5" fmla="*/ 1992 w 30048"/>
                  <a:gd name="connsiteY5" fmla="*/ 4511 h 37921"/>
                  <a:gd name="connsiteX6" fmla="*/ 3599 w 30048"/>
                  <a:gd name="connsiteY6" fmla="*/ 1191 h 37921"/>
                  <a:gd name="connsiteX7" fmla="*/ 6813 w 30048"/>
                  <a:gd name="connsiteY7" fmla="*/ 19 h 37921"/>
                  <a:gd name="connsiteX8" fmla="*/ 26008 w 30048"/>
                  <a:gd name="connsiteY8" fmla="*/ 1777 h 37921"/>
                  <a:gd name="connsiteX9" fmla="*/ 30035 w 30048"/>
                  <a:gd name="connsiteY9" fmla="*/ 6913 h 37921"/>
                  <a:gd name="connsiteX10" fmla="*/ 30026 w 30048"/>
                  <a:gd name="connsiteY10" fmla="*/ 7050 h 37921"/>
                  <a:gd name="connsiteX11" fmla="*/ 28062 w 30048"/>
                  <a:gd name="connsiteY11" fmla="*/ 33416 h 37921"/>
                  <a:gd name="connsiteX12" fmla="*/ 23267 w 30048"/>
                  <a:gd name="connsiteY12" fmla="*/ 37908 h 37921"/>
                  <a:gd name="connsiteX13" fmla="*/ 23241 w 30048"/>
                  <a:gd name="connsiteY13" fmla="*/ 37908 h 37921"/>
                  <a:gd name="connsiteX14" fmla="*/ 8866 w 30048"/>
                  <a:gd name="connsiteY14" fmla="*/ 26775 h 37921"/>
                  <a:gd name="connsiteX15" fmla="*/ 19134 w 30048"/>
                  <a:gd name="connsiteY15" fmla="*/ 27752 h 37921"/>
                  <a:gd name="connsiteX16" fmla="*/ 20384 w 30048"/>
                  <a:gd name="connsiteY16" fmla="*/ 11054 h 37921"/>
                  <a:gd name="connsiteX17" fmla="*/ 10206 w 30048"/>
                  <a:gd name="connsiteY17" fmla="*/ 10175 h 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048" h="37921">
                    <a:moveTo>
                      <a:pt x="23241" y="37908"/>
                    </a:moveTo>
                    <a:lnTo>
                      <a:pt x="23241" y="37908"/>
                    </a:lnTo>
                    <a:lnTo>
                      <a:pt x="4045" y="36150"/>
                    </a:lnTo>
                    <a:cubicBezTo>
                      <a:pt x="2867" y="36013"/>
                      <a:pt x="1778" y="35378"/>
                      <a:pt x="1010" y="34392"/>
                    </a:cubicBezTo>
                    <a:cubicBezTo>
                      <a:pt x="251" y="33425"/>
                      <a:pt x="-106" y="32146"/>
                      <a:pt x="27" y="30877"/>
                    </a:cubicBezTo>
                    <a:lnTo>
                      <a:pt x="1992" y="4511"/>
                    </a:lnTo>
                    <a:cubicBezTo>
                      <a:pt x="2081" y="3212"/>
                      <a:pt x="2662" y="2002"/>
                      <a:pt x="3599" y="1191"/>
                    </a:cubicBezTo>
                    <a:cubicBezTo>
                      <a:pt x="4474" y="322"/>
                      <a:pt x="5634" y="-98"/>
                      <a:pt x="6813" y="19"/>
                    </a:cubicBezTo>
                    <a:lnTo>
                      <a:pt x="26008" y="1777"/>
                    </a:lnTo>
                    <a:cubicBezTo>
                      <a:pt x="28418" y="1982"/>
                      <a:pt x="30222" y="4277"/>
                      <a:pt x="30035" y="6913"/>
                    </a:cubicBezTo>
                    <a:cubicBezTo>
                      <a:pt x="30035" y="6962"/>
                      <a:pt x="30035" y="7001"/>
                      <a:pt x="30026" y="7050"/>
                    </a:cubicBezTo>
                    <a:lnTo>
                      <a:pt x="28062" y="33416"/>
                    </a:lnTo>
                    <a:cubicBezTo>
                      <a:pt x="27874" y="36101"/>
                      <a:pt x="25731" y="38113"/>
                      <a:pt x="23267" y="37908"/>
                    </a:cubicBezTo>
                    <a:cubicBezTo>
                      <a:pt x="23258" y="37908"/>
                      <a:pt x="23249" y="37908"/>
                      <a:pt x="23241" y="37908"/>
                    </a:cubicBezTo>
                    <a:close/>
                    <a:moveTo>
                      <a:pt x="8866" y="26775"/>
                    </a:moveTo>
                    <a:lnTo>
                      <a:pt x="19134" y="27752"/>
                    </a:lnTo>
                    <a:lnTo>
                      <a:pt x="20384" y="11054"/>
                    </a:lnTo>
                    <a:lnTo>
                      <a:pt x="10206" y="10175"/>
                    </a:lnTo>
                    <a:close/>
                  </a:path>
                </a:pathLst>
              </a:custGeom>
              <a:solidFill>
                <a:srgbClr val="263238"/>
              </a:solidFill>
              <a:ln w="891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89BDB5D1-1844-F985-7F6A-7CD6615D61C9}"/>
                  </a:ext>
                </a:extLst>
              </p:cNvPr>
              <p:cNvSpPr/>
              <p:nvPr/>
            </p:nvSpPr>
            <p:spPr>
              <a:xfrm rot="286200">
                <a:off x="10322613" y="4170367"/>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72AFF43C-96E9-A96C-2F24-E9B7481590FB}"/>
                  </a:ext>
                </a:extLst>
              </p:cNvPr>
              <p:cNvSpPr/>
              <p:nvPr/>
            </p:nvSpPr>
            <p:spPr>
              <a:xfrm>
                <a:off x="10310201" y="4165269"/>
                <a:ext cx="44330" cy="224711"/>
              </a:xfrm>
              <a:custGeom>
                <a:avLst/>
                <a:gdLst>
                  <a:gd name="connsiteX0" fmla="*/ 23226 w 44330"/>
                  <a:gd name="connsiteY0" fmla="*/ 224704 h 224711"/>
                  <a:gd name="connsiteX1" fmla="*/ 23226 w 44330"/>
                  <a:gd name="connsiteY1" fmla="*/ 224704 h 224711"/>
                  <a:gd name="connsiteX2" fmla="*/ 4120 w 44330"/>
                  <a:gd name="connsiteY2" fmla="*/ 222946 h 224711"/>
                  <a:gd name="connsiteX3" fmla="*/ 13 w 44330"/>
                  <a:gd name="connsiteY3" fmla="*/ 217702 h 224711"/>
                  <a:gd name="connsiteX4" fmla="*/ 13 w 44330"/>
                  <a:gd name="connsiteY4" fmla="*/ 217673 h 224711"/>
                  <a:gd name="connsiteX5" fmla="*/ 16262 w 44330"/>
                  <a:gd name="connsiteY5" fmla="*/ 4405 h 224711"/>
                  <a:gd name="connsiteX6" fmla="*/ 21083 w 44330"/>
                  <a:gd name="connsiteY6" fmla="*/ 11 h 224711"/>
                  <a:gd name="connsiteX7" fmla="*/ 40279 w 44330"/>
                  <a:gd name="connsiteY7" fmla="*/ 1769 h 224711"/>
                  <a:gd name="connsiteX8" fmla="*/ 43314 w 44330"/>
                  <a:gd name="connsiteY8" fmla="*/ 3429 h 224711"/>
                  <a:gd name="connsiteX9" fmla="*/ 44296 w 44330"/>
                  <a:gd name="connsiteY9" fmla="*/ 7042 h 224711"/>
                  <a:gd name="connsiteX10" fmla="*/ 28047 w 44330"/>
                  <a:gd name="connsiteY10" fmla="*/ 220309 h 224711"/>
                  <a:gd name="connsiteX11" fmla="*/ 26530 w 44330"/>
                  <a:gd name="connsiteY11" fmla="*/ 223630 h 224711"/>
                  <a:gd name="connsiteX12" fmla="*/ 23226 w 44330"/>
                  <a:gd name="connsiteY12" fmla="*/ 224704 h 224711"/>
                  <a:gd name="connsiteX13" fmla="*/ 8941 w 44330"/>
                  <a:gd name="connsiteY13" fmla="*/ 213669 h 224711"/>
                  <a:gd name="connsiteX14" fmla="*/ 19119 w 44330"/>
                  <a:gd name="connsiteY14" fmla="*/ 214548 h 224711"/>
                  <a:gd name="connsiteX15" fmla="*/ 34743 w 44330"/>
                  <a:gd name="connsiteY15" fmla="*/ 11046 h 224711"/>
                  <a:gd name="connsiteX16" fmla="*/ 24476 w 44330"/>
                  <a:gd name="connsiteY16" fmla="*/ 10167 h 2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30" h="224711">
                    <a:moveTo>
                      <a:pt x="23226" y="224704"/>
                    </a:moveTo>
                    <a:lnTo>
                      <a:pt x="23226" y="224704"/>
                    </a:lnTo>
                    <a:lnTo>
                      <a:pt x="4120" y="222946"/>
                    </a:lnTo>
                    <a:cubicBezTo>
                      <a:pt x="1665" y="222741"/>
                      <a:pt x="-174" y="220397"/>
                      <a:pt x="13" y="217702"/>
                    </a:cubicBezTo>
                    <a:cubicBezTo>
                      <a:pt x="13" y="217692"/>
                      <a:pt x="13" y="217683"/>
                      <a:pt x="13" y="217673"/>
                    </a:cubicBezTo>
                    <a:lnTo>
                      <a:pt x="16262" y="4405"/>
                    </a:lnTo>
                    <a:cubicBezTo>
                      <a:pt x="16539" y="1769"/>
                      <a:pt x="18664" y="-165"/>
                      <a:pt x="21083" y="11"/>
                    </a:cubicBezTo>
                    <a:lnTo>
                      <a:pt x="40279" y="1769"/>
                    </a:lnTo>
                    <a:cubicBezTo>
                      <a:pt x="41448" y="1876"/>
                      <a:pt x="42537" y="2472"/>
                      <a:pt x="43314" y="3429"/>
                    </a:cubicBezTo>
                    <a:cubicBezTo>
                      <a:pt x="44091" y="4435"/>
                      <a:pt x="44448" y="5743"/>
                      <a:pt x="44296" y="7042"/>
                    </a:cubicBezTo>
                    <a:lnTo>
                      <a:pt x="28047" y="220309"/>
                    </a:lnTo>
                    <a:cubicBezTo>
                      <a:pt x="27949" y="221589"/>
                      <a:pt x="27404" y="222780"/>
                      <a:pt x="26530" y="223630"/>
                    </a:cubicBezTo>
                    <a:cubicBezTo>
                      <a:pt x="25574" y="224401"/>
                      <a:pt x="24404" y="224772"/>
                      <a:pt x="23226" y="224704"/>
                    </a:cubicBezTo>
                    <a:close/>
                    <a:moveTo>
                      <a:pt x="8941" y="213669"/>
                    </a:moveTo>
                    <a:lnTo>
                      <a:pt x="19119" y="214548"/>
                    </a:lnTo>
                    <a:lnTo>
                      <a:pt x="34743" y="11046"/>
                    </a:lnTo>
                    <a:lnTo>
                      <a:pt x="24476" y="10167"/>
                    </a:lnTo>
                    <a:close/>
                  </a:path>
                </a:pathLst>
              </a:custGeom>
              <a:solidFill>
                <a:srgbClr val="263238"/>
              </a:solidFill>
              <a:ln w="891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27ABF9E9-E866-5A9A-AD42-452A5E2FBFA2}"/>
                  </a:ext>
                </a:extLst>
              </p:cNvPr>
              <p:cNvSpPr/>
              <p:nvPr/>
            </p:nvSpPr>
            <p:spPr>
              <a:xfrm rot="286200">
                <a:off x="10322613" y="4170367"/>
                <a:ext cx="19195" cy="214048"/>
              </a:xfrm>
              <a:custGeom>
                <a:avLst/>
                <a:gdLst>
                  <a:gd name="connsiteX0" fmla="*/ 0 w 19195"/>
                  <a:gd name="connsiteY0" fmla="*/ 0 h 214048"/>
                  <a:gd name="connsiteX1" fmla="*/ 19195 w 19195"/>
                  <a:gd name="connsiteY1" fmla="*/ 0 h 214048"/>
                  <a:gd name="connsiteX2" fmla="*/ 19195 w 19195"/>
                  <a:gd name="connsiteY2" fmla="*/ 214049 h 214048"/>
                  <a:gd name="connsiteX3" fmla="*/ 0 w 19195"/>
                  <a:gd name="connsiteY3" fmla="*/ 214049 h 214048"/>
                </a:gdLst>
                <a:ahLst/>
                <a:cxnLst>
                  <a:cxn ang="0">
                    <a:pos x="connsiteX0" y="connsiteY0"/>
                  </a:cxn>
                  <a:cxn ang="0">
                    <a:pos x="connsiteX1" y="connsiteY1"/>
                  </a:cxn>
                  <a:cxn ang="0">
                    <a:pos x="connsiteX2" y="connsiteY2"/>
                  </a:cxn>
                  <a:cxn ang="0">
                    <a:pos x="connsiteX3" y="connsiteY3"/>
                  </a:cxn>
                </a:cxnLst>
                <a:rect l="l" t="t" r="r" b="b"/>
                <a:pathLst>
                  <a:path w="19195" h="214048">
                    <a:moveTo>
                      <a:pt x="0" y="0"/>
                    </a:moveTo>
                    <a:lnTo>
                      <a:pt x="19195" y="0"/>
                    </a:lnTo>
                    <a:lnTo>
                      <a:pt x="19195" y="214049"/>
                    </a:lnTo>
                    <a:lnTo>
                      <a:pt x="0" y="214049"/>
                    </a:lnTo>
                    <a:close/>
                  </a:path>
                </a:pathLst>
              </a:custGeom>
              <a:solidFill>
                <a:srgbClr val="FFFFFF"/>
              </a:solidFill>
              <a:ln w="891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62947CC9-D133-155F-F9F2-79D9A7415C06}"/>
                  </a:ext>
                </a:extLst>
              </p:cNvPr>
              <p:cNvSpPr/>
              <p:nvPr/>
            </p:nvSpPr>
            <p:spPr>
              <a:xfrm>
                <a:off x="10310201" y="4165269"/>
                <a:ext cx="44330" cy="224711"/>
              </a:xfrm>
              <a:custGeom>
                <a:avLst/>
                <a:gdLst>
                  <a:gd name="connsiteX0" fmla="*/ 23226 w 44330"/>
                  <a:gd name="connsiteY0" fmla="*/ 224704 h 224711"/>
                  <a:gd name="connsiteX1" fmla="*/ 23226 w 44330"/>
                  <a:gd name="connsiteY1" fmla="*/ 224704 h 224711"/>
                  <a:gd name="connsiteX2" fmla="*/ 4120 w 44330"/>
                  <a:gd name="connsiteY2" fmla="*/ 222946 h 224711"/>
                  <a:gd name="connsiteX3" fmla="*/ 13 w 44330"/>
                  <a:gd name="connsiteY3" fmla="*/ 217702 h 224711"/>
                  <a:gd name="connsiteX4" fmla="*/ 13 w 44330"/>
                  <a:gd name="connsiteY4" fmla="*/ 217673 h 224711"/>
                  <a:gd name="connsiteX5" fmla="*/ 16262 w 44330"/>
                  <a:gd name="connsiteY5" fmla="*/ 4405 h 224711"/>
                  <a:gd name="connsiteX6" fmla="*/ 21083 w 44330"/>
                  <a:gd name="connsiteY6" fmla="*/ 11 h 224711"/>
                  <a:gd name="connsiteX7" fmla="*/ 40279 w 44330"/>
                  <a:gd name="connsiteY7" fmla="*/ 1769 h 224711"/>
                  <a:gd name="connsiteX8" fmla="*/ 43314 w 44330"/>
                  <a:gd name="connsiteY8" fmla="*/ 3429 h 224711"/>
                  <a:gd name="connsiteX9" fmla="*/ 44296 w 44330"/>
                  <a:gd name="connsiteY9" fmla="*/ 7042 h 224711"/>
                  <a:gd name="connsiteX10" fmla="*/ 28047 w 44330"/>
                  <a:gd name="connsiteY10" fmla="*/ 220309 h 224711"/>
                  <a:gd name="connsiteX11" fmla="*/ 26530 w 44330"/>
                  <a:gd name="connsiteY11" fmla="*/ 223630 h 224711"/>
                  <a:gd name="connsiteX12" fmla="*/ 23226 w 44330"/>
                  <a:gd name="connsiteY12" fmla="*/ 224704 h 224711"/>
                  <a:gd name="connsiteX13" fmla="*/ 8941 w 44330"/>
                  <a:gd name="connsiteY13" fmla="*/ 213669 h 224711"/>
                  <a:gd name="connsiteX14" fmla="*/ 19119 w 44330"/>
                  <a:gd name="connsiteY14" fmla="*/ 214548 h 224711"/>
                  <a:gd name="connsiteX15" fmla="*/ 34743 w 44330"/>
                  <a:gd name="connsiteY15" fmla="*/ 11046 h 224711"/>
                  <a:gd name="connsiteX16" fmla="*/ 24476 w 44330"/>
                  <a:gd name="connsiteY16" fmla="*/ 10167 h 2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30" h="224711">
                    <a:moveTo>
                      <a:pt x="23226" y="224704"/>
                    </a:moveTo>
                    <a:lnTo>
                      <a:pt x="23226" y="224704"/>
                    </a:lnTo>
                    <a:lnTo>
                      <a:pt x="4120" y="222946"/>
                    </a:lnTo>
                    <a:cubicBezTo>
                      <a:pt x="1665" y="222741"/>
                      <a:pt x="-174" y="220397"/>
                      <a:pt x="13" y="217702"/>
                    </a:cubicBezTo>
                    <a:cubicBezTo>
                      <a:pt x="13" y="217692"/>
                      <a:pt x="13" y="217683"/>
                      <a:pt x="13" y="217673"/>
                    </a:cubicBezTo>
                    <a:lnTo>
                      <a:pt x="16262" y="4405"/>
                    </a:lnTo>
                    <a:cubicBezTo>
                      <a:pt x="16539" y="1769"/>
                      <a:pt x="18664" y="-165"/>
                      <a:pt x="21083" y="11"/>
                    </a:cubicBezTo>
                    <a:lnTo>
                      <a:pt x="40279" y="1769"/>
                    </a:lnTo>
                    <a:cubicBezTo>
                      <a:pt x="41448" y="1876"/>
                      <a:pt x="42537" y="2472"/>
                      <a:pt x="43314" y="3429"/>
                    </a:cubicBezTo>
                    <a:cubicBezTo>
                      <a:pt x="44091" y="4435"/>
                      <a:pt x="44448" y="5743"/>
                      <a:pt x="44296" y="7042"/>
                    </a:cubicBezTo>
                    <a:lnTo>
                      <a:pt x="28047" y="220309"/>
                    </a:lnTo>
                    <a:cubicBezTo>
                      <a:pt x="27949" y="221589"/>
                      <a:pt x="27404" y="222780"/>
                      <a:pt x="26530" y="223630"/>
                    </a:cubicBezTo>
                    <a:cubicBezTo>
                      <a:pt x="25574" y="224401"/>
                      <a:pt x="24404" y="224772"/>
                      <a:pt x="23226" y="224704"/>
                    </a:cubicBezTo>
                    <a:close/>
                    <a:moveTo>
                      <a:pt x="8941" y="213669"/>
                    </a:moveTo>
                    <a:lnTo>
                      <a:pt x="19119" y="214548"/>
                    </a:lnTo>
                    <a:lnTo>
                      <a:pt x="34743" y="11046"/>
                    </a:lnTo>
                    <a:lnTo>
                      <a:pt x="24476" y="10167"/>
                    </a:lnTo>
                    <a:close/>
                  </a:path>
                </a:pathLst>
              </a:custGeom>
              <a:solidFill>
                <a:srgbClr val="263238"/>
              </a:solidFill>
              <a:ln w="891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8502D54B-6920-BE5F-842F-E60ED08767E0}"/>
                  </a:ext>
                </a:extLst>
              </p:cNvPr>
              <p:cNvSpPr/>
              <p:nvPr/>
            </p:nvSpPr>
            <p:spPr>
              <a:xfrm rot="-5113200">
                <a:off x="10327443" y="4173961"/>
                <a:ext cx="24194" cy="20994"/>
              </a:xfrm>
              <a:custGeom>
                <a:avLst/>
                <a:gdLst>
                  <a:gd name="connsiteX0" fmla="*/ 0 w 24194"/>
                  <a:gd name="connsiteY0" fmla="*/ 0 h 20994"/>
                  <a:gd name="connsiteX1" fmla="*/ 24195 w 24194"/>
                  <a:gd name="connsiteY1" fmla="*/ 0 h 20994"/>
                  <a:gd name="connsiteX2" fmla="*/ 24195 w 24194"/>
                  <a:gd name="connsiteY2" fmla="*/ 20995 h 20994"/>
                  <a:gd name="connsiteX3" fmla="*/ 0 w 24194"/>
                  <a:gd name="connsiteY3" fmla="*/ 20995 h 20994"/>
                </a:gdLst>
                <a:ahLst/>
                <a:cxnLst>
                  <a:cxn ang="0">
                    <a:pos x="connsiteX0" y="connsiteY0"/>
                  </a:cxn>
                  <a:cxn ang="0">
                    <a:pos x="connsiteX1" y="connsiteY1"/>
                  </a:cxn>
                  <a:cxn ang="0">
                    <a:pos x="connsiteX2" y="connsiteY2"/>
                  </a:cxn>
                  <a:cxn ang="0">
                    <a:pos x="connsiteX3" y="connsiteY3"/>
                  </a:cxn>
                </a:cxnLst>
                <a:rect l="l" t="t" r="r" b="b"/>
                <a:pathLst>
                  <a:path w="24194" h="20994">
                    <a:moveTo>
                      <a:pt x="0" y="0"/>
                    </a:moveTo>
                    <a:lnTo>
                      <a:pt x="24195" y="0"/>
                    </a:lnTo>
                    <a:lnTo>
                      <a:pt x="24195" y="20995"/>
                    </a:lnTo>
                    <a:lnTo>
                      <a:pt x="0" y="20995"/>
                    </a:lnTo>
                    <a:close/>
                  </a:path>
                </a:pathLst>
              </a:custGeom>
              <a:solidFill>
                <a:schemeClr val="accent1"/>
              </a:solidFill>
              <a:ln w="891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6756FA7A-9A2A-D01A-9934-C625B20ABF3D}"/>
                  </a:ext>
                </a:extLst>
              </p:cNvPr>
              <p:cNvSpPr/>
              <p:nvPr/>
            </p:nvSpPr>
            <p:spPr>
              <a:xfrm>
                <a:off x="10324483" y="4165367"/>
                <a:ext cx="30048" cy="37813"/>
              </a:xfrm>
              <a:custGeom>
                <a:avLst/>
                <a:gdLst>
                  <a:gd name="connsiteX0" fmla="*/ 23229 w 30048"/>
                  <a:gd name="connsiteY0" fmla="*/ 37802 h 37813"/>
                  <a:gd name="connsiteX1" fmla="*/ 23229 w 30048"/>
                  <a:gd name="connsiteY1" fmla="*/ 37802 h 37813"/>
                  <a:gd name="connsiteX2" fmla="*/ 4033 w 30048"/>
                  <a:gd name="connsiteY2" fmla="*/ 36141 h 37813"/>
                  <a:gd name="connsiteX3" fmla="*/ 16 w 30048"/>
                  <a:gd name="connsiteY3" fmla="*/ 30868 h 37813"/>
                  <a:gd name="connsiteX4" fmla="*/ 1980 w 30048"/>
                  <a:gd name="connsiteY4" fmla="*/ 4405 h 37813"/>
                  <a:gd name="connsiteX5" fmla="*/ 6801 w 30048"/>
                  <a:gd name="connsiteY5" fmla="*/ 11 h 37813"/>
                  <a:gd name="connsiteX6" fmla="*/ 25996 w 30048"/>
                  <a:gd name="connsiteY6" fmla="*/ 1769 h 37813"/>
                  <a:gd name="connsiteX7" fmla="*/ 29032 w 30048"/>
                  <a:gd name="connsiteY7" fmla="*/ 3429 h 37813"/>
                  <a:gd name="connsiteX8" fmla="*/ 30014 w 30048"/>
                  <a:gd name="connsiteY8" fmla="*/ 7042 h 37813"/>
                  <a:gd name="connsiteX9" fmla="*/ 28050 w 30048"/>
                  <a:gd name="connsiteY9" fmla="*/ 33407 h 37813"/>
                  <a:gd name="connsiteX10" fmla="*/ 26443 w 30048"/>
                  <a:gd name="connsiteY10" fmla="*/ 36727 h 37813"/>
                  <a:gd name="connsiteX11" fmla="*/ 23229 w 30048"/>
                  <a:gd name="connsiteY11" fmla="*/ 37802 h 37813"/>
                  <a:gd name="connsiteX12" fmla="*/ 8944 w 30048"/>
                  <a:gd name="connsiteY12" fmla="*/ 26669 h 37813"/>
                  <a:gd name="connsiteX13" fmla="*/ 19122 w 30048"/>
                  <a:gd name="connsiteY13" fmla="*/ 27646 h 37813"/>
                  <a:gd name="connsiteX14" fmla="*/ 20461 w 30048"/>
                  <a:gd name="connsiteY14" fmla="*/ 10948 h 37813"/>
                  <a:gd name="connsiteX15" fmla="*/ 10194 w 30048"/>
                  <a:gd name="connsiteY15" fmla="*/ 10069 h 3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048" h="37813">
                    <a:moveTo>
                      <a:pt x="23229" y="37802"/>
                    </a:moveTo>
                    <a:lnTo>
                      <a:pt x="23229" y="37802"/>
                    </a:lnTo>
                    <a:lnTo>
                      <a:pt x="4033" y="36141"/>
                    </a:lnTo>
                    <a:cubicBezTo>
                      <a:pt x="1596" y="35888"/>
                      <a:pt x="-189" y="33534"/>
                      <a:pt x="16" y="30868"/>
                    </a:cubicBezTo>
                    <a:lnTo>
                      <a:pt x="1980" y="4405"/>
                    </a:lnTo>
                    <a:cubicBezTo>
                      <a:pt x="2257" y="1769"/>
                      <a:pt x="4381" y="-165"/>
                      <a:pt x="6801" y="11"/>
                    </a:cubicBezTo>
                    <a:lnTo>
                      <a:pt x="25996" y="1769"/>
                    </a:lnTo>
                    <a:cubicBezTo>
                      <a:pt x="27166" y="1876"/>
                      <a:pt x="28255" y="2472"/>
                      <a:pt x="29032" y="3429"/>
                    </a:cubicBezTo>
                    <a:cubicBezTo>
                      <a:pt x="29809" y="4434"/>
                      <a:pt x="30166" y="5743"/>
                      <a:pt x="30014" y="7042"/>
                    </a:cubicBezTo>
                    <a:lnTo>
                      <a:pt x="28050" y="33407"/>
                    </a:lnTo>
                    <a:cubicBezTo>
                      <a:pt x="27925" y="34696"/>
                      <a:pt x="27344" y="35888"/>
                      <a:pt x="26443" y="36727"/>
                    </a:cubicBezTo>
                    <a:cubicBezTo>
                      <a:pt x="25532" y="37499"/>
                      <a:pt x="24380" y="37890"/>
                      <a:pt x="23229" y="37802"/>
                    </a:cubicBezTo>
                    <a:close/>
                    <a:moveTo>
                      <a:pt x="8944" y="26669"/>
                    </a:moveTo>
                    <a:lnTo>
                      <a:pt x="19122" y="27646"/>
                    </a:lnTo>
                    <a:lnTo>
                      <a:pt x="20461" y="10948"/>
                    </a:lnTo>
                    <a:lnTo>
                      <a:pt x="10194" y="10069"/>
                    </a:lnTo>
                    <a:close/>
                  </a:path>
                </a:pathLst>
              </a:custGeom>
              <a:solidFill>
                <a:srgbClr val="263238"/>
              </a:solidFill>
              <a:ln w="891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1A3ABF89-3A01-F6E5-691A-EC4B310409A1}"/>
                  </a:ext>
                </a:extLst>
              </p:cNvPr>
              <p:cNvSpPr/>
              <p:nvPr/>
            </p:nvSpPr>
            <p:spPr>
              <a:xfrm>
                <a:off x="10234505" y="4268106"/>
                <a:ext cx="116064" cy="150185"/>
              </a:xfrm>
              <a:custGeom>
                <a:avLst/>
                <a:gdLst>
                  <a:gd name="connsiteX0" fmla="*/ 0 w 116064"/>
                  <a:gd name="connsiteY0" fmla="*/ 0 h 150185"/>
                  <a:gd name="connsiteX1" fmla="*/ 116064 w 116064"/>
                  <a:gd name="connsiteY1" fmla="*/ 0 h 150185"/>
                  <a:gd name="connsiteX2" fmla="*/ 116064 w 116064"/>
                  <a:gd name="connsiteY2" fmla="*/ 150186 h 150185"/>
                  <a:gd name="connsiteX3" fmla="*/ 0 w 116064"/>
                  <a:gd name="connsiteY3" fmla="*/ 150186 h 150185"/>
                </a:gdLst>
                <a:ahLst/>
                <a:cxnLst>
                  <a:cxn ang="0">
                    <a:pos x="connsiteX0" y="connsiteY0"/>
                  </a:cxn>
                  <a:cxn ang="0">
                    <a:pos x="connsiteX1" y="connsiteY1"/>
                  </a:cxn>
                  <a:cxn ang="0">
                    <a:pos x="connsiteX2" y="connsiteY2"/>
                  </a:cxn>
                  <a:cxn ang="0">
                    <a:pos x="connsiteX3" y="connsiteY3"/>
                  </a:cxn>
                </a:cxnLst>
                <a:rect l="l" t="t" r="r" b="b"/>
                <a:pathLst>
                  <a:path w="116064" h="150185">
                    <a:moveTo>
                      <a:pt x="0" y="0"/>
                    </a:moveTo>
                    <a:lnTo>
                      <a:pt x="116064" y="0"/>
                    </a:lnTo>
                    <a:lnTo>
                      <a:pt x="116064" y="150186"/>
                    </a:lnTo>
                    <a:lnTo>
                      <a:pt x="0" y="150186"/>
                    </a:lnTo>
                    <a:close/>
                  </a:path>
                </a:pathLst>
              </a:custGeom>
              <a:solidFill>
                <a:srgbClr val="263238"/>
              </a:solidFill>
              <a:ln w="891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05B7369A-25AD-AB5A-34E5-065489CFAC6C}"/>
                  </a:ext>
                </a:extLst>
              </p:cNvPr>
              <p:cNvSpPr/>
              <p:nvPr/>
            </p:nvSpPr>
            <p:spPr>
              <a:xfrm>
                <a:off x="10230041" y="4263223"/>
                <a:ext cx="124992" cy="159950"/>
              </a:xfrm>
              <a:custGeom>
                <a:avLst/>
                <a:gdLst>
                  <a:gd name="connsiteX0" fmla="*/ 120528 w 124992"/>
                  <a:gd name="connsiteY0" fmla="*/ 159951 h 159950"/>
                  <a:gd name="connsiteX1" fmla="*/ 4464 w 124992"/>
                  <a:gd name="connsiteY1" fmla="*/ 159951 h 159950"/>
                  <a:gd name="connsiteX2" fmla="*/ 0 w 124992"/>
                  <a:gd name="connsiteY2" fmla="*/ 155068 h 159950"/>
                  <a:gd name="connsiteX3" fmla="*/ 0 w 124992"/>
                  <a:gd name="connsiteY3" fmla="*/ 4883 h 159950"/>
                  <a:gd name="connsiteX4" fmla="*/ 4464 w 124992"/>
                  <a:gd name="connsiteY4" fmla="*/ 0 h 159950"/>
                  <a:gd name="connsiteX5" fmla="*/ 120528 w 124992"/>
                  <a:gd name="connsiteY5" fmla="*/ 0 h 159950"/>
                  <a:gd name="connsiteX6" fmla="*/ 124992 w 124992"/>
                  <a:gd name="connsiteY6" fmla="*/ 4883 h 159950"/>
                  <a:gd name="connsiteX7" fmla="*/ 124992 w 124992"/>
                  <a:gd name="connsiteY7" fmla="*/ 155068 h 159950"/>
                  <a:gd name="connsiteX8" fmla="*/ 120528 w 124992"/>
                  <a:gd name="connsiteY8" fmla="*/ 159951 h 159950"/>
                  <a:gd name="connsiteX9" fmla="*/ 8928 w 124992"/>
                  <a:gd name="connsiteY9" fmla="*/ 150186 h 159950"/>
                  <a:gd name="connsiteX10" fmla="*/ 116064 w 124992"/>
                  <a:gd name="connsiteY10" fmla="*/ 150186 h 159950"/>
                  <a:gd name="connsiteX11" fmla="*/ 116064 w 124992"/>
                  <a:gd name="connsiteY11" fmla="*/ 9765 h 159950"/>
                  <a:gd name="connsiteX12" fmla="*/ 8839 w 124992"/>
                  <a:gd name="connsiteY12" fmla="*/ 9765 h 15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992" h="159950">
                    <a:moveTo>
                      <a:pt x="120528" y="159951"/>
                    </a:moveTo>
                    <a:lnTo>
                      <a:pt x="4464" y="159951"/>
                    </a:lnTo>
                    <a:cubicBezTo>
                      <a:pt x="2018" y="159902"/>
                      <a:pt x="45" y="157744"/>
                      <a:pt x="0" y="155068"/>
                    </a:cubicBezTo>
                    <a:lnTo>
                      <a:pt x="0" y="4883"/>
                    </a:lnTo>
                    <a:cubicBezTo>
                      <a:pt x="0" y="2187"/>
                      <a:pt x="2000" y="0"/>
                      <a:pt x="4464" y="0"/>
                    </a:cubicBezTo>
                    <a:lnTo>
                      <a:pt x="120528" y="0"/>
                    </a:lnTo>
                    <a:cubicBezTo>
                      <a:pt x="122992" y="0"/>
                      <a:pt x="124992" y="2187"/>
                      <a:pt x="124992" y="4883"/>
                    </a:cubicBezTo>
                    <a:lnTo>
                      <a:pt x="124992" y="155068"/>
                    </a:lnTo>
                    <a:cubicBezTo>
                      <a:pt x="124992" y="157763"/>
                      <a:pt x="122992" y="159951"/>
                      <a:pt x="120528" y="159951"/>
                    </a:cubicBezTo>
                    <a:close/>
                    <a:moveTo>
                      <a:pt x="8928" y="150186"/>
                    </a:moveTo>
                    <a:lnTo>
                      <a:pt x="116064" y="150186"/>
                    </a:lnTo>
                    <a:lnTo>
                      <a:pt x="116064" y="9765"/>
                    </a:lnTo>
                    <a:lnTo>
                      <a:pt x="8839" y="9765"/>
                    </a:lnTo>
                    <a:close/>
                  </a:path>
                </a:pathLst>
              </a:custGeom>
              <a:solidFill>
                <a:srgbClr val="263238"/>
              </a:solidFill>
              <a:ln w="891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6F64F0D2-E69F-BDCD-834A-026BEC420CDF}"/>
                  </a:ext>
                </a:extLst>
              </p:cNvPr>
              <p:cNvSpPr/>
              <p:nvPr/>
            </p:nvSpPr>
            <p:spPr>
              <a:xfrm>
                <a:off x="9092257" y="4278261"/>
                <a:ext cx="58299" cy="118449"/>
              </a:xfrm>
              <a:custGeom>
                <a:avLst/>
                <a:gdLst>
                  <a:gd name="connsiteX0" fmla="*/ 23481 w 58299"/>
                  <a:gd name="connsiteY0" fmla="*/ 118449 h 118449"/>
                  <a:gd name="connsiteX1" fmla="*/ 12142 w 58299"/>
                  <a:gd name="connsiteY1" fmla="*/ 118449 h 118449"/>
                  <a:gd name="connsiteX2" fmla="*/ 3214 w 58299"/>
                  <a:gd name="connsiteY2" fmla="*/ 108684 h 118449"/>
                  <a:gd name="connsiteX3" fmla="*/ 12142 w 58299"/>
                  <a:gd name="connsiteY3" fmla="*/ 98919 h 118449"/>
                  <a:gd name="connsiteX4" fmla="*/ 23481 w 58299"/>
                  <a:gd name="connsiteY4" fmla="*/ 98919 h 118449"/>
                  <a:gd name="connsiteX5" fmla="*/ 40444 w 58299"/>
                  <a:gd name="connsiteY5" fmla="*/ 80464 h 118449"/>
                  <a:gd name="connsiteX6" fmla="*/ 40444 w 58299"/>
                  <a:gd name="connsiteY6" fmla="*/ 37986 h 118449"/>
                  <a:gd name="connsiteX7" fmla="*/ 23481 w 58299"/>
                  <a:gd name="connsiteY7" fmla="*/ 19530 h 118449"/>
                  <a:gd name="connsiteX8" fmla="*/ 8928 w 58299"/>
                  <a:gd name="connsiteY8" fmla="*/ 19530 h 118449"/>
                  <a:gd name="connsiteX9" fmla="*/ 0 w 58299"/>
                  <a:gd name="connsiteY9" fmla="*/ 9765 h 118449"/>
                  <a:gd name="connsiteX10" fmla="*/ 8928 w 58299"/>
                  <a:gd name="connsiteY10" fmla="*/ 0 h 118449"/>
                  <a:gd name="connsiteX11" fmla="*/ 23481 w 58299"/>
                  <a:gd name="connsiteY11" fmla="*/ 0 h 118449"/>
                  <a:gd name="connsiteX12" fmla="*/ 58300 w 58299"/>
                  <a:gd name="connsiteY12" fmla="*/ 37986 h 118449"/>
                  <a:gd name="connsiteX13" fmla="*/ 58300 w 58299"/>
                  <a:gd name="connsiteY13" fmla="*/ 80464 h 118449"/>
                  <a:gd name="connsiteX14" fmla="*/ 23481 w 58299"/>
                  <a:gd name="connsiteY14" fmla="*/ 118449 h 11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9" h="118449">
                    <a:moveTo>
                      <a:pt x="23481" y="118449"/>
                    </a:moveTo>
                    <a:lnTo>
                      <a:pt x="12142" y="118449"/>
                    </a:lnTo>
                    <a:cubicBezTo>
                      <a:pt x="7214" y="118449"/>
                      <a:pt x="3214" y="114075"/>
                      <a:pt x="3214" y="108684"/>
                    </a:cubicBezTo>
                    <a:cubicBezTo>
                      <a:pt x="3214" y="103294"/>
                      <a:pt x="7214" y="98919"/>
                      <a:pt x="12142" y="98919"/>
                    </a:cubicBezTo>
                    <a:lnTo>
                      <a:pt x="23481" y="98919"/>
                    </a:lnTo>
                    <a:cubicBezTo>
                      <a:pt x="32810" y="98919"/>
                      <a:pt x="40399" y="90668"/>
                      <a:pt x="40444" y="80464"/>
                    </a:cubicBezTo>
                    <a:lnTo>
                      <a:pt x="40444" y="37986"/>
                    </a:lnTo>
                    <a:cubicBezTo>
                      <a:pt x="40399" y="27781"/>
                      <a:pt x="32810" y="19530"/>
                      <a:pt x="23481" y="19530"/>
                    </a:cubicBezTo>
                    <a:lnTo>
                      <a:pt x="8928" y="19530"/>
                    </a:lnTo>
                    <a:cubicBezTo>
                      <a:pt x="4000" y="19530"/>
                      <a:pt x="0" y="15155"/>
                      <a:pt x="0" y="9765"/>
                    </a:cubicBezTo>
                    <a:cubicBezTo>
                      <a:pt x="0" y="4375"/>
                      <a:pt x="4000" y="0"/>
                      <a:pt x="8928" y="0"/>
                    </a:cubicBezTo>
                    <a:lnTo>
                      <a:pt x="23481" y="0"/>
                    </a:lnTo>
                    <a:cubicBezTo>
                      <a:pt x="42676" y="0"/>
                      <a:pt x="58255" y="16991"/>
                      <a:pt x="58300" y="37986"/>
                    </a:cubicBezTo>
                    <a:lnTo>
                      <a:pt x="58300" y="80464"/>
                    </a:lnTo>
                    <a:cubicBezTo>
                      <a:pt x="58246" y="101458"/>
                      <a:pt x="42676" y="118449"/>
                      <a:pt x="23481" y="118449"/>
                    </a:cubicBezTo>
                    <a:close/>
                  </a:path>
                </a:pathLst>
              </a:custGeom>
              <a:solidFill>
                <a:srgbClr val="FFFFFF"/>
              </a:solidFill>
              <a:ln w="891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CE31194F-1603-DC71-0C60-801EF8CA7CAD}"/>
                  </a:ext>
                </a:extLst>
              </p:cNvPr>
              <p:cNvSpPr/>
              <p:nvPr/>
            </p:nvSpPr>
            <p:spPr>
              <a:xfrm>
                <a:off x="9087793" y="4273379"/>
                <a:ext cx="67227" cy="128214"/>
              </a:xfrm>
              <a:custGeom>
                <a:avLst/>
                <a:gdLst>
                  <a:gd name="connsiteX0" fmla="*/ 27945 w 67227"/>
                  <a:gd name="connsiteY0" fmla="*/ 128214 h 128214"/>
                  <a:gd name="connsiteX1" fmla="*/ 16606 w 67227"/>
                  <a:gd name="connsiteY1" fmla="*/ 128214 h 128214"/>
                  <a:gd name="connsiteX2" fmla="*/ 3214 w 67227"/>
                  <a:gd name="connsiteY2" fmla="*/ 113567 h 128214"/>
                  <a:gd name="connsiteX3" fmla="*/ 16606 w 67227"/>
                  <a:gd name="connsiteY3" fmla="*/ 98919 h 128214"/>
                  <a:gd name="connsiteX4" fmla="*/ 27945 w 67227"/>
                  <a:gd name="connsiteY4" fmla="*/ 98919 h 128214"/>
                  <a:gd name="connsiteX5" fmla="*/ 40444 w 67227"/>
                  <a:gd name="connsiteY5" fmla="*/ 85346 h 128214"/>
                  <a:gd name="connsiteX6" fmla="*/ 40444 w 67227"/>
                  <a:gd name="connsiteY6" fmla="*/ 42868 h 128214"/>
                  <a:gd name="connsiteX7" fmla="*/ 27945 w 67227"/>
                  <a:gd name="connsiteY7" fmla="*/ 29295 h 128214"/>
                  <a:gd name="connsiteX8" fmla="*/ 13392 w 67227"/>
                  <a:gd name="connsiteY8" fmla="*/ 29295 h 128214"/>
                  <a:gd name="connsiteX9" fmla="*/ 0 w 67227"/>
                  <a:gd name="connsiteY9" fmla="*/ 14648 h 128214"/>
                  <a:gd name="connsiteX10" fmla="*/ 13392 w 67227"/>
                  <a:gd name="connsiteY10" fmla="*/ 0 h 128214"/>
                  <a:gd name="connsiteX11" fmla="*/ 27945 w 67227"/>
                  <a:gd name="connsiteY11" fmla="*/ 0 h 128214"/>
                  <a:gd name="connsiteX12" fmla="*/ 67228 w 67227"/>
                  <a:gd name="connsiteY12" fmla="*/ 42868 h 128214"/>
                  <a:gd name="connsiteX13" fmla="*/ 67228 w 67227"/>
                  <a:gd name="connsiteY13" fmla="*/ 85346 h 128214"/>
                  <a:gd name="connsiteX14" fmla="*/ 27945 w 67227"/>
                  <a:gd name="connsiteY14" fmla="*/ 128214 h 128214"/>
                  <a:gd name="connsiteX15" fmla="*/ 16606 w 67227"/>
                  <a:gd name="connsiteY15" fmla="*/ 108684 h 128214"/>
                  <a:gd name="connsiteX16" fmla="*/ 12142 w 67227"/>
                  <a:gd name="connsiteY16" fmla="*/ 113567 h 128214"/>
                  <a:gd name="connsiteX17" fmla="*/ 16606 w 67227"/>
                  <a:gd name="connsiteY17" fmla="*/ 118449 h 128214"/>
                  <a:gd name="connsiteX18" fmla="*/ 27945 w 67227"/>
                  <a:gd name="connsiteY18" fmla="*/ 118449 h 128214"/>
                  <a:gd name="connsiteX19" fmla="*/ 58300 w 67227"/>
                  <a:gd name="connsiteY19" fmla="*/ 85346 h 128214"/>
                  <a:gd name="connsiteX20" fmla="*/ 58300 w 67227"/>
                  <a:gd name="connsiteY20" fmla="*/ 42868 h 128214"/>
                  <a:gd name="connsiteX21" fmla="*/ 27945 w 67227"/>
                  <a:gd name="connsiteY21" fmla="*/ 9765 h 128214"/>
                  <a:gd name="connsiteX22" fmla="*/ 13392 w 67227"/>
                  <a:gd name="connsiteY22" fmla="*/ 9765 h 128214"/>
                  <a:gd name="connsiteX23" fmla="*/ 8928 w 67227"/>
                  <a:gd name="connsiteY23" fmla="*/ 14648 h 128214"/>
                  <a:gd name="connsiteX24" fmla="*/ 13392 w 67227"/>
                  <a:gd name="connsiteY24" fmla="*/ 19530 h 128214"/>
                  <a:gd name="connsiteX25" fmla="*/ 27945 w 67227"/>
                  <a:gd name="connsiteY25" fmla="*/ 19530 h 128214"/>
                  <a:gd name="connsiteX26" fmla="*/ 49372 w 67227"/>
                  <a:gd name="connsiteY26" fmla="*/ 42868 h 128214"/>
                  <a:gd name="connsiteX27" fmla="*/ 49372 w 67227"/>
                  <a:gd name="connsiteY27" fmla="*/ 85346 h 128214"/>
                  <a:gd name="connsiteX28" fmla="*/ 27945 w 67227"/>
                  <a:gd name="connsiteY28" fmla="*/ 108684 h 12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227" h="128214">
                    <a:moveTo>
                      <a:pt x="27945" y="128214"/>
                    </a:moveTo>
                    <a:lnTo>
                      <a:pt x="16606" y="128214"/>
                    </a:lnTo>
                    <a:cubicBezTo>
                      <a:pt x="9214" y="128214"/>
                      <a:pt x="3214" y="121652"/>
                      <a:pt x="3214" y="113567"/>
                    </a:cubicBezTo>
                    <a:cubicBezTo>
                      <a:pt x="3214" y="105482"/>
                      <a:pt x="9214" y="98919"/>
                      <a:pt x="16606" y="98919"/>
                    </a:cubicBezTo>
                    <a:lnTo>
                      <a:pt x="27945" y="98919"/>
                    </a:lnTo>
                    <a:cubicBezTo>
                      <a:pt x="34810" y="98919"/>
                      <a:pt x="40399" y="92855"/>
                      <a:pt x="40444" y="85346"/>
                    </a:cubicBezTo>
                    <a:lnTo>
                      <a:pt x="40444" y="42868"/>
                    </a:lnTo>
                    <a:cubicBezTo>
                      <a:pt x="40399" y="35359"/>
                      <a:pt x="34810" y="29295"/>
                      <a:pt x="27945" y="29295"/>
                    </a:cubicBezTo>
                    <a:lnTo>
                      <a:pt x="13392" y="29295"/>
                    </a:lnTo>
                    <a:cubicBezTo>
                      <a:pt x="6000" y="29295"/>
                      <a:pt x="0" y="22733"/>
                      <a:pt x="0" y="14648"/>
                    </a:cubicBezTo>
                    <a:cubicBezTo>
                      <a:pt x="0" y="6562"/>
                      <a:pt x="6000" y="0"/>
                      <a:pt x="13392" y="0"/>
                    </a:cubicBezTo>
                    <a:lnTo>
                      <a:pt x="27945" y="0"/>
                    </a:lnTo>
                    <a:cubicBezTo>
                      <a:pt x="49604" y="0"/>
                      <a:pt x="67183" y="19178"/>
                      <a:pt x="67228" y="42868"/>
                    </a:cubicBezTo>
                    <a:lnTo>
                      <a:pt x="67228" y="85346"/>
                    </a:lnTo>
                    <a:cubicBezTo>
                      <a:pt x="67174" y="109036"/>
                      <a:pt x="49604" y="128214"/>
                      <a:pt x="27945" y="128214"/>
                    </a:cubicBezTo>
                    <a:close/>
                    <a:moveTo>
                      <a:pt x="16606" y="108684"/>
                    </a:moveTo>
                    <a:cubicBezTo>
                      <a:pt x="14160" y="108733"/>
                      <a:pt x="12187" y="110891"/>
                      <a:pt x="12142" y="113567"/>
                    </a:cubicBezTo>
                    <a:cubicBezTo>
                      <a:pt x="12142" y="116262"/>
                      <a:pt x="14142" y="118449"/>
                      <a:pt x="16606" y="118449"/>
                    </a:cubicBezTo>
                    <a:lnTo>
                      <a:pt x="27945" y="118449"/>
                    </a:lnTo>
                    <a:cubicBezTo>
                      <a:pt x="44676" y="118449"/>
                      <a:pt x="58255" y="103646"/>
                      <a:pt x="58300" y="85346"/>
                    </a:cubicBezTo>
                    <a:lnTo>
                      <a:pt x="58300" y="42868"/>
                    </a:lnTo>
                    <a:cubicBezTo>
                      <a:pt x="58246" y="24569"/>
                      <a:pt x="44676" y="9765"/>
                      <a:pt x="27945" y="9765"/>
                    </a:cubicBezTo>
                    <a:lnTo>
                      <a:pt x="13392" y="9765"/>
                    </a:lnTo>
                    <a:cubicBezTo>
                      <a:pt x="10928" y="9765"/>
                      <a:pt x="8928" y="11952"/>
                      <a:pt x="8928" y="14648"/>
                    </a:cubicBezTo>
                    <a:cubicBezTo>
                      <a:pt x="8973" y="17323"/>
                      <a:pt x="10946" y="19481"/>
                      <a:pt x="13392" y="19530"/>
                    </a:cubicBezTo>
                    <a:lnTo>
                      <a:pt x="27945" y="19530"/>
                    </a:lnTo>
                    <a:cubicBezTo>
                      <a:pt x="39747" y="19530"/>
                      <a:pt x="49327" y="29959"/>
                      <a:pt x="49372" y="42868"/>
                    </a:cubicBezTo>
                    <a:lnTo>
                      <a:pt x="49372" y="85346"/>
                    </a:lnTo>
                    <a:cubicBezTo>
                      <a:pt x="49327" y="98255"/>
                      <a:pt x="39747" y="108684"/>
                      <a:pt x="27945" y="108684"/>
                    </a:cubicBezTo>
                    <a:close/>
                  </a:path>
                </a:pathLst>
              </a:custGeom>
              <a:solidFill>
                <a:srgbClr val="263238"/>
              </a:solidFill>
              <a:ln w="891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2387E1DD-188F-763C-365A-C57B2311FC8F}"/>
                  </a:ext>
                </a:extLst>
              </p:cNvPr>
              <p:cNvSpPr/>
              <p:nvPr/>
            </p:nvSpPr>
            <p:spPr>
              <a:xfrm>
                <a:off x="9012351" y="4245646"/>
                <a:ext cx="108296" cy="174988"/>
              </a:xfrm>
              <a:custGeom>
                <a:avLst/>
                <a:gdLst>
                  <a:gd name="connsiteX0" fmla="*/ 0 w 108296"/>
                  <a:gd name="connsiteY0" fmla="*/ 0 h 174988"/>
                  <a:gd name="connsiteX1" fmla="*/ 108297 w 108296"/>
                  <a:gd name="connsiteY1" fmla="*/ 0 h 174988"/>
                  <a:gd name="connsiteX2" fmla="*/ 108297 w 108296"/>
                  <a:gd name="connsiteY2" fmla="*/ 174989 h 174988"/>
                  <a:gd name="connsiteX3" fmla="*/ 0 w 108296"/>
                  <a:gd name="connsiteY3" fmla="*/ 174989 h 174988"/>
                </a:gdLst>
                <a:ahLst/>
                <a:cxnLst>
                  <a:cxn ang="0">
                    <a:pos x="connsiteX0" y="connsiteY0"/>
                  </a:cxn>
                  <a:cxn ang="0">
                    <a:pos x="connsiteX1" y="connsiteY1"/>
                  </a:cxn>
                  <a:cxn ang="0">
                    <a:pos x="connsiteX2" y="connsiteY2"/>
                  </a:cxn>
                  <a:cxn ang="0">
                    <a:pos x="connsiteX3" y="connsiteY3"/>
                  </a:cxn>
                </a:cxnLst>
                <a:rect l="l" t="t" r="r" b="b"/>
                <a:pathLst>
                  <a:path w="108296" h="174988">
                    <a:moveTo>
                      <a:pt x="0" y="0"/>
                    </a:moveTo>
                    <a:lnTo>
                      <a:pt x="108297" y="0"/>
                    </a:lnTo>
                    <a:lnTo>
                      <a:pt x="108297" y="174989"/>
                    </a:lnTo>
                    <a:lnTo>
                      <a:pt x="0" y="174989"/>
                    </a:lnTo>
                    <a:close/>
                  </a:path>
                </a:pathLst>
              </a:custGeom>
              <a:solidFill>
                <a:srgbClr val="FFFFFF"/>
              </a:solidFill>
              <a:ln w="891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E1063D35-03B9-608D-653F-54E38B6B8666}"/>
                  </a:ext>
                </a:extLst>
              </p:cNvPr>
              <p:cNvSpPr/>
              <p:nvPr/>
            </p:nvSpPr>
            <p:spPr>
              <a:xfrm>
                <a:off x="9007887" y="4240764"/>
                <a:ext cx="117135" cy="184460"/>
              </a:xfrm>
              <a:custGeom>
                <a:avLst/>
                <a:gdLst>
                  <a:gd name="connsiteX0" fmla="*/ 112671 w 117135"/>
                  <a:gd name="connsiteY0" fmla="*/ 184461 h 184460"/>
                  <a:gd name="connsiteX1" fmla="*/ 4464 w 117135"/>
                  <a:gd name="connsiteY1" fmla="*/ 184461 h 184460"/>
                  <a:gd name="connsiteX2" fmla="*/ 0 w 117135"/>
                  <a:gd name="connsiteY2" fmla="*/ 179579 h 184460"/>
                  <a:gd name="connsiteX3" fmla="*/ 0 w 117135"/>
                  <a:gd name="connsiteY3" fmla="*/ 4883 h 184460"/>
                  <a:gd name="connsiteX4" fmla="*/ 4464 w 117135"/>
                  <a:gd name="connsiteY4" fmla="*/ 0 h 184460"/>
                  <a:gd name="connsiteX5" fmla="*/ 112671 w 117135"/>
                  <a:gd name="connsiteY5" fmla="*/ 0 h 184460"/>
                  <a:gd name="connsiteX6" fmla="*/ 117135 w 117135"/>
                  <a:gd name="connsiteY6" fmla="*/ 4883 h 184460"/>
                  <a:gd name="connsiteX7" fmla="*/ 117135 w 117135"/>
                  <a:gd name="connsiteY7" fmla="*/ 179774 h 184460"/>
                  <a:gd name="connsiteX8" fmla="*/ 112671 w 117135"/>
                  <a:gd name="connsiteY8" fmla="*/ 184461 h 184460"/>
                  <a:gd name="connsiteX9" fmla="*/ 8928 w 117135"/>
                  <a:gd name="connsiteY9" fmla="*/ 174696 h 184460"/>
                  <a:gd name="connsiteX10" fmla="*/ 108207 w 117135"/>
                  <a:gd name="connsiteY10" fmla="*/ 174696 h 184460"/>
                  <a:gd name="connsiteX11" fmla="*/ 108207 w 117135"/>
                  <a:gd name="connsiteY11" fmla="*/ 9765 h 184460"/>
                  <a:gd name="connsiteX12" fmla="*/ 8928 w 117135"/>
                  <a:gd name="connsiteY12" fmla="*/ 9765 h 18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135" h="184460">
                    <a:moveTo>
                      <a:pt x="112671" y="184461"/>
                    </a:moveTo>
                    <a:lnTo>
                      <a:pt x="4464" y="184461"/>
                    </a:lnTo>
                    <a:cubicBezTo>
                      <a:pt x="2000" y="184461"/>
                      <a:pt x="0" y="182274"/>
                      <a:pt x="0" y="179579"/>
                    </a:cubicBezTo>
                    <a:lnTo>
                      <a:pt x="0" y="4883"/>
                    </a:lnTo>
                    <a:cubicBezTo>
                      <a:pt x="0" y="2188"/>
                      <a:pt x="2000" y="0"/>
                      <a:pt x="4464" y="0"/>
                    </a:cubicBezTo>
                    <a:lnTo>
                      <a:pt x="112671" y="0"/>
                    </a:lnTo>
                    <a:cubicBezTo>
                      <a:pt x="115135" y="0"/>
                      <a:pt x="117135" y="2188"/>
                      <a:pt x="117135" y="4883"/>
                    </a:cubicBezTo>
                    <a:lnTo>
                      <a:pt x="117135" y="179774"/>
                    </a:lnTo>
                    <a:cubicBezTo>
                      <a:pt x="117037" y="182391"/>
                      <a:pt x="115073" y="184461"/>
                      <a:pt x="112671" y="184461"/>
                    </a:cubicBezTo>
                    <a:close/>
                    <a:moveTo>
                      <a:pt x="8928" y="174696"/>
                    </a:moveTo>
                    <a:lnTo>
                      <a:pt x="108207" y="174696"/>
                    </a:lnTo>
                    <a:lnTo>
                      <a:pt x="108207"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B5998F4A-873D-CCF1-5266-251930C0B1CC}"/>
                  </a:ext>
                </a:extLst>
              </p:cNvPr>
              <p:cNvSpPr/>
              <p:nvPr/>
            </p:nvSpPr>
            <p:spPr>
              <a:xfrm>
                <a:off x="9518390" y="4399250"/>
                <a:ext cx="478005" cy="23143"/>
              </a:xfrm>
              <a:custGeom>
                <a:avLst/>
                <a:gdLst>
                  <a:gd name="connsiteX0" fmla="*/ 0 w 478005"/>
                  <a:gd name="connsiteY0" fmla="*/ 0 h 23143"/>
                  <a:gd name="connsiteX1" fmla="*/ 478005 w 478005"/>
                  <a:gd name="connsiteY1" fmla="*/ 0 h 23143"/>
                  <a:gd name="connsiteX2" fmla="*/ 478005 w 478005"/>
                  <a:gd name="connsiteY2" fmla="*/ 23143 h 23143"/>
                  <a:gd name="connsiteX3" fmla="*/ 0 w 478005"/>
                  <a:gd name="connsiteY3" fmla="*/ 23143 h 23143"/>
                </a:gdLst>
                <a:ahLst/>
                <a:cxnLst>
                  <a:cxn ang="0">
                    <a:pos x="connsiteX0" y="connsiteY0"/>
                  </a:cxn>
                  <a:cxn ang="0">
                    <a:pos x="connsiteX1" y="connsiteY1"/>
                  </a:cxn>
                  <a:cxn ang="0">
                    <a:pos x="connsiteX2" y="connsiteY2"/>
                  </a:cxn>
                  <a:cxn ang="0">
                    <a:pos x="connsiteX3" y="connsiteY3"/>
                  </a:cxn>
                </a:cxnLst>
                <a:rect l="l" t="t" r="r" b="b"/>
                <a:pathLst>
                  <a:path w="478005" h="23143">
                    <a:moveTo>
                      <a:pt x="0" y="0"/>
                    </a:moveTo>
                    <a:lnTo>
                      <a:pt x="478005" y="0"/>
                    </a:lnTo>
                    <a:lnTo>
                      <a:pt x="478005" y="23143"/>
                    </a:lnTo>
                    <a:lnTo>
                      <a:pt x="0" y="23143"/>
                    </a:lnTo>
                    <a:close/>
                  </a:path>
                </a:pathLst>
              </a:custGeom>
              <a:solidFill>
                <a:srgbClr val="FFFFFF"/>
              </a:solidFill>
              <a:ln w="891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47379E09-7DC3-233E-FF4F-412F766F8923}"/>
                  </a:ext>
                </a:extLst>
              </p:cNvPr>
              <p:cNvSpPr/>
              <p:nvPr/>
            </p:nvSpPr>
            <p:spPr>
              <a:xfrm>
                <a:off x="9513926" y="4394367"/>
                <a:ext cx="486933" cy="32908"/>
              </a:xfrm>
              <a:custGeom>
                <a:avLst/>
                <a:gdLst>
                  <a:gd name="connsiteX0" fmla="*/ 482469 w 486933"/>
                  <a:gd name="connsiteY0" fmla="*/ 32908 h 32908"/>
                  <a:gd name="connsiteX1" fmla="*/ 4464 w 486933"/>
                  <a:gd name="connsiteY1" fmla="*/ 32908 h 32908"/>
                  <a:gd name="connsiteX2" fmla="*/ 0 w 486933"/>
                  <a:gd name="connsiteY2" fmla="*/ 28026 h 32908"/>
                  <a:gd name="connsiteX3" fmla="*/ 0 w 486933"/>
                  <a:gd name="connsiteY3" fmla="*/ 4883 h 32908"/>
                  <a:gd name="connsiteX4" fmla="*/ 4464 w 486933"/>
                  <a:gd name="connsiteY4" fmla="*/ 0 h 32908"/>
                  <a:gd name="connsiteX5" fmla="*/ 482469 w 486933"/>
                  <a:gd name="connsiteY5" fmla="*/ 0 h 32908"/>
                  <a:gd name="connsiteX6" fmla="*/ 486933 w 486933"/>
                  <a:gd name="connsiteY6" fmla="*/ 4883 h 32908"/>
                  <a:gd name="connsiteX7" fmla="*/ 486933 w 486933"/>
                  <a:gd name="connsiteY7" fmla="*/ 28026 h 32908"/>
                  <a:gd name="connsiteX8" fmla="*/ 482469 w 486933"/>
                  <a:gd name="connsiteY8" fmla="*/ 32908 h 32908"/>
                  <a:gd name="connsiteX9" fmla="*/ 9285 w 486933"/>
                  <a:gd name="connsiteY9" fmla="*/ 23143 h 32908"/>
                  <a:gd name="connsiteX10" fmla="*/ 478362 w 486933"/>
                  <a:gd name="connsiteY10" fmla="*/ 23143 h 32908"/>
                  <a:gd name="connsiteX11" fmla="*/ 478362 w 486933"/>
                  <a:gd name="connsiteY11" fmla="*/ 9765 h 32908"/>
                  <a:gd name="connsiteX12" fmla="*/ 8928 w 486933"/>
                  <a:gd name="connsiteY12" fmla="*/ 9765 h 3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933" h="32908">
                    <a:moveTo>
                      <a:pt x="482469" y="32908"/>
                    </a:moveTo>
                    <a:lnTo>
                      <a:pt x="4464" y="32908"/>
                    </a:lnTo>
                    <a:cubicBezTo>
                      <a:pt x="2000" y="32908"/>
                      <a:pt x="0" y="30721"/>
                      <a:pt x="0" y="28026"/>
                    </a:cubicBezTo>
                    <a:lnTo>
                      <a:pt x="0" y="4883"/>
                    </a:lnTo>
                    <a:cubicBezTo>
                      <a:pt x="0" y="2187"/>
                      <a:pt x="2000" y="0"/>
                      <a:pt x="4464" y="0"/>
                    </a:cubicBezTo>
                    <a:lnTo>
                      <a:pt x="482469" y="0"/>
                    </a:lnTo>
                    <a:cubicBezTo>
                      <a:pt x="484934" y="0"/>
                      <a:pt x="486933" y="2187"/>
                      <a:pt x="486933" y="4883"/>
                    </a:cubicBezTo>
                    <a:lnTo>
                      <a:pt x="486933" y="28026"/>
                    </a:lnTo>
                    <a:cubicBezTo>
                      <a:pt x="486933" y="30721"/>
                      <a:pt x="484934" y="32908"/>
                      <a:pt x="482469" y="32908"/>
                    </a:cubicBezTo>
                    <a:close/>
                    <a:moveTo>
                      <a:pt x="9285" y="23143"/>
                    </a:moveTo>
                    <a:lnTo>
                      <a:pt x="478362" y="23143"/>
                    </a:lnTo>
                    <a:lnTo>
                      <a:pt x="478362"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DD2B1BB7-5DE9-A2E5-AD01-D20425862FD0}"/>
                  </a:ext>
                </a:extLst>
              </p:cNvPr>
              <p:cNvSpPr/>
              <p:nvPr/>
            </p:nvSpPr>
            <p:spPr>
              <a:xfrm>
                <a:off x="9090024"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009CDEEC-E93B-C656-0CDA-A29F4410A62F}"/>
                  </a:ext>
                </a:extLst>
              </p:cNvPr>
              <p:cNvSpPr/>
              <p:nvPr/>
            </p:nvSpPr>
            <p:spPr>
              <a:xfrm>
                <a:off x="9085382"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7 w 526752"/>
                  <a:gd name="connsiteY9" fmla="*/ 435519 h 445284"/>
                  <a:gd name="connsiteX10" fmla="*/ 518003 w 526752"/>
                  <a:gd name="connsiteY10" fmla="*/ 435519 h 445284"/>
                  <a:gd name="connsiteX11" fmla="*/ 518003 w 526752"/>
                  <a:gd name="connsiteY11" fmla="*/ 9765 h 445284"/>
                  <a:gd name="connsiteX12" fmla="*/ 9107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18" y="445235"/>
                      <a:pt x="45" y="443077"/>
                      <a:pt x="0" y="440402"/>
                    </a:cubicBezTo>
                    <a:lnTo>
                      <a:pt x="0" y="4883"/>
                    </a:lnTo>
                    <a:cubicBezTo>
                      <a:pt x="0" y="2187"/>
                      <a:pt x="2000" y="0"/>
                      <a:pt x="4464" y="0"/>
                    </a:cubicBezTo>
                    <a:lnTo>
                      <a:pt x="522288" y="0"/>
                    </a:lnTo>
                    <a:cubicBezTo>
                      <a:pt x="524752" y="0"/>
                      <a:pt x="526752" y="2187"/>
                      <a:pt x="526752" y="4883"/>
                    </a:cubicBezTo>
                    <a:lnTo>
                      <a:pt x="526752" y="440402"/>
                    </a:lnTo>
                    <a:cubicBezTo>
                      <a:pt x="526752" y="443097"/>
                      <a:pt x="524752" y="445284"/>
                      <a:pt x="522288" y="445284"/>
                    </a:cubicBezTo>
                    <a:close/>
                    <a:moveTo>
                      <a:pt x="9107" y="435519"/>
                    </a:moveTo>
                    <a:lnTo>
                      <a:pt x="518003" y="435519"/>
                    </a:lnTo>
                    <a:lnTo>
                      <a:pt x="518003" y="9765"/>
                    </a:lnTo>
                    <a:lnTo>
                      <a:pt x="9107" y="9765"/>
                    </a:lnTo>
                    <a:close/>
                  </a:path>
                </a:pathLst>
              </a:custGeom>
              <a:solidFill>
                <a:srgbClr val="263238"/>
              </a:solidFill>
              <a:ln w="891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5F557A0E-4CBA-8670-8B15-F967AE043D52}"/>
                  </a:ext>
                </a:extLst>
              </p:cNvPr>
              <p:cNvSpPr/>
              <p:nvPr/>
            </p:nvSpPr>
            <p:spPr>
              <a:xfrm>
                <a:off x="9076990"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1A0FAFB6-BE3A-C8BE-0E4B-C80208B309B6}"/>
                  </a:ext>
                </a:extLst>
              </p:cNvPr>
              <p:cNvSpPr/>
              <p:nvPr/>
            </p:nvSpPr>
            <p:spPr>
              <a:xfrm>
                <a:off x="9072347"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6 w 526752"/>
                  <a:gd name="connsiteY9" fmla="*/ 435519 h 445284"/>
                  <a:gd name="connsiteX10" fmla="*/ 518002 w 526752"/>
                  <a:gd name="connsiteY10" fmla="*/ 435519 h 445284"/>
                  <a:gd name="connsiteX11" fmla="*/ 518002 w 526752"/>
                  <a:gd name="connsiteY11" fmla="*/ 9765 h 445284"/>
                  <a:gd name="connsiteX12" fmla="*/ 9106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00" y="445284"/>
                      <a:pt x="0" y="443097"/>
                      <a:pt x="0" y="440402"/>
                    </a:cubicBezTo>
                    <a:lnTo>
                      <a:pt x="0" y="4883"/>
                    </a:lnTo>
                    <a:cubicBezTo>
                      <a:pt x="0" y="2187"/>
                      <a:pt x="2000" y="0"/>
                      <a:pt x="4464" y="0"/>
                    </a:cubicBezTo>
                    <a:lnTo>
                      <a:pt x="522288" y="0"/>
                    </a:lnTo>
                    <a:cubicBezTo>
                      <a:pt x="524752" y="0"/>
                      <a:pt x="526752" y="2187"/>
                      <a:pt x="526752" y="4883"/>
                    </a:cubicBezTo>
                    <a:lnTo>
                      <a:pt x="526752" y="440402"/>
                    </a:lnTo>
                    <a:cubicBezTo>
                      <a:pt x="526708" y="443077"/>
                      <a:pt x="524734" y="445235"/>
                      <a:pt x="522288" y="445284"/>
                    </a:cubicBezTo>
                    <a:close/>
                    <a:moveTo>
                      <a:pt x="9106" y="435519"/>
                    </a:moveTo>
                    <a:lnTo>
                      <a:pt x="518002" y="435519"/>
                    </a:lnTo>
                    <a:lnTo>
                      <a:pt x="518002" y="9765"/>
                    </a:lnTo>
                    <a:lnTo>
                      <a:pt x="9106" y="9765"/>
                    </a:lnTo>
                    <a:close/>
                  </a:path>
                </a:pathLst>
              </a:custGeom>
              <a:solidFill>
                <a:srgbClr val="263238"/>
              </a:solidFill>
              <a:ln w="891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F5346A72-AD21-0D0E-706D-3A765AD3C38C}"/>
                  </a:ext>
                </a:extLst>
              </p:cNvPr>
              <p:cNvSpPr/>
              <p:nvPr/>
            </p:nvSpPr>
            <p:spPr>
              <a:xfrm>
                <a:off x="9285280" y="4396906"/>
                <a:ext cx="164453" cy="22264"/>
              </a:xfrm>
              <a:custGeom>
                <a:avLst/>
                <a:gdLst>
                  <a:gd name="connsiteX0" fmla="*/ 164454 w 164453"/>
                  <a:gd name="connsiteY0" fmla="*/ 0 h 22264"/>
                  <a:gd name="connsiteX1" fmla="*/ 35980 w 164453"/>
                  <a:gd name="connsiteY1" fmla="*/ 0 h 22264"/>
                  <a:gd name="connsiteX2" fmla="*/ 0 w 164453"/>
                  <a:gd name="connsiteY2" fmla="*/ 22264 h 22264"/>
                  <a:gd name="connsiteX3" fmla="*/ 164454 w 164453"/>
                  <a:gd name="connsiteY3" fmla="*/ 22264 h 22264"/>
                  <a:gd name="connsiteX4" fmla="*/ 164454 w 164453"/>
                  <a:gd name="connsiteY4" fmla="*/ 0 h 2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53" h="22264">
                    <a:moveTo>
                      <a:pt x="164454" y="0"/>
                    </a:moveTo>
                    <a:lnTo>
                      <a:pt x="35980" y="0"/>
                    </a:lnTo>
                    <a:lnTo>
                      <a:pt x="0" y="22264"/>
                    </a:lnTo>
                    <a:lnTo>
                      <a:pt x="164454" y="22264"/>
                    </a:lnTo>
                    <a:lnTo>
                      <a:pt x="164454" y="0"/>
                    </a:lnTo>
                    <a:close/>
                  </a:path>
                </a:pathLst>
              </a:custGeom>
              <a:solidFill>
                <a:srgbClr val="C7C7C7"/>
              </a:solidFill>
              <a:ln w="891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EB806DA5-DE90-045E-D413-F757ADBAC1F2}"/>
                  </a:ext>
                </a:extLst>
              </p:cNvPr>
              <p:cNvSpPr/>
              <p:nvPr/>
            </p:nvSpPr>
            <p:spPr>
              <a:xfrm>
                <a:off x="9280855" y="4392024"/>
                <a:ext cx="173164" cy="32029"/>
              </a:xfrm>
              <a:custGeom>
                <a:avLst/>
                <a:gdLst>
                  <a:gd name="connsiteX0" fmla="*/ 168879 w 173164"/>
                  <a:gd name="connsiteY0" fmla="*/ 32029 h 32029"/>
                  <a:gd name="connsiteX1" fmla="*/ 4425 w 173164"/>
                  <a:gd name="connsiteY1" fmla="*/ 32029 h 32029"/>
                  <a:gd name="connsiteX2" fmla="*/ 139 w 173164"/>
                  <a:gd name="connsiteY2" fmla="*/ 28318 h 32029"/>
                  <a:gd name="connsiteX3" fmla="*/ 2282 w 173164"/>
                  <a:gd name="connsiteY3" fmla="*/ 22850 h 32029"/>
                  <a:gd name="connsiteX4" fmla="*/ 37994 w 173164"/>
                  <a:gd name="connsiteY4" fmla="*/ 586 h 32029"/>
                  <a:gd name="connsiteX5" fmla="*/ 40226 w 173164"/>
                  <a:gd name="connsiteY5" fmla="*/ 0 h 32029"/>
                  <a:gd name="connsiteX6" fmla="*/ 168700 w 173164"/>
                  <a:gd name="connsiteY6" fmla="*/ 0 h 32029"/>
                  <a:gd name="connsiteX7" fmla="*/ 173164 w 173164"/>
                  <a:gd name="connsiteY7" fmla="*/ 4883 h 32029"/>
                  <a:gd name="connsiteX8" fmla="*/ 173164 w 173164"/>
                  <a:gd name="connsiteY8" fmla="*/ 27147 h 32029"/>
                  <a:gd name="connsiteX9" fmla="*/ 168879 w 173164"/>
                  <a:gd name="connsiteY9" fmla="*/ 32029 h 32029"/>
                  <a:gd name="connsiteX10" fmla="*/ 21388 w 173164"/>
                  <a:gd name="connsiteY10" fmla="*/ 22264 h 32029"/>
                  <a:gd name="connsiteX11" fmla="*/ 164236 w 173164"/>
                  <a:gd name="connsiteY11" fmla="*/ 22264 h 32029"/>
                  <a:gd name="connsiteX12" fmla="*/ 164236 w 173164"/>
                  <a:gd name="connsiteY12" fmla="*/ 9765 h 32029"/>
                  <a:gd name="connsiteX13" fmla="*/ 41565 w 173164"/>
                  <a:gd name="connsiteY13" fmla="*/ 9765 h 3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164" h="32029">
                    <a:moveTo>
                      <a:pt x="168879" y="32029"/>
                    </a:moveTo>
                    <a:lnTo>
                      <a:pt x="4425" y="32029"/>
                    </a:lnTo>
                    <a:cubicBezTo>
                      <a:pt x="2398" y="31970"/>
                      <a:pt x="657" y="30457"/>
                      <a:pt x="139" y="28318"/>
                    </a:cubicBezTo>
                    <a:cubicBezTo>
                      <a:pt x="-361" y="26180"/>
                      <a:pt x="515" y="23934"/>
                      <a:pt x="2282" y="22850"/>
                    </a:cubicBezTo>
                    <a:lnTo>
                      <a:pt x="37994" y="586"/>
                    </a:lnTo>
                    <a:cubicBezTo>
                      <a:pt x="38682" y="195"/>
                      <a:pt x="39450" y="0"/>
                      <a:pt x="40226" y="0"/>
                    </a:cubicBezTo>
                    <a:lnTo>
                      <a:pt x="168700" y="0"/>
                    </a:lnTo>
                    <a:cubicBezTo>
                      <a:pt x="171164" y="0"/>
                      <a:pt x="173164" y="2187"/>
                      <a:pt x="173164" y="4883"/>
                    </a:cubicBezTo>
                    <a:lnTo>
                      <a:pt x="173164" y="27147"/>
                    </a:lnTo>
                    <a:cubicBezTo>
                      <a:pt x="173119" y="29744"/>
                      <a:pt x="171254" y="31873"/>
                      <a:pt x="168879" y="32029"/>
                    </a:cubicBezTo>
                    <a:close/>
                    <a:moveTo>
                      <a:pt x="21388" y="22264"/>
                    </a:moveTo>
                    <a:lnTo>
                      <a:pt x="164236" y="22264"/>
                    </a:lnTo>
                    <a:lnTo>
                      <a:pt x="164236" y="9765"/>
                    </a:lnTo>
                    <a:lnTo>
                      <a:pt x="41565" y="9765"/>
                    </a:lnTo>
                    <a:close/>
                  </a:path>
                </a:pathLst>
              </a:custGeom>
              <a:solidFill>
                <a:srgbClr val="263238"/>
              </a:solidFill>
              <a:ln w="891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0E009E61-8D8C-DB76-2ED1-33F89183CEC6}"/>
                  </a:ext>
                </a:extLst>
              </p:cNvPr>
              <p:cNvSpPr/>
              <p:nvPr/>
            </p:nvSpPr>
            <p:spPr>
              <a:xfrm>
                <a:off x="9250282" y="4026715"/>
                <a:ext cx="161239" cy="392455"/>
              </a:xfrm>
              <a:custGeom>
                <a:avLst/>
                <a:gdLst>
                  <a:gd name="connsiteX0" fmla="*/ 125260 w 161239"/>
                  <a:gd name="connsiteY0" fmla="*/ 392455 h 392455"/>
                  <a:gd name="connsiteX1" fmla="*/ 0 w 161239"/>
                  <a:gd name="connsiteY1" fmla="*/ 392455 h 392455"/>
                  <a:gd name="connsiteX2" fmla="*/ 35980 w 161239"/>
                  <a:gd name="connsiteY2" fmla="*/ 0 h 392455"/>
                  <a:gd name="connsiteX3" fmla="*/ 161240 w 161239"/>
                  <a:gd name="connsiteY3" fmla="*/ 0 h 392455"/>
                  <a:gd name="connsiteX4" fmla="*/ 125260 w 161239"/>
                  <a:gd name="connsiteY4" fmla="*/ 392455 h 39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39" h="392455">
                    <a:moveTo>
                      <a:pt x="125260" y="392455"/>
                    </a:moveTo>
                    <a:lnTo>
                      <a:pt x="0" y="392455"/>
                    </a:lnTo>
                    <a:lnTo>
                      <a:pt x="35980" y="0"/>
                    </a:lnTo>
                    <a:lnTo>
                      <a:pt x="161240" y="0"/>
                    </a:lnTo>
                    <a:lnTo>
                      <a:pt x="125260" y="392455"/>
                    </a:lnTo>
                    <a:close/>
                  </a:path>
                </a:pathLst>
              </a:custGeom>
              <a:solidFill>
                <a:srgbClr val="C7C7C7"/>
              </a:solidFill>
              <a:ln w="891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7C5BF35C-AA99-D978-6A57-C8C9B6226659}"/>
                  </a:ext>
                </a:extLst>
              </p:cNvPr>
              <p:cNvSpPr/>
              <p:nvPr/>
            </p:nvSpPr>
            <p:spPr>
              <a:xfrm>
                <a:off x="9246140" y="4021735"/>
                <a:ext cx="169613" cy="402318"/>
              </a:xfrm>
              <a:custGeom>
                <a:avLst/>
                <a:gdLst>
                  <a:gd name="connsiteX0" fmla="*/ 129402 w 169613"/>
                  <a:gd name="connsiteY0" fmla="*/ 402318 h 402318"/>
                  <a:gd name="connsiteX1" fmla="*/ 4410 w 169613"/>
                  <a:gd name="connsiteY1" fmla="*/ 402318 h 402318"/>
                  <a:gd name="connsiteX2" fmla="*/ 1107 w 169613"/>
                  <a:gd name="connsiteY2" fmla="*/ 400658 h 402318"/>
                  <a:gd name="connsiteX3" fmla="*/ 35 w 169613"/>
                  <a:gd name="connsiteY3" fmla="*/ 396947 h 402318"/>
                  <a:gd name="connsiteX4" fmla="*/ 35747 w 169613"/>
                  <a:gd name="connsiteY4" fmla="*/ 4394 h 402318"/>
                  <a:gd name="connsiteX5" fmla="*/ 40211 w 169613"/>
                  <a:gd name="connsiteY5" fmla="*/ 0 h 402318"/>
                  <a:gd name="connsiteX6" fmla="*/ 165203 w 169613"/>
                  <a:gd name="connsiteY6" fmla="*/ 0 h 402318"/>
                  <a:gd name="connsiteX7" fmla="*/ 168507 w 169613"/>
                  <a:gd name="connsiteY7" fmla="*/ 1660 h 402318"/>
                  <a:gd name="connsiteX8" fmla="*/ 169578 w 169613"/>
                  <a:gd name="connsiteY8" fmla="*/ 5371 h 402318"/>
                  <a:gd name="connsiteX9" fmla="*/ 133866 w 169613"/>
                  <a:gd name="connsiteY9" fmla="*/ 397924 h 402318"/>
                  <a:gd name="connsiteX10" fmla="*/ 129402 w 169613"/>
                  <a:gd name="connsiteY10" fmla="*/ 402318 h 402318"/>
                  <a:gd name="connsiteX11" fmla="*/ 9142 w 169613"/>
                  <a:gd name="connsiteY11" fmla="*/ 392553 h 402318"/>
                  <a:gd name="connsiteX12" fmla="*/ 125206 w 169613"/>
                  <a:gd name="connsiteY12" fmla="*/ 392553 h 402318"/>
                  <a:gd name="connsiteX13" fmla="*/ 160204 w 169613"/>
                  <a:gd name="connsiteY13" fmla="*/ 9765 h 402318"/>
                  <a:gd name="connsiteX14" fmla="*/ 44140 w 169613"/>
                  <a:gd name="connsiteY14" fmla="*/ 9765 h 40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613" h="402318">
                    <a:moveTo>
                      <a:pt x="129402" y="402318"/>
                    </a:moveTo>
                    <a:lnTo>
                      <a:pt x="4410" y="402318"/>
                    </a:lnTo>
                    <a:cubicBezTo>
                      <a:pt x="3142" y="402298"/>
                      <a:pt x="1946" y="401703"/>
                      <a:pt x="1107" y="400658"/>
                    </a:cubicBezTo>
                    <a:cubicBezTo>
                      <a:pt x="267" y="399652"/>
                      <a:pt x="-125" y="398295"/>
                      <a:pt x="35" y="396947"/>
                    </a:cubicBezTo>
                    <a:lnTo>
                      <a:pt x="35747" y="4394"/>
                    </a:lnTo>
                    <a:cubicBezTo>
                      <a:pt x="36015" y="1914"/>
                      <a:pt x="37926" y="30"/>
                      <a:pt x="40211" y="0"/>
                    </a:cubicBezTo>
                    <a:lnTo>
                      <a:pt x="165203" y="0"/>
                    </a:lnTo>
                    <a:cubicBezTo>
                      <a:pt x="166471" y="20"/>
                      <a:pt x="167667" y="615"/>
                      <a:pt x="168507" y="1660"/>
                    </a:cubicBezTo>
                    <a:cubicBezTo>
                      <a:pt x="169346" y="2666"/>
                      <a:pt x="169739" y="4023"/>
                      <a:pt x="169578" y="5371"/>
                    </a:cubicBezTo>
                    <a:lnTo>
                      <a:pt x="133866" y="397924"/>
                    </a:lnTo>
                    <a:cubicBezTo>
                      <a:pt x="133598" y="400404"/>
                      <a:pt x="131688" y="402289"/>
                      <a:pt x="129402" y="402318"/>
                    </a:cubicBezTo>
                    <a:close/>
                    <a:moveTo>
                      <a:pt x="9142" y="392553"/>
                    </a:moveTo>
                    <a:lnTo>
                      <a:pt x="125206" y="392553"/>
                    </a:lnTo>
                    <a:lnTo>
                      <a:pt x="160204" y="9765"/>
                    </a:lnTo>
                    <a:lnTo>
                      <a:pt x="44140" y="9765"/>
                    </a:lnTo>
                    <a:close/>
                  </a:path>
                </a:pathLst>
              </a:custGeom>
              <a:solidFill>
                <a:srgbClr val="263238"/>
              </a:solidFill>
              <a:ln w="891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2B2AB68A-6C8A-7A9B-9109-B61219AAED78}"/>
                  </a:ext>
                </a:extLst>
              </p:cNvPr>
              <p:cNvSpPr/>
              <p:nvPr/>
            </p:nvSpPr>
            <p:spPr>
              <a:xfrm>
                <a:off x="10325213" y="4511742"/>
                <a:ext cx="105363" cy="1103549"/>
              </a:xfrm>
              <a:custGeom>
                <a:avLst/>
                <a:gdLst>
                  <a:gd name="connsiteX0" fmla="*/ 0 w 105363"/>
                  <a:gd name="connsiteY0" fmla="*/ 195 h 1103549"/>
                  <a:gd name="connsiteX1" fmla="*/ 84102 w 105363"/>
                  <a:gd name="connsiteY1" fmla="*/ 1093876 h 1103549"/>
                  <a:gd name="connsiteX2" fmla="*/ 96521 w 105363"/>
                  <a:gd name="connsiteY2" fmla="*/ 1103367 h 1103549"/>
                  <a:gd name="connsiteX3" fmla="*/ 105350 w 105363"/>
                  <a:gd name="connsiteY3" fmla="*/ 1091239 h 1103549"/>
                  <a:gd name="connsiteX4" fmla="*/ 48122 w 105363"/>
                  <a:gd name="connsiteY4" fmla="*/ 0 h 1103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3" h="1103549">
                    <a:moveTo>
                      <a:pt x="0" y="195"/>
                    </a:moveTo>
                    <a:lnTo>
                      <a:pt x="84102" y="1093876"/>
                    </a:lnTo>
                    <a:cubicBezTo>
                      <a:pt x="85138" y="1100252"/>
                      <a:pt x="90700" y="1104500"/>
                      <a:pt x="96521" y="1103367"/>
                    </a:cubicBezTo>
                    <a:cubicBezTo>
                      <a:pt x="101842" y="1102332"/>
                      <a:pt x="105618" y="1097137"/>
                      <a:pt x="105350" y="1091239"/>
                    </a:cubicBezTo>
                    <a:lnTo>
                      <a:pt x="48122" y="0"/>
                    </a:lnTo>
                    <a:close/>
                  </a:path>
                </a:pathLst>
              </a:custGeom>
              <a:solidFill>
                <a:srgbClr val="263238"/>
              </a:solidFill>
              <a:ln w="891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E34AF4F9-B183-4D7A-50B1-4F49CAB2A6B1}"/>
                  </a:ext>
                </a:extLst>
              </p:cNvPr>
              <p:cNvSpPr/>
              <p:nvPr/>
            </p:nvSpPr>
            <p:spPr>
              <a:xfrm>
                <a:off x="10320465" y="4507446"/>
                <a:ext cx="114895" cy="1113512"/>
              </a:xfrm>
              <a:custGeom>
                <a:avLst/>
                <a:gdLst>
                  <a:gd name="connsiteX0" fmla="*/ 99563 w 114895"/>
                  <a:gd name="connsiteY0" fmla="*/ 1113503 h 1113512"/>
                  <a:gd name="connsiteX1" fmla="*/ 90635 w 114895"/>
                  <a:gd name="connsiteY1" fmla="*/ 1110671 h 1113512"/>
                  <a:gd name="connsiteX2" fmla="*/ 84029 w 114895"/>
                  <a:gd name="connsiteY2" fmla="*/ 1099051 h 1113512"/>
                  <a:gd name="connsiteX3" fmla="*/ 17 w 114895"/>
                  <a:gd name="connsiteY3" fmla="*/ 5371 h 1113512"/>
                  <a:gd name="connsiteX4" fmla="*/ 1177 w 114895"/>
                  <a:gd name="connsiteY4" fmla="*/ 1562 h 1113512"/>
                  <a:gd name="connsiteX5" fmla="*/ 4391 w 114895"/>
                  <a:gd name="connsiteY5" fmla="*/ 0 h 1113512"/>
                  <a:gd name="connsiteX6" fmla="*/ 52513 w 114895"/>
                  <a:gd name="connsiteY6" fmla="*/ 0 h 1113512"/>
                  <a:gd name="connsiteX7" fmla="*/ 56977 w 114895"/>
                  <a:gd name="connsiteY7" fmla="*/ 4687 h 1113512"/>
                  <a:gd name="connsiteX8" fmla="*/ 114830 w 114895"/>
                  <a:gd name="connsiteY8" fmla="*/ 1095438 h 1113512"/>
                  <a:gd name="connsiteX9" fmla="*/ 103224 w 114895"/>
                  <a:gd name="connsiteY9" fmla="*/ 1113112 h 1113512"/>
                  <a:gd name="connsiteX10" fmla="*/ 99563 w 114895"/>
                  <a:gd name="connsiteY10" fmla="*/ 1113503 h 1113512"/>
                  <a:gd name="connsiteX11" fmla="*/ 9658 w 114895"/>
                  <a:gd name="connsiteY11" fmla="*/ 9374 h 1113512"/>
                  <a:gd name="connsiteX12" fmla="*/ 93314 w 114895"/>
                  <a:gd name="connsiteY12" fmla="*/ 1097976 h 1113512"/>
                  <a:gd name="connsiteX13" fmla="*/ 96082 w 114895"/>
                  <a:gd name="connsiteY13" fmla="*/ 1102566 h 1113512"/>
                  <a:gd name="connsiteX14" fmla="*/ 100992 w 114895"/>
                  <a:gd name="connsiteY14" fmla="*/ 1103543 h 1113512"/>
                  <a:gd name="connsiteX15" fmla="*/ 105634 w 114895"/>
                  <a:gd name="connsiteY15" fmla="*/ 1096219 h 1113512"/>
                  <a:gd name="connsiteX16" fmla="*/ 48674 w 114895"/>
                  <a:gd name="connsiteY16" fmla="*/ 9374 h 111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895" h="1113512">
                    <a:moveTo>
                      <a:pt x="99563" y="1113503"/>
                    </a:moveTo>
                    <a:cubicBezTo>
                      <a:pt x="96394" y="1113581"/>
                      <a:pt x="93278" y="1112585"/>
                      <a:pt x="90635" y="1110671"/>
                    </a:cubicBezTo>
                    <a:cubicBezTo>
                      <a:pt x="87065" y="1107956"/>
                      <a:pt x="84672" y="1103757"/>
                      <a:pt x="84029" y="1099051"/>
                    </a:cubicBezTo>
                    <a:lnTo>
                      <a:pt x="17" y="5371"/>
                    </a:lnTo>
                    <a:cubicBezTo>
                      <a:pt x="-91" y="3984"/>
                      <a:pt x="329" y="2607"/>
                      <a:pt x="1177" y="1562"/>
                    </a:cubicBezTo>
                    <a:cubicBezTo>
                      <a:pt x="2007" y="586"/>
                      <a:pt x="3168" y="19"/>
                      <a:pt x="4391" y="0"/>
                    </a:cubicBezTo>
                    <a:lnTo>
                      <a:pt x="52513" y="0"/>
                    </a:lnTo>
                    <a:cubicBezTo>
                      <a:pt x="54915" y="0"/>
                      <a:pt x="56879" y="2070"/>
                      <a:pt x="56977" y="4687"/>
                    </a:cubicBezTo>
                    <a:lnTo>
                      <a:pt x="114830" y="1095438"/>
                    </a:lnTo>
                    <a:cubicBezTo>
                      <a:pt x="115527" y="1103669"/>
                      <a:pt x="110572" y="1111198"/>
                      <a:pt x="103224" y="1113112"/>
                    </a:cubicBezTo>
                    <a:cubicBezTo>
                      <a:pt x="102028" y="1113415"/>
                      <a:pt x="100795" y="1113552"/>
                      <a:pt x="99563" y="1113503"/>
                    </a:cubicBezTo>
                    <a:close/>
                    <a:moveTo>
                      <a:pt x="9658" y="9374"/>
                    </a:moveTo>
                    <a:lnTo>
                      <a:pt x="93314" y="1097976"/>
                    </a:lnTo>
                    <a:cubicBezTo>
                      <a:pt x="93590" y="1099871"/>
                      <a:pt x="94600" y="1101541"/>
                      <a:pt x="96082" y="1102566"/>
                    </a:cubicBezTo>
                    <a:cubicBezTo>
                      <a:pt x="97510" y="1103669"/>
                      <a:pt x="99305" y="1104031"/>
                      <a:pt x="100992" y="1103543"/>
                    </a:cubicBezTo>
                    <a:cubicBezTo>
                      <a:pt x="104010" y="1102732"/>
                      <a:pt x="105992" y="1099588"/>
                      <a:pt x="105634" y="1096219"/>
                    </a:cubicBezTo>
                    <a:lnTo>
                      <a:pt x="48674" y="9374"/>
                    </a:lnTo>
                    <a:close/>
                  </a:path>
                </a:pathLst>
              </a:custGeom>
              <a:solidFill>
                <a:srgbClr val="263238"/>
              </a:solidFill>
              <a:ln w="891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EBC478C7-5C47-AD93-E4C7-1E863B5DC110}"/>
                  </a:ext>
                </a:extLst>
              </p:cNvPr>
              <p:cNvSpPr/>
              <p:nvPr/>
            </p:nvSpPr>
            <p:spPr>
              <a:xfrm>
                <a:off x="10270396" y="4511645"/>
                <a:ext cx="105856" cy="1107832"/>
              </a:xfrm>
              <a:custGeom>
                <a:avLst/>
                <a:gdLst>
                  <a:gd name="connsiteX0" fmla="*/ 0 w 105856"/>
                  <a:gd name="connsiteY0" fmla="*/ 293 h 1107832"/>
                  <a:gd name="connsiteX1" fmla="*/ 84548 w 105856"/>
                  <a:gd name="connsiteY1" fmla="*/ 1097781 h 1107832"/>
                  <a:gd name="connsiteX2" fmla="*/ 97011 w 105856"/>
                  <a:gd name="connsiteY2" fmla="*/ 1107683 h 1107832"/>
                  <a:gd name="connsiteX3" fmla="*/ 97672 w 105856"/>
                  <a:gd name="connsiteY3" fmla="*/ 1107546 h 1107832"/>
                  <a:gd name="connsiteX4" fmla="*/ 105797 w 105856"/>
                  <a:gd name="connsiteY4" fmla="*/ 1094852 h 1107832"/>
                  <a:gd name="connsiteX5" fmla="*/ 48390 w 105856"/>
                  <a:gd name="connsiteY5" fmla="*/ 0 h 11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856" h="1107832">
                    <a:moveTo>
                      <a:pt x="0" y="293"/>
                    </a:moveTo>
                    <a:lnTo>
                      <a:pt x="84548" y="1097781"/>
                    </a:lnTo>
                    <a:cubicBezTo>
                      <a:pt x="85485" y="1104275"/>
                      <a:pt x="91065" y="1108718"/>
                      <a:pt x="97011" y="1107683"/>
                    </a:cubicBezTo>
                    <a:cubicBezTo>
                      <a:pt x="97235" y="1107644"/>
                      <a:pt x="97449" y="1107595"/>
                      <a:pt x="97672" y="1107546"/>
                    </a:cubicBezTo>
                    <a:cubicBezTo>
                      <a:pt x="102895" y="1106121"/>
                      <a:pt x="106359" y="1100701"/>
                      <a:pt x="105797" y="1094852"/>
                    </a:cubicBezTo>
                    <a:lnTo>
                      <a:pt x="48390" y="0"/>
                    </a:lnTo>
                    <a:close/>
                  </a:path>
                </a:pathLst>
              </a:custGeom>
              <a:solidFill>
                <a:srgbClr val="263238"/>
              </a:solidFill>
              <a:ln w="891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E9D1A310-479C-4565-739E-D7B4A6CE2D04}"/>
                  </a:ext>
                </a:extLst>
              </p:cNvPr>
              <p:cNvSpPr/>
              <p:nvPr/>
            </p:nvSpPr>
            <p:spPr>
              <a:xfrm>
                <a:off x="10265656" y="4507055"/>
                <a:ext cx="114886" cy="1117641"/>
              </a:xfrm>
              <a:custGeom>
                <a:avLst/>
                <a:gdLst>
                  <a:gd name="connsiteX0" fmla="*/ 99823 w 114886"/>
                  <a:gd name="connsiteY0" fmla="*/ 1117604 h 1117641"/>
                  <a:gd name="connsiteX1" fmla="*/ 90895 w 114886"/>
                  <a:gd name="connsiteY1" fmla="*/ 1114675 h 1117641"/>
                  <a:gd name="connsiteX2" fmla="*/ 84288 w 114886"/>
                  <a:gd name="connsiteY2" fmla="*/ 1103054 h 1117641"/>
                  <a:gd name="connsiteX3" fmla="*/ 8 w 114886"/>
                  <a:gd name="connsiteY3" fmla="*/ 5371 h 1117641"/>
                  <a:gd name="connsiteX4" fmla="*/ 1169 w 114886"/>
                  <a:gd name="connsiteY4" fmla="*/ 1562 h 1117641"/>
                  <a:gd name="connsiteX5" fmla="*/ 4472 w 114886"/>
                  <a:gd name="connsiteY5" fmla="*/ 0 h 1117641"/>
                  <a:gd name="connsiteX6" fmla="*/ 52683 w 114886"/>
                  <a:gd name="connsiteY6" fmla="*/ 0 h 1117641"/>
                  <a:gd name="connsiteX7" fmla="*/ 57147 w 114886"/>
                  <a:gd name="connsiteY7" fmla="*/ 4687 h 1117641"/>
                  <a:gd name="connsiteX8" fmla="*/ 114822 w 114886"/>
                  <a:gd name="connsiteY8" fmla="*/ 1099734 h 1117641"/>
                  <a:gd name="connsiteX9" fmla="*/ 103215 w 114886"/>
                  <a:gd name="connsiteY9" fmla="*/ 1117409 h 1117641"/>
                  <a:gd name="connsiteX10" fmla="*/ 99823 w 114886"/>
                  <a:gd name="connsiteY10" fmla="*/ 1117604 h 1117641"/>
                  <a:gd name="connsiteX11" fmla="*/ 9650 w 114886"/>
                  <a:gd name="connsiteY11" fmla="*/ 9765 h 1117641"/>
                  <a:gd name="connsiteX12" fmla="*/ 93484 w 114886"/>
                  <a:gd name="connsiteY12" fmla="*/ 1101980 h 1117641"/>
                  <a:gd name="connsiteX13" fmla="*/ 96341 w 114886"/>
                  <a:gd name="connsiteY13" fmla="*/ 1106570 h 1117641"/>
                  <a:gd name="connsiteX14" fmla="*/ 101162 w 114886"/>
                  <a:gd name="connsiteY14" fmla="*/ 1107644 h 1117641"/>
                  <a:gd name="connsiteX15" fmla="*/ 105894 w 114886"/>
                  <a:gd name="connsiteY15" fmla="*/ 1100222 h 1117641"/>
                  <a:gd name="connsiteX16" fmla="*/ 48755 w 114886"/>
                  <a:gd name="connsiteY16" fmla="*/ 9765 h 111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886" h="1117641">
                    <a:moveTo>
                      <a:pt x="99823" y="1117604"/>
                    </a:moveTo>
                    <a:cubicBezTo>
                      <a:pt x="96644" y="1117643"/>
                      <a:pt x="93528" y="1116618"/>
                      <a:pt x="90895" y="1114675"/>
                    </a:cubicBezTo>
                    <a:cubicBezTo>
                      <a:pt x="87297" y="1111989"/>
                      <a:pt x="84895" y="1107771"/>
                      <a:pt x="84288" y="1103054"/>
                    </a:cubicBezTo>
                    <a:lnTo>
                      <a:pt x="8" y="5371"/>
                    </a:lnTo>
                    <a:cubicBezTo>
                      <a:pt x="-64" y="3984"/>
                      <a:pt x="356" y="2627"/>
                      <a:pt x="1169" y="1562"/>
                    </a:cubicBezTo>
                    <a:cubicBezTo>
                      <a:pt x="2034" y="576"/>
                      <a:pt x="3222" y="10"/>
                      <a:pt x="4472" y="0"/>
                    </a:cubicBezTo>
                    <a:lnTo>
                      <a:pt x="52683" y="0"/>
                    </a:lnTo>
                    <a:cubicBezTo>
                      <a:pt x="55067" y="49"/>
                      <a:pt x="57004" y="2090"/>
                      <a:pt x="57147" y="4687"/>
                    </a:cubicBezTo>
                    <a:lnTo>
                      <a:pt x="114822" y="1099734"/>
                    </a:lnTo>
                    <a:cubicBezTo>
                      <a:pt x="115518" y="1107966"/>
                      <a:pt x="110563" y="1115495"/>
                      <a:pt x="103215" y="1117409"/>
                    </a:cubicBezTo>
                    <a:cubicBezTo>
                      <a:pt x="102099" y="1117624"/>
                      <a:pt x="100957" y="1117692"/>
                      <a:pt x="99823" y="1117604"/>
                    </a:cubicBezTo>
                    <a:close/>
                    <a:moveTo>
                      <a:pt x="9650" y="9765"/>
                    </a:moveTo>
                    <a:lnTo>
                      <a:pt x="93484" y="1101980"/>
                    </a:lnTo>
                    <a:cubicBezTo>
                      <a:pt x="93850" y="1103865"/>
                      <a:pt x="94877" y="1105505"/>
                      <a:pt x="96341" y="1106570"/>
                    </a:cubicBezTo>
                    <a:cubicBezTo>
                      <a:pt x="97725" y="1107683"/>
                      <a:pt x="99493" y="1108074"/>
                      <a:pt x="101162" y="1107644"/>
                    </a:cubicBezTo>
                    <a:cubicBezTo>
                      <a:pt x="104224" y="1106833"/>
                      <a:pt x="106251" y="1103650"/>
                      <a:pt x="105894" y="1100222"/>
                    </a:cubicBezTo>
                    <a:lnTo>
                      <a:pt x="48755" y="9765"/>
                    </a:lnTo>
                    <a:close/>
                  </a:path>
                </a:pathLst>
              </a:custGeom>
              <a:solidFill>
                <a:srgbClr val="263238"/>
              </a:solidFill>
              <a:ln w="891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59E82F9C-D699-5F1E-2C2B-02BD46516681}"/>
                  </a:ext>
                </a:extLst>
              </p:cNvPr>
              <p:cNvSpPr/>
              <p:nvPr/>
            </p:nvSpPr>
            <p:spPr>
              <a:xfrm>
                <a:off x="8799821" y="4511547"/>
                <a:ext cx="92715" cy="1097355"/>
              </a:xfrm>
              <a:custGeom>
                <a:avLst/>
                <a:gdLst>
                  <a:gd name="connsiteX0" fmla="*/ 44683 w 92715"/>
                  <a:gd name="connsiteY0" fmla="*/ 391 h 1097355"/>
                  <a:gd name="connsiteX1" fmla="*/ 43 w 92715"/>
                  <a:gd name="connsiteY1" fmla="*/ 1084306 h 1097355"/>
                  <a:gd name="connsiteX2" fmla="*/ 8257 w 92715"/>
                  <a:gd name="connsiteY2" fmla="*/ 1097000 h 1097355"/>
                  <a:gd name="connsiteX3" fmla="*/ 8257 w 92715"/>
                  <a:gd name="connsiteY3" fmla="*/ 1097000 h 1097355"/>
                  <a:gd name="connsiteX4" fmla="*/ 21051 w 92715"/>
                  <a:gd name="connsiteY4" fmla="*/ 1088651 h 1097355"/>
                  <a:gd name="connsiteX5" fmla="*/ 21292 w 92715"/>
                  <a:gd name="connsiteY5" fmla="*/ 1087235 h 1097355"/>
                  <a:gd name="connsiteX6" fmla="*/ 92716 w 92715"/>
                  <a:gd name="connsiteY6" fmla="*/ 0 h 10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15" h="1097355">
                    <a:moveTo>
                      <a:pt x="44683" y="391"/>
                    </a:moveTo>
                    <a:lnTo>
                      <a:pt x="43" y="1084306"/>
                    </a:lnTo>
                    <a:cubicBezTo>
                      <a:pt x="-430" y="1090165"/>
                      <a:pt x="3043" y="1095535"/>
                      <a:pt x="8257" y="1097000"/>
                    </a:cubicBezTo>
                    <a:lnTo>
                      <a:pt x="8257" y="1097000"/>
                    </a:lnTo>
                    <a:cubicBezTo>
                      <a:pt x="13899" y="1098563"/>
                      <a:pt x="19622" y="1094823"/>
                      <a:pt x="21051" y="1088651"/>
                    </a:cubicBezTo>
                    <a:cubicBezTo>
                      <a:pt x="21158" y="1088182"/>
                      <a:pt x="21238" y="1087714"/>
                      <a:pt x="21292" y="1087235"/>
                    </a:cubicBezTo>
                    <a:lnTo>
                      <a:pt x="92716" y="0"/>
                    </a:lnTo>
                    <a:close/>
                  </a:path>
                </a:pathLst>
              </a:custGeom>
              <a:solidFill>
                <a:srgbClr val="263238"/>
              </a:solidFill>
              <a:ln w="891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AF21D80E-6A3D-308E-EC32-44246326C145}"/>
                  </a:ext>
                </a:extLst>
              </p:cNvPr>
              <p:cNvSpPr/>
              <p:nvPr/>
            </p:nvSpPr>
            <p:spPr>
              <a:xfrm>
                <a:off x="8795612" y="4507153"/>
                <a:ext cx="101585" cy="1107155"/>
              </a:xfrm>
              <a:custGeom>
                <a:avLst/>
                <a:gdLst>
                  <a:gd name="connsiteX0" fmla="*/ 15323 w 101585"/>
                  <a:gd name="connsiteY0" fmla="*/ 1107058 h 1107155"/>
                  <a:gd name="connsiteX1" fmla="*/ 11663 w 101585"/>
                  <a:gd name="connsiteY1" fmla="*/ 1106570 h 1107155"/>
                  <a:gd name="connsiteX2" fmla="*/ 57 w 101585"/>
                  <a:gd name="connsiteY2" fmla="*/ 1088602 h 1107155"/>
                  <a:gd name="connsiteX3" fmla="*/ 44697 w 101585"/>
                  <a:gd name="connsiteY3" fmla="*/ 4687 h 1107155"/>
                  <a:gd name="connsiteX4" fmla="*/ 49161 w 101585"/>
                  <a:gd name="connsiteY4" fmla="*/ 0 h 1107155"/>
                  <a:gd name="connsiteX5" fmla="*/ 97104 w 101585"/>
                  <a:gd name="connsiteY5" fmla="*/ 0 h 1107155"/>
                  <a:gd name="connsiteX6" fmla="*/ 101586 w 101585"/>
                  <a:gd name="connsiteY6" fmla="*/ 4863 h 1107155"/>
                  <a:gd name="connsiteX7" fmla="*/ 101568 w 101585"/>
                  <a:gd name="connsiteY7" fmla="*/ 5273 h 1107155"/>
                  <a:gd name="connsiteX8" fmla="*/ 30144 w 101585"/>
                  <a:gd name="connsiteY8" fmla="*/ 1092411 h 1107155"/>
                  <a:gd name="connsiteX9" fmla="*/ 15234 w 101585"/>
                  <a:gd name="connsiteY9" fmla="*/ 1107156 h 1107155"/>
                  <a:gd name="connsiteX10" fmla="*/ 53089 w 101585"/>
                  <a:gd name="connsiteY10" fmla="*/ 9667 h 1107155"/>
                  <a:gd name="connsiteX11" fmla="*/ 8985 w 101585"/>
                  <a:gd name="connsiteY11" fmla="*/ 1089286 h 1107155"/>
                  <a:gd name="connsiteX12" fmla="*/ 13806 w 101585"/>
                  <a:gd name="connsiteY12" fmla="*/ 1097098 h 1107155"/>
                  <a:gd name="connsiteX13" fmla="*/ 18716 w 101585"/>
                  <a:gd name="connsiteY13" fmla="*/ 1096121 h 1107155"/>
                  <a:gd name="connsiteX14" fmla="*/ 21394 w 101585"/>
                  <a:gd name="connsiteY14" fmla="*/ 1091336 h 1107155"/>
                  <a:gd name="connsiteX15" fmla="*/ 92015 w 101585"/>
                  <a:gd name="connsiteY15" fmla="*/ 9667 h 110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585" h="1107155">
                    <a:moveTo>
                      <a:pt x="15323" y="1107058"/>
                    </a:moveTo>
                    <a:cubicBezTo>
                      <a:pt x="14091" y="1107038"/>
                      <a:pt x="12859" y="1106872"/>
                      <a:pt x="11663" y="1106570"/>
                    </a:cubicBezTo>
                    <a:cubicBezTo>
                      <a:pt x="4315" y="1104460"/>
                      <a:pt x="-586" y="1096883"/>
                      <a:pt x="57" y="1088602"/>
                    </a:cubicBezTo>
                    <a:lnTo>
                      <a:pt x="44697" y="4687"/>
                    </a:lnTo>
                    <a:cubicBezTo>
                      <a:pt x="44795" y="2070"/>
                      <a:pt x="46759" y="0"/>
                      <a:pt x="49161" y="0"/>
                    </a:cubicBezTo>
                    <a:lnTo>
                      <a:pt x="97104" y="0"/>
                    </a:lnTo>
                    <a:cubicBezTo>
                      <a:pt x="99568" y="-10"/>
                      <a:pt x="101577" y="2168"/>
                      <a:pt x="101586" y="4863"/>
                    </a:cubicBezTo>
                    <a:cubicBezTo>
                      <a:pt x="101586" y="5000"/>
                      <a:pt x="101577" y="5136"/>
                      <a:pt x="101568" y="5273"/>
                    </a:cubicBezTo>
                    <a:lnTo>
                      <a:pt x="30144" y="1092411"/>
                    </a:lnTo>
                    <a:cubicBezTo>
                      <a:pt x="29367" y="1100779"/>
                      <a:pt x="22921" y="1107146"/>
                      <a:pt x="15234" y="1107156"/>
                    </a:cubicBezTo>
                    <a:close/>
                    <a:moveTo>
                      <a:pt x="53089" y="9667"/>
                    </a:moveTo>
                    <a:lnTo>
                      <a:pt x="8985" y="1089286"/>
                    </a:lnTo>
                    <a:cubicBezTo>
                      <a:pt x="8601" y="1092840"/>
                      <a:pt x="10654" y="1096160"/>
                      <a:pt x="13806" y="1097098"/>
                    </a:cubicBezTo>
                    <a:cubicBezTo>
                      <a:pt x="15493" y="1097517"/>
                      <a:pt x="17270" y="1097166"/>
                      <a:pt x="18716" y="1096121"/>
                    </a:cubicBezTo>
                    <a:cubicBezTo>
                      <a:pt x="20198" y="1095028"/>
                      <a:pt x="21180" y="1093280"/>
                      <a:pt x="21394" y="1091336"/>
                    </a:cubicBezTo>
                    <a:lnTo>
                      <a:pt x="92015" y="9667"/>
                    </a:lnTo>
                    <a:close/>
                  </a:path>
                </a:pathLst>
              </a:custGeom>
              <a:solidFill>
                <a:srgbClr val="263238"/>
              </a:solidFill>
              <a:ln w="891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D704E6DA-D01B-1907-8364-8348EEB18777}"/>
                  </a:ext>
                </a:extLst>
              </p:cNvPr>
              <p:cNvSpPr/>
              <p:nvPr/>
            </p:nvSpPr>
            <p:spPr>
              <a:xfrm>
                <a:off x="8733381" y="4511645"/>
                <a:ext cx="92106" cy="1094010"/>
              </a:xfrm>
              <a:custGeom>
                <a:avLst/>
                <a:gdLst>
                  <a:gd name="connsiteX0" fmla="*/ 44253 w 92106"/>
                  <a:gd name="connsiteY0" fmla="*/ 293 h 1094010"/>
                  <a:gd name="connsiteX1" fmla="*/ 59 w 92106"/>
                  <a:gd name="connsiteY1" fmla="*/ 1080888 h 1094010"/>
                  <a:gd name="connsiteX2" fmla="*/ 8273 w 92106"/>
                  <a:gd name="connsiteY2" fmla="*/ 1093680 h 1094010"/>
                  <a:gd name="connsiteX3" fmla="*/ 21102 w 92106"/>
                  <a:gd name="connsiteY3" fmla="*/ 1085126 h 1094010"/>
                  <a:gd name="connsiteX4" fmla="*/ 21308 w 92106"/>
                  <a:gd name="connsiteY4" fmla="*/ 1083915 h 1094010"/>
                  <a:gd name="connsiteX5" fmla="*/ 92107 w 92106"/>
                  <a:gd name="connsiteY5" fmla="*/ 0 h 109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106" h="1094010">
                    <a:moveTo>
                      <a:pt x="44253" y="293"/>
                    </a:moveTo>
                    <a:lnTo>
                      <a:pt x="59" y="1080888"/>
                    </a:lnTo>
                    <a:cubicBezTo>
                      <a:pt x="-504" y="1086796"/>
                      <a:pt x="3005" y="1092254"/>
                      <a:pt x="8273" y="1093680"/>
                    </a:cubicBezTo>
                    <a:cubicBezTo>
                      <a:pt x="13978" y="1095194"/>
                      <a:pt x="19719" y="1091366"/>
                      <a:pt x="21102" y="1085126"/>
                    </a:cubicBezTo>
                    <a:cubicBezTo>
                      <a:pt x="21192" y="1084726"/>
                      <a:pt x="21263" y="1084325"/>
                      <a:pt x="21308" y="1083915"/>
                    </a:cubicBezTo>
                    <a:lnTo>
                      <a:pt x="92107" y="0"/>
                    </a:lnTo>
                    <a:close/>
                  </a:path>
                </a:pathLst>
              </a:custGeom>
              <a:solidFill>
                <a:srgbClr val="263238"/>
              </a:solidFill>
              <a:ln w="891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905CAEEE-34FB-06E6-1B62-C13B6C377D62}"/>
                  </a:ext>
                </a:extLst>
              </p:cNvPr>
              <p:cNvSpPr/>
              <p:nvPr/>
            </p:nvSpPr>
            <p:spPr>
              <a:xfrm>
                <a:off x="8728921" y="4507055"/>
                <a:ext cx="101048" cy="1103454"/>
              </a:xfrm>
              <a:custGeom>
                <a:avLst/>
                <a:gdLst>
                  <a:gd name="connsiteX0" fmla="*/ 15322 w 101048"/>
                  <a:gd name="connsiteY0" fmla="*/ 1103445 h 1103454"/>
                  <a:gd name="connsiteX1" fmla="*/ 11661 w 101048"/>
                  <a:gd name="connsiteY1" fmla="*/ 1102957 h 1103454"/>
                  <a:gd name="connsiteX2" fmla="*/ 55 w 101048"/>
                  <a:gd name="connsiteY2" fmla="*/ 1085087 h 1103454"/>
                  <a:gd name="connsiteX3" fmla="*/ 44248 w 101048"/>
                  <a:gd name="connsiteY3" fmla="*/ 4687 h 1103454"/>
                  <a:gd name="connsiteX4" fmla="*/ 48712 w 101048"/>
                  <a:gd name="connsiteY4" fmla="*/ 0 h 1103454"/>
                  <a:gd name="connsiteX5" fmla="*/ 96567 w 101048"/>
                  <a:gd name="connsiteY5" fmla="*/ 0 h 1103454"/>
                  <a:gd name="connsiteX6" fmla="*/ 101048 w 101048"/>
                  <a:gd name="connsiteY6" fmla="*/ 4863 h 1103454"/>
                  <a:gd name="connsiteX7" fmla="*/ 101031 w 101048"/>
                  <a:gd name="connsiteY7" fmla="*/ 5273 h 1103454"/>
                  <a:gd name="connsiteX8" fmla="*/ 30232 w 101048"/>
                  <a:gd name="connsiteY8" fmla="*/ 1089188 h 1103454"/>
                  <a:gd name="connsiteX9" fmla="*/ 23714 w 101048"/>
                  <a:gd name="connsiteY9" fmla="*/ 1101004 h 1103454"/>
                  <a:gd name="connsiteX10" fmla="*/ 15322 w 101048"/>
                  <a:gd name="connsiteY10" fmla="*/ 1103445 h 1103454"/>
                  <a:gd name="connsiteX11" fmla="*/ 52998 w 101048"/>
                  <a:gd name="connsiteY11" fmla="*/ 9765 h 1103454"/>
                  <a:gd name="connsiteX12" fmla="*/ 8983 w 101048"/>
                  <a:gd name="connsiteY12" fmla="*/ 1085770 h 1103454"/>
                  <a:gd name="connsiteX13" fmla="*/ 13804 w 101048"/>
                  <a:gd name="connsiteY13" fmla="*/ 1093485 h 1103454"/>
                  <a:gd name="connsiteX14" fmla="*/ 18714 w 101048"/>
                  <a:gd name="connsiteY14" fmla="*/ 1092606 h 1103454"/>
                  <a:gd name="connsiteX15" fmla="*/ 21393 w 101048"/>
                  <a:gd name="connsiteY15" fmla="*/ 1087821 h 1103454"/>
                  <a:gd name="connsiteX16" fmla="*/ 91835 w 101048"/>
                  <a:gd name="connsiteY16" fmla="*/ 9765 h 110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048" h="1103454">
                    <a:moveTo>
                      <a:pt x="15322" y="1103445"/>
                    </a:moveTo>
                    <a:cubicBezTo>
                      <a:pt x="14090" y="1103474"/>
                      <a:pt x="12858" y="1103308"/>
                      <a:pt x="11661" y="1102957"/>
                    </a:cubicBezTo>
                    <a:cubicBezTo>
                      <a:pt x="4332" y="1100887"/>
                      <a:pt x="-579" y="1093338"/>
                      <a:pt x="55" y="1085087"/>
                    </a:cubicBezTo>
                    <a:lnTo>
                      <a:pt x="44248" y="4687"/>
                    </a:lnTo>
                    <a:cubicBezTo>
                      <a:pt x="44347" y="2070"/>
                      <a:pt x="46311" y="0"/>
                      <a:pt x="48712" y="0"/>
                    </a:cubicBezTo>
                    <a:lnTo>
                      <a:pt x="96567" y="0"/>
                    </a:lnTo>
                    <a:cubicBezTo>
                      <a:pt x="99031" y="-10"/>
                      <a:pt x="101040" y="2168"/>
                      <a:pt x="101048" y="4863"/>
                    </a:cubicBezTo>
                    <a:cubicBezTo>
                      <a:pt x="101048" y="5000"/>
                      <a:pt x="101040" y="5136"/>
                      <a:pt x="101031" y="5273"/>
                    </a:cubicBezTo>
                    <a:lnTo>
                      <a:pt x="30232" y="1089188"/>
                    </a:lnTo>
                    <a:cubicBezTo>
                      <a:pt x="29723" y="1093973"/>
                      <a:pt x="27339" y="1098279"/>
                      <a:pt x="23714" y="1101004"/>
                    </a:cubicBezTo>
                    <a:cubicBezTo>
                      <a:pt x="21196" y="1102703"/>
                      <a:pt x="18277" y="1103552"/>
                      <a:pt x="15322" y="1103445"/>
                    </a:cubicBezTo>
                    <a:close/>
                    <a:moveTo>
                      <a:pt x="52998" y="9765"/>
                    </a:moveTo>
                    <a:lnTo>
                      <a:pt x="8983" y="1085770"/>
                    </a:lnTo>
                    <a:cubicBezTo>
                      <a:pt x="8572" y="1089305"/>
                      <a:pt x="10644" y="1092625"/>
                      <a:pt x="13804" y="1093485"/>
                    </a:cubicBezTo>
                    <a:cubicBezTo>
                      <a:pt x="15483" y="1094002"/>
                      <a:pt x="17277" y="1093680"/>
                      <a:pt x="18714" y="1092606"/>
                    </a:cubicBezTo>
                    <a:cubicBezTo>
                      <a:pt x="20152" y="1091464"/>
                      <a:pt x="21116" y="1089745"/>
                      <a:pt x="21393" y="1087821"/>
                    </a:cubicBezTo>
                    <a:lnTo>
                      <a:pt x="91835" y="9765"/>
                    </a:lnTo>
                    <a:close/>
                  </a:path>
                </a:pathLst>
              </a:custGeom>
              <a:solidFill>
                <a:srgbClr val="263238"/>
              </a:solidFill>
              <a:ln w="891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A3DB5C19-1B63-CF81-53AB-016BE4B7B669}"/>
                  </a:ext>
                </a:extLst>
              </p:cNvPr>
              <p:cNvSpPr/>
              <p:nvPr/>
            </p:nvSpPr>
            <p:spPr>
              <a:xfrm>
                <a:off x="8746296" y="4451395"/>
                <a:ext cx="1698284" cy="93939"/>
              </a:xfrm>
              <a:custGeom>
                <a:avLst/>
                <a:gdLst>
                  <a:gd name="connsiteX0" fmla="*/ 0 w 1698284"/>
                  <a:gd name="connsiteY0" fmla="*/ 0 h 93939"/>
                  <a:gd name="connsiteX1" fmla="*/ 1698284 w 1698284"/>
                  <a:gd name="connsiteY1" fmla="*/ 0 h 93939"/>
                  <a:gd name="connsiteX2" fmla="*/ 1698284 w 1698284"/>
                  <a:gd name="connsiteY2" fmla="*/ 93939 h 93939"/>
                  <a:gd name="connsiteX3" fmla="*/ 0 w 1698284"/>
                  <a:gd name="connsiteY3" fmla="*/ 93939 h 93939"/>
                </a:gdLst>
                <a:ahLst/>
                <a:cxnLst>
                  <a:cxn ang="0">
                    <a:pos x="connsiteX0" y="connsiteY0"/>
                  </a:cxn>
                  <a:cxn ang="0">
                    <a:pos x="connsiteX1" y="connsiteY1"/>
                  </a:cxn>
                  <a:cxn ang="0">
                    <a:pos x="connsiteX2" y="connsiteY2"/>
                  </a:cxn>
                  <a:cxn ang="0">
                    <a:pos x="connsiteX3" y="connsiteY3"/>
                  </a:cxn>
                </a:cxnLst>
                <a:rect l="l" t="t" r="r" b="b"/>
                <a:pathLst>
                  <a:path w="1698284" h="93939">
                    <a:moveTo>
                      <a:pt x="0" y="0"/>
                    </a:moveTo>
                    <a:lnTo>
                      <a:pt x="1698284" y="0"/>
                    </a:lnTo>
                    <a:lnTo>
                      <a:pt x="1698284" y="93939"/>
                    </a:lnTo>
                    <a:lnTo>
                      <a:pt x="0" y="93939"/>
                    </a:lnTo>
                    <a:close/>
                  </a:path>
                </a:pathLst>
              </a:custGeom>
              <a:solidFill>
                <a:srgbClr val="FFFFFF"/>
              </a:solidFill>
              <a:ln w="891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DB4AF1BD-7A13-2A34-6A17-9BE4214C5A39}"/>
                  </a:ext>
                </a:extLst>
              </p:cNvPr>
              <p:cNvSpPr/>
              <p:nvPr/>
            </p:nvSpPr>
            <p:spPr>
              <a:xfrm>
                <a:off x="8741833" y="4446512"/>
                <a:ext cx="1706854" cy="103704"/>
              </a:xfrm>
              <a:custGeom>
                <a:avLst/>
                <a:gdLst>
                  <a:gd name="connsiteX0" fmla="*/ 1702391 w 1706854"/>
                  <a:gd name="connsiteY0" fmla="*/ 103704 h 103704"/>
                  <a:gd name="connsiteX1" fmla="*/ 4464 w 1706854"/>
                  <a:gd name="connsiteY1" fmla="*/ 103704 h 103704"/>
                  <a:gd name="connsiteX2" fmla="*/ 0 w 1706854"/>
                  <a:gd name="connsiteY2" fmla="*/ 98822 h 103704"/>
                  <a:gd name="connsiteX3" fmla="*/ 0 w 1706854"/>
                  <a:gd name="connsiteY3" fmla="*/ 4883 h 103704"/>
                  <a:gd name="connsiteX4" fmla="*/ 4464 w 1706854"/>
                  <a:gd name="connsiteY4" fmla="*/ 0 h 103704"/>
                  <a:gd name="connsiteX5" fmla="*/ 1702391 w 1706854"/>
                  <a:gd name="connsiteY5" fmla="*/ 0 h 103704"/>
                  <a:gd name="connsiteX6" fmla="*/ 1706855 w 1706854"/>
                  <a:gd name="connsiteY6" fmla="*/ 4883 h 103704"/>
                  <a:gd name="connsiteX7" fmla="*/ 1706855 w 1706854"/>
                  <a:gd name="connsiteY7" fmla="*/ 98822 h 103704"/>
                  <a:gd name="connsiteX8" fmla="*/ 1702391 w 1706854"/>
                  <a:gd name="connsiteY8" fmla="*/ 103704 h 103704"/>
                  <a:gd name="connsiteX9" fmla="*/ 8571 w 1706854"/>
                  <a:gd name="connsiteY9" fmla="*/ 93939 h 103704"/>
                  <a:gd name="connsiteX10" fmla="*/ 1698284 w 1706854"/>
                  <a:gd name="connsiteY10" fmla="*/ 93939 h 103704"/>
                  <a:gd name="connsiteX11" fmla="*/ 1698284 w 1706854"/>
                  <a:gd name="connsiteY11" fmla="*/ 9765 h 103704"/>
                  <a:gd name="connsiteX12" fmla="*/ 8928 w 1706854"/>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854" h="103704">
                    <a:moveTo>
                      <a:pt x="1702391" y="103704"/>
                    </a:moveTo>
                    <a:lnTo>
                      <a:pt x="4464" y="103704"/>
                    </a:lnTo>
                    <a:cubicBezTo>
                      <a:pt x="2000" y="103704"/>
                      <a:pt x="0" y="101517"/>
                      <a:pt x="0" y="98822"/>
                    </a:cubicBezTo>
                    <a:lnTo>
                      <a:pt x="0" y="4883"/>
                    </a:lnTo>
                    <a:cubicBezTo>
                      <a:pt x="0" y="2187"/>
                      <a:pt x="2000" y="0"/>
                      <a:pt x="4464" y="0"/>
                    </a:cubicBezTo>
                    <a:lnTo>
                      <a:pt x="1702391" y="0"/>
                    </a:lnTo>
                    <a:cubicBezTo>
                      <a:pt x="1704855" y="0"/>
                      <a:pt x="1706855" y="2187"/>
                      <a:pt x="1706855" y="4883"/>
                    </a:cubicBezTo>
                    <a:lnTo>
                      <a:pt x="1706855" y="98822"/>
                    </a:lnTo>
                    <a:cubicBezTo>
                      <a:pt x="1706810" y="101498"/>
                      <a:pt x="1704837" y="103656"/>
                      <a:pt x="1702391" y="103704"/>
                    </a:cubicBezTo>
                    <a:close/>
                    <a:moveTo>
                      <a:pt x="8571" y="93939"/>
                    </a:moveTo>
                    <a:lnTo>
                      <a:pt x="1698284" y="93939"/>
                    </a:lnTo>
                    <a:lnTo>
                      <a:pt x="1698284"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B4182797-D4CD-0AFF-4A8D-44803B119AF4}"/>
                  </a:ext>
                </a:extLst>
              </p:cNvPr>
              <p:cNvSpPr/>
              <p:nvPr/>
            </p:nvSpPr>
            <p:spPr>
              <a:xfrm>
                <a:off x="8746296" y="4451395"/>
                <a:ext cx="1698284" cy="32224"/>
              </a:xfrm>
              <a:custGeom>
                <a:avLst/>
                <a:gdLst>
                  <a:gd name="connsiteX0" fmla="*/ 0 w 1698284"/>
                  <a:gd name="connsiteY0" fmla="*/ 0 h 32224"/>
                  <a:gd name="connsiteX1" fmla="*/ 1698284 w 1698284"/>
                  <a:gd name="connsiteY1" fmla="*/ 0 h 32224"/>
                  <a:gd name="connsiteX2" fmla="*/ 1698284 w 1698284"/>
                  <a:gd name="connsiteY2" fmla="*/ 32224 h 32224"/>
                  <a:gd name="connsiteX3" fmla="*/ 0 w 1698284"/>
                  <a:gd name="connsiteY3" fmla="*/ 32224 h 32224"/>
                </a:gdLst>
                <a:ahLst/>
                <a:cxnLst>
                  <a:cxn ang="0">
                    <a:pos x="connsiteX0" y="connsiteY0"/>
                  </a:cxn>
                  <a:cxn ang="0">
                    <a:pos x="connsiteX1" y="connsiteY1"/>
                  </a:cxn>
                  <a:cxn ang="0">
                    <a:pos x="connsiteX2" y="connsiteY2"/>
                  </a:cxn>
                  <a:cxn ang="0">
                    <a:pos x="connsiteX3" y="connsiteY3"/>
                  </a:cxn>
                </a:cxnLst>
                <a:rect l="l" t="t" r="r" b="b"/>
                <a:pathLst>
                  <a:path w="1698284" h="32224">
                    <a:moveTo>
                      <a:pt x="0" y="0"/>
                    </a:moveTo>
                    <a:lnTo>
                      <a:pt x="1698284" y="0"/>
                    </a:lnTo>
                    <a:lnTo>
                      <a:pt x="1698284" y="32224"/>
                    </a:lnTo>
                    <a:lnTo>
                      <a:pt x="0" y="32224"/>
                    </a:lnTo>
                    <a:close/>
                  </a:path>
                </a:pathLst>
              </a:custGeom>
              <a:solidFill>
                <a:srgbClr val="263238"/>
              </a:solidFill>
              <a:ln w="891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79EAB9E6-DF18-7BDF-8697-256F3B05CC97}"/>
                  </a:ext>
                </a:extLst>
              </p:cNvPr>
              <p:cNvSpPr/>
              <p:nvPr/>
            </p:nvSpPr>
            <p:spPr>
              <a:xfrm>
                <a:off x="8741833" y="4446512"/>
                <a:ext cx="1706854" cy="41989"/>
              </a:xfrm>
              <a:custGeom>
                <a:avLst/>
                <a:gdLst>
                  <a:gd name="connsiteX0" fmla="*/ 1702391 w 1706854"/>
                  <a:gd name="connsiteY0" fmla="*/ 41990 h 41989"/>
                  <a:gd name="connsiteX1" fmla="*/ 4464 w 1706854"/>
                  <a:gd name="connsiteY1" fmla="*/ 41990 h 41989"/>
                  <a:gd name="connsiteX2" fmla="*/ 0 w 1706854"/>
                  <a:gd name="connsiteY2" fmla="*/ 37107 h 41989"/>
                  <a:gd name="connsiteX3" fmla="*/ 0 w 1706854"/>
                  <a:gd name="connsiteY3" fmla="*/ 4883 h 41989"/>
                  <a:gd name="connsiteX4" fmla="*/ 4464 w 1706854"/>
                  <a:gd name="connsiteY4" fmla="*/ 0 h 41989"/>
                  <a:gd name="connsiteX5" fmla="*/ 1702391 w 1706854"/>
                  <a:gd name="connsiteY5" fmla="*/ 0 h 41989"/>
                  <a:gd name="connsiteX6" fmla="*/ 1706855 w 1706854"/>
                  <a:gd name="connsiteY6" fmla="*/ 4883 h 41989"/>
                  <a:gd name="connsiteX7" fmla="*/ 1706855 w 1706854"/>
                  <a:gd name="connsiteY7" fmla="*/ 37302 h 41989"/>
                  <a:gd name="connsiteX8" fmla="*/ 1702391 w 1706854"/>
                  <a:gd name="connsiteY8" fmla="*/ 41990 h 41989"/>
                  <a:gd name="connsiteX9" fmla="*/ 8571 w 1706854"/>
                  <a:gd name="connsiteY9" fmla="*/ 32225 h 41989"/>
                  <a:gd name="connsiteX10" fmla="*/ 1698284 w 1706854"/>
                  <a:gd name="connsiteY10" fmla="*/ 32225 h 41989"/>
                  <a:gd name="connsiteX11" fmla="*/ 1698284 w 1706854"/>
                  <a:gd name="connsiteY11" fmla="*/ 9765 h 41989"/>
                  <a:gd name="connsiteX12" fmla="*/ 8928 w 1706854"/>
                  <a:gd name="connsiteY12" fmla="*/ 9765 h 4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854" h="41989">
                    <a:moveTo>
                      <a:pt x="1702391" y="41990"/>
                    </a:moveTo>
                    <a:lnTo>
                      <a:pt x="4464" y="41990"/>
                    </a:lnTo>
                    <a:cubicBezTo>
                      <a:pt x="2000" y="41990"/>
                      <a:pt x="0" y="39802"/>
                      <a:pt x="0" y="37107"/>
                    </a:cubicBezTo>
                    <a:lnTo>
                      <a:pt x="0" y="4883"/>
                    </a:lnTo>
                    <a:cubicBezTo>
                      <a:pt x="0" y="2187"/>
                      <a:pt x="2000" y="0"/>
                      <a:pt x="4464" y="0"/>
                    </a:cubicBezTo>
                    <a:lnTo>
                      <a:pt x="1702391" y="0"/>
                    </a:lnTo>
                    <a:cubicBezTo>
                      <a:pt x="1704855" y="0"/>
                      <a:pt x="1706855" y="2187"/>
                      <a:pt x="1706855" y="4883"/>
                    </a:cubicBezTo>
                    <a:lnTo>
                      <a:pt x="1706855" y="37302"/>
                    </a:lnTo>
                    <a:cubicBezTo>
                      <a:pt x="1706712" y="39900"/>
                      <a:pt x="1704766" y="41941"/>
                      <a:pt x="1702391" y="41990"/>
                    </a:cubicBezTo>
                    <a:close/>
                    <a:moveTo>
                      <a:pt x="8571" y="32225"/>
                    </a:moveTo>
                    <a:lnTo>
                      <a:pt x="1698284" y="32225"/>
                    </a:lnTo>
                    <a:lnTo>
                      <a:pt x="1698284"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D372E95A-CDBC-E24E-A487-BDF5BC82CA5A}"/>
                  </a:ext>
                </a:extLst>
              </p:cNvPr>
              <p:cNvSpPr/>
              <p:nvPr/>
            </p:nvSpPr>
            <p:spPr>
              <a:xfrm>
                <a:off x="8719602" y="4420147"/>
                <a:ext cx="1751584" cy="35837"/>
              </a:xfrm>
              <a:custGeom>
                <a:avLst/>
                <a:gdLst>
                  <a:gd name="connsiteX0" fmla="*/ 0 w 1751584"/>
                  <a:gd name="connsiteY0" fmla="*/ 0 h 35837"/>
                  <a:gd name="connsiteX1" fmla="*/ 1751584 w 1751584"/>
                  <a:gd name="connsiteY1" fmla="*/ 0 h 35837"/>
                  <a:gd name="connsiteX2" fmla="*/ 1751584 w 1751584"/>
                  <a:gd name="connsiteY2" fmla="*/ 35838 h 35837"/>
                  <a:gd name="connsiteX3" fmla="*/ 0 w 1751584"/>
                  <a:gd name="connsiteY3" fmla="*/ 35838 h 35837"/>
                </a:gdLst>
                <a:ahLst/>
                <a:cxnLst>
                  <a:cxn ang="0">
                    <a:pos x="connsiteX0" y="connsiteY0"/>
                  </a:cxn>
                  <a:cxn ang="0">
                    <a:pos x="connsiteX1" y="connsiteY1"/>
                  </a:cxn>
                  <a:cxn ang="0">
                    <a:pos x="connsiteX2" y="connsiteY2"/>
                  </a:cxn>
                  <a:cxn ang="0">
                    <a:pos x="connsiteX3" y="connsiteY3"/>
                  </a:cxn>
                </a:cxnLst>
                <a:rect l="l" t="t" r="r" b="b"/>
                <a:pathLst>
                  <a:path w="1751584" h="35837">
                    <a:moveTo>
                      <a:pt x="0" y="0"/>
                    </a:moveTo>
                    <a:lnTo>
                      <a:pt x="1751584" y="0"/>
                    </a:lnTo>
                    <a:lnTo>
                      <a:pt x="1751584" y="35838"/>
                    </a:lnTo>
                    <a:lnTo>
                      <a:pt x="0" y="35838"/>
                    </a:lnTo>
                    <a:close/>
                  </a:path>
                </a:pathLst>
              </a:custGeom>
              <a:solidFill>
                <a:srgbClr val="FFFFFF"/>
              </a:solidFill>
              <a:ln w="891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4139CDBC-270A-EAF1-EB02-12DE313ADF95}"/>
                  </a:ext>
                </a:extLst>
              </p:cNvPr>
              <p:cNvSpPr/>
              <p:nvPr/>
            </p:nvSpPr>
            <p:spPr>
              <a:xfrm>
                <a:off x="8715138" y="4415264"/>
                <a:ext cx="1760333" cy="45602"/>
              </a:xfrm>
              <a:custGeom>
                <a:avLst/>
                <a:gdLst>
                  <a:gd name="connsiteX0" fmla="*/ 1755870 w 1760333"/>
                  <a:gd name="connsiteY0" fmla="*/ 45602 h 45602"/>
                  <a:gd name="connsiteX1" fmla="*/ 4464 w 1760333"/>
                  <a:gd name="connsiteY1" fmla="*/ 45602 h 45602"/>
                  <a:gd name="connsiteX2" fmla="*/ 0 w 1760333"/>
                  <a:gd name="connsiteY2" fmla="*/ 40720 h 45602"/>
                  <a:gd name="connsiteX3" fmla="*/ 0 w 1760333"/>
                  <a:gd name="connsiteY3" fmla="*/ 4883 h 45602"/>
                  <a:gd name="connsiteX4" fmla="*/ 4464 w 1760333"/>
                  <a:gd name="connsiteY4" fmla="*/ 0 h 45602"/>
                  <a:gd name="connsiteX5" fmla="*/ 1755870 w 1760333"/>
                  <a:gd name="connsiteY5" fmla="*/ 0 h 45602"/>
                  <a:gd name="connsiteX6" fmla="*/ 1760334 w 1760333"/>
                  <a:gd name="connsiteY6" fmla="*/ 4883 h 45602"/>
                  <a:gd name="connsiteX7" fmla="*/ 1760334 w 1760333"/>
                  <a:gd name="connsiteY7" fmla="*/ 40720 h 45602"/>
                  <a:gd name="connsiteX8" fmla="*/ 1755870 w 1760333"/>
                  <a:gd name="connsiteY8" fmla="*/ 45602 h 45602"/>
                  <a:gd name="connsiteX9" fmla="*/ 8750 w 1760333"/>
                  <a:gd name="connsiteY9" fmla="*/ 35837 h 45602"/>
                  <a:gd name="connsiteX10" fmla="*/ 1751585 w 1760333"/>
                  <a:gd name="connsiteY10" fmla="*/ 35837 h 45602"/>
                  <a:gd name="connsiteX11" fmla="*/ 1751585 w 1760333"/>
                  <a:gd name="connsiteY11" fmla="*/ 9960 h 45602"/>
                  <a:gd name="connsiteX12" fmla="*/ 8928 w 1760333"/>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0333" h="45602">
                    <a:moveTo>
                      <a:pt x="1755870" y="45602"/>
                    </a:moveTo>
                    <a:lnTo>
                      <a:pt x="4464" y="45602"/>
                    </a:lnTo>
                    <a:cubicBezTo>
                      <a:pt x="2000" y="45602"/>
                      <a:pt x="0" y="43415"/>
                      <a:pt x="0" y="40720"/>
                    </a:cubicBezTo>
                    <a:lnTo>
                      <a:pt x="0" y="4883"/>
                    </a:lnTo>
                    <a:cubicBezTo>
                      <a:pt x="0" y="2187"/>
                      <a:pt x="2000" y="0"/>
                      <a:pt x="4464" y="0"/>
                    </a:cubicBezTo>
                    <a:lnTo>
                      <a:pt x="1755870" y="0"/>
                    </a:lnTo>
                    <a:cubicBezTo>
                      <a:pt x="1758334" y="0"/>
                      <a:pt x="1760334" y="2187"/>
                      <a:pt x="1760334" y="4883"/>
                    </a:cubicBezTo>
                    <a:lnTo>
                      <a:pt x="1760334" y="40720"/>
                    </a:lnTo>
                    <a:cubicBezTo>
                      <a:pt x="1760334" y="43415"/>
                      <a:pt x="1758334" y="45602"/>
                      <a:pt x="1755870" y="45602"/>
                    </a:cubicBezTo>
                    <a:close/>
                    <a:moveTo>
                      <a:pt x="8750" y="35837"/>
                    </a:moveTo>
                    <a:lnTo>
                      <a:pt x="1751585" y="35837"/>
                    </a:lnTo>
                    <a:lnTo>
                      <a:pt x="1751585" y="9960"/>
                    </a:lnTo>
                    <a:lnTo>
                      <a:pt x="8928" y="9960"/>
                    </a:lnTo>
                    <a:close/>
                  </a:path>
                </a:pathLst>
              </a:custGeom>
              <a:solidFill>
                <a:srgbClr val="263238"/>
              </a:solidFill>
              <a:ln w="8915" cap="flat">
                <a:noFill/>
                <a:prstDash val="solid"/>
                <a:miter/>
              </a:ln>
            </p:spPr>
            <p:txBody>
              <a:bodyPr rtlCol="0" anchor="ctr"/>
              <a:lstStyle/>
              <a:p>
                <a:endParaRPr lang="zh-CN" altLang="en-US"/>
              </a:p>
            </p:txBody>
          </p:sp>
        </p:grpSp>
        <p:grpSp>
          <p:nvGrpSpPr>
            <p:cNvPr id="358" name="图形 17">
              <a:extLst>
                <a:ext uri="{FF2B5EF4-FFF2-40B4-BE49-F238E27FC236}">
                  <a16:creationId xmlns:a16="http://schemas.microsoft.com/office/drawing/2014/main" id="{A9324371-3661-AD2B-DFE2-EFCCA2B289F5}"/>
                </a:ext>
              </a:extLst>
            </p:cNvPr>
            <p:cNvGrpSpPr/>
            <p:nvPr/>
          </p:nvGrpSpPr>
          <p:grpSpPr>
            <a:xfrm>
              <a:off x="6217530" y="3866373"/>
              <a:ext cx="2190216" cy="1758323"/>
              <a:chOff x="6217530" y="3866373"/>
              <a:chExt cx="2190216" cy="1758323"/>
            </a:xfrm>
          </p:grpSpPr>
          <p:sp>
            <p:nvSpPr>
              <p:cNvPr id="359" name="任意多边形: 形状 358">
                <a:extLst>
                  <a:ext uri="{FF2B5EF4-FFF2-40B4-BE49-F238E27FC236}">
                    <a16:creationId xmlns:a16="http://schemas.microsoft.com/office/drawing/2014/main" id="{09BCF97A-B4A7-A794-21FA-B34ED2FC6355}"/>
                  </a:ext>
                </a:extLst>
              </p:cNvPr>
              <p:cNvSpPr/>
              <p:nvPr/>
            </p:nvSpPr>
            <p:spPr>
              <a:xfrm>
                <a:off x="7414060" y="4251310"/>
                <a:ext cx="150525" cy="167176"/>
              </a:xfrm>
              <a:custGeom>
                <a:avLst/>
                <a:gdLst>
                  <a:gd name="connsiteX0" fmla="*/ 150526 w 150525"/>
                  <a:gd name="connsiteY0" fmla="*/ 167177 h 167176"/>
                  <a:gd name="connsiteX1" fmla="*/ 30266 w 150525"/>
                  <a:gd name="connsiteY1" fmla="*/ 167177 h 167176"/>
                  <a:gd name="connsiteX2" fmla="*/ 0 w 150525"/>
                  <a:gd name="connsiteY2" fmla="*/ 0 h 167176"/>
                  <a:gd name="connsiteX3" fmla="*/ 120260 w 150525"/>
                  <a:gd name="connsiteY3" fmla="*/ 0 h 167176"/>
                  <a:gd name="connsiteX4" fmla="*/ 150526 w 150525"/>
                  <a:gd name="connsiteY4" fmla="*/ 167177 h 167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25" h="167176">
                    <a:moveTo>
                      <a:pt x="150526" y="167177"/>
                    </a:moveTo>
                    <a:lnTo>
                      <a:pt x="30266" y="167177"/>
                    </a:lnTo>
                    <a:lnTo>
                      <a:pt x="0" y="0"/>
                    </a:lnTo>
                    <a:lnTo>
                      <a:pt x="120260" y="0"/>
                    </a:lnTo>
                    <a:lnTo>
                      <a:pt x="150526" y="167177"/>
                    </a:lnTo>
                    <a:close/>
                  </a:path>
                </a:pathLst>
              </a:custGeom>
              <a:solidFill>
                <a:srgbClr val="C7C7C7"/>
              </a:solidFill>
              <a:ln w="891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28A8F055-ECD9-5B9E-EA8C-962597EC2700}"/>
                  </a:ext>
                </a:extLst>
              </p:cNvPr>
              <p:cNvSpPr/>
              <p:nvPr/>
            </p:nvSpPr>
            <p:spPr>
              <a:xfrm>
                <a:off x="7409693" y="4246427"/>
                <a:ext cx="159805" cy="176958"/>
              </a:xfrm>
              <a:custGeom>
                <a:avLst/>
                <a:gdLst>
                  <a:gd name="connsiteX0" fmla="*/ 154893 w 159805"/>
                  <a:gd name="connsiteY0" fmla="*/ 176942 h 176958"/>
                  <a:gd name="connsiteX1" fmla="*/ 34722 w 159805"/>
                  <a:gd name="connsiteY1" fmla="*/ 176942 h 176958"/>
                  <a:gd name="connsiteX2" fmla="*/ 30348 w 159805"/>
                  <a:gd name="connsiteY2" fmla="*/ 172938 h 176958"/>
                  <a:gd name="connsiteX3" fmla="*/ 82 w 159805"/>
                  <a:gd name="connsiteY3" fmla="*/ 5859 h 176958"/>
                  <a:gd name="connsiteX4" fmla="*/ 975 w 159805"/>
                  <a:gd name="connsiteY4" fmla="*/ 1758 h 176958"/>
                  <a:gd name="connsiteX5" fmla="*/ 4456 w 159805"/>
                  <a:gd name="connsiteY5" fmla="*/ 0 h 176958"/>
                  <a:gd name="connsiteX6" fmla="*/ 124717 w 159805"/>
                  <a:gd name="connsiteY6" fmla="*/ 0 h 176958"/>
                  <a:gd name="connsiteX7" fmla="*/ 129091 w 159805"/>
                  <a:gd name="connsiteY7" fmla="*/ 3906 h 176958"/>
                  <a:gd name="connsiteX8" fmla="*/ 159714 w 159805"/>
                  <a:gd name="connsiteY8" fmla="*/ 171083 h 176958"/>
                  <a:gd name="connsiteX9" fmla="*/ 158822 w 159805"/>
                  <a:gd name="connsiteY9" fmla="*/ 175086 h 176958"/>
                  <a:gd name="connsiteX10" fmla="*/ 154893 w 159805"/>
                  <a:gd name="connsiteY10" fmla="*/ 176942 h 176958"/>
                  <a:gd name="connsiteX11" fmla="*/ 38294 w 159805"/>
                  <a:gd name="connsiteY11" fmla="*/ 167177 h 176958"/>
                  <a:gd name="connsiteX12" fmla="*/ 149447 w 159805"/>
                  <a:gd name="connsiteY12" fmla="*/ 167177 h 176958"/>
                  <a:gd name="connsiteX13" fmla="*/ 120967 w 159805"/>
                  <a:gd name="connsiteY13" fmla="*/ 9765 h 176958"/>
                  <a:gd name="connsiteX14" fmla="*/ 9813 w 159805"/>
                  <a:gd name="connsiteY14" fmla="*/ 9765 h 17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805" h="176958">
                    <a:moveTo>
                      <a:pt x="154893" y="176942"/>
                    </a:moveTo>
                    <a:lnTo>
                      <a:pt x="34722" y="176942"/>
                    </a:lnTo>
                    <a:cubicBezTo>
                      <a:pt x="32571" y="176932"/>
                      <a:pt x="30732" y="175252"/>
                      <a:pt x="30348" y="172938"/>
                    </a:cubicBezTo>
                    <a:lnTo>
                      <a:pt x="82" y="5859"/>
                    </a:lnTo>
                    <a:cubicBezTo>
                      <a:pt x="-168" y="4414"/>
                      <a:pt x="162" y="2920"/>
                      <a:pt x="975" y="1758"/>
                    </a:cubicBezTo>
                    <a:cubicBezTo>
                      <a:pt x="1858" y="664"/>
                      <a:pt x="3117" y="19"/>
                      <a:pt x="4456" y="0"/>
                    </a:cubicBezTo>
                    <a:lnTo>
                      <a:pt x="124717" y="0"/>
                    </a:lnTo>
                    <a:cubicBezTo>
                      <a:pt x="126841" y="0"/>
                      <a:pt x="128663" y="1631"/>
                      <a:pt x="129091" y="3906"/>
                    </a:cubicBezTo>
                    <a:lnTo>
                      <a:pt x="159714" y="171083"/>
                    </a:lnTo>
                    <a:cubicBezTo>
                      <a:pt x="159982" y="172499"/>
                      <a:pt x="159652" y="173964"/>
                      <a:pt x="158822" y="175086"/>
                    </a:cubicBezTo>
                    <a:cubicBezTo>
                      <a:pt x="157875" y="176385"/>
                      <a:pt x="156402" y="177079"/>
                      <a:pt x="154893" y="176942"/>
                    </a:cubicBezTo>
                    <a:close/>
                    <a:moveTo>
                      <a:pt x="38294" y="167177"/>
                    </a:moveTo>
                    <a:lnTo>
                      <a:pt x="149447" y="167177"/>
                    </a:lnTo>
                    <a:lnTo>
                      <a:pt x="120967" y="9765"/>
                    </a:lnTo>
                    <a:lnTo>
                      <a:pt x="9813" y="9765"/>
                    </a:lnTo>
                    <a:close/>
                  </a:path>
                </a:pathLst>
              </a:custGeom>
              <a:solidFill>
                <a:srgbClr val="263238"/>
              </a:solidFill>
              <a:ln w="891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40E5B234-ACE5-8189-9B65-D0111755302F}"/>
                  </a:ext>
                </a:extLst>
              </p:cNvPr>
              <p:cNvSpPr/>
              <p:nvPr/>
            </p:nvSpPr>
            <p:spPr>
              <a:xfrm>
                <a:off x="7230501" y="3871256"/>
                <a:ext cx="517645" cy="435519"/>
              </a:xfrm>
              <a:custGeom>
                <a:avLst/>
                <a:gdLst>
                  <a:gd name="connsiteX0" fmla="*/ 0 w 517645"/>
                  <a:gd name="connsiteY0" fmla="*/ 0 h 435519"/>
                  <a:gd name="connsiteX1" fmla="*/ 517645 w 517645"/>
                  <a:gd name="connsiteY1" fmla="*/ 0 h 435519"/>
                  <a:gd name="connsiteX2" fmla="*/ 517645 w 517645"/>
                  <a:gd name="connsiteY2" fmla="*/ 435519 h 435519"/>
                  <a:gd name="connsiteX3" fmla="*/ 0 w 517645"/>
                  <a:gd name="connsiteY3" fmla="*/ 435519 h 435519"/>
                </a:gdLst>
                <a:ahLst/>
                <a:cxnLst>
                  <a:cxn ang="0">
                    <a:pos x="connsiteX0" y="connsiteY0"/>
                  </a:cxn>
                  <a:cxn ang="0">
                    <a:pos x="connsiteX1" y="connsiteY1"/>
                  </a:cxn>
                  <a:cxn ang="0">
                    <a:pos x="connsiteX2" y="connsiteY2"/>
                  </a:cxn>
                  <a:cxn ang="0">
                    <a:pos x="connsiteX3" y="connsiteY3"/>
                  </a:cxn>
                </a:cxnLst>
                <a:rect l="l" t="t" r="r" b="b"/>
                <a:pathLst>
                  <a:path w="517645" h="435519">
                    <a:moveTo>
                      <a:pt x="0" y="0"/>
                    </a:moveTo>
                    <a:lnTo>
                      <a:pt x="517645" y="0"/>
                    </a:lnTo>
                    <a:lnTo>
                      <a:pt x="517645" y="435519"/>
                    </a:lnTo>
                    <a:lnTo>
                      <a:pt x="0" y="435519"/>
                    </a:lnTo>
                    <a:close/>
                  </a:path>
                </a:pathLst>
              </a:custGeom>
              <a:solidFill>
                <a:srgbClr val="FFFFFF"/>
              </a:solidFill>
              <a:ln w="891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CE9DEB59-3702-DD40-3983-3A3480C6C89E}"/>
                  </a:ext>
                </a:extLst>
              </p:cNvPr>
              <p:cNvSpPr/>
              <p:nvPr/>
            </p:nvSpPr>
            <p:spPr>
              <a:xfrm>
                <a:off x="7225680" y="3866373"/>
                <a:ext cx="526752" cy="445284"/>
              </a:xfrm>
              <a:custGeom>
                <a:avLst/>
                <a:gdLst>
                  <a:gd name="connsiteX0" fmla="*/ 522288 w 526752"/>
                  <a:gd name="connsiteY0" fmla="*/ 445284 h 445284"/>
                  <a:gd name="connsiteX1" fmla="*/ 4464 w 526752"/>
                  <a:gd name="connsiteY1" fmla="*/ 445284 h 445284"/>
                  <a:gd name="connsiteX2" fmla="*/ 0 w 526752"/>
                  <a:gd name="connsiteY2" fmla="*/ 440402 h 445284"/>
                  <a:gd name="connsiteX3" fmla="*/ 0 w 526752"/>
                  <a:gd name="connsiteY3" fmla="*/ 4883 h 445284"/>
                  <a:gd name="connsiteX4" fmla="*/ 4464 w 526752"/>
                  <a:gd name="connsiteY4" fmla="*/ 0 h 445284"/>
                  <a:gd name="connsiteX5" fmla="*/ 522288 w 526752"/>
                  <a:gd name="connsiteY5" fmla="*/ 0 h 445284"/>
                  <a:gd name="connsiteX6" fmla="*/ 526752 w 526752"/>
                  <a:gd name="connsiteY6" fmla="*/ 4883 h 445284"/>
                  <a:gd name="connsiteX7" fmla="*/ 526752 w 526752"/>
                  <a:gd name="connsiteY7" fmla="*/ 440402 h 445284"/>
                  <a:gd name="connsiteX8" fmla="*/ 522288 w 526752"/>
                  <a:gd name="connsiteY8" fmla="*/ 445284 h 445284"/>
                  <a:gd name="connsiteX9" fmla="*/ 9107 w 526752"/>
                  <a:gd name="connsiteY9" fmla="*/ 435519 h 445284"/>
                  <a:gd name="connsiteX10" fmla="*/ 518002 w 526752"/>
                  <a:gd name="connsiteY10" fmla="*/ 435519 h 445284"/>
                  <a:gd name="connsiteX11" fmla="*/ 518002 w 526752"/>
                  <a:gd name="connsiteY11" fmla="*/ 9765 h 445284"/>
                  <a:gd name="connsiteX12" fmla="*/ 9107 w 526752"/>
                  <a:gd name="connsiteY12" fmla="*/ 9765 h 44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752" h="445284">
                    <a:moveTo>
                      <a:pt x="522288" y="445284"/>
                    </a:moveTo>
                    <a:lnTo>
                      <a:pt x="4464" y="445284"/>
                    </a:lnTo>
                    <a:cubicBezTo>
                      <a:pt x="2018" y="445235"/>
                      <a:pt x="45" y="443077"/>
                      <a:pt x="0" y="440402"/>
                    </a:cubicBezTo>
                    <a:lnTo>
                      <a:pt x="0" y="4883"/>
                    </a:lnTo>
                    <a:cubicBezTo>
                      <a:pt x="0" y="2187"/>
                      <a:pt x="2000" y="0"/>
                      <a:pt x="4464" y="0"/>
                    </a:cubicBezTo>
                    <a:lnTo>
                      <a:pt x="522288" y="0"/>
                    </a:lnTo>
                    <a:cubicBezTo>
                      <a:pt x="524752" y="0"/>
                      <a:pt x="526752" y="2187"/>
                      <a:pt x="526752" y="4883"/>
                    </a:cubicBezTo>
                    <a:lnTo>
                      <a:pt x="526752" y="440402"/>
                    </a:lnTo>
                    <a:cubicBezTo>
                      <a:pt x="526752" y="443097"/>
                      <a:pt x="524752" y="445284"/>
                      <a:pt x="522288" y="445284"/>
                    </a:cubicBezTo>
                    <a:close/>
                    <a:moveTo>
                      <a:pt x="9107" y="435519"/>
                    </a:moveTo>
                    <a:lnTo>
                      <a:pt x="518002" y="435519"/>
                    </a:lnTo>
                    <a:lnTo>
                      <a:pt x="518002" y="9765"/>
                    </a:lnTo>
                    <a:lnTo>
                      <a:pt x="9107" y="9765"/>
                    </a:lnTo>
                    <a:close/>
                  </a:path>
                </a:pathLst>
              </a:custGeom>
              <a:solidFill>
                <a:srgbClr val="263238"/>
              </a:solidFill>
              <a:ln w="891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143B02DF-04EC-64C8-C5FF-180BDAFF7C11}"/>
                  </a:ext>
                </a:extLst>
              </p:cNvPr>
              <p:cNvSpPr/>
              <p:nvPr/>
            </p:nvSpPr>
            <p:spPr>
              <a:xfrm>
                <a:off x="7261659" y="3905434"/>
                <a:ext cx="455417" cy="367066"/>
              </a:xfrm>
              <a:custGeom>
                <a:avLst/>
                <a:gdLst>
                  <a:gd name="connsiteX0" fmla="*/ 0 w 455417"/>
                  <a:gd name="connsiteY0" fmla="*/ 0 h 367066"/>
                  <a:gd name="connsiteX1" fmla="*/ 455417 w 455417"/>
                  <a:gd name="connsiteY1" fmla="*/ 0 h 367066"/>
                  <a:gd name="connsiteX2" fmla="*/ 455417 w 455417"/>
                  <a:gd name="connsiteY2" fmla="*/ 367066 h 367066"/>
                  <a:gd name="connsiteX3" fmla="*/ 0 w 455417"/>
                  <a:gd name="connsiteY3" fmla="*/ 367066 h 367066"/>
                </a:gdLst>
                <a:ahLst/>
                <a:cxnLst>
                  <a:cxn ang="0">
                    <a:pos x="connsiteX0" y="connsiteY0"/>
                  </a:cxn>
                  <a:cxn ang="0">
                    <a:pos x="connsiteX1" y="connsiteY1"/>
                  </a:cxn>
                  <a:cxn ang="0">
                    <a:pos x="connsiteX2" y="connsiteY2"/>
                  </a:cxn>
                  <a:cxn ang="0">
                    <a:pos x="connsiteX3" y="connsiteY3"/>
                  </a:cxn>
                </a:cxnLst>
                <a:rect l="l" t="t" r="r" b="b"/>
                <a:pathLst>
                  <a:path w="455417" h="367066">
                    <a:moveTo>
                      <a:pt x="0" y="0"/>
                    </a:moveTo>
                    <a:lnTo>
                      <a:pt x="455417" y="0"/>
                    </a:lnTo>
                    <a:lnTo>
                      <a:pt x="455417" y="367066"/>
                    </a:lnTo>
                    <a:lnTo>
                      <a:pt x="0" y="367066"/>
                    </a:lnTo>
                    <a:close/>
                  </a:path>
                </a:pathLst>
              </a:custGeom>
              <a:solidFill>
                <a:schemeClr val="accent1"/>
              </a:solidFill>
              <a:ln w="891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D0A74888-B756-962C-4A58-6163A341B6F3}"/>
                  </a:ext>
                </a:extLst>
              </p:cNvPr>
              <p:cNvSpPr/>
              <p:nvPr/>
            </p:nvSpPr>
            <p:spPr>
              <a:xfrm>
                <a:off x="7257195" y="3900551"/>
                <a:ext cx="464256" cy="376831"/>
              </a:xfrm>
              <a:custGeom>
                <a:avLst/>
                <a:gdLst>
                  <a:gd name="connsiteX0" fmla="*/ 459792 w 464256"/>
                  <a:gd name="connsiteY0" fmla="*/ 376831 h 376831"/>
                  <a:gd name="connsiteX1" fmla="*/ 4464 w 464256"/>
                  <a:gd name="connsiteY1" fmla="*/ 376831 h 376831"/>
                  <a:gd name="connsiteX2" fmla="*/ 0 w 464256"/>
                  <a:gd name="connsiteY2" fmla="*/ 371949 h 376831"/>
                  <a:gd name="connsiteX3" fmla="*/ 0 w 464256"/>
                  <a:gd name="connsiteY3" fmla="*/ 4883 h 376831"/>
                  <a:gd name="connsiteX4" fmla="*/ 4464 w 464256"/>
                  <a:gd name="connsiteY4" fmla="*/ 0 h 376831"/>
                  <a:gd name="connsiteX5" fmla="*/ 459792 w 464256"/>
                  <a:gd name="connsiteY5" fmla="*/ 0 h 376831"/>
                  <a:gd name="connsiteX6" fmla="*/ 464256 w 464256"/>
                  <a:gd name="connsiteY6" fmla="*/ 4883 h 376831"/>
                  <a:gd name="connsiteX7" fmla="*/ 464256 w 464256"/>
                  <a:gd name="connsiteY7" fmla="*/ 371949 h 376831"/>
                  <a:gd name="connsiteX8" fmla="*/ 459792 w 464256"/>
                  <a:gd name="connsiteY8" fmla="*/ 376831 h 376831"/>
                  <a:gd name="connsiteX9" fmla="*/ 8928 w 464256"/>
                  <a:gd name="connsiteY9" fmla="*/ 367066 h 376831"/>
                  <a:gd name="connsiteX10" fmla="*/ 455328 w 464256"/>
                  <a:gd name="connsiteY10" fmla="*/ 367066 h 376831"/>
                  <a:gd name="connsiteX11" fmla="*/ 455328 w 464256"/>
                  <a:gd name="connsiteY11" fmla="*/ 9765 h 376831"/>
                  <a:gd name="connsiteX12" fmla="*/ 8660 w 464256"/>
                  <a:gd name="connsiteY12" fmla="*/ 9765 h 37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4256" h="376831">
                    <a:moveTo>
                      <a:pt x="459792" y="376831"/>
                    </a:moveTo>
                    <a:lnTo>
                      <a:pt x="4464" y="376831"/>
                    </a:lnTo>
                    <a:cubicBezTo>
                      <a:pt x="2000" y="376831"/>
                      <a:pt x="0" y="374644"/>
                      <a:pt x="0" y="371949"/>
                    </a:cubicBezTo>
                    <a:lnTo>
                      <a:pt x="0" y="4883"/>
                    </a:lnTo>
                    <a:cubicBezTo>
                      <a:pt x="0" y="2187"/>
                      <a:pt x="2000" y="0"/>
                      <a:pt x="4464" y="0"/>
                    </a:cubicBezTo>
                    <a:lnTo>
                      <a:pt x="459792" y="0"/>
                    </a:lnTo>
                    <a:cubicBezTo>
                      <a:pt x="462256" y="0"/>
                      <a:pt x="464256" y="2187"/>
                      <a:pt x="464256" y="4883"/>
                    </a:cubicBezTo>
                    <a:lnTo>
                      <a:pt x="464256" y="371949"/>
                    </a:lnTo>
                    <a:cubicBezTo>
                      <a:pt x="464256" y="374644"/>
                      <a:pt x="462256" y="376831"/>
                      <a:pt x="459792" y="376831"/>
                    </a:cubicBezTo>
                    <a:close/>
                    <a:moveTo>
                      <a:pt x="8928" y="367066"/>
                    </a:moveTo>
                    <a:lnTo>
                      <a:pt x="455328" y="367066"/>
                    </a:lnTo>
                    <a:lnTo>
                      <a:pt x="455328"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310BB949-B5A6-470D-A53E-552E9FBEF1E0}"/>
                  </a:ext>
                </a:extLst>
              </p:cNvPr>
              <p:cNvSpPr/>
              <p:nvPr/>
            </p:nvSpPr>
            <p:spPr>
              <a:xfrm>
                <a:off x="7261659" y="3905434"/>
                <a:ext cx="455417" cy="61128"/>
              </a:xfrm>
              <a:custGeom>
                <a:avLst/>
                <a:gdLst>
                  <a:gd name="connsiteX0" fmla="*/ 0 w 455417"/>
                  <a:gd name="connsiteY0" fmla="*/ 0 h 61128"/>
                  <a:gd name="connsiteX1" fmla="*/ 455417 w 455417"/>
                  <a:gd name="connsiteY1" fmla="*/ 0 h 61128"/>
                  <a:gd name="connsiteX2" fmla="*/ 455417 w 455417"/>
                  <a:gd name="connsiteY2" fmla="*/ 61129 h 61128"/>
                  <a:gd name="connsiteX3" fmla="*/ 0 w 455417"/>
                  <a:gd name="connsiteY3" fmla="*/ 61129 h 61128"/>
                </a:gdLst>
                <a:ahLst/>
                <a:cxnLst>
                  <a:cxn ang="0">
                    <a:pos x="connsiteX0" y="connsiteY0"/>
                  </a:cxn>
                  <a:cxn ang="0">
                    <a:pos x="connsiteX1" y="connsiteY1"/>
                  </a:cxn>
                  <a:cxn ang="0">
                    <a:pos x="connsiteX2" y="connsiteY2"/>
                  </a:cxn>
                  <a:cxn ang="0">
                    <a:pos x="connsiteX3" y="connsiteY3"/>
                  </a:cxn>
                </a:cxnLst>
                <a:rect l="l" t="t" r="r" b="b"/>
                <a:pathLst>
                  <a:path w="455417" h="61128">
                    <a:moveTo>
                      <a:pt x="0" y="0"/>
                    </a:moveTo>
                    <a:lnTo>
                      <a:pt x="455417" y="0"/>
                    </a:lnTo>
                    <a:lnTo>
                      <a:pt x="455417" y="61129"/>
                    </a:lnTo>
                    <a:lnTo>
                      <a:pt x="0" y="61129"/>
                    </a:lnTo>
                    <a:close/>
                  </a:path>
                </a:pathLst>
              </a:custGeom>
              <a:solidFill>
                <a:schemeClr val="accent1"/>
              </a:solidFill>
              <a:ln w="891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09D9A1A0-F4A0-5B5D-8625-1CE970B2AE16}"/>
                  </a:ext>
                </a:extLst>
              </p:cNvPr>
              <p:cNvSpPr/>
              <p:nvPr/>
            </p:nvSpPr>
            <p:spPr>
              <a:xfrm>
                <a:off x="7257195" y="3900551"/>
                <a:ext cx="464270" cy="70991"/>
              </a:xfrm>
              <a:custGeom>
                <a:avLst/>
                <a:gdLst>
                  <a:gd name="connsiteX0" fmla="*/ 459792 w 464270"/>
                  <a:gd name="connsiteY0" fmla="*/ 70992 h 70991"/>
                  <a:gd name="connsiteX1" fmla="*/ 4464 w 464270"/>
                  <a:gd name="connsiteY1" fmla="*/ 70992 h 70991"/>
                  <a:gd name="connsiteX2" fmla="*/ 0 w 464270"/>
                  <a:gd name="connsiteY2" fmla="*/ 66109 h 70991"/>
                  <a:gd name="connsiteX3" fmla="*/ 0 w 464270"/>
                  <a:gd name="connsiteY3" fmla="*/ 4883 h 70991"/>
                  <a:gd name="connsiteX4" fmla="*/ 4464 w 464270"/>
                  <a:gd name="connsiteY4" fmla="*/ 0 h 70991"/>
                  <a:gd name="connsiteX5" fmla="*/ 459792 w 464270"/>
                  <a:gd name="connsiteY5" fmla="*/ 0 h 70991"/>
                  <a:gd name="connsiteX6" fmla="*/ 464256 w 464270"/>
                  <a:gd name="connsiteY6" fmla="*/ 4883 h 70991"/>
                  <a:gd name="connsiteX7" fmla="*/ 464256 w 464270"/>
                  <a:gd name="connsiteY7" fmla="*/ 65719 h 70991"/>
                  <a:gd name="connsiteX8" fmla="*/ 460167 w 464270"/>
                  <a:gd name="connsiteY8" fmla="*/ 70972 h 70991"/>
                  <a:gd name="connsiteX9" fmla="*/ 459792 w 464270"/>
                  <a:gd name="connsiteY9" fmla="*/ 70992 h 70991"/>
                  <a:gd name="connsiteX10" fmla="*/ 8928 w 464270"/>
                  <a:gd name="connsiteY10" fmla="*/ 61227 h 70991"/>
                  <a:gd name="connsiteX11" fmla="*/ 455328 w 464270"/>
                  <a:gd name="connsiteY11" fmla="*/ 61227 h 70991"/>
                  <a:gd name="connsiteX12" fmla="*/ 455328 w 464270"/>
                  <a:gd name="connsiteY12" fmla="*/ 9765 h 70991"/>
                  <a:gd name="connsiteX13" fmla="*/ 8660 w 464270"/>
                  <a:gd name="connsiteY13" fmla="*/ 9765 h 70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70" h="70991">
                    <a:moveTo>
                      <a:pt x="459792" y="70992"/>
                    </a:moveTo>
                    <a:lnTo>
                      <a:pt x="4464" y="70992"/>
                    </a:lnTo>
                    <a:cubicBezTo>
                      <a:pt x="2000" y="70992"/>
                      <a:pt x="0" y="68804"/>
                      <a:pt x="0" y="66109"/>
                    </a:cubicBezTo>
                    <a:lnTo>
                      <a:pt x="0" y="4883"/>
                    </a:lnTo>
                    <a:cubicBezTo>
                      <a:pt x="0" y="2187"/>
                      <a:pt x="2000" y="0"/>
                      <a:pt x="4464" y="0"/>
                    </a:cubicBezTo>
                    <a:lnTo>
                      <a:pt x="459792" y="0"/>
                    </a:lnTo>
                    <a:cubicBezTo>
                      <a:pt x="462256" y="0"/>
                      <a:pt x="464256" y="2187"/>
                      <a:pt x="464256" y="4883"/>
                    </a:cubicBezTo>
                    <a:lnTo>
                      <a:pt x="464256" y="65719"/>
                    </a:lnTo>
                    <a:cubicBezTo>
                      <a:pt x="464452" y="68404"/>
                      <a:pt x="462622" y="70757"/>
                      <a:pt x="460167" y="70972"/>
                    </a:cubicBezTo>
                    <a:cubicBezTo>
                      <a:pt x="460042" y="70982"/>
                      <a:pt x="459917" y="70992"/>
                      <a:pt x="459792" y="70992"/>
                    </a:cubicBezTo>
                    <a:close/>
                    <a:moveTo>
                      <a:pt x="8928" y="61227"/>
                    </a:moveTo>
                    <a:lnTo>
                      <a:pt x="455328" y="61227"/>
                    </a:lnTo>
                    <a:lnTo>
                      <a:pt x="455328" y="9765"/>
                    </a:lnTo>
                    <a:lnTo>
                      <a:pt x="8660" y="9765"/>
                    </a:lnTo>
                    <a:close/>
                  </a:path>
                </a:pathLst>
              </a:custGeom>
              <a:solidFill>
                <a:srgbClr val="263238"/>
              </a:solidFill>
              <a:ln w="891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8ABA9F34-0518-69F8-914A-DFAABE789162}"/>
                  </a:ext>
                </a:extLst>
              </p:cNvPr>
              <p:cNvSpPr/>
              <p:nvPr/>
            </p:nvSpPr>
            <p:spPr>
              <a:xfrm>
                <a:off x="7607084" y="3967637"/>
                <a:ext cx="8928" cy="309550"/>
              </a:xfrm>
              <a:custGeom>
                <a:avLst/>
                <a:gdLst>
                  <a:gd name="connsiteX0" fmla="*/ 4464 w 8928"/>
                  <a:gd name="connsiteY0" fmla="*/ 309550 h 309550"/>
                  <a:gd name="connsiteX1" fmla="*/ 0 w 8928"/>
                  <a:gd name="connsiteY1" fmla="*/ 304668 h 309550"/>
                  <a:gd name="connsiteX2" fmla="*/ 0 w 8928"/>
                  <a:gd name="connsiteY2" fmla="*/ 4883 h 309550"/>
                  <a:gd name="connsiteX3" fmla="*/ 4464 w 8928"/>
                  <a:gd name="connsiteY3" fmla="*/ 0 h 309550"/>
                  <a:gd name="connsiteX4" fmla="*/ 8928 w 8928"/>
                  <a:gd name="connsiteY4" fmla="*/ 4883 h 309550"/>
                  <a:gd name="connsiteX5" fmla="*/ 8928 w 8928"/>
                  <a:gd name="connsiteY5" fmla="*/ 304668 h 309550"/>
                  <a:gd name="connsiteX6" fmla="*/ 4464 w 8928"/>
                  <a:gd name="connsiteY6" fmla="*/ 309550 h 3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 h="309550">
                    <a:moveTo>
                      <a:pt x="4464" y="309550"/>
                    </a:moveTo>
                    <a:cubicBezTo>
                      <a:pt x="2000" y="309550"/>
                      <a:pt x="0" y="307363"/>
                      <a:pt x="0" y="304668"/>
                    </a:cubicBezTo>
                    <a:lnTo>
                      <a:pt x="0" y="4883"/>
                    </a:lnTo>
                    <a:cubicBezTo>
                      <a:pt x="0" y="2187"/>
                      <a:pt x="2000" y="0"/>
                      <a:pt x="4464" y="0"/>
                    </a:cubicBezTo>
                    <a:cubicBezTo>
                      <a:pt x="6928" y="0"/>
                      <a:pt x="8928" y="2187"/>
                      <a:pt x="8928" y="4883"/>
                    </a:cubicBezTo>
                    <a:lnTo>
                      <a:pt x="8928" y="304668"/>
                    </a:lnTo>
                    <a:cubicBezTo>
                      <a:pt x="8928" y="307363"/>
                      <a:pt x="6928" y="309550"/>
                      <a:pt x="4464" y="309550"/>
                    </a:cubicBezTo>
                    <a:close/>
                  </a:path>
                </a:pathLst>
              </a:custGeom>
              <a:solidFill>
                <a:srgbClr val="263238"/>
              </a:solidFill>
              <a:ln w="891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636B64B0-041C-3DB7-A5D4-C1B703E1273F}"/>
                  </a:ext>
                </a:extLst>
              </p:cNvPr>
              <p:cNvSpPr/>
              <p:nvPr/>
            </p:nvSpPr>
            <p:spPr>
              <a:xfrm>
                <a:off x="6932573" y="4399250"/>
                <a:ext cx="417830" cy="23143"/>
              </a:xfrm>
              <a:custGeom>
                <a:avLst/>
                <a:gdLst>
                  <a:gd name="connsiteX0" fmla="*/ 0 w 417830"/>
                  <a:gd name="connsiteY0" fmla="*/ 0 h 23143"/>
                  <a:gd name="connsiteX1" fmla="*/ 417830 w 417830"/>
                  <a:gd name="connsiteY1" fmla="*/ 0 h 23143"/>
                  <a:gd name="connsiteX2" fmla="*/ 417830 w 417830"/>
                  <a:gd name="connsiteY2" fmla="*/ 23143 h 23143"/>
                  <a:gd name="connsiteX3" fmla="*/ 0 w 417830"/>
                  <a:gd name="connsiteY3" fmla="*/ 23143 h 23143"/>
                </a:gdLst>
                <a:ahLst/>
                <a:cxnLst>
                  <a:cxn ang="0">
                    <a:pos x="connsiteX0" y="connsiteY0"/>
                  </a:cxn>
                  <a:cxn ang="0">
                    <a:pos x="connsiteX1" y="connsiteY1"/>
                  </a:cxn>
                  <a:cxn ang="0">
                    <a:pos x="connsiteX2" y="connsiteY2"/>
                  </a:cxn>
                  <a:cxn ang="0">
                    <a:pos x="connsiteX3" y="connsiteY3"/>
                  </a:cxn>
                </a:cxnLst>
                <a:rect l="l" t="t" r="r" b="b"/>
                <a:pathLst>
                  <a:path w="417830" h="23143">
                    <a:moveTo>
                      <a:pt x="0" y="0"/>
                    </a:moveTo>
                    <a:lnTo>
                      <a:pt x="417830" y="0"/>
                    </a:lnTo>
                    <a:lnTo>
                      <a:pt x="417830" y="23143"/>
                    </a:lnTo>
                    <a:lnTo>
                      <a:pt x="0" y="23143"/>
                    </a:lnTo>
                    <a:close/>
                  </a:path>
                </a:pathLst>
              </a:custGeom>
              <a:solidFill>
                <a:srgbClr val="FFFFFF"/>
              </a:solidFill>
              <a:ln w="891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B8B45591-8D41-0B2E-23AC-0BBE3B158564}"/>
                  </a:ext>
                </a:extLst>
              </p:cNvPr>
              <p:cNvSpPr/>
              <p:nvPr/>
            </p:nvSpPr>
            <p:spPr>
              <a:xfrm>
                <a:off x="6928109" y="4394367"/>
                <a:ext cx="426669" cy="32908"/>
              </a:xfrm>
              <a:custGeom>
                <a:avLst/>
                <a:gdLst>
                  <a:gd name="connsiteX0" fmla="*/ 422205 w 426669"/>
                  <a:gd name="connsiteY0" fmla="*/ 32908 h 32908"/>
                  <a:gd name="connsiteX1" fmla="*/ 4464 w 426669"/>
                  <a:gd name="connsiteY1" fmla="*/ 32908 h 32908"/>
                  <a:gd name="connsiteX2" fmla="*/ 0 w 426669"/>
                  <a:gd name="connsiteY2" fmla="*/ 28026 h 32908"/>
                  <a:gd name="connsiteX3" fmla="*/ 0 w 426669"/>
                  <a:gd name="connsiteY3" fmla="*/ 4883 h 32908"/>
                  <a:gd name="connsiteX4" fmla="*/ 4464 w 426669"/>
                  <a:gd name="connsiteY4" fmla="*/ 0 h 32908"/>
                  <a:gd name="connsiteX5" fmla="*/ 422205 w 426669"/>
                  <a:gd name="connsiteY5" fmla="*/ 0 h 32908"/>
                  <a:gd name="connsiteX6" fmla="*/ 426669 w 426669"/>
                  <a:gd name="connsiteY6" fmla="*/ 4883 h 32908"/>
                  <a:gd name="connsiteX7" fmla="*/ 426669 w 426669"/>
                  <a:gd name="connsiteY7" fmla="*/ 28026 h 32908"/>
                  <a:gd name="connsiteX8" fmla="*/ 422205 w 426669"/>
                  <a:gd name="connsiteY8" fmla="*/ 32908 h 32908"/>
                  <a:gd name="connsiteX9" fmla="*/ 8928 w 426669"/>
                  <a:gd name="connsiteY9" fmla="*/ 23143 h 32908"/>
                  <a:gd name="connsiteX10" fmla="*/ 418098 w 426669"/>
                  <a:gd name="connsiteY10" fmla="*/ 23143 h 32908"/>
                  <a:gd name="connsiteX11" fmla="*/ 418098 w 426669"/>
                  <a:gd name="connsiteY11" fmla="*/ 9765 h 32908"/>
                  <a:gd name="connsiteX12" fmla="*/ 8928 w 426669"/>
                  <a:gd name="connsiteY12" fmla="*/ 9765 h 3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669" h="32908">
                    <a:moveTo>
                      <a:pt x="422205" y="32908"/>
                    </a:moveTo>
                    <a:lnTo>
                      <a:pt x="4464" y="32908"/>
                    </a:lnTo>
                    <a:cubicBezTo>
                      <a:pt x="2000" y="32908"/>
                      <a:pt x="0" y="30721"/>
                      <a:pt x="0" y="28026"/>
                    </a:cubicBezTo>
                    <a:lnTo>
                      <a:pt x="0" y="4883"/>
                    </a:lnTo>
                    <a:cubicBezTo>
                      <a:pt x="0" y="2187"/>
                      <a:pt x="2000" y="0"/>
                      <a:pt x="4464" y="0"/>
                    </a:cubicBezTo>
                    <a:lnTo>
                      <a:pt x="422205" y="0"/>
                    </a:lnTo>
                    <a:cubicBezTo>
                      <a:pt x="424669" y="0"/>
                      <a:pt x="426669" y="2187"/>
                      <a:pt x="426669" y="4883"/>
                    </a:cubicBezTo>
                    <a:lnTo>
                      <a:pt x="426669" y="28026"/>
                    </a:lnTo>
                    <a:cubicBezTo>
                      <a:pt x="426669" y="30721"/>
                      <a:pt x="424669" y="32908"/>
                      <a:pt x="422205" y="32908"/>
                    </a:cubicBezTo>
                    <a:close/>
                    <a:moveTo>
                      <a:pt x="8928" y="23143"/>
                    </a:moveTo>
                    <a:lnTo>
                      <a:pt x="418098" y="23143"/>
                    </a:lnTo>
                    <a:lnTo>
                      <a:pt x="41809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6A4B1F41-A6BC-6F38-B086-D4E52DBC1005}"/>
                  </a:ext>
                </a:extLst>
              </p:cNvPr>
              <p:cNvSpPr/>
              <p:nvPr/>
            </p:nvSpPr>
            <p:spPr>
              <a:xfrm>
                <a:off x="7373438" y="4407941"/>
                <a:ext cx="190970" cy="14452"/>
              </a:xfrm>
              <a:custGeom>
                <a:avLst/>
                <a:gdLst>
                  <a:gd name="connsiteX0" fmla="*/ 184988 w 190970"/>
                  <a:gd name="connsiteY0" fmla="*/ 0 h 14452"/>
                  <a:gd name="connsiteX1" fmla="*/ 0 w 190970"/>
                  <a:gd name="connsiteY1" fmla="*/ 0 h 14452"/>
                  <a:gd name="connsiteX2" fmla="*/ 0 w 190970"/>
                  <a:gd name="connsiteY2" fmla="*/ 14452 h 14452"/>
                  <a:gd name="connsiteX3" fmla="*/ 190970 w 190970"/>
                  <a:gd name="connsiteY3" fmla="*/ 14452 h 14452"/>
                  <a:gd name="connsiteX4" fmla="*/ 184988 w 190970"/>
                  <a:gd name="connsiteY4" fmla="*/ 0 h 14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70" h="14452">
                    <a:moveTo>
                      <a:pt x="184988" y="0"/>
                    </a:moveTo>
                    <a:lnTo>
                      <a:pt x="0" y="0"/>
                    </a:lnTo>
                    <a:lnTo>
                      <a:pt x="0" y="14452"/>
                    </a:lnTo>
                    <a:lnTo>
                      <a:pt x="190970" y="14452"/>
                    </a:lnTo>
                    <a:lnTo>
                      <a:pt x="184988" y="0"/>
                    </a:lnTo>
                    <a:close/>
                  </a:path>
                </a:pathLst>
              </a:custGeom>
              <a:solidFill>
                <a:srgbClr val="C7C7C7"/>
              </a:solidFill>
              <a:ln w="891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16CB2170-4000-3217-6ED6-2162EACDD4FA}"/>
                  </a:ext>
                </a:extLst>
              </p:cNvPr>
              <p:cNvSpPr/>
              <p:nvPr/>
            </p:nvSpPr>
            <p:spPr>
              <a:xfrm>
                <a:off x="7368974" y="4403058"/>
                <a:ext cx="199964" cy="24217"/>
              </a:xfrm>
              <a:custGeom>
                <a:avLst/>
                <a:gdLst>
                  <a:gd name="connsiteX0" fmla="*/ 195523 w 199964"/>
                  <a:gd name="connsiteY0" fmla="*/ 24217 h 24217"/>
                  <a:gd name="connsiteX1" fmla="*/ 4464 w 199964"/>
                  <a:gd name="connsiteY1" fmla="*/ 24217 h 24217"/>
                  <a:gd name="connsiteX2" fmla="*/ 0 w 199964"/>
                  <a:gd name="connsiteY2" fmla="*/ 19335 h 24217"/>
                  <a:gd name="connsiteX3" fmla="*/ 0 w 199964"/>
                  <a:gd name="connsiteY3" fmla="*/ 4883 h 24217"/>
                  <a:gd name="connsiteX4" fmla="*/ 4464 w 199964"/>
                  <a:gd name="connsiteY4" fmla="*/ 0 h 24217"/>
                  <a:gd name="connsiteX5" fmla="*/ 189452 w 199964"/>
                  <a:gd name="connsiteY5" fmla="*/ 0 h 24217"/>
                  <a:gd name="connsiteX6" fmla="*/ 193470 w 199964"/>
                  <a:gd name="connsiteY6" fmla="*/ 2832 h 24217"/>
                  <a:gd name="connsiteX7" fmla="*/ 199541 w 199964"/>
                  <a:gd name="connsiteY7" fmla="*/ 17382 h 24217"/>
                  <a:gd name="connsiteX8" fmla="*/ 197461 w 199964"/>
                  <a:gd name="connsiteY8" fmla="*/ 23758 h 24217"/>
                  <a:gd name="connsiteX9" fmla="*/ 195523 w 199964"/>
                  <a:gd name="connsiteY9" fmla="*/ 24217 h 24217"/>
                  <a:gd name="connsiteX10" fmla="*/ 8928 w 199964"/>
                  <a:gd name="connsiteY10" fmla="*/ 14452 h 24217"/>
                  <a:gd name="connsiteX11" fmla="*/ 188560 w 199964"/>
                  <a:gd name="connsiteY11" fmla="*/ 14452 h 24217"/>
                  <a:gd name="connsiteX12" fmla="*/ 186595 w 199964"/>
                  <a:gd name="connsiteY12" fmla="*/ 9765 h 24217"/>
                  <a:gd name="connsiteX13" fmla="*/ 8928 w 199964"/>
                  <a:gd name="connsiteY13" fmla="*/ 9765 h 2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64" h="24217">
                    <a:moveTo>
                      <a:pt x="195523" y="24217"/>
                    </a:moveTo>
                    <a:lnTo>
                      <a:pt x="4464" y="24217"/>
                    </a:lnTo>
                    <a:cubicBezTo>
                      <a:pt x="2000" y="24217"/>
                      <a:pt x="0" y="22030"/>
                      <a:pt x="0" y="19335"/>
                    </a:cubicBezTo>
                    <a:lnTo>
                      <a:pt x="0" y="4883"/>
                    </a:lnTo>
                    <a:cubicBezTo>
                      <a:pt x="45" y="2207"/>
                      <a:pt x="2018" y="49"/>
                      <a:pt x="4464" y="0"/>
                    </a:cubicBezTo>
                    <a:lnTo>
                      <a:pt x="189452" y="0"/>
                    </a:lnTo>
                    <a:cubicBezTo>
                      <a:pt x="191175" y="39"/>
                      <a:pt x="192729" y="1133"/>
                      <a:pt x="193470" y="2832"/>
                    </a:cubicBezTo>
                    <a:lnTo>
                      <a:pt x="199541" y="17382"/>
                    </a:lnTo>
                    <a:cubicBezTo>
                      <a:pt x="200576" y="19774"/>
                      <a:pt x="199648" y="22625"/>
                      <a:pt x="197461" y="23758"/>
                    </a:cubicBezTo>
                    <a:cubicBezTo>
                      <a:pt x="196854" y="24071"/>
                      <a:pt x="196193" y="24227"/>
                      <a:pt x="195523" y="24217"/>
                    </a:cubicBezTo>
                    <a:close/>
                    <a:moveTo>
                      <a:pt x="8928" y="14452"/>
                    </a:moveTo>
                    <a:lnTo>
                      <a:pt x="188560" y="14452"/>
                    </a:lnTo>
                    <a:lnTo>
                      <a:pt x="186595"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D356F29F-23EE-6B8B-4C96-B11F1D73FDC1}"/>
                  </a:ext>
                </a:extLst>
              </p:cNvPr>
              <p:cNvSpPr/>
              <p:nvPr/>
            </p:nvSpPr>
            <p:spPr>
              <a:xfrm>
                <a:off x="7508340" y="4365191"/>
                <a:ext cx="151061" cy="54662"/>
              </a:xfrm>
              <a:custGeom>
                <a:avLst/>
                <a:gdLst>
                  <a:gd name="connsiteX0" fmla="*/ 111511 w 151061"/>
                  <a:gd name="connsiteY0" fmla="*/ 20973 h 54662"/>
                  <a:gd name="connsiteX1" fmla="*/ 151062 w 151061"/>
                  <a:gd name="connsiteY1" fmla="*/ 54663 h 54662"/>
                  <a:gd name="connsiteX2" fmla="*/ 0 w 151061"/>
                  <a:gd name="connsiteY2" fmla="*/ 54663 h 54662"/>
                  <a:gd name="connsiteX3" fmla="*/ 28391 w 151061"/>
                  <a:gd name="connsiteY3" fmla="*/ 3396 h 54662"/>
                  <a:gd name="connsiteX4" fmla="*/ 111511 w 151061"/>
                  <a:gd name="connsiteY4" fmla="*/ 20973 h 54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61" h="54662">
                    <a:moveTo>
                      <a:pt x="111511" y="20973"/>
                    </a:moveTo>
                    <a:cubicBezTo>
                      <a:pt x="111511" y="20973"/>
                      <a:pt x="148205" y="34156"/>
                      <a:pt x="151062" y="54663"/>
                    </a:cubicBezTo>
                    <a:lnTo>
                      <a:pt x="0" y="54663"/>
                    </a:lnTo>
                    <a:cubicBezTo>
                      <a:pt x="0" y="54663"/>
                      <a:pt x="9642" y="13649"/>
                      <a:pt x="28391" y="3396"/>
                    </a:cubicBezTo>
                    <a:cubicBezTo>
                      <a:pt x="47140" y="-6857"/>
                      <a:pt x="104636" y="8181"/>
                      <a:pt x="111511" y="20973"/>
                    </a:cubicBezTo>
                    <a:close/>
                  </a:path>
                </a:pathLst>
              </a:custGeom>
              <a:solidFill>
                <a:srgbClr val="263238"/>
              </a:solidFill>
              <a:ln w="891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16574DD3-E95F-7ABA-71E4-C29944DBE646}"/>
                  </a:ext>
                </a:extLst>
              </p:cNvPr>
              <p:cNvSpPr/>
              <p:nvPr/>
            </p:nvSpPr>
            <p:spPr>
              <a:xfrm>
                <a:off x="7503901" y="4360934"/>
                <a:ext cx="159928" cy="64290"/>
              </a:xfrm>
              <a:custGeom>
                <a:avLst/>
                <a:gdLst>
                  <a:gd name="connsiteX0" fmla="*/ 155501 w 159928"/>
                  <a:gd name="connsiteY0" fmla="*/ 64291 h 64290"/>
                  <a:gd name="connsiteX1" fmla="*/ 4439 w 159928"/>
                  <a:gd name="connsiteY1" fmla="*/ 64291 h 64290"/>
                  <a:gd name="connsiteX2" fmla="*/ 957 w 159928"/>
                  <a:gd name="connsiteY2" fmla="*/ 62435 h 64290"/>
                  <a:gd name="connsiteX3" fmla="*/ 154 w 159928"/>
                  <a:gd name="connsiteY3" fmla="*/ 58139 h 64290"/>
                  <a:gd name="connsiteX4" fmla="*/ 30777 w 159928"/>
                  <a:gd name="connsiteY4" fmla="*/ 3845 h 64290"/>
                  <a:gd name="connsiteX5" fmla="*/ 118718 w 159928"/>
                  <a:gd name="connsiteY5" fmla="*/ 21618 h 64290"/>
                  <a:gd name="connsiteX6" fmla="*/ 159876 w 159928"/>
                  <a:gd name="connsiteY6" fmla="*/ 58627 h 64290"/>
                  <a:gd name="connsiteX7" fmla="*/ 158894 w 159928"/>
                  <a:gd name="connsiteY7" fmla="*/ 62533 h 64290"/>
                  <a:gd name="connsiteX8" fmla="*/ 155501 w 159928"/>
                  <a:gd name="connsiteY8" fmla="*/ 64291 h 64290"/>
                  <a:gd name="connsiteX9" fmla="*/ 10421 w 159928"/>
                  <a:gd name="connsiteY9" fmla="*/ 54526 h 64290"/>
                  <a:gd name="connsiteX10" fmla="*/ 149162 w 159928"/>
                  <a:gd name="connsiteY10" fmla="*/ 54526 h 64290"/>
                  <a:gd name="connsiteX11" fmla="*/ 114521 w 159928"/>
                  <a:gd name="connsiteY11" fmla="*/ 30406 h 64290"/>
                  <a:gd name="connsiteX12" fmla="*/ 112022 w 159928"/>
                  <a:gd name="connsiteY12" fmla="*/ 28160 h 64290"/>
                  <a:gd name="connsiteX13" fmla="*/ 34794 w 159928"/>
                  <a:gd name="connsiteY13" fmla="*/ 12536 h 64290"/>
                  <a:gd name="connsiteX14" fmla="*/ 10421 w 159928"/>
                  <a:gd name="connsiteY14" fmla="*/ 54526 h 6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928" h="64290">
                    <a:moveTo>
                      <a:pt x="155501" y="64291"/>
                    </a:moveTo>
                    <a:lnTo>
                      <a:pt x="4439" y="64291"/>
                    </a:lnTo>
                    <a:cubicBezTo>
                      <a:pt x="3082" y="64300"/>
                      <a:pt x="1788" y="63617"/>
                      <a:pt x="957" y="62435"/>
                    </a:cubicBezTo>
                    <a:cubicBezTo>
                      <a:pt x="82" y="61224"/>
                      <a:pt x="-212" y="59633"/>
                      <a:pt x="154" y="58139"/>
                    </a:cubicBezTo>
                    <a:cubicBezTo>
                      <a:pt x="154" y="56381"/>
                      <a:pt x="10510" y="14880"/>
                      <a:pt x="30777" y="3845"/>
                    </a:cubicBezTo>
                    <a:cubicBezTo>
                      <a:pt x="49704" y="-6506"/>
                      <a:pt x="107022" y="5603"/>
                      <a:pt x="118718" y="21618"/>
                    </a:cubicBezTo>
                    <a:cubicBezTo>
                      <a:pt x="126485" y="24645"/>
                      <a:pt x="157019" y="37535"/>
                      <a:pt x="159876" y="58627"/>
                    </a:cubicBezTo>
                    <a:cubicBezTo>
                      <a:pt x="160072" y="60023"/>
                      <a:pt x="159715" y="61439"/>
                      <a:pt x="158894" y="62533"/>
                    </a:cubicBezTo>
                    <a:cubicBezTo>
                      <a:pt x="158063" y="63646"/>
                      <a:pt x="156813" y="64291"/>
                      <a:pt x="155501" y="64291"/>
                    </a:cubicBezTo>
                    <a:close/>
                    <a:moveTo>
                      <a:pt x="10421" y="54526"/>
                    </a:moveTo>
                    <a:lnTo>
                      <a:pt x="149162" y="54526"/>
                    </a:lnTo>
                    <a:cubicBezTo>
                      <a:pt x="142645" y="42710"/>
                      <a:pt x="122378" y="33335"/>
                      <a:pt x="114521" y="30406"/>
                    </a:cubicBezTo>
                    <a:cubicBezTo>
                      <a:pt x="113459" y="30035"/>
                      <a:pt x="112566" y="29234"/>
                      <a:pt x="112022" y="28160"/>
                    </a:cubicBezTo>
                    <a:cubicBezTo>
                      <a:pt x="106665" y="17809"/>
                      <a:pt x="52472" y="2869"/>
                      <a:pt x="34794" y="12536"/>
                    </a:cubicBezTo>
                    <a:cubicBezTo>
                      <a:pt x="23009" y="18786"/>
                      <a:pt x="14349" y="41050"/>
                      <a:pt x="10421" y="54526"/>
                    </a:cubicBezTo>
                    <a:close/>
                  </a:path>
                </a:pathLst>
              </a:custGeom>
              <a:solidFill>
                <a:srgbClr val="263238"/>
              </a:solidFill>
              <a:ln w="891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CF5C6171-F018-23EB-4CC9-F65405802F93}"/>
                  </a:ext>
                </a:extLst>
              </p:cNvPr>
              <p:cNvSpPr/>
              <p:nvPr/>
            </p:nvSpPr>
            <p:spPr>
              <a:xfrm>
                <a:off x="7702256" y="4511742"/>
                <a:ext cx="105363" cy="1103549"/>
              </a:xfrm>
              <a:custGeom>
                <a:avLst/>
                <a:gdLst>
                  <a:gd name="connsiteX0" fmla="*/ 0 w 105363"/>
                  <a:gd name="connsiteY0" fmla="*/ 195 h 1103549"/>
                  <a:gd name="connsiteX1" fmla="*/ 84102 w 105363"/>
                  <a:gd name="connsiteY1" fmla="*/ 1093876 h 1103549"/>
                  <a:gd name="connsiteX2" fmla="*/ 96521 w 105363"/>
                  <a:gd name="connsiteY2" fmla="*/ 1103367 h 1103549"/>
                  <a:gd name="connsiteX3" fmla="*/ 105350 w 105363"/>
                  <a:gd name="connsiteY3" fmla="*/ 1091239 h 1103549"/>
                  <a:gd name="connsiteX4" fmla="*/ 48122 w 105363"/>
                  <a:gd name="connsiteY4" fmla="*/ 0 h 1103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3" h="1103549">
                    <a:moveTo>
                      <a:pt x="0" y="195"/>
                    </a:moveTo>
                    <a:lnTo>
                      <a:pt x="84102" y="1093876"/>
                    </a:lnTo>
                    <a:cubicBezTo>
                      <a:pt x="85137" y="1100252"/>
                      <a:pt x="90700" y="1104500"/>
                      <a:pt x="96521" y="1103367"/>
                    </a:cubicBezTo>
                    <a:cubicBezTo>
                      <a:pt x="101842" y="1102332"/>
                      <a:pt x="105618" y="1097137"/>
                      <a:pt x="105350" y="1091239"/>
                    </a:cubicBezTo>
                    <a:lnTo>
                      <a:pt x="48122" y="0"/>
                    </a:lnTo>
                    <a:close/>
                  </a:path>
                </a:pathLst>
              </a:custGeom>
              <a:solidFill>
                <a:srgbClr val="263238"/>
              </a:solidFill>
              <a:ln w="891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08B079DA-D24C-5B92-0797-FB5618305E59}"/>
                  </a:ext>
                </a:extLst>
              </p:cNvPr>
              <p:cNvSpPr/>
              <p:nvPr/>
            </p:nvSpPr>
            <p:spPr>
              <a:xfrm>
                <a:off x="7697501" y="4507446"/>
                <a:ext cx="114277" cy="1113590"/>
              </a:xfrm>
              <a:custGeom>
                <a:avLst/>
                <a:gdLst>
                  <a:gd name="connsiteX0" fmla="*/ 99570 w 114277"/>
                  <a:gd name="connsiteY0" fmla="*/ 1113503 h 1113590"/>
                  <a:gd name="connsiteX1" fmla="*/ 90642 w 114277"/>
                  <a:gd name="connsiteY1" fmla="*/ 1110671 h 1113590"/>
                  <a:gd name="connsiteX2" fmla="*/ 84036 w 114277"/>
                  <a:gd name="connsiteY2" fmla="*/ 1099051 h 1113590"/>
                  <a:gd name="connsiteX3" fmla="*/ 23 w 114277"/>
                  <a:gd name="connsiteY3" fmla="*/ 5371 h 1113590"/>
                  <a:gd name="connsiteX4" fmla="*/ 4014 w 114277"/>
                  <a:gd name="connsiteY4" fmla="*/ 19 h 1113590"/>
                  <a:gd name="connsiteX5" fmla="*/ 4398 w 114277"/>
                  <a:gd name="connsiteY5" fmla="*/ 0 h 1113590"/>
                  <a:gd name="connsiteX6" fmla="*/ 52520 w 114277"/>
                  <a:gd name="connsiteY6" fmla="*/ 0 h 1113590"/>
                  <a:gd name="connsiteX7" fmla="*/ 56984 w 114277"/>
                  <a:gd name="connsiteY7" fmla="*/ 4687 h 1113590"/>
                  <a:gd name="connsiteX8" fmla="*/ 114212 w 114277"/>
                  <a:gd name="connsiteY8" fmla="*/ 1095828 h 1113590"/>
                  <a:gd name="connsiteX9" fmla="*/ 102606 w 114277"/>
                  <a:gd name="connsiteY9" fmla="*/ 1113503 h 1113590"/>
                  <a:gd name="connsiteX10" fmla="*/ 99570 w 114277"/>
                  <a:gd name="connsiteY10" fmla="*/ 1113503 h 1113590"/>
                  <a:gd name="connsiteX11" fmla="*/ 9665 w 114277"/>
                  <a:gd name="connsiteY11" fmla="*/ 9374 h 1113590"/>
                  <a:gd name="connsiteX12" fmla="*/ 93321 w 114277"/>
                  <a:gd name="connsiteY12" fmla="*/ 1097976 h 1113590"/>
                  <a:gd name="connsiteX13" fmla="*/ 96088 w 114277"/>
                  <a:gd name="connsiteY13" fmla="*/ 1102566 h 1113590"/>
                  <a:gd name="connsiteX14" fmla="*/ 100999 w 114277"/>
                  <a:gd name="connsiteY14" fmla="*/ 1103543 h 1113590"/>
                  <a:gd name="connsiteX15" fmla="*/ 105641 w 114277"/>
                  <a:gd name="connsiteY15" fmla="*/ 1096219 h 1113590"/>
                  <a:gd name="connsiteX16" fmla="*/ 48681 w 114277"/>
                  <a:gd name="connsiteY16" fmla="*/ 9374 h 1113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277" h="1113590">
                    <a:moveTo>
                      <a:pt x="99570" y="1113503"/>
                    </a:moveTo>
                    <a:cubicBezTo>
                      <a:pt x="96401" y="1113581"/>
                      <a:pt x="93285" y="1112585"/>
                      <a:pt x="90642" y="1110671"/>
                    </a:cubicBezTo>
                    <a:cubicBezTo>
                      <a:pt x="87071" y="1107956"/>
                      <a:pt x="84679" y="1103757"/>
                      <a:pt x="84036" y="1099051"/>
                    </a:cubicBezTo>
                    <a:lnTo>
                      <a:pt x="23" y="5371"/>
                    </a:lnTo>
                    <a:cubicBezTo>
                      <a:pt x="-227" y="2685"/>
                      <a:pt x="1568" y="293"/>
                      <a:pt x="4014" y="19"/>
                    </a:cubicBezTo>
                    <a:cubicBezTo>
                      <a:pt x="4148" y="10"/>
                      <a:pt x="4273" y="0"/>
                      <a:pt x="4398" y="0"/>
                    </a:cubicBezTo>
                    <a:lnTo>
                      <a:pt x="52520" y="0"/>
                    </a:lnTo>
                    <a:cubicBezTo>
                      <a:pt x="54921" y="0"/>
                      <a:pt x="56886" y="2070"/>
                      <a:pt x="56984" y="4687"/>
                    </a:cubicBezTo>
                    <a:lnTo>
                      <a:pt x="114212" y="1095828"/>
                    </a:lnTo>
                    <a:cubicBezTo>
                      <a:pt x="114909" y="1104060"/>
                      <a:pt x="109963" y="1111589"/>
                      <a:pt x="102606" y="1113503"/>
                    </a:cubicBezTo>
                    <a:cubicBezTo>
                      <a:pt x="101597" y="1113620"/>
                      <a:pt x="100579" y="1113620"/>
                      <a:pt x="99570" y="1113503"/>
                    </a:cubicBezTo>
                    <a:close/>
                    <a:moveTo>
                      <a:pt x="9665" y="9374"/>
                    </a:moveTo>
                    <a:lnTo>
                      <a:pt x="93321" y="1097976"/>
                    </a:lnTo>
                    <a:cubicBezTo>
                      <a:pt x="93598" y="1099871"/>
                      <a:pt x="94606" y="1101541"/>
                      <a:pt x="96088" y="1102566"/>
                    </a:cubicBezTo>
                    <a:cubicBezTo>
                      <a:pt x="97517" y="1103660"/>
                      <a:pt x="99312" y="1104011"/>
                      <a:pt x="100999" y="1103543"/>
                    </a:cubicBezTo>
                    <a:cubicBezTo>
                      <a:pt x="104008" y="1102732"/>
                      <a:pt x="105999" y="1099588"/>
                      <a:pt x="105641" y="1096219"/>
                    </a:cubicBezTo>
                    <a:lnTo>
                      <a:pt x="48681" y="9374"/>
                    </a:lnTo>
                    <a:close/>
                  </a:path>
                </a:pathLst>
              </a:custGeom>
              <a:solidFill>
                <a:srgbClr val="263238"/>
              </a:solidFill>
              <a:ln w="891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D8149381-BD6A-911E-2F8C-D9A4B3E2E58F}"/>
                  </a:ext>
                </a:extLst>
              </p:cNvPr>
              <p:cNvSpPr/>
              <p:nvPr/>
            </p:nvSpPr>
            <p:spPr>
              <a:xfrm>
                <a:off x="8266773" y="4511645"/>
                <a:ext cx="105678" cy="1107832"/>
              </a:xfrm>
              <a:custGeom>
                <a:avLst/>
                <a:gdLst>
                  <a:gd name="connsiteX0" fmla="*/ 0 w 105678"/>
                  <a:gd name="connsiteY0" fmla="*/ 293 h 1107832"/>
                  <a:gd name="connsiteX1" fmla="*/ 84370 w 105678"/>
                  <a:gd name="connsiteY1" fmla="*/ 1097781 h 1107832"/>
                  <a:gd name="connsiteX2" fmla="*/ 96833 w 105678"/>
                  <a:gd name="connsiteY2" fmla="*/ 1107683 h 1107832"/>
                  <a:gd name="connsiteX3" fmla="*/ 97494 w 105678"/>
                  <a:gd name="connsiteY3" fmla="*/ 1107546 h 1107832"/>
                  <a:gd name="connsiteX4" fmla="*/ 105618 w 105678"/>
                  <a:gd name="connsiteY4" fmla="*/ 1094852 h 1107832"/>
                  <a:gd name="connsiteX5" fmla="*/ 48211 w 105678"/>
                  <a:gd name="connsiteY5" fmla="*/ 0 h 11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78" h="1107832">
                    <a:moveTo>
                      <a:pt x="0" y="293"/>
                    </a:moveTo>
                    <a:lnTo>
                      <a:pt x="84370" y="1097781"/>
                    </a:lnTo>
                    <a:cubicBezTo>
                      <a:pt x="85307" y="1104275"/>
                      <a:pt x="90887" y="1108718"/>
                      <a:pt x="96833" y="1107683"/>
                    </a:cubicBezTo>
                    <a:cubicBezTo>
                      <a:pt x="97056" y="1107644"/>
                      <a:pt x="97271" y="1107595"/>
                      <a:pt x="97494" y="1107546"/>
                    </a:cubicBezTo>
                    <a:cubicBezTo>
                      <a:pt x="102717" y="1106121"/>
                      <a:pt x="106181" y="1100701"/>
                      <a:pt x="105618" y="1094852"/>
                    </a:cubicBezTo>
                    <a:lnTo>
                      <a:pt x="48211" y="0"/>
                    </a:lnTo>
                    <a:close/>
                  </a:path>
                </a:pathLst>
              </a:custGeom>
              <a:solidFill>
                <a:srgbClr val="263238"/>
              </a:solidFill>
              <a:ln w="891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4B135477-4CA1-8FA5-1F38-41E7AA04AAF2}"/>
                  </a:ext>
                </a:extLst>
              </p:cNvPr>
              <p:cNvSpPr/>
              <p:nvPr/>
            </p:nvSpPr>
            <p:spPr>
              <a:xfrm>
                <a:off x="8262302" y="4507055"/>
                <a:ext cx="114619" cy="1117641"/>
              </a:xfrm>
              <a:custGeom>
                <a:avLst/>
                <a:gdLst>
                  <a:gd name="connsiteX0" fmla="*/ 99555 w 114619"/>
                  <a:gd name="connsiteY0" fmla="*/ 1117604 h 1117641"/>
                  <a:gd name="connsiteX1" fmla="*/ 84378 w 114619"/>
                  <a:gd name="connsiteY1" fmla="*/ 1103054 h 1117641"/>
                  <a:gd name="connsiteX2" fmla="*/ 8 w 114619"/>
                  <a:gd name="connsiteY2" fmla="*/ 5371 h 1117641"/>
                  <a:gd name="connsiteX3" fmla="*/ 1169 w 114619"/>
                  <a:gd name="connsiteY3" fmla="*/ 1562 h 1117641"/>
                  <a:gd name="connsiteX4" fmla="*/ 4472 w 114619"/>
                  <a:gd name="connsiteY4" fmla="*/ 0 h 1117641"/>
                  <a:gd name="connsiteX5" fmla="*/ 52683 w 114619"/>
                  <a:gd name="connsiteY5" fmla="*/ 0 h 1117641"/>
                  <a:gd name="connsiteX6" fmla="*/ 57147 w 114619"/>
                  <a:gd name="connsiteY6" fmla="*/ 4687 h 1117641"/>
                  <a:gd name="connsiteX7" fmla="*/ 114554 w 114619"/>
                  <a:gd name="connsiteY7" fmla="*/ 1099734 h 1117641"/>
                  <a:gd name="connsiteX8" fmla="*/ 102948 w 114619"/>
                  <a:gd name="connsiteY8" fmla="*/ 1117409 h 1117641"/>
                  <a:gd name="connsiteX9" fmla="*/ 99555 w 114619"/>
                  <a:gd name="connsiteY9" fmla="*/ 1117604 h 1117641"/>
                  <a:gd name="connsiteX10" fmla="*/ 9382 w 114619"/>
                  <a:gd name="connsiteY10" fmla="*/ 9765 h 1117641"/>
                  <a:gd name="connsiteX11" fmla="*/ 93306 w 114619"/>
                  <a:gd name="connsiteY11" fmla="*/ 1101980 h 1117641"/>
                  <a:gd name="connsiteX12" fmla="*/ 96073 w 114619"/>
                  <a:gd name="connsiteY12" fmla="*/ 1106570 h 1117641"/>
                  <a:gd name="connsiteX13" fmla="*/ 104546 w 114619"/>
                  <a:gd name="connsiteY13" fmla="*/ 1105056 h 1117641"/>
                  <a:gd name="connsiteX14" fmla="*/ 105626 w 114619"/>
                  <a:gd name="connsiteY14" fmla="*/ 1100222 h 1117641"/>
                  <a:gd name="connsiteX15" fmla="*/ 48130 w 114619"/>
                  <a:gd name="connsiteY15" fmla="*/ 9765 h 111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619" h="1117641">
                    <a:moveTo>
                      <a:pt x="99555" y="1117604"/>
                    </a:moveTo>
                    <a:cubicBezTo>
                      <a:pt x="91895" y="1117536"/>
                      <a:pt x="85440" y="1111345"/>
                      <a:pt x="84378" y="1103054"/>
                    </a:cubicBezTo>
                    <a:lnTo>
                      <a:pt x="8" y="5371"/>
                    </a:lnTo>
                    <a:cubicBezTo>
                      <a:pt x="-64" y="3984"/>
                      <a:pt x="356" y="2627"/>
                      <a:pt x="1169" y="1562"/>
                    </a:cubicBezTo>
                    <a:cubicBezTo>
                      <a:pt x="2035" y="576"/>
                      <a:pt x="3222" y="10"/>
                      <a:pt x="4472" y="0"/>
                    </a:cubicBezTo>
                    <a:lnTo>
                      <a:pt x="52683" y="0"/>
                    </a:lnTo>
                    <a:cubicBezTo>
                      <a:pt x="55058" y="49"/>
                      <a:pt x="57004" y="2090"/>
                      <a:pt x="57147" y="4687"/>
                    </a:cubicBezTo>
                    <a:lnTo>
                      <a:pt x="114554" y="1099734"/>
                    </a:lnTo>
                    <a:cubicBezTo>
                      <a:pt x="115251" y="1107966"/>
                      <a:pt x="110304" y="1115495"/>
                      <a:pt x="102948" y="1117409"/>
                    </a:cubicBezTo>
                    <a:cubicBezTo>
                      <a:pt x="101832" y="1117624"/>
                      <a:pt x="100689" y="1117692"/>
                      <a:pt x="99555" y="1117604"/>
                    </a:cubicBezTo>
                    <a:close/>
                    <a:moveTo>
                      <a:pt x="9382" y="9765"/>
                    </a:moveTo>
                    <a:lnTo>
                      <a:pt x="93306" y="1101980"/>
                    </a:lnTo>
                    <a:cubicBezTo>
                      <a:pt x="93600" y="1103865"/>
                      <a:pt x="94600" y="1105535"/>
                      <a:pt x="96073" y="1106570"/>
                    </a:cubicBezTo>
                    <a:cubicBezTo>
                      <a:pt x="98796" y="1108708"/>
                      <a:pt x="102591" y="1108035"/>
                      <a:pt x="104546" y="1105056"/>
                    </a:cubicBezTo>
                    <a:cubicBezTo>
                      <a:pt x="105465" y="1103660"/>
                      <a:pt x="105849" y="1101922"/>
                      <a:pt x="105626" y="1100222"/>
                    </a:cubicBezTo>
                    <a:lnTo>
                      <a:pt x="48130" y="9765"/>
                    </a:lnTo>
                    <a:close/>
                  </a:path>
                </a:pathLst>
              </a:custGeom>
              <a:solidFill>
                <a:srgbClr val="263238"/>
              </a:solidFill>
              <a:ln w="891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7296DAB7-B7E7-5273-DD1C-6E729EF2A9CF}"/>
                  </a:ext>
                </a:extLst>
              </p:cNvPr>
              <p:cNvSpPr/>
              <p:nvPr/>
            </p:nvSpPr>
            <p:spPr>
              <a:xfrm>
                <a:off x="6755571" y="4511547"/>
                <a:ext cx="92721" cy="1097355"/>
              </a:xfrm>
              <a:custGeom>
                <a:avLst/>
                <a:gdLst>
                  <a:gd name="connsiteX0" fmla="*/ 44689 w 92721"/>
                  <a:gd name="connsiteY0" fmla="*/ 391 h 1097355"/>
                  <a:gd name="connsiteX1" fmla="*/ 49 w 92721"/>
                  <a:gd name="connsiteY1" fmla="*/ 1084306 h 1097355"/>
                  <a:gd name="connsiteX2" fmla="*/ 8263 w 92721"/>
                  <a:gd name="connsiteY2" fmla="*/ 1097000 h 1097355"/>
                  <a:gd name="connsiteX3" fmla="*/ 8263 w 92721"/>
                  <a:gd name="connsiteY3" fmla="*/ 1097000 h 1097355"/>
                  <a:gd name="connsiteX4" fmla="*/ 21057 w 92721"/>
                  <a:gd name="connsiteY4" fmla="*/ 1088651 h 1097355"/>
                  <a:gd name="connsiteX5" fmla="*/ 21298 w 92721"/>
                  <a:gd name="connsiteY5" fmla="*/ 1087235 h 1097355"/>
                  <a:gd name="connsiteX6" fmla="*/ 92722 w 92721"/>
                  <a:gd name="connsiteY6" fmla="*/ 0 h 10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21" h="1097355">
                    <a:moveTo>
                      <a:pt x="44689" y="391"/>
                    </a:moveTo>
                    <a:lnTo>
                      <a:pt x="49" y="1084306"/>
                    </a:lnTo>
                    <a:cubicBezTo>
                      <a:pt x="-460" y="1090174"/>
                      <a:pt x="3031" y="1095574"/>
                      <a:pt x="8263" y="1097000"/>
                    </a:cubicBezTo>
                    <a:lnTo>
                      <a:pt x="8263" y="1097000"/>
                    </a:lnTo>
                    <a:cubicBezTo>
                      <a:pt x="13905" y="1098563"/>
                      <a:pt x="19628" y="1094823"/>
                      <a:pt x="21057" y="1088651"/>
                    </a:cubicBezTo>
                    <a:cubicBezTo>
                      <a:pt x="21164" y="1088182"/>
                      <a:pt x="21244" y="1087714"/>
                      <a:pt x="21298" y="1087235"/>
                    </a:cubicBezTo>
                    <a:lnTo>
                      <a:pt x="92722" y="0"/>
                    </a:lnTo>
                    <a:close/>
                  </a:path>
                </a:pathLst>
              </a:custGeom>
              <a:solidFill>
                <a:srgbClr val="263238"/>
              </a:solidFill>
              <a:ln w="891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B9E3A13E-5725-5E51-3270-AF417A757B71}"/>
                  </a:ext>
                </a:extLst>
              </p:cNvPr>
              <p:cNvSpPr/>
              <p:nvPr/>
            </p:nvSpPr>
            <p:spPr>
              <a:xfrm>
                <a:off x="6751451" y="4507153"/>
                <a:ext cx="101584" cy="1107058"/>
              </a:xfrm>
              <a:custGeom>
                <a:avLst/>
                <a:gdLst>
                  <a:gd name="connsiteX0" fmla="*/ 15329 w 101584"/>
                  <a:gd name="connsiteY0" fmla="*/ 1107058 h 1107058"/>
                  <a:gd name="connsiteX1" fmla="*/ 11669 w 101584"/>
                  <a:gd name="connsiteY1" fmla="*/ 1106570 h 1107058"/>
                  <a:gd name="connsiteX2" fmla="*/ 62 w 101584"/>
                  <a:gd name="connsiteY2" fmla="*/ 1088602 h 1107058"/>
                  <a:gd name="connsiteX3" fmla="*/ 44702 w 101584"/>
                  <a:gd name="connsiteY3" fmla="*/ 4687 h 1107058"/>
                  <a:gd name="connsiteX4" fmla="*/ 49077 w 101584"/>
                  <a:gd name="connsiteY4" fmla="*/ 0 h 1107058"/>
                  <a:gd name="connsiteX5" fmla="*/ 97110 w 101584"/>
                  <a:gd name="connsiteY5" fmla="*/ 0 h 1107058"/>
                  <a:gd name="connsiteX6" fmla="*/ 100324 w 101584"/>
                  <a:gd name="connsiteY6" fmla="*/ 1562 h 1107058"/>
                  <a:gd name="connsiteX7" fmla="*/ 101574 w 101584"/>
                  <a:gd name="connsiteY7" fmla="*/ 5273 h 1107058"/>
                  <a:gd name="connsiteX8" fmla="*/ 30150 w 101584"/>
                  <a:gd name="connsiteY8" fmla="*/ 1092411 h 1107058"/>
                  <a:gd name="connsiteX9" fmla="*/ 23632 w 101584"/>
                  <a:gd name="connsiteY9" fmla="*/ 1104324 h 1107058"/>
                  <a:gd name="connsiteX10" fmla="*/ 15329 w 101584"/>
                  <a:gd name="connsiteY10" fmla="*/ 1107058 h 1107058"/>
                  <a:gd name="connsiteX11" fmla="*/ 53095 w 101584"/>
                  <a:gd name="connsiteY11" fmla="*/ 9667 h 1107058"/>
                  <a:gd name="connsiteX12" fmla="*/ 8990 w 101584"/>
                  <a:gd name="connsiteY12" fmla="*/ 1089286 h 1107058"/>
                  <a:gd name="connsiteX13" fmla="*/ 13811 w 101584"/>
                  <a:gd name="connsiteY13" fmla="*/ 1097098 h 1107058"/>
                  <a:gd name="connsiteX14" fmla="*/ 18722 w 101584"/>
                  <a:gd name="connsiteY14" fmla="*/ 1096121 h 1107058"/>
                  <a:gd name="connsiteX15" fmla="*/ 21400 w 101584"/>
                  <a:gd name="connsiteY15" fmla="*/ 1091336 h 1107058"/>
                  <a:gd name="connsiteX16" fmla="*/ 92021 w 101584"/>
                  <a:gd name="connsiteY16" fmla="*/ 9667 h 110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584" h="1107058">
                    <a:moveTo>
                      <a:pt x="15329" y="1107058"/>
                    </a:moveTo>
                    <a:cubicBezTo>
                      <a:pt x="14097" y="1107039"/>
                      <a:pt x="12865" y="1106873"/>
                      <a:pt x="11669" y="1106570"/>
                    </a:cubicBezTo>
                    <a:cubicBezTo>
                      <a:pt x="4303" y="1104500"/>
                      <a:pt x="-616" y="1096893"/>
                      <a:pt x="62" y="1088602"/>
                    </a:cubicBezTo>
                    <a:lnTo>
                      <a:pt x="44702" y="4687"/>
                    </a:lnTo>
                    <a:cubicBezTo>
                      <a:pt x="44801" y="2109"/>
                      <a:pt x="46711" y="49"/>
                      <a:pt x="49077" y="0"/>
                    </a:cubicBezTo>
                    <a:lnTo>
                      <a:pt x="97110" y="0"/>
                    </a:lnTo>
                    <a:cubicBezTo>
                      <a:pt x="98333" y="-10"/>
                      <a:pt x="99502" y="566"/>
                      <a:pt x="100324" y="1562"/>
                    </a:cubicBezTo>
                    <a:cubicBezTo>
                      <a:pt x="101208" y="2549"/>
                      <a:pt x="101663" y="3896"/>
                      <a:pt x="101574" y="5273"/>
                    </a:cubicBezTo>
                    <a:lnTo>
                      <a:pt x="30150" y="1092411"/>
                    </a:lnTo>
                    <a:cubicBezTo>
                      <a:pt x="29641" y="1097225"/>
                      <a:pt x="27266" y="1101560"/>
                      <a:pt x="23632" y="1104324"/>
                    </a:cubicBezTo>
                    <a:cubicBezTo>
                      <a:pt x="21168" y="1106111"/>
                      <a:pt x="18284" y="1107058"/>
                      <a:pt x="15329" y="1107058"/>
                    </a:cubicBezTo>
                    <a:close/>
                    <a:moveTo>
                      <a:pt x="53095" y="9667"/>
                    </a:moveTo>
                    <a:lnTo>
                      <a:pt x="8990" y="1089286"/>
                    </a:lnTo>
                    <a:cubicBezTo>
                      <a:pt x="8607" y="1092840"/>
                      <a:pt x="10660" y="1096160"/>
                      <a:pt x="13811" y="1097098"/>
                    </a:cubicBezTo>
                    <a:cubicBezTo>
                      <a:pt x="15499" y="1097518"/>
                      <a:pt x="17276" y="1097166"/>
                      <a:pt x="18722" y="1096121"/>
                    </a:cubicBezTo>
                    <a:cubicBezTo>
                      <a:pt x="20177" y="1094998"/>
                      <a:pt x="21141" y="1093260"/>
                      <a:pt x="21400" y="1091336"/>
                    </a:cubicBezTo>
                    <a:lnTo>
                      <a:pt x="92021" y="9667"/>
                    </a:lnTo>
                    <a:close/>
                  </a:path>
                </a:pathLst>
              </a:custGeom>
              <a:solidFill>
                <a:srgbClr val="263238"/>
              </a:solidFill>
              <a:ln w="891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D61A0A48-CBFF-7BF1-2531-A523F3CD6903}"/>
                  </a:ext>
                </a:extLst>
              </p:cNvPr>
              <p:cNvSpPr/>
              <p:nvPr/>
            </p:nvSpPr>
            <p:spPr>
              <a:xfrm>
                <a:off x="6235327" y="4511645"/>
                <a:ext cx="92106" cy="1094010"/>
              </a:xfrm>
              <a:custGeom>
                <a:avLst/>
                <a:gdLst>
                  <a:gd name="connsiteX0" fmla="*/ 44699 w 92106"/>
                  <a:gd name="connsiteY0" fmla="*/ 293 h 1094010"/>
                  <a:gd name="connsiteX1" fmla="*/ 59 w 92106"/>
                  <a:gd name="connsiteY1" fmla="*/ 1080888 h 1094010"/>
                  <a:gd name="connsiteX2" fmla="*/ 8273 w 92106"/>
                  <a:gd name="connsiteY2" fmla="*/ 1093680 h 1094010"/>
                  <a:gd name="connsiteX3" fmla="*/ 21102 w 92106"/>
                  <a:gd name="connsiteY3" fmla="*/ 1085126 h 1094010"/>
                  <a:gd name="connsiteX4" fmla="*/ 21308 w 92106"/>
                  <a:gd name="connsiteY4" fmla="*/ 1083915 h 1094010"/>
                  <a:gd name="connsiteX5" fmla="*/ 92107 w 92106"/>
                  <a:gd name="connsiteY5" fmla="*/ 0 h 109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106" h="1094010">
                    <a:moveTo>
                      <a:pt x="44699" y="293"/>
                    </a:moveTo>
                    <a:lnTo>
                      <a:pt x="59" y="1080888"/>
                    </a:lnTo>
                    <a:cubicBezTo>
                      <a:pt x="-503" y="1086796"/>
                      <a:pt x="3005" y="1092254"/>
                      <a:pt x="8273" y="1093680"/>
                    </a:cubicBezTo>
                    <a:cubicBezTo>
                      <a:pt x="13978" y="1095194"/>
                      <a:pt x="19718" y="1091366"/>
                      <a:pt x="21102" y="1085126"/>
                    </a:cubicBezTo>
                    <a:cubicBezTo>
                      <a:pt x="21192" y="1084726"/>
                      <a:pt x="21254" y="1084325"/>
                      <a:pt x="21308" y="1083915"/>
                    </a:cubicBezTo>
                    <a:lnTo>
                      <a:pt x="92107" y="0"/>
                    </a:lnTo>
                    <a:close/>
                  </a:path>
                </a:pathLst>
              </a:custGeom>
              <a:solidFill>
                <a:srgbClr val="263238"/>
              </a:solidFill>
              <a:ln w="891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CFA3A681-EA48-E5ED-6A2C-B087F8CA88E3}"/>
                  </a:ext>
                </a:extLst>
              </p:cNvPr>
              <p:cNvSpPr/>
              <p:nvPr/>
            </p:nvSpPr>
            <p:spPr>
              <a:xfrm>
                <a:off x="6231313" y="4507055"/>
                <a:ext cx="101494" cy="1103475"/>
              </a:xfrm>
              <a:custGeom>
                <a:avLst/>
                <a:gdLst>
                  <a:gd name="connsiteX0" fmla="*/ 15322 w 101494"/>
                  <a:gd name="connsiteY0" fmla="*/ 1103445 h 1103475"/>
                  <a:gd name="connsiteX1" fmla="*/ 11661 w 101494"/>
                  <a:gd name="connsiteY1" fmla="*/ 1102957 h 1103475"/>
                  <a:gd name="connsiteX2" fmla="*/ 55 w 101494"/>
                  <a:gd name="connsiteY2" fmla="*/ 1085087 h 1103475"/>
                  <a:gd name="connsiteX3" fmla="*/ 44695 w 101494"/>
                  <a:gd name="connsiteY3" fmla="*/ 4687 h 1103475"/>
                  <a:gd name="connsiteX4" fmla="*/ 49159 w 101494"/>
                  <a:gd name="connsiteY4" fmla="*/ 0 h 1103475"/>
                  <a:gd name="connsiteX5" fmla="*/ 97013 w 101494"/>
                  <a:gd name="connsiteY5" fmla="*/ 0 h 1103475"/>
                  <a:gd name="connsiteX6" fmla="*/ 101495 w 101494"/>
                  <a:gd name="connsiteY6" fmla="*/ 4863 h 1103475"/>
                  <a:gd name="connsiteX7" fmla="*/ 101477 w 101494"/>
                  <a:gd name="connsiteY7" fmla="*/ 5273 h 1103475"/>
                  <a:gd name="connsiteX8" fmla="*/ 30678 w 101494"/>
                  <a:gd name="connsiteY8" fmla="*/ 1089188 h 1103475"/>
                  <a:gd name="connsiteX9" fmla="*/ 24161 w 101494"/>
                  <a:gd name="connsiteY9" fmla="*/ 1101004 h 1103475"/>
                  <a:gd name="connsiteX10" fmla="*/ 15322 w 101494"/>
                  <a:gd name="connsiteY10" fmla="*/ 1103445 h 1103475"/>
                  <a:gd name="connsiteX11" fmla="*/ 52998 w 101494"/>
                  <a:gd name="connsiteY11" fmla="*/ 9765 h 1103475"/>
                  <a:gd name="connsiteX12" fmla="*/ 8983 w 101494"/>
                  <a:gd name="connsiteY12" fmla="*/ 1085770 h 1103475"/>
                  <a:gd name="connsiteX13" fmla="*/ 13804 w 101494"/>
                  <a:gd name="connsiteY13" fmla="*/ 1093485 h 1103475"/>
                  <a:gd name="connsiteX14" fmla="*/ 18714 w 101494"/>
                  <a:gd name="connsiteY14" fmla="*/ 1092606 h 1103475"/>
                  <a:gd name="connsiteX15" fmla="*/ 21393 w 101494"/>
                  <a:gd name="connsiteY15" fmla="*/ 1087821 h 1103475"/>
                  <a:gd name="connsiteX16" fmla="*/ 91835 w 101494"/>
                  <a:gd name="connsiteY16" fmla="*/ 9765 h 11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494" h="1103475">
                    <a:moveTo>
                      <a:pt x="15322" y="1103445"/>
                    </a:moveTo>
                    <a:cubicBezTo>
                      <a:pt x="14090" y="1103474"/>
                      <a:pt x="12858" y="1103308"/>
                      <a:pt x="11661" y="1102957"/>
                    </a:cubicBezTo>
                    <a:cubicBezTo>
                      <a:pt x="4331" y="1100887"/>
                      <a:pt x="-579" y="1093338"/>
                      <a:pt x="55" y="1085087"/>
                    </a:cubicBezTo>
                    <a:lnTo>
                      <a:pt x="44695" y="4687"/>
                    </a:lnTo>
                    <a:cubicBezTo>
                      <a:pt x="44793" y="2070"/>
                      <a:pt x="46757" y="0"/>
                      <a:pt x="49159" y="0"/>
                    </a:cubicBezTo>
                    <a:lnTo>
                      <a:pt x="97013" y="0"/>
                    </a:lnTo>
                    <a:cubicBezTo>
                      <a:pt x="99477" y="-10"/>
                      <a:pt x="101486" y="2168"/>
                      <a:pt x="101495" y="4863"/>
                    </a:cubicBezTo>
                    <a:cubicBezTo>
                      <a:pt x="101495" y="5000"/>
                      <a:pt x="101486" y="5136"/>
                      <a:pt x="101477" y="5273"/>
                    </a:cubicBezTo>
                    <a:lnTo>
                      <a:pt x="30678" y="1089188"/>
                    </a:lnTo>
                    <a:cubicBezTo>
                      <a:pt x="30169" y="1093973"/>
                      <a:pt x="27785" y="1098279"/>
                      <a:pt x="24161" y="1101004"/>
                    </a:cubicBezTo>
                    <a:cubicBezTo>
                      <a:pt x="21518" y="1102801"/>
                      <a:pt x="18429" y="1103650"/>
                      <a:pt x="15322" y="1103445"/>
                    </a:cubicBezTo>
                    <a:close/>
                    <a:moveTo>
                      <a:pt x="52998" y="9765"/>
                    </a:moveTo>
                    <a:lnTo>
                      <a:pt x="8983" y="1085770"/>
                    </a:lnTo>
                    <a:cubicBezTo>
                      <a:pt x="8572" y="1089305"/>
                      <a:pt x="10643" y="1092625"/>
                      <a:pt x="13804" y="1093485"/>
                    </a:cubicBezTo>
                    <a:cubicBezTo>
                      <a:pt x="15483" y="1093983"/>
                      <a:pt x="17268" y="1093660"/>
                      <a:pt x="18714" y="1092606"/>
                    </a:cubicBezTo>
                    <a:cubicBezTo>
                      <a:pt x="20152" y="1091464"/>
                      <a:pt x="21116" y="1089745"/>
                      <a:pt x="21393" y="1087821"/>
                    </a:cubicBezTo>
                    <a:lnTo>
                      <a:pt x="91835" y="9765"/>
                    </a:lnTo>
                    <a:close/>
                  </a:path>
                </a:pathLst>
              </a:custGeom>
              <a:solidFill>
                <a:srgbClr val="263238"/>
              </a:solidFill>
              <a:ln w="891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C4622624-3EB7-784D-D98C-4435537ABE71}"/>
                  </a:ext>
                </a:extLst>
              </p:cNvPr>
              <p:cNvSpPr/>
              <p:nvPr/>
            </p:nvSpPr>
            <p:spPr>
              <a:xfrm>
                <a:off x="6248599" y="4451395"/>
                <a:ext cx="2127988" cy="93939"/>
              </a:xfrm>
              <a:custGeom>
                <a:avLst/>
                <a:gdLst>
                  <a:gd name="connsiteX0" fmla="*/ 0 w 2127988"/>
                  <a:gd name="connsiteY0" fmla="*/ 0 h 93939"/>
                  <a:gd name="connsiteX1" fmla="*/ 2127989 w 2127988"/>
                  <a:gd name="connsiteY1" fmla="*/ 0 h 93939"/>
                  <a:gd name="connsiteX2" fmla="*/ 2127989 w 2127988"/>
                  <a:gd name="connsiteY2" fmla="*/ 93939 h 93939"/>
                  <a:gd name="connsiteX3" fmla="*/ 0 w 2127988"/>
                  <a:gd name="connsiteY3" fmla="*/ 93939 h 93939"/>
                </a:gdLst>
                <a:ahLst/>
                <a:cxnLst>
                  <a:cxn ang="0">
                    <a:pos x="connsiteX0" y="connsiteY0"/>
                  </a:cxn>
                  <a:cxn ang="0">
                    <a:pos x="connsiteX1" y="connsiteY1"/>
                  </a:cxn>
                  <a:cxn ang="0">
                    <a:pos x="connsiteX2" y="connsiteY2"/>
                  </a:cxn>
                  <a:cxn ang="0">
                    <a:pos x="connsiteX3" y="connsiteY3"/>
                  </a:cxn>
                </a:cxnLst>
                <a:rect l="l" t="t" r="r" b="b"/>
                <a:pathLst>
                  <a:path w="2127988" h="93939">
                    <a:moveTo>
                      <a:pt x="0" y="0"/>
                    </a:moveTo>
                    <a:lnTo>
                      <a:pt x="2127989" y="0"/>
                    </a:lnTo>
                    <a:lnTo>
                      <a:pt x="2127989" y="93939"/>
                    </a:lnTo>
                    <a:lnTo>
                      <a:pt x="0" y="93939"/>
                    </a:lnTo>
                    <a:close/>
                  </a:path>
                </a:pathLst>
              </a:custGeom>
              <a:solidFill>
                <a:srgbClr val="FFFFFF"/>
              </a:solidFill>
              <a:ln w="891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D13A88BB-039A-0567-CEEE-2289D9C5BB37}"/>
                  </a:ext>
                </a:extLst>
              </p:cNvPr>
              <p:cNvSpPr/>
              <p:nvPr/>
            </p:nvSpPr>
            <p:spPr>
              <a:xfrm>
                <a:off x="6244135" y="4446512"/>
                <a:ext cx="2136916" cy="103704"/>
              </a:xfrm>
              <a:custGeom>
                <a:avLst/>
                <a:gdLst>
                  <a:gd name="connsiteX0" fmla="*/ 2132453 w 2136916"/>
                  <a:gd name="connsiteY0" fmla="*/ 103704 h 103704"/>
                  <a:gd name="connsiteX1" fmla="*/ 4464 w 2136916"/>
                  <a:gd name="connsiteY1" fmla="*/ 103704 h 103704"/>
                  <a:gd name="connsiteX2" fmla="*/ 0 w 2136916"/>
                  <a:gd name="connsiteY2" fmla="*/ 98822 h 103704"/>
                  <a:gd name="connsiteX3" fmla="*/ 0 w 2136916"/>
                  <a:gd name="connsiteY3" fmla="*/ 4883 h 103704"/>
                  <a:gd name="connsiteX4" fmla="*/ 4464 w 2136916"/>
                  <a:gd name="connsiteY4" fmla="*/ 0 h 103704"/>
                  <a:gd name="connsiteX5" fmla="*/ 2132453 w 2136916"/>
                  <a:gd name="connsiteY5" fmla="*/ 0 h 103704"/>
                  <a:gd name="connsiteX6" fmla="*/ 2136917 w 2136916"/>
                  <a:gd name="connsiteY6" fmla="*/ 4883 h 103704"/>
                  <a:gd name="connsiteX7" fmla="*/ 2136917 w 2136916"/>
                  <a:gd name="connsiteY7" fmla="*/ 98822 h 103704"/>
                  <a:gd name="connsiteX8" fmla="*/ 2132453 w 2136916"/>
                  <a:gd name="connsiteY8" fmla="*/ 103704 h 103704"/>
                  <a:gd name="connsiteX9" fmla="*/ 8928 w 2136916"/>
                  <a:gd name="connsiteY9" fmla="*/ 93939 h 103704"/>
                  <a:gd name="connsiteX10" fmla="*/ 2127989 w 2136916"/>
                  <a:gd name="connsiteY10" fmla="*/ 93939 h 103704"/>
                  <a:gd name="connsiteX11" fmla="*/ 2127989 w 2136916"/>
                  <a:gd name="connsiteY11" fmla="*/ 9765 h 103704"/>
                  <a:gd name="connsiteX12" fmla="*/ 8928 w 2136916"/>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6916" h="103704">
                    <a:moveTo>
                      <a:pt x="2132453" y="103704"/>
                    </a:moveTo>
                    <a:lnTo>
                      <a:pt x="4464" y="103704"/>
                    </a:lnTo>
                    <a:cubicBezTo>
                      <a:pt x="2018" y="103656"/>
                      <a:pt x="45" y="101498"/>
                      <a:pt x="0" y="98822"/>
                    </a:cubicBezTo>
                    <a:lnTo>
                      <a:pt x="0" y="4883"/>
                    </a:lnTo>
                    <a:cubicBezTo>
                      <a:pt x="0" y="2187"/>
                      <a:pt x="2000" y="0"/>
                      <a:pt x="4464" y="0"/>
                    </a:cubicBezTo>
                    <a:lnTo>
                      <a:pt x="2132453" y="0"/>
                    </a:lnTo>
                    <a:cubicBezTo>
                      <a:pt x="2134917" y="0"/>
                      <a:pt x="2136917" y="2187"/>
                      <a:pt x="2136917" y="4883"/>
                    </a:cubicBezTo>
                    <a:lnTo>
                      <a:pt x="2136917" y="98822"/>
                    </a:lnTo>
                    <a:cubicBezTo>
                      <a:pt x="2136917" y="101517"/>
                      <a:pt x="2134917" y="103704"/>
                      <a:pt x="2132453" y="103704"/>
                    </a:cubicBezTo>
                    <a:close/>
                    <a:moveTo>
                      <a:pt x="8928" y="93939"/>
                    </a:moveTo>
                    <a:lnTo>
                      <a:pt x="2127989" y="93939"/>
                    </a:lnTo>
                    <a:lnTo>
                      <a:pt x="2127989"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DD3F9B12-F0BA-1D45-C840-56A4CAA98081}"/>
                  </a:ext>
                </a:extLst>
              </p:cNvPr>
              <p:cNvSpPr/>
              <p:nvPr/>
            </p:nvSpPr>
            <p:spPr>
              <a:xfrm>
                <a:off x="6248599" y="4451395"/>
                <a:ext cx="2127988" cy="32224"/>
              </a:xfrm>
              <a:custGeom>
                <a:avLst/>
                <a:gdLst>
                  <a:gd name="connsiteX0" fmla="*/ 0 w 2127988"/>
                  <a:gd name="connsiteY0" fmla="*/ 0 h 32224"/>
                  <a:gd name="connsiteX1" fmla="*/ 2127989 w 2127988"/>
                  <a:gd name="connsiteY1" fmla="*/ 0 h 32224"/>
                  <a:gd name="connsiteX2" fmla="*/ 2127989 w 2127988"/>
                  <a:gd name="connsiteY2" fmla="*/ 32224 h 32224"/>
                  <a:gd name="connsiteX3" fmla="*/ 0 w 2127988"/>
                  <a:gd name="connsiteY3" fmla="*/ 32224 h 32224"/>
                </a:gdLst>
                <a:ahLst/>
                <a:cxnLst>
                  <a:cxn ang="0">
                    <a:pos x="connsiteX0" y="connsiteY0"/>
                  </a:cxn>
                  <a:cxn ang="0">
                    <a:pos x="connsiteX1" y="connsiteY1"/>
                  </a:cxn>
                  <a:cxn ang="0">
                    <a:pos x="connsiteX2" y="connsiteY2"/>
                  </a:cxn>
                  <a:cxn ang="0">
                    <a:pos x="connsiteX3" y="connsiteY3"/>
                  </a:cxn>
                </a:cxnLst>
                <a:rect l="l" t="t" r="r" b="b"/>
                <a:pathLst>
                  <a:path w="2127988" h="32224">
                    <a:moveTo>
                      <a:pt x="0" y="0"/>
                    </a:moveTo>
                    <a:lnTo>
                      <a:pt x="2127989" y="0"/>
                    </a:lnTo>
                    <a:lnTo>
                      <a:pt x="2127989" y="32224"/>
                    </a:lnTo>
                    <a:lnTo>
                      <a:pt x="0" y="32224"/>
                    </a:lnTo>
                    <a:close/>
                  </a:path>
                </a:pathLst>
              </a:custGeom>
              <a:solidFill>
                <a:srgbClr val="263238"/>
              </a:solidFill>
              <a:ln w="891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E85C06CA-A657-7227-7B38-540A449B7E59}"/>
                  </a:ext>
                </a:extLst>
              </p:cNvPr>
              <p:cNvSpPr/>
              <p:nvPr/>
            </p:nvSpPr>
            <p:spPr>
              <a:xfrm>
                <a:off x="6244135" y="4446512"/>
                <a:ext cx="2136916" cy="41989"/>
              </a:xfrm>
              <a:custGeom>
                <a:avLst/>
                <a:gdLst>
                  <a:gd name="connsiteX0" fmla="*/ 2132453 w 2136916"/>
                  <a:gd name="connsiteY0" fmla="*/ 41990 h 41989"/>
                  <a:gd name="connsiteX1" fmla="*/ 4464 w 2136916"/>
                  <a:gd name="connsiteY1" fmla="*/ 41990 h 41989"/>
                  <a:gd name="connsiteX2" fmla="*/ 0 w 2136916"/>
                  <a:gd name="connsiteY2" fmla="*/ 37107 h 41989"/>
                  <a:gd name="connsiteX3" fmla="*/ 0 w 2136916"/>
                  <a:gd name="connsiteY3" fmla="*/ 4883 h 41989"/>
                  <a:gd name="connsiteX4" fmla="*/ 4464 w 2136916"/>
                  <a:gd name="connsiteY4" fmla="*/ 0 h 41989"/>
                  <a:gd name="connsiteX5" fmla="*/ 2132453 w 2136916"/>
                  <a:gd name="connsiteY5" fmla="*/ 0 h 41989"/>
                  <a:gd name="connsiteX6" fmla="*/ 2136917 w 2136916"/>
                  <a:gd name="connsiteY6" fmla="*/ 4883 h 41989"/>
                  <a:gd name="connsiteX7" fmla="*/ 2136917 w 2136916"/>
                  <a:gd name="connsiteY7" fmla="*/ 37302 h 41989"/>
                  <a:gd name="connsiteX8" fmla="*/ 2132453 w 2136916"/>
                  <a:gd name="connsiteY8" fmla="*/ 41990 h 41989"/>
                  <a:gd name="connsiteX9" fmla="*/ 8928 w 2136916"/>
                  <a:gd name="connsiteY9" fmla="*/ 32225 h 41989"/>
                  <a:gd name="connsiteX10" fmla="*/ 2127989 w 2136916"/>
                  <a:gd name="connsiteY10" fmla="*/ 32225 h 41989"/>
                  <a:gd name="connsiteX11" fmla="*/ 2127989 w 2136916"/>
                  <a:gd name="connsiteY11" fmla="*/ 9765 h 41989"/>
                  <a:gd name="connsiteX12" fmla="*/ 8928 w 2136916"/>
                  <a:gd name="connsiteY12" fmla="*/ 9765 h 4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6916" h="41989">
                    <a:moveTo>
                      <a:pt x="2132453" y="41990"/>
                    </a:moveTo>
                    <a:lnTo>
                      <a:pt x="4464" y="41990"/>
                    </a:lnTo>
                    <a:cubicBezTo>
                      <a:pt x="2018" y="41941"/>
                      <a:pt x="45" y="39783"/>
                      <a:pt x="0" y="37107"/>
                    </a:cubicBezTo>
                    <a:lnTo>
                      <a:pt x="0" y="4883"/>
                    </a:lnTo>
                    <a:cubicBezTo>
                      <a:pt x="0" y="2187"/>
                      <a:pt x="2000" y="0"/>
                      <a:pt x="4464" y="0"/>
                    </a:cubicBezTo>
                    <a:lnTo>
                      <a:pt x="2132453" y="0"/>
                    </a:lnTo>
                    <a:cubicBezTo>
                      <a:pt x="2134917" y="0"/>
                      <a:pt x="2136917" y="2187"/>
                      <a:pt x="2136917" y="4883"/>
                    </a:cubicBezTo>
                    <a:lnTo>
                      <a:pt x="2136917" y="37302"/>
                    </a:lnTo>
                    <a:cubicBezTo>
                      <a:pt x="2136819" y="39919"/>
                      <a:pt x="2134854" y="41990"/>
                      <a:pt x="2132453" y="41990"/>
                    </a:cubicBezTo>
                    <a:close/>
                    <a:moveTo>
                      <a:pt x="8928" y="32225"/>
                    </a:moveTo>
                    <a:lnTo>
                      <a:pt x="2127989" y="32225"/>
                    </a:lnTo>
                    <a:lnTo>
                      <a:pt x="2127989"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D2CA9BB5-65F1-0DFB-ED67-616938547AC1}"/>
                  </a:ext>
                </a:extLst>
              </p:cNvPr>
              <p:cNvSpPr/>
              <p:nvPr/>
            </p:nvSpPr>
            <p:spPr>
              <a:xfrm>
                <a:off x="7628243" y="4451395"/>
                <a:ext cx="748434" cy="93939"/>
              </a:xfrm>
              <a:custGeom>
                <a:avLst/>
                <a:gdLst>
                  <a:gd name="connsiteX0" fmla="*/ 0 w 748434"/>
                  <a:gd name="connsiteY0" fmla="*/ 0 h 93939"/>
                  <a:gd name="connsiteX1" fmla="*/ 748434 w 748434"/>
                  <a:gd name="connsiteY1" fmla="*/ 0 h 93939"/>
                  <a:gd name="connsiteX2" fmla="*/ 748434 w 748434"/>
                  <a:gd name="connsiteY2" fmla="*/ 93939 h 93939"/>
                  <a:gd name="connsiteX3" fmla="*/ 0 w 748434"/>
                  <a:gd name="connsiteY3" fmla="*/ 93939 h 93939"/>
                </a:gdLst>
                <a:ahLst/>
                <a:cxnLst>
                  <a:cxn ang="0">
                    <a:pos x="connsiteX0" y="connsiteY0"/>
                  </a:cxn>
                  <a:cxn ang="0">
                    <a:pos x="connsiteX1" y="connsiteY1"/>
                  </a:cxn>
                  <a:cxn ang="0">
                    <a:pos x="connsiteX2" y="connsiteY2"/>
                  </a:cxn>
                  <a:cxn ang="0">
                    <a:pos x="connsiteX3" y="connsiteY3"/>
                  </a:cxn>
                </a:cxnLst>
                <a:rect l="l" t="t" r="r" b="b"/>
                <a:pathLst>
                  <a:path w="748434" h="93939">
                    <a:moveTo>
                      <a:pt x="0" y="0"/>
                    </a:moveTo>
                    <a:lnTo>
                      <a:pt x="748434" y="0"/>
                    </a:lnTo>
                    <a:lnTo>
                      <a:pt x="748434" y="93939"/>
                    </a:lnTo>
                    <a:lnTo>
                      <a:pt x="0" y="93939"/>
                    </a:lnTo>
                    <a:close/>
                  </a:path>
                </a:pathLst>
              </a:custGeom>
              <a:solidFill>
                <a:srgbClr val="263238"/>
              </a:solidFill>
              <a:ln w="891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1DA63003-E220-ADEC-8C95-8F687FF39EA6}"/>
                  </a:ext>
                </a:extLst>
              </p:cNvPr>
              <p:cNvSpPr/>
              <p:nvPr/>
            </p:nvSpPr>
            <p:spPr>
              <a:xfrm>
                <a:off x="7623779" y="4446512"/>
                <a:ext cx="757273" cy="103704"/>
              </a:xfrm>
              <a:custGeom>
                <a:avLst/>
                <a:gdLst>
                  <a:gd name="connsiteX0" fmla="*/ 752809 w 757273"/>
                  <a:gd name="connsiteY0" fmla="*/ 103704 h 103704"/>
                  <a:gd name="connsiteX1" fmla="*/ 4464 w 757273"/>
                  <a:gd name="connsiteY1" fmla="*/ 103704 h 103704"/>
                  <a:gd name="connsiteX2" fmla="*/ 0 w 757273"/>
                  <a:gd name="connsiteY2" fmla="*/ 98822 h 103704"/>
                  <a:gd name="connsiteX3" fmla="*/ 0 w 757273"/>
                  <a:gd name="connsiteY3" fmla="*/ 4883 h 103704"/>
                  <a:gd name="connsiteX4" fmla="*/ 4464 w 757273"/>
                  <a:gd name="connsiteY4" fmla="*/ 0 h 103704"/>
                  <a:gd name="connsiteX5" fmla="*/ 752809 w 757273"/>
                  <a:gd name="connsiteY5" fmla="*/ 0 h 103704"/>
                  <a:gd name="connsiteX6" fmla="*/ 757273 w 757273"/>
                  <a:gd name="connsiteY6" fmla="*/ 4883 h 103704"/>
                  <a:gd name="connsiteX7" fmla="*/ 757273 w 757273"/>
                  <a:gd name="connsiteY7" fmla="*/ 98822 h 103704"/>
                  <a:gd name="connsiteX8" fmla="*/ 752809 w 757273"/>
                  <a:gd name="connsiteY8" fmla="*/ 103704 h 103704"/>
                  <a:gd name="connsiteX9" fmla="*/ 8928 w 757273"/>
                  <a:gd name="connsiteY9" fmla="*/ 93939 h 103704"/>
                  <a:gd name="connsiteX10" fmla="*/ 748345 w 757273"/>
                  <a:gd name="connsiteY10" fmla="*/ 93939 h 103704"/>
                  <a:gd name="connsiteX11" fmla="*/ 748345 w 757273"/>
                  <a:gd name="connsiteY11" fmla="*/ 9765 h 103704"/>
                  <a:gd name="connsiteX12" fmla="*/ 8928 w 757273"/>
                  <a:gd name="connsiteY12" fmla="*/ 9765 h 1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7273" h="103704">
                    <a:moveTo>
                      <a:pt x="752809" y="103704"/>
                    </a:moveTo>
                    <a:lnTo>
                      <a:pt x="4464" y="103704"/>
                    </a:lnTo>
                    <a:cubicBezTo>
                      <a:pt x="2000" y="103704"/>
                      <a:pt x="0" y="101517"/>
                      <a:pt x="0" y="98822"/>
                    </a:cubicBezTo>
                    <a:lnTo>
                      <a:pt x="0" y="4883"/>
                    </a:lnTo>
                    <a:cubicBezTo>
                      <a:pt x="0" y="2187"/>
                      <a:pt x="2000" y="0"/>
                      <a:pt x="4464" y="0"/>
                    </a:cubicBezTo>
                    <a:lnTo>
                      <a:pt x="752809" y="0"/>
                    </a:lnTo>
                    <a:cubicBezTo>
                      <a:pt x="755273" y="0"/>
                      <a:pt x="757273" y="2187"/>
                      <a:pt x="757273" y="4883"/>
                    </a:cubicBezTo>
                    <a:lnTo>
                      <a:pt x="757273" y="98822"/>
                    </a:lnTo>
                    <a:cubicBezTo>
                      <a:pt x="757273" y="101517"/>
                      <a:pt x="755273" y="103704"/>
                      <a:pt x="752809" y="103704"/>
                    </a:cubicBezTo>
                    <a:close/>
                    <a:moveTo>
                      <a:pt x="8928" y="93939"/>
                    </a:moveTo>
                    <a:lnTo>
                      <a:pt x="748345" y="93939"/>
                    </a:lnTo>
                    <a:lnTo>
                      <a:pt x="748345"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F5AD9247-15AA-6447-384F-7FDD382359A7}"/>
                  </a:ext>
                </a:extLst>
              </p:cNvPr>
              <p:cNvSpPr/>
              <p:nvPr/>
            </p:nvSpPr>
            <p:spPr>
              <a:xfrm>
                <a:off x="6221994" y="4420147"/>
                <a:ext cx="2181288" cy="35837"/>
              </a:xfrm>
              <a:custGeom>
                <a:avLst/>
                <a:gdLst>
                  <a:gd name="connsiteX0" fmla="*/ 0 w 2181288"/>
                  <a:gd name="connsiteY0" fmla="*/ 0 h 35837"/>
                  <a:gd name="connsiteX1" fmla="*/ 2181289 w 2181288"/>
                  <a:gd name="connsiteY1" fmla="*/ 0 h 35837"/>
                  <a:gd name="connsiteX2" fmla="*/ 2181289 w 2181288"/>
                  <a:gd name="connsiteY2" fmla="*/ 35838 h 35837"/>
                  <a:gd name="connsiteX3" fmla="*/ 0 w 2181288"/>
                  <a:gd name="connsiteY3" fmla="*/ 35838 h 35837"/>
                </a:gdLst>
                <a:ahLst/>
                <a:cxnLst>
                  <a:cxn ang="0">
                    <a:pos x="connsiteX0" y="connsiteY0"/>
                  </a:cxn>
                  <a:cxn ang="0">
                    <a:pos x="connsiteX1" y="connsiteY1"/>
                  </a:cxn>
                  <a:cxn ang="0">
                    <a:pos x="connsiteX2" y="connsiteY2"/>
                  </a:cxn>
                  <a:cxn ang="0">
                    <a:pos x="connsiteX3" y="connsiteY3"/>
                  </a:cxn>
                </a:cxnLst>
                <a:rect l="l" t="t" r="r" b="b"/>
                <a:pathLst>
                  <a:path w="2181288" h="35837">
                    <a:moveTo>
                      <a:pt x="0" y="0"/>
                    </a:moveTo>
                    <a:lnTo>
                      <a:pt x="2181289" y="0"/>
                    </a:lnTo>
                    <a:lnTo>
                      <a:pt x="2181289" y="35838"/>
                    </a:lnTo>
                    <a:lnTo>
                      <a:pt x="0" y="35838"/>
                    </a:lnTo>
                    <a:close/>
                  </a:path>
                </a:pathLst>
              </a:custGeom>
              <a:solidFill>
                <a:srgbClr val="FFFFFF"/>
              </a:solidFill>
              <a:ln w="891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B1572696-2F3A-0B6D-16C4-DA739E8FC63E}"/>
                  </a:ext>
                </a:extLst>
              </p:cNvPr>
              <p:cNvSpPr/>
              <p:nvPr/>
            </p:nvSpPr>
            <p:spPr>
              <a:xfrm>
                <a:off x="6217530" y="4415264"/>
                <a:ext cx="2190216" cy="45602"/>
              </a:xfrm>
              <a:custGeom>
                <a:avLst/>
                <a:gdLst>
                  <a:gd name="connsiteX0" fmla="*/ 2185753 w 2190216"/>
                  <a:gd name="connsiteY0" fmla="*/ 45602 h 45602"/>
                  <a:gd name="connsiteX1" fmla="*/ 4464 w 2190216"/>
                  <a:gd name="connsiteY1" fmla="*/ 45602 h 45602"/>
                  <a:gd name="connsiteX2" fmla="*/ 0 w 2190216"/>
                  <a:gd name="connsiteY2" fmla="*/ 40720 h 45602"/>
                  <a:gd name="connsiteX3" fmla="*/ 0 w 2190216"/>
                  <a:gd name="connsiteY3" fmla="*/ 4883 h 45602"/>
                  <a:gd name="connsiteX4" fmla="*/ 4464 w 2190216"/>
                  <a:gd name="connsiteY4" fmla="*/ 0 h 45602"/>
                  <a:gd name="connsiteX5" fmla="*/ 2185753 w 2190216"/>
                  <a:gd name="connsiteY5" fmla="*/ 0 h 45602"/>
                  <a:gd name="connsiteX6" fmla="*/ 2190217 w 2190216"/>
                  <a:gd name="connsiteY6" fmla="*/ 4883 h 45602"/>
                  <a:gd name="connsiteX7" fmla="*/ 2190217 w 2190216"/>
                  <a:gd name="connsiteY7" fmla="*/ 40720 h 45602"/>
                  <a:gd name="connsiteX8" fmla="*/ 2185753 w 2190216"/>
                  <a:gd name="connsiteY8" fmla="*/ 45602 h 45602"/>
                  <a:gd name="connsiteX9" fmla="*/ 8928 w 2190216"/>
                  <a:gd name="connsiteY9" fmla="*/ 35837 h 45602"/>
                  <a:gd name="connsiteX10" fmla="*/ 2181289 w 2190216"/>
                  <a:gd name="connsiteY10" fmla="*/ 35837 h 45602"/>
                  <a:gd name="connsiteX11" fmla="*/ 2181289 w 2190216"/>
                  <a:gd name="connsiteY11" fmla="*/ 9960 h 45602"/>
                  <a:gd name="connsiteX12" fmla="*/ 8928 w 2190216"/>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216" h="45602">
                    <a:moveTo>
                      <a:pt x="2185753" y="45602"/>
                    </a:moveTo>
                    <a:lnTo>
                      <a:pt x="4464" y="45602"/>
                    </a:lnTo>
                    <a:cubicBezTo>
                      <a:pt x="2000" y="45602"/>
                      <a:pt x="0" y="43415"/>
                      <a:pt x="0" y="40720"/>
                    </a:cubicBezTo>
                    <a:lnTo>
                      <a:pt x="0" y="4883"/>
                    </a:lnTo>
                    <a:cubicBezTo>
                      <a:pt x="0" y="2187"/>
                      <a:pt x="2000" y="0"/>
                      <a:pt x="4464" y="0"/>
                    </a:cubicBezTo>
                    <a:lnTo>
                      <a:pt x="2185753" y="0"/>
                    </a:lnTo>
                    <a:cubicBezTo>
                      <a:pt x="2188217" y="0"/>
                      <a:pt x="2190217" y="2187"/>
                      <a:pt x="2190217" y="4883"/>
                    </a:cubicBezTo>
                    <a:lnTo>
                      <a:pt x="2190217" y="40720"/>
                    </a:lnTo>
                    <a:cubicBezTo>
                      <a:pt x="2190172" y="43396"/>
                      <a:pt x="2188199" y="45554"/>
                      <a:pt x="2185753" y="45602"/>
                    </a:cubicBezTo>
                    <a:close/>
                    <a:moveTo>
                      <a:pt x="8928" y="35837"/>
                    </a:moveTo>
                    <a:lnTo>
                      <a:pt x="2181289" y="35837"/>
                    </a:lnTo>
                    <a:lnTo>
                      <a:pt x="2181289" y="9960"/>
                    </a:lnTo>
                    <a:lnTo>
                      <a:pt x="8928" y="9960"/>
                    </a:lnTo>
                    <a:close/>
                  </a:path>
                </a:pathLst>
              </a:custGeom>
              <a:solidFill>
                <a:srgbClr val="263238"/>
              </a:solidFill>
              <a:ln w="891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6E38B071-FF76-6366-D519-5095B1F08D9D}"/>
                  </a:ext>
                </a:extLst>
              </p:cNvPr>
              <p:cNvSpPr/>
              <p:nvPr/>
            </p:nvSpPr>
            <p:spPr>
              <a:xfrm>
                <a:off x="7659402" y="4420147"/>
                <a:ext cx="743880" cy="35837"/>
              </a:xfrm>
              <a:custGeom>
                <a:avLst/>
                <a:gdLst>
                  <a:gd name="connsiteX0" fmla="*/ 0 w 743880"/>
                  <a:gd name="connsiteY0" fmla="*/ 0 h 35837"/>
                  <a:gd name="connsiteX1" fmla="*/ 743881 w 743880"/>
                  <a:gd name="connsiteY1" fmla="*/ 0 h 35837"/>
                  <a:gd name="connsiteX2" fmla="*/ 743881 w 743880"/>
                  <a:gd name="connsiteY2" fmla="*/ 35838 h 35837"/>
                  <a:gd name="connsiteX3" fmla="*/ 0 w 743880"/>
                  <a:gd name="connsiteY3" fmla="*/ 35838 h 35837"/>
                </a:gdLst>
                <a:ahLst/>
                <a:cxnLst>
                  <a:cxn ang="0">
                    <a:pos x="connsiteX0" y="connsiteY0"/>
                  </a:cxn>
                  <a:cxn ang="0">
                    <a:pos x="connsiteX1" y="connsiteY1"/>
                  </a:cxn>
                  <a:cxn ang="0">
                    <a:pos x="connsiteX2" y="connsiteY2"/>
                  </a:cxn>
                  <a:cxn ang="0">
                    <a:pos x="connsiteX3" y="connsiteY3"/>
                  </a:cxn>
                </a:cxnLst>
                <a:rect l="l" t="t" r="r" b="b"/>
                <a:pathLst>
                  <a:path w="743880" h="35837">
                    <a:moveTo>
                      <a:pt x="0" y="0"/>
                    </a:moveTo>
                    <a:lnTo>
                      <a:pt x="743881" y="0"/>
                    </a:lnTo>
                    <a:lnTo>
                      <a:pt x="743881" y="35838"/>
                    </a:lnTo>
                    <a:lnTo>
                      <a:pt x="0" y="35838"/>
                    </a:lnTo>
                    <a:close/>
                  </a:path>
                </a:pathLst>
              </a:custGeom>
              <a:solidFill>
                <a:srgbClr val="263238"/>
              </a:solidFill>
              <a:ln w="891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BBC59329-6C46-4F50-EEFD-127ABD2776E3}"/>
                  </a:ext>
                </a:extLst>
              </p:cNvPr>
              <p:cNvSpPr/>
              <p:nvPr/>
            </p:nvSpPr>
            <p:spPr>
              <a:xfrm>
                <a:off x="7654938" y="4415264"/>
                <a:ext cx="752809" cy="45602"/>
              </a:xfrm>
              <a:custGeom>
                <a:avLst/>
                <a:gdLst>
                  <a:gd name="connsiteX0" fmla="*/ 748345 w 752809"/>
                  <a:gd name="connsiteY0" fmla="*/ 45602 h 45602"/>
                  <a:gd name="connsiteX1" fmla="*/ 4464 w 752809"/>
                  <a:gd name="connsiteY1" fmla="*/ 45602 h 45602"/>
                  <a:gd name="connsiteX2" fmla="*/ 0 w 752809"/>
                  <a:gd name="connsiteY2" fmla="*/ 40720 h 45602"/>
                  <a:gd name="connsiteX3" fmla="*/ 0 w 752809"/>
                  <a:gd name="connsiteY3" fmla="*/ 4883 h 45602"/>
                  <a:gd name="connsiteX4" fmla="*/ 4464 w 752809"/>
                  <a:gd name="connsiteY4" fmla="*/ 0 h 45602"/>
                  <a:gd name="connsiteX5" fmla="*/ 748345 w 752809"/>
                  <a:gd name="connsiteY5" fmla="*/ 0 h 45602"/>
                  <a:gd name="connsiteX6" fmla="*/ 752809 w 752809"/>
                  <a:gd name="connsiteY6" fmla="*/ 4883 h 45602"/>
                  <a:gd name="connsiteX7" fmla="*/ 752809 w 752809"/>
                  <a:gd name="connsiteY7" fmla="*/ 40720 h 45602"/>
                  <a:gd name="connsiteX8" fmla="*/ 748345 w 752809"/>
                  <a:gd name="connsiteY8" fmla="*/ 45602 h 45602"/>
                  <a:gd name="connsiteX9" fmla="*/ 8928 w 752809"/>
                  <a:gd name="connsiteY9" fmla="*/ 35837 h 45602"/>
                  <a:gd name="connsiteX10" fmla="*/ 743881 w 752809"/>
                  <a:gd name="connsiteY10" fmla="*/ 35837 h 45602"/>
                  <a:gd name="connsiteX11" fmla="*/ 743881 w 752809"/>
                  <a:gd name="connsiteY11" fmla="*/ 9960 h 45602"/>
                  <a:gd name="connsiteX12" fmla="*/ 8928 w 752809"/>
                  <a:gd name="connsiteY12" fmla="*/ 9960 h 4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2809" h="45602">
                    <a:moveTo>
                      <a:pt x="748345" y="45602"/>
                    </a:moveTo>
                    <a:lnTo>
                      <a:pt x="4464" y="45602"/>
                    </a:lnTo>
                    <a:cubicBezTo>
                      <a:pt x="2000" y="45602"/>
                      <a:pt x="0" y="43415"/>
                      <a:pt x="0" y="40720"/>
                    </a:cubicBezTo>
                    <a:lnTo>
                      <a:pt x="0" y="4883"/>
                    </a:lnTo>
                    <a:cubicBezTo>
                      <a:pt x="0" y="2187"/>
                      <a:pt x="2000" y="0"/>
                      <a:pt x="4464" y="0"/>
                    </a:cubicBezTo>
                    <a:lnTo>
                      <a:pt x="748345" y="0"/>
                    </a:lnTo>
                    <a:cubicBezTo>
                      <a:pt x="750809" y="0"/>
                      <a:pt x="752809" y="2187"/>
                      <a:pt x="752809" y="4883"/>
                    </a:cubicBezTo>
                    <a:lnTo>
                      <a:pt x="752809" y="40720"/>
                    </a:lnTo>
                    <a:cubicBezTo>
                      <a:pt x="752764" y="43396"/>
                      <a:pt x="750791" y="45554"/>
                      <a:pt x="748345" y="45602"/>
                    </a:cubicBezTo>
                    <a:close/>
                    <a:moveTo>
                      <a:pt x="8928" y="35837"/>
                    </a:moveTo>
                    <a:lnTo>
                      <a:pt x="743881" y="35837"/>
                    </a:lnTo>
                    <a:lnTo>
                      <a:pt x="743881" y="9960"/>
                    </a:lnTo>
                    <a:lnTo>
                      <a:pt x="8928" y="9960"/>
                    </a:lnTo>
                    <a:close/>
                  </a:path>
                </a:pathLst>
              </a:custGeom>
              <a:solidFill>
                <a:srgbClr val="263238"/>
              </a:solidFill>
              <a:ln w="891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70E497F6-60BC-8223-5A65-DEC087F2268A}"/>
                  </a:ext>
                </a:extLst>
              </p:cNvPr>
              <p:cNvSpPr/>
              <p:nvPr/>
            </p:nvSpPr>
            <p:spPr>
              <a:xfrm>
                <a:off x="7902154" y="4245646"/>
                <a:ext cx="108296" cy="174988"/>
              </a:xfrm>
              <a:custGeom>
                <a:avLst/>
                <a:gdLst>
                  <a:gd name="connsiteX0" fmla="*/ 0 w 108296"/>
                  <a:gd name="connsiteY0" fmla="*/ 0 h 174988"/>
                  <a:gd name="connsiteX1" fmla="*/ 108297 w 108296"/>
                  <a:gd name="connsiteY1" fmla="*/ 0 h 174988"/>
                  <a:gd name="connsiteX2" fmla="*/ 108297 w 108296"/>
                  <a:gd name="connsiteY2" fmla="*/ 174989 h 174988"/>
                  <a:gd name="connsiteX3" fmla="*/ 0 w 108296"/>
                  <a:gd name="connsiteY3" fmla="*/ 174989 h 174988"/>
                </a:gdLst>
                <a:ahLst/>
                <a:cxnLst>
                  <a:cxn ang="0">
                    <a:pos x="connsiteX0" y="connsiteY0"/>
                  </a:cxn>
                  <a:cxn ang="0">
                    <a:pos x="connsiteX1" y="connsiteY1"/>
                  </a:cxn>
                  <a:cxn ang="0">
                    <a:pos x="connsiteX2" y="connsiteY2"/>
                  </a:cxn>
                  <a:cxn ang="0">
                    <a:pos x="connsiteX3" y="connsiteY3"/>
                  </a:cxn>
                </a:cxnLst>
                <a:rect l="l" t="t" r="r" b="b"/>
                <a:pathLst>
                  <a:path w="108296" h="174988">
                    <a:moveTo>
                      <a:pt x="0" y="0"/>
                    </a:moveTo>
                    <a:lnTo>
                      <a:pt x="108297" y="0"/>
                    </a:lnTo>
                    <a:lnTo>
                      <a:pt x="108297" y="174989"/>
                    </a:lnTo>
                    <a:lnTo>
                      <a:pt x="0" y="174989"/>
                    </a:lnTo>
                    <a:close/>
                  </a:path>
                </a:pathLst>
              </a:custGeom>
              <a:solidFill>
                <a:srgbClr val="FFFFFF"/>
              </a:solidFill>
              <a:ln w="891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3047DC9B-42A1-8367-8601-E4187ADAD8F1}"/>
                  </a:ext>
                </a:extLst>
              </p:cNvPr>
              <p:cNvSpPr/>
              <p:nvPr/>
            </p:nvSpPr>
            <p:spPr>
              <a:xfrm>
                <a:off x="7897690" y="4240764"/>
                <a:ext cx="117135" cy="184460"/>
              </a:xfrm>
              <a:custGeom>
                <a:avLst/>
                <a:gdLst>
                  <a:gd name="connsiteX0" fmla="*/ 112672 w 117135"/>
                  <a:gd name="connsiteY0" fmla="*/ 184461 h 184460"/>
                  <a:gd name="connsiteX1" fmla="*/ 4464 w 117135"/>
                  <a:gd name="connsiteY1" fmla="*/ 184461 h 184460"/>
                  <a:gd name="connsiteX2" fmla="*/ 0 w 117135"/>
                  <a:gd name="connsiteY2" fmla="*/ 179579 h 184460"/>
                  <a:gd name="connsiteX3" fmla="*/ 0 w 117135"/>
                  <a:gd name="connsiteY3" fmla="*/ 4883 h 184460"/>
                  <a:gd name="connsiteX4" fmla="*/ 4464 w 117135"/>
                  <a:gd name="connsiteY4" fmla="*/ 0 h 184460"/>
                  <a:gd name="connsiteX5" fmla="*/ 112672 w 117135"/>
                  <a:gd name="connsiteY5" fmla="*/ 0 h 184460"/>
                  <a:gd name="connsiteX6" fmla="*/ 117136 w 117135"/>
                  <a:gd name="connsiteY6" fmla="*/ 4883 h 184460"/>
                  <a:gd name="connsiteX7" fmla="*/ 117136 w 117135"/>
                  <a:gd name="connsiteY7" fmla="*/ 179774 h 184460"/>
                  <a:gd name="connsiteX8" fmla="*/ 112672 w 117135"/>
                  <a:gd name="connsiteY8" fmla="*/ 184461 h 184460"/>
                  <a:gd name="connsiteX9" fmla="*/ 8928 w 117135"/>
                  <a:gd name="connsiteY9" fmla="*/ 174696 h 184460"/>
                  <a:gd name="connsiteX10" fmla="*/ 108208 w 117135"/>
                  <a:gd name="connsiteY10" fmla="*/ 174696 h 184460"/>
                  <a:gd name="connsiteX11" fmla="*/ 108208 w 117135"/>
                  <a:gd name="connsiteY11" fmla="*/ 9765 h 184460"/>
                  <a:gd name="connsiteX12" fmla="*/ 8928 w 117135"/>
                  <a:gd name="connsiteY12" fmla="*/ 9765 h 18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135" h="184460">
                    <a:moveTo>
                      <a:pt x="112672" y="184461"/>
                    </a:moveTo>
                    <a:lnTo>
                      <a:pt x="4464" y="184461"/>
                    </a:lnTo>
                    <a:cubicBezTo>
                      <a:pt x="2000" y="184461"/>
                      <a:pt x="0" y="182274"/>
                      <a:pt x="0" y="179579"/>
                    </a:cubicBezTo>
                    <a:lnTo>
                      <a:pt x="0" y="4883"/>
                    </a:lnTo>
                    <a:cubicBezTo>
                      <a:pt x="0" y="2188"/>
                      <a:pt x="2000" y="0"/>
                      <a:pt x="4464" y="0"/>
                    </a:cubicBezTo>
                    <a:lnTo>
                      <a:pt x="112672" y="0"/>
                    </a:lnTo>
                    <a:cubicBezTo>
                      <a:pt x="115135" y="0"/>
                      <a:pt x="117136" y="2188"/>
                      <a:pt x="117136" y="4883"/>
                    </a:cubicBezTo>
                    <a:lnTo>
                      <a:pt x="117136" y="179774"/>
                    </a:lnTo>
                    <a:cubicBezTo>
                      <a:pt x="117037" y="182391"/>
                      <a:pt x="115073" y="184461"/>
                      <a:pt x="112672" y="184461"/>
                    </a:cubicBezTo>
                    <a:close/>
                    <a:moveTo>
                      <a:pt x="8928" y="174696"/>
                    </a:moveTo>
                    <a:lnTo>
                      <a:pt x="108208" y="174696"/>
                    </a:lnTo>
                    <a:lnTo>
                      <a:pt x="108208" y="9765"/>
                    </a:lnTo>
                    <a:lnTo>
                      <a:pt x="8928" y="9765"/>
                    </a:lnTo>
                    <a:close/>
                  </a:path>
                </a:pathLst>
              </a:custGeom>
              <a:solidFill>
                <a:srgbClr val="263238"/>
              </a:solidFill>
              <a:ln w="8915"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621EF4E5-D170-1F6E-0070-93037DA6653C}"/>
                  </a:ext>
                </a:extLst>
              </p:cNvPr>
              <p:cNvSpPr/>
              <p:nvPr/>
            </p:nvSpPr>
            <p:spPr>
              <a:xfrm>
                <a:off x="7982060" y="4278261"/>
                <a:ext cx="58299" cy="118449"/>
              </a:xfrm>
              <a:custGeom>
                <a:avLst/>
                <a:gdLst>
                  <a:gd name="connsiteX0" fmla="*/ 23481 w 58299"/>
                  <a:gd name="connsiteY0" fmla="*/ 118449 h 118449"/>
                  <a:gd name="connsiteX1" fmla="*/ 12142 w 58299"/>
                  <a:gd name="connsiteY1" fmla="*/ 118449 h 118449"/>
                  <a:gd name="connsiteX2" fmla="*/ 3214 w 58299"/>
                  <a:gd name="connsiteY2" fmla="*/ 108684 h 118449"/>
                  <a:gd name="connsiteX3" fmla="*/ 12142 w 58299"/>
                  <a:gd name="connsiteY3" fmla="*/ 98919 h 118449"/>
                  <a:gd name="connsiteX4" fmla="*/ 23481 w 58299"/>
                  <a:gd name="connsiteY4" fmla="*/ 98919 h 118449"/>
                  <a:gd name="connsiteX5" fmla="*/ 40444 w 58299"/>
                  <a:gd name="connsiteY5" fmla="*/ 80464 h 118449"/>
                  <a:gd name="connsiteX6" fmla="*/ 40444 w 58299"/>
                  <a:gd name="connsiteY6" fmla="*/ 37986 h 118449"/>
                  <a:gd name="connsiteX7" fmla="*/ 23481 w 58299"/>
                  <a:gd name="connsiteY7" fmla="*/ 19530 h 118449"/>
                  <a:gd name="connsiteX8" fmla="*/ 8928 w 58299"/>
                  <a:gd name="connsiteY8" fmla="*/ 19530 h 118449"/>
                  <a:gd name="connsiteX9" fmla="*/ 0 w 58299"/>
                  <a:gd name="connsiteY9" fmla="*/ 9765 h 118449"/>
                  <a:gd name="connsiteX10" fmla="*/ 8928 w 58299"/>
                  <a:gd name="connsiteY10" fmla="*/ 0 h 118449"/>
                  <a:gd name="connsiteX11" fmla="*/ 23481 w 58299"/>
                  <a:gd name="connsiteY11" fmla="*/ 0 h 118449"/>
                  <a:gd name="connsiteX12" fmla="*/ 58300 w 58299"/>
                  <a:gd name="connsiteY12" fmla="*/ 37986 h 118449"/>
                  <a:gd name="connsiteX13" fmla="*/ 58300 w 58299"/>
                  <a:gd name="connsiteY13" fmla="*/ 80464 h 118449"/>
                  <a:gd name="connsiteX14" fmla="*/ 23481 w 58299"/>
                  <a:gd name="connsiteY14" fmla="*/ 118449 h 11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9" h="118449">
                    <a:moveTo>
                      <a:pt x="23481" y="118449"/>
                    </a:moveTo>
                    <a:lnTo>
                      <a:pt x="12142" y="118449"/>
                    </a:lnTo>
                    <a:cubicBezTo>
                      <a:pt x="7214" y="118449"/>
                      <a:pt x="3214" y="114075"/>
                      <a:pt x="3214" y="108684"/>
                    </a:cubicBezTo>
                    <a:cubicBezTo>
                      <a:pt x="3214" y="103294"/>
                      <a:pt x="7214" y="98919"/>
                      <a:pt x="12142" y="98919"/>
                    </a:cubicBezTo>
                    <a:lnTo>
                      <a:pt x="23481" y="98919"/>
                    </a:lnTo>
                    <a:cubicBezTo>
                      <a:pt x="32810" y="98919"/>
                      <a:pt x="40399" y="90668"/>
                      <a:pt x="40444" y="80464"/>
                    </a:cubicBezTo>
                    <a:lnTo>
                      <a:pt x="40444" y="37986"/>
                    </a:lnTo>
                    <a:cubicBezTo>
                      <a:pt x="40399" y="27781"/>
                      <a:pt x="32810" y="19530"/>
                      <a:pt x="23481" y="19530"/>
                    </a:cubicBezTo>
                    <a:lnTo>
                      <a:pt x="8928" y="19530"/>
                    </a:lnTo>
                    <a:cubicBezTo>
                      <a:pt x="4000" y="19530"/>
                      <a:pt x="0" y="15155"/>
                      <a:pt x="0" y="9765"/>
                    </a:cubicBezTo>
                    <a:cubicBezTo>
                      <a:pt x="0" y="4375"/>
                      <a:pt x="4000" y="0"/>
                      <a:pt x="8928" y="0"/>
                    </a:cubicBezTo>
                    <a:lnTo>
                      <a:pt x="23481" y="0"/>
                    </a:lnTo>
                    <a:cubicBezTo>
                      <a:pt x="42676" y="0"/>
                      <a:pt x="58255" y="16991"/>
                      <a:pt x="58300" y="37986"/>
                    </a:cubicBezTo>
                    <a:lnTo>
                      <a:pt x="58300" y="80464"/>
                    </a:lnTo>
                    <a:cubicBezTo>
                      <a:pt x="58246" y="101458"/>
                      <a:pt x="42676" y="118449"/>
                      <a:pt x="23481" y="118449"/>
                    </a:cubicBezTo>
                    <a:close/>
                  </a:path>
                </a:pathLst>
              </a:custGeom>
              <a:solidFill>
                <a:srgbClr val="FFFFFF"/>
              </a:solidFill>
              <a:ln w="891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56E9028D-E6CF-2C63-2319-2B4709E718BF}"/>
                  </a:ext>
                </a:extLst>
              </p:cNvPr>
              <p:cNvSpPr/>
              <p:nvPr/>
            </p:nvSpPr>
            <p:spPr>
              <a:xfrm>
                <a:off x="7977596" y="4273379"/>
                <a:ext cx="67227" cy="128214"/>
              </a:xfrm>
              <a:custGeom>
                <a:avLst/>
                <a:gdLst>
                  <a:gd name="connsiteX0" fmla="*/ 27945 w 67227"/>
                  <a:gd name="connsiteY0" fmla="*/ 128214 h 128214"/>
                  <a:gd name="connsiteX1" fmla="*/ 16606 w 67227"/>
                  <a:gd name="connsiteY1" fmla="*/ 128214 h 128214"/>
                  <a:gd name="connsiteX2" fmla="*/ 3214 w 67227"/>
                  <a:gd name="connsiteY2" fmla="*/ 113567 h 128214"/>
                  <a:gd name="connsiteX3" fmla="*/ 16606 w 67227"/>
                  <a:gd name="connsiteY3" fmla="*/ 98919 h 128214"/>
                  <a:gd name="connsiteX4" fmla="*/ 27945 w 67227"/>
                  <a:gd name="connsiteY4" fmla="*/ 98919 h 128214"/>
                  <a:gd name="connsiteX5" fmla="*/ 40444 w 67227"/>
                  <a:gd name="connsiteY5" fmla="*/ 85346 h 128214"/>
                  <a:gd name="connsiteX6" fmla="*/ 40444 w 67227"/>
                  <a:gd name="connsiteY6" fmla="*/ 42868 h 128214"/>
                  <a:gd name="connsiteX7" fmla="*/ 27945 w 67227"/>
                  <a:gd name="connsiteY7" fmla="*/ 29295 h 128214"/>
                  <a:gd name="connsiteX8" fmla="*/ 13392 w 67227"/>
                  <a:gd name="connsiteY8" fmla="*/ 29295 h 128214"/>
                  <a:gd name="connsiteX9" fmla="*/ 0 w 67227"/>
                  <a:gd name="connsiteY9" fmla="*/ 14648 h 128214"/>
                  <a:gd name="connsiteX10" fmla="*/ 13392 w 67227"/>
                  <a:gd name="connsiteY10" fmla="*/ 0 h 128214"/>
                  <a:gd name="connsiteX11" fmla="*/ 27945 w 67227"/>
                  <a:gd name="connsiteY11" fmla="*/ 0 h 128214"/>
                  <a:gd name="connsiteX12" fmla="*/ 67228 w 67227"/>
                  <a:gd name="connsiteY12" fmla="*/ 42868 h 128214"/>
                  <a:gd name="connsiteX13" fmla="*/ 67228 w 67227"/>
                  <a:gd name="connsiteY13" fmla="*/ 85346 h 128214"/>
                  <a:gd name="connsiteX14" fmla="*/ 27945 w 67227"/>
                  <a:gd name="connsiteY14" fmla="*/ 128214 h 128214"/>
                  <a:gd name="connsiteX15" fmla="*/ 16606 w 67227"/>
                  <a:gd name="connsiteY15" fmla="*/ 108684 h 128214"/>
                  <a:gd name="connsiteX16" fmla="*/ 12142 w 67227"/>
                  <a:gd name="connsiteY16" fmla="*/ 113567 h 128214"/>
                  <a:gd name="connsiteX17" fmla="*/ 16606 w 67227"/>
                  <a:gd name="connsiteY17" fmla="*/ 118449 h 128214"/>
                  <a:gd name="connsiteX18" fmla="*/ 27945 w 67227"/>
                  <a:gd name="connsiteY18" fmla="*/ 118449 h 128214"/>
                  <a:gd name="connsiteX19" fmla="*/ 58300 w 67227"/>
                  <a:gd name="connsiteY19" fmla="*/ 85346 h 128214"/>
                  <a:gd name="connsiteX20" fmla="*/ 58300 w 67227"/>
                  <a:gd name="connsiteY20" fmla="*/ 42868 h 128214"/>
                  <a:gd name="connsiteX21" fmla="*/ 27945 w 67227"/>
                  <a:gd name="connsiteY21" fmla="*/ 9765 h 128214"/>
                  <a:gd name="connsiteX22" fmla="*/ 13392 w 67227"/>
                  <a:gd name="connsiteY22" fmla="*/ 9765 h 128214"/>
                  <a:gd name="connsiteX23" fmla="*/ 8928 w 67227"/>
                  <a:gd name="connsiteY23" fmla="*/ 14648 h 128214"/>
                  <a:gd name="connsiteX24" fmla="*/ 13392 w 67227"/>
                  <a:gd name="connsiteY24" fmla="*/ 19530 h 128214"/>
                  <a:gd name="connsiteX25" fmla="*/ 27945 w 67227"/>
                  <a:gd name="connsiteY25" fmla="*/ 19530 h 128214"/>
                  <a:gd name="connsiteX26" fmla="*/ 49372 w 67227"/>
                  <a:gd name="connsiteY26" fmla="*/ 42868 h 128214"/>
                  <a:gd name="connsiteX27" fmla="*/ 49372 w 67227"/>
                  <a:gd name="connsiteY27" fmla="*/ 85346 h 128214"/>
                  <a:gd name="connsiteX28" fmla="*/ 27945 w 67227"/>
                  <a:gd name="connsiteY28" fmla="*/ 108684 h 12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227" h="128214">
                    <a:moveTo>
                      <a:pt x="27945" y="128214"/>
                    </a:moveTo>
                    <a:lnTo>
                      <a:pt x="16606" y="128214"/>
                    </a:lnTo>
                    <a:cubicBezTo>
                      <a:pt x="9214" y="128214"/>
                      <a:pt x="3214" y="121652"/>
                      <a:pt x="3214" y="113567"/>
                    </a:cubicBezTo>
                    <a:cubicBezTo>
                      <a:pt x="3214" y="105482"/>
                      <a:pt x="9214" y="98919"/>
                      <a:pt x="16606" y="98919"/>
                    </a:cubicBezTo>
                    <a:lnTo>
                      <a:pt x="27945" y="98919"/>
                    </a:lnTo>
                    <a:cubicBezTo>
                      <a:pt x="34810" y="98919"/>
                      <a:pt x="40399" y="92855"/>
                      <a:pt x="40444" y="85346"/>
                    </a:cubicBezTo>
                    <a:lnTo>
                      <a:pt x="40444" y="42868"/>
                    </a:lnTo>
                    <a:cubicBezTo>
                      <a:pt x="40399" y="35359"/>
                      <a:pt x="34810" y="29295"/>
                      <a:pt x="27945" y="29295"/>
                    </a:cubicBezTo>
                    <a:lnTo>
                      <a:pt x="13392" y="29295"/>
                    </a:lnTo>
                    <a:cubicBezTo>
                      <a:pt x="6000" y="29295"/>
                      <a:pt x="0" y="22733"/>
                      <a:pt x="0" y="14648"/>
                    </a:cubicBezTo>
                    <a:cubicBezTo>
                      <a:pt x="0" y="6562"/>
                      <a:pt x="6000" y="0"/>
                      <a:pt x="13392" y="0"/>
                    </a:cubicBezTo>
                    <a:lnTo>
                      <a:pt x="27945" y="0"/>
                    </a:lnTo>
                    <a:cubicBezTo>
                      <a:pt x="49604" y="0"/>
                      <a:pt x="67183" y="19178"/>
                      <a:pt x="67228" y="42868"/>
                    </a:cubicBezTo>
                    <a:lnTo>
                      <a:pt x="67228" y="85346"/>
                    </a:lnTo>
                    <a:cubicBezTo>
                      <a:pt x="67174" y="109036"/>
                      <a:pt x="49604" y="128214"/>
                      <a:pt x="27945" y="128214"/>
                    </a:cubicBezTo>
                    <a:close/>
                    <a:moveTo>
                      <a:pt x="16606" y="108684"/>
                    </a:moveTo>
                    <a:cubicBezTo>
                      <a:pt x="14160" y="108733"/>
                      <a:pt x="12187" y="110891"/>
                      <a:pt x="12142" y="113567"/>
                    </a:cubicBezTo>
                    <a:cubicBezTo>
                      <a:pt x="12142" y="116262"/>
                      <a:pt x="14142" y="118449"/>
                      <a:pt x="16606" y="118449"/>
                    </a:cubicBezTo>
                    <a:lnTo>
                      <a:pt x="27945" y="118449"/>
                    </a:lnTo>
                    <a:cubicBezTo>
                      <a:pt x="44676" y="118449"/>
                      <a:pt x="58255" y="103646"/>
                      <a:pt x="58300" y="85346"/>
                    </a:cubicBezTo>
                    <a:lnTo>
                      <a:pt x="58300" y="42868"/>
                    </a:lnTo>
                    <a:cubicBezTo>
                      <a:pt x="58246" y="24569"/>
                      <a:pt x="44676" y="9765"/>
                      <a:pt x="27945" y="9765"/>
                    </a:cubicBezTo>
                    <a:lnTo>
                      <a:pt x="13392" y="9765"/>
                    </a:lnTo>
                    <a:cubicBezTo>
                      <a:pt x="10928" y="9765"/>
                      <a:pt x="8928" y="11952"/>
                      <a:pt x="8928" y="14648"/>
                    </a:cubicBezTo>
                    <a:cubicBezTo>
                      <a:pt x="8973" y="17323"/>
                      <a:pt x="10946" y="19481"/>
                      <a:pt x="13392" y="19530"/>
                    </a:cubicBezTo>
                    <a:lnTo>
                      <a:pt x="27945" y="19530"/>
                    </a:lnTo>
                    <a:cubicBezTo>
                      <a:pt x="39747" y="19530"/>
                      <a:pt x="49327" y="29959"/>
                      <a:pt x="49372" y="42868"/>
                    </a:cubicBezTo>
                    <a:lnTo>
                      <a:pt x="49372" y="85346"/>
                    </a:lnTo>
                    <a:cubicBezTo>
                      <a:pt x="49327" y="98255"/>
                      <a:pt x="39747" y="108684"/>
                      <a:pt x="27945" y="108684"/>
                    </a:cubicBezTo>
                    <a:close/>
                  </a:path>
                </a:pathLst>
              </a:custGeom>
              <a:solidFill>
                <a:srgbClr val="263238"/>
              </a:solidFill>
              <a:ln w="8915" cap="flat">
                <a:noFill/>
                <a:prstDash val="solid"/>
                <a:miter/>
              </a:ln>
            </p:spPr>
            <p:txBody>
              <a:bodyPr rtlCol="0" anchor="ctr"/>
              <a:lstStyle/>
              <a:p>
                <a:endParaRPr lang="zh-CN" altLang="en-US"/>
              </a:p>
            </p:txBody>
          </p:sp>
        </p:grpSp>
        <p:grpSp>
          <p:nvGrpSpPr>
            <p:cNvPr id="396" name="图形 17">
              <a:extLst>
                <a:ext uri="{FF2B5EF4-FFF2-40B4-BE49-F238E27FC236}">
                  <a16:creationId xmlns:a16="http://schemas.microsoft.com/office/drawing/2014/main" id="{FAB53C73-AABA-884E-FF59-04467189E645}"/>
                </a:ext>
              </a:extLst>
            </p:cNvPr>
            <p:cNvGrpSpPr/>
            <p:nvPr/>
          </p:nvGrpSpPr>
          <p:grpSpPr>
            <a:xfrm>
              <a:off x="6241010" y="3370281"/>
              <a:ext cx="1424607" cy="2259260"/>
              <a:chOff x="6241010" y="3370281"/>
              <a:chExt cx="1424607" cy="2259260"/>
            </a:xfrm>
          </p:grpSpPr>
          <p:sp>
            <p:nvSpPr>
              <p:cNvPr id="397" name="任意多边形: 形状 396">
                <a:extLst>
                  <a:ext uri="{FF2B5EF4-FFF2-40B4-BE49-F238E27FC236}">
                    <a16:creationId xmlns:a16="http://schemas.microsoft.com/office/drawing/2014/main" id="{CC30059B-0BF5-FFAB-F2DC-7C90735EEC76}"/>
                  </a:ext>
                </a:extLst>
              </p:cNvPr>
              <p:cNvSpPr/>
              <p:nvPr/>
            </p:nvSpPr>
            <p:spPr>
              <a:xfrm>
                <a:off x="6652948" y="3488541"/>
                <a:ext cx="302461" cy="384082"/>
              </a:xfrm>
              <a:custGeom>
                <a:avLst/>
                <a:gdLst>
                  <a:gd name="connsiteX0" fmla="*/ 257037 w 302461"/>
                  <a:gd name="connsiteY0" fmla="*/ 16528 h 384082"/>
                  <a:gd name="connsiteX1" fmla="*/ 281589 w 302461"/>
                  <a:gd name="connsiteY1" fmla="*/ 115740 h 384082"/>
                  <a:gd name="connsiteX2" fmla="*/ 279089 w 302461"/>
                  <a:gd name="connsiteY2" fmla="*/ 150601 h 384082"/>
                  <a:gd name="connsiteX3" fmla="*/ 300784 w 302461"/>
                  <a:gd name="connsiteY3" fmla="*/ 187318 h 384082"/>
                  <a:gd name="connsiteX4" fmla="*/ 298740 w 302461"/>
                  <a:gd name="connsiteY4" fmla="*/ 200950 h 384082"/>
                  <a:gd name="connsiteX5" fmla="*/ 297660 w 302461"/>
                  <a:gd name="connsiteY5" fmla="*/ 201672 h 384082"/>
                  <a:gd name="connsiteX6" fmla="*/ 264715 w 302461"/>
                  <a:gd name="connsiteY6" fmla="*/ 223058 h 384082"/>
                  <a:gd name="connsiteX7" fmla="*/ 254894 w 302461"/>
                  <a:gd name="connsiteY7" fmla="*/ 319634 h 384082"/>
                  <a:gd name="connsiteX8" fmla="*/ 166596 w 302461"/>
                  <a:gd name="connsiteY8" fmla="*/ 327739 h 384082"/>
                  <a:gd name="connsiteX9" fmla="*/ 139812 w 302461"/>
                  <a:gd name="connsiteY9" fmla="*/ 384083 h 384082"/>
                  <a:gd name="connsiteX10" fmla="*/ 0 w 302461"/>
                  <a:gd name="connsiteY10" fmla="*/ 325004 h 384082"/>
                  <a:gd name="connsiteX11" fmla="*/ 36783 w 302461"/>
                  <a:gd name="connsiteY11" fmla="*/ 215050 h 384082"/>
                  <a:gd name="connsiteX12" fmla="*/ 29462 w 302461"/>
                  <a:gd name="connsiteY12" fmla="*/ 49045 h 384082"/>
                  <a:gd name="connsiteX13" fmla="*/ 257037 w 302461"/>
                  <a:gd name="connsiteY13" fmla="*/ 16528 h 384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461" h="384082">
                    <a:moveTo>
                      <a:pt x="257037" y="16528"/>
                    </a:moveTo>
                    <a:cubicBezTo>
                      <a:pt x="257037" y="16528"/>
                      <a:pt x="281589" y="99628"/>
                      <a:pt x="281589" y="115740"/>
                    </a:cubicBezTo>
                    <a:cubicBezTo>
                      <a:pt x="281410" y="127410"/>
                      <a:pt x="280571" y="139049"/>
                      <a:pt x="279089" y="150601"/>
                    </a:cubicBezTo>
                    <a:lnTo>
                      <a:pt x="300784" y="187318"/>
                    </a:lnTo>
                    <a:cubicBezTo>
                      <a:pt x="303659" y="191702"/>
                      <a:pt x="302748" y="197796"/>
                      <a:pt x="298740" y="200950"/>
                    </a:cubicBezTo>
                    <a:cubicBezTo>
                      <a:pt x="298392" y="201213"/>
                      <a:pt x="298034" y="201457"/>
                      <a:pt x="297660" y="201672"/>
                    </a:cubicBezTo>
                    <a:lnTo>
                      <a:pt x="264715" y="223058"/>
                    </a:lnTo>
                    <a:cubicBezTo>
                      <a:pt x="264715" y="223058"/>
                      <a:pt x="259805" y="308892"/>
                      <a:pt x="254894" y="319634"/>
                    </a:cubicBezTo>
                    <a:cubicBezTo>
                      <a:pt x="249984" y="330375"/>
                      <a:pt x="166596" y="327739"/>
                      <a:pt x="166596" y="327739"/>
                    </a:cubicBezTo>
                    <a:lnTo>
                      <a:pt x="139812" y="384083"/>
                    </a:lnTo>
                    <a:lnTo>
                      <a:pt x="0" y="325004"/>
                    </a:lnTo>
                    <a:lnTo>
                      <a:pt x="36783" y="215050"/>
                    </a:lnTo>
                    <a:lnTo>
                      <a:pt x="29462" y="49045"/>
                    </a:lnTo>
                    <a:cubicBezTo>
                      <a:pt x="29462" y="49045"/>
                      <a:pt x="114725" y="-34543"/>
                      <a:pt x="257037" y="16528"/>
                    </a:cubicBezTo>
                    <a:close/>
                  </a:path>
                </a:pathLst>
              </a:custGeom>
              <a:solidFill>
                <a:srgbClr val="FFFFFF"/>
              </a:solidFill>
              <a:ln w="891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02F710C8-5E8C-E90E-3312-1602C476DC8B}"/>
                  </a:ext>
                </a:extLst>
              </p:cNvPr>
              <p:cNvSpPr/>
              <p:nvPr/>
            </p:nvSpPr>
            <p:spPr>
              <a:xfrm>
                <a:off x="6648384" y="3483562"/>
                <a:ext cx="310980" cy="394046"/>
              </a:xfrm>
              <a:custGeom>
                <a:avLst/>
                <a:gdLst>
                  <a:gd name="connsiteX0" fmla="*/ 144287 w 310980"/>
                  <a:gd name="connsiteY0" fmla="*/ 393944 h 394046"/>
                  <a:gd name="connsiteX1" fmla="*/ 142680 w 310980"/>
                  <a:gd name="connsiteY1" fmla="*/ 393944 h 394046"/>
                  <a:gd name="connsiteX2" fmla="*/ 2868 w 310980"/>
                  <a:gd name="connsiteY2" fmla="*/ 335354 h 394046"/>
                  <a:gd name="connsiteX3" fmla="*/ 279 w 310980"/>
                  <a:gd name="connsiteY3" fmla="*/ 329104 h 394046"/>
                  <a:gd name="connsiteX4" fmla="*/ 36348 w 310980"/>
                  <a:gd name="connsiteY4" fmla="*/ 219053 h 394046"/>
                  <a:gd name="connsiteX5" fmla="*/ 29027 w 310980"/>
                  <a:gd name="connsiteY5" fmla="*/ 53731 h 394046"/>
                  <a:gd name="connsiteX6" fmla="*/ 30455 w 310980"/>
                  <a:gd name="connsiteY6" fmla="*/ 49825 h 394046"/>
                  <a:gd name="connsiteX7" fmla="*/ 262583 w 310980"/>
                  <a:gd name="connsiteY7" fmla="*/ 16624 h 394046"/>
                  <a:gd name="connsiteX8" fmla="*/ 265440 w 310980"/>
                  <a:gd name="connsiteY8" fmla="*/ 19749 h 394046"/>
                  <a:gd name="connsiteX9" fmla="*/ 290260 w 310980"/>
                  <a:gd name="connsiteY9" fmla="*/ 120524 h 394046"/>
                  <a:gd name="connsiteX10" fmla="*/ 287939 w 310980"/>
                  <a:gd name="connsiteY10" fmla="*/ 154311 h 394046"/>
                  <a:gd name="connsiteX11" fmla="*/ 308741 w 310980"/>
                  <a:gd name="connsiteY11" fmla="*/ 189465 h 394046"/>
                  <a:gd name="connsiteX12" fmla="*/ 304741 w 310980"/>
                  <a:gd name="connsiteY12" fmla="*/ 210274 h 394046"/>
                  <a:gd name="connsiteX13" fmla="*/ 304188 w 310980"/>
                  <a:gd name="connsiteY13" fmla="*/ 210655 h 394046"/>
                  <a:gd name="connsiteX14" fmla="*/ 272851 w 310980"/>
                  <a:gd name="connsiteY14" fmla="*/ 230771 h 394046"/>
                  <a:gd name="connsiteX15" fmla="*/ 262762 w 310980"/>
                  <a:gd name="connsiteY15" fmla="*/ 326663 h 394046"/>
                  <a:gd name="connsiteX16" fmla="*/ 173482 w 310980"/>
                  <a:gd name="connsiteY16" fmla="*/ 337502 h 394046"/>
                  <a:gd name="connsiteX17" fmla="*/ 147769 w 310980"/>
                  <a:gd name="connsiteY17" fmla="*/ 391112 h 394046"/>
                  <a:gd name="connsiteX18" fmla="*/ 144287 w 310980"/>
                  <a:gd name="connsiteY18" fmla="*/ 393944 h 394046"/>
                  <a:gd name="connsiteX19" fmla="*/ 10367 w 310980"/>
                  <a:gd name="connsiteY19" fmla="*/ 327151 h 394046"/>
                  <a:gd name="connsiteX20" fmla="*/ 142323 w 310980"/>
                  <a:gd name="connsiteY20" fmla="*/ 382909 h 394046"/>
                  <a:gd name="connsiteX21" fmla="*/ 167500 w 310980"/>
                  <a:gd name="connsiteY21" fmla="*/ 330374 h 394046"/>
                  <a:gd name="connsiteX22" fmla="*/ 171607 w 310980"/>
                  <a:gd name="connsiteY22" fmla="*/ 327835 h 394046"/>
                  <a:gd name="connsiteX23" fmla="*/ 255977 w 310980"/>
                  <a:gd name="connsiteY23" fmla="*/ 322073 h 394046"/>
                  <a:gd name="connsiteX24" fmla="*/ 264905 w 310980"/>
                  <a:gd name="connsiteY24" fmla="*/ 227744 h 394046"/>
                  <a:gd name="connsiteX25" fmla="*/ 267137 w 310980"/>
                  <a:gd name="connsiteY25" fmla="*/ 223838 h 394046"/>
                  <a:gd name="connsiteX26" fmla="*/ 300438 w 310980"/>
                  <a:gd name="connsiteY26" fmla="*/ 202354 h 394046"/>
                  <a:gd name="connsiteX27" fmla="*/ 302670 w 310980"/>
                  <a:gd name="connsiteY27" fmla="*/ 199034 h 394046"/>
                  <a:gd name="connsiteX28" fmla="*/ 302045 w 310980"/>
                  <a:gd name="connsiteY28" fmla="*/ 194933 h 394046"/>
                  <a:gd name="connsiteX29" fmla="*/ 280350 w 310980"/>
                  <a:gd name="connsiteY29" fmla="*/ 158217 h 394046"/>
                  <a:gd name="connsiteX30" fmla="*/ 279725 w 310980"/>
                  <a:gd name="connsiteY30" fmla="*/ 154897 h 394046"/>
                  <a:gd name="connsiteX31" fmla="*/ 282136 w 310980"/>
                  <a:gd name="connsiteY31" fmla="*/ 120719 h 394046"/>
                  <a:gd name="connsiteX32" fmla="*/ 258476 w 310980"/>
                  <a:gd name="connsiteY32" fmla="*/ 25315 h 394046"/>
                  <a:gd name="connsiteX33" fmla="*/ 38490 w 310980"/>
                  <a:gd name="connsiteY33" fmla="*/ 55879 h 394046"/>
                  <a:gd name="connsiteX34" fmla="*/ 45722 w 310980"/>
                  <a:gd name="connsiteY34" fmla="*/ 219736 h 394046"/>
                  <a:gd name="connsiteX35" fmla="*/ 45722 w 310980"/>
                  <a:gd name="connsiteY35" fmla="*/ 221689 h 3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0980" h="394046">
                    <a:moveTo>
                      <a:pt x="144287" y="393944"/>
                    </a:moveTo>
                    <a:cubicBezTo>
                      <a:pt x="143761" y="394081"/>
                      <a:pt x="143207" y="394081"/>
                      <a:pt x="142680" y="393944"/>
                    </a:cubicBezTo>
                    <a:lnTo>
                      <a:pt x="2868" y="335354"/>
                    </a:lnTo>
                    <a:cubicBezTo>
                      <a:pt x="582" y="334397"/>
                      <a:pt x="-570" y="331614"/>
                      <a:pt x="279" y="329104"/>
                    </a:cubicBezTo>
                    <a:lnTo>
                      <a:pt x="36348" y="219053"/>
                    </a:lnTo>
                    <a:lnTo>
                      <a:pt x="29027" y="53731"/>
                    </a:lnTo>
                    <a:cubicBezTo>
                      <a:pt x="28929" y="52257"/>
                      <a:pt x="29455" y="50811"/>
                      <a:pt x="30455" y="49825"/>
                    </a:cubicBezTo>
                    <a:cubicBezTo>
                      <a:pt x="31348" y="48946"/>
                      <a:pt x="119735" y="-34642"/>
                      <a:pt x="262583" y="16624"/>
                    </a:cubicBezTo>
                    <a:cubicBezTo>
                      <a:pt x="263940" y="17093"/>
                      <a:pt x="265012" y="18265"/>
                      <a:pt x="265440" y="19749"/>
                    </a:cubicBezTo>
                    <a:cubicBezTo>
                      <a:pt x="268029" y="28342"/>
                      <a:pt x="290260" y="104119"/>
                      <a:pt x="290260" y="120524"/>
                    </a:cubicBezTo>
                    <a:cubicBezTo>
                      <a:pt x="290099" y="131822"/>
                      <a:pt x="289323" y="143110"/>
                      <a:pt x="287939" y="154311"/>
                    </a:cubicBezTo>
                    <a:lnTo>
                      <a:pt x="308741" y="189465"/>
                    </a:lnTo>
                    <a:cubicBezTo>
                      <a:pt x="312893" y="196417"/>
                      <a:pt x="311107" y="205733"/>
                      <a:pt x="304741" y="210274"/>
                    </a:cubicBezTo>
                    <a:cubicBezTo>
                      <a:pt x="304563" y="210411"/>
                      <a:pt x="304375" y="210538"/>
                      <a:pt x="304188" y="210655"/>
                    </a:cubicBezTo>
                    <a:lnTo>
                      <a:pt x="272851" y="230771"/>
                    </a:lnTo>
                    <a:cubicBezTo>
                      <a:pt x="271779" y="249812"/>
                      <a:pt x="267583" y="316117"/>
                      <a:pt x="262762" y="326663"/>
                    </a:cubicBezTo>
                    <a:cubicBezTo>
                      <a:pt x="257941" y="337209"/>
                      <a:pt x="211962" y="338576"/>
                      <a:pt x="173482" y="337502"/>
                    </a:cubicBezTo>
                    <a:lnTo>
                      <a:pt x="147769" y="391112"/>
                    </a:lnTo>
                    <a:cubicBezTo>
                      <a:pt x="147135" y="392655"/>
                      <a:pt x="145814" y="393719"/>
                      <a:pt x="144287" y="393944"/>
                    </a:cubicBezTo>
                    <a:close/>
                    <a:moveTo>
                      <a:pt x="10367" y="327151"/>
                    </a:moveTo>
                    <a:lnTo>
                      <a:pt x="142323" y="382909"/>
                    </a:lnTo>
                    <a:lnTo>
                      <a:pt x="167500" y="330374"/>
                    </a:lnTo>
                    <a:cubicBezTo>
                      <a:pt x="168313" y="328743"/>
                      <a:pt x="169911" y="327757"/>
                      <a:pt x="171607" y="327835"/>
                    </a:cubicBezTo>
                    <a:cubicBezTo>
                      <a:pt x="208301" y="329007"/>
                      <a:pt x="251066" y="327151"/>
                      <a:pt x="255977" y="322073"/>
                    </a:cubicBezTo>
                    <a:cubicBezTo>
                      <a:pt x="259012" y="315238"/>
                      <a:pt x="263208" y="260554"/>
                      <a:pt x="264905" y="227744"/>
                    </a:cubicBezTo>
                    <a:cubicBezTo>
                      <a:pt x="265003" y="226113"/>
                      <a:pt x="265842" y="224648"/>
                      <a:pt x="267137" y="223838"/>
                    </a:cubicBezTo>
                    <a:lnTo>
                      <a:pt x="300438" y="202354"/>
                    </a:lnTo>
                    <a:cubicBezTo>
                      <a:pt x="301599" y="201671"/>
                      <a:pt x="302420" y="200450"/>
                      <a:pt x="302670" y="199034"/>
                    </a:cubicBezTo>
                    <a:cubicBezTo>
                      <a:pt x="302991" y="197628"/>
                      <a:pt x="302768" y="196144"/>
                      <a:pt x="302045" y="194933"/>
                    </a:cubicBezTo>
                    <a:lnTo>
                      <a:pt x="280350" y="158217"/>
                    </a:lnTo>
                    <a:cubicBezTo>
                      <a:pt x="279743" y="157250"/>
                      <a:pt x="279520" y="156049"/>
                      <a:pt x="279725" y="154897"/>
                    </a:cubicBezTo>
                    <a:cubicBezTo>
                      <a:pt x="281136" y="143569"/>
                      <a:pt x="281939" y="132154"/>
                      <a:pt x="282136" y="120719"/>
                    </a:cubicBezTo>
                    <a:cubicBezTo>
                      <a:pt x="282136" y="108611"/>
                      <a:pt x="265708" y="49923"/>
                      <a:pt x="258476" y="25315"/>
                    </a:cubicBezTo>
                    <a:cubicBezTo>
                      <a:pt x="132145" y="-18920"/>
                      <a:pt x="50722" y="44845"/>
                      <a:pt x="38490" y="55879"/>
                    </a:cubicBezTo>
                    <a:lnTo>
                      <a:pt x="45722" y="219736"/>
                    </a:lnTo>
                    <a:cubicBezTo>
                      <a:pt x="45812" y="220381"/>
                      <a:pt x="45812" y="221045"/>
                      <a:pt x="45722" y="221689"/>
                    </a:cubicBezTo>
                    <a:close/>
                  </a:path>
                </a:pathLst>
              </a:custGeom>
              <a:solidFill>
                <a:srgbClr val="263238"/>
              </a:solidFill>
              <a:ln w="891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35B95F49-4CA3-A13D-A126-A70796BB87BC}"/>
                  </a:ext>
                </a:extLst>
              </p:cNvPr>
              <p:cNvSpPr/>
              <p:nvPr/>
            </p:nvSpPr>
            <p:spPr>
              <a:xfrm>
                <a:off x="6807461" y="3706755"/>
                <a:ext cx="43280" cy="71440"/>
              </a:xfrm>
              <a:custGeom>
                <a:avLst/>
                <a:gdLst>
                  <a:gd name="connsiteX0" fmla="*/ 38778 w 43280"/>
                  <a:gd name="connsiteY0" fmla="*/ 71440 h 71440"/>
                  <a:gd name="connsiteX1" fmla="*/ 35475 w 43280"/>
                  <a:gd name="connsiteY1" fmla="*/ 69780 h 71440"/>
                  <a:gd name="connsiteX2" fmla="*/ 19226 w 43280"/>
                  <a:gd name="connsiteY2" fmla="*/ 13925 h 71440"/>
                  <a:gd name="connsiteX3" fmla="*/ 3423 w 43280"/>
                  <a:gd name="connsiteY3" fmla="*/ 9628 h 71440"/>
                  <a:gd name="connsiteX4" fmla="*/ 120 w 43280"/>
                  <a:gd name="connsiteY4" fmla="*/ 3671 h 71440"/>
                  <a:gd name="connsiteX5" fmla="*/ 5548 w 43280"/>
                  <a:gd name="connsiteY5" fmla="*/ 156 h 71440"/>
                  <a:gd name="connsiteX6" fmla="*/ 5566 w 43280"/>
                  <a:gd name="connsiteY6" fmla="*/ 156 h 71440"/>
                  <a:gd name="connsiteX7" fmla="*/ 25208 w 43280"/>
                  <a:gd name="connsiteY7" fmla="*/ 5527 h 71440"/>
                  <a:gd name="connsiteX8" fmla="*/ 28511 w 43280"/>
                  <a:gd name="connsiteY8" fmla="*/ 10995 h 71440"/>
                  <a:gd name="connsiteX9" fmla="*/ 42171 w 43280"/>
                  <a:gd name="connsiteY9" fmla="*/ 63335 h 71440"/>
                  <a:gd name="connsiteX10" fmla="*/ 41760 w 43280"/>
                  <a:gd name="connsiteY10" fmla="*/ 70230 h 71440"/>
                  <a:gd name="connsiteX11" fmla="*/ 38778 w 43280"/>
                  <a:gd name="connsiteY11" fmla="*/ 71440 h 7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80" h="71440">
                    <a:moveTo>
                      <a:pt x="38778" y="71440"/>
                    </a:moveTo>
                    <a:cubicBezTo>
                      <a:pt x="37511" y="71411"/>
                      <a:pt x="36314" y="70815"/>
                      <a:pt x="35475" y="69780"/>
                    </a:cubicBezTo>
                    <a:cubicBezTo>
                      <a:pt x="23574" y="54205"/>
                      <a:pt x="17744" y="34148"/>
                      <a:pt x="19226" y="13925"/>
                    </a:cubicBezTo>
                    <a:lnTo>
                      <a:pt x="3423" y="9628"/>
                    </a:lnTo>
                    <a:cubicBezTo>
                      <a:pt x="1022" y="8954"/>
                      <a:pt x="-442" y="6308"/>
                      <a:pt x="120" y="3671"/>
                    </a:cubicBezTo>
                    <a:cubicBezTo>
                      <a:pt x="727" y="1054"/>
                      <a:pt x="3165" y="-518"/>
                      <a:pt x="5548" y="156"/>
                    </a:cubicBezTo>
                    <a:cubicBezTo>
                      <a:pt x="5557" y="156"/>
                      <a:pt x="5557" y="156"/>
                      <a:pt x="5566" y="156"/>
                    </a:cubicBezTo>
                    <a:lnTo>
                      <a:pt x="25208" y="5527"/>
                    </a:lnTo>
                    <a:cubicBezTo>
                      <a:pt x="27431" y="6152"/>
                      <a:pt x="28859" y="8515"/>
                      <a:pt x="28511" y="10995"/>
                    </a:cubicBezTo>
                    <a:cubicBezTo>
                      <a:pt x="26333" y="29754"/>
                      <a:pt x="31270" y="48668"/>
                      <a:pt x="42171" y="63335"/>
                    </a:cubicBezTo>
                    <a:cubicBezTo>
                      <a:pt x="43796" y="65357"/>
                      <a:pt x="43617" y="68443"/>
                      <a:pt x="41760" y="70230"/>
                    </a:cubicBezTo>
                    <a:cubicBezTo>
                      <a:pt x="40939" y="71020"/>
                      <a:pt x="39877" y="71450"/>
                      <a:pt x="38778" y="71440"/>
                    </a:cubicBezTo>
                    <a:close/>
                  </a:path>
                </a:pathLst>
              </a:custGeom>
              <a:solidFill>
                <a:srgbClr val="263238"/>
              </a:solidFill>
              <a:ln w="891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EF8BB5DE-9387-C394-5B4F-4B290E5E719D}"/>
                  </a:ext>
                </a:extLst>
              </p:cNvPr>
              <p:cNvSpPr/>
              <p:nvPr/>
            </p:nvSpPr>
            <p:spPr>
              <a:xfrm>
                <a:off x="6829423" y="3611844"/>
                <a:ext cx="147392" cy="47253"/>
              </a:xfrm>
              <a:custGeom>
                <a:avLst/>
                <a:gdLst>
                  <a:gd name="connsiteX0" fmla="*/ 5032 w 147392"/>
                  <a:gd name="connsiteY0" fmla="*/ 47219 h 47253"/>
                  <a:gd name="connsiteX1" fmla="*/ 32 w 147392"/>
                  <a:gd name="connsiteY1" fmla="*/ 42922 h 47253"/>
                  <a:gd name="connsiteX2" fmla="*/ 3961 w 147392"/>
                  <a:gd name="connsiteY2" fmla="*/ 37454 h 47253"/>
                  <a:gd name="connsiteX3" fmla="*/ 141809 w 147392"/>
                  <a:gd name="connsiteY3" fmla="*/ 151 h 47253"/>
                  <a:gd name="connsiteX4" fmla="*/ 147237 w 147392"/>
                  <a:gd name="connsiteY4" fmla="*/ 3677 h 47253"/>
                  <a:gd name="connsiteX5" fmla="*/ 147255 w 147392"/>
                  <a:gd name="connsiteY5" fmla="*/ 3764 h 47253"/>
                  <a:gd name="connsiteX6" fmla="*/ 144103 w 147392"/>
                  <a:gd name="connsiteY6" fmla="*/ 9584 h 47253"/>
                  <a:gd name="connsiteX7" fmla="*/ 143952 w 147392"/>
                  <a:gd name="connsiteY7" fmla="*/ 9624 h 47253"/>
                  <a:gd name="connsiteX8" fmla="*/ 5835 w 147392"/>
                  <a:gd name="connsiteY8" fmla="*/ 47024 h 4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392" h="47253">
                    <a:moveTo>
                      <a:pt x="5032" y="47219"/>
                    </a:moveTo>
                    <a:cubicBezTo>
                      <a:pt x="2568" y="47541"/>
                      <a:pt x="327" y="45617"/>
                      <a:pt x="32" y="42922"/>
                    </a:cubicBezTo>
                    <a:cubicBezTo>
                      <a:pt x="-262" y="40227"/>
                      <a:pt x="1496" y="37776"/>
                      <a:pt x="3961" y="37454"/>
                    </a:cubicBezTo>
                    <a:lnTo>
                      <a:pt x="141809" y="151"/>
                    </a:lnTo>
                    <a:cubicBezTo>
                      <a:pt x="144202" y="-513"/>
                      <a:pt x="146630" y="1069"/>
                      <a:pt x="147237" y="3677"/>
                    </a:cubicBezTo>
                    <a:cubicBezTo>
                      <a:pt x="147246" y="3706"/>
                      <a:pt x="147246" y="3735"/>
                      <a:pt x="147255" y="3764"/>
                    </a:cubicBezTo>
                    <a:cubicBezTo>
                      <a:pt x="147853" y="6323"/>
                      <a:pt x="146443" y="8930"/>
                      <a:pt x="144103" y="9584"/>
                    </a:cubicBezTo>
                    <a:cubicBezTo>
                      <a:pt x="144050" y="9594"/>
                      <a:pt x="144005" y="9614"/>
                      <a:pt x="143952" y="9624"/>
                    </a:cubicBezTo>
                    <a:lnTo>
                      <a:pt x="5835" y="47024"/>
                    </a:lnTo>
                    <a:close/>
                  </a:path>
                </a:pathLst>
              </a:custGeom>
              <a:solidFill>
                <a:srgbClr val="263238"/>
              </a:solidFill>
              <a:ln w="891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0ADBFC8E-DF82-E3ED-E060-AC887D17E392}"/>
                  </a:ext>
                </a:extLst>
              </p:cNvPr>
              <p:cNvSpPr/>
              <p:nvPr/>
            </p:nvSpPr>
            <p:spPr>
              <a:xfrm>
                <a:off x="6932570" y="3608671"/>
                <a:ext cx="42105" cy="54883"/>
              </a:xfrm>
              <a:custGeom>
                <a:avLst/>
                <a:gdLst>
                  <a:gd name="connsiteX0" fmla="*/ 14021 w 42105"/>
                  <a:gd name="connsiteY0" fmla="*/ 54883 h 54883"/>
                  <a:gd name="connsiteX1" fmla="*/ 9646 w 42105"/>
                  <a:gd name="connsiteY1" fmla="*/ 50587 h 54883"/>
                  <a:gd name="connsiteX2" fmla="*/ 13315 w 42105"/>
                  <a:gd name="connsiteY2" fmla="*/ 45138 h 54883"/>
                  <a:gd name="connsiteX3" fmla="*/ 13485 w 42105"/>
                  <a:gd name="connsiteY3" fmla="*/ 45118 h 54883"/>
                  <a:gd name="connsiteX4" fmla="*/ 29734 w 42105"/>
                  <a:gd name="connsiteY4" fmla="*/ 35353 h 54883"/>
                  <a:gd name="connsiteX5" fmla="*/ 32412 w 42105"/>
                  <a:gd name="connsiteY5" fmla="*/ 11136 h 54883"/>
                  <a:gd name="connsiteX6" fmla="*/ 4289 w 42105"/>
                  <a:gd name="connsiteY6" fmla="*/ 9769 h 54883"/>
                  <a:gd name="connsiteX7" fmla="*/ 4 w 42105"/>
                  <a:gd name="connsiteY7" fmla="*/ 4701 h 54883"/>
                  <a:gd name="connsiteX8" fmla="*/ 4 w 42105"/>
                  <a:gd name="connsiteY8" fmla="*/ 4691 h 54883"/>
                  <a:gd name="connsiteX9" fmla="*/ 4637 w 42105"/>
                  <a:gd name="connsiteY9" fmla="*/ 4 h 54883"/>
                  <a:gd name="connsiteX10" fmla="*/ 4646 w 42105"/>
                  <a:gd name="connsiteY10" fmla="*/ 4 h 54883"/>
                  <a:gd name="connsiteX11" fmla="*/ 36162 w 42105"/>
                  <a:gd name="connsiteY11" fmla="*/ 1469 h 54883"/>
                  <a:gd name="connsiteX12" fmla="*/ 40180 w 42105"/>
                  <a:gd name="connsiteY12" fmla="*/ 4984 h 54883"/>
                  <a:gd name="connsiteX13" fmla="*/ 37233 w 42105"/>
                  <a:gd name="connsiteY13" fmla="*/ 40626 h 54883"/>
                  <a:gd name="connsiteX14" fmla="*/ 14646 w 42105"/>
                  <a:gd name="connsiteY14" fmla="*/ 54590 h 54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5" h="54883">
                    <a:moveTo>
                      <a:pt x="14021" y="54883"/>
                    </a:moveTo>
                    <a:cubicBezTo>
                      <a:pt x="11789" y="54854"/>
                      <a:pt x="9914" y="53018"/>
                      <a:pt x="9646" y="50587"/>
                    </a:cubicBezTo>
                    <a:cubicBezTo>
                      <a:pt x="9289" y="47970"/>
                      <a:pt x="10931" y="45538"/>
                      <a:pt x="13315" y="45138"/>
                    </a:cubicBezTo>
                    <a:cubicBezTo>
                      <a:pt x="13378" y="45128"/>
                      <a:pt x="13431" y="45128"/>
                      <a:pt x="13485" y="45118"/>
                    </a:cubicBezTo>
                    <a:cubicBezTo>
                      <a:pt x="19976" y="44728"/>
                      <a:pt x="25948" y="41134"/>
                      <a:pt x="29734" y="35353"/>
                    </a:cubicBezTo>
                    <a:cubicBezTo>
                      <a:pt x="33260" y="27893"/>
                      <a:pt x="34207" y="19300"/>
                      <a:pt x="32412" y="11136"/>
                    </a:cubicBezTo>
                    <a:lnTo>
                      <a:pt x="4289" y="9769"/>
                    </a:lnTo>
                    <a:cubicBezTo>
                      <a:pt x="1825" y="9662"/>
                      <a:pt x="-95" y="7396"/>
                      <a:pt x="4" y="4701"/>
                    </a:cubicBezTo>
                    <a:cubicBezTo>
                      <a:pt x="4" y="4701"/>
                      <a:pt x="4" y="4691"/>
                      <a:pt x="4" y="4691"/>
                    </a:cubicBezTo>
                    <a:cubicBezTo>
                      <a:pt x="102" y="1996"/>
                      <a:pt x="2173" y="-103"/>
                      <a:pt x="4637" y="4"/>
                    </a:cubicBezTo>
                    <a:cubicBezTo>
                      <a:pt x="4637" y="4"/>
                      <a:pt x="4646" y="4"/>
                      <a:pt x="4646" y="4"/>
                    </a:cubicBezTo>
                    <a:lnTo>
                      <a:pt x="36162" y="1469"/>
                    </a:lnTo>
                    <a:cubicBezTo>
                      <a:pt x="38055" y="1566"/>
                      <a:pt x="39680" y="2982"/>
                      <a:pt x="40180" y="4984"/>
                    </a:cubicBezTo>
                    <a:cubicBezTo>
                      <a:pt x="43537" y="16829"/>
                      <a:pt x="42474" y="29641"/>
                      <a:pt x="37233" y="40626"/>
                    </a:cubicBezTo>
                    <a:cubicBezTo>
                      <a:pt x="32064" y="48829"/>
                      <a:pt x="23734" y="53975"/>
                      <a:pt x="14646" y="54590"/>
                    </a:cubicBezTo>
                    <a:close/>
                  </a:path>
                </a:pathLst>
              </a:custGeom>
              <a:solidFill>
                <a:srgbClr val="263238"/>
              </a:solidFill>
              <a:ln w="891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4D1B7C19-055F-86A0-EECF-B915AE862D29}"/>
                  </a:ext>
                </a:extLst>
              </p:cNvPr>
              <p:cNvSpPr/>
              <p:nvPr/>
            </p:nvSpPr>
            <p:spPr>
              <a:xfrm>
                <a:off x="6658905" y="3375393"/>
                <a:ext cx="295297" cy="352382"/>
              </a:xfrm>
              <a:custGeom>
                <a:avLst/>
                <a:gdLst>
                  <a:gd name="connsiteX0" fmla="*/ 89127 w 295297"/>
                  <a:gd name="connsiteY0" fmla="*/ 67961 h 352382"/>
                  <a:gd name="connsiteX1" fmla="*/ 8239 w 295297"/>
                  <a:gd name="connsiteY1" fmla="*/ 129676 h 352382"/>
                  <a:gd name="connsiteX2" fmla="*/ 30291 w 295297"/>
                  <a:gd name="connsiteY2" fmla="*/ 328198 h 352382"/>
                  <a:gd name="connsiteX3" fmla="*/ 103858 w 295297"/>
                  <a:gd name="connsiteY3" fmla="*/ 352318 h 352382"/>
                  <a:gd name="connsiteX4" fmla="*/ 152962 w 295297"/>
                  <a:gd name="connsiteY4" fmla="*/ 336206 h 352382"/>
                  <a:gd name="connsiteX5" fmla="*/ 150462 w 295297"/>
                  <a:gd name="connsiteY5" fmla="*/ 271854 h 352382"/>
                  <a:gd name="connsiteX6" fmla="*/ 184835 w 295297"/>
                  <a:gd name="connsiteY6" fmla="*/ 285232 h 352382"/>
                  <a:gd name="connsiteX7" fmla="*/ 206887 w 295297"/>
                  <a:gd name="connsiteY7" fmla="*/ 277225 h 352382"/>
                  <a:gd name="connsiteX8" fmla="*/ 238760 w 295297"/>
                  <a:gd name="connsiteY8" fmla="*/ 226252 h 352382"/>
                  <a:gd name="connsiteX9" fmla="*/ 221618 w 295297"/>
                  <a:gd name="connsiteY9" fmla="*/ 164537 h 352382"/>
                  <a:gd name="connsiteX10" fmla="*/ 295185 w 295297"/>
                  <a:gd name="connsiteY10" fmla="*/ 94717 h 352382"/>
                  <a:gd name="connsiteX11" fmla="*/ 238760 w 295297"/>
                  <a:gd name="connsiteY11" fmla="*/ 38373 h 352382"/>
                  <a:gd name="connsiteX12" fmla="*/ 162783 w 295297"/>
                  <a:gd name="connsiteY12" fmla="*/ 876 h 352382"/>
                  <a:gd name="connsiteX13" fmla="*/ 89127 w 295297"/>
                  <a:gd name="connsiteY13" fmla="*/ 67961 h 35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97" h="352382">
                    <a:moveTo>
                      <a:pt x="89127" y="67961"/>
                    </a:moveTo>
                    <a:cubicBezTo>
                      <a:pt x="89127" y="67961"/>
                      <a:pt x="35559" y="49115"/>
                      <a:pt x="8239" y="129676"/>
                    </a:cubicBezTo>
                    <a:cubicBezTo>
                      <a:pt x="-19080" y="210237"/>
                      <a:pt x="30291" y="314723"/>
                      <a:pt x="30291" y="328198"/>
                    </a:cubicBezTo>
                    <a:cubicBezTo>
                      <a:pt x="30291" y="341674"/>
                      <a:pt x="71985" y="352318"/>
                      <a:pt x="103858" y="352318"/>
                    </a:cubicBezTo>
                    <a:cubicBezTo>
                      <a:pt x="121411" y="353060"/>
                      <a:pt x="138686" y="347387"/>
                      <a:pt x="152962" y="336206"/>
                    </a:cubicBezTo>
                    <a:cubicBezTo>
                      <a:pt x="152962" y="336206"/>
                      <a:pt x="140642" y="282596"/>
                      <a:pt x="150462" y="271854"/>
                    </a:cubicBezTo>
                    <a:cubicBezTo>
                      <a:pt x="160283" y="261113"/>
                      <a:pt x="184835" y="285232"/>
                      <a:pt x="184835" y="285232"/>
                    </a:cubicBezTo>
                    <a:cubicBezTo>
                      <a:pt x="192540" y="283895"/>
                      <a:pt x="199986" y="281190"/>
                      <a:pt x="206887" y="277225"/>
                    </a:cubicBezTo>
                    <a:cubicBezTo>
                      <a:pt x="214298" y="271854"/>
                      <a:pt x="251081" y="250371"/>
                      <a:pt x="238760" y="226252"/>
                    </a:cubicBezTo>
                    <a:cubicBezTo>
                      <a:pt x="226440" y="202132"/>
                      <a:pt x="201977" y="180649"/>
                      <a:pt x="221618" y="164537"/>
                    </a:cubicBezTo>
                    <a:cubicBezTo>
                      <a:pt x="241260" y="148425"/>
                      <a:pt x="293042" y="145691"/>
                      <a:pt x="295185" y="94717"/>
                    </a:cubicBezTo>
                    <a:cubicBezTo>
                      <a:pt x="297328" y="43744"/>
                      <a:pt x="268401" y="33002"/>
                      <a:pt x="238760" y="38373"/>
                    </a:cubicBezTo>
                    <a:cubicBezTo>
                      <a:pt x="209119" y="43744"/>
                      <a:pt x="219208" y="-7229"/>
                      <a:pt x="162783" y="876"/>
                    </a:cubicBezTo>
                    <a:cubicBezTo>
                      <a:pt x="106358" y="8981"/>
                      <a:pt x="79306" y="44037"/>
                      <a:pt x="89127" y="67961"/>
                    </a:cubicBezTo>
                    <a:close/>
                  </a:path>
                </a:pathLst>
              </a:custGeom>
              <a:solidFill>
                <a:srgbClr val="263238"/>
              </a:solidFill>
              <a:ln w="891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7CF560F5-21C4-A202-6B65-EFD063A74078}"/>
                  </a:ext>
                </a:extLst>
              </p:cNvPr>
              <p:cNvSpPr/>
              <p:nvPr/>
            </p:nvSpPr>
            <p:spPr>
              <a:xfrm>
                <a:off x="6654598" y="3370281"/>
                <a:ext cx="304119" cy="362371"/>
              </a:xfrm>
              <a:custGeom>
                <a:avLst/>
                <a:gdLst>
                  <a:gd name="connsiteX0" fmla="*/ 108165 w 304119"/>
                  <a:gd name="connsiteY0" fmla="*/ 362312 h 362371"/>
                  <a:gd name="connsiteX1" fmla="*/ 30134 w 304119"/>
                  <a:gd name="connsiteY1" fmla="*/ 333017 h 362371"/>
                  <a:gd name="connsiteX2" fmla="*/ 24509 w 304119"/>
                  <a:gd name="connsiteY2" fmla="*/ 313487 h 362371"/>
                  <a:gd name="connsiteX3" fmla="*/ 8350 w 304119"/>
                  <a:gd name="connsiteY3" fmla="*/ 132834 h 362371"/>
                  <a:gd name="connsiteX4" fmla="*/ 87273 w 304119"/>
                  <a:gd name="connsiteY4" fmla="*/ 66628 h 362371"/>
                  <a:gd name="connsiteX5" fmla="*/ 91737 w 304119"/>
                  <a:gd name="connsiteY5" fmla="*/ 44070 h 362371"/>
                  <a:gd name="connsiteX6" fmla="*/ 166464 w 304119"/>
                  <a:gd name="connsiteY6" fmla="*/ 909 h 362371"/>
                  <a:gd name="connsiteX7" fmla="*/ 222443 w 304119"/>
                  <a:gd name="connsiteY7" fmla="*/ 25712 h 362371"/>
                  <a:gd name="connsiteX8" fmla="*/ 242352 w 304119"/>
                  <a:gd name="connsiteY8" fmla="*/ 38504 h 362371"/>
                  <a:gd name="connsiteX9" fmla="*/ 289135 w 304119"/>
                  <a:gd name="connsiteY9" fmla="*/ 49246 h 362371"/>
                  <a:gd name="connsiteX10" fmla="*/ 303956 w 304119"/>
                  <a:gd name="connsiteY10" fmla="*/ 99926 h 362371"/>
                  <a:gd name="connsiteX11" fmla="*/ 249852 w 304119"/>
                  <a:gd name="connsiteY11" fmla="*/ 162227 h 362371"/>
                  <a:gd name="connsiteX12" fmla="*/ 228603 w 304119"/>
                  <a:gd name="connsiteY12" fmla="*/ 173359 h 362371"/>
                  <a:gd name="connsiteX13" fmla="*/ 235835 w 304119"/>
                  <a:gd name="connsiteY13" fmla="*/ 210271 h 362371"/>
                  <a:gd name="connsiteX14" fmla="*/ 246995 w 304119"/>
                  <a:gd name="connsiteY14" fmla="*/ 228727 h 362371"/>
                  <a:gd name="connsiteX15" fmla="*/ 216461 w 304119"/>
                  <a:gd name="connsiteY15" fmla="*/ 284289 h 362371"/>
                  <a:gd name="connsiteX16" fmla="*/ 213694 w 304119"/>
                  <a:gd name="connsiteY16" fmla="*/ 286145 h 362371"/>
                  <a:gd name="connsiteX17" fmla="*/ 189856 w 304119"/>
                  <a:gd name="connsiteY17" fmla="*/ 294933 h 362371"/>
                  <a:gd name="connsiteX18" fmla="*/ 186106 w 304119"/>
                  <a:gd name="connsiteY18" fmla="*/ 293762 h 362371"/>
                  <a:gd name="connsiteX19" fmla="*/ 157983 w 304119"/>
                  <a:gd name="connsiteY19" fmla="*/ 280188 h 362371"/>
                  <a:gd name="connsiteX20" fmla="*/ 161554 w 304119"/>
                  <a:gd name="connsiteY20" fmla="*/ 339950 h 362371"/>
                  <a:gd name="connsiteX21" fmla="*/ 160126 w 304119"/>
                  <a:gd name="connsiteY21" fmla="*/ 344832 h 362371"/>
                  <a:gd name="connsiteX22" fmla="*/ 108165 w 304119"/>
                  <a:gd name="connsiteY22" fmla="*/ 362312 h 362371"/>
                  <a:gd name="connsiteX23" fmla="*/ 79506 w 304119"/>
                  <a:gd name="connsiteY23" fmla="*/ 75904 h 362371"/>
                  <a:gd name="connsiteX24" fmla="*/ 17010 w 304119"/>
                  <a:gd name="connsiteY24" fmla="*/ 136447 h 362371"/>
                  <a:gd name="connsiteX25" fmla="*/ 33169 w 304119"/>
                  <a:gd name="connsiteY25" fmla="*/ 310460 h 362371"/>
                  <a:gd name="connsiteX26" fmla="*/ 39330 w 304119"/>
                  <a:gd name="connsiteY26" fmla="*/ 333310 h 362371"/>
                  <a:gd name="connsiteX27" fmla="*/ 108432 w 304119"/>
                  <a:gd name="connsiteY27" fmla="*/ 352840 h 362371"/>
                  <a:gd name="connsiteX28" fmla="*/ 152448 w 304119"/>
                  <a:gd name="connsiteY28" fmla="*/ 339559 h 362371"/>
                  <a:gd name="connsiteX29" fmla="*/ 151912 w 304119"/>
                  <a:gd name="connsiteY29" fmla="*/ 273743 h 362371"/>
                  <a:gd name="connsiteX30" fmla="*/ 190659 w 304119"/>
                  <a:gd name="connsiteY30" fmla="*/ 285461 h 362371"/>
                  <a:gd name="connsiteX31" fmla="*/ 208515 w 304119"/>
                  <a:gd name="connsiteY31" fmla="*/ 278528 h 362371"/>
                  <a:gd name="connsiteX32" fmla="*/ 211551 w 304119"/>
                  <a:gd name="connsiteY32" fmla="*/ 276477 h 362371"/>
                  <a:gd name="connsiteX33" fmla="*/ 239049 w 304119"/>
                  <a:gd name="connsiteY33" fmla="*/ 234000 h 362371"/>
                  <a:gd name="connsiteX34" fmla="*/ 228425 w 304119"/>
                  <a:gd name="connsiteY34" fmla="*/ 216423 h 362371"/>
                  <a:gd name="connsiteX35" fmla="*/ 223068 w 304119"/>
                  <a:gd name="connsiteY35" fmla="*/ 166035 h 362371"/>
                  <a:gd name="connsiteX36" fmla="*/ 246459 w 304119"/>
                  <a:gd name="connsiteY36" fmla="*/ 153634 h 362371"/>
                  <a:gd name="connsiteX37" fmla="*/ 294849 w 304119"/>
                  <a:gd name="connsiteY37" fmla="*/ 99926 h 362371"/>
                  <a:gd name="connsiteX38" fmla="*/ 282975 w 304119"/>
                  <a:gd name="connsiteY38" fmla="*/ 57058 h 362371"/>
                  <a:gd name="connsiteX39" fmla="*/ 243692 w 304119"/>
                  <a:gd name="connsiteY39" fmla="*/ 48660 h 362371"/>
                  <a:gd name="connsiteX40" fmla="*/ 215122 w 304119"/>
                  <a:gd name="connsiteY40" fmla="*/ 32059 h 362371"/>
                  <a:gd name="connsiteX41" fmla="*/ 167447 w 304119"/>
                  <a:gd name="connsiteY41" fmla="*/ 11065 h 362371"/>
                  <a:gd name="connsiteX42" fmla="*/ 99415 w 304119"/>
                  <a:gd name="connsiteY42" fmla="*/ 49344 h 362371"/>
                  <a:gd name="connsiteX43" fmla="*/ 97362 w 304119"/>
                  <a:gd name="connsiteY43" fmla="*/ 71315 h 362371"/>
                  <a:gd name="connsiteX44" fmla="*/ 96648 w 304119"/>
                  <a:gd name="connsiteY44" fmla="*/ 76588 h 362371"/>
                  <a:gd name="connsiteX45" fmla="*/ 91916 w 304119"/>
                  <a:gd name="connsiteY45" fmla="*/ 77955 h 362371"/>
                  <a:gd name="connsiteX46" fmla="*/ 79506 w 304119"/>
                  <a:gd name="connsiteY46" fmla="*/ 75904 h 362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04119" h="362371">
                    <a:moveTo>
                      <a:pt x="108165" y="362312"/>
                    </a:moveTo>
                    <a:cubicBezTo>
                      <a:pt x="81381" y="362312"/>
                      <a:pt x="30134" y="353523"/>
                      <a:pt x="30134" y="333017"/>
                    </a:cubicBezTo>
                    <a:cubicBezTo>
                      <a:pt x="28705" y="326367"/>
                      <a:pt x="26831" y="319834"/>
                      <a:pt x="24509" y="313487"/>
                    </a:cubicBezTo>
                    <a:cubicBezTo>
                      <a:pt x="12278" y="275696"/>
                      <a:pt x="-13167" y="197088"/>
                      <a:pt x="8350" y="132834"/>
                    </a:cubicBezTo>
                    <a:cubicBezTo>
                      <a:pt x="30402" y="67116"/>
                      <a:pt x="70846" y="64479"/>
                      <a:pt x="87273" y="66628"/>
                    </a:cubicBezTo>
                    <a:cubicBezTo>
                      <a:pt x="86487" y="58776"/>
                      <a:pt x="88050" y="50857"/>
                      <a:pt x="91737" y="44070"/>
                    </a:cubicBezTo>
                    <a:cubicBezTo>
                      <a:pt x="103076" y="22099"/>
                      <a:pt x="130931" y="5987"/>
                      <a:pt x="166464" y="909"/>
                    </a:cubicBezTo>
                    <a:cubicBezTo>
                      <a:pt x="201998" y="-4169"/>
                      <a:pt x="213604" y="13115"/>
                      <a:pt x="222443" y="25712"/>
                    </a:cubicBezTo>
                    <a:cubicBezTo>
                      <a:pt x="229050" y="35477"/>
                      <a:pt x="232978" y="40164"/>
                      <a:pt x="242352" y="38504"/>
                    </a:cubicBezTo>
                    <a:cubicBezTo>
                      <a:pt x="258628" y="34266"/>
                      <a:pt x="275788" y="38211"/>
                      <a:pt x="289135" y="49246"/>
                    </a:cubicBezTo>
                    <a:cubicBezTo>
                      <a:pt x="300117" y="59987"/>
                      <a:pt x="305116" y="76979"/>
                      <a:pt x="303956" y="99926"/>
                    </a:cubicBezTo>
                    <a:cubicBezTo>
                      <a:pt x="302081" y="139670"/>
                      <a:pt x="273154" y="152169"/>
                      <a:pt x="249852" y="162227"/>
                    </a:cubicBezTo>
                    <a:cubicBezTo>
                      <a:pt x="242388" y="164991"/>
                      <a:pt x="235255" y="168730"/>
                      <a:pt x="228603" y="173359"/>
                    </a:cubicBezTo>
                    <a:cubicBezTo>
                      <a:pt x="218515" y="181562"/>
                      <a:pt x="222800" y="190448"/>
                      <a:pt x="235835" y="210271"/>
                    </a:cubicBezTo>
                    <a:cubicBezTo>
                      <a:pt x="239844" y="216208"/>
                      <a:pt x="243567" y="222370"/>
                      <a:pt x="246995" y="228727"/>
                    </a:cubicBezTo>
                    <a:cubicBezTo>
                      <a:pt x="260119" y="254604"/>
                      <a:pt x="228425" y="276185"/>
                      <a:pt x="216461" y="284289"/>
                    </a:cubicBezTo>
                    <a:lnTo>
                      <a:pt x="213694" y="286145"/>
                    </a:lnTo>
                    <a:cubicBezTo>
                      <a:pt x="206275" y="290559"/>
                      <a:pt x="198204" y="293537"/>
                      <a:pt x="189856" y="294933"/>
                    </a:cubicBezTo>
                    <a:cubicBezTo>
                      <a:pt x="188508" y="295197"/>
                      <a:pt x="187124" y="294757"/>
                      <a:pt x="186106" y="293762"/>
                    </a:cubicBezTo>
                    <a:cubicBezTo>
                      <a:pt x="177178" y="284973"/>
                      <a:pt x="162358" y="275306"/>
                      <a:pt x="157983" y="280188"/>
                    </a:cubicBezTo>
                    <a:cubicBezTo>
                      <a:pt x="153608" y="285071"/>
                      <a:pt x="155929" y="315440"/>
                      <a:pt x="161554" y="339950"/>
                    </a:cubicBezTo>
                    <a:cubicBezTo>
                      <a:pt x="162009" y="341747"/>
                      <a:pt x="161447" y="343661"/>
                      <a:pt x="160126" y="344832"/>
                    </a:cubicBezTo>
                    <a:cubicBezTo>
                      <a:pt x="145100" y="356902"/>
                      <a:pt x="126788" y="363054"/>
                      <a:pt x="108165" y="362312"/>
                    </a:cubicBezTo>
                    <a:close/>
                    <a:moveTo>
                      <a:pt x="79506" y="75904"/>
                    </a:moveTo>
                    <a:cubicBezTo>
                      <a:pt x="62989" y="75904"/>
                      <a:pt x="34241" y="84205"/>
                      <a:pt x="17010" y="136447"/>
                    </a:cubicBezTo>
                    <a:cubicBezTo>
                      <a:pt x="-3435" y="197381"/>
                      <a:pt x="21295" y="273743"/>
                      <a:pt x="33169" y="310460"/>
                    </a:cubicBezTo>
                    <a:cubicBezTo>
                      <a:pt x="36107" y="317754"/>
                      <a:pt x="38178" y="325439"/>
                      <a:pt x="39330" y="333310"/>
                    </a:cubicBezTo>
                    <a:cubicBezTo>
                      <a:pt x="39330" y="340536"/>
                      <a:pt x="72810" y="352840"/>
                      <a:pt x="108432" y="352840"/>
                    </a:cubicBezTo>
                    <a:cubicBezTo>
                      <a:pt x="123985" y="353269"/>
                      <a:pt x="139297" y="348651"/>
                      <a:pt x="152448" y="339559"/>
                    </a:cubicBezTo>
                    <a:cubicBezTo>
                      <a:pt x="148966" y="323642"/>
                      <a:pt x="141912" y="284778"/>
                      <a:pt x="151912" y="273743"/>
                    </a:cubicBezTo>
                    <a:cubicBezTo>
                      <a:pt x="161911" y="262709"/>
                      <a:pt x="184231" y="279407"/>
                      <a:pt x="190659" y="285461"/>
                    </a:cubicBezTo>
                    <a:cubicBezTo>
                      <a:pt x="196909" y="284182"/>
                      <a:pt x="202927" y="281838"/>
                      <a:pt x="208515" y="278528"/>
                    </a:cubicBezTo>
                    <a:lnTo>
                      <a:pt x="211551" y="276477"/>
                    </a:lnTo>
                    <a:cubicBezTo>
                      <a:pt x="227264" y="265834"/>
                      <a:pt x="247263" y="249917"/>
                      <a:pt x="239049" y="234000"/>
                    </a:cubicBezTo>
                    <a:cubicBezTo>
                      <a:pt x="236014" y="228043"/>
                      <a:pt x="232085" y="222184"/>
                      <a:pt x="228425" y="216423"/>
                    </a:cubicBezTo>
                    <a:cubicBezTo>
                      <a:pt x="217443" y="199725"/>
                      <a:pt x="204944" y="180878"/>
                      <a:pt x="223068" y="166035"/>
                    </a:cubicBezTo>
                    <a:cubicBezTo>
                      <a:pt x="230335" y="160811"/>
                      <a:pt x="238201" y="156641"/>
                      <a:pt x="246459" y="153634"/>
                    </a:cubicBezTo>
                    <a:cubicBezTo>
                      <a:pt x="268422" y="143869"/>
                      <a:pt x="293242" y="133420"/>
                      <a:pt x="294849" y="99926"/>
                    </a:cubicBezTo>
                    <a:cubicBezTo>
                      <a:pt x="295831" y="80396"/>
                      <a:pt x="291814" y="65651"/>
                      <a:pt x="282975" y="57058"/>
                    </a:cubicBezTo>
                    <a:cubicBezTo>
                      <a:pt x="271654" y="48064"/>
                      <a:pt x="257280" y="44988"/>
                      <a:pt x="243692" y="48660"/>
                    </a:cubicBezTo>
                    <a:cubicBezTo>
                      <a:pt x="228514" y="51394"/>
                      <a:pt x="221729" y="41532"/>
                      <a:pt x="215122" y="32059"/>
                    </a:cubicBezTo>
                    <a:cubicBezTo>
                      <a:pt x="206194" y="19658"/>
                      <a:pt x="197266" y="6768"/>
                      <a:pt x="167447" y="11065"/>
                    </a:cubicBezTo>
                    <a:cubicBezTo>
                      <a:pt x="128878" y="16631"/>
                      <a:pt x="107004" y="34501"/>
                      <a:pt x="99415" y="49344"/>
                    </a:cubicBezTo>
                    <a:cubicBezTo>
                      <a:pt x="95496" y="55867"/>
                      <a:pt x="94728" y="64059"/>
                      <a:pt x="97362" y="71315"/>
                    </a:cubicBezTo>
                    <a:cubicBezTo>
                      <a:pt x="98076" y="73072"/>
                      <a:pt x="97799" y="75133"/>
                      <a:pt x="96648" y="76588"/>
                    </a:cubicBezTo>
                    <a:cubicBezTo>
                      <a:pt x="95433" y="77994"/>
                      <a:pt x="93603" y="78521"/>
                      <a:pt x="91916" y="77955"/>
                    </a:cubicBezTo>
                    <a:cubicBezTo>
                      <a:pt x="87880" y="76656"/>
                      <a:pt x="83711" y="75963"/>
                      <a:pt x="79506" y="75904"/>
                    </a:cubicBezTo>
                    <a:close/>
                  </a:path>
                </a:pathLst>
              </a:custGeom>
              <a:solidFill>
                <a:srgbClr val="263238"/>
              </a:solidFill>
              <a:ln w="891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76033A16-456B-5519-D947-05F869327CBE}"/>
                  </a:ext>
                </a:extLst>
              </p:cNvPr>
              <p:cNvSpPr/>
              <p:nvPr/>
            </p:nvSpPr>
            <p:spPr>
              <a:xfrm>
                <a:off x="6746281" y="3623376"/>
                <a:ext cx="13202" cy="30413"/>
              </a:xfrm>
              <a:custGeom>
                <a:avLst/>
                <a:gdLst>
                  <a:gd name="connsiteX0" fmla="*/ 1750 w 13202"/>
                  <a:gd name="connsiteY0" fmla="*/ 30414 h 30413"/>
                  <a:gd name="connsiteX1" fmla="*/ 1750 w 13202"/>
                  <a:gd name="connsiteY1" fmla="*/ 30414 h 30413"/>
                  <a:gd name="connsiteX2" fmla="*/ 54 w 13202"/>
                  <a:gd name="connsiteY2" fmla="*/ 27504 h 30413"/>
                  <a:gd name="connsiteX3" fmla="*/ 54 w 13202"/>
                  <a:gd name="connsiteY3" fmla="*/ 27484 h 30413"/>
                  <a:gd name="connsiteX4" fmla="*/ 8982 w 13202"/>
                  <a:gd name="connsiteY4" fmla="*/ 1314 h 30413"/>
                  <a:gd name="connsiteX5" fmla="*/ 11928 w 13202"/>
                  <a:gd name="connsiteY5" fmla="*/ 240 h 30413"/>
                  <a:gd name="connsiteX6" fmla="*/ 13017 w 13202"/>
                  <a:gd name="connsiteY6" fmla="*/ 3335 h 30413"/>
                  <a:gd name="connsiteX7" fmla="*/ 12910 w 13202"/>
                  <a:gd name="connsiteY7" fmla="*/ 3560 h 30413"/>
                  <a:gd name="connsiteX8" fmla="*/ 3982 w 13202"/>
                  <a:gd name="connsiteY8" fmla="*/ 28461 h 30413"/>
                  <a:gd name="connsiteX9" fmla="*/ 1750 w 13202"/>
                  <a:gd name="connsiteY9" fmla="*/ 30414 h 3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02" h="30413">
                    <a:moveTo>
                      <a:pt x="1750" y="30414"/>
                    </a:moveTo>
                    <a:lnTo>
                      <a:pt x="1750" y="30414"/>
                    </a:lnTo>
                    <a:cubicBezTo>
                      <a:pt x="545" y="30121"/>
                      <a:pt x="-214" y="28822"/>
                      <a:pt x="54" y="27504"/>
                    </a:cubicBezTo>
                    <a:cubicBezTo>
                      <a:pt x="54" y="27494"/>
                      <a:pt x="54" y="27494"/>
                      <a:pt x="54" y="27484"/>
                    </a:cubicBezTo>
                    <a:cubicBezTo>
                      <a:pt x="2036" y="18393"/>
                      <a:pt x="5036" y="9604"/>
                      <a:pt x="8982" y="1314"/>
                    </a:cubicBezTo>
                    <a:cubicBezTo>
                      <a:pt x="9535" y="142"/>
                      <a:pt x="10839" y="-327"/>
                      <a:pt x="11928" y="240"/>
                    </a:cubicBezTo>
                    <a:cubicBezTo>
                      <a:pt x="13008" y="767"/>
                      <a:pt x="13499" y="2154"/>
                      <a:pt x="13017" y="3335"/>
                    </a:cubicBezTo>
                    <a:cubicBezTo>
                      <a:pt x="12981" y="3413"/>
                      <a:pt x="12946" y="3482"/>
                      <a:pt x="12910" y="3560"/>
                    </a:cubicBezTo>
                    <a:cubicBezTo>
                      <a:pt x="9017" y="11430"/>
                      <a:pt x="6018" y="19789"/>
                      <a:pt x="3982" y="28461"/>
                    </a:cubicBezTo>
                    <a:cubicBezTo>
                      <a:pt x="3732" y="29593"/>
                      <a:pt x="2813" y="30404"/>
                      <a:pt x="1750" y="30414"/>
                    </a:cubicBezTo>
                    <a:close/>
                  </a:path>
                </a:pathLst>
              </a:custGeom>
              <a:solidFill>
                <a:srgbClr val="FFFFFF"/>
              </a:solidFill>
              <a:ln w="891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218A8827-93D4-EFE6-7112-D01951A1CBA6}"/>
                  </a:ext>
                </a:extLst>
              </p:cNvPr>
              <p:cNvSpPr/>
              <p:nvPr/>
            </p:nvSpPr>
            <p:spPr>
              <a:xfrm>
                <a:off x="6762935" y="3527765"/>
                <a:ext cx="121706" cy="85109"/>
              </a:xfrm>
              <a:custGeom>
                <a:avLst/>
                <a:gdLst>
                  <a:gd name="connsiteX0" fmla="*/ 2238 w 121706"/>
                  <a:gd name="connsiteY0" fmla="*/ 85109 h 85109"/>
                  <a:gd name="connsiteX1" fmla="*/ 988 w 121706"/>
                  <a:gd name="connsiteY1" fmla="*/ 84621 h 85109"/>
                  <a:gd name="connsiteX2" fmla="*/ 337 w 121706"/>
                  <a:gd name="connsiteY2" fmla="*/ 81389 h 85109"/>
                  <a:gd name="connsiteX3" fmla="*/ 453 w 121706"/>
                  <a:gd name="connsiteY3" fmla="*/ 81203 h 85109"/>
                  <a:gd name="connsiteX4" fmla="*/ 48128 w 121706"/>
                  <a:gd name="connsiteY4" fmla="*/ 39800 h 85109"/>
                  <a:gd name="connsiteX5" fmla="*/ 117945 w 121706"/>
                  <a:gd name="connsiteY5" fmla="*/ 740 h 85109"/>
                  <a:gd name="connsiteX6" fmla="*/ 120972 w 121706"/>
                  <a:gd name="connsiteY6" fmla="*/ 632 h 85109"/>
                  <a:gd name="connsiteX7" fmla="*/ 121070 w 121706"/>
                  <a:gd name="connsiteY7" fmla="*/ 740 h 85109"/>
                  <a:gd name="connsiteX8" fmla="*/ 121070 w 121706"/>
                  <a:gd name="connsiteY8" fmla="*/ 4157 h 85109"/>
                  <a:gd name="connsiteX9" fmla="*/ 49646 w 121706"/>
                  <a:gd name="connsiteY9" fmla="*/ 44292 h 85109"/>
                  <a:gd name="connsiteX10" fmla="*/ 3935 w 121706"/>
                  <a:gd name="connsiteY10" fmla="*/ 83937 h 85109"/>
                  <a:gd name="connsiteX11" fmla="*/ 2238 w 121706"/>
                  <a:gd name="connsiteY11" fmla="*/ 85109 h 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706" h="85109">
                    <a:moveTo>
                      <a:pt x="2238" y="85109"/>
                    </a:moveTo>
                    <a:cubicBezTo>
                      <a:pt x="1783" y="85099"/>
                      <a:pt x="1346" y="84924"/>
                      <a:pt x="988" y="84621"/>
                    </a:cubicBezTo>
                    <a:cubicBezTo>
                      <a:pt x="-12" y="83928"/>
                      <a:pt x="-297" y="82473"/>
                      <a:pt x="337" y="81389"/>
                    </a:cubicBezTo>
                    <a:cubicBezTo>
                      <a:pt x="372" y="81320"/>
                      <a:pt x="408" y="81262"/>
                      <a:pt x="453" y="81203"/>
                    </a:cubicBezTo>
                    <a:cubicBezTo>
                      <a:pt x="12273" y="62572"/>
                      <a:pt x="28862" y="48168"/>
                      <a:pt x="48128" y="39800"/>
                    </a:cubicBezTo>
                    <a:cubicBezTo>
                      <a:pt x="100357" y="16950"/>
                      <a:pt x="117767" y="740"/>
                      <a:pt x="117945" y="740"/>
                    </a:cubicBezTo>
                    <a:cubicBezTo>
                      <a:pt x="118758" y="-208"/>
                      <a:pt x="120115" y="-247"/>
                      <a:pt x="120972" y="632"/>
                    </a:cubicBezTo>
                    <a:cubicBezTo>
                      <a:pt x="121008" y="671"/>
                      <a:pt x="121043" y="701"/>
                      <a:pt x="121070" y="740"/>
                    </a:cubicBezTo>
                    <a:cubicBezTo>
                      <a:pt x="121918" y="1687"/>
                      <a:pt x="121918" y="3210"/>
                      <a:pt x="121070" y="4157"/>
                    </a:cubicBezTo>
                    <a:cubicBezTo>
                      <a:pt x="120356" y="4841"/>
                      <a:pt x="103214" y="21051"/>
                      <a:pt x="49646" y="44292"/>
                    </a:cubicBezTo>
                    <a:cubicBezTo>
                      <a:pt x="31165" y="52270"/>
                      <a:pt x="15255" y="66067"/>
                      <a:pt x="3935" y="83937"/>
                    </a:cubicBezTo>
                    <a:cubicBezTo>
                      <a:pt x="3560" y="84592"/>
                      <a:pt x="2935" y="85021"/>
                      <a:pt x="2238" y="85109"/>
                    </a:cubicBezTo>
                    <a:close/>
                  </a:path>
                </a:pathLst>
              </a:custGeom>
              <a:solidFill>
                <a:srgbClr val="FFFFFF"/>
              </a:solidFill>
              <a:ln w="891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1F593331-F846-5294-822A-A6EA712DBF71}"/>
                  </a:ext>
                </a:extLst>
              </p:cNvPr>
              <p:cNvSpPr/>
              <p:nvPr/>
            </p:nvSpPr>
            <p:spPr>
              <a:xfrm>
                <a:off x="6786154" y="3572096"/>
                <a:ext cx="94301" cy="58550"/>
              </a:xfrm>
              <a:custGeom>
                <a:avLst/>
                <a:gdLst>
                  <a:gd name="connsiteX0" fmla="*/ 2232 w 94301"/>
                  <a:gd name="connsiteY0" fmla="*/ 58551 h 58550"/>
                  <a:gd name="connsiteX1" fmla="*/ 0 w 94301"/>
                  <a:gd name="connsiteY1" fmla="*/ 56110 h 58550"/>
                  <a:gd name="connsiteX2" fmla="*/ 1607 w 94301"/>
                  <a:gd name="connsiteY2" fmla="*/ 53766 h 58550"/>
                  <a:gd name="connsiteX3" fmla="*/ 90887 w 94301"/>
                  <a:gd name="connsiteY3" fmla="*/ 351 h 58550"/>
                  <a:gd name="connsiteX4" fmla="*/ 93922 w 94301"/>
                  <a:gd name="connsiteY4" fmla="*/ 1133 h 58550"/>
                  <a:gd name="connsiteX5" fmla="*/ 93378 w 94301"/>
                  <a:gd name="connsiteY5" fmla="*/ 4394 h 58550"/>
                  <a:gd name="connsiteX6" fmla="*/ 93298 w 94301"/>
                  <a:gd name="connsiteY6" fmla="*/ 4453 h 58550"/>
                  <a:gd name="connsiteX7" fmla="*/ 3125 w 94301"/>
                  <a:gd name="connsiteY7" fmla="*/ 58453 h 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301" h="58550">
                    <a:moveTo>
                      <a:pt x="2232" y="58551"/>
                    </a:moveTo>
                    <a:cubicBezTo>
                      <a:pt x="1000" y="58551"/>
                      <a:pt x="0" y="57457"/>
                      <a:pt x="0" y="56110"/>
                    </a:cubicBezTo>
                    <a:cubicBezTo>
                      <a:pt x="0" y="55026"/>
                      <a:pt x="652" y="54069"/>
                      <a:pt x="1607" y="53766"/>
                    </a:cubicBezTo>
                    <a:cubicBezTo>
                      <a:pt x="28391" y="44685"/>
                      <a:pt x="90083" y="840"/>
                      <a:pt x="90887" y="351"/>
                    </a:cubicBezTo>
                    <a:cubicBezTo>
                      <a:pt x="91923" y="-332"/>
                      <a:pt x="93271" y="10"/>
                      <a:pt x="93922" y="1133"/>
                    </a:cubicBezTo>
                    <a:cubicBezTo>
                      <a:pt x="94592" y="2197"/>
                      <a:pt x="94351" y="3652"/>
                      <a:pt x="93378" y="4394"/>
                    </a:cubicBezTo>
                    <a:cubicBezTo>
                      <a:pt x="93351" y="4414"/>
                      <a:pt x="93324" y="4433"/>
                      <a:pt x="93298" y="4453"/>
                    </a:cubicBezTo>
                    <a:cubicBezTo>
                      <a:pt x="90798" y="6308"/>
                      <a:pt x="30802" y="49176"/>
                      <a:pt x="3125" y="58453"/>
                    </a:cubicBezTo>
                    <a:close/>
                  </a:path>
                </a:pathLst>
              </a:custGeom>
              <a:solidFill>
                <a:srgbClr val="FFFFFF"/>
              </a:solidFill>
              <a:ln w="891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99EB1707-B646-C0DB-C52D-85D0110F79AE}"/>
                  </a:ext>
                </a:extLst>
              </p:cNvPr>
              <p:cNvSpPr/>
              <p:nvPr/>
            </p:nvSpPr>
            <p:spPr>
              <a:xfrm>
                <a:off x="6807141" y="5472130"/>
                <a:ext cx="312209" cy="126163"/>
              </a:xfrm>
              <a:custGeom>
                <a:avLst/>
                <a:gdLst>
                  <a:gd name="connsiteX0" fmla="*/ 135967 w 312209"/>
                  <a:gd name="connsiteY0" fmla="*/ 5859 h 126163"/>
                  <a:gd name="connsiteX1" fmla="*/ 285511 w 312209"/>
                  <a:gd name="connsiteY1" fmla="*/ 93744 h 126163"/>
                  <a:gd name="connsiteX2" fmla="*/ 307831 w 312209"/>
                  <a:gd name="connsiteY2" fmla="*/ 118157 h 126163"/>
                  <a:gd name="connsiteX3" fmla="*/ 180607 w 312209"/>
                  <a:gd name="connsiteY3" fmla="*/ 125480 h 126163"/>
                  <a:gd name="connsiteX4" fmla="*/ 75703 w 312209"/>
                  <a:gd name="connsiteY4" fmla="*/ 123039 h 126163"/>
                  <a:gd name="connsiteX5" fmla="*/ 4279 w 312209"/>
                  <a:gd name="connsiteY5" fmla="*/ 118157 h 126163"/>
                  <a:gd name="connsiteX6" fmla="*/ 13207 w 312209"/>
                  <a:gd name="connsiteY6" fmla="*/ 13183 h 126163"/>
                  <a:gd name="connsiteX7" fmla="*/ 135967 w 312209"/>
                  <a:gd name="connsiteY7" fmla="*/ 5859 h 12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209" h="126163">
                    <a:moveTo>
                      <a:pt x="135967" y="5859"/>
                    </a:moveTo>
                    <a:cubicBezTo>
                      <a:pt x="135967" y="5859"/>
                      <a:pt x="263191" y="93744"/>
                      <a:pt x="285511" y="93744"/>
                    </a:cubicBezTo>
                    <a:cubicBezTo>
                      <a:pt x="307831" y="93744"/>
                      <a:pt x="318991" y="115715"/>
                      <a:pt x="307831" y="118157"/>
                    </a:cubicBezTo>
                    <a:cubicBezTo>
                      <a:pt x="296671" y="120598"/>
                      <a:pt x="227479" y="123039"/>
                      <a:pt x="180607" y="125480"/>
                    </a:cubicBezTo>
                    <a:cubicBezTo>
                      <a:pt x="133735" y="127922"/>
                      <a:pt x="102487" y="123039"/>
                      <a:pt x="75703" y="123039"/>
                    </a:cubicBezTo>
                    <a:cubicBezTo>
                      <a:pt x="48919" y="123039"/>
                      <a:pt x="17671" y="125480"/>
                      <a:pt x="4279" y="118157"/>
                    </a:cubicBezTo>
                    <a:cubicBezTo>
                      <a:pt x="-9113" y="110833"/>
                      <a:pt x="13207" y="27830"/>
                      <a:pt x="13207" y="13183"/>
                    </a:cubicBezTo>
                    <a:cubicBezTo>
                      <a:pt x="13207" y="-1465"/>
                      <a:pt x="120343" y="-3906"/>
                      <a:pt x="135967" y="5859"/>
                    </a:cubicBezTo>
                    <a:close/>
                  </a:path>
                </a:pathLst>
              </a:custGeom>
              <a:solidFill>
                <a:srgbClr val="263238"/>
              </a:solidFill>
              <a:ln w="891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A2A72857-BB3D-A50E-BE1D-B1AF3EA61F6B}"/>
                  </a:ext>
                </a:extLst>
              </p:cNvPr>
              <p:cNvSpPr/>
              <p:nvPr/>
            </p:nvSpPr>
            <p:spPr>
              <a:xfrm>
                <a:off x="6802587" y="5467407"/>
                <a:ext cx="321168" cy="135769"/>
              </a:xfrm>
              <a:custGeom>
                <a:avLst/>
                <a:gdLst>
                  <a:gd name="connsiteX0" fmla="*/ 158734 w 321168"/>
                  <a:gd name="connsiteY0" fmla="*/ 135770 h 135769"/>
                  <a:gd name="connsiteX1" fmla="*/ 110969 w 321168"/>
                  <a:gd name="connsiteY1" fmla="*/ 134012 h 135769"/>
                  <a:gd name="connsiteX2" fmla="*/ 63919 w 321168"/>
                  <a:gd name="connsiteY2" fmla="*/ 132840 h 135769"/>
                  <a:gd name="connsiteX3" fmla="*/ 6779 w 321168"/>
                  <a:gd name="connsiteY3" fmla="*/ 127274 h 135769"/>
                  <a:gd name="connsiteX4" fmla="*/ 8833 w 321168"/>
                  <a:gd name="connsiteY4" fmla="*/ 45151 h 135769"/>
                  <a:gd name="connsiteX5" fmla="*/ 13297 w 321168"/>
                  <a:gd name="connsiteY5" fmla="*/ 17906 h 135769"/>
                  <a:gd name="connsiteX6" fmla="*/ 18475 w 321168"/>
                  <a:gd name="connsiteY6" fmla="*/ 9704 h 135769"/>
                  <a:gd name="connsiteX7" fmla="*/ 142753 w 321168"/>
                  <a:gd name="connsiteY7" fmla="*/ 6384 h 135769"/>
                  <a:gd name="connsiteX8" fmla="*/ 142753 w 321168"/>
                  <a:gd name="connsiteY8" fmla="*/ 6384 h 135769"/>
                  <a:gd name="connsiteX9" fmla="*/ 289976 w 321168"/>
                  <a:gd name="connsiteY9" fmla="*/ 93487 h 135769"/>
                  <a:gd name="connsiteX10" fmla="*/ 321045 w 321168"/>
                  <a:gd name="connsiteY10" fmla="*/ 116240 h 135769"/>
                  <a:gd name="connsiteX11" fmla="*/ 313715 w 321168"/>
                  <a:gd name="connsiteY11" fmla="*/ 127489 h 135769"/>
                  <a:gd name="connsiteX12" fmla="*/ 313188 w 321168"/>
                  <a:gd name="connsiteY12" fmla="*/ 127567 h 135769"/>
                  <a:gd name="connsiteX13" fmla="*/ 227747 w 321168"/>
                  <a:gd name="connsiteY13" fmla="*/ 133036 h 135769"/>
                  <a:gd name="connsiteX14" fmla="*/ 185250 w 321168"/>
                  <a:gd name="connsiteY14" fmla="*/ 134989 h 135769"/>
                  <a:gd name="connsiteX15" fmla="*/ 158734 w 321168"/>
                  <a:gd name="connsiteY15" fmla="*/ 135770 h 135769"/>
                  <a:gd name="connsiteX16" fmla="*/ 80257 w 321168"/>
                  <a:gd name="connsiteY16" fmla="*/ 122880 h 135769"/>
                  <a:gd name="connsiteX17" fmla="*/ 111416 w 321168"/>
                  <a:gd name="connsiteY17" fmla="*/ 124247 h 135769"/>
                  <a:gd name="connsiteX18" fmla="*/ 184893 w 321168"/>
                  <a:gd name="connsiteY18" fmla="*/ 125419 h 135769"/>
                  <a:gd name="connsiteX19" fmla="*/ 227480 w 321168"/>
                  <a:gd name="connsiteY19" fmla="*/ 123368 h 135769"/>
                  <a:gd name="connsiteX20" fmla="*/ 311492 w 321168"/>
                  <a:gd name="connsiteY20" fmla="*/ 118095 h 135769"/>
                  <a:gd name="connsiteX21" fmla="*/ 310956 w 321168"/>
                  <a:gd name="connsiteY21" fmla="*/ 113799 h 135769"/>
                  <a:gd name="connsiteX22" fmla="*/ 290065 w 321168"/>
                  <a:gd name="connsiteY22" fmla="*/ 103350 h 135769"/>
                  <a:gd name="connsiteX23" fmla="*/ 138289 w 321168"/>
                  <a:gd name="connsiteY23" fmla="*/ 14781 h 135769"/>
                  <a:gd name="connsiteX24" fmla="*/ 22225 w 321168"/>
                  <a:gd name="connsiteY24" fmla="*/ 18688 h 135769"/>
                  <a:gd name="connsiteX25" fmla="*/ 17582 w 321168"/>
                  <a:gd name="connsiteY25" fmla="*/ 47104 h 135769"/>
                  <a:gd name="connsiteX26" fmla="*/ 10797 w 321168"/>
                  <a:gd name="connsiteY26" fmla="*/ 118583 h 135769"/>
                  <a:gd name="connsiteX27" fmla="*/ 63740 w 321168"/>
                  <a:gd name="connsiteY27" fmla="*/ 123075 h 13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1168" h="135769">
                    <a:moveTo>
                      <a:pt x="158734" y="135770"/>
                    </a:moveTo>
                    <a:cubicBezTo>
                      <a:pt x="140878" y="135770"/>
                      <a:pt x="125075" y="134891"/>
                      <a:pt x="110969" y="134012"/>
                    </a:cubicBezTo>
                    <a:cubicBezTo>
                      <a:pt x="93113" y="132840"/>
                      <a:pt x="79185" y="132645"/>
                      <a:pt x="63919" y="132840"/>
                    </a:cubicBezTo>
                    <a:cubicBezTo>
                      <a:pt x="40527" y="133329"/>
                      <a:pt x="18475" y="133719"/>
                      <a:pt x="6779" y="127274"/>
                    </a:cubicBezTo>
                    <a:cubicBezTo>
                      <a:pt x="-4916" y="120829"/>
                      <a:pt x="351" y="89288"/>
                      <a:pt x="8833" y="45151"/>
                    </a:cubicBezTo>
                    <a:cubicBezTo>
                      <a:pt x="10833" y="36177"/>
                      <a:pt x="12324" y="27076"/>
                      <a:pt x="13297" y="17906"/>
                    </a:cubicBezTo>
                    <a:cubicBezTo>
                      <a:pt x="13520" y="14342"/>
                      <a:pt x="15511" y="11198"/>
                      <a:pt x="18475" y="9704"/>
                    </a:cubicBezTo>
                    <a:cubicBezTo>
                      <a:pt x="37492" y="-2405"/>
                      <a:pt x="128111" y="-2795"/>
                      <a:pt x="142753" y="6384"/>
                    </a:cubicBezTo>
                    <a:lnTo>
                      <a:pt x="142753" y="6384"/>
                    </a:lnTo>
                    <a:cubicBezTo>
                      <a:pt x="193464" y="41440"/>
                      <a:pt x="274530" y="93487"/>
                      <a:pt x="289976" y="93487"/>
                    </a:cubicBezTo>
                    <a:cubicBezTo>
                      <a:pt x="307117" y="93487"/>
                      <a:pt x="320063" y="105498"/>
                      <a:pt x="321045" y="116240"/>
                    </a:cubicBezTo>
                    <a:cubicBezTo>
                      <a:pt x="321857" y="121562"/>
                      <a:pt x="318581" y="126591"/>
                      <a:pt x="313715" y="127489"/>
                    </a:cubicBezTo>
                    <a:cubicBezTo>
                      <a:pt x="313545" y="127518"/>
                      <a:pt x="313367" y="127548"/>
                      <a:pt x="313188" y="127567"/>
                    </a:cubicBezTo>
                    <a:cubicBezTo>
                      <a:pt x="304707" y="129423"/>
                      <a:pt x="267298" y="131180"/>
                      <a:pt x="227747" y="133036"/>
                    </a:cubicBezTo>
                    <a:lnTo>
                      <a:pt x="185250" y="134989"/>
                    </a:lnTo>
                    <a:cubicBezTo>
                      <a:pt x="175876" y="135574"/>
                      <a:pt x="167037" y="135770"/>
                      <a:pt x="158734" y="135770"/>
                    </a:cubicBezTo>
                    <a:close/>
                    <a:moveTo>
                      <a:pt x="80257" y="122880"/>
                    </a:moveTo>
                    <a:cubicBezTo>
                      <a:pt x="89899" y="122880"/>
                      <a:pt x="100345" y="123564"/>
                      <a:pt x="111416" y="124247"/>
                    </a:cubicBezTo>
                    <a:cubicBezTo>
                      <a:pt x="135869" y="126142"/>
                      <a:pt x="160403" y="126532"/>
                      <a:pt x="184893" y="125419"/>
                    </a:cubicBezTo>
                    <a:lnTo>
                      <a:pt x="227480" y="123368"/>
                    </a:lnTo>
                    <a:cubicBezTo>
                      <a:pt x="264977" y="121611"/>
                      <a:pt x="303725" y="119853"/>
                      <a:pt x="311492" y="118095"/>
                    </a:cubicBezTo>
                    <a:cubicBezTo>
                      <a:pt x="312296" y="117607"/>
                      <a:pt x="312385" y="116240"/>
                      <a:pt x="310956" y="113799"/>
                    </a:cubicBezTo>
                    <a:cubicBezTo>
                      <a:pt x="305948" y="106826"/>
                      <a:pt x="298163" y="102940"/>
                      <a:pt x="290065" y="103350"/>
                    </a:cubicBezTo>
                    <a:cubicBezTo>
                      <a:pt x="267120" y="103350"/>
                      <a:pt x="151770" y="24156"/>
                      <a:pt x="138289" y="14781"/>
                    </a:cubicBezTo>
                    <a:cubicBezTo>
                      <a:pt x="124808" y="5407"/>
                      <a:pt x="31153" y="9020"/>
                      <a:pt x="22225" y="18688"/>
                    </a:cubicBezTo>
                    <a:cubicBezTo>
                      <a:pt x="21225" y="28257"/>
                      <a:pt x="19671" y="37749"/>
                      <a:pt x="17582" y="47104"/>
                    </a:cubicBezTo>
                    <a:cubicBezTo>
                      <a:pt x="14100" y="65462"/>
                      <a:pt x="4726" y="114287"/>
                      <a:pt x="10797" y="118583"/>
                    </a:cubicBezTo>
                    <a:cubicBezTo>
                      <a:pt x="20529" y="123857"/>
                      <a:pt x="42491" y="123466"/>
                      <a:pt x="63740" y="123075"/>
                    </a:cubicBezTo>
                    <a:close/>
                  </a:path>
                </a:pathLst>
              </a:custGeom>
              <a:solidFill>
                <a:srgbClr val="263238"/>
              </a:solidFill>
              <a:ln w="891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DA25D91B-2714-0D6D-8158-511068F91ECD}"/>
                  </a:ext>
                </a:extLst>
              </p:cNvPr>
              <p:cNvSpPr/>
              <p:nvPr/>
            </p:nvSpPr>
            <p:spPr>
              <a:xfrm>
                <a:off x="6807138" y="5565972"/>
                <a:ext cx="312070" cy="32322"/>
              </a:xfrm>
              <a:custGeom>
                <a:avLst/>
                <a:gdLst>
                  <a:gd name="connsiteX0" fmla="*/ 300067 w 312070"/>
                  <a:gd name="connsiteY0" fmla="*/ 3515 h 32322"/>
                  <a:gd name="connsiteX1" fmla="*/ 122579 w 312070"/>
                  <a:gd name="connsiteY1" fmla="*/ 4785 h 32322"/>
                  <a:gd name="connsiteX2" fmla="*/ 354 w 312070"/>
                  <a:gd name="connsiteY2" fmla="*/ 0 h 32322"/>
                  <a:gd name="connsiteX3" fmla="*/ 4283 w 312070"/>
                  <a:gd name="connsiteY3" fmla="*/ 24315 h 32322"/>
                  <a:gd name="connsiteX4" fmla="*/ 75707 w 312070"/>
                  <a:gd name="connsiteY4" fmla="*/ 29197 h 32322"/>
                  <a:gd name="connsiteX5" fmla="*/ 180611 w 312070"/>
                  <a:gd name="connsiteY5" fmla="*/ 31639 h 32322"/>
                  <a:gd name="connsiteX6" fmla="*/ 307835 w 312070"/>
                  <a:gd name="connsiteY6" fmla="*/ 24315 h 32322"/>
                  <a:gd name="connsiteX7" fmla="*/ 300067 w 312070"/>
                  <a:gd name="connsiteY7" fmla="*/ 3515 h 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070" h="32322">
                    <a:moveTo>
                      <a:pt x="300067" y="3515"/>
                    </a:moveTo>
                    <a:cubicBezTo>
                      <a:pt x="250695" y="21288"/>
                      <a:pt x="170611" y="9570"/>
                      <a:pt x="122579" y="4785"/>
                    </a:cubicBezTo>
                    <a:cubicBezTo>
                      <a:pt x="84545" y="1074"/>
                      <a:pt x="25263" y="195"/>
                      <a:pt x="354" y="0"/>
                    </a:cubicBezTo>
                    <a:cubicBezTo>
                      <a:pt x="-628" y="12499"/>
                      <a:pt x="354" y="22069"/>
                      <a:pt x="4283" y="24315"/>
                    </a:cubicBezTo>
                    <a:cubicBezTo>
                      <a:pt x="17675" y="31639"/>
                      <a:pt x="48923" y="29197"/>
                      <a:pt x="75707" y="29197"/>
                    </a:cubicBezTo>
                    <a:cubicBezTo>
                      <a:pt x="102491" y="29197"/>
                      <a:pt x="133739" y="34080"/>
                      <a:pt x="180611" y="31639"/>
                    </a:cubicBezTo>
                    <a:cubicBezTo>
                      <a:pt x="227483" y="29197"/>
                      <a:pt x="296675" y="26756"/>
                      <a:pt x="307835" y="24315"/>
                    </a:cubicBezTo>
                    <a:cubicBezTo>
                      <a:pt x="315870" y="22557"/>
                      <a:pt x="312031" y="9862"/>
                      <a:pt x="300067" y="3515"/>
                    </a:cubicBezTo>
                    <a:close/>
                  </a:path>
                </a:pathLst>
              </a:custGeom>
              <a:solidFill>
                <a:srgbClr val="FFFFFF"/>
              </a:solidFill>
              <a:ln w="891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74818EDC-06A7-E731-8605-DA701822389D}"/>
                  </a:ext>
                </a:extLst>
              </p:cNvPr>
              <p:cNvSpPr/>
              <p:nvPr/>
            </p:nvSpPr>
            <p:spPr>
              <a:xfrm>
                <a:off x="6802669" y="5560894"/>
                <a:ext cx="320605" cy="42282"/>
              </a:xfrm>
              <a:custGeom>
                <a:avLst/>
                <a:gdLst>
                  <a:gd name="connsiteX0" fmla="*/ 158652 w 320605"/>
                  <a:gd name="connsiteY0" fmla="*/ 42283 h 42282"/>
                  <a:gd name="connsiteX1" fmla="*/ 110887 w 320605"/>
                  <a:gd name="connsiteY1" fmla="*/ 40525 h 42282"/>
                  <a:gd name="connsiteX2" fmla="*/ 63837 w 320605"/>
                  <a:gd name="connsiteY2" fmla="*/ 39353 h 42282"/>
                  <a:gd name="connsiteX3" fmla="*/ 6697 w 320605"/>
                  <a:gd name="connsiteY3" fmla="*/ 33787 h 42282"/>
                  <a:gd name="connsiteX4" fmla="*/ 448 w 320605"/>
                  <a:gd name="connsiteY4" fmla="*/ 4492 h 42282"/>
                  <a:gd name="connsiteX5" fmla="*/ 4823 w 320605"/>
                  <a:gd name="connsiteY5" fmla="*/ 0 h 42282"/>
                  <a:gd name="connsiteX6" fmla="*/ 4823 w 320605"/>
                  <a:gd name="connsiteY6" fmla="*/ 0 h 42282"/>
                  <a:gd name="connsiteX7" fmla="*/ 127315 w 320605"/>
                  <a:gd name="connsiteY7" fmla="*/ 4883 h 42282"/>
                  <a:gd name="connsiteX8" fmla="*/ 145171 w 320605"/>
                  <a:gd name="connsiteY8" fmla="*/ 6738 h 42282"/>
                  <a:gd name="connsiteX9" fmla="*/ 302750 w 320605"/>
                  <a:gd name="connsiteY9" fmla="*/ 3711 h 42282"/>
                  <a:gd name="connsiteX10" fmla="*/ 306053 w 320605"/>
                  <a:gd name="connsiteY10" fmla="*/ 3711 h 42282"/>
                  <a:gd name="connsiteX11" fmla="*/ 320606 w 320605"/>
                  <a:gd name="connsiteY11" fmla="*/ 24998 h 42282"/>
                  <a:gd name="connsiteX12" fmla="*/ 312749 w 320605"/>
                  <a:gd name="connsiteY12" fmla="*/ 33689 h 42282"/>
                  <a:gd name="connsiteX13" fmla="*/ 227308 w 320605"/>
                  <a:gd name="connsiteY13" fmla="*/ 39158 h 42282"/>
                  <a:gd name="connsiteX14" fmla="*/ 184811 w 320605"/>
                  <a:gd name="connsiteY14" fmla="*/ 41111 h 42282"/>
                  <a:gd name="connsiteX15" fmla="*/ 158652 w 320605"/>
                  <a:gd name="connsiteY15" fmla="*/ 42283 h 42282"/>
                  <a:gd name="connsiteX16" fmla="*/ 80175 w 320605"/>
                  <a:gd name="connsiteY16" fmla="*/ 29393 h 42282"/>
                  <a:gd name="connsiteX17" fmla="*/ 111334 w 320605"/>
                  <a:gd name="connsiteY17" fmla="*/ 30760 h 42282"/>
                  <a:gd name="connsiteX18" fmla="*/ 184811 w 320605"/>
                  <a:gd name="connsiteY18" fmla="*/ 31932 h 42282"/>
                  <a:gd name="connsiteX19" fmla="*/ 227398 w 320605"/>
                  <a:gd name="connsiteY19" fmla="*/ 29881 h 42282"/>
                  <a:gd name="connsiteX20" fmla="*/ 311410 w 320605"/>
                  <a:gd name="connsiteY20" fmla="*/ 24608 h 42282"/>
                  <a:gd name="connsiteX21" fmla="*/ 304178 w 320605"/>
                  <a:gd name="connsiteY21" fmla="*/ 13866 h 42282"/>
                  <a:gd name="connsiteX22" fmla="*/ 144724 w 320605"/>
                  <a:gd name="connsiteY22" fmla="*/ 16698 h 42282"/>
                  <a:gd name="connsiteX23" fmla="*/ 126868 w 320605"/>
                  <a:gd name="connsiteY23" fmla="*/ 14745 h 42282"/>
                  <a:gd name="connsiteX24" fmla="*/ 9287 w 320605"/>
                  <a:gd name="connsiteY24" fmla="*/ 9960 h 42282"/>
                  <a:gd name="connsiteX25" fmla="*/ 10983 w 320605"/>
                  <a:gd name="connsiteY25" fmla="*/ 25096 h 42282"/>
                  <a:gd name="connsiteX26" fmla="*/ 63926 w 320605"/>
                  <a:gd name="connsiteY26" fmla="*/ 29588 h 4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605" h="42282">
                    <a:moveTo>
                      <a:pt x="158652" y="42283"/>
                    </a:moveTo>
                    <a:cubicBezTo>
                      <a:pt x="140796" y="42283"/>
                      <a:pt x="124993" y="41404"/>
                      <a:pt x="110887" y="40525"/>
                    </a:cubicBezTo>
                    <a:cubicBezTo>
                      <a:pt x="93031" y="39353"/>
                      <a:pt x="79103" y="39158"/>
                      <a:pt x="63837" y="39353"/>
                    </a:cubicBezTo>
                    <a:cubicBezTo>
                      <a:pt x="40445" y="39841"/>
                      <a:pt x="18393" y="40232"/>
                      <a:pt x="6697" y="33787"/>
                    </a:cubicBezTo>
                    <a:cubicBezTo>
                      <a:pt x="983" y="30662"/>
                      <a:pt x="-981" y="21678"/>
                      <a:pt x="448" y="4492"/>
                    </a:cubicBezTo>
                    <a:cubicBezTo>
                      <a:pt x="591" y="1963"/>
                      <a:pt x="2510" y="0"/>
                      <a:pt x="4823" y="0"/>
                    </a:cubicBezTo>
                    <a:lnTo>
                      <a:pt x="4823" y="0"/>
                    </a:lnTo>
                    <a:cubicBezTo>
                      <a:pt x="28839" y="0"/>
                      <a:pt x="88835" y="977"/>
                      <a:pt x="127315" y="4883"/>
                    </a:cubicBezTo>
                    <a:lnTo>
                      <a:pt x="145171" y="6738"/>
                    </a:lnTo>
                    <a:cubicBezTo>
                      <a:pt x="193650" y="12011"/>
                      <a:pt x="259985" y="19140"/>
                      <a:pt x="302750" y="3711"/>
                    </a:cubicBezTo>
                    <a:cubicBezTo>
                      <a:pt x="303803" y="3232"/>
                      <a:pt x="305000" y="3232"/>
                      <a:pt x="306053" y="3711"/>
                    </a:cubicBezTo>
                    <a:cubicBezTo>
                      <a:pt x="314347" y="7002"/>
                      <a:pt x="320070" y="15360"/>
                      <a:pt x="320606" y="24998"/>
                    </a:cubicBezTo>
                    <a:cubicBezTo>
                      <a:pt x="320177" y="29549"/>
                      <a:pt x="316910" y="33162"/>
                      <a:pt x="312749" y="33689"/>
                    </a:cubicBezTo>
                    <a:cubicBezTo>
                      <a:pt x="304268" y="35545"/>
                      <a:pt x="266859" y="37302"/>
                      <a:pt x="227308" y="39158"/>
                    </a:cubicBezTo>
                    <a:lnTo>
                      <a:pt x="184811" y="41111"/>
                    </a:lnTo>
                    <a:cubicBezTo>
                      <a:pt x="175794" y="42087"/>
                      <a:pt x="166955" y="42283"/>
                      <a:pt x="158652" y="42283"/>
                    </a:cubicBezTo>
                    <a:close/>
                    <a:moveTo>
                      <a:pt x="80175" y="29393"/>
                    </a:moveTo>
                    <a:cubicBezTo>
                      <a:pt x="89817" y="29393"/>
                      <a:pt x="100263" y="30076"/>
                      <a:pt x="111334" y="30760"/>
                    </a:cubicBezTo>
                    <a:cubicBezTo>
                      <a:pt x="135787" y="32654"/>
                      <a:pt x="160322" y="33045"/>
                      <a:pt x="184811" y="31932"/>
                    </a:cubicBezTo>
                    <a:lnTo>
                      <a:pt x="227398" y="29881"/>
                    </a:lnTo>
                    <a:cubicBezTo>
                      <a:pt x="264895" y="28123"/>
                      <a:pt x="303643" y="26366"/>
                      <a:pt x="311410" y="24608"/>
                    </a:cubicBezTo>
                    <a:cubicBezTo>
                      <a:pt x="312571" y="23143"/>
                      <a:pt x="310517" y="17772"/>
                      <a:pt x="304178" y="13866"/>
                    </a:cubicBezTo>
                    <a:cubicBezTo>
                      <a:pt x="259538" y="29100"/>
                      <a:pt x="193382" y="21874"/>
                      <a:pt x="144724" y="16698"/>
                    </a:cubicBezTo>
                    <a:lnTo>
                      <a:pt x="126868" y="14745"/>
                    </a:lnTo>
                    <a:cubicBezTo>
                      <a:pt x="91156" y="11230"/>
                      <a:pt x="35446" y="10253"/>
                      <a:pt x="9287" y="9960"/>
                    </a:cubicBezTo>
                    <a:cubicBezTo>
                      <a:pt x="8662" y="23241"/>
                      <a:pt x="10983" y="25096"/>
                      <a:pt x="10983" y="25096"/>
                    </a:cubicBezTo>
                    <a:cubicBezTo>
                      <a:pt x="20714" y="30369"/>
                      <a:pt x="42677" y="29979"/>
                      <a:pt x="63926" y="29588"/>
                    </a:cubicBezTo>
                    <a:close/>
                  </a:path>
                </a:pathLst>
              </a:custGeom>
              <a:solidFill>
                <a:srgbClr val="263238"/>
              </a:solidFill>
              <a:ln w="8915"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9EED676B-258B-AA95-B32E-05766CEAE98E}"/>
                  </a:ext>
                </a:extLst>
              </p:cNvPr>
              <p:cNvSpPr/>
              <p:nvPr/>
            </p:nvSpPr>
            <p:spPr>
              <a:xfrm>
                <a:off x="6807049" y="4793560"/>
                <a:ext cx="298727" cy="745362"/>
              </a:xfrm>
              <a:custGeom>
                <a:avLst/>
                <a:gdLst>
                  <a:gd name="connsiteX0" fmla="*/ 298728 w 298727"/>
                  <a:gd name="connsiteY0" fmla="*/ 0 h 745362"/>
                  <a:gd name="connsiteX1" fmla="*/ 136149 w 298727"/>
                  <a:gd name="connsiteY1" fmla="*/ 631503 h 745362"/>
                  <a:gd name="connsiteX2" fmla="*/ 157040 w 298727"/>
                  <a:gd name="connsiteY2" fmla="*/ 688725 h 745362"/>
                  <a:gd name="connsiteX3" fmla="*/ 93652 w 298727"/>
                  <a:gd name="connsiteY3" fmla="*/ 735597 h 745362"/>
                  <a:gd name="connsiteX4" fmla="*/ 6604 w 298727"/>
                  <a:gd name="connsiteY4" fmla="*/ 745362 h 745362"/>
                  <a:gd name="connsiteX5" fmla="*/ 2140 w 298727"/>
                  <a:gd name="connsiteY5" fmla="*/ 677007 h 745362"/>
                  <a:gd name="connsiteX6" fmla="*/ 11068 w 298727"/>
                  <a:gd name="connsiteY6" fmla="*/ 640389 h 745362"/>
                  <a:gd name="connsiteX7" fmla="*/ 85170 w 298727"/>
                  <a:gd name="connsiteY7" fmla="*/ 7910 h 74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727" h="745362">
                    <a:moveTo>
                      <a:pt x="298728" y="0"/>
                    </a:moveTo>
                    <a:lnTo>
                      <a:pt x="136149" y="631503"/>
                    </a:lnTo>
                    <a:lnTo>
                      <a:pt x="157040" y="688725"/>
                    </a:lnTo>
                    <a:cubicBezTo>
                      <a:pt x="142050" y="712513"/>
                      <a:pt x="119418" y="729250"/>
                      <a:pt x="93652" y="735597"/>
                    </a:cubicBezTo>
                    <a:cubicBezTo>
                      <a:pt x="64966" y="741710"/>
                      <a:pt x="35825" y="744982"/>
                      <a:pt x="6604" y="745362"/>
                    </a:cubicBezTo>
                    <a:cubicBezTo>
                      <a:pt x="6604" y="745362"/>
                      <a:pt x="-4556" y="684331"/>
                      <a:pt x="2140" y="677007"/>
                    </a:cubicBezTo>
                    <a:cubicBezTo>
                      <a:pt x="8836" y="669684"/>
                      <a:pt x="11068" y="640389"/>
                      <a:pt x="11068" y="640389"/>
                    </a:cubicBezTo>
                    <a:lnTo>
                      <a:pt x="85170" y="7910"/>
                    </a:lnTo>
                    <a:close/>
                  </a:path>
                </a:pathLst>
              </a:custGeom>
              <a:solidFill>
                <a:schemeClr val="accent1"/>
              </a:solidFill>
              <a:ln w="891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7B70C635-844C-AF33-93B1-C62267285C41}"/>
                  </a:ext>
                </a:extLst>
              </p:cNvPr>
              <p:cNvSpPr/>
              <p:nvPr/>
            </p:nvSpPr>
            <p:spPr>
              <a:xfrm>
                <a:off x="6802644" y="4788677"/>
                <a:ext cx="307571" cy="755128"/>
              </a:xfrm>
              <a:custGeom>
                <a:avLst/>
                <a:gdLst>
                  <a:gd name="connsiteX0" fmla="*/ 11008 w 307571"/>
                  <a:gd name="connsiteY0" fmla="*/ 755128 h 755128"/>
                  <a:gd name="connsiteX1" fmla="*/ 6633 w 307571"/>
                  <a:gd name="connsiteY1" fmla="*/ 751124 h 755128"/>
                  <a:gd name="connsiteX2" fmla="*/ 3330 w 307571"/>
                  <a:gd name="connsiteY2" fmla="*/ 678375 h 755128"/>
                  <a:gd name="connsiteX3" fmla="*/ 11008 w 307571"/>
                  <a:gd name="connsiteY3" fmla="*/ 644783 h 755128"/>
                  <a:gd name="connsiteX4" fmla="*/ 85200 w 307571"/>
                  <a:gd name="connsiteY4" fmla="*/ 12207 h 755128"/>
                  <a:gd name="connsiteX5" fmla="*/ 89485 w 307571"/>
                  <a:gd name="connsiteY5" fmla="*/ 7910 h 755128"/>
                  <a:gd name="connsiteX6" fmla="*/ 302954 w 307571"/>
                  <a:gd name="connsiteY6" fmla="*/ 0 h 755128"/>
                  <a:gd name="connsiteX7" fmla="*/ 306614 w 307571"/>
                  <a:gd name="connsiteY7" fmla="*/ 1954 h 755128"/>
                  <a:gd name="connsiteX8" fmla="*/ 307418 w 307571"/>
                  <a:gd name="connsiteY8" fmla="*/ 6250 h 755128"/>
                  <a:gd name="connsiteX9" fmla="*/ 145285 w 307571"/>
                  <a:gd name="connsiteY9" fmla="*/ 636190 h 755128"/>
                  <a:gd name="connsiteX10" fmla="*/ 165641 w 307571"/>
                  <a:gd name="connsiteY10" fmla="*/ 691753 h 755128"/>
                  <a:gd name="connsiteX11" fmla="*/ 165641 w 307571"/>
                  <a:gd name="connsiteY11" fmla="*/ 696147 h 755128"/>
                  <a:gd name="connsiteX12" fmla="*/ 99306 w 307571"/>
                  <a:gd name="connsiteY12" fmla="*/ 744972 h 755128"/>
                  <a:gd name="connsiteX13" fmla="*/ 11008 w 307571"/>
                  <a:gd name="connsiteY13" fmla="*/ 755128 h 755128"/>
                  <a:gd name="connsiteX14" fmla="*/ 93592 w 307571"/>
                  <a:gd name="connsiteY14" fmla="*/ 17382 h 755128"/>
                  <a:gd name="connsiteX15" fmla="*/ 19847 w 307571"/>
                  <a:gd name="connsiteY15" fmla="*/ 645662 h 755128"/>
                  <a:gd name="connsiteX16" fmla="*/ 9669 w 307571"/>
                  <a:gd name="connsiteY16" fmla="*/ 684722 h 755128"/>
                  <a:gd name="connsiteX17" fmla="*/ 14668 w 307571"/>
                  <a:gd name="connsiteY17" fmla="*/ 744679 h 755128"/>
                  <a:gd name="connsiteX18" fmla="*/ 97074 w 307571"/>
                  <a:gd name="connsiteY18" fmla="*/ 734914 h 755128"/>
                  <a:gd name="connsiteX19" fmla="*/ 156445 w 307571"/>
                  <a:gd name="connsiteY19" fmla="*/ 692241 h 755128"/>
                  <a:gd name="connsiteX20" fmla="*/ 136446 w 307571"/>
                  <a:gd name="connsiteY20" fmla="*/ 637460 h 755128"/>
                  <a:gd name="connsiteX21" fmla="*/ 136446 w 307571"/>
                  <a:gd name="connsiteY21" fmla="*/ 634335 h 755128"/>
                  <a:gd name="connsiteX22" fmla="*/ 297150 w 307571"/>
                  <a:gd name="connsiteY22" fmla="*/ 9375 h 7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571" h="755128">
                    <a:moveTo>
                      <a:pt x="11008" y="755128"/>
                    </a:moveTo>
                    <a:cubicBezTo>
                      <a:pt x="8847" y="755157"/>
                      <a:pt x="6990" y="753458"/>
                      <a:pt x="6633" y="751124"/>
                    </a:cubicBezTo>
                    <a:cubicBezTo>
                      <a:pt x="2258" y="727395"/>
                      <a:pt x="-3902" y="686382"/>
                      <a:pt x="3330" y="678375"/>
                    </a:cubicBezTo>
                    <a:cubicBezTo>
                      <a:pt x="7169" y="674274"/>
                      <a:pt x="10115" y="656209"/>
                      <a:pt x="11008" y="644783"/>
                    </a:cubicBezTo>
                    <a:lnTo>
                      <a:pt x="85200" y="12207"/>
                    </a:lnTo>
                    <a:cubicBezTo>
                      <a:pt x="85458" y="9814"/>
                      <a:pt x="87280" y="7988"/>
                      <a:pt x="89485" y="7910"/>
                    </a:cubicBezTo>
                    <a:lnTo>
                      <a:pt x="302954" y="0"/>
                    </a:lnTo>
                    <a:cubicBezTo>
                      <a:pt x="304391" y="-19"/>
                      <a:pt x="305739" y="713"/>
                      <a:pt x="306614" y="1954"/>
                    </a:cubicBezTo>
                    <a:cubicBezTo>
                      <a:pt x="307489" y="3164"/>
                      <a:pt x="307784" y="4756"/>
                      <a:pt x="307418" y="6250"/>
                    </a:cubicBezTo>
                    <a:lnTo>
                      <a:pt x="145285" y="636190"/>
                    </a:lnTo>
                    <a:lnTo>
                      <a:pt x="165641" y="691753"/>
                    </a:lnTo>
                    <a:cubicBezTo>
                      <a:pt x="166266" y="693140"/>
                      <a:pt x="166266" y="694761"/>
                      <a:pt x="165641" y="696147"/>
                    </a:cubicBezTo>
                    <a:cubicBezTo>
                      <a:pt x="149981" y="721029"/>
                      <a:pt x="126277" y="738479"/>
                      <a:pt x="99306" y="744972"/>
                    </a:cubicBezTo>
                    <a:cubicBezTo>
                      <a:pt x="70210" y="751251"/>
                      <a:pt x="40658" y="754649"/>
                      <a:pt x="11008" y="755128"/>
                    </a:cubicBezTo>
                    <a:close/>
                    <a:moveTo>
                      <a:pt x="93592" y="17382"/>
                    </a:moveTo>
                    <a:lnTo>
                      <a:pt x="19847" y="645662"/>
                    </a:lnTo>
                    <a:cubicBezTo>
                      <a:pt x="19847" y="650642"/>
                      <a:pt x="17168" y="676910"/>
                      <a:pt x="9669" y="684722"/>
                    </a:cubicBezTo>
                    <a:cubicBezTo>
                      <a:pt x="7169" y="689117"/>
                      <a:pt x="10115" y="718509"/>
                      <a:pt x="14668" y="744679"/>
                    </a:cubicBezTo>
                    <a:cubicBezTo>
                      <a:pt x="42345" y="744045"/>
                      <a:pt x="69915" y="740773"/>
                      <a:pt x="97074" y="734914"/>
                    </a:cubicBezTo>
                    <a:cubicBezTo>
                      <a:pt x="120903" y="728928"/>
                      <a:pt x="141964" y="713783"/>
                      <a:pt x="156445" y="692241"/>
                    </a:cubicBezTo>
                    <a:lnTo>
                      <a:pt x="136446" y="637460"/>
                    </a:lnTo>
                    <a:cubicBezTo>
                      <a:pt x="136089" y="636454"/>
                      <a:pt x="136089" y="635340"/>
                      <a:pt x="136446" y="634335"/>
                    </a:cubicBezTo>
                    <a:lnTo>
                      <a:pt x="297150" y="9375"/>
                    </a:lnTo>
                    <a:close/>
                  </a:path>
                </a:pathLst>
              </a:custGeom>
              <a:solidFill>
                <a:srgbClr val="263238"/>
              </a:solidFill>
              <a:ln w="891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619142EB-B466-8D3D-2203-007EA999F5B1}"/>
                  </a:ext>
                </a:extLst>
              </p:cNvPr>
              <p:cNvSpPr/>
              <p:nvPr/>
            </p:nvSpPr>
            <p:spPr>
              <a:xfrm>
                <a:off x="7031488" y="5457854"/>
                <a:ext cx="353020" cy="163547"/>
              </a:xfrm>
              <a:custGeom>
                <a:avLst/>
                <a:gdLst>
                  <a:gd name="connsiteX0" fmla="*/ 165532 w 353020"/>
                  <a:gd name="connsiteY0" fmla="*/ 24627 h 163547"/>
                  <a:gd name="connsiteX1" fmla="*/ 279365 w 353020"/>
                  <a:gd name="connsiteY1" fmla="*/ 107629 h 163547"/>
                  <a:gd name="connsiteX2" fmla="*/ 353021 w 353020"/>
                  <a:gd name="connsiteY2" fmla="*/ 144248 h 163547"/>
                  <a:gd name="connsiteX3" fmla="*/ 203476 w 353020"/>
                  <a:gd name="connsiteY3" fmla="*/ 161337 h 163547"/>
                  <a:gd name="connsiteX4" fmla="*/ 18220 w 353020"/>
                  <a:gd name="connsiteY4" fmla="*/ 122277 h 163547"/>
                  <a:gd name="connsiteX5" fmla="*/ 364 w 353020"/>
                  <a:gd name="connsiteY5" fmla="*/ 49039 h 163547"/>
                  <a:gd name="connsiteX6" fmla="*/ 165532 w 353020"/>
                  <a:gd name="connsiteY6" fmla="*/ 24627 h 1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020" h="163547">
                    <a:moveTo>
                      <a:pt x="165532" y="24627"/>
                    </a:moveTo>
                    <a:cubicBezTo>
                      <a:pt x="165532" y="24627"/>
                      <a:pt x="243652" y="95423"/>
                      <a:pt x="279365" y="107629"/>
                    </a:cubicBezTo>
                    <a:cubicBezTo>
                      <a:pt x="315077" y="119836"/>
                      <a:pt x="353021" y="132042"/>
                      <a:pt x="353021" y="144248"/>
                    </a:cubicBezTo>
                    <a:cubicBezTo>
                      <a:pt x="353021" y="156454"/>
                      <a:pt x="268204" y="168661"/>
                      <a:pt x="203476" y="161337"/>
                    </a:cubicBezTo>
                    <a:cubicBezTo>
                      <a:pt x="138748" y="154013"/>
                      <a:pt x="40540" y="122277"/>
                      <a:pt x="18220" y="122277"/>
                    </a:cubicBezTo>
                    <a:cubicBezTo>
                      <a:pt x="-4100" y="122277"/>
                      <a:pt x="364" y="58804"/>
                      <a:pt x="364" y="49039"/>
                    </a:cubicBezTo>
                    <a:cubicBezTo>
                      <a:pt x="364" y="39274"/>
                      <a:pt x="109375" y="-38846"/>
                      <a:pt x="165532" y="24627"/>
                    </a:cubicBezTo>
                    <a:close/>
                  </a:path>
                </a:pathLst>
              </a:custGeom>
              <a:solidFill>
                <a:srgbClr val="263238"/>
              </a:solidFill>
              <a:ln w="8915"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F015C163-8725-731E-DB50-FD0FD8BE488F}"/>
                  </a:ext>
                </a:extLst>
              </p:cNvPr>
              <p:cNvSpPr/>
              <p:nvPr/>
            </p:nvSpPr>
            <p:spPr>
              <a:xfrm>
                <a:off x="7027088" y="5452752"/>
                <a:ext cx="361795" cy="173572"/>
              </a:xfrm>
              <a:custGeom>
                <a:avLst/>
                <a:gdLst>
                  <a:gd name="connsiteX0" fmla="*/ 250642 w 361795"/>
                  <a:gd name="connsiteY0" fmla="*/ 173568 h 173572"/>
                  <a:gd name="connsiteX1" fmla="*/ 207430 w 361795"/>
                  <a:gd name="connsiteY1" fmla="*/ 171322 h 173572"/>
                  <a:gd name="connsiteX2" fmla="*/ 86277 w 361795"/>
                  <a:gd name="connsiteY2" fmla="*/ 145933 h 173572"/>
                  <a:gd name="connsiteX3" fmla="*/ 22621 w 361795"/>
                  <a:gd name="connsiteY3" fmla="*/ 132262 h 173572"/>
                  <a:gd name="connsiteX4" fmla="*/ 10925 w 361795"/>
                  <a:gd name="connsiteY4" fmla="*/ 126696 h 173572"/>
                  <a:gd name="connsiteX5" fmla="*/ 211 w 361795"/>
                  <a:gd name="connsiteY5" fmla="*/ 58341 h 173572"/>
                  <a:gd name="connsiteX6" fmla="*/ 211 w 361795"/>
                  <a:gd name="connsiteY6" fmla="*/ 53849 h 173572"/>
                  <a:gd name="connsiteX7" fmla="*/ 54494 w 361795"/>
                  <a:gd name="connsiteY7" fmla="*/ 13812 h 173572"/>
                  <a:gd name="connsiteX8" fmla="*/ 172879 w 361795"/>
                  <a:gd name="connsiteY8" fmla="*/ 25921 h 173572"/>
                  <a:gd name="connsiteX9" fmla="*/ 285015 w 361795"/>
                  <a:gd name="connsiteY9" fmla="*/ 107849 h 173572"/>
                  <a:gd name="connsiteX10" fmla="*/ 290996 w 361795"/>
                  <a:gd name="connsiteY10" fmla="*/ 109802 h 173572"/>
                  <a:gd name="connsiteX11" fmla="*/ 361795 w 361795"/>
                  <a:gd name="connsiteY11" fmla="*/ 148862 h 173572"/>
                  <a:gd name="connsiteX12" fmla="*/ 358938 w 361795"/>
                  <a:gd name="connsiteY12" fmla="*/ 155307 h 173572"/>
                  <a:gd name="connsiteX13" fmla="*/ 250642 w 361795"/>
                  <a:gd name="connsiteY13" fmla="*/ 173568 h 173572"/>
                  <a:gd name="connsiteX14" fmla="*/ 9586 w 361795"/>
                  <a:gd name="connsiteY14" fmla="*/ 55020 h 173572"/>
                  <a:gd name="connsiteX15" fmla="*/ 9586 w 361795"/>
                  <a:gd name="connsiteY15" fmla="*/ 58927 h 173572"/>
                  <a:gd name="connsiteX16" fmla="*/ 17800 w 361795"/>
                  <a:gd name="connsiteY16" fmla="*/ 119958 h 173572"/>
                  <a:gd name="connsiteX17" fmla="*/ 23067 w 361795"/>
                  <a:gd name="connsiteY17" fmla="*/ 122497 h 173572"/>
                  <a:gd name="connsiteX18" fmla="*/ 88688 w 361795"/>
                  <a:gd name="connsiteY18" fmla="*/ 136461 h 173572"/>
                  <a:gd name="connsiteX19" fmla="*/ 208769 w 361795"/>
                  <a:gd name="connsiteY19" fmla="*/ 161654 h 173572"/>
                  <a:gd name="connsiteX20" fmla="*/ 353314 w 361795"/>
                  <a:gd name="connsiteY20" fmla="*/ 148765 h 173572"/>
                  <a:gd name="connsiteX21" fmla="*/ 288853 w 361795"/>
                  <a:gd name="connsiteY21" fmla="*/ 119470 h 173572"/>
                  <a:gd name="connsiteX22" fmla="*/ 282872 w 361795"/>
                  <a:gd name="connsiteY22" fmla="*/ 117419 h 173572"/>
                  <a:gd name="connsiteX23" fmla="*/ 167522 w 361795"/>
                  <a:gd name="connsiteY23" fmla="*/ 33538 h 173572"/>
                  <a:gd name="connsiteX24" fmla="*/ 167522 w 361795"/>
                  <a:gd name="connsiteY24" fmla="*/ 33538 h 173572"/>
                  <a:gd name="connsiteX25" fmla="*/ 97259 w 361795"/>
                  <a:gd name="connsiteY25" fmla="*/ 11762 h 173572"/>
                  <a:gd name="connsiteX26" fmla="*/ 9229 w 361795"/>
                  <a:gd name="connsiteY26" fmla="*/ 55020 h 173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795" h="173572">
                    <a:moveTo>
                      <a:pt x="250642" y="173568"/>
                    </a:moveTo>
                    <a:cubicBezTo>
                      <a:pt x="236214" y="173636"/>
                      <a:pt x="221787" y="172894"/>
                      <a:pt x="207430" y="171322"/>
                    </a:cubicBezTo>
                    <a:cubicBezTo>
                      <a:pt x="166647" y="165316"/>
                      <a:pt x="126203" y="156840"/>
                      <a:pt x="86277" y="145933"/>
                    </a:cubicBezTo>
                    <a:cubicBezTo>
                      <a:pt x="65368" y="139810"/>
                      <a:pt x="44101" y="135240"/>
                      <a:pt x="22621" y="132262"/>
                    </a:cubicBezTo>
                    <a:cubicBezTo>
                      <a:pt x="18183" y="132281"/>
                      <a:pt x="13934" y="130270"/>
                      <a:pt x="10925" y="126696"/>
                    </a:cubicBezTo>
                    <a:cubicBezTo>
                      <a:pt x="33" y="114392"/>
                      <a:pt x="-503" y="83827"/>
                      <a:pt x="211" y="58341"/>
                    </a:cubicBezTo>
                    <a:cubicBezTo>
                      <a:pt x="211" y="56388"/>
                      <a:pt x="211" y="54825"/>
                      <a:pt x="211" y="53849"/>
                    </a:cubicBezTo>
                    <a:cubicBezTo>
                      <a:pt x="211" y="44084"/>
                      <a:pt x="31817" y="23870"/>
                      <a:pt x="54494" y="13812"/>
                    </a:cubicBezTo>
                    <a:cubicBezTo>
                      <a:pt x="83510" y="1118"/>
                      <a:pt x="137345" y="-14311"/>
                      <a:pt x="172879" y="25921"/>
                    </a:cubicBezTo>
                    <a:cubicBezTo>
                      <a:pt x="177164" y="29729"/>
                      <a:pt x="251356" y="96327"/>
                      <a:pt x="285015" y="107849"/>
                    </a:cubicBezTo>
                    <a:lnTo>
                      <a:pt x="290996" y="109802"/>
                    </a:lnTo>
                    <a:cubicBezTo>
                      <a:pt x="334922" y="124840"/>
                      <a:pt x="361795" y="134703"/>
                      <a:pt x="361795" y="148862"/>
                    </a:cubicBezTo>
                    <a:cubicBezTo>
                      <a:pt x="361769" y="151372"/>
                      <a:pt x="360724" y="153735"/>
                      <a:pt x="358938" y="155307"/>
                    </a:cubicBezTo>
                    <a:cubicBezTo>
                      <a:pt x="348403" y="166244"/>
                      <a:pt x="298764" y="173568"/>
                      <a:pt x="250642" y="173568"/>
                    </a:cubicBezTo>
                    <a:close/>
                    <a:moveTo>
                      <a:pt x="9586" y="55020"/>
                    </a:moveTo>
                    <a:cubicBezTo>
                      <a:pt x="9586" y="55997"/>
                      <a:pt x="9586" y="57364"/>
                      <a:pt x="9586" y="58927"/>
                    </a:cubicBezTo>
                    <a:cubicBezTo>
                      <a:pt x="9586" y="71328"/>
                      <a:pt x="8068" y="109021"/>
                      <a:pt x="17800" y="119958"/>
                    </a:cubicBezTo>
                    <a:cubicBezTo>
                      <a:pt x="19130" y="121608"/>
                      <a:pt x="21058" y="122536"/>
                      <a:pt x="23067" y="122497"/>
                    </a:cubicBezTo>
                    <a:cubicBezTo>
                      <a:pt x="45226" y="125377"/>
                      <a:pt x="67162" y="130045"/>
                      <a:pt x="88688" y="136461"/>
                    </a:cubicBezTo>
                    <a:cubicBezTo>
                      <a:pt x="128275" y="147212"/>
                      <a:pt x="168361" y="155629"/>
                      <a:pt x="208769" y="161654"/>
                    </a:cubicBezTo>
                    <a:cubicBezTo>
                      <a:pt x="270641" y="168587"/>
                      <a:pt x="345368" y="157358"/>
                      <a:pt x="353314" y="148765"/>
                    </a:cubicBezTo>
                    <a:cubicBezTo>
                      <a:pt x="351260" y="140757"/>
                      <a:pt x="312334" y="127477"/>
                      <a:pt x="288853" y="119470"/>
                    </a:cubicBezTo>
                    <a:lnTo>
                      <a:pt x="282872" y="117419"/>
                    </a:lnTo>
                    <a:cubicBezTo>
                      <a:pt x="247160" y="105115"/>
                      <a:pt x="170736" y="36467"/>
                      <a:pt x="167522" y="33538"/>
                    </a:cubicBezTo>
                    <a:lnTo>
                      <a:pt x="167522" y="33538"/>
                    </a:lnTo>
                    <a:cubicBezTo>
                      <a:pt x="150648" y="14008"/>
                      <a:pt x="127078" y="7075"/>
                      <a:pt x="97259" y="11762"/>
                    </a:cubicBezTo>
                    <a:cubicBezTo>
                      <a:pt x="53869" y="18207"/>
                      <a:pt x="13514" y="47990"/>
                      <a:pt x="9229" y="55020"/>
                    </a:cubicBezTo>
                    <a:close/>
                  </a:path>
                </a:pathLst>
              </a:custGeom>
              <a:solidFill>
                <a:srgbClr val="263238"/>
              </a:solidFill>
              <a:ln w="891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D8D1EE5A-F211-4A54-0991-1BF103784610}"/>
                  </a:ext>
                </a:extLst>
              </p:cNvPr>
              <p:cNvSpPr/>
              <p:nvPr/>
            </p:nvSpPr>
            <p:spPr>
              <a:xfrm>
                <a:off x="7033728" y="5556500"/>
                <a:ext cx="350781" cy="64902"/>
              </a:xfrm>
              <a:custGeom>
                <a:avLst/>
                <a:gdLst>
                  <a:gd name="connsiteX0" fmla="*/ 350781 w 350781"/>
                  <a:gd name="connsiteY0" fmla="*/ 45602 h 64902"/>
                  <a:gd name="connsiteX1" fmla="*/ 337925 w 350781"/>
                  <a:gd name="connsiteY1" fmla="*/ 32517 h 64902"/>
                  <a:gd name="connsiteX2" fmla="*/ 145437 w 350781"/>
                  <a:gd name="connsiteY2" fmla="*/ 30955 h 64902"/>
                  <a:gd name="connsiteX3" fmla="*/ 0 w 350781"/>
                  <a:gd name="connsiteY3" fmla="*/ 0 h 64902"/>
                  <a:gd name="connsiteX4" fmla="*/ 15981 w 350781"/>
                  <a:gd name="connsiteY4" fmla="*/ 23631 h 64902"/>
                  <a:gd name="connsiteX5" fmla="*/ 201237 w 350781"/>
                  <a:gd name="connsiteY5" fmla="*/ 62691 h 64902"/>
                  <a:gd name="connsiteX6" fmla="*/ 350781 w 350781"/>
                  <a:gd name="connsiteY6" fmla="*/ 45602 h 6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81" h="64902">
                    <a:moveTo>
                      <a:pt x="350781" y="45602"/>
                    </a:moveTo>
                    <a:cubicBezTo>
                      <a:pt x="350781" y="41208"/>
                      <a:pt x="345871" y="36814"/>
                      <a:pt x="337925" y="32517"/>
                    </a:cubicBezTo>
                    <a:cubicBezTo>
                      <a:pt x="274009" y="41862"/>
                      <a:pt x="209219" y="41335"/>
                      <a:pt x="145437" y="30955"/>
                    </a:cubicBezTo>
                    <a:cubicBezTo>
                      <a:pt x="96512" y="23319"/>
                      <a:pt x="47970" y="12987"/>
                      <a:pt x="0" y="0"/>
                    </a:cubicBezTo>
                    <a:cubicBezTo>
                      <a:pt x="2321" y="13085"/>
                      <a:pt x="6964" y="23631"/>
                      <a:pt x="15981" y="23631"/>
                    </a:cubicBezTo>
                    <a:cubicBezTo>
                      <a:pt x="38301" y="23631"/>
                      <a:pt x="136509" y="55367"/>
                      <a:pt x="201237" y="62691"/>
                    </a:cubicBezTo>
                    <a:cubicBezTo>
                      <a:pt x="265965" y="70015"/>
                      <a:pt x="350781" y="57809"/>
                      <a:pt x="350781" y="45602"/>
                    </a:cubicBezTo>
                    <a:close/>
                  </a:path>
                </a:pathLst>
              </a:custGeom>
              <a:solidFill>
                <a:srgbClr val="FFFFFF"/>
              </a:solidFill>
              <a:ln w="891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0D6074C7-0723-BCFF-F22A-24CB5605BD15}"/>
                  </a:ext>
                </a:extLst>
              </p:cNvPr>
              <p:cNvSpPr/>
              <p:nvPr/>
            </p:nvSpPr>
            <p:spPr>
              <a:xfrm>
                <a:off x="7029271" y="5551611"/>
                <a:ext cx="359702" cy="74712"/>
              </a:xfrm>
              <a:custGeom>
                <a:avLst/>
                <a:gdLst>
                  <a:gd name="connsiteX0" fmla="*/ 248459 w 359702"/>
                  <a:gd name="connsiteY0" fmla="*/ 74708 h 74712"/>
                  <a:gd name="connsiteX1" fmla="*/ 205248 w 359702"/>
                  <a:gd name="connsiteY1" fmla="*/ 72462 h 74712"/>
                  <a:gd name="connsiteX2" fmla="*/ 84095 w 359702"/>
                  <a:gd name="connsiteY2" fmla="*/ 47073 h 74712"/>
                  <a:gd name="connsiteX3" fmla="*/ 20438 w 359702"/>
                  <a:gd name="connsiteY3" fmla="*/ 33402 h 74712"/>
                  <a:gd name="connsiteX4" fmla="*/ 82 w 359702"/>
                  <a:gd name="connsiteY4" fmla="*/ 5767 h 74712"/>
                  <a:gd name="connsiteX5" fmla="*/ 1421 w 359702"/>
                  <a:gd name="connsiteY5" fmla="*/ 1373 h 74712"/>
                  <a:gd name="connsiteX6" fmla="*/ 5528 w 359702"/>
                  <a:gd name="connsiteY6" fmla="*/ 103 h 74712"/>
                  <a:gd name="connsiteX7" fmla="*/ 150519 w 359702"/>
                  <a:gd name="connsiteY7" fmla="*/ 31059 h 74712"/>
                  <a:gd name="connsiteX8" fmla="*/ 341667 w 359702"/>
                  <a:gd name="connsiteY8" fmla="*/ 32523 h 74712"/>
                  <a:gd name="connsiteX9" fmla="*/ 344346 w 359702"/>
                  <a:gd name="connsiteY9" fmla="*/ 33012 h 74712"/>
                  <a:gd name="connsiteX10" fmla="*/ 359702 w 359702"/>
                  <a:gd name="connsiteY10" fmla="*/ 50491 h 74712"/>
                  <a:gd name="connsiteX11" fmla="*/ 356845 w 359702"/>
                  <a:gd name="connsiteY11" fmla="*/ 56936 h 74712"/>
                  <a:gd name="connsiteX12" fmla="*/ 248459 w 359702"/>
                  <a:gd name="connsiteY12" fmla="*/ 74708 h 74712"/>
                  <a:gd name="connsiteX13" fmla="*/ 10528 w 359702"/>
                  <a:gd name="connsiteY13" fmla="*/ 11529 h 74712"/>
                  <a:gd name="connsiteX14" fmla="*/ 20438 w 359702"/>
                  <a:gd name="connsiteY14" fmla="*/ 23637 h 74712"/>
                  <a:gd name="connsiteX15" fmla="*/ 86059 w 359702"/>
                  <a:gd name="connsiteY15" fmla="*/ 37601 h 74712"/>
                  <a:gd name="connsiteX16" fmla="*/ 206140 w 359702"/>
                  <a:gd name="connsiteY16" fmla="*/ 62795 h 74712"/>
                  <a:gd name="connsiteX17" fmla="*/ 350595 w 359702"/>
                  <a:gd name="connsiteY17" fmla="*/ 50003 h 74712"/>
                  <a:gd name="connsiteX18" fmla="*/ 341667 w 359702"/>
                  <a:gd name="connsiteY18" fmla="*/ 42386 h 74712"/>
                  <a:gd name="connsiteX19" fmla="*/ 149358 w 359702"/>
                  <a:gd name="connsiteY19" fmla="*/ 40726 h 74712"/>
                  <a:gd name="connsiteX20" fmla="*/ 10528 w 359702"/>
                  <a:gd name="connsiteY20" fmla="*/ 11529 h 7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702" h="74712">
                    <a:moveTo>
                      <a:pt x="248459" y="74708"/>
                    </a:moveTo>
                    <a:cubicBezTo>
                      <a:pt x="234032" y="74776"/>
                      <a:pt x="219604" y="74034"/>
                      <a:pt x="205248" y="72462"/>
                    </a:cubicBezTo>
                    <a:cubicBezTo>
                      <a:pt x="164465" y="66457"/>
                      <a:pt x="124021" y="57981"/>
                      <a:pt x="84095" y="47073"/>
                    </a:cubicBezTo>
                    <a:cubicBezTo>
                      <a:pt x="63185" y="40951"/>
                      <a:pt x="41919" y="36381"/>
                      <a:pt x="20438" y="33402"/>
                    </a:cubicBezTo>
                    <a:cubicBezTo>
                      <a:pt x="10171" y="33402"/>
                      <a:pt x="3296" y="24126"/>
                      <a:pt x="82" y="5767"/>
                    </a:cubicBezTo>
                    <a:cubicBezTo>
                      <a:pt x="-212" y="4146"/>
                      <a:pt x="296" y="2476"/>
                      <a:pt x="1421" y="1373"/>
                    </a:cubicBezTo>
                    <a:cubicBezTo>
                      <a:pt x="2520" y="250"/>
                      <a:pt x="4055" y="-229"/>
                      <a:pt x="5528" y="103"/>
                    </a:cubicBezTo>
                    <a:cubicBezTo>
                      <a:pt x="32312" y="7330"/>
                      <a:pt x="85880" y="21001"/>
                      <a:pt x="150519" y="31059"/>
                    </a:cubicBezTo>
                    <a:cubicBezTo>
                      <a:pt x="213854" y="41419"/>
                      <a:pt x="278207" y="41917"/>
                      <a:pt x="341667" y="32523"/>
                    </a:cubicBezTo>
                    <a:cubicBezTo>
                      <a:pt x="342587" y="32328"/>
                      <a:pt x="343534" y="32504"/>
                      <a:pt x="344346" y="33012"/>
                    </a:cubicBezTo>
                    <a:cubicBezTo>
                      <a:pt x="351488" y="36918"/>
                      <a:pt x="359702" y="42777"/>
                      <a:pt x="359702" y="50491"/>
                    </a:cubicBezTo>
                    <a:cubicBezTo>
                      <a:pt x="359675" y="53001"/>
                      <a:pt x="358631" y="55364"/>
                      <a:pt x="356845" y="56936"/>
                    </a:cubicBezTo>
                    <a:cubicBezTo>
                      <a:pt x="346221" y="67384"/>
                      <a:pt x="296581" y="74708"/>
                      <a:pt x="248459" y="74708"/>
                    </a:cubicBezTo>
                    <a:close/>
                    <a:moveTo>
                      <a:pt x="10528" y="11529"/>
                    </a:moveTo>
                    <a:cubicBezTo>
                      <a:pt x="12939" y="19633"/>
                      <a:pt x="16242" y="23637"/>
                      <a:pt x="20438" y="23637"/>
                    </a:cubicBezTo>
                    <a:cubicBezTo>
                      <a:pt x="42597" y="26518"/>
                      <a:pt x="64533" y="31186"/>
                      <a:pt x="86059" y="37601"/>
                    </a:cubicBezTo>
                    <a:cubicBezTo>
                      <a:pt x="125646" y="48352"/>
                      <a:pt x="165732" y="56770"/>
                      <a:pt x="206140" y="62795"/>
                    </a:cubicBezTo>
                    <a:cubicBezTo>
                      <a:pt x="267744" y="69728"/>
                      <a:pt x="342203" y="58596"/>
                      <a:pt x="350595" y="50003"/>
                    </a:cubicBezTo>
                    <a:cubicBezTo>
                      <a:pt x="350595" y="48928"/>
                      <a:pt x="348363" y="46292"/>
                      <a:pt x="341667" y="42386"/>
                    </a:cubicBezTo>
                    <a:cubicBezTo>
                      <a:pt x="277815" y="51712"/>
                      <a:pt x="213069" y="51155"/>
                      <a:pt x="149358" y="40726"/>
                    </a:cubicBezTo>
                    <a:cubicBezTo>
                      <a:pt x="89809" y="31449"/>
                      <a:pt x="39098" y="19145"/>
                      <a:pt x="10528" y="11529"/>
                    </a:cubicBezTo>
                    <a:close/>
                  </a:path>
                </a:pathLst>
              </a:custGeom>
              <a:solidFill>
                <a:srgbClr val="263238"/>
              </a:solidFill>
              <a:ln w="891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3FA9C237-2E91-8FA1-0AE2-1990B2664D14}"/>
                  </a:ext>
                </a:extLst>
              </p:cNvPr>
              <p:cNvSpPr/>
              <p:nvPr/>
            </p:nvSpPr>
            <p:spPr>
              <a:xfrm>
                <a:off x="6412929" y="4565548"/>
                <a:ext cx="964785" cy="990952"/>
              </a:xfrm>
              <a:custGeom>
                <a:avLst/>
                <a:gdLst>
                  <a:gd name="connsiteX0" fmla="*/ 402776 w 964785"/>
                  <a:gd name="connsiteY0" fmla="*/ 0 h 990952"/>
                  <a:gd name="connsiteX1" fmla="*/ 655082 w 964785"/>
                  <a:gd name="connsiteY1" fmla="*/ 19530 h 990952"/>
                  <a:gd name="connsiteX2" fmla="*/ 964705 w 964785"/>
                  <a:gd name="connsiteY2" fmla="*/ 115813 h 990952"/>
                  <a:gd name="connsiteX3" fmla="*/ 771860 w 964785"/>
                  <a:gd name="connsiteY3" fmla="*/ 863617 h 990952"/>
                  <a:gd name="connsiteX4" fmla="*/ 794180 w 964785"/>
                  <a:gd name="connsiteY4" fmla="*/ 907559 h 990952"/>
                  <a:gd name="connsiteX5" fmla="*/ 798644 w 964785"/>
                  <a:gd name="connsiteY5" fmla="*/ 929530 h 990952"/>
                  <a:gd name="connsiteX6" fmla="*/ 713203 w 964785"/>
                  <a:gd name="connsiteY6" fmla="*/ 972106 h 990952"/>
                  <a:gd name="connsiteX7" fmla="*/ 620798 w 964785"/>
                  <a:gd name="connsiteY7" fmla="*/ 990952 h 990952"/>
                  <a:gd name="connsiteX8" fmla="*/ 612317 w 964785"/>
                  <a:gd name="connsiteY8" fmla="*/ 914590 h 990952"/>
                  <a:gd name="connsiteX9" fmla="*/ 632405 w 964785"/>
                  <a:gd name="connsiteY9" fmla="*/ 794969 h 990952"/>
                  <a:gd name="connsiteX10" fmla="*/ 750968 w 964785"/>
                  <a:gd name="connsiteY10" fmla="*/ 249203 h 990952"/>
                  <a:gd name="connsiteX11" fmla="*/ 226359 w 964785"/>
                  <a:gd name="connsiteY11" fmla="*/ 285236 h 990952"/>
                  <a:gd name="connsiteX12" fmla="*/ 3159 w 964785"/>
                  <a:gd name="connsiteY12" fmla="*/ 203698 h 990952"/>
                  <a:gd name="connsiteX13" fmla="*/ 14319 w 964785"/>
                  <a:gd name="connsiteY13" fmla="*/ 2441 h 99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64785" h="990952">
                    <a:moveTo>
                      <a:pt x="402776" y="0"/>
                    </a:moveTo>
                    <a:cubicBezTo>
                      <a:pt x="402776" y="0"/>
                      <a:pt x="541250" y="5078"/>
                      <a:pt x="655082" y="19530"/>
                    </a:cubicBezTo>
                    <a:cubicBezTo>
                      <a:pt x="768914" y="33982"/>
                      <a:pt x="960062" y="84272"/>
                      <a:pt x="964705" y="115813"/>
                    </a:cubicBezTo>
                    <a:cubicBezTo>
                      <a:pt x="969347" y="147354"/>
                      <a:pt x="771860" y="846528"/>
                      <a:pt x="771860" y="863617"/>
                    </a:cubicBezTo>
                    <a:cubicBezTo>
                      <a:pt x="771860" y="880705"/>
                      <a:pt x="789716" y="897794"/>
                      <a:pt x="794180" y="907559"/>
                    </a:cubicBezTo>
                    <a:cubicBezTo>
                      <a:pt x="797001" y="914483"/>
                      <a:pt x="798519" y="921953"/>
                      <a:pt x="798644" y="929530"/>
                    </a:cubicBezTo>
                    <a:cubicBezTo>
                      <a:pt x="770994" y="945633"/>
                      <a:pt x="742460" y="959851"/>
                      <a:pt x="713203" y="972106"/>
                    </a:cubicBezTo>
                    <a:cubicBezTo>
                      <a:pt x="683517" y="983746"/>
                      <a:pt x="652323" y="990103"/>
                      <a:pt x="620798" y="990952"/>
                    </a:cubicBezTo>
                    <a:cubicBezTo>
                      <a:pt x="611870" y="990952"/>
                      <a:pt x="605621" y="946326"/>
                      <a:pt x="612317" y="914590"/>
                    </a:cubicBezTo>
                    <a:cubicBezTo>
                      <a:pt x="619013" y="882854"/>
                      <a:pt x="630173" y="802292"/>
                      <a:pt x="632405" y="794969"/>
                    </a:cubicBezTo>
                    <a:cubicBezTo>
                      <a:pt x="634637" y="787645"/>
                      <a:pt x="750968" y="249203"/>
                      <a:pt x="750968" y="249203"/>
                    </a:cubicBezTo>
                    <a:cubicBezTo>
                      <a:pt x="750968" y="249203"/>
                      <a:pt x="454202" y="291876"/>
                      <a:pt x="226359" y="285236"/>
                    </a:cubicBezTo>
                    <a:cubicBezTo>
                      <a:pt x="26550" y="279572"/>
                      <a:pt x="14408" y="254964"/>
                      <a:pt x="3159" y="203698"/>
                    </a:cubicBezTo>
                    <a:cubicBezTo>
                      <a:pt x="-8090" y="152432"/>
                      <a:pt x="14319" y="2441"/>
                      <a:pt x="14319" y="2441"/>
                    </a:cubicBezTo>
                    <a:close/>
                  </a:path>
                </a:pathLst>
              </a:custGeom>
              <a:solidFill>
                <a:schemeClr val="accent1"/>
              </a:solidFill>
              <a:ln w="8915"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99FDE485-15EE-A665-65FD-B1A03B3743E8}"/>
                  </a:ext>
                </a:extLst>
              </p:cNvPr>
              <p:cNvSpPr/>
              <p:nvPr/>
            </p:nvSpPr>
            <p:spPr>
              <a:xfrm>
                <a:off x="6408546" y="4560665"/>
                <a:ext cx="973379" cy="1000717"/>
              </a:xfrm>
              <a:custGeom>
                <a:avLst/>
                <a:gdLst>
                  <a:gd name="connsiteX0" fmla="*/ 625182 w 973379"/>
                  <a:gd name="connsiteY0" fmla="*/ 1000717 h 1000717"/>
                  <a:gd name="connsiteX1" fmla="*/ 618218 w 973379"/>
                  <a:gd name="connsiteY1" fmla="*/ 996518 h 1000717"/>
                  <a:gd name="connsiteX2" fmla="*/ 612325 w 973379"/>
                  <a:gd name="connsiteY2" fmla="*/ 918398 h 1000717"/>
                  <a:gd name="connsiteX3" fmla="*/ 625360 w 973379"/>
                  <a:gd name="connsiteY3" fmla="*/ 840962 h 1000717"/>
                  <a:gd name="connsiteX4" fmla="*/ 632592 w 973379"/>
                  <a:gd name="connsiteY4" fmla="*/ 798289 h 1000717"/>
                  <a:gd name="connsiteX5" fmla="*/ 749549 w 973379"/>
                  <a:gd name="connsiteY5" fmla="*/ 259847 h 1000717"/>
                  <a:gd name="connsiteX6" fmla="*/ 230653 w 973379"/>
                  <a:gd name="connsiteY6" fmla="*/ 295001 h 1000717"/>
                  <a:gd name="connsiteX7" fmla="*/ 3257 w 973379"/>
                  <a:gd name="connsiteY7" fmla="*/ 209655 h 1000717"/>
                  <a:gd name="connsiteX8" fmla="*/ 14328 w 973379"/>
                  <a:gd name="connsiteY8" fmla="*/ 6543 h 1000717"/>
                  <a:gd name="connsiteX9" fmla="*/ 18792 w 973379"/>
                  <a:gd name="connsiteY9" fmla="*/ 2441 h 1000717"/>
                  <a:gd name="connsiteX10" fmla="*/ 407160 w 973379"/>
                  <a:gd name="connsiteY10" fmla="*/ 0 h 1000717"/>
                  <a:gd name="connsiteX11" fmla="*/ 407160 w 973379"/>
                  <a:gd name="connsiteY11" fmla="*/ 0 h 1000717"/>
                  <a:gd name="connsiteX12" fmla="*/ 659823 w 973379"/>
                  <a:gd name="connsiteY12" fmla="*/ 19530 h 1000717"/>
                  <a:gd name="connsiteX13" fmla="*/ 973284 w 973379"/>
                  <a:gd name="connsiteY13" fmla="*/ 119719 h 1000717"/>
                  <a:gd name="connsiteX14" fmla="*/ 842043 w 973379"/>
                  <a:gd name="connsiteY14" fmla="*/ 635702 h 1000717"/>
                  <a:gd name="connsiteX15" fmla="*/ 780529 w 973379"/>
                  <a:gd name="connsiteY15" fmla="*/ 868401 h 1000717"/>
                  <a:gd name="connsiteX16" fmla="*/ 794725 w 973379"/>
                  <a:gd name="connsiteY16" fmla="*/ 897696 h 1000717"/>
                  <a:gd name="connsiteX17" fmla="*/ 802313 w 973379"/>
                  <a:gd name="connsiteY17" fmla="*/ 909610 h 1000717"/>
                  <a:gd name="connsiteX18" fmla="*/ 807313 w 973379"/>
                  <a:gd name="connsiteY18" fmla="*/ 933827 h 1000717"/>
                  <a:gd name="connsiteX19" fmla="*/ 804903 w 973379"/>
                  <a:gd name="connsiteY19" fmla="*/ 938124 h 1000717"/>
                  <a:gd name="connsiteX20" fmla="*/ 718926 w 973379"/>
                  <a:gd name="connsiteY20" fmla="*/ 980992 h 1000717"/>
                  <a:gd name="connsiteX21" fmla="*/ 625182 w 973379"/>
                  <a:gd name="connsiteY21" fmla="*/ 1000717 h 1000717"/>
                  <a:gd name="connsiteX22" fmla="*/ 755352 w 973379"/>
                  <a:gd name="connsiteY22" fmla="*/ 248812 h 1000717"/>
                  <a:gd name="connsiteX23" fmla="*/ 758655 w 973379"/>
                  <a:gd name="connsiteY23" fmla="*/ 250472 h 1000717"/>
                  <a:gd name="connsiteX24" fmla="*/ 759727 w 973379"/>
                  <a:gd name="connsiteY24" fmla="*/ 254867 h 1000717"/>
                  <a:gd name="connsiteX25" fmla="*/ 640984 w 973379"/>
                  <a:gd name="connsiteY25" fmla="*/ 801023 h 1000717"/>
                  <a:gd name="connsiteX26" fmla="*/ 634199 w 973379"/>
                  <a:gd name="connsiteY26" fmla="*/ 842231 h 1000717"/>
                  <a:gd name="connsiteX27" fmla="*/ 621075 w 973379"/>
                  <a:gd name="connsiteY27" fmla="*/ 920351 h 1000717"/>
                  <a:gd name="connsiteX28" fmla="*/ 625717 w 973379"/>
                  <a:gd name="connsiteY28" fmla="*/ 990855 h 1000717"/>
                  <a:gd name="connsiteX29" fmla="*/ 716069 w 973379"/>
                  <a:gd name="connsiteY29" fmla="*/ 972301 h 1000717"/>
                  <a:gd name="connsiteX30" fmla="*/ 798385 w 973379"/>
                  <a:gd name="connsiteY30" fmla="*/ 931288 h 1000717"/>
                  <a:gd name="connsiteX31" fmla="*/ 794546 w 973379"/>
                  <a:gd name="connsiteY31" fmla="*/ 914395 h 1000717"/>
                  <a:gd name="connsiteX32" fmla="*/ 787850 w 973379"/>
                  <a:gd name="connsiteY32" fmla="*/ 904630 h 1000717"/>
                  <a:gd name="connsiteX33" fmla="*/ 771780 w 973379"/>
                  <a:gd name="connsiteY33" fmla="*/ 868792 h 1000717"/>
                  <a:gd name="connsiteX34" fmla="*/ 833651 w 973379"/>
                  <a:gd name="connsiteY34" fmla="*/ 633456 h 1000717"/>
                  <a:gd name="connsiteX35" fmla="*/ 964624 w 973379"/>
                  <a:gd name="connsiteY35" fmla="*/ 121672 h 1000717"/>
                  <a:gd name="connsiteX36" fmla="*/ 658930 w 973379"/>
                  <a:gd name="connsiteY36" fmla="*/ 29686 h 1000717"/>
                  <a:gd name="connsiteX37" fmla="*/ 407071 w 973379"/>
                  <a:gd name="connsiteY37" fmla="*/ 10156 h 1000717"/>
                  <a:gd name="connsiteX38" fmla="*/ 22631 w 973379"/>
                  <a:gd name="connsiteY38" fmla="*/ 12597 h 1000717"/>
                  <a:gd name="connsiteX39" fmla="*/ 11917 w 973379"/>
                  <a:gd name="connsiteY39" fmla="*/ 207897 h 1000717"/>
                  <a:gd name="connsiteX40" fmla="*/ 230832 w 973379"/>
                  <a:gd name="connsiteY40" fmla="*/ 286017 h 1000717"/>
                  <a:gd name="connsiteX41" fmla="*/ 754816 w 973379"/>
                  <a:gd name="connsiteY41" fmla="*/ 249984 h 100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73379" h="1000717">
                    <a:moveTo>
                      <a:pt x="625182" y="1000717"/>
                    </a:moveTo>
                    <a:cubicBezTo>
                      <a:pt x="622387" y="1000590"/>
                      <a:pt x="619807" y="999038"/>
                      <a:pt x="618218" y="996518"/>
                    </a:cubicBezTo>
                    <a:cubicBezTo>
                      <a:pt x="609290" y="984703"/>
                      <a:pt x="606701" y="945252"/>
                      <a:pt x="612325" y="918398"/>
                    </a:cubicBezTo>
                    <a:cubicBezTo>
                      <a:pt x="616075" y="900724"/>
                      <a:pt x="621253" y="867620"/>
                      <a:pt x="625360" y="840962"/>
                    </a:cubicBezTo>
                    <a:cubicBezTo>
                      <a:pt x="629289" y="815963"/>
                      <a:pt x="631521" y="801902"/>
                      <a:pt x="632592" y="798289"/>
                    </a:cubicBezTo>
                    <a:cubicBezTo>
                      <a:pt x="634735" y="790477"/>
                      <a:pt x="709194" y="446749"/>
                      <a:pt x="749549" y="259847"/>
                    </a:cubicBezTo>
                    <a:cubicBezTo>
                      <a:pt x="704909" y="265901"/>
                      <a:pt x="437783" y="301055"/>
                      <a:pt x="230653" y="295001"/>
                    </a:cubicBezTo>
                    <a:cubicBezTo>
                      <a:pt x="29059" y="289239"/>
                      <a:pt x="15221" y="264729"/>
                      <a:pt x="3257" y="209655"/>
                    </a:cubicBezTo>
                    <a:cubicBezTo>
                      <a:pt x="-7992" y="158095"/>
                      <a:pt x="13435" y="12695"/>
                      <a:pt x="14328" y="6543"/>
                    </a:cubicBezTo>
                    <a:cubicBezTo>
                      <a:pt x="14712" y="4180"/>
                      <a:pt x="16596" y="2451"/>
                      <a:pt x="18792" y="2441"/>
                    </a:cubicBezTo>
                    <a:lnTo>
                      <a:pt x="407160" y="0"/>
                    </a:lnTo>
                    <a:lnTo>
                      <a:pt x="407160" y="0"/>
                    </a:lnTo>
                    <a:cubicBezTo>
                      <a:pt x="408499" y="0"/>
                      <a:pt x="547062" y="5273"/>
                      <a:pt x="659823" y="19530"/>
                    </a:cubicBezTo>
                    <a:cubicBezTo>
                      <a:pt x="764459" y="33006"/>
                      <a:pt x="968017" y="82514"/>
                      <a:pt x="973284" y="119719"/>
                    </a:cubicBezTo>
                    <a:cubicBezTo>
                      <a:pt x="976052" y="139249"/>
                      <a:pt x="918109" y="355251"/>
                      <a:pt x="842043" y="635702"/>
                    </a:cubicBezTo>
                    <a:cubicBezTo>
                      <a:pt x="810706" y="751319"/>
                      <a:pt x="781065" y="860297"/>
                      <a:pt x="780529" y="868401"/>
                    </a:cubicBezTo>
                    <a:cubicBezTo>
                      <a:pt x="780529" y="878166"/>
                      <a:pt x="788386" y="889299"/>
                      <a:pt x="794725" y="897696"/>
                    </a:cubicBezTo>
                    <a:cubicBezTo>
                      <a:pt x="797581" y="901407"/>
                      <a:pt x="800126" y="905391"/>
                      <a:pt x="802313" y="909610"/>
                    </a:cubicBezTo>
                    <a:cubicBezTo>
                      <a:pt x="805474" y="917226"/>
                      <a:pt x="807179" y="925468"/>
                      <a:pt x="807313" y="933827"/>
                    </a:cubicBezTo>
                    <a:cubicBezTo>
                      <a:pt x="807304" y="935634"/>
                      <a:pt x="806376" y="937294"/>
                      <a:pt x="804903" y="938124"/>
                    </a:cubicBezTo>
                    <a:cubicBezTo>
                      <a:pt x="777074" y="954334"/>
                      <a:pt x="748361" y="968649"/>
                      <a:pt x="718926" y="980992"/>
                    </a:cubicBezTo>
                    <a:cubicBezTo>
                      <a:pt x="688839" y="992993"/>
                      <a:pt x="657189" y="999643"/>
                      <a:pt x="625182" y="1000717"/>
                    </a:cubicBezTo>
                    <a:close/>
                    <a:moveTo>
                      <a:pt x="755352" y="248812"/>
                    </a:moveTo>
                    <a:cubicBezTo>
                      <a:pt x="756620" y="248802"/>
                      <a:pt x="757834" y="249408"/>
                      <a:pt x="758655" y="250472"/>
                    </a:cubicBezTo>
                    <a:cubicBezTo>
                      <a:pt x="759664" y="251644"/>
                      <a:pt x="760066" y="253294"/>
                      <a:pt x="759727" y="254867"/>
                    </a:cubicBezTo>
                    <a:cubicBezTo>
                      <a:pt x="747763" y="309941"/>
                      <a:pt x="643663" y="793699"/>
                      <a:pt x="640984" y="801023"/>
                    </a:cubicBezTo>
                    <a:cubicBezTo>
                      <a:pt x="640181" y="803855"/>
                      <a:pt x="637145" y="823385"/>
                      <a:pt x="634199" y="842231"/>
                    </a:cubicBezTo>
                    <a:cubicBezTo>
                      <a:pt x="630003" y="868987"/>
                      <a:pt x="625271" y="902286"/>
                      <a:pt x="621075" y="920351"/>
                    </a:cubicBezTo>
                    <a:cubicBezTo>
                      <a:pt x="614647" y="950721"/>
                      <a:pt x="621075" y="987730"/>
                      <a:pt x="625717" y="990855"/>
                    </a:cubicBezTo>
                    <a:cubicBezTo>
                      <a:pt x="656537" y="989839"/>
                      <a:pt x="687017" y="983580"/>
                      <a:pt x="716069" y="972301"/>
                    </a:cubicBezTo>
                    <a:cubicBezTo>
                      <a:pt x="744237" y="960456"/>
                      <a:pt x="771726" y="946756"/>
                      <a:pt x="798385" y="931288"/>
                    </a:cubicBezTo>
                    <a:cubicBezTo>
                      <a:pt x="798037" y="925449"/>
                      <a:pt x="796742" y="919726"/>
                      <a:pt x="794546" y="914395"/>
                    </a:cubicBezTo>
                    <a:cubicBezTo>
                      <a:pt x="792555" y="910948"/>
                      <a:pt x="790323" y="907676"/>
                      <a:pt x="787850" y="904630"/>
                    </a:cubicBezTo>
                    <a:cubicBezTo>
                      <a:pt x="780708" y="894865"/>
                      <a:pt x="771780" y="882170"/>
                      <a:pt x="771780" y="868792"/>
                    </a:cubicBezTo>
                    <a:cubicBezTo>
                      <a:pt x="771780" y="862347"/>
                      <a:pt x="789636" y="795652"/>
                      <a:pt x="833651" y="633456"/>
                    </a:cubicBezTo>
                    <a:cubicBezTo>
                      <a:pt x="887219" y="437179"/>
                      <a:pt x="967571" y="140616"/>
                      <a:pt x="964624" y="121672"/>
                    </a:cubicBezTo>
                    <a:cubicBezTo>
                      <a:pt x="960964" y="95795"/>
                      <a:pt x="782136" y="45603"/>
                      <a:pt x="658930" y="29686"/>
                    </a:cubicBezTo>
                    <a:cubicBezTo>
                      <a:pt x="547776" y="15429"/>
                      <a:pt x="411267" y="10156"/>
                      <a:pt x="407071" y="10156"/>
                    </a:cubicBezTo>
                    <a:lnTo>
                      <a:pt x="22631" y="12597"/>
                    </a:lnTo>
                    <a:cubicBezTo>
                      <a:pt x="19149" y="36912"/>
                      <a:pt x="2186" y="162783"/>
                      <a:pt x="11917" y="207897"/>
                    </a:cubicBezTo>
                    <a:cubicBezTo>
                      <a:pt x="21649" y="253011"/>
                      <a:pt x="27631" y="279963"/>
                      <a:pt x="230832" y="286017"/>
                    </a:cubicBezTo>
                    <a:cubicBezTo>
                      <a:pt x="455728" y="292657"/>
                      <a:pt x="751781" y="250472"/>
                      <a:pt x="754816" y="249984"/>
                    </a:cubicBezTo>
                    <a:close/>
                  </a:path>
                </a:pathLst>
              </a:custGeom>
              <a:solidFill>
                <a:srgbClr val="263238"/>
              </a:solidFill>
              <a:ln w="8915"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02971FB0-1084-8B50-2BDB-083E8B3CBBCB}"/>
                  </a:ext>
                </a:extLst>
              </p:cNvPr>
              <p:cNvSpPr/>
              <p:nvPr/>
            </p:nvSpPr>
            <p:spPr>
              <a:xfrm>
                <a:off x="6771128" y="4718739"/>
                <a:ext cx="23893" cy="29902"/>
              </a:xfrm>
              <a:custGeom>
                <a:avLst/>
                <a:gdLst>
                  <a:gd name="connsiteX0" fmla="*/ 4402 w 23893"/>
                  <a:gd name="connsiteY0" fmla="*/ 29902 h 29902"/>
                  <a:gd name="connsiteX1" fmla="*/ 0 w 23893"/>
                  <a:gd name="connsiteY1" fmla="*/ 24951 h 29902"/>
                  <a:gd name="connsiteX2" fmla="*/ 1277 w 23893"/>
                  <a:gd name="connsiteY2" fmla="*/ 21602 h 29902"/>
                  <a:gd name="connsiteX3" fmla="*/ 15830 w 23893"/>
                  <a:gd name="connsiteY3" fmla="*/ 2072 h 29902"/>
                  <a:gd name="connsiteX4" fmla="*/ 21910 w 23893"/>
                  <a:gd name="connsiteY4" fmla="*/ 842 h 29902"/>
                  <a:gd name="connsiteX5" fmla="*/ 21990 w 23893"/>
                  <a:gd name="connsiteY5" fmla="*/ 900 h 29902"/>
                  <a:gd name="connsiteX6" fmla="*/ 23088 w 23893"/>
                  <a:gd name="connsiteY6" fmla="*/ 7697 h 29902"/>
                  <a:gd name="connsiteX7" fmla="*/ 23061 w 23893"/>
                  <a:gd name="connsiteY7" fmla="*/ 7736 h 29902"/>
                  <a:gd name="connsiteX8" fmla="*/ 7527 w 23893"/>
                  <a:gd name="connsiteY8" fmla="*/ 28438 h 29902"/>
                  <a:gd name="connsiteX9" fmla="*/ 4402 w 23893"/>
                  <a:gd name="connsiteY9" fmla="*/ 29902 h 29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93" h="29902">
                    <a:moveTo>
                      <a:pt x="4402" y="29902"/>
                    </a:moveTo>
                    <a:cubicBezTo>
                      <a:pt x="1938" y="29863"/>
                      <a:pt x="-35" y="27647"/>
                      <a:pt x="0" y="24951"/>
                    </a:cubicBezTo>
                    <a:cubicBezTo>
                      <a:pt x="18" y="23701"/>
                      <a:pt x="474" y="22500"/>
                      <a:pt x="1277" y="21602"/>
                    </a:cubicBezTo>
                    <a:cubicBezTo>
                      <a:pt x="6571" y="15499"/>
                      <a:pt x="11437" y="8976"/>
                      <a:pt x="15830" y="2072"/>
                    </a:cubicBezTo>
                    <a:cubicBezTo>
                      <a:pt x="17196" y="-106"/>
                      <a:pt x="19919" y="-652"/>
                      <a:pt x="21910" y="842"/>
                    </a:cubicBezTo>
                    <a:cubicBezTo>
                      <a:pt x="21937" y="861"/>
                      <a:pt x="21963" y="881"/>
                      <a:pt x="21990" y="900"/>
                    </a:cubicBezTo>
                    <a:cubicBezTo>
                      <a:pt x="24008" y="2443"/>
                      <a:pt x="24499" y="5490"/>
                      <a:pt x="23088" y="7697"/>
                    </a:cubicBezTo>
                    <a:cubicBezTo>
                      <a:pt x="23079" y="7716"/>
                      <a:pt x="23070" y="7726"/>
                      <a:pt x="23061" y="7736"/>
                    </a:cubicBezTo>
                    <a:cubicBezTo>
                      <a:pt x="18410" y="15089"/>
                      <a:pt x="13214" y="22012"/>
                      <a:pt x="7527" y="28438"/>
                    </a:cubicBezTo>
                    <a:cubicBezTo>
                      <a:pt x="6687" y="29336"/>
                      <a:pt x="5571" y="29863"/>
                      <a:pt x="4402" y="29902"/>
                    </a:cubicBezTo>
                    <a:close/>
                  </a:path>
                </a:pathLst>
              </a:custGeom>
              <a:solidFill>
                <a:srgbClr val="263238"/>
              </a:solidFill>
              <a:ln w="891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BE152AFC-DAB9-D2AC-D918-12A55DBB6607}"/>
                  </a:ext>
                </a:extLst>
              </p:cNvPr>
              <p:cNvSpPr/>
              <p:nvPr/>
            </p:nvSpPr>
            <p:spPr>
              <a:xfrm>
                <a:off x="6802634" y="4587562"/>
                <a:ext cx="53234" cy="112253"/>
              </a:xfrm>
              <a:custGeom>
                <a:avLst/>
                <a:gdLst>
                  <a:gd name="connsiteX0" fmla="*/ 4412 w 53234"/>
                  <a:gd name="connsiteY0" fmla="*/ 112254 h 112253"/>
                  <a:gd name="connsiteX1" fmla="*/ 2269 w 53234"/>
                  <a:gd name="connsiteY1" fmla="*/ 111668 h 112253"/>
                  <a:gd name="connsiteX2" fmla="*/ 573 w 53234"/>
                  <a:gd name="connsiteY2" fmla="*/ 105028 h 112253"/>
                  <a:gd name="connsiteX3" fmla="*/ 44588 w 53234"/>
                  <a:gd name="connsiteY3" fmla="*/ 3081 h 112253"/>
                  <a:gd name="connsiteX4" fmla="*/ 50382 w 53234"/>
                  <a:gd name="connsiteY4" fmla="*/ 347 h 112253"/>
                  <a:gd name="connsiteX5" fmla="*/ 50391 w 53234"/>
                  <a:gd name="connsiteY5" fmla="*/ 347 h 112253"/>
                  <a:gd name="connsiteX6" fmla="*/ 52980 w 53234"/>
                  <a:gd name="connsiteY6" fmla="*/ 6342 h 112253"/>
                  <a:gd name="connsiteX7" fmla="*/ 52891 w 53234"/>
                  <a:gd name="connsiteY7" fmla="*/ 6596 h 112253"/>
                  <a:gd name="connsiteX8" fmla="*/ 8251 w 53234"/>
                  <a:gd name="connsiteY8" fmla="*/ 109813 h 112253"/>
                  <a:gd name="connsiteX9" fmla="*/ 4412 w 53234"/>
                  <a:gd name="connsiteY9" fmla="*/ 112254 h 11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4" h="112253">
                    <a:moveTo>
                      <a:pt x="4412" y="112254"/>
                    </a:moveTo>
                    <a:cubicBezTo>
                      <a:pt x="3662" y="112254"/>
                      <a:pt x="2930" y="112059"/>
                      <a:pt x="2269" y="111668"/>
                    </a:cubicBezTo>
                    <a:cubicBezTo>
                      <a:pt x="126" y="110340"/>
                      <a:pt x="-633" y="107371"/>
                      <a:pt x="573" y="105028"/>
                    </a:cubicBezTo>
                    <a:cubicBezTo>
                      <a:pt x="17152" y="72071"/>
                      <a:pt x="31848" y="38020"/>
                      <a:pt x="44588" y="3081"/>
                    </a:cubicBezTo>
                    <a:cubicBezTo>
                      <a:pt x="45498" y="572"/>
                      <a:pt x="48088" y="-649"/>
                      <a:pt x="50382" y="347"/>
                    </a:cubicBezTo>
                    <a:cubicBezTo>
                      <a:pt x="50382" y="347"/>
                      <a:pt x="50391" y="347"/>
                      <a:pt x="50391" y="347"/>
                    </a:cubicBezTo>
                    <a:cubicBezTo>
                      <a:pt x="52623" y="1216"/>
                      <a:pt x="53784" y="3901"/>
                      <a:pt x="52980" y="6342"/>
                    </a:cubicBezTo>
                    <a:cubicBezTo>
                      <a:pt x="52953" y="6430"/>
                      <a:pt x="52927" y="6508"/>
                      <a:pt x="52891" y="6596"/>
                    </a:cubicBezTo>
                    <a:cubicBezTo>
                      <a:pt x="39999" y="41985"/>
                      <a:pt x="25089" y="76465"/>
                      <a:pt x="8251" y="109813"/>
                    </a:cubicBezTo>
                    <a:cubicBezTo>
                      <a:pt x="7456" y="111316"/>
                      <a:pt x="6001" y="112244"/>
                      <a:pt x="4412" y="112254"/>
                    </a:cubicBezTo>
                    <a:close/>
                  </a:path>
                </a:pathLst>
              </a:custGeom>
              <a:solidFill>
                <a:srgbClr val="263238"/>
              </a:solidFill>
              <a:ln w="891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76A6F4B8-D181-1C1E-2C1D-1C2A8B141F4D}"/>
                  </a:ext>
                </a:extLst>
              </p:cNvPr>
              <p:cNvSpPr/>
              <p:nvPr/>
            </p:nvSpPr>
            <p:spPr>
              <a:xfrm>
                <a:off x="6704095" y="4611942"/>
                <a:ext cx="124996" cy="117169"/>
              </a:xfrm>
              <a:custGeom>
                <a:avLst/>
                <a:gdLst>
                  <a:gd name="connsiteX0" fmla="*/ 4475 w 124996"/>
                  <a:gd name="connsiteY0" fmla="*/ 117169 h 117169"/>
                  <a:gd name="connsiteX1" fmla="*/ 279 w 124996"/>
                  <a:gd name="connsiteY1" fmla="*/ 114044 h 117169"/>
                  <a:gd name="connsiteX2" fmla="*/ 2868 w 124996"/>
                  <a:gd name="connsiteY2" fmla="*/ 107795 h 117169"/>
                  <a:gd name="connsiteX3" fmla="*/ 116611 w 124996"/>
                  <a:gd name="connsiteY3" fmla="*/ 2626 h 117169"/>
                  <a:gd name="connsiteX4" fmla="*/ 122485 w 124996"/>
                  <a:gd name="connsiteY4" fmla="*/ 517 h 117169"/>
                  <a:gd name="connsiteX5" fmla="*/ 122592 w 124996"/>
                  <a:gd name="connsiteY5" fmla="*/ 575 h 117169"/>
                  <a:gd name="connsiteX6" fmla="*/ 124494 w 124996"/>
                  <a:gd name="connsiteY6" fmla="*/ 7157 h 117169"/>
                  <a:gd name="connsiteX7" fmla="*/ 124467 w 124996"/>
                  <a:gd name="connsiteY7" fmla="*/ 7215 h 117169"/>
                  <a:gd name="connsiteX8" fmla="*/ 6082 w 124996"/>
                  <a:gd name="connsiteY8" fmla="*/ 116876 h 117169"/>
                  <a:gd name="connsiteX9" fmla="*/ 4475 w 124996"/>
                  <a:gd name="connsiteY9" fmla="*/ 117169 h 11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996" h="117169">
                    <a:moveTo>
                      <a:pt x="4475" y="117169"/>
                    </a:moveTo>
                    <a:cubicBezTo>
                      <a:pt x="2627" y="117159"/>
                      <a:pt x="966" y="115919"/>
                      <a:pt x="279" y="114044"/>
                    </a:cubicBezTo>
                    <a:cubicBezTo>
                      <a:pt x="-569" y="111535"/>
                      <a:pt x="582" y="108752"/>
                      <a:pt x="2868" y="107795"/>
                    </a:cubicBezTo>
                    <a:cubicBezTo>
                      <a:pt x="50186" y="87122"/>
                      <a:pt x="90103" y="50220"/>
                      <a:pt x="116611" y="2626"/>
                    </a:cubicBezTo>
                    <a:cubicBezTo>
                      <a:pt x="117700" y="263"/>
                      <a:pt x="120334" y="-675"/>
                      <a:pt x="122485" y="517"/>
                    </a:cubicBezTo>
                    <a:cubicBezTo>
                      <a:pt x="122521" y="536"/>
                      <a:pt x="122557" y="556"/>
                      <a:pt x="122592" y="575"/>
                    </a:cubicBezTo>
                    <a:cubicBezTo>
                      <a:pt x="124780" y="1815"/>
                      <a:pt x="125628" y="4764"/>
                      <a:pt x="124494" y="7157"/>
                    </a:cubicBezTo>
                    <a:cubicBezTo>
                      <a:pt x="124485" y="7176"/>
                      <a:pt x="124476" y="7196"/>
                      <a:pt x="124467" y="7215"/>
                    </a:cubicBezTo>
                    <a:cubicBezTo>
                      <a:pt x="97192" y="57095"/>
                      <a:pt x="55552" y="95657"/>
                      <a:pt x="6082" y="116876"/>
                    </a:cubicBezTo>
                    <a:cubicBezTo>
                      <a:pt x="5564" y="117071"/>
                      <a:pt x="5019" y="117169"/>
                      <a:pt x="4475" y="117169"/>
                    </a:cubicBezTo>
                    <a:close/>
                  </a:path>
                </a:pathLst>
              </a:custGeom>
              <a:solidFill>
                <a:srgbClr val="263238"/>
              </a:solidFill>
              <a:ln w="891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3B20EC85-0E1C-CA23-4AFD-5944EB1028C8}"/>
                  </a:ext>
                </a:extLst>
              </p:cNvPr>
              <p:cNvSpPr/>
              <p:nvPr/>
            </p:nvSpPr>
            <p:spPr>
              <a:xfrm>
                <a:off x="7320049" y="4758797"/>
                <a:ext cx="21873" cy="9765"/>
              </a:xfrm>
              <a:custGeom>
                <a:avLst/>
                <a:gdLst>
                  <a:gd name="connsiteX0" fmla="*/ 0 w 21873"/>
                  <a:gd name="connsiteY0" fmla="*/ 9765 h 9765"/>
                  <a:gd name="connsiteX1" fmla="*/ 21873 w 21873"/>
                  <a:gd name="connsiteY1" fmla="*/ 0 h 9765"/>
                </a:gdLst>
                <a:ahLst/>
                <a:cxnLst>
                  <a:cxn ang="0">
                    <a:pos x="connsiteX0" y="connsiteY0"/>
                  </a:cxn>
                  <a:cxn ang="0">
                    <a:pos x="connsiteX1" y="connsiteY1"/>
                  </a:cxn>
                </a:cxnLst>
                <a:rect l="l" t="t" r="r" b="b"/>
                <a:pathLst>
                  <a:path w="21873" h="9765">
                    <a:moveTo>
                      <a:pt x="0" y="9765"/>
                    </a:moveTo>
                    <a:cubicBezTo>
                      <a:pt x="7499" y="6542"/>
                      <a:pt x="14910" y="3222"/>
                      <a:pt x="21873" y="0"/>
                    </a:cubicBezTo>
                  </a:path>
                </a:pathLst>
              </a:custGeom>
              <a:solidFill>
                <a:srgbClr val="FFFFFF"/>
              </a:solidFill>
              <a:ln w="891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4B597140-D0EA-2D95-7EA1-32A6516EE80C}"/>
                  </a:ext>
                </a:extLst>
              </p:cNvPr>
              <p:cNvSpPr/>
              <p:nvPr/>
            </p:nvSpPr>
            <p:spPr>
              <a:xfrm>
                <a:off x="7314708" y="4753488"/>
                <a:ext cx="31666" cy="20036"/>
              </a:xfrm>
              <a:custGeom>
                <a:avLst/>
                <a:gdLst>
                  <a:gd name="connsiteX0" fmla="*/ 5341 w 31666"/>
                  <a:gd name="connsiteY0" fmla="*/ 19956 h 20036"/>
                  <a:gd name="connsiteX1" fmla="*/ 73 w 31666"/>
                  <a:gd name="connsiteY1" fmla="*/ 15952 h 20036"/>
                  <a:gd name="connsiteX2" fmla="*/ 3734 w 31666"/>
                  <a:gd name="connsiteY2" fmla="*/ 10191 h 20036"/>
                  <a:gd name="connsiteX3" fmla="*/ 25339 w 31666"/>
                  <a:gd name="connsiteY3" fmla="*/ 426 h 20036"/>
                  <a:gd name="connsiteX4" fmla="*/ 31277 w 31666"/>
                  <a:gd name="connsiteY4" fmla="*/ 2916 h 20036"/>
                  <a:gd name="connsiteX5" fmla="*/ 29000 w 31666"/>
                  <a:gd name="connsiteY5" fmla="*/ 9410 h 20036"/>
                  <a:gd name="connsiteX6" fmla="*/ 6948 w 31666"/>
                  <a:gd name="connsiteY6" fmla="*/ 19175 h 20036"/>
                  <a:gd name="connsiteX7" fmla="*/ 5341 w 31666"/>
                  <a:gd name="connsiteY7" fmla="*/ 19956 h 2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66" h="20036">
                    <a:moveTo>
                      <a:pt x="5341" y="19956"/>
                    </a:moveTo>
                    <a:cubicBezTo>
                      <a:pt x="2877" y="20444"/>
                      <a:pt x="519" y="18648"/>
                      <a:pt x="73" y="15952"/>
                    </a:cubicBezTo>
                    <a:cubicBezTo>
                      <a:pt x="-373" y="13257"/>
                      <a:pt x="1270" y="10679"/>
                      <a:pt x="3734" y="10191"/>
                    </a:cubicBezTo>
                    <a:cubicBezTo>
                      <a:pt x="11501" y="6969"/>
                      <a:pt x="18822" y="3648"/>
                      <a:pt x="25339" y="426"/>
                    </a:cubicBezTo>
                    <a:cubicBezTo>
                      <a:pt x="27607" y="-677"/>
                      <a:pt x="30268" y="436"/>
                      <a:pt x="31277" y="2916"/>
                    </a:cubicBezTo>
                    <a:cubicBezTo>
                      <a:pt x="32285" y="5397"/>
                      <a:pt x="31268" y="8307"/>
                      <a:pt x="29000" y="9410"/>
                    </a:cubicBezTo>
                    <a:cubicBezTo>
                      <a:pt x="22304" y="12730"/>
                      <a:pt x="14894" y="16050"/>
                      <a:pt x="6948" y="19175"/>
                    </a:cubicBezTo>
                    <a:cubicBezTo>
                      <a:pt x="6483" y="19585"/>
                      <a:pt x="5930" y="19849"/>
                      <a:pt x="5341" y="19956"/>
                    </a:cubicBezTo>
                    <a:close/>
                  </a:path>
                </a:pathLst>
              </a:custGeom>
              <a:solidFill>
                <a:srgbClr val="263238"/>
              </a:solidFill>
              <a:ln w="891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B21BF9F2-3D58-7D2F-26DB-06C61B97AF98}"/>
                  </a:ext>
                </a:extLst>
              </p:cNvPr>
              <p:cNvSpPr/>
              <p:nvPr/>
            </p:nvSpPr>
            <p:spPr>
              <a:xfrm>
                <a:off x="7165594" y="4779401"/>
                <a:ext cx="126509" cy="35349"/>
              </a:xfrm>
              <a:custGeom>
                <a:avLst/>
                <a:gdLst>
                  <a:gd name="connsiteX0" fmla="*/ 0 w 126509"/>
                  <a:gd name="connsiteY0" fmla="*/ 35350 h 35349"/>
                  <a:gd name="connsiteX1" fmla="*/ 126510 w 126509"/>
                  <a:gd name="connsiteY1" fmla="*/ 0 h 35349"/>
                </a:gdLst>
                <a:ahLst/>
                <a:cxnLst>
                  <a:cxn ang="0">
                    <a:pos x="connsiteX0" y="connsiteY0"/>
                  </a:cxn>
                  <a:cxn ang="0">
                    <a:pos x="connsiteX1" y="connsiteY1"/>
                  </a:cxn>
                </a:cxnLst>
                <a:rect l="l" t="t" r="r" b="b"/>
                <a:pathLst>
                  <a:path w="126509" h="35349">
                    <a:moveTo>
                      <a:pt x="0" y="35350"/>
                    </a:moveTo>
                    <a:cubicBezTo>
                      <a:pt x="42747" y="26180"/>
                      <a:pt x="84986" y="14374"/>
                      <a:pt x="126510" y="0"/>
                    </a:cubicBezTo>
                  </a:path>
                </a:pathLst>
              </a:custGeom>
              <a:solidFill>
                <a:srgbClr val="FFFFFF"/>
              </a:solidFill>
              <a:ln w="891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F8D4D965-E8EA-23C4-906D-D915C6284A54}"/>
                  </a:ext>
                </a:extLst>
              </p:cNvPr>
              <p:cNvSpPr/>
              <p:nvPr/>
            </p:nvSpPr>
            <p:spPr>
              <a:xfrm>
                <a:off x="7161111" y="4774413"/>
                <a:ext cx="135571" cy="45220"/>
              </a:xfrm>
              <a:custGeom>
                <a:avLst/>
                <a:gdLst>
                  <a:gd name="connsiteX0" fmla="*/ 4483 w 135571"/>
                  <a:gd name="connsiteY0" fmla="*/ 45220 h 45220"/>
                  <a:gd name="connsiteX1" fmla="*/ 108 w 135571"/>
                  <a:gd name="connsiteY1" fmla="*/ 41216 h 45220"/>
                  <a:gd name="connsiteX2" fmla="*/ 3340 w 135571"/>
                  <a:gd name="connsiteY2" fmla="*/ 35611 h 45220"/>
                  <a:gd name="connsiteX3" fmla="*/ 3590 w 135571"/>
                  <a:gd name="connsiteY3" fmla="*/ 35552 h 45220"/>
                  <a:gd name="connsiteX4" fmla="*/ 129564 w 135571"/>
                  <a:gd name="connsiteY4" fmla="*/ 301 h 45220"/>
                  <a:gd name="connsiteX5" fmla="*/ 135296 w 135571"/>
                  <a:gd name="connsiteY5" fmla="*/ 3191 h 45220"/>
                  <a:gd name="connsiteX6" fmla="*/ 132653 w 135571"/>
                  <a:gd name="connsiteY6" fmla="*/ 9460 h 45220"/>
                  <a:gd name="connsiteX7" fmla="*/ 132332 w 135571"/>
                  <a:gd name="connsiteY7" fmla="*/ 9577 h 45220"/>
                  <a:gd name="connsiteX8" fmla="*/ 5287 w 135571"/>
                  <a:gd name="connsiteY8" fmla="*/ 45122 h 4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1" h="45220">
                    <a:moveTo>
                      <a:pt x="4483" y="45220"/>
                    </a:moveTo>
                    <a:cubicBezTo>
                      <a:pt x="2322" y="45249"/>
                      <a:pt x="465" y="43550"/>
                      <a:pt x="108" y="41216"/>
                    </a:cubicBezTo>
                    <a:cubicBezTo>
                      <a:pt x="-419" y="38687"/>
                      <a:pt x="1028" y="36177"/>
                      <a:pt x="3340" y="35611"/>
                    </a:cubicBezTo>
                    <a:cubicBezTo>
                      <a:pt x="3421" y="35582"/>
                      <a:pt x="3501" y="35572"/>
                      <a:pt x="3590" y="35552"/>
                    </a:cubicBezTo>
                    <a:cubicBezTo>
                      <a:pt x="46159" y="26442"/>
                      <a:pt x="88219" y="14665"/>
                      <a:pt x="129564" y="301"/>
                    </a:cubicBezTo>
                    <a:cubicBezTo>
                      <a:pt x="131877" y="-627"/>
                      <a:pt x="134448" y="662"/>
                      <a:pt x="135296" y="3191"/>
                    </a:cubicBezTo>
                    <a:cubicBezTo>
                      <a:pt x="136144" y="5730"/>
                      <a:pt x="134966" y="8533"/>
                      <a:pt x="132653" y="9460"/>
                    </a:cubicBezTo>
                    <a:cubicBezTo>
                      <a:pt x="132546" y="9509"/>
                      <a:pt x="132439" y="9548"/>
                      <a:pt x="132332" y="9577"/>
                    </a:cubicBezTo>
                    <a:cubicBezTo>
                      <a:pt x="90638" y="24059"/>
                      <a:pt x="48221" y="35923"/>
                      <a:pt x="5287" y="45122"/>
                    </a:cubicBezTo>
                    <a:close/>
                  </a:path>
                </a:pathLst>
              </a:custGeom>
              <a:solidFill>
                <a:srgbClr val="263238"/>
              </a:solidFill>
              <a:ln w="8915"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2505C9FD-D550-2E75-6E9A-2B4AC529375E}"/>
                  </a:ext>
                </a:extLst>
              </p:cNvPr>
              <p:cNvSpPr/>
              <p:nvPr/>
            </p:nvSpPr>
            <p:spPr>
              <a:xfrm>
                <a:off x="7008640" y="4206879"/>
                <a:ext cx="636063" cy="201451"/>
              </a:xfrm>
              <a:custGeom>
                <a:avLst/>
                <a:gdLst>
                  <a:gd name="connsiteX0" fmla="*/ 95887 w 636063"/>
                  <a:gd name="connsiteY0" fmla="*/ 0 h 201451"/>
                  <a:gd name="connsiteX1" fmla="*/ 149455 w 636063"/>
                  <a:gd name="connsiteY1" fmla="*/ 59566 h 201451"/>
                  <a:gd name="connsiteX2" fmla="*/ 491486 w 636063"/>
                  <a:gd name="connsiteY2" fmla="*/ 139249 h 201451"/>
                  <a:gd name="connsiteX3" fmla="*/ 584516 w 636063"/>
                  <a:gd name="connsiteY3" fmla="*/ 124015 h 201451"/>
                  <a:gd name="connsiteX4" fmla="*/ 635852 w 636063"/>
                  <a:gd name="connsiteY4" fmla="*/ 168739 h 201451"/>
                  <a:gd name="connsiteX5" fmla="*/ 610943 w 636063"/>
                  <a:gd name="connsiteY5" fmla="*/ 179578 h 201451"/>
                  <a:gd name="connsiteX6" fmla="*/ 603444 w 636063"/>
                  <a:gd name="connsiteY6" fmla="*/ 174110 h 201451"/>
                  <a:gd name="connsiteX7" fmla="*/ 547018 w 636063"/>
                  <a:gd name="connsiteY7" fmla="*/ 189343 h 201451"/>
                  <a:gd name="connsiteX8" fmla="*/ 483183 w 636063"/>
                  <a:gd name="connsiteY8" fmla="*/ 184754 h 201451"/>
                  <a:gd name="connsiteX9" fmla="*/ 134456 w 636063"/>
                  <a:gd name="connsiteY9" fmla="*/ 201452 h 201451"/>
                  <a:gd name="connsiteX10" fmla="*/ 0 w 636063"/>
                  <a:gd name="connsiteY10" fmla="*/ 123332 h 20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063" h="201451">
                    <a:moveTo>
                      <a:pt x="95887" y="0"/>
                    </a:moveTo>
                    <a:lnTo>
                      <a:pt x="149455" y="59566"/>
                    </a:lnTo>
                    <a:lnTo>
                      <a:pt x="491486" y="139249"/>
                    </a:lnTo>
                    <a:cubicBezTo>
                      <a:pt x="491486" y="139249"/>
                      <a:pt x="566303" y="113469"/>
                      <a:pt x="584516" y="124015"/>
                    </a:cubicBezTo>
                    <a:cubicBezTo>
                      <a:pt x="608086" y="137686"/>
                      <a:pt x="633352" y="160536"/>
                      <a:pt x="635852" y="168739"/>
                    </a:cubicBezTo>
                    <a:cubicBezTo>
                      <a:pt x="638352" y="176942"/>
                      <a:pt x="617996" y="185047"/>
                      <a:pt x="610943" y="179578"/>
                    </a:cubicBezTo>
                    <a:lnTo>
                      <a:pt x="603444" y="174110"/>
                    </a:lnTo>
                    <a:cubicBezTo>
                      <a:pt x="603444" y="174110"/>
                      <a:pt x="564518" y="189343"/>
                      <a:pt x="547018" y="189343"/>
                    </a:cubicBezTo>
                    <a:cubicBezTo>
                      <a:pt x="529520" y="189343"/>
                      <a:pt x="483183" y="184754"/>
                      <a:pt x="483183" y="184754"/>
                    </a:cubicBezTo>
                    <a:cubicBezTo>
                      <a:pt x="483183" y="184754"/>
                      <a:pt x="141955" y="201452"/>
                      <a:pt x="134456" y="201452"/>
                    </a:cubicBezTo>
                    <a:cubicBezTo>
                      <a:pt x="126956" y="201452"/>
                      <a:pt x="0" y="123332"/>
                      <a:pt x="0" y="123332"/>
                    </a:cubicBezTo>
                    <a:close/>
                  </a:path>
                </a:pathLst>
              </a:custGeom>
              <a:solidFill>
                <a:srgbClr val="FFFFFF"/>
              </a:solidFill>
              <a:ln w="8915"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A623BC52-BF2E-99FF-3FE0-0B4A3FA50589}"/>
                  </a:ext>
                </a:extLst>
              </p:cNvPr>
              <p:cNvSpPr/>
              <p:nvPr/>
            </p:nvSpPr>
            <p:spPr>
              <a:xfrm>
                <a:off x="7004462" y="4201997"/>
                <a:ext cx="644646" cy="211216"/>
              </a:xfrm>
              <a:custGeom>
                <a:avLst/>
                <a:gdLst>
                  <a:gd name="connsiteX0" fmla="*/ 138901 w 644646"/>
                  <a:gd name="connsiteY0" fmla="*/ 211217 h 211216"/>
                  <a:gd name="connsiteX1" fmla="*/ 2303 w 644646"/>
                  <a:gd name="connsiteY1" fmla="*/ 132413 h 211216"/>
                  <a:gd name="connsiteX2" fmla="*/ 562 w 644646"/>
                  <a:gd name="connsiteY2" fmla="*/ 125773 h 211216"/>
                  <a:gd name="connsiteX3" fmla="*/ 1053 w 644646"/>
                  <a:gd name="connsiteY3" fmla="*/ 124992 h 211216"/>
                  <a:gd name="connsiteX4" fmla="*/ 96672 w 644646"/>
                  <a:gd name="connsiteY4" fmla="*/ 1758 h 211216"/>
                  <a:gd name="connsiteX5" fmla="*/ 99886 w 644646"/>
                  <a:gd name="connsiteY5" fmla="*/ 0 h 211216"/>
                  <a:gd name="connsiteX6" fmla="*/ 103278 w 644646"/>
                  <a:gd name="connsiteY6" fmla="*/ 1465 h 211216"/>
                  <a:gd name="connsiteX7" fmla="*/ 156132 w 644646"/>
                  <a:gd name="connsiteY7" fmla="*/ 60055 h 211216"/>
                  <a:gd name="connsiteX8" fmla="*/ 495396 w 644646"/>
                  <a:gd name="connsiteY8" fmla="*/ 139151 h 211216"/>
                  <a:gd name="connsiteX9" fmla="*/ 590658 w 644646"/>
                  <a:gd name="connsiteY9" fmla="*/ 124699 h 211216"/>
                  <a:gd name="connsiteX10" fmla="*/ 644226 w 644646"/>
                  <a:gd name="connsiteY10" fmla="*/ 172157 h 211216"/>
                  <a:gd name="connsiteX11" fmla="*/ 639494 w 644646"/>
                  <a:gd name="connsiteY11" fmla="*/ 184851 h 211216"/>
                  <a:gd name="connsiteX12" fmla="*/ 612710 w 644646"/>
                  <a:gd name="connsiteY12" fmla="*/ 188660 h 211216"/>
                  <a:gd name="connsiteX13" fmla="*/ 607085 w 644646"/>
                  <a:gd name="connsiteY13" fmla="*/ 184558 h 211216"/>
                  <a:gd name="connsiteX14" fmla="*/ 551285 w 644646"/>
                  <a:gd name="connsiteY14" fmla="*/ 199206 h 211216"/>
                  <a:gd name="connsiteX15" fmla="*/ 487004 w 644646"/>
                  <a:gd name="connsiteY15" fmla="*/ 194616 h 211216"/>
                  <a:gd name="connsiteX16" fmla="*/ 138901 w 644646"/>
                  <a:gd name="connsiteY16" fmla="*/ 211217 h 211216"/>
                  <a:gd name="connsiteX17" fmla="*/ 11409 w 644646"/>
                  <a:gd name="connsiteY17" fmla="*/ 126750 h 211216"/>
                  <a:gd name="connsiteX18" fmla="*/ 139437 w 644646"/>
                  <a:gd name="connsiteY18" fmla="*/ 201452 h 211216"/>
                  <a:gd name="connsiteX19" fmla="*/ 487629 w 644646"/>
                  <a:gd name="connsiteY19" fmla="*/ 184754 h 211216"/>
                  <a:gd name="connsiteX20" fmla="*/ 551643 w 644646"/>
                  <a:gd name="connsiteY20" fmla="*/ 189343 h 211216"/>
                  <a:gd name="connsiteX21" fmla="*/ 606550 w 644646"/>
                  <a:gd name="connsiteY21" fmla="*/ 174403 h 211216"/>
                  <a:gd name="connsiteX22" fmla="*/ 610567 w 644646"/>
                  <a:gd name="connsiteY22" fmla="*/ 174989 h 211216"/>
                  <a:gd name="connsiteX23" fmla="*/ 617978 w 644646"/>
                  <a:gd name="connsiteY23" fmla="*/ 180457 h 211216"/>
                  <a:gd name="connsiteX24" fmla="*/ 630566 w 644646"/>
                  <a:gd name="connsiteY24" fmla="*/ 179383 h 211216"/>
                  <a:gd name="connsiteX25" fmla="*/ 636191 w 644646"/>
                  <a:gd name="connsiteY25" fmla="*/ 174989 h 211216"/>
                  <a:gd name="connsiteX26" fmla="*/ 587087 w 644646"/>
                  <a:gd name="connsiteY26" fmla="*/ 133194 h 211216"/>
                  <a:gd name="connsiteX27" fmla="*/ 497807 w 644646"/>
                  <a:gd name="connsiteY27" fmla="*/ 148721 h 211216"/>
                  <a:gd name="connsiteX28" fmla="*/ 495575 w 644646"/>
                  <a:gd name="connsiteY28" fmla="*/ 148721 h 211216"/>
                  <a:gd name="connsiteX29" fmla="*/ 153543 w 644646"/>
                  <a:gd name="connsiteY29" fmla="*/ 69038 h 211216"/>
                  <a:gd name="connsiteX30" fmla="*/ 151222 w 644646"/>
                  <a:gd name="connsiteY30" fmla="*/ 67671 h 211216"/>
                  <a:gd name="connsiteX31" fmla="*/ 100689 w 644646"/>
                  <a:gd name="connsiteY31" fmla="*/ 12109 h 21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44646" h="211216">
                    <a:moveTo>
                      <a:pt x="138901" y="211217"/>
                    </a:moveTo>
                    <a:cubicBezTo>
                      <a:pt x="131402" y="211217"/>
                      <a:pt x="50067" y="161806"/>
                      <a:pt x="2303" y="132413"/>
                    </a:cubicBezTo>
                    <a:cubicBezTo>
                      <a:pt x="142" y="131105"/>
                      <a:pt x="-635" y="128136"/>
                      <a:pt x="562" y="125773"/>
                    </a:cubicBezTo>
                    <a:cubicBezTo>
                      <a:pt x="696" y="125500"/>
                      <a:pt x="865" y="125236"/>
                      <a:pt x="1053" y="124992"/>
                    </a:cubicBezTo>
                    <a:lnTo>
                      <a:pt x="96672" y="1758"/>
                    </a:lnTo>
                    <a:cubicBezTo>
                      <a:pt x="97466" y="703"/>
                      <a:pt x="98636" y="68"/>
                      <a:pt x="99886" y="0"/>
                    </a:cubicBezTo>
                    <a:cubicBezTo>
                      <a:pt x="101144" y="0"/>
                      <a:pt x="102359" y="527"/>
                      <a:pt x="103278" y="1465"/>
                    </a:cubicBezTo>
                    <a:lnTo>
                      <a:pt x="156132" y="60055"/>
                    </a:lnTo>
                    <a:lnTo>
                      <a:pt x="495396" y="139151"/>
                    </a:lnTo>
                    <a:cubicBezTo>
                      <a:pt x="507181" y="135148"/>
                      <a:pt x="572177" y="113957"/>
                      <a:pt x="590658" y="124699"/>
                    </a:cubicBezTo>
                    <a:cubicBezTo>
                      <a:pt x="612174" y="137100"/>
                      <a:pt x="640833" y="161025"/>
                      <a:pt x="644226" y="172157"/>
                    </a:cubicBezTo>
                    <a:cubicBezTo>
                      <a:pt x="645574" y="177078"/>
                      <a:pt x="643601" y="182361"/>
                      <a:pt x="639494" y="184851"/>
                    </a:cubicBezTo>
                    <a:cubicBezTo>
                      <a:pt x="631852" y="191316"/>
                      <a:pt x="621611" y="192771"/>
                      <a:pt x="612710" y="188660"/>
                    </a:cubicBezTo>
                    <a:lnTo>
                      <a:pt x="607085" y="184558"/>
                    </a:lnTo>
                    <a:cubicBezTo>
                      <a:pt x="589087" y="191863"/>
                      <a:pt x="570355" y="196774"/>
                      <a:pt x="551285" y="199206"/>
                    </a:cubicBezTo>
                    <a:cubicBezTo>
                      <a:pt x="533876" y="199206"/>
                      <a:pt x="488789" y="194812"/>
                      <a:pt x="487004" y="194616"/>
                    </a:cubicBezTo>
                    <a:cubicBezTo>
                      <a:pt x="473879" y="195202"/>
                      <a:pt x="146401" y="211217"/>
                      <a:pt x="138901" y="211217"/>
                    </a:cubicBezTo>
                    <a:close/>
                    <a:moveTo>
                      <a:pt x="11409" y="126750"/>
                    </a:moveTo>
                    <a:cubicBezTo>
                      <a:pt x="58995" y="156045"/>
                      <a:pt x="132116" y="199889"/>
                      <a:pt x="139437" y="201452"/>
                    </a:cubicBezTo>
                    <a:cubicBezTo>
                      <a:pt x="144883" y="201452"/>
                      <a:pt x="369511" y="190515"/>
                      <a:pt x="487629" y="184754"/>
                    </a:cubicBezTo>
                    <a:cubicBezTo>
                      <a:pt x="488700" y="184754"/>
                      <a:pt x="534590" y="189343"/>
                      <a:pt x="551643" y="189343"/>
                    </a:cubicBezTo>
                    <a:cubicBezTo>
                      <a:pt x="568695" y="189343"/>
                      <a:pt x="606193" y="174598"/>
                      <a:pt x="606550" y="174403"/>
                    </a:cubicBezTo>
                    <a:cubicBezTo>
                      <a:pt x="607898" y="173915"/>
                      <a:pt x="609380" y="174129"/>
                      <a:pt x="610567" y="174989"/>
                    </a:cubicBezTo>
                    <a:lnTo>
                      <a:pt x="617978" y="180457"/>
                    </a:lnTo>
                    <a:cubicBezTo>
                      <a:pt x="622138" y="181951"/>
                      <a:pt x="626664" y="181561"/>
                      <a:pt x="630566" y="179383"/>
                    </a:cubicBezTo>
                    <a:cubicBezTo>
                      <a:pt x="634584" y="177625"/>
                      <a:pt x="636101" y="175477"/>
                      <a:pt x="636191" y="174989"/>
                    </a:cubicBezTo>
                    <a:cubicBezTo>
                      <a:pt x="634584" y="169715"/>
                      <a:pt x="612174" y="147744"/>
                      <a:pt x="587087" y="133194"/>
                    </a:cubicBezTo>
                    <a:cubicBezTo>
                      <a:pt x="575034" y="126261"/>
                      <a:pt x="525751" y="139054"/>
                      <a:pt x="497807" y="148721"/>
                    </a:cubicBezTo>
                    <a:cubicBezTo>
                      <a:pt x="497075" y="148916"/>
                      <a:pt x="496307" y="148916"/>
                      <a:pt x="495575" y="148721"/>
                    </a:cubicBezTo>
                    <a:lnTo>
                      <a:pt x="153543" y="69038"/>
                    </a:lnTo>
                    <a:cubicBezTo>
                      <a:pt x="152659" y="68843"/>
                      <a:pt x="151856" y="68365"/>
                      <a:pt x="151222" y="67671"/>
                    </a:cubicBezTo>
                    <a:lnTo>
                      <a:pt x="100689" y="12109"/>
                    </a:lnTo>
                    <a:close/>
                  </a:path>
                </a:pathLst>
              </a:custGeom>
              <a:solidFill>
                <a:srgbClr val="263238"/>
              </a:solidFill>
              <a:ln w="891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6FD3AB0A-6218-0326-E660-2BD12564C3F8}"/>
                  </a:ext>
                </a:extLst>
              </p:cNvPr>
              <p:cNvSpPr/>
              <p:nvPr/>
            </p:nvSpPr>
            <p:spPr>
              <a:xfrm>
                <a:off x="7583692" y="4355209"/>
                <a:ext cx="77352" cy="35602"/>
              </a:xfrm>
              <a:custGeom>
                <a:avLst/>
                <a:gdLst>
                  <a:gd name="connsiteX0" fmla="*/ 5535 w 77352"/>
                  <a:gd name="connsiteY0" fmla="*/ 3027 h 35602"/>
                  <a:gd name="connsiteX1" fmla="*/ 26427 w 77352"/>
                  <a:gd name="connsiteY1" fmla="*/ 0 h 35602"/>
                  <a:gd name="connsiteX2" fmla="*/ 74995 w 77352"/>
                  <a:gd name="connsiteY2" fmla="*/ 24315 h 35602"/>
                  <a:gd name="connsiteX3" fmla="*/ 58300 w 77352"/>
                  <a:gd name="connsiteY3" fmla="*/ 34959 h 35602"/>
                  <a:gd name="connsiteX4" fmla="*/ 36158 w 77352"/>
                  <a:gd name="connsiteY4" fmla="*/ 31248 h 35602"/>
                  <a:gd name="connsiteX5" fmla="*/ 16695 w 77352"/>
                  <a:gd name="connsiteY5" fmla="*/ 30369 h 35602"/>
                  <a:gd name="connsiteX6" fmla="*/ 0 w 77352"/>
                  <a:gd name="connsiteY6" fmla="*/ 34959 h 3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52" h="35602">
                    <a:moveTo>
                      <a:pt x="5535" y="3027"/>
                    </a:moveTo>
                    <a:lnTo>
                      <a:pt x="26427" y="0"/>
                    </a:lnTo>
                    <a:cubicBezTo>
                      <a:pt x="26427" y="0"/>
                      <a:pt x="71067" y="22753"/>
                      <a:pt x="74995" y="24315"/>
                    </a:cubicBezTo>
                    <a:cubicBezTo>
                      <a:pt x="78923" y="25877"/>
                      <a:pt x="80530" y="38572"/>
                      <a:pt x="58300" y="34959"/>
                    </a:cubicBezTo>
                    <a:lnTo>
                      <a:pt x="36158" y="31248"/>
                    </a:lnTo>
                    <a:lnTo>
                      <a:pt x="16695" y="30369"/>
                    </a:lnTo>
                    <a:lnTo>
                      <a:pt x="0" y="34959"/>
                    </a:lnTo>
                  </a:path>
                </a:pathLst>
              </a:custGeom>
              <a:solidFill>
                <a:srgbClr val="FFFFFF"/>
              </a:solidFill>
              <a:ln w="891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BAEFEF18-AAE5-A379-A363-CED69E14416B}"/>
                  </a:ext>
                </a:extLst>
              </p:cNvPr>
              <p:cNvSpPr/>
              <p:nvPr/>
            </p:nvSpPr>
            <p:spPr>
              <a:xfrm>
                <a:off x="7579264" y="4350672"/>
                <a:ext cx="86353" cy="45257"/>
              </a:xfrm>
              <a:custGeom>
                <a:avLst/>
                <a:gdLst>
                  <a:gd name="connsiteX0" fmla="*/ 69871 w 86353"/>
                  <a:gd name="connsiteY0" fmla="*/ 45257 h 45257"/>
                  <a:gd name="connsiteX1" fmla="*/ 62104 w 86353"/>
                  <a:gd name="connsiteY1" fmla="*/ 44574 h 45257"/>
                  <a:gd name="connsiteX2" fmla="*/ 39873 w 86353"/>
                  <a:gd name="connsiteY2" fmla="*/ 40961 h 45257"/>
                  <a:gd name="connsiteX3" fmla="*/ 21570 w 86353"/>
                  <a:gd name="connsiteY3" fmla="*/ 40082 h 45257"/>
                  <a:gd name="connsiteX4" fmla="*/ 5500 w 86353"/>
                  <a:gd name="connsiteY4" fmla="*/ 44476 h 45257"/>
                  <a:gd name="connsiteX5" fmla="*/ 161 w 86353"/>
                  <a:gd name="connsiteY5" fmla="*/ 41049 h 45257"/>
                  <a:gd name="connsiteX6" fmla="*/ 143 w 86353"/>
                  <a:gd name="connsiteY6" fmla="*/ 40961 h 45257"/>
                  <a:gd name="connsiteX7" fmla="*/ 3339 w 86353"/>
                  <a:gd name="connsiteY7" fmla="*/ 35004 h 45257"/>
                  <a:gd name="connsiteX8" fmla="*/ 3357 w 86353"/>
                  <a:gd name="connsiteY8" fmla="*/ 35004 h 45257"/>
                  <a:gd name="connsiteX9" fmla="*/ 20053 w 86353"/>
                  <a:gd name="connsiteY9" fmla="*/ 30415 h 45257"/>
                  <a:gd name="connsiteX10" fmla="*/ 21302 w 86353"/>
                  <a:gd name="connsiteY10" fmla="*/ 30415 h 45257"/>
                  <a:gd name="connsiteX11" fmla="*/ 40766 w 86353"/>
                  <a:gd name="connsiteY11" fmla="*/ 31293 h 45257"/>
                  <a:gd name="connsiteX12" fmla="*/ 63443 w 86353"/>
                  <a:gd name="connsiteY12" fmla="*/ 35004 h 45257"/>
                  <a:gd name="connsiteX13" fmla="*/ 77281 w 86353"/>
                  <a:gd name="connsiteY13" fmla="*/ 33637 h 45257"/>
                  <a:gd name="connsiteX14" fmla="*/ 30141 w 86353"/>
                  <a:gd name="connsiteY14" fmla="*/ 9908 h 45257"/>
                  <a:gd name="connsiteX15" fmla="*/ 10589 w 86353"/>
                  <a:gd name="connsiteY15" fmla="*/ 12837 h 45257"/>
                  <a:gd name="connsiteX16" fmla="*/ 5607 w 86353"/>
                  <a:gd name="connsiteY16" fmla="*/ 8824 h 45257"/>
                  <a:gd name="connsiteX17" fmla="*/ 5589 w 86353"/>
                  <a:gd name="connsiteY17" fmla="*/ 8639 h 45257"/>
                  <a:gd name="connsiteX18" fmla="*/ 9259 w 86353"/>
                  <a:gd name="connsiteY18" fmla="*/ 3190 h 45257"/>
                  <a:gd name="connsiteX19" fmla="*/ 9428 w 86353"/>
                  <a:gd name="connsiteY19" fmla="*/ 3170 h 45257"/>
                  <a:gd name="connsiteX20" fmla="*/ 30230 w 86353"/>
                  <a:gd name="connsiteY20" fmla="*/ 45 h 45257"/>
                  <a:gd name="connsiteX21" fmla="*/ 32730 w 86353"/>
                  <a:gd name="connsiteY21" fmla="*/ 534 h 45257"/>
                  <a:gd name="connsiteX22" fmla="*/ 80852 w 86353"/>
                  <a:gd name="connsiteY22" fmla="*/ 24556 h 45257"/>
                  <a:gd name="connsiteX23" fmla="*/ 86120 w 86353"/>
                  <a:gd name="connsiteY23" fmla="*/ 35785 h 45257"/>
                  <a:gd name="connsiteX24" fmla="*/ 69871 w 86353"/>
                  <a:gd name="connsiteY24" fmla="*/ 45257 h 4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353" h="45257">
                    <a:moveTo>
                      <a:pt x="69871" y="45257"/>
                    </a:moveTo>
                    <a:cubicBezTo>
                      <a:pt x="67273" y="45238"/>
                      <a:pt x="64675" y="45013"/>
                      <a:pt x="62104" y="44574"/>
                    </a:cubicBezTo>
                    <a:lnTo>
                      <a:pt x="39873" y="40961"/>
                    </a:lnTo>
                    <a:lnTo>
                      <a:pt x="21570" y="40082"/>
                    </a:lnTo>
                    <a:lnTo>
                      <a:pt x="5500" y="44476"/>
                    </a:lnTo>
                    <a:cubicBezTo>
                      <a:pt x="3161" y="45140"/>
                      <a:pt x="777" y="43607"/>
                      <a:pt x="161" y="41049"/>
                    </a:cubicBezTo>
                    <a:cubicBezTo>
                      <a:pt x="161" y="41019"/>
                      <a:pt x="152" y="40990"/>
                      <a:pt x="143" y="40961"/>
                    </a:cubicBezTo>
                    <a:cubicBezTo>
                      <a:pt x="-473" y="38353"/>
                      <a:pt x="956" y="35687"/>
                      <a:pt x="3339" y="35004"/>
                    </a:cubicBezTo>
                    <a:cubicBezTo>
                      <a:pt x="3348" y="35004"/>
                      <a:pt x="3348" y="35004"/>
                      <a:pt x="3357" y="35004"/>
                    </a:cubicBezTo>
                    <a:lnTo>
                      <a:pt x="20053" y="30415"/>
                    </a:lnTo>
                    <a:lnTo>
                      <a:pt x="21302" y="30415"/>
                    </a:lnTo>
                    <a:lnTo>
                      <a:pt x="40766" y="31293"/>
                    </a:lnTo>
                    <a:lnTo>
                      <a:pt x="63443" y="35004"/>
                    </a:lnTo>
                    <a:cubicBezTo>
                      <a:pt x="74871" y="36860"/>
                      <a:pt x="77192" y="33832"/>
                      <a:pt x="77281" y="33637"/>
                    </a:cubicBezTo>
                    <a:cubicBezTo>
                      <a:pt x="73889" y="32367"/>
                      <a:pt x="38177" y="14107"/>
                      <a:pt x="30141" y="9908"/>
                    </a:cubicBezTo>
                    <a:lnTo>
                      <a:pt x="10589" y="12837"/>
                    </a:lnTo>
                    <a:cubicBezTo>
                      <a:pt x="8196" y="13228"/>
                      <a:pt x="5973" y="11431"/>
                      <a:pt x="5607" y="8824"/>
                    </a:cubicBezTo>
                    <a:cubicBezTo>
                      <a:pt x="5607" y="8756"/>
                      <a:pt x="5598" y="8697"/>
                      <a:pt x="5589" y="8639"/>
                    </a:cubicBezTo>
                    <a:cubicBezTo>
                      <a:pt x="5232" y="6021"/>
                      <a:pt x="6875" y="3590"/>
                      <a:pt x="9259" y="3190"/>
                    </a:cubicBezTo>
                    <a:cubicBezTo>
                      <a:pt x="9321" y="3190"/>
                      <a:pt x="9375" y="3180"/>
                      <a:pt x="9428" y="3170"/>
                    </a:cubicBezTo>
                    <a:lnTo>
                      <a:pt x="30230" y="45"/>
                    </a:lnTo>
                    <a:cubicBezTo>
                      <a:pt x="31088" y="-91"/>
                      <a:pt x="31972" y="84"/>
                      <a:pt x="32730" y="534"/>
                    </a:cubicBezTo>
                    <a:cubicBezTo>
                      <a:pt x="49783" y="9224"/>
                      <a:pt x="77995" y="23579"/>
                      <a:pt x="80852" y="24556"/>
                    </a:cubicBezTo>
                    <a:cubicBezTo>
                      <a:pt x="84879" y="26391"/>
                      <a:pt x="87111" y="31137"/>
                      <a:pt x="86120" y="35785"/>
                    </a:cubicBezTo>
                    <a:cubicBezTo>
                      <a:pt x="85406" y="38519"/>
                      <a:pt x="82459" y="45257"/>
                      <a:pt x="69871" y="45257"/>
                    </a:cubicBezTo>
                    <a:close/>
                  </a:path>
                </a:pathLst>
              </a:custGeom>
              <a:solidFill>
                <a:srgbClr val="263238"/>
              </a:solidFill>
              <a:ln w="8915"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E3848892-3D4C-1040-0D74-034754F3622B}"/>
                  </a:ext>
                </a:extLst>
              </p:cNvPr>
              <p:cNvSpPr/>
              <p:nvPr/>
            </p:nvSpPr>
            <p:spPr>
              <a:xfrm>
                <a:off x="6772673" y="4339586"/>
                <a:ext cx="241130" cy="63211"/>
              </a:xfrm>
              <a:custGeom>
                <a:avLst/>
                <a:gdLst>
                  <a:gd name="connsiteX0" fmla="*/ 106422 w 241130"/>
                  <a:gd name="connsiteY0" fmla="*/ 27049 h 63211"/>
                  <a:gd name="connsiteX1" fmla="*/ 146241 w 241130"/>
                  <a:gd name="connsiteY1" fmla="*/ 6249 h 63211"/>
                  <a:gd name="connsiteX2" fmla="*/ 208737 w 241130"/>
                  <a:gd name="connsiteY2" fmla="*/ 39450 h 63211"/>
                  <a:gd name="connsiteX3" fmla="*/ 241056 w 241130"/>
                  <a:gd name="connsiteY3" fmla="*/ 41501 h 63211"/>
                  <a:gd name="connsiteX4" fmla="*/ 225878 w 241130"/>
                  <a:gd name="connsiteY4" fmla="*/ 58102 h 63211"/>
                  <a:gd name="connsiteX5" fmla="*/ 214451 w 241130"/>
                  <a:gd name="connsiteY5" fmla="*/ 58102 h 63211"/>
                  <a:gd name="connsiteX6" fmla="*/ 155615 w 241130"/>
                  <a:gd name="connsiteY6" fmla="*/ 62300 h 63211"/>
                  <a:gd name="connsiteX7" fmla="*/ 0 w 241130"/>
                  <a:gd name="connsiteY7" fmla="*/ 62300 h 63211"/>
                  <a:gd name="connsiteX8" fmla="*/ 35712 w 241130"/>
                  <a:gd name="connsiteY8" fmla="*/ 0 h 6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130" h="63211">
                    <a:moveTo>
                      <a:pt x="106422" y="27049"/>
                    </a:moveTo>
                    <a:cubicBezTo>
                      <a:pt x="106422" y="27049"/>
                      <a:pt x="138652" y="6249"/>
                      <a:pt x="146241" y="6249"/>
                    </a:cubicBezTo>
                    <a:cubicBezTo>
                      <a:pt x="153830" y="6249"/>
                      <a:pt x="208737" y="39450"/>
                      <a:pt x="208737" y="39450"/>
                    </a:cubicBezTo>
                    <a:cubicBezTo>
                      <a:pt x="208737" y="39450"/>
                      <a:pt x="242931" y="31150"/>
                      <a:pt x="241056" y="41501"/>
                    </a:cubicBezTo>
                    <a:cubicBezTo>
                      <a:pt x="239181" y="51852"/>
                      <a:pt x="237217" y="58102"/>
                      <a:pt x="225878" y="58102"/>
                    </a:cubicBezTo>
                    <a:lnTo>
                      <a:pt x="214451" y="58102"/>
                    </a:lnTo>
                    <a:cubicBezTo>
                      <a:pt x="214451" y="58102"/>
                      <a:pt x="180256" y="60250"/>
                      <a:pt x="155615" y="62300"/>
                    </a:cubicBezTo>
                    <a:cubicBezTo>
                      <a:pt x="130974" y="64351"/>
                      <a:pt x="0" y="62300"/>
                      <a:pt x="0" y="62300"/>
                    </a:cubicBezTo>
                    <a:lnTo>
                      <a:pt x="35712" y="0"/>
                    </a:lnTo>
                    <a:close/>
                  </a:path>
                </a:pathLst>
              </a:custGeom>
              <a:solidFill>
                <a:srgbClr val="FFFFFF"/>
              </a:solidFill>
              <a:ln w="8915"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98D3DEE1-481F-0EC7-082D-C231AEB61DCD}"/>
                  </a:ext>
                </a:extLst>
              </p:cNvPr>
              <p:cNvSpPr/>
              <p:nvPr/>
            </p:nvSpPr>
            <p:spPr>
              <a:xfrm>
                <a:off x="6768238" y="4334316"/>
                <a:ext cx="249564" cy="72941"/>
              </a:xfrm>
              <a:custGeom>
                <a:avLst/>
                <a:gdLst>
                  <a:gd name="connsiteX0" fmla="*/ 108625 w 249564"/>
                  <a:gd name="connsiteY0" fmla="*/ 72941 h 72941"/>
                  <a:gd name="connsiteX1" fmla="*/ 4524 w 249564"/>
                  <a:gd name="connsiteY1" fmla="*/ 72062 h 72941"/>
                  <a:gd name="connsiteX2" fmla="*/ 596 w 249564"/>
                  <a:gd name="connsiteY2" fmla="*/ 69523 h 72941"/>
                  <a:gd name="connsiteX3" fmla="*/ 596 w 249564"/>
                  <a:gd name="connsiteY3" fmla="*/ 64543 h 72941"/>
                  <a:gd name="connsiteX4" fmla="*/ 36308 w 249564"/>
                  <a:gd name="connsiteY4" fmla="*/ 2243 h 72941"/>
                  <a:gd name="connsiteX5" fmla="*/ 41575 w 249564"/>
                  <a:gd name="connsiteY5" fmla="*/ 290 h 72941"/>
                  <a:gd name="connsiteX6" fmla="*/ 109785 w 249564"/>
                  <a:gd name="connsiteY6" fmla="*/ 26557 h 72941"/>
                  <a:gd name="connsiteX7" fmla="*/ 150140 w 249564"/>
                  <a:gd name="connsiteY7" fmla="*/ 6246 h 72941"/>
                  <a:gd name="connsiteX8" fmla="*/ 213439 w 249564"/>
                  <a:gd name="connsiteY8" fmla="*/ 39154 h 72941"/>
                  <a:gd name="connsiteX9" fmla="*/ 247366 w 249564"/>
                  <a:gd name="connsiteY9" fmla="*/ 39935 h 72941"/>
                  <a:gd name="connsiteX10" fmla="*/ 249419 w 249564"/>
                  <a:gd name="connsiteY10" fmla="*/ 47357 h 72941"/>
                  <a:gd name="connsiteX11" fmla="*/ 229867 w 249564"/>
                  <a:gd name="connsiteY11" fmla="*/ 67863 h 72941"/>
                  <a:gd name="connsiteX12" fmla="*/ 218439 w 249564"/>
                  <a:gd name="connsiteY12" fmla="*/ 67863 h 72941"/>
                  <a:gd name="connsiteX13" fmla="*/ 159961 w 249564"/>
                  <a:gd name="connsiteY13" fmla="*/ 72062 h 72941"/>
                  <a:gd name="connsiteX14" fmla="*/ 108625 w 249564"/>
                  <a:gd name="connsiteY14" fmla="*/ 72941 h 72941"/>
                  <a:gd name="connsiteX15" fmla="*/ 12559 w 249564"/>
                  <a:gd name="connsiteY15" fmla="*/ 62395 h 72941"/>
                  <a:gd name="connsiteX16" fmla="*/ 159782 w 249564"/>
                  <a:gd name="connsiteY16" fmla="*/ 62395 h 72941"/>
                  <a:gd name="connsiteX17" fmla="*/ 218707 w 249564"/>
                  <a:gd name="connsiteY17" fmla="*/ 58196 h 72941"/>
                  <a:gd name="connsiteX18" fmla="*/ 230403 w 249564"/>
                  <a:gd name="connsiteY18" fmla="*/ 58196 h 72941"/>
                  <a:gd name="connsiteX19" fmla="*/ 240938 w 249564"/>
                  <a:gd name="connsiteY19" fmla="*/ 46673 h 72941"/>
                  <a:gd name="connsiteX20" fmla="*/ 214154 w 249564"/>
                  <a:gd name="connsiteY20" fmla="*/ 49212 h 72941"/>
                  <a:gd name="connsiteX21" fmla="*/ 211029 w 249564"/>
                  <a:gd name="connsiteY21" fmla="*/ 48724 h 72941"/>
                  <a:gd name="connsiteX22" fmla="*/ 150497 w 249564"/>
                  <a:gd name="connsiteY22" fmla="*/ 16109 h 72941"/>
                  <a:gd name="connsiteX23" fmla="*/ 112999 w 249564"/>
                  <a:gd name="connsiteY23" fmla="*/ 36225 h 72941"/>
                  <a:gd name="connsiteX24" fmla="*/ 109250 w 249564"/>
                  <a:gd name="connsiteY24" fmla="*/ 36225 h 72941"/>
                  <a:gd name="connsiteX25" fmla="*/ 42290 w 249564"/>
                  <a:gd name="connsiteY25" fmla="*/ 10836 h 7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9564" h="72941">
                    <a:moveTo>
                      <a:pt x="108625" y="72941"/>
                    </a:moveTo>
                    <a:cubicBezTo>
                      <a:pt x="63985" y="72941"/>
                      <a:pt x="8006" y="72062"/>
                      <a:pt x="4524" y="72062"/>
                    </a:cubicBezTo>
                    <a:cubicBezTo>
                      <a:pt x="2891" y="72062"/>
                      <a:pt x="1382" y="71096"/>
                      <a:pt x="596" y="69523"/>
                    </a:cubicBezTo>
                    <a:cubicBezTo>
                      <a:pt x="-199" y="67981"/>
                      <a:pt x="-199" y="66086"/>
                      <a:pt x="596" y="64543"/>
                    </a:cubicBezTo>
                    <a:lnTo>
                      <a:pt x="36308" y="2243"/>
                    </a:lnTo>
                    <a:cubicBezTo>
                      <a:pt x="37433" y="329"/>
                      <a:pt x="39620" y="-482"/>
                      <a:pt x="41575" y="290"/>
                    </a:cubicBezTo>
                    <a:lnTo>
                      <a:pt x="109785" y="26557"/>
                    </a:lnTo>
                    <a:cubicBezTo>
                      <a:pt x="119249" y="20503"/>
                      <a:pt x="142462" y="6246"/>
                      <a:pt x="150140" y="6246"/>
                    </a:cubicBezTo>
                    <a:cubicBezTo>
                      <a:pt x="157818" y="6246"/>
                      <a:pt x="195851" y="28608"/>
                      <a:pt x="213439" y="39154"/>
                    </a:cubicBezTo>
                    <a:cubicBezTo>
                      <a:pt x="224332" y="36615"/>
                      <a:pt x="241652" y="33881"/>
                      <a:pt x="247366" y="39935"/>
                    </a:cubicBezTo>
                    <a:cubicBezTo>
                      <a:pt x="249143" y="41879"/>
                      <a:pt x="249910" y="44662"/>
                      <a:pt x="249419" y="47357"/>
                    </a:cubicBezTo>
                    <a:cubicBezTo>
                      <a:pt x="247723" y="56536"/>
                      <a:pt x="245670" y="67863"/>
                      <a:pt x="229867" y="67863"/>
                    </a:cubicBezTo>
                    <a:lnTo>
                      <a:pt x="218439" y="67863"/>
                    </a:lnTo>
                    <a:cubicBezTo>
                      <a:pt x="218439" y="67863"/>
                      <a:pt x="184334" y="70011"/>
                      <a:pt x="159961" y="72062"/>
                    </a:cubicBezTo>
                    <a:cubicBezTo>
                      <a:pt x="152104" y="72746"/>
                      <a:pt x="131570" y="72941"/>
                      <a:pt x="108625" y="72941"/>
                    </a:cubicBezTo>
                    <a:close/>
                    <a:moveTo>
                      <a:pt x="12559" y="62395"/>
                    </a:moveTo>
                    <a:cubicBezTo>
                      <a:pt x="41397" y="62395"/>
                      <a:pt x="139159" y="64055"/>
                      <a:pt x="159782" y="62395"/>
                    </a:cubicBezTo>
                    <a:cubicBezTo>
                      <a:pt x="184245" y="60344"/>
                      <a:pt x="218350" y="58294"/>
                      <a:pt x="218707" y="58196"/>
                    </a:cubicBezTo>
                    <a:lnTo>
                      <a:pt x="230403" y="58196"/>
                    </a:lnTo>
                    <a:cubicBezTo>
                      <a:pt x="237813" y="58196"/>
                      <a:pt x="239331" y="56048"/>
                      <a:pt x="240938" y="46673"/>
                    </a:cubicBezTo>
                    <a:cubicBezTo>
                      <a:pt x="231938" y="45794"/>
                      <a:pt x="222876" y="46654"/>
                      <a:pt x="214154" y="49212"/>
                    </a:cubicBezTo>
                    <a:cubicBezTo>
                      <a:pt x="213091" y="49447"/>
                      <a:pt x="211993" y="49271"/>
                      <a:pt x="211029" y="48724"/>
                    </a:cubicBezTo>
                    <a:cubicBezTo>
                      <a:pt x="191655" y="36156"/>
                      <a:pt x="171415" y="25249"/>
                      <a:pt x="150497" y="16109"/>
                    </a:cubicBezTo>
                    <a:cubicBezTo>
                      <a:pt x="137328" y="21206"/>
                      <a:pt x="124749" y="27963"/>
                      <a:pt x="112999" y="36225"/>
                    </a:cubicBezTo>
                    <a:cubicBezTo>
                      <a:pt x="111794" y="36752"/>
                      <a:pt x="110455" y="36752"/>
                      <a:pt x="109250" y="36225"/>
                    </a:cubicBezTo>
                    <a:lnTo>
                      <a:pt x="42290" y="10836"/>
                    </a:lnTo>
                    <a:close/>
                  </a:path>
                </a:pathLst>
              </a:custGeom>
              <a:solidFill>
                <a:srgbClr val="263238"/>
              </a:solidFill>
              <a:ln w="8915"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C69BA729-DE8D-4135-79A5-AA8B4F861D50}"/>
                  </a:ext>
                </a:extLst>
              </p:cNvPr>
              <p:cNvSpPr/>
              <p:nvPr/>
            </p:nvSpPr>
            <p:spPr>
              <a:xfrm>
                <a:off x="6932345" y="4368641"/>
                <a:ext cx="48390" cy="15960"/>
              </a:xfrm>
              <a:custGeom>
                <a:avLst/>
                <a:gdLst>
                  <a:gd name="connsiteX0" fmla="*/ 43976 w 48390"/>
                  <a:gd name="connsiteY0" fmla="*/ 15961 h 15960"/>
                  <a:gd name="connsiteX1" fmla="*/ 43351 w 48390"/>
                  <a:gd name="connsiteY1" fmla="*/ 15961 h 15960"/>
                  <a:gd name="connsiteX2" fmla="*/ 3800 w 48390"/>
                  <a:gd name="connsiteY2" fmla="*/ 9711 h 15960"/>
                  <a:gd name="connsiteX3" fmla="*/ 50 w 48390"/>
                  <a:gd name="connsiteY3" fmla="*/ 4155 h 15960"/>
                  <a:gd name="connsiteX4" fmla="*/ 50 w 48390"/>
                  <a:gd name="connsiteY4" fmla="*/ 4145 h 15960"/>
                  <a:gd name="connsiteX5" fmla="*/ 5139 w 48390"/>
                  <a:gd name="connsiteY5" fmla="*/ 44 h 15960"/>
                  <a:gd name="connsiteX6" fmla="*/ 44601 w 48390"/>
                  <a:gd name="connsiteY6" fmla="*/ 6293 h 15960"/>
                  <a:gd name="connsiteX7" fmla="*/ 48351 w 48390"/>
                  <a:gd name="connsiteY7" fmla="*/ 11860 h 15960"/>
                  <a:gd name="connsiteX8" fmla="*/ 43976 w 48390"/>
                  <a:gd name="connsiteY8" fmla="*/ 15961 h 1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0" h="15960">
                    <a:moveTo>
                      <a:pt x="43976" y="15961"/>
                    </a:moveTo>
                    <a:lnTo>
                      <a:pt x="43351" y="15961"/>
                    </a:lnTo>
                    <a:lnTo>
                      <a:pt x="3800" y="9711"/>
                    </a:lnTo>
                    <a:cubicBezTo>
                      <a:pt x="1363" y="9311"/>
                      <a:pt x="-316" y="6821"/>
                      <a:pt x="50" y="4155"/>
                    </a:cubicBezTo>
                    <a:cubicBezTo>
                      <a:pt x="50" y="4155"/>
                      <a:pt x="50" y="4145"/>
                      <a:pt x="50" y="4145"/>
                    </a:cubicBezTo>
                    <a:cubicBezTo>
                      <a:pt x="461" y="1499"/>
                      <a:pt x="2711" y="-308"/>
                      <a:pt x="5139" y="44"/>
                    </a:cubicBezTo>
                    <a:lnTo>
                      <a:pt x="44601" y="6293"/>
                    </a:lnTo>
                    <a:cubicBezTo>
                      <a:pt x="47020" y="6742"/>
                      <a:pt x="48672" y="9203"/>
                      <a:pt x="48351" y="11860"/>
                    </a:cubicBezTo>
                    <a:cubicBezTo>
                      <a:pt x="48002" y="14213"/>
                      <a:pt x="46154" y="15941"/>
                      <a:pt x="43976" y="15961"/>
                    </a:cubicBezTo>
                    <a:close/>
                  </a:path>
                </a:pathLst>
              </a:custGeom>
              <a:solidFill>
                <a:srgbClr val="263238"/>
              </a:solidFill>
              <a:ln w="8915"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8F0984D3-B467-190B-4370-FA079B469E1E}"/>
                  </a:ext>
                </a:extLst>
              </p:cNvPr>
              <p:cNvSpPr/>
              <p:nvPr/>
            </p:nvSpPr>
            <p:spPr>
              <a:xfrm>
                <a:off x="6389394" y="3791885"/>
                <a:ext cx="1102697" cy="877072"/>
              </a:xfrm>
              <a:custGeom>
                <a:avLst/>
                <a:gdLst>
                  <a:gd name="connsiteX0" fmla="*/ 1099662 w 1102697"/>
                  <a:gd name="connsiteY0" fmla="*/ 543014 h 877072"/>
                  <a:gd name="connsiteX1" fmla="*/ 776022 w 1102697"/>
                  <a:gd name="connsiteY1" fmla="*/ 457570 h 877072"/>
                  <a:gd name="connsiteX2" fmla="*/ 725579 w 1102697"/>
                  <a:gd name="connsiteY2" fmla="*/ 397906 h 877072"/>
                  <a:gd name="connsiteX3" fmla="*/ 714419 w 1102697"/>
                  <a:gd name="connsiteY3" fmla="*/ 378376 h 877072"/>
                  <a:gd name="connsiteX4" fmla="*/ 580945 w 1102697"/>
                  <a:gd name="connsiteY4" fmla="*/ 142258 h 877072"/>
                  <a:gd name="connsiteX5" fmla="*/ 381672 w 1102697"/>
                  <a:gd name="connsiteY5" fmla="*/ 34843 h 877072"/>
                  <a:gd name="connsiteX6" fmla="*/ 238824 w 1102697"/>
                  <a:gd name="connsiteY6" fmla="*/ 7989 h 877072"/>
                  <a:gd name="connsiteX7" fmla="*/ 40176 w 1102697"/>
                  <a:gd name="connsiteY7" fmla="*/ 115404 h 877072"/>
                  <a:gd name="connsiteX8" fmla="*/ 0 w 1102697"/>
                  <a:gd name="connsiteY8" fmla="*/ 381500 h 877072"/>
                  <a:gd name="connsiteX9" fmla="*/ 31248 w 1102697"/>
                  <a:gd name="connsiteY9" fmla="*/ 790556 h 877072"/>
                  <a:gd name="connsiteX10" fmla="*/ 323640 w 1102697"/>
                  <a:gd name="connsiteY10" fmla="*/ 871118 h 877072"/>
                  <a:gd name="connsiteX11" fmla="*/ 464256 w 1102697"/>
                  <a:gd name="connsiteY11" fmla="*/ 773468 h 877072"/>
                  <a:gd name="connsiteX12" fmla="*/ 462024 w 1102697"/>
                  <a:gd name="connsiteY12" fmla="*/ 603654 h 877072"/>
                  <a:gd name="connsiteX13" fmla="*/ 506664 w 1102697"/>
                  <a:gd name="connsiteY13" fmla="*/ 437649 h 877072"/>
                  <a:gd name="connsiteX14" fmla="*/ 708705 w 1102697"/>
                  <a:gd name="connsiteY14" fmla="*/ 631680 h 877072"/>
                  <a:gd name="connsiteX15" fmla="*/ 1102697 w 1102697"/>
                  <a:gd name="connsiteY15" fmla="*/ 599553 h 87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02697" h="877072">
                    <a:moveTo>
                      <a:pt x="1099662" y="543014"/>
                    </a:moveTo>
                    <a:lnTo>
                      <a:pt x="776022" y="457570"/>
                    </a:lnTo>
                    <a:lnTo>
                      <a:pt x="725579" y="397906"/>
                    </a:lnTo>
                    <a:cubicBezTo>
                      <a:pt x="721829" y="391949"/>
                      <a:pt x="718079" y="385211"/>
                      <a:pt x="714419" y="378376"/>
                    </a:cubicBezTo>
                    <a:lnTo>
                      <a:pt x="580945" y="142258"/>
                    </a:lnTo>
                    <a:cubicBezTo>
                      <a:pt x="572017" y="130052"/>
                      <a:pt x="417384" y="61892"/>
                      <a:pt x="381672" y="34843"/>
                    </a:cubicBezTo>
                    <a:cubicBezTo>
                      <a:pt x="340809" y="1203"/>
                      <a:pt x="287616" y="-8797"/>
                      <a:pt x="238824" y="7989"/>
                    </a:cubicBezTo>
                    <a:cubicBezTo>
                      <a:pt x="238824" y="7989"/>
                      <a:pt x="64728" y="98315"/>
                      <a:pt x="40176" y="115404"/>
                    </a:cubicBezTo>
                    <a:cubicBezTo>
                      <a:pt x="15624" y="132493"/>
                      <a:pt x="0" y="344882"/>
                      <a:pt x="0" y="381500"/>
                    </a:cubicBezTo>
                    <a:cubicBezTo>
                      <a:pt x="0" y="418119"/>
                      <a:pt x="24552" y="729525"/>
                      <a:pt x="31248" y="790556"/>
                    </a:cubicBezTo>
                    <a:cubicBezTo>
                      <a:pt x="37944" y="851588"/>
                      <a:pt x="252216" y="893089"/>
                      <a:pt x="323640" y="871118"/>
                    </a:cubicBezTo>
                    <a:cubicBezTo>
                      <a:pt x="395064" y="849146"/>
                      <a:pt x="464256" y="792998"/>
                      <a:pt x="464256" y="773468"/>
                    </a:cubicBezTo>
                    <a:cubicBezTo>
                      <a:pt x="464256" y="753938"/>
                      <a:pt x="457560" y="635390"/>
                      <a:pt x="462024" y="603654"/>
                    </a:cubicBezTo>
                    <a:cubicBezTo>
                      <a:pt x="466488" y="571918"/>
                      <a:pt x="506664" y="437649"/>
                      <a:pt x="506664" y="437649"/>
                    </a:cubicBezTo>
                    <a:lnTo>
                      <a:pt x="708705" y="631680"/>
                    </a:lnTo>
                    <a:lnTo>
                      <a:pt x="1102697" y="599553"/>
                    </a:lnTo>
                    <a:close/>
                  </a:path>
                </a:pathLst>
              </a:custGeom>
              <a:solidFill>
                <a:srgbClr val="FFFFFF"/>
              </a:solidFill>
              <a:ln w="8915"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896C448F-8D24-D172-384C-BAD140C3F94C}"/>
                  </a:ext>
                </a:extLst>
              </p:cNvPr>
              <p:cNvSpPr/>
              <p:nvPr/>
            </p:nvSpPr>
            <p:spPr>
              <a:xfrm>
                <a:off x="6384930" y="3787644"/>
                <a:ext cx="1111812" cy="886495"/>
              </a:xfrm>
              <a:custGeom>
                <a:avLst/>
                <a:gdLst>
                  <a:gd name="connsiteX0" fmla="*/ 275697 w 1111812"/>
                  <a:gd name="connsiteY0" fmla="*/ 886393 h 886495"/>
                  <a:gd name="connsiteX1" fmla="*/ 56068 w 1111812"/>
                  <a:gd name="connsiteY1" fmla="*/ 830732 h 886495"/>
                  <a:gd name="connsiteX2" fmla="*/ 31248 w 1111812"/>
                  <a:gd name="connsiteY2" fmla="*/ 795578 h 886495"/>
                  <a:gd name="connsiteX3" fmla="*/ 0 w 1111812"/>
                  <a:gd name="connsiteY3" fmla="*/ 385937 h 886495"/>
                  <a:gd name="connsiteX4" fmla="*/ 42229 w 1111812"/>
                  <a:gd name="connsiteY4" fmla="*/ 115739 h 886495"/>
                  <a:gd name="connsiteX5" fmla="*/ 241324 w 1111812"/>
                  <a:gd name="connsiteY5" fmla="*/ 8324 h 886495"/>
                  <a:gd name="connsiteX6" fmla="*/ 388636 w 1111812"/>
                  <a:gd name="connsiteY6" fmla="*/ 35568 h 886495"/>
                  <a:gd name="connsiteX7" fmla="*/ 503093 w 1111812"/>
                  <a:gd name="connsiteY7" fmla="*/ 96893 h 886495"/>
                  <a:gd name="connsiteX8" fmla="*/ 588891 w 1111812"/>
                  <a:gd name="connsiteY8" fmla="*/ 143765 h 886495"/>
                  <a:gd name="connsiteX9" fmla="*/ 722811 w 1111812"/>
                  <a:gd name="connsiteY9" fmla="*/ 380273 h 886495"/>
                  <a:gd name="connsiteX10" fmla="*/ 733882 w 1111812"/>
                  <a:gd name="connsiteY10" fmla="*/ 399803 h 886495"/>
                  <a:gd name="connsiteX11" fmla="*/ 783075 w 1111812"/>
                  <a:gd name="connsiteY11" fmla="*/ 457807 h 886495"/>
                  <a:gd name="connsiteX12" fmla="*/ 1105644 w 1111812"/>
                  <a:gd name="connsiteY12" fmla="*/ 542665 h 886495"/>
                  <a:gd name="connsiteX13" fmla="*/ 1109036 w 1111812"/>
                  <a:gd name="connsiteY13" fmla="*/ 547157 h 886495"/>
                  <a:gd name="connsiteX14" fmla="*/ 1111804 w 1111812"/>
                  <a:gd name="connsiteY14" fmla="*/ 603891 h 886495"/>
                  <a:gd name="connsiteX15" fmla="*/ 1107697 w 1111812"/>
                  <a:gd name="connsiteY15" fmla="*/ 609067 h 886495"/>
                  <a:gd name="connsiteX16" fmla="*/ 713704 w 1111812"/>
                  <a:gd name="connsiteY16" fmla="*/ 641194 h 886495"/>
                  <a:gd name="connsiteX17" fmla="*/ 710401 w 1111812"/>
                  <a:gd name="connsiteY17" fmla="*/ 640022 h 886495"/>
                  <a:gd name="connsiteX18" fmla="*/ 513449 w 1111812"/>
                  <a:gd name="connsiteY18" fmla="*/ 450874 h 886495"/>
                  <a:gd name="connsiteX19" fmla="*/ 471041 w 1111812"/>
                  <a:gd name="connsiteY19" fmla="*/ 608969 h 886495"/>
                  <a:gd name="connsiteX20" fmla="*/ 472291 w 1111812"/>
                  <a:gd name="connsiteY20" fmla="*/ 744508 h 886495"/>
                  <a:gd name="connsiteX21" fmla="*/ 473363 w 1111812"/>
                  <a:gd name="connsiteY21" fmla="*/ 778099 h 886495"/>
                  <a:gd name="connsiteX22" fmla="*/ 329443 w 1111812"/>
                  <a:gd name="connsiteY22" fmla="*/ 880436 h 886495"/>
                  <a:gd name="connsiteX23" fmla="*/ 275697 w 1111812"/>
                  <a:gd name="connsiteY23" fmla="*/ 886393 h 886495"/>
                  <a:gd name="connsiteX24" fmla="*/ 292392 w 1111812"/>
                  <a:gd name="connsiteY24" fmla="*/ 9301 h 886495"/>
                  <a:gd name="connsiteX25" fmla="*/ 244538 w 1111812"/>
                  <a:gd name="connsiteY25" fmla="*/ 17112 h 886495"/>
                  <a:gd name="connsiteX26" fmla="*/ 47051 w 1111812"/>
                  <a:gd name="connsiteY26" fmla="*/ 123942 h 886495"/>
                  <a:gd name="connsiteX27" fmla="*/ 8928 w 1111812"/>
                  <a:gd name="connsiteY27" fmla="*/ 385937 h 886495"/>
                  <a:gd name="connsiteX28" fmla="*/ 40176 w 1111812"/>
                  <a:gd name="connsiteY28" fmla="*/ 794407 h 886495"/>
                  <a:gd name="connsiteX29" fmla="*/ 61067 w 1111812"/>
                  <a:gd name="connsiteY29" fmla="*/ 822628 h 886495"/>
                  <a:gd name="connsiteX30" fmla="*/ 326854 w 1111812"/>
                  <a:gd name="connsiteY30" fmla="*/ 870867 h 886495"/>
                  <a:gd name="connsiteX31" fmla="*/ 464256 w 1111812"/>
                  <a:gd name="connsiteY31" fmla="*/ 777904 h 886495"/>
                  <a:gd name="connsiteX32" fmla="*/ 463185 w 1111812"/>
                  <a:gd name="connsiteY32" fmla="*/ 744800 h 886495"/>
                  <a:gd name="connsiteX33" fmla="*/ 462024 w 1111812"/>
                  <a:gd name="connsiteY33" fmla="*/ 607309 h 886495"/>
                  <a:gd name="connsiteX34" fmla="*/ 506664 w 1111812"/>
                  <a:gd name="connsiteY34" fmla="*/ 440523 h 886495"/>
                  <a:gd name="connsiteX35" fmla="*/ 509789 w 1111812"/>
                  <a:gd name="connsiteY35" fmla="*/ 437398 h 886495"/>
                  <a:gd name="connsiteX36" fmla="*/ 513896 w 1111812"/>
                  <a:gd name="connsiteY36" fmla="*/ 438375 h 886495"/>
                  <a:gd name="connsiteX37" fmla="*/ 714508 w 1111812"/>
                  <a:gd name="connsiteY37" fmla="*/ 631136 h 886495"/>
                  <a:gd name="connsiteX38" fmla="*/ 1102251 w 1111812"/>
                  <a:gd name="connsiteY38" fmla="*/ 599497 h 886495"/>
                  <a:gd name="connsiteX39" fmla="*/ 1099930 w 1111812"/>
                  <a:gd name="connsiteY39" fmla="*/ 550672 h 886495"/>
                  <a:gd name="connsiteX40" fmla="*/ 779325 w 1111812"/>
                  <a:gd name="connsiteY40" fmla="*/ 466302 h 886495"/>
                  <a:gd name="connsiteX41" fmla="*/ 777093 w 1111812"/>
                  <a:gd name="connsiteY41" fmla="*/ 464838 h 886495"/>
                  <a:gd name="connsiteX42" fmla="*/ 726561 w 1111812"/>
                  <a:gd name="connsiteY42" fmla="*/ 405174 h 886495"/>
                  <a:gd name="connsiteX43" fmla="*/ 714776 w 1111812"/>
                  <a:gd name="connsiteY43" fmla="*/ 384472 h 886495"/>
                  <a:gd name="connsiteX44" fmla="*/ 581659 w 1111812"/>
                  <a:gd name="connsiteY44" fmla="*/ 149331 h 886495"/>
                  <a:gd name="connsiteX45" fmla="*/ 499343 w 1111812"/>
                  <a:gd name="connsiteY45" fmla="*/ 105779 h 886495"/>
                  <a:gd name="connsiteX46" fmla="*/ 383279 w 1111812"/>
                  <a:gd name="connsiteY46" fmla="*/ 43576 h 886495"/>
                  <a:gd name="connsiteX47" fmla="*/ 292392 w 1111812"/>
                  <a:gd name="connsiteY47" fmla="*/ 9301 h 88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11812" h="886495">
                    <a:moveTo>
                      <a:pt x="275697" y="886393"/>
                    </a:moveTo>
                    <a:cubicBezTo>
                      <a:pt x="204273" y="886393"/>
                      <a:pt x="102940" y="864910"/>
                      <a:pt x="56068" y="830732"/>
                    </a:cubicBezTo>
                    <a:cubicBezTo>
                      <a:pt x="40979" y="819698"/>
                      <a:pt x="32587" y="807882"/>
                      <a:pt x="31248" y="795578"/>
                    </a:cubicBezTo>
                    <a:cubicBezTo>
                      <a:pt x="25177" y="739722"/>
                      <a:pt x="0" y="423727"/>
                      <a:pt x="0" y="385937"/>
                    </a:cubicBezTo>
                    <a:cubicBezTo>
                      <a:pt x="0" y="359083"/>
                      <a:pt x="14106" y="135269"/>
                      <a:pt x="42229" y="115739"/>
                    </a:cubicBezTo>
                    <a:cubicBezTo>
                      <a:pt x="66692" y="98650"/>
                      <a:pt x="234271" y="11742"/>
                      <a:pt x="241324" y="8324"/>
                    </a:cubicBezTo>
                    <a:cubicBezTo>
                      <a:pt x="291580" y="-9038"/>
                      <a:pt x="346397" y="1098"/>
                      <a:pt x="388636" y="35568"/>
                    </a:cubicBezTo>
                    <a:cubicBezTo>
                      <a:pt x="406492" y="49239"/>
                      <a:pt x="458006" y="74628"/>
                      <a:pt x="503093" y="96893"/>
                    </a:cubicBezTo>
                    <a:cubicBezTo>
                      <a:pt x="559339" y="124723"/>
                      <a:pt x="584427" y="137613"/>
                      <a:pt x="588891" y="143765"/>
                    </a:cubicBezTo>
                    <a:lnTo>
                      <a:pt x="722811" y="380273"/>
                    </a:lnTo>
                    <a:cubicBezTo>
                      <a:pt x="726739" y="387792"/>
                      <a:pt x="730400" y="394334"/>
                      <a:pt x="733882" y="399803"/>
                    </a:cubicBezTo>
                    <a:lnTo>
                      <a:pt x="783075" y="457807"/>
                    </a:lnTo>
                    <a:lnTo>
                      <a:pt x="1105644" y="542665"/>
                    </a:lnTo>
                    <a:cubicBezTo>
                      <a:pt x="1107554" y="543182"/>
                      <a:pt x="1108938" y="545008"/>
                      <a:pt x="1109036" y="547157"/>
                    </a:cubicBezTo>
                    <a:lnTo>
                      <a:pt x="1111804" y="603891"/>
                    </a:lnTo>
                    <a:cubicBezTo>
                      <a:pt x="1111956" y="606557"/>
                      <a:pt x="1110125" y="608862"/>
                      <a:pt x="1107697" y="609067"/>
                    </a:cubicBezTo>
                    <a:lnTo>
                      <a:pt x="713704" y="641194"/>
                    </a:lnTo>
                    <a:cubicBezTo>
                      <a:pt x="712499" y="641321"/>
                      <a:pt x="711303" y="640891"/>
                      <a:pt x="710401" y="640022"/>
                    </a:cubicBezTo>
                    <a:lnTo>
                      <a:pt x="513449" y="450874"/>
                    </a:lnTo>
                    <a:cubicBezTo>
                      <a:pt x="505146" y="478899"/>
                      <a:pt x="474880" y="582213"/>
                      <a:pt x="471041" y="608969"/>
                    </a:cubicBezTo>
                    <a:cubicBezTo>
                      <a:pt x="467827" y="631819"/>
                      <a:pt x="471041" y="702323"/>
                      <a:pt x="472291" y="744508"/>
                    </a:cubicBezTo>
                    <a:cubicBezTo>
                      <a:pt x="472827" y="760327"/>
                      <a:pt x="473363" y="772826"/>
                      <a:pt x="473363" y="778099"/>
                    </a:cubicBezTo>
                    <a:cubicBezTo>
                      <a:pt x="473363" y="802121"/>
                      <a:pt x="398903" y="859149"/>
                      <a:pt x="329443" y="880436"/>
                    </a:cubicBezTo>
                    <a:cubicBezTo>
                      <a:pt x="311846" y="884987"/>
                      <a:pt x="293776" y="886988"/>
                      <a:pt x="275697" y="886393"/>
                    </a:cubicBezTo>
                    <a:close/>
                    <a:moveTo>
                      <a:pt x="292392" y="9301"/>
                    </a:moveTo>
                    <a:cubicBezTo>
                      <a:pt x="276188" y="9457"/>
                      <a:pt x="260082" y="12084"/>
                      <a:pt x="244538" y="17112"/>
                    </a:cubicBezTo>
                    <a:cubicBezTo>
                      <a:pt x="243467" y="17698"/>
                      <a:pt x="71067" y="107244"/>
                      <a:pt x="47051" y="123942"/>
                    </a:cubicBezTo>
                    <a:cubicBezTo>
                      <a:pt x="26070" y="138589"/>
                      <a:pt x="8928" y="339748"/>
                      <a:pt x="8928" y="385937"/>
                    </a:cubicBezTo>
                    <a:cubicBezTo>
                      <a:pt x="8928" y="420407"/>
                      <a:pt x="33123" y="730446"/>
                      <a:pt x="40176" y="794407"/>
                    </a:cubicBezTo>
                    <a:cubicBezTo>
                      <a:pt x="41158" y="803683"/>
                      <a:pt x="48211" y="813155"/>
                      <a:pt x="61067" y="822628"/>
                    </a:cubicBezTo>
                    <a:cubicBezTo>
                      <a:pt x="119189" y="865008"/>
                      <a:pt x="271411" y="887955"/>
                      <a:pt x="326854" y="870867"/>
                    </a:cubicBezTo>
                    <a:cubicBezTo>
                      <a:pt x="397832" y="849091"/>
                      <a:pt x="464256" y="793723"/>
                      <a:pt x="464256" y="777904"/>
                    </a:cubicBezTo>
                    <a:cubicBezTo>
                      <a:pt x="464256" y="772826"/>
                      <a:pt x="463720" y="760424"/>
                      <a:pt x="463185" y="744800"/>
                    </a:cubicBezTo>
                    <a:cubicBezTo>
                      <a:pt x="461399" y="699491"/>
                      <a:pt x="458721" y="631038"/>
                      <a:pt x="462024" y="607309"/>
                    </a:cubicBezTo>
                    <a:cubicBezTo>
                      <a:pt x="466488" y="575573"/>
                      <a:pt x="505236" y="446089"/>
                      <a:pt x="506664" y="440523"/>
                    </a:cubicBezTo>
                    <a:cubicBezTo>
                      <a:pt x="507146" y="438961"/>
                      <a:pt x="508325" y="437779"/>
                      <a:pt x="509789" y="437398"/>
                    </a:cubicBezTo>
                    <a:cubicBezTo>
                      <a:pt x="511217" y="436920"/>
                      <a:pt x="512780" y="437291"/>
                      <a:pt x="513896" y="438375"/>
                    </a:cubicBezTo>
                    <a:lnTo>
                      <a:pt x="714508" y="631136"/>
                    </a:lnTo>
                    <a:lnTo>
                      <a:pt x="1102251" y="599497"/>
                    </a:lnTo>
                    <a:lnTo>
                      <a:pt x="1099930" y="550672"/>
                    </a:lnTo>
                    <a:lnTo>
                      <a:pt x="779325" y="466302"/>
                    </a:lnTo>
                    <a:cubicBezTo>
                      <a:pt x="778468" y="466049"/>
                      <a:pt x="777700" y="465541"/>
                      <a:pt x="777093" y="464838"/>
                    </a:cubicBezTo>
                    <a:lnTo>
                      <a:pt x="726561" y="405174"/>
                    </a:lnTo>
                    <a:cubicBezTo>
                      <a:pt x="722543" y="398924"/>
                      <a:pt x="718704" y="392088"/>
                      <a:pt x="714776" y="384472"/>
                    </a:cubicBezTo>
                    <a:lnTo>
                      <a:pt x="581659" y="149331"/>
                    </a:lnTo>
                    <a:cubicBezTo>
                      <a:pt x="577909" y="144741"/>
                      <a:pt x="536216" y="124039"/>
                      <a:pt x="499343" y="105779"/>
                    </a:cubicBezTo>
                    <a:cubicBezTo>
                      <a:pt x="453989" y="83319"/>
                      <a:pt x="402474" y="57833"/>
                      <a:pt x="383279" y="43576"/>
                    </a:cubicBezTo>
                    <a:cubicBezTo>
                      <a:pt x="357031" y="21995"/>
                      <a:pt x="325229" y="10004"/>
                      <a:pt x="292392" y="9301"/>
                    </a:cubicBezTo>
                    <a:close/>
                  </a:path>
                </a:pathLst>
              </a:custGeom>
              <a:solidFill>
                <a:srgbClr val="263238"/>
              </a:solidFill>
              <a:ln w="8915"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FC37B412-320F-55D8-9D09-F8D9AEDC2ADE}"/>
                  </a:ext>
                </a:extLst>
              </p:cNvPr>
              <p:cNvSpPr/>
              <p:nvPr/>
            </p:nvSpPr>
            <p:spPr>
              <a:xfrm>
                <a:off x="6818079" y="4215737"/>
                <a:ext cx="82888" cy="18874"/>
              </a:xfrm>
              <a:custGeom>
                <a:avLst/>
                <a:gdLst>
                  <a:gd name="connsiteX0" fmla="*/ 77978 w 82888"/>
                  <a:gd name="connsiteY0" fmla="*/ 18874 h 18874"/>
                  <a:gd name="connsiteX1" fmla="*/ 77443 w 82888"/>
                  <a:gd name="connsiteY1" fmla="*/ 18874 h 18874"/>
                  <a:gd name="connsiteX2" fmla="*/ 3965 w 82888"/>
                  <a:gd name="connsiteY2" fmla="*/ 9695 h 18874"/>
                  <a:gd name="connsiteX3" fmla="*/ 19 w 82888"/>
                  <a:gd name="connsiteY3" fmla="*/ 4481 h 18874"/>
                  <a:gd name="connsiteX4" fmla="*/ 37 w 82888"/>
                  <a:gd name="connsiteY4" fmla="*/ 4324 h 18874"/>
                  <a:gd name="connsiteX5" fmla="*/ 4947 w 82888"/>
                  <a:gd name="connsiteY5" fmla="*/ 28 h 18874"/>
                  <a:gd name="connsiteX6" fmla="*/ 78425 w 82888"/>
                  <a:gd name="connsiteY6" fmla="*/ 9109 h 18874"/>
                  <a:gd name="connsiteX7" fmla="*/ 82889 w 82888"/>
                  <a:gd name="connsiteY7" fmla="*/ 13992 h 18874"/>
                  <a:gd name="connsiteX8" fmla="*/ 78425 w 82888"/>
                  <a:gd name="connsiteY8" fmla="*/ 18874 h 1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88" h="18874">
                    <a:moveTo>
                      <a:pt x="77978" y="18874"/>
                    </a:moveTo>
                    <a:lnTo>
                      <a:pt x="77443" y="18874"/>
                    </a:lnTo>
                    <a:lnTo>
                      <a:pt x="3965" y="9695"/>
                    </a:lnTo>
                    <a:cubicBezTo>
                      <a:pt x="1563" y="9451"/>
                      <a:pt x="-204" y="7117"/>
                      <a:pt x="19" y="4481"/>
                    </a:cubicBezTo>
                    <a:cubicBezTo>
                      <a:pt x="28" y="4432"/>
                      <a:pt x="28" y="4373"/>
                      <a:pt x="37" y="4324"/>
                    </a:cubicBezTo>
                    <a:cubicBezTo>
                      <a:pt x="314" y="1659"/>
                      <a:pt x="2510" y="-255"/>
                      <a:pt x="4947" y="28"/>
                    </a:cubicBezTo>
                    <a:lnTo>
                      <a:pt x="78425" y="9109"/>
                    </a:lnTo>
                    <a:cubicBezTo>
                      <a:pt x="80889" y="9109"/>
                      <a:pt x="82889" y="11297"/>
                      <a:pt x="82889" y="13992"/>
                    </a:cubicBezTo>
                    <a:cubicBezTo>
                      <a:pt x="82889" y="16687"/>
                      <a:pt x="80889" y="18874"/>
                      <a:pt x="78425" y="18874"/>
                    </a:cubicBezTo>
                    <a:close/>
                  </a:path>
                </a:pathLst>
              </a:custGeom>
              <a:solidFill>
                <a:srgbClr val="263238"/>
              </a:solidFill>
              <a:ln w="8915"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277C1CF7-7B22-2CA9-CF7D-6A1D2AFC98E5}"/>
                  </a:ext>
                </a:extLst>
              </p:cNvPr>
              <p:cNvSpPr/>
              <p:nvPr/>
            </p:nvSpPr>
            <p:spPr>
              <a:xfrm>
                <a:off x="6779951" y="4156487"/>
                <a:ext cx="120518" cy="78124"/>
              </a:xfrm>
              <a:custGeom>
                <a:avLst/>
                <a:gdLst>
                  <a:gd name="connsiteX0" fmla="*/ 116107 w 120518"/>
                  <a:gd name="connsiteY0" fmla="*/ 78124 h 78124"/>
                  <a:gd name="connsiteX1" fmla="*/ 113875 w 120518"/>
                  <a:gd name="connsiteY1" fmla="*/ 77538 h 78124"/>
                  <a:gd name="connsiteX2" fmla="*/ 2275 w 120518"/>
                  <a:gd name="connsiteY2" fmla="*/ 9183 h 78124"/>
                  <a:gd name="connsiteX3" fmla="*/ 579 w 120518"/>
                  <a:gd name="connsiteY3" fmla="*/ 2446 h 78124"/>
                  <a:gd name="connsiteX4" fmla="*/ 6650 w 120518"/>
                  <a:gd name="connsiteY4" fmla="*/ 590 h 78124"/>
                  <a:gd name="connsiteX5" fmla="*/ 118250 w 120518"/>
                  <a:gd name="connsiteY5" fmla="*/ 68945 h 78124"/>
                  <a:gd name="connsiteX6" fmla="*/ 119946 w 120518"/>
                  <a:gd name="connsiteY6" fmla="*/ 75585 h 78124"/>
                  <a:gd name="connsiteX7" fmla="*/ 116107 w 120518"/>
                  <a:gd name="connsiteY7" fmla="*/ 78124 h 78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18" h="78124">
                    <a:moveTo>
                      <a:pt x="116107" y="78124"/>
                    </a:moveTo>
                    <a:cubicBezTo>
                      <a:pt x="115330" y="78115"/>
                      <a:pt x="114571" y="77919"/>
                      <a:pt x="113875" y="77538"/>
                    </a:cubicBezTo>
                    <a:lnTo>
                      <a:pt x="2275" y="9183"/>
                    </a:lnTo>
                    <a:cubicBezTo>
                      <a:pt x="123" y="7826"/>
                      <a:pt x="-636" y="4818"/>
                      <a:pt x="579" y="2446"/>
                    </a:cubicBezTo>
                    <a:cubicBezTo>
                      <a:pt x="1820" y="151"/>
                      <a:pt x="4498" y="-669"/>
                      <a:pt x="6650" y="590"/>
                    </a:cubicBezTo>
                    <a:lnTo>
                      <a:pt x="118250" y="68945"/>
                    </a:lnTo>
                    <a:cubicBezTo>
                      <a:pt x="120392" y="70273"/>
                      <a:pt x="121151" y="73242"/>
                      <a:pt x="119946" y="75585"/>
                    </a:cubicBezTo>
                    <a:cubicBezTo>
                      <a:pt x="119187" y="77138"/>
                      <a:pt x="117714" y="78115"/>
                      <a:pt x="116107" y="78124"/>
                    </a:cubicBezTo>
                    <a:close/>
                  </a:path>
                </a:pathLst>
              </a:custGeom>
              <a:solidFill>
                <a:srgbClr val="263238"/>
              </a:solidFill>
              <a:ln w="8915"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614F04A0-D767-F216-C481-1778F9F36502}"/>
                  </a:ext>
                </a:extLst>
              </p:cNvPr>
              <p:cNvSpPr/>
              <p:nvPr/>
            </p:nvSpPr>
            <p:spPr>
              <a:xfrm>
                <a:off x="6582685" y="3756443"/>
                <a:ext cx="250966" cy="102704"/>
              </a:xfrm>
              <a:custGeom>
                <a:avLst/>
                <a:gdLst>
                  <a:gd name="connsiteX0" fmla="*/ 22499 w 250966"/>
                  <a:gd name="connsiteY0" fmla="*/ 41868 h 102704"/>
                  <a:gd name="connsiteX1" fmla="*/ 61782 w 250966"/>
                  <a:gd name="connsiteY1" fmla="*/ 563 h 102704"/>
                  <a:gd name="connsiteX2" fmla="*/ 177221 w 250966"/>
                  <a:gd name="connsiteY2" fmla="*/ 19409 h 102704"/>
                  <a:gd name="connsiteX3" fmla="*/ 250966 w 250966"/>
                  <a:gd name="connsiteY3" fmla="*/ 102705 h 102704"/>
                  <a:gd name="connsiteX4" fmla="*/ 135438 w 250966"/>
                  <a:gd name="connsiteY4" fmla="*/ 78487 h 102704"/>
                  <a:gd name="connsiteX5" fmla="*/ 0 w 250966"/>
                  <a:gd name="connsiteY5" fmla="*/ 69406 h 10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966" h="102704">
                    <a:moveTo>
                      <a:pt x="22499" y="41868"/>
                    </a:moveTo>
                    <a:cubicBezTo>
                      <a:pt x="22499" y="41868"/>
                      <a:pt x="46961" y="3297"/>
                      <a:pt x="61782" y="563"/>
                    </a:cubicBezTo>
                    <a:cubicBezTo>
                      <a:pt x="101038" y="-2035"/>
                      <a:pt x="140366" y="4381"/>
                      <a:pt x="177221" y="19409"/>
                    </a:cubicBezTo>
                    <a:cubicBezTo>
                      <a:pt x="216593" y="38158"/>
                      <a:pt x="250966" y="102705"/>
                      <a:pt x="250966" y="102705"/>
                    </a:cubicBezTo>
                    <a:cubicBezTo>
                      <a:pt x="250966" y="102705"/>
                      <a:pt x="209183" y="81221"/>
                      <a:pt x="135438" y="78487"/>
                    </a:cubicBezTo>
                    <a:cubicBezTo>
                      <a:pt x="61693" y="75753"/>
                      <a:pt x="0" y="69406"/>
                      <a:pt x="0" y="69406"/>
                    </a:cubicBezTo>
                    <a:close/>
                  </a:path>
                </a:pathLst>
              </a:custGeom>
              <a:solidFill>
                <a:srgbClr val="FFFFFF"/>
              </a:solidFill>
              <a:ln w="8915"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8718F45B-AE13-6803-31AB-33ECA6028A37}"/>
                  </a:ext>
                </a:extLst>
              </p:cNvPr>
              <p:cNvSpPr/>
              <p:nvPr/>
            </p:nvSpPr>
            <p:spPr>
              <a:xfrm>
                <a:off x="6578427" y="3752089"/>
                <a:ext cx="259860" cy="112043"/>
              </a:xfrm>
              <a:custGeom>
                <a:avLst/>
                <a:gdLst>
                  <a:gd name="connsiteX0" fmla="*/ 255403 w 259860"/>
                  <a:gd name="connsiteY0" fmla="*/ 111941 h 112043"/>
                  <a:gd name="connsiteX1" fmla="*/ 253528 w 259860"/>
                  <a:gd name="connsiteY1" fmla="*/ 111941 h 112043"/>
                  <a:gd name="connsiteX2" fmla="*/ 139785 w 259860"/>
                  <a:gd name="connsiteY2" fmla="*/ 88212 h 112043"/>
                  <a:gd name="connsiteX3" fmla="*/ 4080 w 259860"/>
                  <a:gd name="connsiteY3" fmla="*/ 79131 h 112043"/>
                  <a:gd name="connsiteX4" fmla="*/ 330 w 259860"/>
                  <a:gd name="connsiteY4" fmla="*/ 76006 h 112043"/>
                  <a:gd name="connsiteX5" fmla="*/ 1133 w 259860"/>
                  <a:gd name="connsiteY5" fmla="*/ 71026 h 112043"/>
                  <a:gd name="connsiteX6" fmla="*/ 23453 w 259860"/>
                  <a:gd name="connsiteY6" fmla="*/ 43684 h 112043"/>
                  <a:gd name="connsiteX7" fmla="*/ 65415 w 259860"/>
                  <a:gd name="connsiteY7" fmla="*/ 620 h 112043"/>
                  <a:gd name="connsiteX8" fmla="*/ 183443 w 259860"/>
                  <a:gd name="connsiteY8" fmla="*/ 20150 h 112043"/>
                  <a:gd name="connsiteX9" fmla="*/ 259242 w 259860"/>
                  <a:gd name="connsiteY9" fmla="*/ 105496 h 112043"/>
                  <a:gd name="connsiteX10" fmla="*/ 258706 w 259860"/>
                  <a:gd name="connsiteY10" fmla="*/ 111258 h 112043"/>
                  <a:gd name="connsiteX11" fmla="*/ 255403 w 259860"/>
                  <a:gd name="connsiteY11" fmla="*/ 111941 h 112043"/>
                  <a:gd name="connsiteX12" fmla="*/ 13722 w 259860"/>
                  <a:gd name="connsiteY12" fmla="*/ 69756 h 112043"/>
                  <a:gd name="connsiteX13" fmla="*/ 140053 w 259860"/>
                  <a:gd name="connsiteY13" fmla="*/ 77959 h 112043"/>
                  <a:gd name="connsiteX14" fmla="*/ 244243 w 259860"/>
                  <a:gd name="connsiteY14" fmla="*/ 97489 h 112043"/>
                  <a:gd name="connsiteX15" fmla="*/ 179872 w 259860"/>
                  <a:gd name="connsiteY15" fmla="*/ 28646 h 112043"/>
                  <a:gd name="connsiteX16" fmla="*/ 66933 w 259860"/>
                  <a:gd name="connsiteY16" fmla="*/ 10092 h 112043"/>
                  <a:gd name="connsiteX17" fmla="*/ 30596 w 259860"/>
                  <a:gd name="connsiteY17" fmla="*/ 49152 h 112043"/>
                  <a:gd name="connsiteX18" fmla="*/ 30596 w 259860"/>
                  <a:gd name="connsiteY18" fmla="*/ 49152 h 112043"/>
                  <a:gd name="connsiteX19" fmla="*/ 26757 w 259860"/>
                  <a:gd name="connsiteY19" fmla="*/ 46223 h 112043"/>
                  <a:gd name="connsiteX20" fmla="*/ 26757 w 259860"/>
                  <a:gd name="connsiteY20" fmla="*/ 46223 h 11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9860" h="112043">
                    <a:moveTo>
                      <a:pt x="255403" y="111941"/>
                    </a:moveTo>
                    <a:cubicBezTo>
                      <a:pt x="254787" y="112078"/>
                      <a:pt x="254144" y="112078"/>
                      <a:pt x="253528" y="111941"/>
                    </a:cubicBezTo>
                    <a:cubicBezTo>
                      <a:pt x="253081" y="111941"/>
                      <a:pt x="211566" y="90849"/>
                      <a:pt x="139785" y="88212"/>
                    </a:cubicBezTo>
                    <a:cubicBezTo>
                      <a:pt x="68004" y="85576"/>
                      <a:pt x="4704" y="79131"/>
                      <a:pt x="4080" y="79131"/>
                    </a:cubicBezTo>
                    <a:cubicBezTo>
                      <a:pt x="2392" y="78955"/>
                      <a:pt x="937" y="77744"/>
                      <a:pt x="330" y="76006"/>
                    </a:cubicBezTo>
                    <a:cubicBezTo>
                      <a:pt x="-313" y="74317"/>
                      <a:pt x="-1" y="72373"/>
                      <a:pt x="1133" y="71026"/>
                    </a:cubicBezTo>
                    <a:lnTo>
                      <a:pt x="23453" y="43684"/>
                    </a:lnTo>
                    <a:cubicBezTo>
                      <a:pt x="26667" y="38509"/>
                      <a:pt x="49612" y="3452"/>
                      <a:pt x="65415" y="620"/>
                    </a:cubicBezTo>
                    <a:cubicBezTo>
                      <a:pt x="105582" y="-2173"/>
                      <a:pt x="145829" y="4487"/>
                      <a:pt x="183443" y="20150"/>
                    </a:cubicBezTo>
                    <a:cubicBezTo>
                      <a:pt x="223619" y="39680"/>
                      <a:pt x="257813" y="102762"/>
                      <a:pt x="259242" y="105496"/>
                    </a:cubicBezTo>
                    <a:cubicBezTo>
                      <a:pt x="260233" y="107342"/>
                      <a:pt x="260018" y="109676"/>
                      <a:pt x="258706" y="111258"/>
                    </a:cubicBezTo>
                    <a:cubicBezTo>
                      <a:pt x="257724" y="111931"/>
                      <a:pt x="256546" y="112176"/>
                      <a:pt x="255403" y="111941"/>
                    </a:cubicBezTo>
                    <a:close/>
                    <a:moveTo>
                      <a:pt x="13722" y="69756"/>
                    </a:moveTo>
                    <a:cubicBezTo>
                      <a:pt x="33363" y="71612"/>
                      <a:pt x="83360" y="75908"/>
                      <a:pt x="140053" y="77959"/>
                    </a:cubicBezTo>
                    <a:cubicBezTo>
                      <a:pt x="175470" y="78818"/>
                      <a:pt x="210584" y="85400"/>
                      <a:pt x="244243" y="97489"/>
                    </a:cubicBezTo>
                    <a:cubicBezTo>
                      <a:pt x="232279" y="77959"/>
                      <a:pt x="207102" y="41633"/>
                      <a:pt x="179872" y="28646"/>
                    </a:cubicBezTo>
                    <a:cubicBezTo>
                      <a:pt x="143830" y="13891"/>
                      <a:pt x="105350" y="7573"/>
                      <a:pt x="66933" y="10092"/>
                    </a:cubicBezTo>
                    <a:cubicBezTo>
                      <a:pt x="57558" y="11850"/>
                      <a:pt x="39702" y="35091"/>
                      <a:pt x="30596" y="49152"/>
                    </a:cubicBezTo>
                    <a:lnTo>
                      <a:pt x="30596" y="49152"/>
                    </a:lnTo>
                    <a:close/>
                    <a:moveTo>
                      <a:pt x="26757" y="46223"/>
                    </a:moveTo>
                    <a:lnTo>
                      <a:pt x="26757" y="46223"/>
                    </a:lnTo>
                    <a:close/>
                  </a:path>
                </a:pathLst>
              </a:custGeom>
              <a:solidFill>
                <a:srgbClr val="263238"/>
              </a:solidFill>
              <a:ln w="8915"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B6A541B5-9CA4-EA43-73E3-482780782E31}"/>
                  </a:ext>
                </a:extLst>
              </p:cNvPr>
              <p:cNvSpPr/>
              <p:nvPr/>
            </p:nvSpPr>
            <p:spPr>
              <a:xfrm>
                <a:off x="7086027" y="4821175"/>
                <a:ext cx="68783" cy="808367"/>
              </a:xfrm>
              <a:custGeom>
                <a:avLst/>
                <a:gdLst>
                  <a:gd name="connsiteX0" fmla="*/ 50819 w 68783"/>
                  <a:gd name="connsiteY0" fmla="*/ 808367 h 808367"/>
                  <a:gd name="connsiteX1" fmla="*/ 32963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801 w 68783"/>
                  <a:gd name="connsiteY6"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83" h="808367">
                    <a:moveTo>
                      <a:pt x="50819" y="808367"/>
                    </a:moveTo>
                    <a:cubicBezTo>
                      <a:pt x="41266" y="808377"/>
                      <a:pt x="33392" y="800155"/>
                      <a:pt x="32963" y="789716"/>
                    </a:cubicBezTo>
                    <a:lnTo>
                      <a:pt x="19" y="20429"/>
                    </a:lnTo>
                    <a:cubicBezTo>
                      <a:pt x="-428" y="9639"/>
                      <a:pt x="7206" y="509"/>
                      <a:pt x="17071" y="20"/>
                    </a:cubicBezTo>
                    <a:cubicBezTo>
                      <a:pt x="26937" y="-468"/>
                      <a:pt x="35284" y="7881"/>
                      <a:pt x="35731" y="18672"/>
                    </a:cubicBezTo>
                    <a:lnTo>
                      <a:pt x="68764" y="787861"/>
                    </a:lnTo>
                    <a:cubicBezTo>
                      <a:pt x="69219" y="798612"/>
                      <a:pt x="61631" y="807742"/>
                      <a:pt x="51801" y="808270"/>
                    </a:cubicBezTo>
                    <a:close/>
                  </a:path>
                </a:pathLst>
              </a:custGeom>
              <a:solidFill>
                <a:srgbClr val="263238"/>
              </a:solidFill>
              <a:ln w="8915"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D1A54B2F-74BB-AE49-BD64-705FF9C8BFAA}"/>
                  </a:ext>
                </a:extLst>
              </p:cNvPr>
              <p:cNvSpPr/>
              <p:nvPr/>
            </p:nvSpPr>
            <p:spPr>
              <a:xfrm>
                <a:off x="6788903" y="4821175"/>
                <a:ext cx="68783" cy="808367"/>
              </a:xfrm>
              <a:custGeom>
                <a:avLst/>
                <a:gdLst>
                  <a:gd name="connsiteX0" fmla="*/ 50819 w 68783"/>
                  <a:gd name="connsiteY0" fmla="*/ 808367 h 808367"/>
                  <a:gd name="connsiteX1" fmla="*/ 32963 w 68783"/>
                  <a:gd name="connsiteY1" fmla="*/ 789716 h 808367"/>
                  <a:gd name="connsiteX2" fmla="*/ 19 w 68783"/>
                  <a:gd name="connsiteY2" fmla="*/ 20429 h 808367"/>
                  <a:gd name="connsiteX3" fmla="*/ 17071 w 68783"/>
                  <a:gd name="connsiteY3" fmla="*/ 20 h 808367"/>
                  <a:gd name="connsiteX4" fmla="*/ 35731 w 68783"/>
                  <a:gd name="connsiteY4" fmla="*/ 18672 h 808367"/>
                  <a:gd name="connsiteX5" fmla="*/ 68764 w 68783"/>
                  <a:gd name="connsiteY5" fmla="*/ 787861 h 808367"/>
                  <a:gd name="connsiteX6" fmla="*/ 51747 w 68783"/>
                  <a:gd name="connsiteY6" fmla="*/ 808270 h 808367"/>
                  <a:gd name="connsiteX7" fmla="*/ 51712 w 68783"/>
                  <a:gd name="connsiteY7" fmla="*/ 808270 h 80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83" h="808367">
                    <a:moveTo>
                      <a:pt x="50819" y="808367"/>
                    </a:moveTo>
                    <a:cubicBezTo>
                      <a:pt x="41266" y="808377"/>
                      <a:pt x="33391" y="800155"/>
                      <a:pt x="32963" y="789716"/>
                    </a:cubicBezTo>
                    <a:lnTo>
                      <a:pt x="19" y="20429"/>
                    </a:lnTo>
                    <a:cubicBezTo>
                      <a:pt x="-428" y="9639"/>
                      <a:pt x="7206" y="509"/>
                      <a:pt x="17071" y="20"/>
                    </a:cubicBezTo>
                    <a:cubicBezTo>
                      <a:pt x="26937" y="-468"/>
                      <a:pt x="35284" y="7881"/>
                      <a:pt x="35731" y="18672"/>
                    </a:cubicBezTo>
                    <a:lnTo>
                      <a:pt x="68764" y="787861"/>
                    </a:lnTo>
                    <a:cubicBezTo>
                      <a:pt x="69219" y="798632"/>
                      <a:pt x="61595" y="807772"/>
                      <a:pt x="51747" y="808270"/>
                    </a:cubicBezTo>
                    <a:cubicBezTo>
                      <a:pt x="51739" y="808270"/>
                      <a:pt x="51721" y="808270"/>
                      <a:pt x="51712" y="808270"/>
                    </a:cubicBezTo>
                    <a:close/>
                  </a:path>
                </a:pathLst>
              </a:custGeom>
              <a:solidFill>
                <a:srgbClr val="263238"/>
              </a:solidFill>
              <a:ln w="8915"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F294A713-E064-71F0-04DF-04E02640DF0A}"/>
                  </a:ext>
                </a:extLst>
              </p:cNvPr>
              <p:cNvSpPr/>
              <p:nvPr/>
            </p:nvSpPr>
            <p:spPr>
              <a:xfrm>
                <a:off x="6245474" y="4049174"/>
                <a:ext cx="589248" cy="585704"/>
              </a:xfrm>
              <a:custGeom>
                <a:avLst/>
                <a:gdLst>
                  <a:gd name="connsiteX0" fmla="*/ 549072 w 589248"/>
                  <a:gd name="connsiteY0" fmla="*/ 0 h 585704"/>
                  <a:gd name="connsiteX1" fmla="*/ 589248 w 589248"/>
                  <a:gd name="connsiteY1" fmla="*/ 0 h 585704"/>
                  <a:gd name="connsiteX2" fmla="*/ 589248 w 589248"/>
                  <a:gd name="connsiteY2" fmla="*/ 585705 h 585704"/>
                  <a:gd name="connsiteX3" fmla="*/ 549072 w 589248"/>
                  <a:gd name="connsiteY3" fmla="*/ 585705 h 585704"/>
                  <a:gd name="connsiteX4" fmla="*/ 40176 w 589248"/>
                  <a:gd name="connsiteY4" fmla="*/ 585705 h 585704"/>
                  <a:gd name="connsiteX5" fmla="*/ 0 w 589248"/>
                  <a:gd name="connsiteY5" fmla="*/ 585705 h 585704"/>
                  <a:gd name="connsiteX6" fmla="*/ 0 w 589248"/>
                  <a:gd name="connsiteY6" fmla="*/ 0 h 585704"/>
                  <a:gd name="connsiteX7" fmla="*/ 40176 w 589248"/>
                  <a:gd name="connsiteY7" fmla="*/ 0 h 5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48" h="585704">
                    <a:moveTo>
                      <a:pt x="549072" y="0"/>
                    </a:moveTo>
                    <a:cubicBezTo>
                      <a:pt x="571261" y="0"/>
                      <a:pt x="589248" y="0"/>
                      <a:pt x="589248" y="0"/>
                    </a:cubicBezTo>
                    <a:lnTo>
                      <a:pt x="589248" y="585705"/>
                    </a:lnTo>
                    <a:cubicBezTo>
                      <a:pt x="589248" y="585705"/>
                      <a:pt x="571261" y="585705"/>
                      <a:pt x="549072" y="585705"/>
                    </a:cubicBezTo>
                    <a:lnTo>
                      <a:pt x="40176" y="585705"/>
                    </a:lnTo>
                    <a:cubicBezTo>
                      <a:pt x="17988" y="585705"/>
                      <a:pt x="0" y="585705"/>
                      <a:pt x="0" y="585705"/>
                    </a:cubicBezTo>
                    <a:lnTo>
                      <a:pt x="0" y="0"/>
                    </a:lnTo>
                    <a:cubicBezTo>
                      <a:pt x="0" y="0"/>
                      <a:pt x="17988" y="0"/>
                      <a:pt x="40176" y="0"/>
                    </a:cubicBezTo>
                    <a:close/>
                  </a:path>
                </a:pathLst>
              </a:custGeom>
              <a:solidFill>
                <a:srgbClr val="C4C4C4"/>
              </a:solidFill>
              <a:ln w="8915"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101FCF7B-A23D-0B17-79D7-EA035715C608}"/>
                  </a:ext>
                </a:extLst>
              </p:cNvPr>
              <p:cNvSpPr/>
              <p:nvPr/>
            </p:nvSpPr>
            <p:spPr>
              <a:xfrm>
                <a:off x="6241010" y="4044390"/>
                <a:ext cx="598176" cy="595665"/>
              </a:xfrm>
              <a:custGeom>
                <a:avLst/>
                <a:gdLst>
                  <a:gd name="connsiteX0" fmla="*/ 553536 w 598176"/>
                  <a:gd name="connsiteY0" fmla="*/ 595665 h 595665"/>
                  <a:gd name="connsiteX1" fmla="*/ 44640 w 598176"/>
                  <a:gd name="connsiteY1" fmla="*/ 595665 h 595665"/>
                  <a:gd name="connsiteX2" fmla="*/ 0 w 598176"/>
                  <a:gd name="connsiteY2" fmla="*/ 546840 h 595665"/>
                  <a:gd name="connsiteX3" fmla="*/ 0 w 598176"/>
                  <a:gd name="connsiteY3" fmla="*/ 48825 h 595665"/>
                  <a:gd name="connsiteX4" fmla="*/ 44640 w 598176"/>
                  <a:gd name="connsiteY4" fmla="*/ 0 h 595665"/>
                  <a:gd name="connsiteX5" fmla="*/ 553536 w 598176"/>
                  <a:gd name="connsiteY5" fmla="*/ 0 h 595665"/>
                  <a:gd name="connsiteX6" fmla="*/ 598176 w 598176"/>
                  <a:gd name="connsiteY6" fmla="*/ 48825 h 595665"/>
                  <a:gd name="connsiteX7" fmla="*/ 598176 w 598176"/>
                  <a:gd name="connsiteY7" fmla="*/ 546840 h 595665"/>
                  <a:gd name="connsiteX8" fmla="*/ 553536 w 598176"/>
                  <a:gd name="connsiteY8" fmla="*/ 595665 h 595665"/>
                  <a:gd name="connsiteX9" fmla="*/ 44640 w 598176"/>
                  <a:gd name="connsiteY9" fmla="*/ 9765 h 595665"/>
                  <a:gd name="connsiteX10" fmla="*/ 8928 w 598176"/>
                  <a:gd name="connsiteY10" fmla="*/ 48825 h 595665"/>
                  <a:gd name="connsiteX11" fmla="*/ 8928 w 598176"/>
                  <a:gd name="connsiteY11" fmla="*/ 546840 h 595665"/>
                  <a:gd name="connsiteX12" fmla="*/ 44640 w 598176"/>
                  <a:gd name="connsiteY12" fmla="*/ 585900 h 595665"/>
                  <a:gd name="connsiteX13" fmla="*/ 553536 w 598176"/>
                  <a:gd name="connsiteY13" fmla="*/ 585900 h 595665"/>
                  <a:gd name="connsiteX14" fmla="*/ 589248 w 598176"/>
                  <a:gd name="connsiteY14" fmla="*/ 546840 h 595665"/>
                  <a:gd name="connsiteX15" fmla="*/ 589248 w 598176"/>
                  <a:gd name="connsiteY15" fmla="*/ 48825 h 595665"/>
                  <a:gd name="connsiteX16" fmla="*/ 553536 w 598176"/>
                  <a:gd name="connsiteY16" fmla="*/ 9765 h 59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8176" h="595665">
                    <a:moveTo>
                      <a:pt x="553536" y="595665"/>
                    </a:moveTo>
                    <a:lnTo>
                      <a:pt x="44640" y="595665"/>
                    </a:lnTo>
                    <a:cubicBezTo>
                      <a:pt x="19990" y="595665"/>
                      <a:pt x="0" y="573801"/>
                      <a:pt x="0" y="546840"/>
                    </a:cubicBezTo>
                    <a:lnTo>
                      <a:pt x="0" y="48825"/>
                    </a:lnTo>
                    <a:cubicBezTo>
                      <a:pt x="0" y="21864"/>
                      <a:pt x="19990" y="0"/>
                      <a:pt x="44640" y="0"/>
                    </a:cubicBezTo>
                    <a:lnTo>
                      <a:pt x="553536" y="0"/>
                    </a:lnTo>
                    <a:cubicBezTo>
                      <a:pt x="578186" y="0"/>
                      <a:pt x="598176" y="21864"/>
                      <a:pt x="598176" y="48825"/>
                    </a:cubicBezTo>
                    <a:lnTo>
                      <a:pt x="598176" y="546840"/>
                    </a:lnTo>
                    <a:cubicBezTo>
                      <a:pt x="598176" y="573801"/>
                      <a:pt x="578186" y="595665"/>
                      <a:pt x="553536" y="595665"/>
                    </a:cubicBezTo>
                    <a:close/>
                    <a:moveTo>
                      <a:pt x="44640" y="9765"/>
                    </a:moveTo>
                    <a:cubicBezTo>
                      <a:pt x="24918" y="9765"/>
                      <a:pt x="8928" y="27254"/>
                      <a:pt x="8928" y="48825"/>
                    </a:cubicBezTo>
                    <a:lnTo>
                      <a:pt x="8928" y="546840"/>
                    </a:lnTo>
                    <a:cubicBezTo>
                      <a:pt x="8928" y="568411"/>
                      <a:pt x="24918" y="585900"/>
                      <a:pt x="44640" y="585900"/>
                    </a:cubicBezTo>
                    <a:lnTo>
                      <a:pt x="553536" y="585900"/>
                    </a:lnTo>
                    <a:cubicBezTo>
                      <a:pt x="573258" y="585900"/>
                      <a:pt x="589248" y="568411"/>
                      <a:pt x="589248" y="546840"/>
                    </a:cubicBezTo>
                    <a:lnTo>
                      <a:pt x="589248" y="48825"/>
                    </a:lnTo>
                    <a:cubicBezTo>
                      <a:pt x="589248" y="27254"/>
                      <a:pt x="573258" y="9765"/>
                      <a:pt x="553536" y="9765"/>
                    </a:cubicBezTo>
                    <a:close/>
                  </a:path>
                </a:pathLst>
              </a:custGeom>
              <a:solidFill>
                <a:srgbClr val="263238"/>
              </a:solidFill>
              <a:ln w="8915"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0F4F8C51-1B25-55DE-34BD-295E23EDC510}"/>
                  </a:ext>
                </a:extLst>
              </p:cNvPr>
              <p:cNvSpPr/>
              <p:nvPr/>
            </p:nvSpPr>
            <p:spPr>
              <a:xfrm>
                <a:off x="6255563" y="4812895"/>
                <a:ext cx="902979" cy="73237"/>
              </a:xfrm>
              <a:custGeom>
                <a:avLst/>
                <a:gdLst>
                  <a:gd name="connsiteX0" fmla="*/ 863159 w 902979"/>
                  <a:gd name="connsiteY0" fmla="*/ 73238 h 73237"/>
                  <a:gd name="connsiteX1" fmla="*/ 39819 w 902979"/>
                  <a:gd name="connsiteY1" fmla="*/ 73238 h 73237"/>
                  <a:gd name="connsiteX2" fmla="*/ 0 w 902979"/>
                  <a:gd name="connsiteY2" fmla="*/ 36619 h 73237"/>
                  <a:gd name="connsiteX3" fmla="*/ 0 w 902979"/>
                  <a:gd name="connsiteY3" fmla="*/ 36619 h 73237"/>
                  <a:gd name="connsiteX4" fmla="*/ 39819 w 902979"/>
                  <a:gd name="connsiteY4" fmla="*/ 0 h 73237"/>
                  <a:gd name="connsiteX5" fmla="*/ 863159 w 902979"/>
                  <a:gd name="connsiteY5" fmla="*/ 0 h 73237"/>
                  <a:gd name="connsiteX6" fmla="*/ 902978 w 902979"/>
                  <a:gd name="connsiteY6" fmla="*/ 36619 h 73237"/>
                  <a:gd name="connsiteX7" fmla="*/ 902978 w 902979"/>
                  <a:gd name="connsiteY7" fmla="*/ 36619 h 73237"/>
                  <a:gd name="connsiteX8" fmla="*/ 863159 w 902979"/>
                  <a:gd name="connsiteY8" fmla="*/ 73238 h 73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979" h="73237">
                    <a:moveTo>
                      <a:pt x="863159" y="73238"/>
                    </a:moveTo>
                    <a:lnTo>
                      <a:pt x="39819" y="73238"/>
                    </a:lnTo>
                    <a:cubicBezTo>
                      <a:pt x="17856" y="73238"/>
                      <a:pt x="0" y="56832"/>
                      <a:pt x="0" y="36619"/>
                    </a:cubicBezTo>
                    <a:lnTo>
                      <a:pt x="0" y="36619"/>
                    </a:lnTo>
                    <a:cubicBezTo>
                      <a:pt x="0" y="16405"/>
                      <a:pt x="17856" y="0"/>
                      <a:pt x="39819" y="0"/>
                    </a:cubicBezTo>
                    <a:lnTo>
                      <a:pt x="863159" y="0"/>
                    </a:lnTo>
                    <a:cubicBezTo>
                      <a:pt x="885122" y="0"/>
                      <a:pt x="902978" y="16405"/>
                      <a:pt x="902978" y="36619"/>
                    </a:cubicBezTo>
                    <a:lnTo>
                      <a:pt x="902978" y="36619"/>
                    </a:lnTo>
                    <a:cubicBezTo>
                      <a:pt x="903157" y="56832"/>
                      <a:pt x="885301" y="73238"/>
                      <a:pt x="863159" y="73238"/>
                    </a:cubicBezTo>
                    <a:close/>
                  </a:path>
                </a:pathLst>
              </a:custGeom>
              <a:solidFill>
                <a:srgbClr val="C4C4C4"/>
              </a:solidFill>
              <a:ln w="8915"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B1B18A8E-88A4-C291-A415-23D4A13886CE}"/>
                  </a:ext>
                </a:extLst>
              </p:cNvPr>
              <p:cNvSpPr/>
              <p:nvPr/>
            </p:nvSpPr>
            <p:spPr>
              <a:xfrm>
                <a:off x="6250742" y="4808013"/>
                <a:ext cx="912620" cy="83002"/>
              </a:xfrm>
              <a:custGeom>
                <a:avLst/>
                <a:gdLst>
                  <a:gd name="connsiteX0" fmla="*/ 867980 w 912620"/>
                  <a:gd name="connsiteY0" fmla="*/ 83003 h 83002"/>
                  <a:gd name="connsiteX1" fmla="*/ 44640 w 912620"/>
                  <a:gd name="connsiteY1" fmla="*/ 83003 h 83002"/>
                  <a:gd name="connsiteX2" fmla="*/ 0 w 912620"/>
                  <a:gd name="connsiteY2" fmla="*/ 41501 h 83002"/>
                  <a:gd name="connsiteX3" fmla="*/ 44640 w 912620"/>
                  <a:gd name="connsiteY3" fmla="*/ 0 h 83002"/>
                  <a:gd name="connsiteX4" fmla="*/ 867980 w 912620"/>
                  <a:gd name="connsiteY4" fmla="*/ 0 h 83002"/>
                  <a:gd name="connsiteX5" fmla="*/ 912620 w 912620"/>
                  <a:gd name="connsiteY5" fmla="*/ 41501 h 83002"/>
                  <a:gd name="connsiteX6" fmla="*/ 867980 w 912620"/>
                  <a:gd name="connsiteY6" fmla="*/ 83003 h 83002"/>
                  <a:gd name="connsiteX7" fmla="*/ 44640 w 912620"/>
                  <a:gd name="connsiteY7" fmla="*/ 9765 h 83002"/>
                  <a:gd name="connsiteX8" fmla="*/ 8928 w 912620"/>
                  <a:gd name="connsiteY8" fmla="*/ 41501 h 83002"/>
                  <a:gd name="connsiteX9" fmla="*/ 44640 w 912620"/>
                  <a:gd name="connsiteY9" fmla="*/ 73238 h 83002"/>
                  <a:gd name="connsiteX10" fmla="*/ 867980 w 912620"/>
                  <a:gd name="connsiteY10" fmla="*/ 73238 h 83002"/>
                  <a:gd name="connsiteX11" fmla="*/ 903692 w 912620"/>
                  <a:gd name="connsiteY11" fmla="*/ 41501 h 83002"/>
                  <a:gd name="connsiteX12" fmla="*/ 867980 w 912620"/>
                  <a:gd name="connsiteY12" fmla="*/ 9765 h 8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2620" h="83002">
                    <a:moveTo>
                      <a:pt x="867980" y="83003"/>
                    </a:moveTo>
                    <a:lnTo>
                      <a:pt x="44640" y="83003"/>
                    </a:lnTo>
                    <a:cubicBezTo>
                      <a:pt x="20177" y="83003"/>
                      <a:pt x="0" y="64351"/>
                      <a:pt x="0" y="41501"/>
                    </a:cubicBezTo>
                    <a:cubicBezTo>
                      <a:pt x="0" y="18651"/>
                      <a:pt x="19820" y="0"/>
                      <a:pt x="44640" y="0"/>
                    </a:cubicBezTo>
                    <a:lnTo>
                      <a:pt x="867980" y="0"/>
                    </a:lnTo>
                    <a:cubicBezTo>
                      <a:pt x="892443" y="0"/>
                      <a:pt x="912620" y="18553"/>
                      <a:pt x="912620" y="41501"/>
                    </a:cubicBezTo>
                    <a:cubicBezTo>
                      <a:pt x="912620" y="64449"/>
                      <a:pt x="892443" y="83003"/>
                      <a:pt x="867980" y="83003"/>
                    </a:cubicBezTo>
                    <a:close/>
                    <a:moveTo>
                      <a:pt x="44640" y="9765"/>
                    </a:moveTo>
                    <a:cubicBezTo>
                      <a:pt x="25177" y="9765"/>
                      <a:pt x="8928" y="24022"/>
                      <a:pt x="8928" y="41501"/>
                    </a:cubicBezTo>
                    <a:cubicBezTo>
                      <a:pt x="8928" y="58980"/>
                      <a:pt x="24820" y="73238"/>
                      <a:pt x="44640" y="73238"/>
                    </a:cubicBezTo>
                    <a:lnTo>
                      <a:pt x="867980" y="73238"/>
                    </a:lnTo>
                    <a:cubicBezTo>
                      <a:pt x="887533" y="73238"/>
                      <a:pt x="903692" y="58980"/>
                      <a:pt x="903692" y="41501"/>
                    </a:cubicBezTo>
                    <a:cubicBezTo>
                      <a:pt x="903692" y="24022"/>
                      <a:pt x="887890" y="9765"/>
                      <a:pt x="867980" y="9765"/>
                    </a:cubicBezTo>
                    <a:close/>
                  </a:path>
                </a:pathLst>
              </a:custGeom>
              <a:solidFill>
                <a:srgbClr val="263238"/>
              </a:solidFill>
              <a:ln w="8915"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14A53B87-BBB9-C9C3-2940-CCF9A85E3F97}"/>
                  </a:ext>
                </a:extLst>
              </p:cNvPr>
              <p:cNvSpPr/>
              <p:nvPr/>
            </p:nvSpPr>
            <p:spPr>
              <a:xfrm>
                <a:off x="6684355" y="4227874"/>
                <a:ext cx="68765" cy="1401668"/>
              </a:xfrm>
              <a:custGeom>
                <a:avLst/>
                <a:gdLst>
                  <a:gd name="connsiteX0" fmla="*/ 17875 w 68765"/>
                  <a:gd name="connsiteY0" fmla="*/ 1401668 h 1401668"/>
                  <a:gd name="connsiteX1" fmla="*/ 16983 w 68765"/>
                  <a:gd name="connsiteY1" fmla="*/ 1401668 h 1401668"/>
                  <a:gd name="connsiteX2" fmla="*/ 19 w 68765"/>
                  <a:gd name="connsiteY2" fmla="*/ 1381259 h 1401668"/>
                  <a:gd name="connsiteX3" fmla="*/ 33053 w 68765"/>
                  <a:gd name="connsiteY3" fmla="*/ 612070 h 1401668"/>
                  <a:gd name="connsiteX4" fmla="*/ 33053 w 68765"/>
                  <a:gd name="connsiteY4" fmla="*/ 19530 h 1401668"/>
                  <a:gd name="connsiteX5" fmla="*/ 50909 w 68765"/>
                  <a:gd name="connsiteY5" fmla="*/ 0 h 1401668"/>
                  <a:gd name="connsiteX6" fmla="*/ 68765 w 68765"/>
                  <a:gd name="connsiteY6" fmla="*/ 19530 h 1401668"/>
                  <a:gd name="connsiteX7" fmla="*/ 68765 w 68765"/>
                  <a:gd name="connsiteY7" fmla="*/ 612851 h 1401668"/>
                  <a:gd name="connsiteX8" fmla="*/ 35821 w 68765"/>
                  <a:gd name="connsiteY8" fmla="*/ 1383017 h 1401668"/>
                  <a:gd name="connsiteX9" fmla="*/ 17875 w 68765"/>
                  <a:gd name="connsiteY9" fmla="*/ 1401668 h 140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5" h="1401668">
                    <a:moveTo>
                      <a:pt x="17875" y="1401668"/>
                    </a:moveTo>
                    <a:lnTo>
                      <a:pt x="16983" y="1401668"/>
                    </a:lnTo>
                    <a:cubicBezTo>
                      <a:pt x="7153" y="1401141"/>
                      <a:pt x="-436" y="1392011"/>
                      <a:pt x="19" y="1381259"/>
                    </a:cubicBezTo>
                    <a:lnTo>
                      <a:pt x="33053" y="612070"/>
                    </a:lnTo>
                    <a:lnTo>
                      <a:pt x="33053" y="19530"/>
                    </a:lnTo>
                    <a:cubicBezTo>
                      <a:pt x="33053" y="8740"/>
                      <a:pt x="41044" y="0"/>
                      <a:pt x="50909" y="0"/>
                    </a:cubicBezTo>
                    <a:cubicBezTo>
                      <a:pt x="60775" y="0"/>
                      <a:pt x="68765" y="8740"/>
                      <a:pt x="68765" y="19530"/>
                    </a:cubicBezTo>
                    <a:lnTo>
                      <a:pt x="68765" y="612851"/>
                    </a:lnTo>
                    <a:lnTo>
                      <a:pt x="35821" y="1383017"/>
                    </a:lnTo>
                    <a:cubicBezTo>
                      <a:pt x="35392" y="1393495"/>
                      <a:pt x="27464" y="1401727"/>
                      <a:pt x="17875" y="1401668"/>
                    </a:cubicBezTo>
                    <a:close/>
                  </a:path>
                </a:pathLst>
              </a:custGeom>
              <a:solidFill>
                <a:srgbClr val="263238"/>
              </a:solidFill>
              <a:ln w="8915"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3E8DEE90-5537-3B89-2DBD-9FEC26A3D867}"/>
                  </a:ext>
                </a:extLst>
              </p:cNvPr>
              <p:cNvSpPr/>
              <p:nvPr/>
            </p:nvSpPr>
            <p:spPr>
              <a:xfrm>
                <a:off x="6282686" y="4227874"/>
                <a:ext cx="68763" cy="1401667"/>
              </a:xfrm>
              <a:custGeom>
                <a:avLst/>
                <a:gdLst>
                  <a:gd name="connsiteX0" fmla="*/ 17874 w 68763"/>
                  <a:gd name="connsiteY0" fmla="*/ 1401668 h 1401667"/>
                  <a:gd name="connsiteX1" fmla="*/ 17070 w 68763"/>
                  <a:gd name="connsiteY1" fmla="*/ 1401668 h 1401667"/>
                  <a:gd name="connsiteX2" fmla="*/ 18 w 68763"/>
                  <a:gd name="connsiteY2" fmla="*/ 1381298 h 1401667"/>
                  <a:gd name="connsiteX3" fmla="*/ 18 w 68763"/>
                  <a:gd name="connsiteY3" fmla="*/ 1381259 h 1401667"/>
                  <a:gd name="connsiteX4" fmla="*/ 33051 w 68763"/>
                  <a:gd name="connsiteY4" fmla="*/ 612070 h 1401667"/>
                  <a:gd name="connsiteX5" fmla="*/ 33051 w 68763"/>
                  <a:gd name="connsiteY5" fmla="*/ 19530 h 1401667"/>
                  <a:gd name="connsiteX6" fmla="*/ 50907 w 68763"/>
                  <a:gd name="connsiteY6" fmla="*/ 0 h 1401667"/>
                  <a:gd name="connsiteX7" fmla="*/ 68763 w 68763"/>
                  <a:gd name="connsiteY7" fmla="*/ 19530 h 1401667"/>
                  <a:gd name="connsiteX8" fmla="*/ 68763 w 68763"/>
                  <a:gd name="connsiteY8" fmla="*/ 612851 h 1401667"/>
                  <a:gd name="connsiteX9" fmla="*/ 35730 w 68763"/>
                  <a:gd name="connsiteY9" fmla="*/ 1383017 h 1401667"/>
                  <a:gd name="connsiteX10" fmla="*/ 17874 w 68763"/>
                  <a:gd name="connsiteY10" fmla="*/ 1401668 h 140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763" h="1401667">
                    <a:moveTo>
                      <a:pt x="17874" y="1401668"/>
                    </a:moveTo>
                    <a:lnTo>
                      <a:pt x="17070" y="1401668"/>
                    </a:lnTo>
                    <a:cubicBezTo>
                      <a:pt x="7214" y="1401190"/>
                      <a:pt x="-420" y="1392079"/>
                      <a:pt x="18" y="1381298"/>
                    </a:cubicBezTo>
                    <a:cubicBezTo>
                      <a:pt x="18" y="1381289"/>
                      <a:pt x="18" y="1381269"/>
                      <a:pt x="18" y="1381259"/>
                    </a:cubicBezTo>
                    <a:lnTo>
                      <a:pt x="33051" y="612070"/>
                    </a:lnTo>
                    <a:lnTo>
                      <a:pt x="33051" y="19530"/>
                    </a:lnTo>
                    <a:cubicBezTo>
                      <a:pt x="33051" y="8740"/>
                      <a:pt x="41042" y="0"/>
                      <a:pt x="50907" y="0"/>
                    </a:cubicBezTo>
                    <a:cubicBezTo>
                      <a:pt x="60773" y="0"/>
                      <a:pt x="68763" y="8740"/>
                      <a:pt x="68763" y="19530"/>
                    </a:cubicBezTo>
                    <a:lnTo>
                      <a:pt x="68763" y="612851"/>
                    </a:lnTo>
                    <a:lnTo>
                      <a:pt x="35730" y="1383017"/>
                    </a:lnTo>
                    <a:cubicBezTo>
                      <a:pt x="35301" y="1393456"/>
                      <a:pt x="27427" y="1401678"/>
                      <a:pt x="17874" y="1401668"/>
                    </a:cubicBezTo>
                    <a:close/>
                  </a:path>
                </a:pathLst>
              </a:custGeom>
              <a:solidFill>
                <a:srgbClr val="263238"/>
              </a:solidFill>
              <a:ln w="8915" cap="flat">
                <a:noFill/>
                <a:prstDash val="solid"/>
                <a:miter/>
              </a:ln>
            </p:spPr>
            <p:txBody>
              <a:bodyPr rtlCol="0" anchor="ctr"/>
              <a:lstStyle/>
              <a:p>
                <a:endParaRPr lang="zh-CN" altLang="en-US"/>
              </a:p>
            </p:txBody>
          </p:sp>
        </p:grpSp>
      </p:grpSp>
      <p:sp>
        <p:nvSpPr>
          <p:cNvPr id="7" name="文本框 6">
            <a:extLst>
              <a:ext uri="{FF2B5EF4-FFF2-40B4-BE49-F238E27FC236}">
                <a16:creationId xmlns:a16="http://schemas.microsoft.com/office/drawing/2014/main" id="{5D262395-9C41-6108-B26C-B8E64E02C33D}"/>
              </a:ext>
            </a:extLst>
          </p:cNvPr>
          <p:cNvSpPr txBox="1"/>
          <p:nvPr/>
        </p:nvSpPr>
        <p:spPr>
          <a:xfrm>
            <a:off x="1752004" y="3660856"/>
            <a:ext cx="2985969"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100" normalizeH="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mn-cs"/>
              </a:rPr>
              <a:t>Performance</a:t>
            </a:r>
            <a:endParaRPr kumimoji="0" lang="zh-CN" altLang="en-US" sz="1400" b="0" i="0" u="none" strike="noStrike" kern="1200" cap="none" spc="1100" normalizeH="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mn-cs"/>
            </a:endParaRPr>
          </a:p>
        </p:txBody>
      </p:sp>
    </p:spTree>
    <p:extLst>
      <p:ext uri="{BB962C8B-B14F-4D97-AF65-F5344CB8AC3E}">
        <p14:creationId xmlns:p14="http://schemas.microsoft.com/office/powerpoint/2010/main" val="1137645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D751D836-71DF-BD76-7741-243352F90715}"/>
              </a:ext>
            </a:extLst>
          </p:cNvPr>
          <p:cNvSpPr/>
          <p:nvPr/>
        </p:nvSpPr>
        <p:spPr>
          <a:xfrm>
            <a:off x="0" y="5130264"/>
            <a:ext cx="12192000" cy="1727735"/>
          </a:xfrm>
          <a:prstGeom prst="rect">
            <a:avLst/>
          </a:prstGeom>
          <a:gradFill flip="none" rotWithShape="1">
            <a:gsLst>
              <a:gs pos="0">
                <a:schemeClr val="accent1"/>
              </a:gs>
              <a:gs pos="100000">
                <a:schemeClr val="accent1"/>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 name="矩形 1">
            <a:extLst>
              <a:ext uri="{FF2B5EF4-FFF2-40B4-BE49-F238E27FC236}">
                <a16:creationId xmlns:a16="http://schemas.microsoft.com/office/drawing/2014/main" id="{0E484E11-97C2-537A-969A-026B888637E8}"/>
              </a:ext>
            </a:extLst>
          </p:cNvPr>
          <p:cNvSpPr/>
          <p:nvPr/>
        </p:nvSpPr>
        <p:spPr>
          <a:xfrm>
            <a:off x="6310964" y="1260909"/>
            <a:ext cx="5185711" cy="4966634"/>
          </a:xfrm>
          <a:prstGeom prst="rect">
            <a:avLst/>
          </a:prstGeom>
          <a:solidFill>
            <a:schemeClr val="bg1"/>
          </a:solidFill>
          <a:ln w="12700" cap="flat" cmpd="sng" algn="ctr">
            <a:noFill/>
            <a:prstDash val="solid"/>
            <a:miter lim="800000"/>
          </a:ln>
          <a:effectLst>
            <a:outerShdw blurRad="825500" dist="431800" dir="5400000" sx="94000" sy="94000" algn="t" rotWithShape="0">
              <a:schemeClr val="accent1">
                <a:lumMod val="50000"/>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3" name="矩形 2">
            <a:extLst>
              <a:ext uri="{FF2B5EF4-FFF2-40B4-BE49-F238E27FC236}">
                <a16:creationId xmlns:a16="http://schemas.microsoft.com/office/drawing/2014/main" id="{5E68C79A-0682-C76A-F483-8B3FCB74964C}"/>
              </a:ext>
            </a:extLst>
          </p:cNvPr>
          <p:cNvSpPr/>
          <p:nvPr/>
        </p:nvSpPr>
        <p:spPr>
          <a:xfrm>
            <a:off x="695325" y="1260909"/>
            <a:ext cx="5185711" cy="4966634"/>
          </a:xfrm>
          <a:prstGeom prst="rect">
            <a:avLst/>
          </a:prstGeom>
          <a:solidFill>
            <a:schemeClr val="bg1"/>
          </a:solidFill>
          <a:ln w="12700" cap="flat" cmpd="sng" algn="ctr">
            <a:noFill/>
            <a:prstDash val="solid"/>
            <a:miter lim="800000"/>
          </a:ln>
          <a:effectLst>
            <a:outerShdw blurRad="825500" dist="431800" dir="5400000" sx="94000" sy="94000" algn="t" rotWithShape="0">
              <a:schemeClr val="accent1">
                <a:lumMod val="50000"/>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Roboto Regular"/>
              <a:ea typeface="思源黑体 CN Regular"/>
              <a:cs typeface="+mn-cs"/>
            </a:endParaRPr>
          </a:p>
        </p:txBody>
      </p:sp>
      <p:graphicFrame>
        <p:nvGraphicFramePr>
          <p:cNvPr id="7" name="图表 6">
            <a:extLst>
              <a:ext uri="{FF2B5EF4-FFF2-40B4-BE49-F238E27FC236}">
                <a16:creationId xmlns:a16="http://schemas.microsoft.com/office/drawing/2014/main" id="{E4F39C83-DE9B-1DC9-E6A7-8A1B49CA86AD}"/>
              </a:ext>
            </a:extLst>
          </p:cNvPr>
          <p:cNvGraphicFramePr/>
          <p:nvPr>
            <p:extLst>
              <p:ext uri="{D42A27DB-BD31-4B8C-83A1-F6EECF244321}">
                <p14:modId xmlns:p14="http://schemas.microsoft.com/office/powerpoint/2010/main" val="3816153142"/>
              </p:ext>
            </p:extLst>
          </p:nvPr>
        </p:nvGraphicFramePr>
        <p:xfrm>
          <a:off x="1056000" y="2349000"/>
          <a:ext cx="4320000" cy="35267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图表 10">
            <a:extLst>
              <a:ext uri="{FF2B5EF4-FFF2-40B4-BE49-F238E27FC236}">
                <a16:creationId xmlns:a16="http://schemas.microsoft.com/office/drawing/2014/main" id="{52C152E7-085B-D641-5500-0B21A70300AC}"/>
              </a:ext>
            </a:extLst>
          </p:cNvPr>
          <p:cNvGraphicFramePr/>
          <p:nvPr>
            <p:extLst>
              <p:ext uri="{D42A27DB-BD31-4B8C-83A1-F6EECF244321}">
                <p14:modId xmlns:p14="http://schemas.microsoft.com/office/powerpoint/2010/main" val="2206670754"/>
              </p:ext>
            </p:extLst>
          </p:nvPr>
        </p:nvGraphicFramePr>
        <p:xfrm>
          <a:off x="6317462" y="2349000"/>
          <a:ext cx="5040000" cy="3360000"/>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直接连接符 11">
            <a:extLst>
              <a:ext uri="{FF2B5EF4-FFF2-40B4-BE49-F238E27FC236}">
                <a16:creationId xmlns:a16="http://schemas.microsoft.com/office/drawing/2014/main" id="{ADD9AA41-6BC6-413B-E108-315345048508}"/>
              </a:ext>
            </a:extLst>
          </p:cNvPr>
          <p:cNvCxnSpPr>
            <a:cxnSpLocks/>
          </p:cNvCxnSpPr>
          <p:nvPr/>
        </p:nvCxnSpPr>
        <p:spPr>
          <a:xfrm>
            <a:off x="1148101" y="2063767"/>
            <a:ext cx="4280159" cy="0"/>
          </a:xfrm>
          <a:prstGeom prst="line">
            <a:avLst/>
          </a:prstGeom>
          <a:noFill/>
          <a:ln w="28575" cap="flat" cmpd="sng" algn="ctr">
            <a:solidFill>
              <a:schemeClr val="accent1">
                <a:lumMod val="100000"/>
              </a:schemeClr>
            </a:solidFill>
            <a:prstDash val="solid"/>
            <a:miter lim="800000"/>
          </a:ln>
          <a:effectLst/>
        </p:spPr>
      </p:cxnSp>
      <p:cxnSp>
        <p:nvCxnSpPr>
          <p:cNvPr id="13" name="直接连接符 12">
            <a:extLst>
              <a:ext uri="{FF2B5EF4-FFF2-40B4-BE49-F238E27FC236}">
                <a16:creationId xmlns:a16="http://schemas.microsoft.com/office/drawing/2014/main" id="{8F33590C-703F-F5B8-50D5-C9125121B71B}"/>
              </a:ext>
            </a:extLst>
          </p:cNvPr>
          <p:cNvCxnSpPr>
            <a:cxnSpLocks/>
          </p:cNvCxnSpPr>
          <p:nvPr/>
        </p:nvCxnSpPr>
        <p:spPr>
          <a:xfrm>
            <a:off x="6763740" y="2063767"/>
            <a:ext cx="4280159" cy="0"/>
          </a:xfrm>
          <a:prstGeom prst="line">
            <a:avLst/>
          </a:prstGeom>
          <a:noFill/>
          <a:ln w="28575" cap="flat" cmpd="sng" algn="ctr">
            <a:solidFill>
              <a:schemeClr val="accent1">
                <a:lumMod val="100000"/>
              </a:schemeClr>
            </a:solidFill>
            <a:prstDash val="solid"/>
            <a:miter lim="800000"/>
          </a:ln>
          <a:effectLst/>
        </p:spPr>
      </p:cxnSp>
      <p:sp>
        <p:nvSpPr>
          <p:cNvPr id="14" name="TextBox 58">
            <a:extLst>
              <a:ext uri="{FF2B5EF4-FFF2-40B4-BE49-F238E27FC236}">
                <a16:creationId xmlns:a16="http://schemas.microsoft.com/office/drawing/2014/main" id="{3CDC4DF9-7242-8D59-DD25-D4E1DB9DAA33}"/>
              </a:ext>
            </a:extLst>
          </p:cNvPr>
          <p:cNvSpPr>
            <a:spLocks noChangeArrowheads="1"/>
          </p:cNvSpPr>
          <p:nvPr/>
        </p:nvSpPr>
        <p:spPr bwMode="auto">
          <a:xfrm>
            <a:off x="336000" y="1629000"/>
            <a:ext cx="3600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4400">
              <a:defRPr/>
            </a:pPr>
            <a:r>
              <a:rPr lang="zh-CN" altLang="en-US" sz="1600" b="1" kern="0" dirty="0">
                <a:solidFill>
                  <a:schemeClr val="accent1">
                    <a:lumMod val="100000"/>
                  </a:schemeClr>
                </a:solidFill>
                <a:latin typeface="思源黑体 CN Bold" panose="020B0800000000000000" pitchFamily="34" charset="-122"/>
                <a:ea typeface="思源黑体 CN Bold" panose="020B0800000000000000" pitchFamily="34" charset="-122"/>
              </a:rPr>
              <a:t>          </a:t>
            </a:r>
            <a:r>
              <a:rPr lang="zh-CN" altLang="en-US" sz="2400" b="1" kern="0" dirty="0">
                <a:solidFill>
                  <a:schemeClr val="accent1">
                    <a:lumMod val="100000"/>
                  </a:schemeClr>
                </a:solidFill>
                <a:latin typeface="思源黑体 CN Bold" panose="020B0800000000000000" pitchFamily="34" charset="-122"/>
                <a:ea typeface="思源黑体 CN Bold" panose="020B0800000000000000" pitchFamily="34" charset="-122"/>
              </a:rPr>
              <a:t>此处输入文本内容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2F2F2F">
                    <a:lumMod val="75000"/>
                    <a:lumOff val="25000"/>
                  </a:srgbClr>
                </a:solidFill>
                <a:effectLst/>
                <a:uLnTx/>
                <a:uFillTx/>
                <a:latin typeface="Calibri" panose="020F0502020204030204" pitchFamily="34" charset="0"/>
                <a:ea typeface="等线" panose="02010600030101010101" pitchFamily="2" charset="-122"/>
                <a:cs typeface="+mn-ea"/>
                <a:sym typeface="+mn-lt"/>
              </a:rPr>
              <a:t> </a:t>
            </a:r>
          </a:p>
        </p:txBody>
      </p:sp>
      <p:sp>
        <p:nvSpPr>
          <p:cNvPr id="15" name="TextBox 58">
            <a:extLst>
              <a:ext uri="{FF2B5EF4-FFF2-40B4-BE49-F238E27FC236}">
                <a16:creationId xmlns:a16="http://schemas.microsoft.com/office/drawing/2014/main" id="{1A5FC23D-6874-E3D3-9A82-3072BC2AA6B1}"/>
              </a:ext>
            </a:extLst>
          </p:cNvPr>
          <p:cNvSpPr>
            <a:spLocks noChangeArrowheads="1"/>
          </p:cNvSpPr>
          <p:nvPr/>
        </p:nvSpPr>
        <p:spPr bwMode="auto">
          <a:xfrm>
            <a:off x="5736000" y="1629000"/>
            <a:ext cx="3600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4400">
              <a:defRPr/>
            </a:pPr>
            <a:r>
              <a:rPr lang="zh-CN" altLang="en-US" sz="1600" b="1" kern="0" dirty="0">
                <a:solidFill>
                  <a:schemeClr val="accent1">
                    <a:lumMod val="100000"/>
                  </a:schemeClr>
                </a:solidFill>
                <a:latin typeface="思源黑体 CN Bold" panose="020B0800000000000000" pitchFamily="34" charset="-122"/>
                <a:ea typeface="思源黑体 CN Bold" panose="020B0800000000000000" pitchFamily="34" charset="-122"/>
              </a:rPr>
              <a:t>                   </a:t>
            </a:r>
            <a:r>
              <a:rPr lang="zh-CN" altLang="en-US" sz="2400" b="1" kern="0" dirty="0">
                <a:solidFill>
                  <a:schemeClr val="accent1">
                    <a:lumMod val="100000"/>
                  </a:schemeClr>
                </a:solidFill>
                <a:latin typeface="思源黑体 CN Bold" panose="020B0800000000000000" pitchFamily="34" charset="-122"/>
                <a:ea typeface="思源黑体 CN Bold" panose="020B0800000000000000" pitchFamily="34" charset="-122"/>
              </a:rPr>
              <a:t>此处输入文本内容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2F2F2F">
                    <a:lumMod val="75000"/>
                    <a:lumOff val="25000"/>
                  </a:srgbClr>
                </a:solidFill>
                <a:effectLst/>
                <a:uLnTx/>
                <a:uFillTx/>
                <a:latin typeface="Calibri" panose="020F0502020204030204" pitchFamily="34" charset="0"/>
                <a:ea typeface="等线" panose="02010600030101010101" pitchFamily="2" charset="-122"/>
                <a:cs typeface="+mn-ea"/>
                <a:sym typeface="+mn-lt"/>
              </a:rPr>
              <a:t> </a:t>
            </a:r>
          </a:p>
        </p:txBody>
      </p:sp>
      <p:sp>
        <p:nvSpPr>
          <p:cNvPr id="16" name="任意多边形: 形状 15">
            <a:extLst>
              <a:ext uri="{FF2B5EF4-FFF2-40B4-BE49-F238E27FC236}">
                <a16:creationId xmlns:a16="http://schemas.microsoft.com/office/drawing/2014/main" id="{1B51C1A9-F54B-333B-ED42-B268ADD506A3}"/>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18" name="直接连接符 17">
            <a:extLst>
              <a:ext uri="{FF2B5EF4-FFF2-40B4-BE49-F238E27FC236}">
                <a16:creationId xmlns:a16="http://schemas.microsoft.com/office/drawing/2014/main" id="{F2D978D5-CC69-D0E1-851F-3D73AECC472E}"/>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DF683824-3C40-3B20-FF8D-0A763E39DE87}"/>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3200" dirty="0">
                <a:solidFill>
                  <a:schemeClr val="accent1">
                    <a:lumMod val="100000"/>
                  </a:schemeClr>
                </a:solidFill>
                <a:latin typeface="思源黑体 CN Bold" panose="020B0800000000000000" pitchFamily="34" charset="-122"/>
                <a:ea typeface="思源黑体 CN Bold" panose="020B0800000000000000" pitchFamily="34" charset="-122"/>
              </a:rPr>
              <a:t>完成情况</a:t>
            </a:r>
            <a:endPar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endParaRPr>
          </a:p>
        </p:txBody>
      </p:sp>
      <p:sp>
        <p:nvSpPr>
          <p:cNvPr id="20" name="圆: 空心 19">
            <a:extLst>
              <a:ext uri="{FF2B5EF4-FFF2-40B4-BE49-F238E27FC236}">
                <a16:creationId xmlns:a16="http://schemas.microsoft.com/office/drawing/2014/main" id="{F283C83A-C4FC-4AB1-24F3-A1B2493E9E1B}"/>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63790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id="{D8B6DC99-7327-E46A-059F-9496B5BB2AC2}"/>
              </a:ext>
            </a:extLst>
          </p:cNvPr>
          <p:cNvSpPr/>
          <p:nvPr/>
        </p:nvSpPr>
        <p:spPr>
          <a:xfrm>
            <a:off x="11518900" y="0"/>
            <a:ext cx="673100" cy="634500"/>
          </a:xfrm>
          <a:custGeom>
            <a:avLst/>
            <a:gdLst>
              <a:gd name="connsiteX0" fmla="*/ 0 w 673100"/>
              <a:gd name="connsiteY0" fmla="*/ 0 h 634500"/>
              <a:gd name="connsiteX1" fmla="*/ 317250 w 673100"/>
              <a:gd name="connsiteY1" fmla="*/ 0 h 634500"/>
              <a:gd name="connsiteX2" fmla="*/ 634500 w 673100"/>
              <a:gd name="connsiteY2" fmla="*/ 317250 h 634500"/>
              <a:gd name="connsiteX3" fmla="*/ 673100 w 673100"/>
              <a:gd name="connsiteY3" fmla="*/ 313359 h 634500"/>
              <a:gd name="connsiteX4" fmla="*/ 673100 w 673100"/>
              <a:gd name="connsiteY4" fmla="*/ 630609 h 634500"/>
              <a:gd name="connsiteX5" fmla="*/ 634500 w 673100"/>
              <a:gd name="connsiteY5" fmla="*/ 634500 h 634500"/>
              <a:gd name="connsiteX6" fmla="*/ 0 w 673100"/>
              <a:gd name="connsiteY6" fmla="*/ 0 h 6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100" h="634500">
                <a:moveTo>
                  <a:pt x="0" y="0"/>
                </a:moveTo>
                <a:lnTo>
                  <a:pt x="317250" y="0"/>
                </a:lnTo>
                <a:cubicBezTo>
                  <a:pt x="317250" y="175212"/>
                  <a:pt x="459288" y="317250"/>
                  <a:pt x="634500" y="317250"/>
                </a:cubicBezTo>
                <a:lnTo>
                  <a:pt x="673100" y="313359"/>
                </a:lnTo>
                <a:lnTo>
                  <a:pt x="673100" y="630609"/>
                </a:lnTo>
                <a:lnTo>
                  <a:pt x="634500" y="634500"/>
                </a:lnTo>
                <a:cubicBezTo>
                  <a:pt x="284075" y="634500"/>
                  <a:pt x="0" y="350425"/>
                  <a:pt x="0" y="0"/>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38" name="直接连接符 37">
            <a:extLst>
              <a:ext uri="{FF2B5EF4-FFF2-40B4-BE49-F238E27FC236}">
                <a16:creationId xmlns:a16="http://schemas.microsoft.com/office/drawing/2014/main" id="{2CE847B6-8C12-2856-18CC-8BC6E6652994}"/>
              </a:ext>
            </a:extLst>
          </p:cNvPr>
          <p:cNvCxnSpPr>
            <a:cxnSpLocks/>
          </p:cNvCxnSpPr>
          <p:nvPr/>
        </p:nvCxnSpPr>
        <p:spPr>
          <a:xfrm>
            <a:off x="2496000" y="549000"/>
            <a:ext cx="9022900" cy="0"/>
          </a:xfrm>
          <a:prstGeom prst="line">
            <a:avLst/>
          </a:prstGeom>
          <a:ln w="127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1C083FE9-6BD6-A889-33FB-D6E5FAE2FCD6}"/>
              </a:ext>
            </a:extLst>
          </p:cNvPr>
          <p:cNvSpPr txBox="1"/>
          <p:nvPr/>
        </p:nvSpPr>
        <p:spPr>
          <a:xfrm>
            <a:off x="336000" y="121922"/>
            <a:ext cx="2160000"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3200" dirty="0">
                <a:solidFill>
                  <a:schemeClr val="accent1">
                    <a:lumMod val="100000"/>
                  </a:schemeClr>
                </a:solidFill>
                <a:latin typeface="思源黑体 CN Bold" panose="020B0800000000000000" pitchFamily="34" charset="-122"/>
                <a:ea typeface="思源黑体 CN Bold" panose="020B0800000000000000" pitchFamily="34" charset="-122"/>
              </a:rPr>
              <a:t>完成情况</a:t>
            </a:r>
            <a:endParaRPr kumimoji="0" lang="zh-CN" altLang="en-US" sz="3200"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endParaRPr>
          </a:p>
        </p:txBody>
      </p:sp>
      <p:grpSp>
        <p:nvGrpSpPr>
          <p:cNvPr id="367" name="组合 366">
            <a:extLst>
              <a:ext uri="{FF2B5EF4-FFF2-40B4-BE49-F238E27FC236}">
                <a16:creationId xmlns:a16="http://schemas.microsoft.com/office/drawing/2014/main" id="{D49D932C-D9E4-B48C-E454-CE801A10C997}"/>
              </a:ext>
            </a:extLst>
          </p:cNvPr>
          <p:cNvGrpSpPr/>
          <p:nvPr/>
        </p:nvGrpSpPr>
        <p:grpSpPr>
          <a:xfrm>
            <a:off x="1089689" y="1876681"/>
            <a:ext cx="4237291" cy="3884603"/>
            <a:chOff x="1089689" y="1876681"/>
            <a:chExt cx="4237291" cy="3884603"/>
          </a:xfrm>
        </p:grpSpPr>
        <p:grpSp>
          <p:nvGrpSpPr>
            <p:cNvPr id="94" name="图形 45">
              <a:extLst>
                <a:ext uri="{FF2B5EF4-FFF2-40B4-BE49-F238E27FC236}">
                  <a16:creationId xmlns:a16="http://schemas.microsoft.com/office/drawing/2014/main" id="{93122EBC-829A-23E1-B818-11BE25AAE31A}"/>
                </a:ext>
              </a:extLst>
            </p:cNvPr>
            <p:cNvGrpSpPr/>
            <p:nvPr/>
          </p:nvGrpSpPr>
          <p:grpSpPr>
            <a:xfrm>
              <a:off x="1228844" y="1876681"/>
              <a:ext cx="3920962" cy="3578476"/>
              <a:chOff x="1228844" y="1876681"/>
              <a:chExt cx="3920962" cy="3578476"/>
            </a:xfrm>
          </p:grpSpPr>
          <p:sp>
            <p:nvSpPr>
              <p:cNvPr id="95" name="任意多边形: 形状 94">
                <a:extLst>
                  <a:ext uri="{FF2B5EF4-FFF2-40B4-BE49-F238E27FC236}">
                    <a16:creationId xmlns:a16="http://schemas.microsoft.com/office/drawing/2014/main" id="{08FBA534-3B22-2AC6-D34F-AA1063C0AC9E}"/>
                  </a:ext>
                </a:extLst>
              </p:cNvPr>
              <p:cNvSpPr/>
              <p:nvPr/>
            </p:nvSpPr>
            <p:spPr>
              <a:xfrm>
                <a:off x="1228844" y="1876681"/>
                <a:ext cx="3920962" cy="3578476"/>
              </a:xfrm>
              <a:custGeom>
                <a:avLst/>
                <a:gdLst>
                  <a:gd name="connsiteX0" fmla="*/ 3050672 w 3920962"/>
                  <a:gd name="connsiteY0" fmla="*/ 833276 h 3578476"/>
                  <a:gd name="connsiteX1" fmla="*/ 1620398 w 3920962"/>
                  <a:gd name="connsiteY1" fmla="*/ 4601 h 3578476"/>
                  <a:gd name="connsiteX2" fmla="*/ 985557 w 3920962"/>
                  <a:gd name="connsiteY2" fmla="*/ 1012632 h 3578476"/>
                  <a:gd name="connsiteX3" fmla="*/ 39915 w 3920962"/>
                  <a:gd name="connsiteY3" fmla="*/ 1886265 h 3578476"/>
                  <a:gd name="connsiteX4" fmla="*/ 538453 w 3920962"/>
                  <a:gd name="connsiteY4" fmla="*/ 3578477 h 3578476"/>
                  <a:gd name="connsiteX5" fmla="*/ 3565117 w 3920962"/>
                  <a:gd name="connsiteY5" fmla="*/ 3578477 h 3578476"/>
                  <a:gd name="connsiteX6" fmla="*/ 3919066 w 3920962"/>
                  <a:gd name="connsiteY6" fmla="*/ 1857690 h 3578476"/>
                  <a:gd name="connsiteX7" fmla="*/ 3050672 w 3920962"/>
                  <a:gd name="connsiteY7" fmla="*/ 833276 h 357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0962" h="3578476">
                    <a:moveTo>
                      <a:pt x="3050672" y="833276"/>
                    </a:moveTo>
                    <a:cubicBezTo>
                      <a:pt x="2730632" y="271301"/>
                      <a:pt x="2227141" y="-42262"/>
                      <a:pt x="1620398" y="4601"/>
                    </a:cubicBezTo>
                    <a:cubicBezTo>
                      <a:pt x="1013656" y="51464"/>
                      <a:pt x="985557" y="504568"/>
                      <a:pt x="985557" y="1012632"/>
                    </a:cubicBezTo>
                    <a:cubicBezTo>
                      <a:pt x="985557" y="1514790"/>
                      <a:pt x="268515" y="1280570"/>
                      <a:pt x="39915" y="1886265"/>
                    </a:cubicBezTo>
                    <a:cubicBezTo>
                      <a:pt x="-138203" y="2358229"/>
                      <a:pt x="325093" y="3220527"/>
                      <a:pt x="538453" y="3578477"/>
                    </a:cubicBezTo>
                    <a:lnTo>
                      <a:pt x="3565117" y="3578477"/>
                    </a:lnTo>
                    <a:cubicBezTo>
                      <a:pt x="3682561" y="3172807"/>
                      <a:pt x="3895921" y="2374421"/>
                      <a:pt x="3919066" y="1857690"/>
                    </a:cubicBezTo>
                    <a:cubicBezTo>
                      <a:pt x="3960691" y="928621"/>
                      <a:pt x="3306037" y="1281904"/>
                      <a:pt x="3050672" y="833276"/>
                    </a:cubicBezTo>
                    <a:close/>
                  </a:path>
                </a:pathLst>
              </a:custGeom>
              <a:solidFill>
                <a:schemeClr val="accent1"/>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9476D355-DFE5-DB7C-5E8F-F2DE27F0EDC1}"/>
                  </a:ext>
                </a:extLst>
              </p:cNvPr>
              <p:cNvSpPr/>
              <p:nvPr/>
            </p:nvSpPr>
            <p:spPr>
              <a:xfrm>
                <a:off x="1228844" y="1876681"/>
                <a:ext cx="3920962" cy="3578476"/>
              </a:xfrm>
              <a:custGeom>
                <a:avLst/>
                <a:gdLst>
                  <a:gd name="connsiteX0" fmla="*/ 3050672 w 3920962"/>
                  <a:gd name="connsiteY0" fmla="*/ 833276 h 3578476"/>
                  <a:gd name="connsiteX1" fmla="*/ 1620398 w 3920962"/>
                  <a:gd name="connsiteY1" fmla="*/ 4601 h 3578476"/>
                  <a:gd name="connsiteX2" fmla="*/ 985557 w 3920962"/>
                  <a:gd name="connsiteY2" fmla="*/ 1012632 h 3578476"/>
                  <a:gd name="connsiteX3" fmla="*/ 39915 w 3920962"/>
                  <a:gd name="connsiteY3" fmla="*/ 1886265 h 3578476"/>
                  <a:gd name="connsiteX4" fmla="*/ 538453 w 3920962"/>
                  <a:gd name="connsiteY4" fmla="*/ 3578477 h 3578476"/>
                  <a:gd name="connsiteX5" fmla="*/ 3565117 w 3920962"/>
                  <a:gd name="connsiteY5" fmla="*/ 3578477 h 3578476"/>
                  <a:gd name="connsiteX6" fmla="*/ 3919066 w 3920962"/>
                  <a:gd name="connsiteY6" fmla="*/ 1857690 h 3578476"/>
                  <a:gd name="connsiteX7" fmla="*/ 3050672 w 3920962"/>
                  <a:gd name="connsiteY7" fmla="*/ 833276 h 357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0962" h="3578476">
                    <a:moveTo>
                      <a:pt x="3050672" y="833276"/>
                    </a:moveTo>
                    <a:cubicBezTo>
                      <a:pt x="2730632" y="271301"/>
                      <a:pt x="2227141" y="-42262"/>
                      <a:pt x="1620398" y="4601"/>
                    </a:cubicBezTo>
                    <a:cubicBezTo>
                      <a:pt x="1013656" y="51464"/>
                      <a:pt x="985557" y="504568"/>
                      <a:pt x="985557" y="1012632"/>
                    </a:cubicBezTo>
                    <a:cubicBezTo>
                      <a:pt x="985557" y="1514790"/>
                      <a:pt x="268515" y="1280570"/>
                      <a:pt x="39915" y="1886265"/>
                    </a:cubicBezTo>
                    <a:cubicBezTo>
                      <a:pt x="-138203" y="2358229"/>
                      <a:pt x="325093" y="3220527"/>
                      <a:pt x="538453" y="3578477"/>
                    </a:cubicBezTo>
                    <a:lnTo>
                      <a:pt x="3565117" y="3578477"/>
                    </a:lnTo>
                    <a:cubicBezTo>
                      <a:pt x="3682561" y="3172807"/>
                      <a:pt x="3895921" y="2374421"/>
                      <a:pt x="3919066" y="1857690"/>
                    </a:cubicBezTo>
                    <a:cubicBezTo>
                      <a:pt x="3960691" y="928621"/>
                      <a:pt x="3306037" y="1281904"/>
                      <a:pt x="3050672" y="833276"/>
                    </a:cubicBezTo>
                    <a:close/>
                  </a:path>
                </a:pathLst>
              </a:custGeom>
              <a:solidFill>
                <a:srgbClr val="FFFFFF">
                  <a:alpha val="70000"/>
                </a:srgbClr>
              </a:solidFill>
              <a:ln w="9525" cap="flat">
                <a:noFill/>
                <a:prstDash val="solid"/>
                <a:miter/>
              </a:ln>
            </p:spPr>
            <p:txBody>
              <a:bodyPr rtlCol="0" anchor="ctr"/>
              <a:lstStyle/>
              <a:p>
                <a:endParaRPr lang="zh-CN" altLang="en-US"/>
              </a:p>
            </p:txBody>
          </p:sp>
        </p:grpSp>
        <p:grpSp>
          <p:nvGrpSpPr>
            <p:cNvPr id="97" name="图形 45">
              <a:extLst>
                <a:ext uri="{FF2B5EF4-FFF2-40B4-BE49-F238E27FC236}">
                  <a16:creationId xmlns:a16="http://schemas.microsoft.com/office/drawing/2014/main" id="{12DFE5C9-3E8D-70BE-BC8A-0F1531A8A3AC}"/>
                </a:ext>
              </a:extLst>
            </p:cNvPr>
            <p:cNvGrpSpPr/>
            <p:nvPr/>
          </p:nvGrpSpPr>
          <p:grpSpPr>
            <a:xfrm>
              <a:off x="3377286" y="4530368"/>
              <a:ext cx="931151" cy="925360"/>
              <a:chOff x="3377286" y="4530368"/>
              <a:chExt cx="931151" cy="925360"/>
            </a:xfrm>
          </p:grpSpPr>
          <p:sp>
            <p:nvSpPr>
              <p:cNvPr id="98" name="任意多边形: 形状 97">
                <a:extLst>
                  <a:ext uri="{FF2B5EF4-FFF2-40B4-BE49-F238E27FC236}">
                    <a16:creationId xmlns:a16="http://schemas.microsoft.com/office/drawing/2014/main" id="{D8C2903A-F88C-7D9F-86E6-D6E1CF380380}"/>
                  </a:ext>
                </a:extLst>
              </p:cNvPr>
              <p:cNvSpPr/>
              <p:nvPr/>
            </p:nvSpPr>
            <p:spPr>
              <a:xfrm>
                <a:off x="3733066" y="4530368"/>
                <a:ext cx="575371" cy="464731"/>
              </a:xfrm>
              <a:custGeom>
                <a:avLst/>
                <a:gdLst>
                  <a:gd name="connsiteX0" fmla="*/ 296133 w 575371"/>
                  <a:gd name="connsiteY0" fmla="*/ 274803 h 464731"/>
                  <a:gd name="connsiteX1" fmla="*/ 246223 w 575371"/>
                  <a:gd name="connsiteY1" fmla="*/ 229940 h 464731"/>
                  <a:gd name="connsiteX2" fmla="*/ 182310 w 575371"/>
                  <a:gd name="connsiteY2" fmla="*/ 272994 h 464731"/>
                  <a:gd name="connsiteX3" fmla="*/ 142686 w 575371"/>
                  <a:gd name="connsiteY3" fmla="*/ 358719 h 464731"/>
                  <a:gd name="connsiteX4" fmla="*/ 153354 w 575371"/>
                  <a:gd name="connsiteY4" fmla="*/ 464732 h 464731"/>
                  <a:gd name="connsiteX5" fmla="*/ 300896 w 575371"/>
                  <a:gd name="connsiteY5" fmla="*/ 408915 h 464731"/>
                  <a:gd name="connsiteX6" fmla="*/ 328899 w 575371"/>
                  <a:gd name="connsiteY6" fmla="*/ 337668 h 464731"/>
                  <a:gd name="connsiteX7" fmla="*/ 296133 w 575371"/>
                  <a:gd name="connsiteY7" fmla="*/ 274803 h 46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371" h="464731">
                    <a:moveTo>
                      <a:pt x="296133" y="274803"/>
                    </a:moveTo>
                    <a:cubicBezTo>
                      <a:pt x="296133" y="274803"/>
                      <a:pt x="491396" y="-312413"/>
                      <a:pt x="246223" y="229940"/>
                    </a:cubicBezTo>
                    <a:cubicBezTo>
                      <a:pt x="246223" y="229940"/>
                      <a:pt x="159735" y="-242119"/>
                      <a:pt x="182310" y="272994"/>
                    </a:cubicBezTo>
                    <a:cubicBezTo>
                      <a:pt x="182310" y="272994"/>
                      <a:pt x="-70484" y="-122294"/>
                      <a:pt x="142686" y="358719"/>
                    </a:cubicBezTo>
                    <a:cubicBezTo>
                      <a:pt x="142686" y="358719"/>
                      <a:pt x="-185355" y="8865"/>
                      <a:pt x="153354" y="464732"/>
                    </a:cubicBezTo>
                    <a:cubicBezTo>
                      <a:pt x="153354" y="464732"/>
                      <a:pt x="814960" y="431490"/>
                      <a:pt x="300896" y="408915"/>
                    </a:cubicBezTo>
                    <a:cubicBezTo>
                      <a:pt x="300896" y="408915"/>
                      <a:pt x="899352" y="155360"/>
                      <a:pt x="328899" y="337668"/>
                    </a:cubicBezTo>
                    <a:cubicBezTo>
                      <a:pt x="328899" y="337859"/>
                      <a:pt x="838963" y="-167252"/>
                      <a:pt x="296133" y="274803"/>
                    </a:cubicBezTo>
                    <a:close/>
                  </a:path>
                </a:pathLst>
              </a:custGeom>
              <a:solidFill>
                <a:schemeClr val="accent1"/>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0335378D-8EC5-1910-8839-24CB70FC05E1}"/>
                  </a:ext>
                </a:extLst>
              </p:cNvPr>
              <p:cNvSpPr/>
              <p:nvPr/>
            </p:nvSpPr>
            <p:spPr>
              <a:xfrm>
                <a:off x="3808410" y="4818221"/>
                <a:ext cx="179165" cy="377666"/>
              </a:xfrm>
              <a:custGeom>
                <a:avLst/>
                <a:gdLst>
                  <a:gd name="connsiteX0" fmla="*/ 179165 w 179165"/>
                  <a:gd name="connsiteY0" fmla="*/ 0 h 377666"/>
                  <a:gd name="connsiteX1" fmla="*/ 0 w 179165"/>
                  <a:gd name="connsiteY1" fmla="*/ 377666 h 377666"/>
                </a:gdLst>
                <a:ahLst/>
                <a:cxnLst>
                  <a:cxn ang="0">
                    <a:pos x="connsiteX0" y="connsiteY0"/>
                  </a:cxn>
                  <a:cxn ang="0">
                    <a:pos x="connsiteX1" y="connsiteY1"/>
                  </a:cxn>
                </a:cxnLst>
                <a:rect l="l" t="t" r="r" b="b"/>
                <a:pathLst>
                  <a:path w="179165" h="377666">
                    <a:moveTo>
                      <a:pt x="179165" y="0"/>
                    </a:moveTo>
                    <a:cubicBezTo>
                      <a:pt x="179165" y="0"/>
                      <a:pt x="47625" y="185452"/>
                      <a:pt x="0" y="377666"/>
                    </a:cubicBezTo>
                  </a:path>
                </a:pathLst>
              </a:custGeom>
              <a:noFill/>
              <a:ln w="7144" cap="rnd">
                <a:solidFill>
                  <a:srgbClr val="263238"/>
                </a:solidFill>
                <a:prstDash val="solid"/>
                <a:round/>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E164915-29D0-5E21-D818-F1DBD8D2A359}"/>
                  </a:ext>
                </a:extLst>
              </p:cNvPr>
              <p:cNvSpPr/>
              <p:nvPr/>
            </p:nvSpPr>
            <p:spPr>
              <a:xfrm>
                <a:off x="3377286" y="4543652"/>
                <a:ext cx="454213" cy="531754"/>
              </a:xfrm>
              <a:custGeom>
                <a:avLst/>
                <a:gdLst>
                  <a:gd name="connsiteX0" fmla="*/ 250148 w 454213"/>
                  <a:gd name="connsiteY0" fmla="*/ 280378 h 531754"/>
                  <a:gd name="connsiteX1" fmla="*/ 194046 w 454213"/>
                  <a:gd name="connsiteY1" fmla="*/ 310382 h 531754"/>
                  <a:gd name="connsiteX2" fmla="*/ 211858 w 454213"/>
                  <a:gd name="connsiteY2" fmla="*/ 381153 h 531754"/>
                  <a:gd name="connsiteX3" fmla="*/ 275675 w 454213"/>
                  <a:gd name="connsiteY3" fmla="*/ 444018 h 531754"/>
                  <a:gd name="connsiteX4" fmla="*/ 373592 w 454213"/>
                  <a:gd name="connsiteY4" fmla="*/ 468593 h 531754"/>
                  <a:gd name="connsiteX5" fmla="*/ 371211 w 454213"/>
                  <a:gd name="connsiteY5" fmla="*/ 319241 h 531754"/>
                  <a:gd name="connsiteX6" fmla="*/ 316823 w 454213"/>
                  <a:gd name="connsiteY6" fmla="*/ 271616 h 531754"/>
                  <a:gd name="connsiteX7" fmla="*/ 250148 w 454213"/>
                  <a:gd name="connsiteY7" fmla="*/ 280378 h 53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4213" h="531754">
                    <a:moveTo>
                      <a:pt x="250148" y="280378"/>
                    </a:moveTo>
                    <a:cubicBezTo>
                      <a:pt x="250148" y="280378"/>
                      <a:pt x="-210290" y="-82333"/>
                      <a:pt x="194046" y="310382"/>
                    </a:cubicBezTo>
                    <a:cubicBezTo>
                      <a:pt x="194046" y="310382"/>
                      <a:pt x="-254200" y="235802"/>
                      <a:pt x="211858" y="381153"/>
                    </a:cubicBezTo>
                    <a:cubicBezTo>
                      <a:pt x="211858" y="381153"/>
                      <a:pt x="-221530" y="479356"/>
                      <a:pt x="275675" y="444018"/>
                    </a:cubicBezTo>
                    <a:cubicBezTo>
                      <a:pt x="275675" y="444018"/>
                      <a:pt x="-141424" y="623850"/>
                      <a:pt x="373592" y="468593"/>
                    </a:cubicBezTo>
                    <a:cubicBezTo>
                      <a:pt x="373592" y="468593"/>
                      <a:pt x="556568" y="-131482"/>
                      <a:pt x="371211" y="319241"/>
                    </a:cubicBezTo>
                    <a:cubicBezTo>
                      <a:pt x="371211" y="319241"/>
                      <a:pt x="337683" y="-295408"/>
                      <a:pt x="316823" y="271616"/>
                    </a:cubicBezTo>
                    <a:cubicBezTo>
                      <a:pt x="316823" y="271425"/>
                      <a:pt x="30312" y="-345223"/>
                      <a:pt x="250148" y="280378"/>
                    </a:cubicBezTo>
                    <a:close/>
                  </a:path>
                </a:pathLst>
              </a:custGeom>
              <a:solidFill>
                <a:schemeClr val="accent1"/>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811BA0CF-DF22-37C2-E1A0-F62C16614F1D}"/>
                  </a:ext>
                </a:extLst>
              </p:cNvPr>
              <p:cNvSpPr/>
              <p:nvPr/>
            </p:nvSpPr>
            <p:spPr>
              <a:xfrm>
                <a:off x="3377286" y="4543652"/>
                <a:ext cx="454213" cy="531754"/>
              </a:xfrm>
              <a:custGeom>
                <a:avLst/>
                <a:gdLst>
                  <a:gd name="connsiteX0" fmla="*/ 250148 w 454213"/>
                  <a:gd name="connsiteY0" fmla="*/ 280378 h 531754"/>
                  <a:gd name="connsiteX1" fmla="*/ 194046 w 454213"/>
                  <a:gd name="connsiteY1" fmla="*/ 310382 h 531754"/>
                  <a:gd name="connsiteX2" fmla="*/ 211858 w 454213"/>
                  <a:gd name="connsiteY2" fmla="*/ 381153 h 531754"/>
                  <a:gd name="connsiteX3" fmla="*/ 275675 w 454213"/>
                  <a:gd name="connsiteY3" fmla="*/ 444018 h 531754"/>
                  <a:gd name="connsiteX4" fmla="*/ 373592 w 454213"/>
                  <a:gd name="connsiteY4" fmla="*/ 468593 h 531754"/>
                  <a:gd name="connsiteX5" fmla="*/ 371211 w 454213"/>
                  <a:gd name="connsiteY5" fmla="*/ 319241 h 531754"/>
                  <a:gd name="connsiteX6" fmla="*/ 316823 w 454213"/>
                  <a:gd name="connsiteY6" fmla="*/ 271616 h 531754"/>
                  <a:gd name="connsiteX7" fmla="*/ 250148 w 454213"/>
                  <a:gd name="connsiteY7" fmla="*/ 280378 h 53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4213" h="531754">
                    <a:moveTo>
                      <a:pt x="250148" y="280378"/>
                    </a:moveTo>
                    <a:cubicBezTo>
                      <a:pt x="250148" y="280378"/>
                      <a:pt x="-210290" y="-82333"/>
                      <a:pt x="194046" y="310382"/>
                    </a:cubicBezTo>
                    <a:cubicBezTo>
                      <a:pt x="194046" y="310382"/>
                      <a:pt x="-254200" y="235802"/>
                      <a:pt x="211858" y="381153"/>
                    </a:cubicBezTo>
                    <a:cubicBezTo>
                      <a:pt x="211858" y="381153"/>
                      <a:pt x="-221530" y="479356"/>
                      <a:pt x="275675" y="444018"/>
                    </a:cubicBezTo>
                    <a:cubicBezTo>
                      <a:pt x="275675" y="444018"/>
                      <a:pt x="-141424" y="623850"/>
                      <a:pt x="373592" y="468593"/>
                    </a:cubicBezTo>
                    <a:cubicBezTo>
                      <a:pt x="373592" y="468593"/>
                      <a:pt x="556568" y="-131482"/>
                      <a:pt x="371211" y="319241"/>
                    </a:cubicBezTo>
                    <a:cubicBezTo>
                      <a:pt x="371211" y="319241"/>
                      <a:pt x="337683" y="-295408"/>
                      <a:pt x="316823" y="271616"/>
                    </a:cubicBezTo>
                    <a:cubicBezTo>
                      <a:pt x="316823" y="271425"/>
                      <a:pt x="30312" y="-345223"/>
                      <a:pt x="250148" y="280378"/>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2F1E102B-6B3D-9E52-C17F-A7D99D4CF5CD}"/>
                  </a:ext>
                </a:extLst>
              </p:cNvPr>
              <p:cNvSpPr/>
              <p:nvPr/>
            </p:nvSpPr>
            <p:spPr>
              <a:xfrm>
                <a:off x="3615624" y="4869846"/>
                <a:ext cx="228600" cy="343662"/>
              </a:xfrm>
              <a:custGeom>
                <a:avLst/>
                <a:gdLst>
                  <a:gd name="connsiteX0" fmla="*/ 228600 w 228600"/>
                  <a:gd name="connsiteY0" fmla="*/ 343662 h 343662"/>
                  <a:gd name="connsiteX1" fmla="*/ 0 w 228600"/>
                  <a:gd name="connsiteY1" fmla="*/ 0 h 343662"/>
                </a:gdLst>
                <a:ahLst/>
                <a:cxnLst>
                  <a:cxn ang="0">
                    <a:pos x="connsiteX0" y="connsiteY0"/>
                  </a:cxn>
                  <a:cxn ang="0">
                    <a:pos x="connsiteX1" y="connsiteY1"/>
                  </a:cxn>
                </a:cxnLst>
                <a:rect l="l" t="t" r="r" b="b"/>
                <a:pathLst>
                  <a:path w="228600" h="343662">
                    <a:moveTo>
                      <a:pt x="228600" y="343662"/>
                    </a:moveTo>
                    <a:cubicBezTo>
                      <a:pt x="145828" y="67437"/>
                      <a:pt x="0" y="0"/>
                      <a:pt x="0" y="0"/>
                    </a:cubicBezTo>
                  </a:path>
                </a:pathLst>
              </a:custGeom>
              <a:noFill/>
              <a:ln w="7144" cap="rnd">
                <a:solidFill>
                  <a:srgbClr val="263238"/>
                </a:solidFill>
                <a:prstDash val="solid"/>
                <a:round/>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F89BA514-53BF-889A-2AF5-73D527BBE743}"/>
                  </a:ext>
                </a:extLst>
              </p:cNvPr>
              <p:cNvSpPr/>
              <p:nvPr/>
            </p:nvSpPr>
            <p:spPr>
              <a:xfrm>
                <a:off x="3813743" y="4856130"/>
                <a:ext cx="251079" cy="130778"/>
              </a:xfrm>
              <a:custGeom>
                <a:avLst/>
                <a:gdLst>
                  <a:gd name="connsiteX0" fmla="*/ 0 w 251079"/>
                  <a:gd name="connsiteY0" fmla="*/ 0 h 130778"/>
                  <a:gd name="connsiteX1" fmla="*/ 74771 w 251079"/>
                  <a:gd name="connsiteY1" fmla="*/ 130778 h 130778"/>
                  <a:gd name="connsiteX2" fmla="*/ 251079 w 251079"/>
                  <a:gd name="connsiteY2" fmla="*/ 107061 h 130778"/>
                </a:gdLst>
                <a:ahLst/>
                <a:cxnLst>
                  <a:cxn ang="0">
                    <a:pos x="connsiteX0" y="connsiteY0"/>
                  </a:cxn>
                  <a:cxn ang="0">
                    <a:pos x="connsiteX1" y="connsiteY1"/>
                  </a:cxn>
                  <a:cxn ang="0">
                    <a:pos x="connsiteX2" y="connsiteY2"/>
                  </a:cxn>
                </a:cxnLst>
                <a:rect l="l" t="t" r="r" b="b"/>
                <a:pathLst>
                  <a:path w="251079" h="130778">
                    <a:moveTo>
                      <a:pt x="0" y="0"/>
                    </a:moveTo>
                    <a:cubicBezTo>
                      <a:pt x="0" y="0"/>
                      <a:pt x="59055" y="55436"/>
                      <a:pt x="74771" y="130778"/>
                    </a:cubicBezTo>
                    <a:cubicBezTo>
                      <a:pt x="131416" y="111405"/>
                      <a:pt x="191319" y="103346"/>
                      <a:pt x="251079" y="107061"/>
                    </a:cubicBezTo>
                  </a:path>
                </a:pathLst>
              </a:custGeom>
              <a:noFill/>
              <a:ln w="4763" cap="rnd">
                <a:solidFill>
                  <a:srgbClr val="263238"/>
                </a:solidFill>
                <a:prstDash val="solid"/>
                <a:round/>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A52E975-482B-D3F7-2950-CC7BC04B4FA7}"/>
                  </a:ext>
                </a:extLst>
              </p:cNvPr>
              <p:cNvSpPr/>
              <p:nvPr/>
            </p:nvSpPr>
            <p:spPr>
              <a:xfrm>
                <a:off x="3876132" y="4796408"/>
                <a:ext cx="167640" cy="190500"/>
              </a:xfrm>
              <a:custGeom>
                <a:avLst/>
                <a:gdLst>
                  <a:gd name="connsiteX0" fmla="*/ 0 w 167640"/>
                  <a:gd name="connsiteY0" fmla="*/ 0 h 190500"/>
                  <a:gd name="connsiteX1" fmla="*/ 12383 w 167640"/>
                  <a:gd name="connsiteY1" fmla="*/ 190500 h 190500"/>
                  <a:gd name="connsiteX2" fmla="*/ 167640 w 167640"/>
                  <a:gd name="connsiteY2" fmla="*/ 81629 h 190500"/>
                </a:gdLst>
                <a:ahLst/>
                <a:cxnLst>
                  <a:cxn ang="0">
                    <a:pos x="connsiteX0" y="connsiteY0"/>
                  </a:cxn>
                  <a:cxn ang="0">
                    <a:pos x="connsiteX1" y="connsiteY1"/>
                  </a:cxn>
                  <a:cxn ang="0">
                    <a:pos x="connsiteX2" y="connsiteY2"/>
                  </a:cxn>
                </a:cxnLst>
                <a:rect l="l" t="t" r="r" b="b"/>
                <a:pathLst>
                  <a:path w="167640" h="190500">
                    <a:moveTo>
                      <a:pt x="0" y="0"/>
                    </a:moveTo>
                    <a:cubicBezTo>
                      <a:pt x="0" y="0"/>
                      <a:pt x="40577" y="49244"/>
                      <a:pt x="12383" y="190500"/>
                    </a:cubicBezTo>
                    <a:lnTo>
                      <a:pt x="167640" y="81629"/>
                    </a:lnTo>
                  </a:path>
                </a:pathLst>
              </a:custGeom>
              <a:noFill/>
              <a:ln w="4763" cap="rnd">
                <a:solidFill>
                  <a:srgbClr val="263238"/>
                </a:solidFill>
                <a:prstDash val="solid"/>
                <a:round/>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D9FC780A-70B2-0A6C-D609-47E791AFF9A9}"/>
                  </a:ext>
                </a:extLst>
              </p:cNvPr>
              <p:cNvSpPr/>
              <p:nvPr/>
            </p:nvSpPr>
            <p:spPr>
              <a:xfrm>
                <a:off x="3632102" y="4863083"/>
                <a:ext cx="136016" cy="160782"/>
              </a:xfrm>
              <a:custGeom>
                <a:avLst/>
                <a:gdLst>
                  <a:gd name="connsiteX0" fmla="*/ 136017 w 136016"/>
                  <a:gd name="connsiteY0" fmla="*/ 0 h 160782"/>
                  <a:gd name="connsiteX1" fmla="*/ 111824 w 136016"/>
                  <a:gd name="connsiteY1" fmla="*/ 132207 h 160782"/>
                  <a:gd name="connsiteX2" fmla="*/ 0 w 136016"/>
                  <a:gd name="connsiteY2" fmla="*/ 160782 h 160782"/>
                </a:gdLst>
                <a:ahLst/>
                <a:cxnLst>
                  <a:cxn ang="0">
                    <a:pos x="connsiteX0" y="connsiteY0"/>
                  </a:cxn>
                  <a:cxn ang="0">
                    <a:pos x="connsiteX1" y="connsiteY1"/>
                  </a:cxn>
                  <a:cxn ang="0">
                    <a:pos x="connsiteX2" y="connsiteY2"/>
                  </a:cxn>
                </a:cxnLst>
                <a:rect l="l" t="t" r="r" b="b"/>
                <a:pathLst>
                  <a:path w="136016" h="160782">
                    <a:moveTo>
                      <a:pt x="136017" y="0"/>
                    </a:moveTo>
                    <a:cubicBezTo>
                      <a:pt x="119158" y="41996"/>
                      <a:pt x="110928" y="86963"/>
                      <a:pt x="111824" y="132207"/>
                    </a:cubicBezTo>
                    <a:cubicBezTo>
                      <a:pt x="111824" y="132207"/>
                      <a:pt x="45149" y="139637"/>
                      <a:pt x="0" y="160782"/>
                    </a:cubicBezTo>
                  </a:path>
                </a:pathLst>
              </a:custGeom>
              <a:noFill/>
              <a:ln w="4763" cap="rnd">
                <a:solidFill>
                  <a:srgbClr val="263238"/>
                </a:solidFill>
                <a:prstDash val="solid"/>
                <a:round/>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0EE6E8A1-A979-EBE5-24F0-CBC21B208B8B}"/>
                  </a:ext>
                </a:extLst>
              </p:cNvPr>
              <p:cNvSpPr/>
              <p:nvPr/>
            </p:nvSpPr>
            <p:spPr>
              <a:xfrm>
                <a:off x="3588953" y="4845558"/>
                <a:ext cx="154876" cy="149733"/>
              </a:xfrm>
              <a:custGeom>
                <a:avLst/>
                <a:gdLst>
                  <a:gd name="connsiteX0" fmla="*/ 107252 w 154876"/>
                  <a:gd name="connsiteY0" fmla="*/ 0 h 149733"/>
                  <a:gd name="connsiteX1" fmla="*/ 154877 w 154876"/>
                  <a:gd name="connsiteY1" fmla="*/ 149733 h 149733"/>
                  <a:gd name="connsiteX2" fmla="*/ 0 w 154876"/>
                  <a:gd name="connsiteY2" fmla="*/ 105346 h 149733"/>
                </a:gdLst>
                <a:ahLst/>
                <a:cxnLst>
                  <a:cxn ang="0">
                    <a:pos x="connsiteX0" y="connsiteY0"/>
                  </a:cxn>
                  <a:cxn ang="0">
                    <a:pos x="connsiteX1" y="connsiteY1"/>
                  </a:cxn>
                  <a:cxn ang="0">
                    <a:pos x="connsiteX2" y="connsiteY2"/>
                  </a:cxn>
                </a:cxnLst>
                <a:rect l="l" t="t" r="r" b="b"/>
                <a:pathLst>
                  <a:path w="154876" h="149733">
                    <a:moveTo>
                      <a:pt x="107252" y="0"/>
                    </a:moveTo>
                    <a:cubicBezTo>
                      <a:pt x="114252" y="52311"/>
                      <a:pt x="130378" y="102984"/>
                      <a:pt x="154877" y="149733"/>
                    </a:cubicBezTo>
                    <a:cubicBezTo>
                      <a:pt x="154877" y="149733"/>
                      <a:pt x="112395" y="111633"/>
                      <a:pt x="0" y="105346"/>
                    </a:cubicBezTo>
                  </a:path>
                </a:pathLst>
              </a:custGeom>
              <a:noFill/>
              <a:ln w="4763" cap="rnd">
                <a:solidFill>
                  <a:srgbClr val="263238"/>
                </a:solidFill>
                <a:prstDash val="solid"/>
                <a:round/>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57168F0-B210-66F5-D3A3-D171EE38D9AA}"/>
                  </a:ext>
                </a:extLst>
              </p:cNvPr>
              <p:cNvSpPr/>
              <p:nvPr/>
            </p:nvSpPr>
            <p:spPr>
              <a:xfrm>
                <a:off x="3686870" y="5174837"/>
                <a:ext cx="274700" cy="280892"/>
              </a:xfrm>
              <a:custGeom>
                <a:avLst/>
                <a:gdLst>
                  <a:gd name="connsiteX0" fmla="*/ 0 w 274700"/>
                  <a:gd name="connsiteY0" fmla="*/ 0 h 280892"/>
                  <a:gd name="connsiteX1" fmla="*/ 274701 w 274700"/>
                  <a:gd name="connsiteY1" fmla="*/ 0 h 280892"/>
                  <a:gd name="connsiteX2" fmla="*/ 232505 w 274700"/>
                  <a:gd name="connsiteY2" fmla="*/ 257175 h 280892"/>
                  <a:gd name="connsiteX3" fmla="*/ 219170 w 274700"/>
                  <a:gd name="connsiteY3" fmla="*/ 257175 h 280892"/>
                  <a:gd name="connsiteX4" fmla="*/ 219170 w 274700"/>
                  <a:gd name="connsiteY4" fmla="*/ 267462 h 280892"/>
                  <a:gd name="connsiteX5" fmla="*/ 205930 w 274700"/>
                  <a:gd name="connsiteY5" fmla="*/ 280892 h 280892"/>
                  <a:gd name="connsiteX6" fmla="*/ 205835 w 274700"/>
                  <a:gd name="connsiteY6" fmla="*/ 280892 h 280892"/>
                  <a:gd name="connsiteX7" fmla="*/ 193072 w 274700"/>
                  <a:gd name="connsiteY7" fmla="*/ 280892 h 280892"/>
                  <a:gd name="connsiteX8" fmla="*/ 179737 w 274700"/>
                  <a:gd name="connsiteY8" fmla="*/ 267557 h 280892"/>
                  <a:gd name="connsiteX9" fmla="*/ 179737 w 274700"/>
                  <a:gd name="connsiteY9" fmla="*/ 267462 h 280892"/>
                  <a:gd name="connsiteX10" fmla="*/ 179737 w 274700"/>
                  <a:gd name="connsiteY10" fmla="*/ 257175 h 280892"/>
                  <a:gd name="connsiteX11" fmla="*/ 94964 w 274700"/>
                  <a:gd name="connsiteY11" fmla="*/ 257175 h 280892"/>
                  <a:gd name="connsiteX12" fmla="*/ 94964 w 274700"/>
                  <a:gd name="connsiteY12" fmla="*/ 267462 h 280892"/>
                  <a:gd name="connsiteX13" fmla="*/ 81534 w 274700"/>
                  <a:gd name="connsiteY13" fmla="*/ 280892 h 280892"/>
                  <a:gd name="connsiteX14" fmla="*/ 68771 w 274700"/>
                  <a:gd name="connsiteY14" fmla="*/ 280892 h 280892"/>
                  <a:gd name="connsiteX15" fmla="*/ 55436 w 274700"/>
                  <a:gd name="connsiteY15" fmla="*/ 267462 h 280892"/>
                  <a:gd name="connsiteX16" fmla="*/ 55436 w 274700"/>
                  <a:gd name="connsiteY16" fmla="*/ 257175 h 280892"/>
                  <a:gd name="connsiteX17" fmla="*/ 42101 w 274700"/>
                  <a:gd name="connsiteY17" fmla="*/ 257175 h 28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4700" h="280892">
                    <a:moveTo>
                      <a:pt x="0" y="0"/>
                    </a:moveTo>
                    <a:lnTo>
                      <a:pt x="274701" y="0"/>
                    </a:lnTo>
                    <a:lnTo>
                      <a:pt x="232505" y="257175"/>
                    </a:lnTo>
                    <a:lnTo>
                      <a:pt x="219170" y="257175"/>
                    </a:lnTo>
                    <a:lnTo>
                      <a:pt x="219170" y="267462"/>
                    </a:lnTo>
                    <a:cubicBezTo>
                      <a:pt x="219228" y="274825"/>
                      <a:pt x="213293" y="280835"/>
                      <a:pt x="205930" y="280892"/>
                    </a:cubicBezTo>
                    <a:cubicBezTo>
                      <a:pt x="205902" y="280892"/>
                      <a:pt x="205864" y="280892"/>
                      <a:pt x="205835" y="280892"/>
                    </a:cubicBezTo>
                    <a:lnTo>
                      <a:pt x="193072" y="280892"/>
                    </a:lnTo>
                    <a:cubicBezTo>
                      <a:pt x="185709" y="280892"/>
                      <a:pt x="179737" y="274920"/>
                      <a:pt x="179737" y="267557"/>
                    </a:cubicBezTo>
                    <a:cubicBezTo>
                      <a:pt x="179737" y="267529"/>
                      <a:pt x="179737" y="267490"/>
                      <a:pt x="179737" y="267462"/>
                    </a:cubicBezTo>
                    <a:lnTo>
                      <a:pt x="179737" y="257175"/>
                    </a:lnTo>
                    <a:lnTo>
                      <a:pt x="94964" y="257175"/>
                    </a:lnTo>
                    <a:lnTo>
                      <a:pt x="94964" y="267462"/>
                    </a:lnTo>
                    <a:cubicBezTo>
                      <a:pt x="94964" y="274882"/>
                      <a:pt x="88954" y="280892"/>
                      <a:pt x="81534" y="280892"/>
                    </a:cubicBezTo>
                    <a:lnTo>
                      <a:pt x="68771" y="280892"/>
                    </a:lnTo>
                    <a:cubicBezTo>
                      <a:pt x="61389" y="280845"/>
                      <a:pt x="55436" y="274844"/>
                      <a:pt x="55436" y="267462"/>
                    </a:cubicBezTo>
                    <a:lnTo>
                      <a:pt x="55436" y="257175"/>
                    </a:lnTo>
                    <a:lnTo>
                      <a:pt x="42101" y="257175"/>
                    </a:lnTo>
                    <a:close/>
                  </a:path>
                </a:pathLst>
              </a:custGeom>
              <a:solidFill>
                <a:srgbClr val="263238"/>
              </a:solidFill>
              <a:ln w="7144" cap="rnd">
                <a:solidFill>
                  <a:srgbClr val="263238"/>
                </a:solidFill>
                <a:prstDash val="solid"/>
                <a:round/>
              </a:ln>
            </p:spPr>
            <p:txBody>
              <a:bodyPr rtlCol="0" anchor="ctr"/>
              <a:lstStyle/>
              <a:p>
                <a:endParaRPr lang="zh-CN" altLang="en-US"/>
              </a:p>
            </p:txBody>
          </p:sp>
        </p:grpSp>
        <p:sp>
          <p:nvSpPr>
            <p:cNvPr id="108" name="任意多边形: 形状 107">
              <a:extLst>
                <a:ext uri="{FF2B5EF4-FFF2-40B4-BE49-F238E27FC236}">
                  <a16:creationId xmlns:a16="http://schemas.microsoft.com/office/drawing/2014/main" id="{26235124-098D-5754-D211-96B76A08D38B}"/>
                </a:ext>
              </a:extLst>
            </p:cNvPr>
            <p:cNvSpPr/>
            <p:nvPr/>
          </p:nvSpPr>
          <p:spPr>
            <a:xfrm>
              <a:off x="1373615" y="5455158"/>
              <a:ext cx="3706292" cy="306126"/>
            </a:xfrm>
            <a:custGeom>
              <a:avLst/>
              <a:gdLst>
                <a:gd name="connsiteX0" fmla="*/ 3524550 w 3706292"/>
                <a:gd name="connsiteY0" fmla="*/ 0 h 306126"/>
                <a:gd name="connsiteX1" fmla="*/ 309862 w 3706292"/>
                <a:gd name="connsiteY1" fmla="*/ 0 h 306126"/>
                <a:gd name="connsiteX2" fmla="*/ 9063 w 3706292"/>
                <a:gd name="connsiteY2" fmla="*/ 112014 h 306126"/>
                <a:gd name="connsiteX3" fmla="*/ 922320 w 3706292"/>
                <a:gd name="connsiteY3" fmla="*/ 213551 h 306126"/>
                <a:gd name="connsiteX4" fmla="*/ 1851293 w 3706292"/>
                <a:gd name="connsiteY4" fmla="*/ 302895 h 306126"/>
                <a:gd name="connsiteX5" fmla="*/ 2435747 w 3706292"/>
                <a:gd name="connsiteY5" fmla="*/ 180213 h 306126"/>
                <a:gd name="connsiteX6" fmla="*/ 3437872 w 3706292"/>
                <a:gd name="connsiteY6" fmla="*/ 155638 h 306126"/>
                <a:gd name="connsiteX7" fmla="*/ 3524550 w 3706292"/>
                <a:gd name="connsiteY7" fmla="*/ 0 h 30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6292" h="306126">
                  <a:moveTo>
                    <a:pt x="3524550" y="0"/>
                  </a:moveTo>
                  <a:lnTo>
                    <a:pt x="309862" y="0"/>
                  </a:lnTo>
                  <a:cubicBezTo>
                    <a:pt x="115838" y="29718"/>
                    <a:pt x="-39801" y="68199"/>
                    <a:pt x="9063" y="112014"/>
                  </a:cubicBezTo>
                  <a:cubicBezTo>
                    <a:pt x="123363" y="214598"/>
                    <a:pt x="946513" y="94774"/>
                    <a:pt x="922320" y="213551"/>
                  </a:cubicBezTo>
                  <a:cubicBezTo>
                    <a:pt x="898126" y="332327"/>
                    <a:pt x="1515441" y="302895"/>
                    <a:pt x="1851293" y="302895"/>
                  </a:cubicBezTo>
                  <a:cubicBezTo>
                    <a:pt x="2187144" y="302895"/>
                    <a:pt x="2553762" y="271367"/>
                    <a:pt x="2435747" y="180213"/>
                  </a:cubicBezTo>
                  <a:cubicBezTo>
                    <a:pt x="2317732" y="89059"/>
                    <a:pt x="3101163" y="155638"/>
                    <a:pt x="3437872" y="155638"/>
                  </a:cubicBezTo>
                  <a:cubicBezTo>
                    <a:pt x="3683617" y="155638"/>
                    <a:pt x="3852019" y="87058"/>
                    <a:pt x="3524550" y="0"/>
                  </a:cubicBezTo>
                  <a:close/>
                </a:path>
              </a:pathLst>
            </a:custGeom>
            <a:solidFill>
              <a:schemeClr val="accent1"/>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294F25F1-6730-1792-C573-2F3513F48CA6}"/>
                </a:ext>
              </a:extLst>
            </p:cNvPr>
            <p:cNvSpPr/>
            <p:nvPr/>
          </p:nvSpPr>
          <p:spPr>
            <a:xfrm>
              <a:off x="1089689" y="5455158"/>
              <a:ext cx="4237291" cy="9525"/>
            </a:xfrm>
            <a:custGeom>
              <a:avLst/>
              <a:gdLst>
                <a:gd name="connsiteX0" fmla="*/ 0 w 4237291"/>
                <a:gd name="connsiteY0" fmla="*/ 0 h 9525"/>
                <a:gd name="connsiteX1" fmla="*/ 4237292 w 4237291"/>
                <a:gd name="connsiteY1" fmla="*/ 0 h 9525"/>
              </a:gdLst>
              <a:ahLst/>
              <a:cxnLst>
                <a:cxn ang="0">
                  <a:pos x="connsiteX0" y="connsiteY0"/>
                </a:cxn>
                <a:cxn ang="0">
                  <a:pos x="connsiteX1" y="connsiteY1"/>
                </a:cxn>
              </a:cxnLst>
              <a:rect l="l" t="t" r="r" b="b"/>
              <a:pathLst>
                <a:path w="4237291" h="9525">
                  <a:moveTo>
                    <a:pt x="0" y="0"/>
                  </a:moveTo>
                  <a:lnTo>
                    <a:pt x="4237292" y="0"/>
                  </a:lnTo>
                </a:path>
              </a:pathLst>
            </a:custGeom>
            <a:ln w="7144" cap="rnd">
              <a:solidFill>
                <a:srgbClr val="263238"/>
              </a:solidFill>
              <a:prstDash val="solid"/>
              <a:round/>
            </a:ln>
          </p:spPr>
          <p:txBody>
            <a:bodyPr rtlCol="0" anchor="ctr"/>
            <a:lstStyle/>
            <a:p>
              <a:endParaRPr lang="zh-CN" altLang="en-US"/>
            </a:p>
          </p:txBody>
        </p:sp>
        <p:grpSp>
          <p:nvGrpSpPr>
            <p:cNvPr id="110" name="图形 45">
              <a:extLst>
                <a:ext uri="{FF2B5EF4-FFF2-40B4-BE49-F238E27FC236}">
                  <a16:creationId xmlns:a16="http://schemas.microsoft.com/office/drawing/2014/main" id="{FE449A55-3671-07C0-E96E-B318E332666A}"/>
                </a:ext>
              </a:extLst>
            </p:cNvPr>
            <p:cNvGrpSpPr/>
            <p:nvPr/>
          </p:nvGrpSpPr>
          <p:grpSpPr>
            <a:xfrm>
              <a:off x="2397376" y="2071401"/>
              <a:ext cx="1819275" cy="2339530"/>
              <a:chOff x="2397376" y="2071401"/>
              <a:chExt cx="1819275" cy="2339530"/>
            </a:xfrm>
          </p:grpSpPr>
          <p:sp>
            <p:nvSpPr>
              <p:cNvPr id="111" name="任意多边形: 形状 110">
                <a:extLst>
                  <a:ext uri="{FF2B5EF4-FFF2-40B4-BE49-F238E27FC236}">
                    <a16:creationId xmlns:a16="http://schemas.microsoft.com/office/drawing/2014/main" id="{13D164C2-D10A-72AB-E0BC-5B0BDCD68FFC}"/>
                  </a:ext>
                </a:extLst>
              </p:cNvPr>
              <p:cNvSpPr/>
              <p:nvPr/>
            </p:nvSpPr>
            <p:spPr>
              <a:xfrm>
                <a:off x="2425951" y="2105215"/>
                <a:ext cx="1790700" cy="2305716"/>
              </a:xfrm>
              <a:custGeom>
                <a:avLst/>
                <a:gdLst>
                  <a:gd name="connsiteX0" fmla="*/ 1712024 w 1790700"/>
                  <a:gd name="connsiteY0" fmla="*/ 0 h 2305716"/>
                  <a:gd name="connsiteX1" fmla="*/ 1790700 w 1790700"/>
                  <a:gd name="connsiteY1" fmla="*/ 0 h 2305716"/>
                  <a:gd name="connsiteX2" fmla="*/ 1790700 w 1790700"/>
                  <a:gd name="connsiteY2" fmla="*/ 2305717 h 2305716"/>
                  <a:gd name="connsiteX3" fmla="*/ 1712024 w 1790700"/>
                  <a:gd name="connsiteY3" fmla="*/ 2305717 h 2305716"/>
                  <a:gd name="connsiteX4" fmla="*/ 78677 w 1790700"/>
                  <a:gd name="connsiteY4" fmla="*/ 2305717 h 2305716"/>
                  <a:gd name="connsiteX5" fmla="*/ 0 w 1790700"/>
                  <a:gd name="connsiteY5" fmla="*/ 2305717 h 2305716"/>
                  <a:gd name="connsiteX6" fmla="*/ 0 w 1790700"/>
                  <a:gd name="connsiteY6" fmla="*/ 0 h 2305716"/>
                  <a:gd name="connsiteX7" fmla="*/ 78677 w 1790700"/>
                  <a:gd name="connsiteY7" fmla="*/ 0 h 230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0700" h="2305716">
                    <a:moveTo>
                      <a:pt x="1712024" y="0"/>
                    </a:moveTo>
                    <a:cubicBezTo>
                      <a:pt x="1755475" y="0"/>
                      <a:pt x="1790700" y="0"/>
                      <a:pt x="1790700" y="0"/>
                    </a:cubicBezTo>
                    <a:lnTo>
                      <a:pt x="1790700" y="2305717"/>
                    </a:lnTo>
                    <a:cubicBezTo>
                      <a:pt x="1790700" y="2305717"/>
                      <a:pt x="1755476" y="2305717"/>
                      <a:pt x="1712024" y="2305717"/>
                    </a:cubicBezTo>
                    <a:lnTo>
                      <a:pt x="78677" y="2305717"/>
                    </a:lnTo>
                    <a:cubicBezTo>
                      <a:pt x="35225" y="2305717"/>
                      <a:pt x="0" y="2305717"/>
                      <a:pt x="0" y="2305717"/>
                    </a:cubicBezTo>
                    <a:lnTo>
                      <a:pt x="0" y="0"/>
                    </a:lnTo>
                    <a:cubicBezTo>
                      <a:pt x="0" y="0"/>
                      <a:pt x="35225" y="0"/>
                      <a:pt x="78677"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BFBCDED6-E282-E839-31F3-35B498A09945}"/>
                  </a:ext>
                </a:extLst>
              </p:cNvPr>
              <p:cNvSpPr/>
              <p:nvPr/>
            </p:nvSpPr>
            <p:spPr>
              <a:xfrm>
                <a:off x="2397376" y="2071401"/>
                <a:ext cx="1790700" cy="2305716"/>
              </a:xfrm>
              <a:custGeom>
                <a:avLst/>
                <a:gdLst>
                  <a:gd name="connsiteX0" fmla="*/ 1712024 w 1790700"/>
                  <a:gd name="connsiteY0" fmla="*/ 0 h 2305716"/>
                  <a:gd name="connsiteX1" fmla="*/ 1790700 w 1790700"/>
                  <a:gd name="connsiteY1" fmla="*/ 0 h 2305716"/>
                  <a:gd name="connsiteX2" fmla="*/ 1790700 w 1790700"/>
                  <a:gd name="connsiteY2" fmla="*/ 2305717 h 2305716"/>
                  <a:gd name="connsiteX3" fmla="*/ 1712024 w 1790700"/>
                  <a:gd name="connsiteY3" fmla="*/ 2305717 h 2305716"/>
                  <a:gd name="connsiteX4" fmla="*/ 78677 w 1790700"/>
                  <a:gd name="connsiteY4" fmla="*/ 2305717 h 2305716"/>
                  <a:gd name="connsiteX5" fmla="*/ 0 w 1790700"/>
                  <a:gd name="connsiteY5" fmla="*/ 2305717 h 2305716"/>
                  <a:gd name="connsiteX6" fmla="*/ 0 w 1790700"/>
                  <a:gd name="connsiteY6" fmla="*/ 0 h 2305716"/>
                  <a:gd name="connsiteX7" fmla="*/ 78677 w 1790700"/>
                  <a:gd name="connsiteY7" fmla="*/ 0 h 230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0700" h="2305716">
                    <a:moveTo>
                      <a:pt x="1712024" y="0"/>
                    </a:moveTo>
                    <a:cubicBezTo>
                      <a:pt x="1755475" y="0"/>
                      <a:pt x="1790700" y="0"/>
                      <a:pt x="1790700" y="0"/>
                    </a:cubicBezTo>
                    <a:lnTo>
                      <a:pt x="1790700" y="2305717"/>
                    </a:lnTo>
                    <a:cubicBezTo>
                      <a:pt x="1790700" y="2305717"/>
                      <a:pt x="1755476" y="2305717"/>
                      <a:pt x="1712024" y="2305717"/>
                    </a:cubicBezTo>
                    <a:lnTo>
                      <a:pt x="78677" y="2305717"/>
                    </a:lnTo>
                    <a:cubicBezTo>
                      <a:pt x="35225" y="2305717"/>
                      <a:pt x="0" y="2305717"/>
                      <a:pt x="0" y="2305717"/>
                    </a:cubicBezTo>
                    <a:lnTo>
                      <a:pt x="0" y="0"/>
                    </a:lnTo>
                    <a:cubicBezTo>
                      <a:pt x="0" y="0"/>
                      <a:pt x="35225" y="0"/>
                      <a:pt x="78677" y="0"/>
                    </a:cubicBezTo>
                    <a:close/>
                  </a:path>
                </a:pathLst>
              </a:custGeom>
              <a:solidFill>
                <a:schemeClr val="accent1"/>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C793CA24-77FB-12F2-1BAA-366FEF6FBB9A}"/>
                  </a:ext>
                </a:extLst>
              </p:cNvPr>
              <p:cNvSpPr/>
              <p:nvPr/>
            </p:nvSpPr>
            <p:spPr>
              <a:xfrm>
                <a:off x="2397376" y="2071401"/>
                <a:ext cx="1790700" cy="2305716"/>
              </a:xfrm>
              <a:custGeom>
                <a:avLst/>
                <a:gdLst>
                  <a:gd name="connsiteX0" fmla="*/ 1712024 w 1790700"/>
                  <a:gd name="connsiteY0" fmla="*/ 0 h 2305716"/>
                  <a:gd name="connsiteX1" fmla="*/ 1790700 w 1790700"/>
                  <a:gd name="connsiteY1" fmla="*/ 0 h 2305716"/>
                  <a:gd name="connsiteX2" fmla="*/ 1790700 w 1790700"/>
                  <a:gd name="connsiteY2" fmla="*/ 2305717 h 2305716"/>
                  <a:gd name="connsiteX3" fmla="*/ 1712024 w 1790700"/>
                  <a:gd name="connsiteY3" fmla="*/ 2305717 h 2305716"/>
                  <a:gd name="connsiteX4" fmla="*/ 78677 w 1790700"/>
                  <a:gd name="connsiteY4" fmla="*/ 2305717 h 2305716"/>
                  <a:gd name="connsiteX5" fmla="*/ 0 w 1790700"/>
                  <a:gd name="connsiteY5" fmla="*/ 2305717 h 2305716"/>
                  <a:gd name="connsiteX6" fmla="*/ 0 w 1790700"/>
                  <a:gd name="connsiteY6" fmla="*/ 0 h 2305716"/>
                  <a:gd name="connsiteX7" fmla="*/ 78677 w 1790700"/>
                  <a:gd name="connsiteY7" fmla="*/ 0 h 230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0700" h="2305716">
                    <a:moveTo>
                      <a:pt x="1712024" y="0"/>
                    </a:moveTo>
                    <a:cubicBezTo>
                      <a:pt x="1755475" y="0"/>
                      <a:pt x="1790700" y="0"/>
                      <a:pt x="1790700" y="0"/>
                    </a:cubicBezTo>
                    <a:lnTo>
                      <a:pt x="1790700" y="2305717"/>
                    </a:lnTo>
                    <a:cubicBezTo>
                      <a:pt x="1790700" y="2305717"/>
                      <a:pt x="1755476" y="2305717"/>
                      <a:pt x="1712024" y="2305717"/>
                    </a:cubicBezTo>
                    <a:lnTo>
                      <a:pt x="78677" y="2305717"/>
                    </a:lnTo>
                    <a:cubicBezTo>
                      <a:pt x="35225" y="2305717"/>
                      <a:pt x="0" y="2305717"/>
                      <a:pt x="0" y="2305717"/>
                    </a:cubicBezTo>
                    <a:lnTo>
                      <a:pt x="0" y="0"/>
                    </a:lnTo>
                    <a:cubicBezTo>
                      <a:pt x="0" y="0"/>
                      <a:pt x="35225" y="0"/>
                      <a:pt x="78677" y="0"/>
                    </a:cubicBezTo>
                    <a:close/>
                  </a:path>
                </a:pathLst>
              </a:custGeom>
              <a:solidFill>
                <a:srgbClr val="FFFFFF">
                  <a:alpha val="80000"/>
                </a:srgbClr>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D2B8DB8C-DAC7-4BAF-F250-EFE7A8EDCE4C}"/>
                  </a:ext>
                </a:extLst>
              </p:cNvPr>
              <p:cNvSpPr/>
              <p:nvPr/>
            </p:nvSpPr>
            <p:spPr>
              <a:xfrm>
                <a:off x="2397376" y="2071401"/>
                <a:ext cx="1790700" cy="2305716"/>
              </a:xfrm>
              <a:custGeom>
                <a:avLst/>
                <a:gdLst>
                  <a:gd name="connsiteX0" fmla="*/ 1712024 w 1790700"/>
                  <a:gd name="connsiteY0" fmla="*/ 0 h 2305716"/>
                  <a:gd name="connsiteX1" fmla="*/ 1790700 w 1790700"/>
                  <a:gd name="connsiteY1" fmla="*/ 0 h 2305716"/>
                  <a:gd name="connsiteX2" fmla="*/ 1790700 w 1790700"/>
                  <a:gd name="connsiteY2" fmla="*/ 2305717 h 2305716"/>
                  <a:gd name="connsiteX3" fmla="*/ 1712024 w 1790700"/>
                  <a:gd name="connsiteY3" fmla="*/ 2305717 h 2305716"/>
                  <a:gd name="connsiteX4" fmla="*/ 78677 w 1790700"/>
                  <a:gd name="connsiteY4" fmla="*/ 2305717 h 2305716"/>
                  <a:gd name="connsiteX5" fmla="*/ 0 w 1790700"/>
                  <a:gd name="connsiteY5" fmla="*/ 2305717 h 2305716"/>
                  <a:gd name="connsiteX6" fmla="*/ 0 w 1790700"/>
                  <a:gd name="connsiteY6" fmla="*/ 0 h 2305716"/>
                  <a:gd name="connsiteX7" fmla="*/ 78677 w 1790700"/>
                  <a:gd name="connsiteY7" fmla="*/ 0 h 230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0700" h="2305716">
                    <a:moveTo>
                      <a:pt x="1712024" y="0"/>
                    </a:moveTo>
                    <a:cubicBezTo>
                      <a:pt x="1755475" y="0"/>
                      <a:pt x="1790700" y="0"/>
                      <a:pt x="1790700" y="0"/>
                    </a:cubicBezTo>
                    <a:lnTo>
                      <a:pt x="1790700" y="2305717"/>
                    </a:lnTo>
                    <a:cubicBezTo>
                      <a:pt x="1790700" y="2305717"/>
                      <a:pt x="1755476" y="2305717"/>
                      <a:pt x="1712024" y="2305717"/>
                    </a:cubicBezTo>
                    <a:lnTo>
                      <a:pt x="78677" y="2305717"/>
                    </a:lnTo>
                    <a:cubicBezTo>
                      <a:pt x="35225" y="2305717"/>
                      <a:pt x="0" y="2305717"/>
                      <a:pt x="0" y="2305717"/>
                    </a:cubicBezTo>
                    <a:lnTo>
                      <a:pt x="0" y="0"/>
                    </a:lnTo>
                    <a:cubicBezTo>
                      <a:pt x="0" y="0"/>
                      <a:pt x="35225" y="0"/>
                      <a:pt x="78677" y="0"/>
                    </a:cubicBezTo>
                    <a:close/>
                  </a:path>
                </a:pathLst>
              </a:custGeom>
              <a:noFill/>
              <a:ln w="9525" cap="rnd">
                <a:solidFill>
                  <a:srgbClr val="263238"/>
                </a:solidFill>
                <a:prstDash val="solid"/>
                <a:round/>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F131EEFA-7C86-23E8-3041-94CBE3311526}"/>
                  </a:ext>
                </a:extLst>
              </p:cNvPr>
              <p:cNvSpPr/>
              <p:nvPr/>
            </p:nvSpPr>
            <p:spPr>
              <a:xfrm>
                <a:off x="2473576" y="2400871"/>
                <a:ext cx="1638300" cy="638936"/>
              </a:xfrm>
              <a:custGeom>
                <a:avLst/>
                <a:gdLst>
                  <a:gd name="connsiteX0" fmla="*/ 0 w 1638300"/>
                  <a:gd name="connsiteY0" fmla="*/ 0 h 638936"/>
                  <a:gd name="connsiteX1" fmla="*/ 1638300 w 1638300"/>
                  <a:gd name="connsiteY1" fmla="*/ 0 h 638936"/>
                  <a:gd name="connsiteX2" fmla="*/ 1638300 w 1638300"/>
                  <a:gd name="connsiteY2" fmla="*/ 638937 h 638936"/>
                  <a:gd name="connsiteX3" fmla="*/ 0 w 1638300"/>
                  <a:gd name="connsiteY3" fmla="*/ 638937 h 638936"/>
                </a:gdLst>
                <a:ahLst/>
                <a:cxnLst>
                  <a:cxn ang="0">
                    <a:pos x="connsiteX0" y="connsiteY0"/>
                  </a:cxn>
                  <a:cxn ang="0">
                    <a:pos x="connsiteX1" y="connsiteY1"/>
                  </a:cxn>
                  <a:cxn ang="0">
                    <a:pos x="connsiteX2" y="connsiteY2"/>
                  </a:cxn>
                  <a:cxn ang="0">
                    <a:pos x="connsiteX3" y="connsiteY3"/>
                  </a:cxn>
                </a:cxnLst>
                <a:rect l="l" t="t" r="r" b="b"/>
                <a:pathLst>
                  <a:path w="1638300" h="638936">
                    <a:moveTo>
                      <a:pt x="0" y="0"/>
                    </a:moveTo>
                    <a:lnTo>
                      <a:pt x="1638300" y="0"/>
                    </a:lnTo>
                    <a:lnTo>
                      <a:pt x="1638300" y="638937"/>
                    </a:lnTo>
                    <a:lnTo>
                      <a:pt x="0" y="638937"/>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91F466C-54C8-48CB-10EF-A34AF8C12B2D}"/>
                  </a:ext>
                </a:extLst>
              </p:cNvPr>
              <p:cNvSpPr/>
              <p:nvPr/>
            </p:nvSpPr>
            <p:spPr>
              <a:xfrm>
                <a:off x="2473576" y="2400871"/>
                <a:ext cx="1638300" cy="638936"/>
              </a:xfrm>
              <a:custGeom>
                <a:avLst/>
                <a:gdLst>
                  <a:gd name="connsiteX0" fmla="*/ 1638300 w 1638300"/>
                  <a:gd name="connsiteY0" fmla="*/ 638937 h 638936"/>
                  <a:gd name="connsiteX1" fmla="*/ 0 w 1638300"/>
                  <a:gd name="connsiteY1" fmla="*/ 0 h 638936"/>
                </a:gdLst>
                <a:ahLst/>
                <a:cxnLst>
                  <a:cxn ang="0">
                    <a:pos x="connsiteX0" y="connsiteY0"/>
                  </a:cxn>
                  <a:cxn ang="0">
                    <a:pos x="connsiteX1" y="connsiteY1"/>
                  </a:cxn>
                </a:cxnLst>
                <a:rect l="l" t="t" r="r" b="b"/>
                <a:pathLst>
                  <a:path w="1638300" h="638936">
                    <a:moveTo>
                      <a:pt x="1638300" y="638937"/>
                    </a:moveTo>
                    <a:lnTo>
                      <a:pt x="0" y="0"/>
                    </a:lnTo>
                  </a:path>
                </a:pathLst>
              </a:custGeom>
              <a:ln w="7144" cap="rnd">
                <a:solidFill>
                  <a:srgbClr val="263238"/>
                </a:solidFill>
                <a:prstDash val="solid"/>
                <a:round/>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BEC3D5C5-866C-667F-F284-3D08CE5D3892}"/>
                  </a:ext>
                </a:extLst>
              </p:cNvPr>
              <p:cNvSpPr/>
              <p:nvPr/>
            </p:nvSpPr>
            <p:spPr>
              <a:xfrm>
                <a:off x="2473576" y="2400871"/>
                <a:ext cx="1638300" cy="638936"/>
              </a:xfrm>
              <a:custGeom>
                <a:avLst/>
                <a:gdLst>
                  <a:gd name="connsiteX0" fmla="*/ 0 w 1638300"/>
                  <a:gd name="connsiteY0" fmla="*/ 638937 h 638936"/>
                  <a:gd name="connsiteX1" fmla="*/ 1638300 w 1638300"/>
                  <a:gd name="connsiteY1" fmla="*/ 0 h 638936"/>
                </a:gdLst>
                <a:ahLst/>
                <a:cxnLst>
                  <a:cxn ang="0">
                    <a:pos x="connsiteX0" y="connsiteY0"/>
                  </a:cxn>
                  <a:cxn ang="0">
                    <a:pos x="connsiteX1" y="connsiteY1"/>
                  </a:cxn>
                </a:cxnLst>
                <a:rect l="l" t="t" r="r" b="b"/>
                <a:pathLst>
                  <a:path w="1638300" h="638936">
                    <a:moveTo>
                      <a:pt x="0" y="638937"/>
                    </a:moveTo>
                    <a:lnTo>
                      <a:pt x="1638300" y="0"/>
                    </a:lnTo>
                  </a:path>
                </a:pathLst>
              </a:custGeom>
              <a:ln w="7144" cap="rnd">
                <a:solidFill>
                  <a:srgbClr val="263238"/>
                </a:solidFill>
                <a:prstDash val="solid"/>
                <a:round/>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79F8CE47-B9DE-D1EE-BC70-0971F21FF369}"/>
                  </a:ext>
                </a:extLst>
              </p:cNvPr>
              <p:cNvSpPr/>
              <p:nvPr/>
            </p:nvSpPr>
            <p:spPr>
              <a:xfrm>
                <a:off x="2473576" y="3169253"/>
                <a:ext cx="819150" cy="638937"/>
              </a:xfrm>
              <a:custGeom>
                <a:avLst/>
                <a:gdLst>
                  <a:gd name="connsiteX0" fmla="*/ 0 w 819150"/>
                  <a:gd name="connsiteY0" fmla="*/ 0 h 638937"/>
                  <a:gd name="connsiteX1" fmla="*/ 819150 w 819150"/>
                  <a:gd name="connsiteY1" fmla="*/ 0 h 638937"/>
                  <a:gd name="connsiteX2" fmla="*/ 819150 w 819150"/>
                  <a:gd name="connsiteY2" fmla="*/ 638937 h 638937"/>
                  <a:gd name="connsiteX3" fmla="*/ 0 w 819150"/>
                  <a:gd name="connsiteY3" fmla="*/ 638937 h 638937"/>
                </a:gdLst>
                <a:ahLst/>
                <a:cxnLst>
                  <a:cxn ang="0">
                    <a:pos x="connsiteX0" y="connsiteY0"/>
                  </a:cxn>
                  <a:cxn ang="0">
                    <a:pos x="connsiteX1" y="connsiteY1"/>
                  </a:cxn>
                  <a:cxn ang="0">
                    <a:pos x="connsiteX2" y="connsiteY2"/>
                  </a:cxn>
                  <a:cxn ang="0">
                    <a:pos x="connsiteX3" y="connsiteY3"/>
                  </a:cxn>
                </a:cxnLst>
                <a:rect l="l" t="t" r="r" b="b"/>
                <a:pathLst>
                  <a:path w="819150" h="638937">
                    <a:moveTo>
                      <a:pt x="0" y="0"/>
                    </a:moveTo>
                    <a:lnTo>
                      <a:pt x="819150" y="0"/>
                    </a:lnTo>
                    <a:lnTo>
                      <a:pt x="819150" y="638937"/>
                    </a:lnTo>
                    <a:lnTo>
                      <a:pt x="0" y="638937"/>
                    </a:lnTo>
                    <a:close/>
                  </a:path>
                </a:pathLst>
              </a:custGeom>
              <a:solidFill>
                <a:schemeClr val="accent1"/>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63B77EED-659E-852F-22A6-459F61C8BA74}"/>
                  </a:ext>
                </a:extLst>
              </p:cNvPr>
              <p:cNvSpPr/>
              <p:nvPr/>
            </p:nvSpPr>
            <p:spPr>
              <a:xfrm>
                <a:off x="2473576" y="3169253"/>
                <a:ext cx="819150" cy="638937"/>
              </a:xfrm>
              <a:custGeom>
                <a:avLst/>
                <a:gdLst>
                  <a:gd name="connsiteX0" fmla="*/ 0 w 819150"/>
                  <a:gd name="connsiteY0" fmla="*/ 0 h 638937"/>
                  <a:gd name="connsiteX1" fmla="*/ 819150 w 819150"/>
                  <a:gd name="connsiteY1" fmla="*/ 0 h 638937"/>
                  <a:gd name="connsiteX2" fmla="*/ 819150 w 819150"/>
                  <a:gd name="connsiteY2" fmla="*/ 638937 h 638937"/>
                  <a:gd name="connsiteX3" fmla="*/ 0 w 819150"/>
                  <a:gd name="connsiteY3" fmla="*/ 638937 h 638937"/>
                </a:gdLst>
                <a:ahLst/>
                <a:cxnLst>
                  <a:cxn ang="0">
                    <a:pos x="connsiteX0" y="connsiteY0"/>
                  </a:cxn>
                  <a:cxn ang="0">
                    <a:pos x="connsiteX1" y="connsiteY1"/>
                  </a:cxn>
                  <a:cxn ang="0">
                    <a:pos x="connsiteX2" y="connsiteY2"/>
                  </a:cxn>
                  <a:cxn ang="0">
                    <a:pos x="connsiteX3" y="connsiteY3"/>
                  </a:cxn>
                </a:cxnLst>
                <a:rect l="l" t="t" r="r" b="b"/>
                <a:pathLst>
                  <a:path w="819150" h="638937">
                    <a:moveTo>
                      <a:pt x="0" y="0"/>
                    </a:moveTo>
                    <a:lnTo>
                      <a:pt x="819150" y="0"/>
                    </a:lnTo>
                    <a:lnTo>
                      <a:pt x="819150" y="638937"/>
                    </a:lnTo>
                    <a:lnTo>
                      <a:pt x="0" y="638937"/>
                    </a:lnTo>
                    <a:close/>
                  </a:path>
                </a:pathLst>
              </a:custGeom>
              <a:solidFill>
                <a:srgbClr val="FFFFFF">
                  <a:alpha val="50000"/>
                </a:srgbClr>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50A430C2-30A3-12D5-2088-B20FECE51BBB}"/>
                  </a:ext>
                </a:extLst>
              </p:cNvPr>
              <p:cNvSpPr/>
              <p:nvPr/>
            </p:nvSpPr>
            <p:spPr>
              <a:xfrm>
                <a:off x="2473576" y="3169253"/>
                <a:ext cx="819150" cy="638937"/>
              </a:xfrm>
              <a:custGeom>
                <a:avLst/>
                <a:gdLst>
                  <a:gd name="connsiteX0" fmla="*/ 0 w 819150"/>
                  <a:gd name="connsiteY0" fmla="*/ 0 h 638937"/>
                  <a:gd name="connsiteX1" fmla="*/ 819150 w 819150"/>
                  <a:gd name="connsiteY1" fmla="*/ 0 h 638937"/>
                  <a:gd name="connsiteX2" fmla="*/ 819150 w 819150"/>
                  <a:gd name="connsiteY2" fmla="*/ 638937 h 638937"/>
                  <a:gd name="connsiteX3" fmla="*/ 0 w 819150"/>
                  <a:gd name="connsiteY3" fmla="*/ 638937 h 638937"/>
                </a:gdLst>
                <a:ahLst/>
                <a:cxnLst>
                  <a:cxn ang="0">
                    <a:pos x="connsiteX0" y="connsiteY0"/>
                  </a:cxn>
                  <a:cxn ang="0">
                    <a:pos x="connsiteX1" y="connsiteY1"/>
                  </a:cxn>
                  <a:cxn ang="0">
                    <a:pos x="connsiteX2" y="connsiteY2"/>
                  </a:cxn>
                  <a:cxn ang="0">
                    <a:pos x="connsiteX3" y="connsiteY3"/>
                  </a:cxn>
                </a:cxnLst>
                <a:rect l="l" t="t" r="r" b="b"/>
                <a:pathLst>
                  <a:path w="819150" h="638937">
                    <a:moveTo>
                      <a:pt x="0" y="0"/>
                    </a:moveTo>
                    <a:lnTo>
                      <a:pt x="819150" y="0"/>
                    </a:lnTo>
                    <a:lnTo>
                      <a:pt x="819150" y="638937"/>
                    </a:lnTo>
                    <a:lnTo>
                      <a:pt x="0" y="638937"/>
                    </a:lnTo>
                    <a:close/>
                  </a:path>
                </a:pathLst>
              </a:custGeom>
              <a:noFill/>
              <a:ln w="9525" cap="rnd">
                <a:solidFill>
                  <a:srgbClr val="263238"/>
                </a:solidFill>
                <a:prstDash val="solid"/>
                <a:round/>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BA290FF9-FC9B-49C5-3D49-D3E1BF154310}"/>
                  </a:ext>
                </a:extLst>
              </p:cNvPr>
              <p:cNvSpPr/>
              <p:nvPr/>
            </p:nvSpPr>
            <p:spPr>
              <a:xfrm>
                <a:off x="2923632" y="2181606"/>
                <a:ext cx="738187" cy="28575"/>
              </a:xfrm>
              <a:custGeom>
                <a:avLst/>
                <a:gdLst>
                  <a:gd name="connsiteX0" fmla="*/ 723900 w 738187"/>
                  <a:gd name="connsiteY0" fmla="*/ 0 h 28575"/>
                  <a:gd name="connsiteX1" fmla="*/ 738187 w 738187"/>
                  <a:gd name="connsiteY1" fmla="*/ 0 h 28575"/>
                  <a:gd name="connsiteX2" fmla="*/ 738187 w 738187"/>
                  <a:gd name="connsiteY2" fmla="*/ 28575 h 28575"/>
                  <a:gd name="connsiteX3" fmla="*/ 723900 w 738187"/>
                  <a:gd name="connsiteY3" fmla="*/ 28575 h 28575"/>
                  <a:gd name="connsiteX4" fmla="*/ 14287 w 738187"/>
                  <a:gd name="connsiteY4" fmla="*/ 28575 h 28575"/>
                  <a:gd name="connsiteX5" fmla="*/ 0 w 738187"/>
                  <a:gd name="connsiteY5" fmla="*/ 28575 h 28575"/>
                  <a:gd name="connsiteX6" fmla="*/ 0 w 738187"/>
                  <a:gd name="connsiteY6" fmla="*/ 0 h 28575"/>
                  <a:gd name="connsiteX7" fmla="*/ 14287 w 738187"/>
                  <a:gd name="connsiteY7"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187" h="28575">
                    <a:moveTo>
                      <a:pt x="723900" y="0"/>
                    </a:moveTo>
                    <a:cubicBezTo>
                      <a:pt x="731791" y="0"/>
                      <a:pt x="738187" y="0"/>
                      <a:pt x="738187" y="0"/>
                    </a:cubicBezTo>
                    <a:lnTo>
                      <a:pt x="738187" y="28575"/>
                    </a:lnTo>
                    <a:cubicBezTo>
                      <a:pt x="738187" y="28575"/>
                      <a:pt x="731791" y="28575"/>
                      <a:pt x="723900" y="28575"/>
                    </a:cubicBezTo>
                    <a:lnTo>
                      <a:pt x="14287" y="28575"/>
                    </a:lnTo>
                    <a:cubicBezTo>
                      <a:pt x="6397" y="28575"/>
                      <a:pt x="0" y="28575"/>
                      <a:pt x="0" y="28575"/>
                    </a:cubicBezTo>
                    <a:lnTo>
                      <a:pt x="0" y="0"/>
                    </a:lnTo>
                    <a:cubicBezTo>
                      <a:pt x="0" y="0"/>
                      <a:pt x="6397" y="0"/>
                      <a:pt x="14287" y="0"/>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FF3ED69B-7610-6B52-8FA5-030E73E338AD}"/>
                  </a:ext>
                </a:extLst>
              </p:cNvPr>
              <p:cNvSpPr/>
              <p:nvPr/>
            </p:nvSpPr>
            <p:spPr>
              <a:xfrm>
                <a:off x="3373688" y="3169253"/>
                <a:ext cx="738187" cy="28575"/>
              </a:xfrm>
              <a:custGeom>
                <a:avLst/>
                <a:gdLst>
                  <a:gd name="connsiteX0" fmla="*/ 723900 w 738187"/>
                  <a:gd name="connsiteY0" fmla="*/ 28575 h 28575"/>
                  <a:gd name="connsiteX1" fmla="*/ 14288 w 738187"/>
                  <a:gd name="connsiteY1" fmla="*/ 28575 h 28575"/>
                  <a:gd name="connsiteX2" fmla="*/ 0 w 738187"/>
                  <a:gd name="connsiteY2" fmla="*/ 14288 h 28575"/>
                  <a:gd name="connsiteX3" fmla="*/ 0 w 738187"/>
                  <a:gd name="connsiteY3" fmla="*/ 14288 h 28575"/>
                  <a:gd name="connsiteX4" fmla="*/ 14288 w 738187"/>
                  <a:gd name="connsiteY4" fmla="*/ 0 h 28575"/>
                  <a:gd name="connsiteX5" fmla="*/ 723900 w 738187"/>
                  <a:gd name="connsiteY5" fmla="*/ 0 h 28575"/>
                  <a:gd name="connsiteX6" fmla="*/ 738188 w 738187"/>
                  <a:gd name="connsiteY6" fmla="*/ 14288 h 28575"/>
                  <a:gd name="connsiteX7" fmla="*/ 738188 w 738187"/>
                  <a:gd name="connsiteY7" fmla="*/ 14288 h 28575"/>
                  <a:gd name="connsiteX8" fmla="*/ 723900 w 738187"/>
                  <a:gd name="connsiteY8"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187" h="28575">
                    <a:moveTo>
                      <a:pt x="723900" y="28575"/>
                    </a:moveTo>
                    <a:lnTo>
                      <a:pt x="14288" y="28575"/>
                    </a:lnTo>
                    <a:cubicBezTo>
                      <a:pt x="6401" y="28575"/>
                      <a:pt x="0" y="22174"/>
                      <a:pt x="0" y="14288"/>
                    </a:cubicBezTo>
                    <a:lnTo>
                      <a:pt x="0" y="14288"/>
                    </a:lnTo>
                    <a:cubicBezTo>
                      <a:pt x="0" y="6401"/>
                      <a:pt x="6401" y="0"/>
                      <a:pt x="14288" y="0"/>
                    </a:cubicBezTo>
                    <a:lnTo>
                      <a:pt x="723900" y="0"/>
                    </a:lnTo>
                    <a:cubicBezTo>
                      <a:pt x="731787" y="0"/>
                      <a:pt x="738188" y="6401"/>
                      <a:pt x="738188" y="14288"/>
                    </a:cubicBezTo>
                    <a:lnTo>
                      <a:pt x="738188" y="14288"/>
                    </a:lnTo>
                    <a:cubicBezTo>
                      <a:pt x="738188" y="22174"/>
                      <a:pt x="731787" y="28575"/>
                      <a:pt x="723900" y="28575"/>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2AB6F93-FF45-52AB-462B-6FA4FB7648E4}"/>
                  </a:ext>
                </a:extLst>
              </p:cNvPr>
              <p:cNvSpPr/>
              <p:nvPr/>
            </p:nvSpPr>
            <p:spPr>
              <a:xfrm>
                <a:off x="3373688" y="3327177"/>
                <a:ext cx="585787" cy="28575"/>
              </a:xfrm>
              <a:custGeom>
                <a:avLst/>
                <a:gdLst>
                  <a:gd name="connsiteX0" fmla="*/ 571500 w 585787"/>
                  <a:gd name="connsiteY0" fmla="*/ 28575 h 28575"/>
                  <a:gd name="connsiteX1" fmla="*/ 14288 w 585787"/>
                  <a:gd name="connsiteY1" fmla="*/ 28575 h 28575"/>
                  <a:gd name="connsiteX2" fmla="*/ 0 w 585787"/>
                  <a:gd name="connsiteY2" fmla="*/ 14288 h 28575"/>
                  <a:gd name="connsiteX3" fmla="*/ 0 w 585787"/>
                  <a:gd name="connsiteY3" fmla="*/ 14288 h 28575"/>
                  <a:gd name="connsiteX4" fmla="*/ 14288 w 585787"/>
                  <a:gd name="connsiteY4" fmla="*/ 0 h 28575"/>
                  <a:gd name="connsiteX5" fmla="*/ 571500 w 585787"/>
                  <a:gd name="connsiteY5" fmla="*/ 0 h 28575"/>
                  <a:gd name="connsiteX6" fmla="*/ 585788 w 585787"/>
                  <a:gd name="connsiteY6" fmla="*/ 14288 h 28575"/>
                  <a:gd name="connsiteX7" fmla="*/ 585788 w 585787"/>
                  <a:gd name="connsiteY7" fmla="*/ 14288 h 28575"/>
                  <a:gd name="connsiteX8" fmla="*/ 571500 w 585787"/>
                  <a:gd name="connsiteY8"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787" h="28575">
                    <a:moveTo>
                      <a:pt x="571500" y="28575"/>
                    </a:moveTo>
                    <a:lnTo>
                      <a:pt x="14288" y="28575"/>
                    </a:lnTo>
                    <a:cubicBezTo>
                      <a:pt x="6401" y="28575"/>
                      <a:pt x="0" y="22174"/>
                      <a:pt x="0" y="14288"/>
                    </a:cubicBezTo>
                    <a:lnTo>
                      <a:pt x="0" y="14288"/>
                    </a:lnTo>
                    <a:cubicBezTo>
                      <a:pt x="0" y="6401"/>
                      <a:pt x="6401" y="0"/>
                      <a:pt x="14288" y="0"/>
                    </a:cubicBezTo>
                    <a:lnTo>
                      <a:pt x="571500" y="0"/>
                    </a:lnTo>
                    <a:cubicBezTo>
                      <a:pt x="579387" y="0"/>
                      <a:pt x="585788" y="6401"/>
                      <a:pt x="585788" y="14288"/>
                    </a:cubicBezTo>
                    <a:lnTo>
                      <a:pt x="585788" y="14288"/>
                    </a:lnTo>
                    <a:cubicBezTo>
                      <a:pt x="585788" y="22174"/>
                      <a:pt x="579387" y="28575"/>
                      <a:pt x="571500" y="28575"/>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A669F6D6-5544-3D59-F79E-D1ECCC16E25F}"/>
                  </a:ext>
                </a:extLst>
              </p:cNvPr>
              <p:cNvSpPr/>
              <p:nvPr/>
            </p:nvSpPr>
            <p:spPr>
              <a:xfrm>
                <a:off x="3373689" y="3438906"/>
                <a:ext cx="511968" cy="28575"/>
              </a:xfrm>
              <a:custGeom>
                <a:avLst/>
                <a:gdLst>
                  <a:gd name="connsiteX0" fmla="*/ 497681 w 511968"/>
                  <a:gd name="connsiteY0" fmla="*/ 0 h 28575"/>
                  <a:gd name="connsiteX1" fmla="*/ 511969 w 511968"/>
                  <a:gd name="connsiteY1" fmla="*/ 0 h 28575"/>
                  <a:gd name="connsiteX2" fmla="*/ 511969 w 511968"/>
                  <a:gd name="connsiteY2" fmla="*/ 28575 h 28575"/>
                  <a:gd name="connsiteX3" fmla="*/ 497681 w 511968"/>
                  <a:gd name="connsiteY3" fmla="*/ 28575 h 28575"/>
                  <a:gd name="connsiteX4" fmla="*/ 14287 w 511968"/>
                  <a:gd name="connsiteY4" fmla="*/ 28575 h 28575"/>
                  <a:gd name="connsiteX5" fmla="*/ 0 w 511968"/>
                  <a:gd name="connsiteY5" fmla="*/ 28575 h 28575"/>
                  <a:gd name="connsiteX6" fmla="*/ 0 w 511968"/>
                  <a:gd name="connsiteY6" fmla="*/ 0 h 28575"/>
                  <a:gd name="connsiteX7" fmla="*/ 14287 w 511968"/>
                  <a:gd name="connsiteY7"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968" h="28575">
                    <a:moveTo>
                      <a:pt x="497681" y="0"/>
                    </a:moveTo>
                    <a:cubicBezTo>
                      <a:pt x="505572" y="0"/>
                      <a:pt x="511969" y="0"/>
                      <a:pt x="511969" y="0"/>
                    </a:cubicBezTo>
                    <a:lnTo>
                      <a:pt x="511969" y="28575"/>
                    </a:lnTo>
                    <a:cubicBezTo>
                      <a:pt x="511969" y="28575"/>
                      <a:pt x="505572" y="28575"/>
                      <a:pt x="497681" y="28575"/>
                    </a:cubicBezTo>
                    <a:lnTo>
                      <a:pt x="14287" y="28575"/>
                    </a:lnTo>
                    <a:cubicBezTo>
                      <a:pt x="6397" y="28575"/>
                      <a:pt x="0" y="28575"/>
                      <a:pt x="0" y="28575"/>
                    </a:cubicBezTo>
                    <a:lnTo>
                      <a:pt x="0" y="0"/>
                    </a:lnTo>
                    <a:cubicBezTo>
                      <a:pt x="0" y="0"/>
                      <a:pt x="6397" y="0"/>
                      <a:pt x="14287" y="0"/>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EE9C61FE-0BE9-3A90-DB86-0119BD0CCA2F}"/>
                  </a:ext>
                </a:extLst>
              </p:cNvPr>
              <p:cNvSpPr/>
              <p:nvPr/>
            </p:nvSpPr>
            <p:spPr>
              <a:xfrm>
                <a:off x="3373688" y="3550538"/>
                <a:ext cx="652462" cy="28575"/>
              </a:xfrm>
              <a:custGeom>
                <a:avLst/>
                <a:gdLst>
                  <a:gd name="connsiteX0" fmla="*/ 638175 w 652462"/>
                  <a:gd name="connsiteY0" fmla="*/ 28575 h 28575"/>
                  <a:gd name="connsiteX1" fmla="*/ 14288 w 652462"/>
                  <a:gd name="connsiteY1" fmla="*/ 28575 h 28575"/>
                  <a:gd name="connsiteX2" fmla="*/ 0 w 652462"/>
                  <a:gd name="connsiteY2" fmla="*/ 14288 h 28575"/>
                  <a:gd name="connsiteX3" fmla="*/ 0 w 652462"/>
                  <a:gd name="connsiteY3" fmla="*/ 14288 h 28575"/>
                  <a:gd name="connsiteX4" fmla="*/ 14288 w 652462"/>
                  <a:gd name="connsiteY4" fmla="*/ 0 h 28575"/>
                  <a:gd name="connsiteX5" fmla="*/ 638175 w 652462"/>
                  <a:gd name="connsiteY5" fmla="*/ 0 h 28575"/>
                  <a:gd name="connsiteX6" fmla="*/ 652463 w 652462"/>
                  <a:gd name="connsiteY6" fmla="*/ 14288 h 28575"/>
                  <a:gd name="connsiteX7" fmla="*/ 652463 w 652462"/>
                  <a:gd name="connsiteY7" fmla="*/ 14288 h 28575"/>
                  <a:gd name="connsiteX8" fmla="*/ 638175 w 652462"/>
                  <a:gd name="connsiteY8"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2462" h="28575">
                    <a:moveTo>
                      <a:pt x="638175" y="28575"/>
                    </a:moveTo>
                    <a:lnTo>
                      <a:pt x="14288" y="28575"/>
                    </a:lnTo>
                    <a:cubicBezTo>
                      <a:pt x="6401" y="28575"/>
                      <a:pt x="0" y="22174"/>
                      <a:pt x="0" y="14288"/>
                    </a:cubicBezTo>
                    <a:lnTo>
                      <a:pt x="0" y="14288"/>
                    </a:lnTo>
                    <a:cubicBezTo>
                      <a:pt x="0" y="6401"/>
                      <a:pt x="6401" y="0"/>
                      <a:pt x="14288" y="0"/>
                    </a:cubicBezTo>
                    <a:lnTo>
                      <a:pt x="638175" y="0"/>
                    </a:lnTo>
                    <a:cubicBezTo>
                      <a:pt x="646062" y="0"/>
                      <a:pt x="652463" y="6401"/>
                      <a:pt x="652463" y="14288"/>
                    </a:cubicBezTo>
                    <a:lnTo>
                      <a:pt x="652463" y="14288"/>
                    </a:lnTo>
                    <a:cubicBezTo>
                      <a:pt x="652463" y="22174"/>
                      <a:pt x="646062" y="28575"/>
                      <a:pt x="638175" y="28575"/>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AFA59EBE-0784-9F6D-6914-9F2A8F68C16A}"/>
                  </a:ext>
                </a:extLst>
              </p:cNvPr>
              <p:cNvSpPr/>
              <p:nvPr/>
            </p:nvSpPr>
            <p:spPr>
              <a:xfrm>
                <a:off x="3373688" y="3662171"/>
                <a:ext cx="592931" cy="28575"/>
              </a:xfrm>
              <a:custGeom>
                <a:avLst/>
                <a:gdLst>
                  <a:gd name="connsiteX0" fmla="*/ 578644 w 592931"/>
                  <a:gd name="connsiteY0" fmla="*/ 28575 h 28575"/>
                  <a:gd name="connsiteX1" fmla="*/ 14288 w 592931"/>
                  <a:gd name="connsiteY1" fmla="*/ 28575 h 28575"/>
                  <a:gd name="connsiteX2" fmla="*/ 0 w 592931"/>
                  <a:gd name="connsiteY2" fmla="*/ 14288 h 28575"/>
                  <a:gd name="connsiteX3" fmla="*/ 0 w 592931"/>
                  <a:gd name="connsiteY3" fmla="*/ 14288 h 28575"/>
                  <a:gd name="connsiteX4" fmla="*/ 14288 w 592931"/>
                  <a:gd name="connsiteY4" fmla="*/ 0 h 28575"/>
                  <a:gd name="connsiteX5" fmla="*/ 578644 w 592931"/>
                  <a:gd name="connsiteY5" fmla="*/ 0 h 28575"/>
                  <a:gd name="connsiteX6" fmla="*/ 592931 w 592931"/>
                  <a:gd name="connsiteY6" fmla="*/ 14288 h 28575"/>
                  <a:gd name="connsiteX7" fmla="*/ 592931 w 592931"/>
                  <a:gd name="connsiteY7" fmla="*/ 14288 h 28575"/>
                  <a:gd name="connsiteX8" fmla="*/ 578644 w 592931"/>
                  <a:gd name="connsiteY8"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2931" h="28575">
                    <a:moveTo>
                      <a:pt x="578644" y="28575"/>
                    </a:moveTo>
                    <a:lnTo>
                      <a:pt x="14288" y="28575"/>
                    </a:lnTo>
                    <a:cubicBezTo>
                      <a:pt x="6401" y="28575"/>
                      <a:pt x="0" y="22174"/>
                      <a:pt x="0" y="14288"/>
                    </a:cubicBezTo>
                    <a:lnTo>
                      <a:pt x="0" y="14288"/>
                    </a:lnTo>
                    <a:cubicBezTo>
                      <a:pt x="0" y="6401"/>
                      <a:pt x="6401" y="0"/>
                      <a:pt x="14288" y="0"/>
                    </a:cubicBezTo>
                    <a:lnTo>
                      <a:pt x="578644" y="0"/>
                    </a:lnTo>
                    <a:cubicBezTo>
                      <a:pt x="586531" y="0"/>
                      <a:pt x="592931" y="6401"/>
                      <a:pt x="592931" y="14288"/>
                    </a:cubicBezTo>
                    <a:lnTo>
                      <a:pt x="592931" y="14288"/>
                    </a:lnTo>
                    <a:cubicBezTo>
                      <a:pt x="592931" y="22174"/>
                      <a:pt x="586531" y="28575"/>
                      <a:pt x="578644" y="28575"/>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926492EE-DAB9-4150-DD74-7220BB05790F}"/>
                  </a:ext>
                </a:extLst>
              </p:cNvPr>
              <p:cNvSpPr/>
              <p:nvPr/>
            </p:nvSpPr>
            <p:spPr>
              <a:xfrm>
                <a:off x="3373688" y="3773900"/>
                <a:ext cx="511968" cy="28575"/>
              </a:xfrm>
              <a:custGeom>
                <a:avLst/>
                <a:gdLst>
                  <a:gd name="connsiteX0" fmla="*/ 497681 w 511968"/>
                  <a:gd name="connsiteY0" fmla="*/ 28575 h 28575"/>
                  <a:gd name="connsiteX1" fmla="*/ 14288 w 511968"/>
                  <a:gd name="connsiteY1" fmla="*/ 28575 h 28575"/>
                  <a:gd name="connsiteX2" fmla="*/ 0 w 511968"/>
                  <a:gd name="connsiteY2" fmla="*/ 14288 h 28575"/>
                  <a:gd name="connsiteX3" fmla="*/ 0 w 511968"/>
                  <a:gd name="connsiteY3" fmla="*/ 14288 h 28575"/>
                  <a:gd name="connsiteX4" fmla="*/ 14288 w 511968"/>
                  <a:gd name="connsiteY4" fmla="*/ 0 h 28575"/>
                  <a:gd name="connsiteX5" fmla="*/ 497681 w 511968"/>
                  <a:gd name="connsiteY5" fmla="*/ 0 h 28575"/>
                  <a:gd name="connsiteX6" fmla="*/ 511969 w 511968"/>
                  <a:gd name="connsiteY6" fmla="*/ 14288 h 28575"/>
                  <a:gd name="connsiteX7" fmla="*/ 511969 w 511968"/>
                  <a:gd name="connsiteY7" fmla="*/ 14288 h 28575"/>
                  <a:gd name="connsiteX8" fmla="*/ 497681 w 511968"/>
                  <a:gd name="connsiteY8"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968" h="28575">
                    <a:moveTo>
                      <a:pt x="497681" y="28575"/>
                    </a:moveTo>
                    <a:lnTo>
                      <a:pt x="14288" y="28575"/>
                    </a:lnTo>
                    <a:cubicBezTo>
                      <a:pt x="6401" y="28575"/>
                      <a:pt x="0" y="22174"/>
                      <a:pt x="0" y="14288"/>
                    </a:cubicBezTo>
                    <a:lnTo>
                      <a:pt x="0" y="14288"/>
                    </a:lnTo>
                    <a:cubicBezTo>
                      <a:pt x="0" y="6401"/>
                      <a:pt x="6401" y="0"/>
                      <a:pt x="14288" y="0"/>
                    </a:cubicBezTo>
                    <a:lnTo>
                      <a:pt x="497681" y="0"/>
                    </a:lnTo>
                    <a:cubicBezTo>
                      <a:pt x="505568" y="0"/>
                      <a:pt x="511969" y="6401"/>
                      <a:pt x="511969" y="14288"/>
                    </a:cubicBezTo>
                    <a:lnTo>
                      <a:pt x="511969" y="14288"/>
                    </a:lnTo>
                    <a:cubicBezTo>
                      <a:pt x="511969" y="22174"/>
                      <a:pt x="505568" y="28575"/>
                      <a:pt x="497681" y="28575"/>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D9C378D0-3834-4415-E0E0-17F746466562}"/>
                  </a:ext>
                </a:extLst>
              </p:cNvPr>
              <p:cNvSpPr/>
              <p:nvPr/>
            </p:nvSpPr>
            <p:spPr>
              <a:xfrm>
                <a:off x="2816476" y="2278379"/>
                <a:ext cx="952499" cy="28575"/>
              </a:xfrm>
              <a:custGeom>
                <a:avLst/>
                <a:gdLst>
                  <a:gd name="connsiteX0" fmla="*/ 938212 w 952499"/>
                  <a:gd name="connsiteY0" fmla="*/ 28575 h 28575"/>
                  <a:gd name="connsiteX1" fmla="*/ 14288 w 952499"/>
                  <a:gd name="connsiteY1" fmla="*/ 28575 h 28575"/>
                  <a:gd name="connsiteX2" fmla="*/ 0 w 952499"/>
                  <a:gd name="connsiteY2" fmla="*/ 14288 h 28575"/>
                  <a:gd name="connsiteX3" fmla="*/ 0 w 952499"/>
                  <a:gd name="connsiteY3" fmla="*/ 14288 h 28575"/>
                  <a:gd name="connsiteX4" fmla="*/ 14288 w 952499"/>
                  <a:gd name="connsiteY4" fmla="*/ 0 h 28575"/>
                  <a:gd name="connsiteX5" fmla="*/ 938212 w 952499"/>
                  <a:gd name="connsiteY5" fmla="*/ 0 h 28575"/>
                  <a:gd name="connsiteX6" fmla="*/ 952500 w 952499"/>
                  <a:gd name="connsiteY6" fmla="*/ 14288 h 28575"/>
                  <a:gd name="connsiteX7" fmla="*/ 952500 w 952499"/>
                  <a:gd name="connsiteY7" fmla="*/ 14288 h 28575"/>
                  <a:gd name="connsiteX8" fmla="*/ 938212 w 952499"/>
                  <a:gd name="connsiteY8"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499" h="28575">
                    <a:moveTo>
                      <a:pt x="938212" y="28575"/>
                    </a:moveTo>
                    <a:lnTo>
                      <a:pt x="14288" y="28575"/>
                    </a:lnTo>
                    <a:cubicBezTo>
                      <a:pt x="6401" y="28575"/>
                      <a:pt x="0" y="22178"/>
                      <a:pt x="0" y="14288"/>
                    </a:cubicBezTo>
                    <a:lnTo>
                      <a:pt x="0" y="14288"/>
                    </a:lnTo>
                    <a:cubicBezTo>
                      <a:pt x="0" y="6397"/>
                      <a:pt x="6401" y="0"/>
                      <a:pt x="14288" y="0"/>
                    </a:cubicBezTo>
                    <a:lnTo>
                      <a:pt x="938212" y="0"/>
                    </a:lnTo>
                    <a:cubicBezTo>
                      <a:pt x="946099" y="0"/>
                      <a:pt x="952500" y="6397"/>
                      <a:pt x="952500" y="14288"/>
                    </a:cubicBezTo>
                    <a:lnTo>
                      <a:pt x="952500" y="14288"/>
                    </a:lnTo>
                    <a:cubicBezTo>
                      <a:pt x="952500" y="22178"/>
                      <a:pt x="946099" y="28575"/>
                      <a:pt x="938212" y="28575"/>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49346283-FE42-8C6B-1C9B-B18B59E4B3F3}"/>
                  </a:ext>
                </a:extLst>
              </p:cNvPr>
              <p:cNvSpPr/>
              <p:nvPr/>
            </p:nvSpPr>
            <p:spPr>
              <a:xfrm>
                <a:off x="3140326" y="3973830"/>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solidFill>
                <a:schemeClr val="accent1"/>
              </a:solidFill>
              <a:ln w="7144" cap="rnd">
                <a:solidFill>
                  <a:srgbClr val="263238"/>
                </a:solidFill>
                <a:prstDash val="solid"/>
                <a:round/>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89398A4F-839B-B5BD-88CA-5930D1AB9057}"/>
                  </a:ext>
                </a:extLst>
              </p:cNvPr>
              <p:cNvSpPr/>
              <p:nvPr/>
            </p:nvSpPr>
            <p:spPr>
              <a:xfrm>
                <a:off x="2683126" y="3973830"/>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8D5ED0F-8D6C-CDD5-1C34-BEE81C34EB07}"/>
                  </a:ext>
                </a:extLst>
              </p:cNvPr>
              <p:cNvSpPr/>
              <p:nvPr/>
            </p:nvSpPr>
            <p:spPr>
              <a:xfrm>
                <a:off x="3597526" y="3973830"/>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grpSp>
        <p:grpSp>
          <p:nvGrpSpPr>
            <p:cNvPr id="132" name="图形 45">
              <a:extLst>
                <a:ext uri="{FF2B5EF4-FFF2-40B4-BE49-F238E27FC236}">
                  <a16:creationId xmlns:a16="http://schemas.microsoft.com/office/drawing/2014/main" id="{B34EBCAB-559A-6626-C55B-785509F1FF9E}"/>
                </a:ext>
              </a:extLst>
            </p:cNvPr>
            <p:cNvGrpSpPr/>
            <p:nvPr/>
          </p:nvGrpSpPr>
          <p:grpSpPr>
            <a:xfrm>
              <a:off x="3438268" y="2790459"/>
              <a:ext cx="1553587" cy="2735436"/>
              <a:chOff x="3438268" y="2790459"/>
              <a:chExt cx="1553587" cy="2735436"/>
            </a:xfrm>
          </p:grpSpPr>
          <p:sp>
            <p:nvSpPr>
              <p:cNvPr id="133" name="任意多边形: 形状 132">
                <a:extLst>
                  <a:ext uri="{FF2B5EF4-FFF2-40B4-BE49-F238E27FC236}">
                    <a16:creationId xmlns:a16="http://schemas.microsoft.com/office/drawing/2014/main" id="{42BF8B68-37F0-5DCF-A616-5FC406876DA5}"/>
                  </a:ext>
                </a:extLst>
              </p:cNvPr>
              <p:cNvSpPr/>
              <p:nvPr/>
            </p:nvSpPr>
            <p:spPr>
              <a:xfrm>
                <a:off x="3438268" y="3092672"/>
                <a:ext cx="255650" cy="351948"/>
              </a:xfrm>
              <a:custGeom>
                <a:avLst/>
                <a:gdLst>
                  <a:gd name="connsiteX0" fmla="*/ 255651 w 255650"/>
                  <a:gd name="connsiteY0" fmla="*/ 351949 h 351948"/>
                  <a:gd name="connsiteX1" fmla="*/ 0 w 255650"/>
                  <a:gd name="connsiteY1" fmla="*/ 351949 h 351948"/>
                  <a:gd name="connsiteX2" fmla="*/ 0 w 255650"/>
                  <a:gd name="connsiteY2" fmla="*/ 0 h 351948"/>
                  <a:gd name="connsiteX3" fmla="*/ 186214 w 255650"/>
                  <a:gd name="connsiteY3" fmla="*/ 0 h 351948"/>
                  <a:gd name="connsiteX4" fmla="*/ 255651 w 255650"/>
                  <a:gd name="connsiteY4" fmla="*/ 69342 h 351948"/>
                  <a:gd name="connsiteX5" fmla="*/ 255651 w 255650"/>
                  <a:gd name="connsiteY5" fmla="*/ 351949 h 35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650" h="351948">
                    <a:moveTo>
                      <a:pt x="255651" y="351949"/>
                    </a:moveTo>
                    <a:lnTo>
                      <a:pt x="0" y="351949"/>
                    </a:lnTo>
                    <a:lnTo>
                      <a:pt x="0" y="0"/>
                    </a:lnTo>
                    <a:lnTo>
                      <a:pt x="186214" y="0"/>
                    </a:lnTo>
                    <a:lnTo>
                      <a:pt x="255651" y="69342"/>
                    </a:lnTo>
                    <a:lnTo>
                      <a:pt x="255651" y="351949"/>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8376BF9E-D921-03D2-D578-1273B90551B6}"/>
                  </a:ext>
                </a:extLst>
              </p:cNvPr>
              <p:cNvSpPr/>
              <p:nvPr/>
            </p:nvSpPr>
            <p:spPr>
              <a:xfrm>
                <a:off x="3624482" y="3092672"/>
                <a:ext cx="69437" cy="78962"/>
              </a:xfrm>
              <a:custGeom>
                <a:avLst/>
                <a:gdLst>
                  <a:gd name="connsiteX0" fmla="*/ 0 w 69437"/>
                  <a:gd name="connsiteY0" fmla="*/ 0 h 78962"/>
                  <a:gd name="connsiteX1" fmla="*/ 0 w 69437"/>
                  <a:gd name="connsiteY1" fmla="*/ 0 h 78962"/>
                  <a:gd name="connsiteX2" fmla="*/ 0 w 69437"/>
                  <a:gd name="connsiteY2" fmla="*/ 9525 h 78962"/>
                  <a:gd name="connsiteX3" fmla="*/ 0 w 69437"/>
                  <a:gd name="connsiteY3" fmla="*/ 78962 h 78962"/>
                  <a:gd name="connsiteX4" fmla="*/ 69437 w 69437"/>
                  <a:gd name="connsiteY4" fmla="*/ 78962 h 78962"/>
                  <a:gd name="connsiteX5" fmla="*/ 69437 w 69437"/>
                  <a:gd name="connsiteY5" fmla="*/ 69342 h 78962"/>
                  <a:gd name="connsiteX6" fmla="*/ 0 w 69437"/>
                  <a:gd name="connsiteY6" fmla="*/ 0 h 7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437" h="78962">
                    <a:moveTo>
                      <a:pt x="0" y="0"/>
                    </a:moveTo>
                    <a:lnTo>
                      <a:pt x="0" y="0"/>
                    </a:lnTo>
                    <a:lnTo>
                      <a:pt x="0" y="9525"/>
                    </a:lnTo>
                    <a:lnTo>
                      <a:pt x="0" y="78962"/>
                    </a:lnTo>
                    <a:lnTo>
                      <a:pt x="69437" y="78962"/>
                    </a:lnTo>
                    <a:lnTo>
                      <a:pt x="69437" y="69342"/>
                    </a:lnTo>
                    <a:lnTo>
                      <a:pt x="0" y="0"/>
                    </a:ln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50082EDB-6C7E-41F1-9754-27B0647BFE81}"/>
                  </a:ext>
                </a:extLst>
              </p:cNvPr>
              <p:cNvSpPr/>
              <p:nvPr/>
            </p:nvSpPr>
            <p:spPr>
              <a:xfrm>
                <a:off x="3624482" y="3092672"/>
                <a:ext cx="69437" cy="69437"/>
              </a:xfrm>
              <a:custGeom>
                <a:avLst/>
                <a:gdLst>
                  <a:gd name="connsiteX0" fmla="*/ 0 w 69437"/>
                  <a:gd name="connsiteY0" fmla="*/ 69437 h 69437"/>
                  <a:gd name="connsiteX1" fmla="*/ 69437 w 69437"/>
                  <a:gd name="connsiteY1" fmla="*/ 69437 h 69437"/>
                  <a:gd name="connsiteX2" fmla="*/ 0 w 69437"/>
                  <a:gd name="connsiteY2" fmla="*/ 0 h 69437"/>
                  <a:gd name="connsiteX3" fmla="*/ 0 w 69437"/>
                  <a:gd name="connsiteY3" fmla="*/ 69437 h 69437"/>
                </a:gdLst>
                <a:ahLst/>
                <a:cxnLst>
                  <a:cxn ang="0">
                    <a:pos x="connsiteX0" y="connsiteY0"/>
                  </a:cxn>
                  <a:cxn ang="0">
                    <a:pos x="connsiteX1" y="connsiteY1"/>
                  </a:cxn>
                  <a:cxn ang="0">
                    <a:pos x="connsiteX2" y="connsiteY2"/>
                  </a:cxn>
                  <a:cxn ang="0">
                    <a:pos x="connsiteX3" y="connsiteY3"/>
                  </a:cxn>
                </a:cxnLst>
                <a:rect l="l" t="t" r="r" b="b"/>
                <a:pathLst>
                  <a:path w="69437" h="69437">
                    <a:moveTo>
                      <a:pt x="0" y="69437"/>
                    </a:moveTo>
                    <a:lnTo>
                      <a:pt x="69437" y="69437"/>
                    </a:lnTo>
                    <a:lnTo>
                      <a:pt x="0" y="0"/>
                    </a:lnTo>
                    <a:lnTo>
                      <a:pt x="0" y="69437"/>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C26B9B93-3EBA-042E-FFD1-BA873FD597F6}"/>
                  </a:ext>
                </a:extLst>
              </p:cNvPr>
              <p:cNvSpPr/>
              <p:nvPr/>
            </p:nvSpPr>
            <p:spPr>
              <a:xfrm>
                <a:off x="3523898" y="3181350"/>
                <a:ext cx="104870" cy="194214"/>
              </a:xfrm>
              <a:custGeom>
                <a:avLst/>
                <a:gdLst>
                  <a:gd name="connsiteX0" fmla="*/ 31909 w 104870"/>
                  <a:gd name="connsiteY0" fmla="*/ 0 h 194214"/>
                  <a:gd name="connsiteX1" fmla="*/ 73247 w 104870"/>
                  <a:gd name="connsiteY1" fmla="*/ 0 h 194214"/>
                  <a:gd name="connsiteX2" fmla="*/ 104870 w 104870"/>
                  <a:gd name="connsiteY2" fmla="*/ 194120 h 194214"/>
                  <a:gd name="connsiteX3" fmla="*/ 74295 w 104870"/>
                  <a:gd name="connsiteY3" fmla="*/ 194120 h 194214"/>
                  <a:gd name="connsiteX4" fmla="*/ 68771 w 104870"/>
                  <a:gd name="connsiteY4" fmla="*/ 155543 h 194214"/>
                  <a:gd name="connsiteX5" fmla="*/ 68771 w 104870"/>
                  <a:gd name="connsiteY5" fmla="*/ 156115 h 194214"/>
                  <a:gd name="connsiteX6" fmla="*/ 34099 w 104870"/>
                  <a:gd name="connsiteY6" fmla="*/ 156115 h 194214"/>
                  <a:gd name="connsiteX7" fmla="*/ 28575 w 104870"/>
                  <a:gd name="connsiteY7" fmla="*/ 194215 h 194214"/>
                  <a:gd name="connsiteX8" fmla="*/ 0 w 104870"/>
                  <a:gd name="connsiteY8" fmla="*/ 194215 h 194214"/>
                  <a:gd name="connsiteX9" fmla="*/ 65437 w 104870"/>
                  <a:gd name="connsiteY9" fmla="*/ 129540 h 194214"/>
                  <a:gd name="connsiteX10" fmla="*/ 51911 w 104870"/>
                  <a:gd name="connsiteY10" fmla="*/ 33623 h 194214"/>
                  <a:gd name="connsiteX11" fmla="*/ 51340 w 104870"/>
                  <a:gd name="connsiteY11" fmla="*/ 33623 h 194214"/>
                  <a:gd name="connsiteX12" fmla="*/ 38005 w 104870"/>
                  <a:gd name="connsiteY12" fmla="*/ 129540 h 19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870" h="194214">
                    <a:moveTo>
                      <a:pt x="31909" y="0"/>
                    </a:moveTo>
                    <a:lnTo>
                      <a:pt x="73247" y="0"/>
                    </a:lnTo>
                    <a:lnTo>
                      <a:pt x="104870" y="194120"/>
                    </a:lnTo>
                    <a:lnTo>
                      <a:pt x="74295" y="194120"/>
                    </a:lnTo>
                    <a:lnTo>
                      <a:pt x="68771" y="155543"/>
                    </a:lnTo>
                    <a:lnTo>
                      <a:pt x="68771" y="156115"/>
                    </a:lnTo>
                    <a:lnTo>
                      <a:pt x="34099" y="156115"/>
                    </a:lnTo>
                    <a:lnTo>
                      <a:pt x="28575" y="194215"/>
                    </a:lnTo>
                    <a:lnTo>
                      <a:pt x="0" y="194215"/>
                    </a:lnTo>
                    <a:close/>
                    <a:moveTo>
                      <a:pt x="65437" y="129540"/>
                    </a:moveTo>
                    <a:lnTo>
                      <a:pt x="51911" y="33623"/>
                    </a:lnTo>
                    <a:lnTo>
                      <a:pt x="51340" y="33623"/>
                    </a:lnTo>
                    <a:lnTo>
                      <a:pt x="38005" y="129540"/>
                    </a:lnTo>
                    <a:close/>
                  </a:path>
                </a:pathLst>
              </a:custGeom>
              <a:solidFill>
                <a:schemeClr val="accent1"/>
              </a:solidFill>
              <a:ln w="4763" cap="rnd">
                <a:solidFill>
                  <a:schemeClr val="accent1"/>
                </a:solidFill>
                <a:prstDash val="solid"/>
                <a:round/>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2CB56495-7EF0-C241-A65C-0572C863E8D0}"/>
                  </a:ext>
                </a:extLst>
              </p:cNvPr>
              <p:cNvSpPr/>
              <p:nvPr/>
            </p:nvSpPr>
            <p:spPr>
              <a:xfrm>
                <a:off x="3504848" y="3171825"/>
                <a:ext cx="104870" cy="194214"/>
              </a:xfrm>
              <a:custGeom>
                <a:avLst/>
                <a:gdLst>
                  <a:gd name="connsiteX0" fmla="*/ 31909 w 104870"/>
                  <a:gd name="connsiteY0" fmla="*/ 0 h 194214"/>
                  <a:gd name="connsiteX1" fmla="*/ 73247 w 104870"/>
                  <a:gd name="connsiteY1" fmla="*/ 0 h 194214"/>
                  <a:gd name="connsiteX2" fmla="*/ 104870 w 104870"/>
                  <a:gd name="connsiteY2" fmla="*/ 194120 h 194214"/>
                  <a:gd name="connsiteX3" fmla="*/ 74295 w 104870"/>
                  <a:gd name="connsiteY3" fmla="*/ 194120 h 194214"/>
                  <a:gd name="connsiteX4" fmla="*/ 68771 w 104870"/>
                  <a:gd name="connsiteY4" fmla="*/ 155543 h 194214"/>
                  <a:gd name="connsiteX5" fmla="*/ 68771 w 104870"/>
                  <a:gd name="connsiteY5" fmla="*/ 156115 h 194214"/>
                  <a:gd name="connsiteX6" fmla="*/ 34099 w 104870"/>
                  <a:gd name="connsiteY6" fmla="*/ 156115 h 194214"/>
                  <a:gd name="connsiteX7" fmla="*/ 28575 w 104870"/>
                  <a:gd name="connsiteY7" fmla="*/ 194215 h 194214"/>
                  <a:gd name="connsiteX8" fmla="*/ 0 w 104870"/>
                  <a:gd name="connsiteY8" fmla="*/ 194215 h 194214"/>
                  <a:gd name="connsiteX9" fmla="*/ 65437 w 104870"/>
                  <a:gd name="connsiteY9" fmla="*/ 129540 h 194214"/>
                  <a:gd name="connsiteX10" fmla="*/ 51911 w 104870"/>
                  <a:gd name="connsiteY10" fmla="*/ 33623 h 194214"/>
                  <a:gd name="connsiteX11" fmla="*/ 51340 w 104870"/>
                  <a:gd name="connsiteY11" fmla="*/ 33623 h 194214"/>
                  <a:gd name="connsiteX12" fmla="*/ 38005 w 104870"/>
                  <a:gd name="connsiteY12" fmla="*/ 129540 h 19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870" h="194214">
                    <a:moveTo>
                      <a:pt x="31909" y="0"/>
                    </a:moveTo>
                    <a:lnTo>
                      <a:pt x="73247" y="0"/>
                    </a:lnTo>
                    <a:lnTo>
                      <a:pt x="104870" y="194120"/>
                    </a:lnTo>
                    <a:lnTo>
                      <a:pt x="74295" y="194120"/>
                    </a:lnTo>
                    <a:lnTo>
                      <a:pt x="68771" y="155543"/>
                    </a:lnTo>
                    <a:lnTo>
                      <a:pt x="68771" y="156115"/>
                    </a:lnTo>
                    <a:lnTo>
                      <a:pt x="34099" y="156115"/>
                    </a:lnTo>
                    <a:lnTo>
                      <a:pt x="28575" y="194215"/>
                    </a:lnTo>
                    <a:lnTo>
                      <a:pt x="0" y="194215"/>
                    </a:lnTo>
                    <a:close/>
                    <a:moveTo>
                      <a:pt x="65437" y="129540"/>
                    </a:moveTo>
                    <a:lnTo>
                      <a:pt x="51911" y="33623"/>
                    </a:lnTo>
                    <a:lnTo>
                      <a:pt x="51340" y="33623"/>
                    </a:lnTo>
                    <a:lnTo>
                      <a:pt x="38005" y="129540"/>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63CC4CDC-1E3A-FAE5-FEB8-19AB9B61190E}"/>
                  </a:ext>
                </a:extLst>
              </p:cNvPr>
              <p:cNvSpPr/>
              <p:nvPr/>
            </p:nvSpPr>
            <p:spPr>
              <a:xfrm>
                <a:off x="4455443" y="4077747"/>
                <a:ext cx="418447" cy="1343840"/>
              </a:xfrm>
              <a:custGeom>
                <a:avLst/>
                <a:gdLst>
                  <a:gd name="connsiteX0" fmla="*/ 0 w 418447"/>
                  <a:gd name="connsiteY0" fmla="*/ 0 h 1343840"/>
                  <a:gd name="connsiteX1" fmla="*/ 171450 w 418447"/>
                  <a:gd name="connsiteY1" fmla="*/ 647700 h 1343840"/>
                  <a:gd name="connsiteX2" fmla="*/ 207169 w 418447"/>
                  <a:gd name="connsiteY2" fmla="*/ 773906 h 1343840"/>
                  <a:gd name="connsiteX3" fmla="*/ 253937 w 418447"/>
                  <a:gd name="connsiteY3" fmla="*/ 1319499 h 1343840"/>
                  <a:gd name="connsiteX4" fmla="*/ 418243 w 418447"/>
                  <a:gd name="connsiteY4" fmla="*/ 1319499 h 1343840"/>
                  <a:gd name="connsiteX5" fmla="*/ 376238 w 418447"/>
                  <a:gd name="connsiteY5" fmla="*/ 685800 h 1343840"/>
                  <a:gd name="connsiteX6" fmla="*/ 335756 w 418447"/>
                  <a:gd name="connsiteY6" fmla="*/ 223076 h 1343840"/>
                  <a:gd name="connsiteX7" fmla="*/ 328613 w 418447"/>
                  <a:gd name="connsiteY7" fmla="*/ 4763 h 13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447" h="1343840">
                    <a:moveTo>
                      <a:pt x="0" y="0"/>
                    </a:moveTo>
                    <a:lnTo>
                      <a:pt x="171450" y="647700"/>
                    </a:lnTo>
                    <a:cubicBezTo>
                      <a:pt x="171450" y="647700"/>
                      <a:pt x="173831" y="719138"/>
                      <a:pt x="207169" y="773906"/>
                    </a:cubicBezTo>
                    <a:lnTo>
                      <a:pt x="253937" y="1319499"/>
                    </a:lnTo>
                    <a:cubicBezTo>
                      <a:pt x="253937" y="1319499"/>
                      <a:pt x="289655" y="1374267"/>
                      <a:pt x="418243" y="1319499"/>
                    </a:cubicBezTo>
                    <a:cubicBezTo>
                      <a:pt x="418243" y="1319499"/>
                      <a:pt x="423863" y="928974"/>
                      <a:pt x="376238" y="685800"/>
                    </a:cubicBezTo>
                    <a:lnTo>
                      <a:pt x="335756" y="223076"/>
                    </a:lnTo>
                    <a:cubicBezTo>
                      <a:pt x="344881" y="150381"/>
                      <a:pt x="342472" y="76705"/>
                      <a:pt x="328613" y="4763"/>
                    </a:cubicBezTo>
                    <a:close/>
                  </a:path>
                </a:pathLst>
              </a:custGeom>
              <a:solidFill>
                <a:srgbClr val="263238"/>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CB1A4607-9357-DE96-BD38-5E984BB4FABB}"/>
                  </a:ext>
                </a:extLst>
              </p:cNvPr>
              <p:cNvSpPr/>
              <p:nvPr/>
            </p:nvSpPr>
            <p:spPr>
              <a:xfrm>
                <a:off x="4538882" y="4140136"/>
                <a:ext cx="197453" cy="498728"/>
              </a:xfrm>
              <a:custGeom>
                <a:avLst/>
                <a:gdLst>
                  <a:gd name="connsiteX0" fmla="*/ 197453 w 197453"/>
                  <a:gd name="connsiteY0" fmla="*/ 0 h 498728"/>
                  <a:gd name="connsiteX1" fmla="*/ 125730 w 197453"/>
                  <a:gd name="connsiteY1" fmla="*/ 19050 h 498728"/>
                  <a:gd name="connsiteX2" fmla="*/ 121444 w 197453"/>
                  <a:gd name="connsiteY2" fmla="*/ 20003 h 498728"/>
                  <a:gd name="connsiteX3" fmla="*/ 60198 w 197453"/>
                  <a:gd name="connsiteY3" fmla="*/ 162306 h 498728"/>
                  <a:gd name="connsiteX4" fmla="*/ 0 w 197453"/>
                  <a:gd name="connsiteY4" fmla="*/ 352806 h 498728"/>
                  <a:gd name="connsiteX5" fmla="*/ 35243 w 197453"/>
                  <a:gd name="connsiteY5" fmla="*/ 386429 h 498728"/>
                  <a:gd name="connsiteX6" fmla="*/ 44768 w 197453"/>
                  <a:gd name="connsiteY6" fmla="*/ 432149 h 498728"/>
                  <a:gd name="connsiteX7" fmla="*/ 61817 w 197453"/>
                  <a:gd name="connsiteY7" fmla="*/ 484537 h 498728"/>
                  <a:gd name="connsiteX8" fmla="*/ 65151 w 197453"/>
                  <a:gd name="connsiteY8" fmla="*/ 498729 h 498728"/>
                  <a:gd name="connsiteX9" fmla="*/ 125635 w 197453"/>
                  <a:gd name="connsiteY9" fmla="*/ 204597 h 498728"/>
                  <a:gd name="connsiteX10" fmla="*/ 197453 w 197453"/>
                  <a:gd name="connsiteY10" fmla="*/ 0 h 49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453" h="498728">
                    <a:moveTo>
                      <a:pt x="197453" y="0"/>
                    </a:moveTo>
                    <a:cubicBezTo>
                      <a:pt x="174117" y="8191"/>
                      <a:pt x="148495" y="13145"/>
                      <a:pt x="125730" y="19050"/>
                    </a:cubicBezTo>
                    <a:cubicBezTo>
                      <a:pt x="124320" y="19460"/>
                      <a:pt x="122892" y="19774"/>
                      <a:pt x="121444" y="20003"/>
                    </a:cubicBezTo>
                    <a:cubicBezTo>
                      <a:pt x="101822" y="67628"/>
                      <a:pt x="82201" y="115253"/>
                      <a:pt x="60198" y="162306"/>
                    </a:cubicBezTo>
                    <a:cubicBezTo>
                      <a:pt x="34290" y="217551"/>
                      <a:pt x="1143" y="287083"/>
                      <a:pt x="0" y="352806"/>
                    </a:cubicBezTo>
                    <a:cubicBezTo>
                      <a:pt x="17926" y="354902"/>
                      <a:pt x="32309" y="368617"/>
                      <a:pt x="35243" y="386429"/>
                    </a:cubicBezTo>
                    <a:cubicBezTo>
                      <a:pt x="37624" y="401822"/>
                      <a:pt x="40795" y="417081"/>
                      <a:pt x="44768" y="432149"/>
                    </a:cubicBezTo>
                    <a:cubicBezTo>
                      <a:pt x="50482" y="449771"/>
                      <a:pt x="57436" y="466249"/>
                      <a:pt x="61817" y="484537"/>
                    </a:cubicBezTo>
                    <a:cubicBezTo>
                      <a:pt x="62960" y="489299"/>
                      <a:pt x="64103" y="494062"/>
                      <a:pt x="65151" y="498729"/>
                    </a:cubicBezTo>
                    <a:cubicBezTo>
                      <a:pt x="62674" y="395478"/>
                      <a:pt x="56388" y="294989"/>
                      <a:pt x="125635" y="204597"/>
                    </a:cubicBezTo>
                    <a:cubicBezTo>
                      <a:pt x="176022" y="139446"/>
                      <a:pt x="192500" y="57817"/>
                      <a:pt x="197453" y="0"/>
                    </a:cubicBezTo>
                    <a:close/>
                  </a:path>
                </a:pathLst>
              </a:custGeom>
              <a:solidFill>
                <a:srgbClr val="000000">
                  <a:alpha val="50000"/>
                </a:srgbClr>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45B204E7-ADFE-078B-71D2-5F035418A998}"/>
                  </a:ext>
                </a:extLst>
              </p:cNvPr>
              <p:cNvSpPr/>
              <p:nvPr/>
            </p:nvSpPr>
            <p:spPr>
              <a:xfrm>
                <a:off x="4455443" y="4077747"/>
                <a:ext cx="418447" cy="1343840"/>
              </a:xfrm>
              <a:custGeom>
                <a:avLst/>
                <a:gdLst>
                  <a:gd name="connsiteX0" fmla="*/ 0 w 418447"/>
                  <a:gd name="connsiteY0" fmla="*/ 0 h 1343840"/>
                  <a:gd name="connsiteX1" fmla="*/ 171450 w 418447"/>
                  <a:gd name="connsiteY1" fmla="*/ 647700 h 1343840"/>
                  <a:gd name="connsiteX2" fmla="*/ 207169 w 418447"/>
                  <a:gd name="connsiteY2" fmla="*/ 773906 h 1343840"/>
                  <a:gd name="connsiteX3" fmla="*/ 253937 w 418447"/>
                  <a:gd name="connsiteY3" fmla="*/ 1319499 h 1343840"/>
                  <a:gd name="connsiteX4" fmla="*/ 418243 w 418447"/>
                  <a:gd name="connsiteY4" fmla="*/ 1319499 h 1343840"/>
                  <a:gd name="connsiteX5" fmla="*/ 376238 w 418447"/>
                  <a:gd name="connsiteY5" fmla="*/ 685800 h 1343840"/>
                  <a:gd name="connsiteX6" fmla="*/ 335756 w 418447"/>
                  <a:gd name="connsiteY6" fmla="*/ 223076 h 1343840"/>
                  <a:gd name="connsiteX7" fmla="*/ 328613 w 418447"/>
                  <a:gd name="connsiteY7" fmla="*/ 4763 h 13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447" h="1343840">
                    <a:moveTo>
                      <a:pt x="0" y="0"/>
                    </a:moveTo>
                    <a:lnTo>
                      <a:pt x="171450" y="647700"/>
                    </a:lnTo>
                    <a:cubicBezTo>
                      <a:pt x="171450" y="647700"/>
                      <a:pt x="173831" y="719138"/>
                      <a:pt x="207169" y="773906"/>
                    </a:cubicBezTo>
                    <a:lnTo>
                      <a:pt x="253937" y="1319499"/>
                    </a:lnTo>
                    <a:cubicBezTo>
                      <a:pt x="253937" y="1319499"/>
                      <a:pt x="289655" y="1374267"/>
                      <a:pt x="418243" y="1319499"/>
                    </a:cubicBezTo>
                    <a:cubicBezTo>
                      <a:pt x="418243" y="1319499"/>
                      <a:pt x="423863" y="928974"/>
                      <a:pt x="376238" y="685800"/>
                    </a:cubicBezTo>
                    <a:lnTo>
                      <a:pt x="335756" y="223076"/>
                    </a:lnTo>
                    <a:cubicBezTo>
                      <a:pt x="344881" y="150381"/>
                      <a:pt x="342472" y="76705"/>
                      <a:pt x="328613" y="4763"/>
                    </a:cubicBezTo>
                    <a:close/>
                  </a:path>
                </a:pathLst>
              </a:custGeom>
              <a:noFill/>
              <a:ln w="7144" cap="rnd">
                <a:solidFill>
                  <a:srgbClr val="263238"/>
                </a:solidFill>
                <a:prstDash val="solid"/>
                <a:round/>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E7B46BF8-5DCC-2F4E-DB43-9B93EB3C6FE3}"/>
                  </a:ext>
                </a:extLst>
              </p:cNvPr>
              <p:cNvSpPr/>
              <p:nvPr/>
            </p:nvSpPr>
            <p:spPr>
              <a:xfrm>
                <a:off x="4529556" y="5396960"/>
                <a:ext cx="376550" cy="128935"/>
              </a:xfrm>
              <a:custGeom>
                <a:avLst/>
                <a:gdLst>
                  <a:gd name="connsiteX0" fmla="*/ 189729 w 376550"/>
                  <a:gd name="connsiteY0" fmla="*/ 0 h 128935"/>
                  <a:gd name="connsiteX1" fmla="*/ 77525 w 376550"/>
                  <a:gd name="connsiteY1" fmla="*/ 38100 h 128935"/>
                  <a:gd name="connsiteX2" fmla="*/ 1325 w 376550"/>
                  <a:gd name="connsiteY2" fmla="*/ 65151 h 128935"/>
                  <a:gd name="connsiteX3" fmla="*/ 110291 w 376550"/>
                  <a:gd name="connsiteY3" fmla="*/ 122301 h 128935"/>
                  <a:gd name="connsiteX4" fmla="*/ 359846 w 376550"/>
                  <a:gd name="connsiteY4" fmla="*/ 124111 h 128935"/>
                  <a:gd name="connsiteX5" fmla="*/ 376496 w 376550"/>
                  <a:gd name="connsiteY5" fmla="*/ 104670 h 128935"/>
                  <a:gd name="connsiteX6" fmla="*/ 376229 w 376550"/>
                  <a:gd name="connsiteY6" fmla="*/ 102680 h 128935"/>
                  <a:gd name="connsiteX7" fmla="*/ 374610 w 376550"/>
                  <a:gd name="connsiteY7" fmla="*/ 94202 h 128935"/>
                  <a:gd name="connsiteX8" fmla="*/ 332509 w 376550"/>
                  <a:gd name="connsiteY8" fmla="*/ 381 h 12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550" h="128935">
                    <a:moveTo>
                      <a:pt x="189729" y="0"/>
                    </a:moveTo>
                    <a:cubicBezTo>
                      <a:pt x="189729" y="0"/>
                      <a:pt x="107147" y="38100"/>
                      <a:pt x="77525" y="38100"/>
                    </a:cubicBezTo>
                    <a:cubicBezTo>
                      <a:pt x="57237" y="38100"/>
                      <a:pt x="19327" y="17621"/>
                      <a:pt x="1325" y="65151"/>
                    </a:cubicBezTo>
                    <a:cubicBezTo>
                      <a:pt x="1325" y="65151"/>
                      <a:pt x="-20202" y="107156"/>
                      <a:pt x="110291" y="122301"/>
                    </a:cubicBezTo>
                    <a:cubicBezTo>
                      <a:pt x="193244" y="130493"/>
                      <a:pt x="276778" y="131102"/>
                      <a:pt x="359846" y="124111"/>
                    </a:cubicBezTo>
                    <a:cubicBezTo>
                      <a:pt x="369809" y="123339"/>
                      <a:pt x="377267" y="114633"/>
                      <a:pt x="376496" y="104670"/>
                    </a:cubicBezTo>
                    <a:cubicBezTo>
                      <a:pt x="376448" y="104004"/>
                      <a:pt x="376353" y="103337"/>
                      <a:pt x="376229" y="102680"/>
                    </a:cubicBezTo>
                    <a:lnTo>
                      <a:pt x="374610" y="94202"/>
                    </a:lnTo>
                    <a:cubicBezTo>
                      <a:pt x="374610" y="94202"/>
                      <a:pt x="371371" y="31718"/>
                      <a:pt x="332509" y="381"/>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672DB55-B040-C41B-E7F6-B3E8FBF82F87}"/>
                  </a:ext>
                </a:extLst>
              </p:cNvPr>
              <p:cNvSpPr/>
              <p:nvPr/>
            </p:nvSpPr>
            <p:spPr>
              <a:xfrm>
                <a:off x="4529175" y="5455253"/>
                <a:ext cx="376550" cy="70356"/>
              </a:xfrm>
              <a:custGeom>
                <a:avLst/>
                <a:gdLst>
                  <a:gd name="connsiteX0" fmla="*/ 86954 w 376550"/>
                  <a:gd name="connsiteY0" fmla="*/ 39910 h 70356"/>
                  <a:gd name="connsiteX1" fmla="*/ 4278 w 376550"/>
                  <a:gd name="connsiteY1" fmla="*/ 0 h 70356"/>
                  <a:gd name="connsiteX2" fmla="*/ 4278 w 376550"/>
                  <a:gd name="connsiteY2" fmla="*/ 0 h 70356"/>
                  <a:gd name="connsiteX3" fmla="*/ 1325 w 376550"/>
                  <a:gd name="connsiteY3" fmla="*/ 6572 h 70356"/>
                  <a:gd name="connsiteX4" fmla="*/ 110291 w 376550"/>
                  <a:gd name="connsiteY4" fmla="*/ 63722 h 70356"/>
                  <a:gd name="connsiteX5" fmla="*/ 359846 w 376550"/>
                  <a:gd name="connsiteY5" fmla="*/ 65532 h 70356"/>
                  <a:gd name="connsiteX6" fmla="*/ 376496 w 376550"/>
                  <a:gd name="connsiteY6" fmla="*/ 46091 h 70356"/>
                  <a:gd name="connsiteX7" fmla="*/ 376229 w 376550"/>
                  <a:gd name="connsiteY7" fmla="*/ 44101 h 70356"/>
                  <a:gd name="connsiteX8" fmla="*/ 375562 w 376550"/>
                  <a:gd name="connsiteY8" fmla="*/ 40957 h 70356"/>
                  <a:gd name="connsiteX9" fmla="*/ 298124 w 376550"/>
                  <a:gd name="connsiteY9" fmla="*/ 47911 h 70356"/>
                  <a:gd name="connsiteX10" fmla="*/ 86954 w 376550"/>
                  <a:gd name="connsiteY10" fmla="*/ 39910 h 7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550" h="70356">
                    <a:moveTo>
                      <a:pt x="86954" y="39910"/>
                    </a:moveTo>
                    <a:cubicBezTo>
                      <a:pt x="2087" y="23336"/>
                      <a:pt x="4278" y="0"/>
                      <a:pt x="4278" y="0"/>
                    </a:cubicBezTo>
                    <a:lnTo>
                      <a:pt x="4278" y="0"/>
                    </a:lnTo>
                    <a:cubicBezTo>
                      <a:pt x="3230" y="2096"/>
                      <a:pt x="2277" y="4191"/>
                      <a:pt x="1325" y="6572"/>
                    </a:cubicBezTo>
                    <a:cubicBezTo>
                      <a:pt x="1325" y="6572"/>
                      <a:pt x="-20202" y="48577"/>
                      <a:pt x="110291" y="63722"/>
                    </a:cubicBezTo>
                    <a:cubicBezTo>
                      <a:pt x="193244" y="71914"/>
                      <a:pt x="276778" y="72523"/>
                      <a:pt x="359846" y="65532"/>
                    </a:cubicBezTo>
                    <a:cubicBezTo>
                      <a:pt x="369809" y="64760"/>
                      <a:pt x="377267" y="56054"/>
                      <a:pt x="376496" y="46091"/>
                    </a:cubicBezTo>
                    <a:cubicBezTo>
                      <a:pt x="376448" y="45425"/>
                      <a:pt x="376353" y="44758"/>
                      <a:pt x="376229" y="44101"/>
                    </a:cubicBezTo>
                    <a:lnTo>
                      <a:pt x="375562" y="40957"/>
                    </a:lnTo>
                    <a:lnTo>
                      <a:pt x="298124" y="47911"/>
                    </a:lnTo>
                    <a:cubicBezTo>
                      <a:pt x="298124" y="47911"/>
                      <a:pt x="171727" y="56388"/>
                      <a:pt x="86954" y="39910"/>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3FEF8C22-B0D5-FA85-21D3-2CD67B354AF5}"/>
                  </a:ext>
                </a:extLst>
              </p:cNvPr>
              <p:cNvSpPr/>
              <p:nvPr/>
            </p:nvSpPr>
            <p:spPr>
              <a:xfrm>
                <a:off x="4717476" y="4743450"/>
                <a:ext cx="94011" cy="35022"/>
              </a:xfrm>
              <a:custGeom>
                <a:avLst/>
                <a:gdLst>
                  <a:gd name="connsiteX0" fmla="*/ 0 w 94011"/>
                  <a:gd name="connsiteY0" fmla="*/ 0 h 35022"/>
                  <a:gd name="connsiteX1" fmla="*/ 94012 w 94011"/>
                  <a:gd name="connsiteY1" fmla="*/ 34195 h 35022"/>
                </a:gdLst>
                <a:ahLst/>
                <a:cxnLst>
                  <a:cxn ang="0">
                    <a:pos x="connsiteX0" y="connsiteY0"/>
                  </a:cxn>
                  <a:cxn ang="0">
                    <a:pos x="connsiteX1" y="connsiteY1"/>
                  </a:cxn>
                </a:cxnLst>
                <a:rect l="l" t="t" r="r" b="b"/>
                <a:pathLst>
                  <a:path w="94011" h="35022">
                    <a:moveTo>
                      <a:pt x="0" y="0"/>
                    </a:moveTo>
                    <a:cubicBezTo>
                      <a:pt x="24051" y="25794"/>
                      <a:pt x="59007" y="38510"/>
                      <a:pt x="94012" y="34195"/>
                    </a:cubicBezTo>
                  </a:path>
                </a:pathLst>
              </a:custGeom>
              <a:noFill/>
              <a:ln w="7144" cap="rnd">
                <a:solidFill>
                  <a:srgbClr val="7F7F7F"/>
                </a:solidFill>
                <a:prstDash val="solid"/>
                <a:round/>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C2A67EB0-3401-7238-F8D3-56D1C8E271E4}"/>
                  </a:ext>
                </a:extLst>
              </p:cNvPr>
              <p:cNvSpPr/>
              <p:nvPr/>
            </p:nvSpPr>
            <p:spPr>
              <a:xfrm>
                <a:off x="4279564" y="4051268"/>
                <a:ext cx="437721" cy="1366837"/>
              </a:xfrm>
              <a:custGeom>
                <a:avLst/>
                <a:gdLst>
                  <a:gd name="connsiteX0" fmla="*/ 11668 w 437721"/>
                  <a:gd name="connsiteY0" fmla="*/ 0 h 1366837"/>
                  <a:gd name="connsiteX1" fmla="*/ 47386 w 437721"/>
                  <a:gd name="connsiteY1" fmla="*/ 590550 h 1366837"/>
                  <a:gd name="connsiteX2" fmla="*/ 61674 w 437721"/>
                  <a:gd name="connsiteY2" fmla="*/ 726281 h 1366837"/>
                  <a:gd name="connsiteX3" fmla="*/ 99774 w 437721"/>
                  <a:gd name="connsiteY3" fmla="*/ 1033463 h 1366837"/>
                  <a:gd name="connsiteX4" fmla="*/ 99774 w 437721"/>
                  <a:gd name="connsiteY4" fmla="*/ 1338263 h 1366837"/>
                  <a:gd name="connsiteX5" fmla="*/ 280749 w 437721"/>
                  <a:gd name="connsiteY5" fmla="*/ 1338263 h 1366837"/>
                  <a:gd name="connsiteX6" fmla="*/ 268843 w 437721"/>
                  <a:gd name="connsiteY6" fmla="*/ 683419 h 1366837"/>
                  <a:gd name="connsiteX7" fmla="*/ 305323 w 437721"/>
                  <a:gd name="connsiteY7" fmla="*/ 334613 h 1366837"/>
                  <a:gd name="connsiteX8" fmla="*/ 352948 w 437721"/>
                  <a:gd name="connsiteY8" fmla="*/ 252603 h 1366837"/>
                  <a:gd name="connsiteX9" fmla="*/ 437721 w 437721"/>
                  <a:gd name="connsiteY9" fmla="*/ 68675 h 136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721" h="1366837">
                    <a:moveTo>
                      <a:pt x="11668" y="0"/>
                    </a:moveTo>
                    <a:cubicBezTo>
                      <a:pt x="11668" y="0"/>
                      <a:pt x="-31195" y="111919"/>
                      <a:pt x="47386" y="590550"/>
                    </a:cubicBezTo>
                    <a:cubicBezTo>
                      <a:pt x="47386" y="590550"/>
                      <a:pt x="33099" y="635794"/>
                      <a:pt x="61674" y="726281"/>
                    </a:cubicBezTo>
                    <a:lnTo>
                      <a:pt x="99774" y="1033463"/>
                    </a:lnTo>
                    <a:lnTo>
                      <a:pt x="99774" y="1338263"/>
                    </a:lnTo>
                    <a:cubicBezTo>
                      <a:pt x="99774" y="1338263"/>
                      <a:pt x="125968" y="1402556"/>
                      <a:pt x="280749" y="1338263"/>
                    </a:cubicBezTo>
                    <a:cubicBezTo>
                      <a:pt x="280749" y="1338263"/>
                      <a:pt x="285511" y="797719"/>
                      <a:pt x="268843" y="683419"/>
                    </a:cubicBezTo>
                    <a:lnTo>
                      <a:pt x="305323" y="334613"/>
                    </a:lnTo>
                    <a:cubicBezTo>
                      <a:pt x="308933" y="301790"/>
                      <a:pt x="326221" y="272006"/>
                      <a:pt x="352948" y="252603"/>
                    </a:cubicBezTo>
                    <a:cubicBezTo>
                      <a:pt x="386953" y="227552"/>
                      <a:pt x="430577" y="175070"/>
                      <a:pt x="437721" y="68675"/>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41168117-AFBF-BC3B-868D-BF374FB8BBE6}"/>
                  </a:ext>
                </a:extLst>
              </p:cNvPr>
              <p:cNvSpPr/>
              <p:nvPr/>
            </p:nvSpPr>
            <p:spPr>
              <a:xfrm>
                <a:off x="4180224" y="5383434"/>
                <a:ext cx="415522" cy="142033"/>
              </a:xfrm>
              <a:custGeom>
                <a:avLst/>
                <a:gdLst>
                  <a:gd name="connsiteX0" fmla="*/ 209782 w 415522"/>
                  <a:gd name="connsiteY0" fmla="*/ 190 h 142033"/>
                  <a:gd name="connsiteX1" fmla="*/ 85957 w 415522"/>
                  <a:gd name="connsiteY1" fmla="*/ 41815 h 142033"/>
                  <a:gd name="connsiteX2" fmla="*/ 1471 w 415522"/>
                  <a:gd name="connsiteY2" fmla="*/ 71628 h 142033"/>
                  <a:gd name="connsiteX3" fmla="*/ 121676 w 415522"/>
                  <a:gd name="connsiteY3" fmla="*/ 134683 h 142033"/>
                  <a:gd name="connsiteX4" fmla="*/ 397234 w 415522"/>
                  <a:gd name="connsiteY4" fmla="*/ 136779 h 142033"/>
                  <a:gd name="connsiteX5" fmla="*/ 415456 w 415522"/>
                  <a:gd name="connsiteY5" fmla="*/ 115319 h 142033"/>
                  <a:gd name="connsiteX6" fmla="*/ 415141 w 415522"/>
                  <a:gd name="connsiteY6" fmla="*/ 113062 h 142033"/>
                  <a:gd name="connsiteX7" fmla="*/ 413427 w 415522"/>
                  <a:gd name="connsiteY7" fmla="*/ 103537 h 142033"/>
                  <a:gd name="connsiteX8" fmla="*/ 366945 w 415522"/>
                  <a:gd name="connsiteY8" fmla="*/ 0 h 14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22" h="142033">
                    <a:moveTo>
                      <a:pt x="209782" y="190"/>
                    </a:moveTo>
                    <a:cubicBezTo>
                      <a:pt x="209782" y="190"/>
                      <a:pt x="118628" y="42100"/>
                      <a:pt x="85957" y="41815"/>
                    </a:cubicBezTo>
                    <a:cubicBezTo>
                      <a:pt x="63573" y="41815"/>
                      <a:pt x="21664" y="19240"/>
                      <a:pt x="1471" y="71628"/>
                    </a:cubicBezTo>
                    <a:cubicBezTo>
                      <a:pt x="1471" y="71628"/>
                      <a:pt x="-22342" y="118015"/>
                      <a:pt x="121676" y="134683"/>
                    </a:cubicBezTo>
                    <a:cubicBezTo>
                      <a:pt x="213278" y="143723"/>
                      <a:pt x="305508" y="144428"/>
                      <a:pt x="397234" y="136779"/>
                    </a:cubicBezTo>
                    <a:cubicBezTo>
                      <a:pt x="408188" y="135884"/>
                      <a:pt x="416351" y="126273"/>
                      <a:pt x="415456" y="115319"/>
                    </a:cubicBezTo>
                    <a:cubicBezTo>
                      <a:pt x="415399" y="114557"/>
                      <a:pt x="415294" y="113805"/>
                      <a:pt x="415141" y="113062"/>
                    </a:cubicBezTo>
                    <a:lnTo>
                      <a:pt x="413427" y="103537"/>
                    </a:lnTo>
                    <a:cubicBezTo>
                      <a:pt x="413427" y="103537"/>
                      <a:pt x="409807" y="34480"/>
                      <a:pt x="366945" y="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81809138-88F8-1DBE-EACD-2139C83DA02C}"/>
                  </a:ext>
                </a:extLst>
              </p:cNvPr>
              <p:cNvSpPr/>
              <p:nvPr/>
            </p:nvSpPr>
            <p:spPr>
              <a:xfrm>
                <a:off x="4180224" y="5448014"/>
                <a:ext cx="415522" cy="77644"/>
              </a:xfrm>
              <a:custGeom>
                <a:avLst/>
                <a:gdLst>
                  <a:gd name="connsiteX0" fmla="*/ 95863 w 415522"/>
                  <a:gd name="connsiteY0" fmla="*/ 43910 h 77644"/>
                  <a:gd name="connsiteX1" fmla="*/ 4709 w 415522"/>
                  <a:gd name="connsiteY1" fmla="*/ 0 h 77644"/>
                  <a:gd name="connsiteX2" fmla="*/ 4709 w 415522"/>
                  <a:gd name="connsiteY2" fmla="*/ 0 h 77644"/>
                  <a:gd name="connsiteX3" fmla="*/ 1471 w 415522"/>
                  <a:gd name="connsiteY3" fmla="*/ 7239 h 77644"/>
                  <a:gd name="connsiteX4" fmla="*/ 121676 w 415522"/>
                  <a:gd name="connsiteY4" fmla="*/ 70295 h 77644"/>
                  <a:gd name="connsiteX5" fmla="*/ 397234 w 415522"/>
                  <a:gd name="connsiteY5" fmla="*/ 72390 h 77644"/>
                  <a:gd name="connsiteX6" fmla="*/ 415456 w 415522"/>
                  <a:gd name="connsiteY6" fmla="*/ 50930 h 77644"/>
                  <a:gd name="connsiteX7" fmla="*/ 415141 w 415522"/>
                  <a:gd name="connsiteY7" fmla="*/ 48673 h 77644"/>
                  <a:gd name="connsiteX8" fmla="*/ 414474 w 415522"/>
                  <a:gd name="connsiteY8" fmla="*/ 45244 h 77644"/>
                  <a:gd name="connsiteX9" fmla="*/ 328749 w 415522"/>
                  <a:gd name="connsiteY9" fmla="*/ 52864 h 77644"/>
                  <a:gd name="connsiteX10" fmla="*/ 95863 w 415522"/>
                  <a:gd name="connsiteY10" fmla="*/ 43910 h 7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522" h="77644">
                    <a:moveTo>
                      <a:pt x="95863" y="43910"/>
                    </a:moveTo>
                    <a:cubicBezTo>
                      <a:pt x="2232" y="25718"/>
                      <a:pt x="4709" y="0"/>
                      <a:pt x="4709" y="0"/>
                    </a:cubicBezTo>
                    <a:lnTo>
                      <a:pt x="4709" y="0"/>
                    </a:lnTo>
                    <a:cubicBezTo>
                      <a:pt x="3480" y="2343"/>
                      <a:pt x="2394" y="4763"/>
                      <a:pt x="1471" y="7239"/>
                    </a:cubicBezTo>
                    <a:cubicBezTo>
                      <a:pt x="1471" y="7239"/>
                      <a:pt x="-22342" y="53626"/>
                      <a:pt x="121676" y="70295"/>
                    </a:cubicBezTo>
                    <a:cubicBezTo>
                      <a:pt x="213278" y="79334"/>
                      <a:pt x="305508" y="80038"/>
                      <a:pt x="397234" y="72390"/>
                    </a:cubicBezTo>
                    <a:cubicBezTo>
                      <a:pt x="408188" y="71495"/>
                      <a:pt x="416351" y="61884"/>
                      <a:pt x="415456" y="50930"/>
                    </a:cubicBezTo>
                    <a:cubicBezTo>
                      <a:pt x="415399" y="50168"/>
                      <a:pt x="415294" y="49416"/>
                      <a:pt x="415141" y="48673"/>
                    </a:cubicBezTo>
                    <a:lnTo>
                      <a:pt x="414474" y="45244"/>
                    </a:lnTo>
                    <a:lnTo>
                      <a:pt x="328749" y="52864"/>
                    </a:lnTo>
                    <a:cubicBezTo>
                      <a:pt x="328749" y="52864"/>
                      <a:pt x="189589" y="62198"/>
                      <a:pt x="95863" y="43910"/>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915C629B-6D7C-1464-645B-4EA4A3B0316F}"/>
                  </a:ext>
                </a:extLst>
              </p:cNvPr>
              <p:cNvSpPr/>
              <p:nvPr/>
            </p:nvSpPr>
            <p:spPr>
              <a:xfrm>
                <a:off x="4410294" y="4710874"/>
                <a:ext cx="111918" cy="39242"/>
              </a:xfrm>
              <a:custGeom>
                <a:avLst/>
                <a:gdLst>
                  <a:gd name="connsiteX0" fmla="*/ 0 w 111918"/>
                  <a:gd name="connsiteY0" fmla="*/ 0 h 39242"/>
                  <a:gd name="connsiteX1" fmla="*/ 111919 w 111918"/>
                  <a:gd name="connsiteY1" fmla="*/ 38672 h 39242"/>
                </a:gdLst>
                <a:ahLst/>
                <a:cxnLst>
                  <a:cxn ang="0">
                    <a:pos x="connsiteX0" y="connsiteY0"/>
                  </a:cxn>
                  <a:cxn ang="0">
                    <a:pos x="connsiteX1" y="connsiteY1"/>
                  </a:cxn>
                </a:cxnLst>
                <a:rect l="l" t="t" r="r" b="b"/>
                <a:pathLst>
                  <a:path w="111918" h="39242">
                    <a:moveTo>
                      <a:pt x="0" y="0"/>
                    </a:moveTo>
                    <a:cubicBezTo>
                      <a:pt x="0" y="0"/>
                      <a:pt x="37338" y="44768"/>
                      <a:pt x="111919" y="38672"/>
                    </a:cubicBezTo>
                  </a:path>
                </a:pathLst>
              </a:custGeom>
              <a:noFill/>
              <a:ln w="7144" cap="rnd">
                <a:solidFill>
                  <a:srgbClr val="7F7F7F"/>
                </a:solidFill>
                <a:prstDash val="solid"/>
                <a:round/>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4A185FDE-1009-66DF-CDE9-D79BDDBA2B33}"/>
                  </a:ext>
                </a:extLst>
              </p:cNvPr>
              <p:cNvSpPr/>
              <p:nvPr/>
            </p:nvSpPr>
            <p:spPr>
              <a:xfrm>
                <a:off x="4396007" y="2790459"/>
                <a:ext cx="340233" cy="348409"/>
              </a:xfrm>
              <a:custGeom>
                <a:avLst/>
                <a:gdLst>
                  <a:gd name="connsiteX0" fmla="*/ 82963 w 340233"/>
                  <a:gd name="connsiteY0" fmla="*/ 55896 h 348409"/>
                  <a:gd name="connsiteX1" fmla="*/ 0 w 340233"/>
                  <a:gd name="connsiteY1" fmla="*/ 55896 h 348409"/>
                  <a:gd name="connsiteX2" fmla="*/ 46768 w 340233"/>
                  <a:gd name="connsiteY2" fmla="*/ 20178 h 348409"/>
                  <a:gd name="connsiteX3" fmla="*/ 161068 w 340233"/>
                  <a:gd name="connsiteY3" fmla="*/ 1128 h 348409"/>
                  <a:gd name="connsiteX4" fmla="*/ 307562 w 340233"/>
                  <a:gd name="connsiteY4" fmla="*/ 71327 h 348409"/>
                  <a:gd name="connsiteX5" fmla="*/ 317087 w 340233"/>
                  <a:gd name="connsiteY5" fmla="*/ 226013 h 348409"/>
                  <a:gd name="connsiteX6" fmla="*/ 226981 w 340233"/>
                  <a:gd name="connsiteY6" fmla="*/ 348409 h 348409"/>
                  <a:gd name="connsiteX7" fmla="*/ 169831 w 340233"/>
                  <a:gd name="connsiteY7" fmla="*/ 338884 h 348409"/>
                  <a:gd name="connsiteX8" fmla="*/ 90392 w 340233"/>
                  <a:gd name="connsiteY8" fmla="*/ 97235 h 3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233" h="348409">
                    <a:moveTo>
                      <a:pt x="82963" y="55896"/>
                    </a:moveTo>
                    <a:cubicBezTo>
                      <a:pt x="82963" y="55896"/>
                      <a:pt x="5905" y="90472"/>
                      <a:pt x="0" y="55896"/>
                    </a:cubicBezTo>
                    <a:cubicBezTo>
                      <a:pt x="18659" y="48667"/>
                      <a:pt x="34880" y="36284"/>
                      <a:pt x="46768" y="20178"/>
                    </a:cubicBezTo>
                    <a:cubicBezTo>
                      <a:pt x="65818" y="-6016"/>
                      <a:pt x="161068" y="1128"/>
                      <a:pt x="161068" y="1128"/>
                    </a:cubicBezTo>
                    <a:cubicBezTo>
                      <a:pt x="161068" y="1128"/>
                      <a:pt x="328994" y="-14589"/>
                      <a:pt x="307562" y="71327"/>
                    </a:cubicBezTo>
                    <a:cubicBezTo>
                      <a:pt x="307562" y="71327"/>
                      <a:pt x="374237" y="134287"/>
                      <a:pt x="317087" y="226013"/>
                    </a:cubicBezTo>
                    <a:cubicBezTo>
                      <a:pt x="259937" y="317739"/>
                      <a:pt x="226981" y="348409"/>
                      <a:pt x="226981" y="348409"/>
                    </a:cubicBezTo>
                    <a:lnTo>
                      <a:pt x="169831" y="338884"/>
                    </a:lnTo>
                    <a:lnTo>
                      <a:pt x="90392" y="97235"/>
                    </a:ln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3F0F3902-CBF8-2357-6BED-BA9087478623}"/>
                  </a:ext>
                </a:extLst>
              </p:cNvPr>
              <p:cNvSpPr/>
              <p:nvPr/>
            </p:nvSpPr>
            <p:spPr>
              <a:xfrm>
                <a:off x="4396007" y="2831401"/>
                <a:ext cx="232886" cy="370236"/>
              </a:xfrm>
              <a:custGeom>
                <a:avLst/>
                <a:gdLst>
                  <a:gd name="connsiteX0" fmla="*/ 94679 w 232886"/>
                  <a:gd name="connsiteY0" fmla="*/ 370237 h 370236"/>
                  <a:gd name="connsiteX1" fmla="*/ 94679 w 232886"/>
                  <a:gd name="connsiteY1" fmla="*/ 334137 h 370236"/>
                  <a:gd name="connsiteX2" fmla="*/ 24384 w 232886"/>
                  <a:gd name="connsiteY2" fmla="*/ 327755 h 370236"/>
                  <a:gd name="connsiteX3" fmla="*/ 29718 w 232886"/>
                  <a:gd name="connsiteY3" fmla="*/ 245745 h 370236"/>
                  <a:gd name="connsiteX4" fmla="*/ 0 w 232886"/>
                  <a:gd name="connsiteY4" fmla="*/ 232982 h 370236"/>
                  <a:gd name="connsiteX5" fmla="*/ 35052 w 232886"/>
                  <a:gd name="connsiteY5" fmla="*/ 160687 h 370236"/>
                  <a:gd name="connsiteX6" fmla="*/ 35052 w 232886"/>
                  <a:gd name="connsiteY6" fmla="*/ 98965 h 370236"/>
                  <a:gd name="connsiteX7" fmla="*/ 82677 w 232886"/>
                  <a:gd name="connsiteY7" fmla="*/ 0 h 370236"/>
                  <a:gd name="connsiteX8" fmla="*/ 144399 w 232886"/>
                  <a:gd name="connsiteY8" fmla="*/ 54197 h 370236"/>
                  <a:gd name="connsiteX9" fmla="*/ 139065 w 232886"/>
                  <a:gd name="connsiteY9" fmla="*/ 107442 h 370236"/>
                  <a:gd name="connsiteX10" fmla="*/ 167640 w 232886"/>
                  <a:gd name="connsiteY10" fmla="*/ 186976 h 370236"/>
                  <a:gd name="connsiteX11" fmla="*/ 177165 w 232886"/>
                  <a:gd name="connsiteY11" fmla="*/ 193643 h 370236"/>
                  <a:gd name="connsiteX12" fmla="*/ 203835 w 232886"/>
                  <a:gd name="connsiteY12" fmla="*/ 148971 h 370236"/>
                  <a:gd name="connsiteX13" fmla="*/ 227171 w 232886"/>
                  <a:gd name="connsiteY13" fmla="*/ 214884 h 370236"/>
                  <a:gd name="connsiteX14" fmla="*/ 195263 w 232886"/>
                  <a:gd name="connsiteY14" fmla="*/ 239363 h 370236"/>
                  <a:gd name="connsiteX15" fmla="*/ 226123 w 232886"/>
                  <a:gd name="connsiteY15" fmla="*/ 307467 h 370236"/>
                  <a:gd name="connsiteX16" fmla="*/ 232886 w 232886"/>
                  <a:gd name="connsiteY16" fmla="*/ 360712 h 37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2886" h="370236">
                    <a:moveTo>
                      <a:pt x="94679" y="370237"/>
                    </a:moveTo>
                    <a:lnTo>
                      <a:pt x="94679" y="334137"/>
                    </a:lnTo>
                    <a:cubicBezTo>
                      <a:pt x="94679" y="334137"/>
                      <a:pt x="32861" y="343662"/>
                      <a:pt x="24384" y="327755"/>
                    </a:cubicBezTo>
                    <a:cubicBezTo>
                      <a:pt x="15907" y="311849"/>
                      <a:pt x="29718" y="245745"/>
                      <a:pt x="29718" y="245745"/>
                    </a:cubicBezTo>
                    <a:cubicBezTo>
                      <a:pt x="29718" y="245745"/>
                      <a:pt x="0" y="246793"/>
                      <a:pt x="0" y="232982"/>
                    </a:cubicBezTo>
                    <a:cubicBezTo>
                      <a:pt x="0" y="219170"/>
                      <a:pt x="35052" y="160687"/>
                      <a:pt x="35052" y="160687"/>
                    </a:cubicBezTo>
                    <a:cubicBezTo>
                      <a:pt x="35052" y="160687"/>
                      <a:pt x="30861" y="113824"/>
                      <a:pt x="35052" y="98965"/>
                    </a:cubicBezTo>
                    <a:cubicBezTo>
                      <a:pt x="39243" y="84106"/>
                      <a:pt x="82677" y="0"/>
                      <a:pt x="82677" y="0"/>
                    </a:cubicBezTo>
                    <a:cubicBezTo>
                      <a:pt x="82677" y="0"/>
                      <a:pt x="146495" y="35052"/>
                      <a:pt x="144399" y="54197"/>
                    </a:cubicBezTo>
                    <a:cubicBezTo>
                      <a:pt x="142304" y="73343"/>
                      <a:pt x="124206" y="91440"/>
                      <a:pt x="139065" y="107442"/>
                    </a:cubicBezTo>
                    <a:cubicBezTo>
                      <a:pt x="153924" y="123444"/>
                      <a:pt x="174212" y="166497"/>
                      <a:pt x="167640" y="186976"/>
                    </a:cubicBezTo>
                    <a:lnTo>
                      <a:pt x="177165" y="193643"/>
                    </a:lnTo>
                    <a:cubicBezTo>
                      <a:pt x="177165" y="193643"/>
                      <a:pt x="182499" y="155543"/>
                      <a:pt x="203835" y="148971"/>
                    </a:cubicBezTo>
                    <a:cubicBezTo>
                      <a:pt x="225171" y="142399"/>
                      <a:pt x="241935" y="185071"/>
                      <a:pt x="227171" y="214884"/>
                    </a:cubicBezTo>
                    <a:cubicBezTo>
                      <a:pt x="212407" y="244697"/>
                      <a:pt x="195263" y="239363"/>
                      <a:pt x="195263" y="239363"/>
                    </a:cubicBezTo>
                    <a:cubicBezTo>
                      <a:pt x="195263" y="239363"/>
                      <a:pt x="203835" y="290513"/>
                      <a:pt x="226123" y="307467"/>
                    </a:cubicBezTo>
                    <a:lnTo>
                      <a:pt x="232886" y="360712"/>
                    </a:lnTo>
                    <a:close/>
                  </a:path>
                </a:pathLst>
              </a:custGeom>
              <a:solidFill>
                <a:srgbClr val="FFFFFF"/>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99F08DB4-D65F-2958-C297-DF56F73DF5C6}"/>
                  </a:ext>
                </a:extLst>
              </p:cNvPr>
              <p:cNvSpPr/>
              <p:nvPr/>
            </p:nvSpPr>
            <p:spPr>
              <a:xfrm>
                <a:off x="4411437" y="3070764"/>
                <a:ext cx="183356" cy="106114"/>
              </a:xfrm>
              <a:custGeom>
                <a:avLst/>
                <a:gdLst>
                  <a:gd name="connsiteX0" fmla="*/ 8954 w 183356"/>
                  <a:gd name="connsiteY0" fmla="*/ 88392 h 106114"/>
                  <a:gd name="connsiteX1" fmla="*/ 109538 w 183356"/>
                  <a:gd name="connsiteY1" fmla="*/ 68104 h 106114"/>
                  <a:gd name="connsiteX2" fmla="*/ 180308 w 183356"/>
                  <a:gd name="connsiteY2" fmla="*/ 0 h 106114"/>
                  <a:gd name="connsiteX3" fmla="*/ 183356 w 183356"/>
                  <a:gd name="connsiteY3" fmla="*/ 5429 h 106114"/>
                  <a:gd name="connsiteX4" fmla="*/ 79248 w 183356"/>
                  <a:gd name="connsiteY4" fmla="*/ 94774 h 106114"/>
                  <a:gd name="connsiteX5" fmla="*/ 0 w 183356"/>
                  <a:gd name="connsiteY5" fmla="*/ 100679 h 10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356" h="106114">
                    <a:moveTo>
                      <a:pt x="8954" y="88392"/>
                    </a:moveTo>
                    <a:cubicBezTo>
                      <a:pt x="8954" y="88392"/>
                      <a:pt x="40481" y="96298"/>
                      <a:pt x="109538" y="68104"/>
                    </a:cubicBezTo>
                    <a:cubicBezTo>
                      <a:pt x="178594" y="39910"/>
                      <a:pt x="180308" y="0"/>
                      <a:pt x="180308" y="0"/>
                    </a:cubicBezTo>
                    <a:lnTo>
                      <a:pt x="183356" y="5429"/>
                    </a:lnTo>
                    <a:cubicBezTo>
                      <a:pt x="183356" y="5429"/>
                      <a:pt x="177451" y="68104"/>
                      <a:pt x="79248" y="94774"/>
                    </a:cubicBezTo>
                    <a:cubicBezTo>
                      <a:pt x="0" y="116205"/>
                      <a:pt x="0" y="100679"/>
                      <a:pt x="0" y="100679"/>
                    </a:cubicBezTo>
                    <a:close/>
                  </a:path>
                </a:pathLst>
              </a:custGeom>
              <a:solidFill>
                <a:srgbClr val="263238"/>
              </a:solidFill>
              <a:ln w="4763" cap="rnd">
                <a:solidFill>
                  <a:srgbClr val="263238"/>
                </a:solidFill>
                <a:prstDash val="solid"/>
                <a:round/>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E1771550-F6D2-3D3F-61CB-A958D502C2BC}"/>
                  </a:ext>
                </a:extLst>
              </p:cNvPr>
              <p:cNvSpPr/>
              <p:nvPr/>
            </p:nvSpPr>
            <p:spPr>
              <a:xfrm>
                <a:off x="4396007" y="2831401"/>
                <a:ext cx="232886" cy="370236"/>
              </a:xfrm>
              <a:custGeom>
                <a:avLst/>
                <a:gdLst>
                  <a:gd name="connsiteX0" fmla="*/ 94679 w 232886"/>
                  <a:gd name="connsiteY0" fmla="*/ 370237 h 370236"/>
                  <a:gd name="connsiteX1" fmla="*/ 94679 w 232886"/>
                  <a:gd name="connsiteY1" fmla="*/ 334137 h 370236"/>
                  <a:gd name="connsiteX2" fmla="*/ 24384 w 232886"/>
                  <a:gd name="connsiteY2" fmla="*/ 327755 h 370236"/>
                  <a:gd name="connsiteX3" fmla="*/ 29718 w 232886"/>
                  <a:gd name="connsiteY3" fmla="*/ 245745 h 370236"/>
                  <a:gd name="connsiteX4" fmla="*/ 0 w 232886"/>
                  <a:gd name="connsiteY4" fmla="*/ 232982 h 370236"/>
                  <a:gd name="connsiteX5" fmla="*/ 35052 w 232886"/>
                  <a:gd name="connsiteY5" fmla="*/ 160687 h 370236"/>
                  <a:gd name="connsiteX6" fmla="*/ 35052 w 232886"/>
                  <a:gd name="connsiteY6" fmla="*/ 98965 h 370236"/>
                  <a:gd name="connsiteX7" fmla="*/ 82677 w 232886"/>
                  <a:gd name="connsiteY7" fmla="*/ 0 h 370236"/>
                  <a:gd name="connsiteX8" fmla="*/ 144399 w 232886"/>
                  <a:gd name="connsiteY8" fmla="*/ 54197 h 370236"/>
                  <a:gd name="connsiteX9" fmla="*/ 139065 w 232886"/>
                  <a:gd name="connsiteY9" fmla="*/ 107442 h 370236"/>
                  <a:gd name="connsiteX10" fmla="*/ 167640 w 232886"/>
                  <a:gd name="connsiteY10" fmla="*/ 186976 h 370236"/>
                  <a:gd name="connsiteX11" fmla="*/ 177165 w 232886"/>
                  <a:gd name="connsiteY11" fmla="*/ 193643 h 370236"/>
                  <a:gd name="connsiteX12" fmla="*/ 203835 w 232886"/>
                  <a:gd name="connsiteY12" fmla="*/ 148971 h 370236"/>
                  <a:gd name="connsiteX13" fmla="*/ 227171 w 232886"/>
                  <a:gd name="connsiteY13" fmla="*/ 214884 h 370236"/>
                  <a:gd name="connsiteX14" fmla="*/ 195263 w 232886"/>
                  <a:gd name="connsiteY14" fmla="*/ 239363 h 370236"/>
                  <a:gd name="connsiteX15" fmla="*/ 226123 w 232886"/>
                  <a:gd name="connsiteY15" fmla="*/ 307467 h 370236"/>
                  <a:gd name="connsiteX16" fmla="*/ 232886 w 232886"/>
                  <a:gd name="connsiteY16" fmla="*/ 360712 h 37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2886" h="370236">
                    <a:moveTo>
                      <a:pt x="94679" y="370237"/>
                    </a:moveTo>
                    <a:lnTo>
                      <a:pt x="94679" y="334137"/>
                    </a:lnTo>
                    <a:cubicBezTo>
                      <a:pt x="94679" y="334137"/>
                      <a:pt x="32861" y="343662"/>
                      <a:pt x="24384" y="327755"/>
                    </a:cubicBezTo>
                    <a:cubicBezTo>
                      <a:pt x="15907" y="311849"/>
                      <a:pt x="29718" y="245745"/>
                      <a:pt x="29718" y="245745"/>
                    </a:cubicBezTo>
                    <a:cubicBezTo>
                      <a:pt x="29718" y="245745"/>
                      <a:pt x="0" y="246793"/>
                      <a:pt x="0" y="232982"/>
                    </a:cubicBezTo>
                    <a:cubicBezTo>
                      <a:pt x="0" y="219170"/>
                      <a:pt x="35052" y="160687"/>
                      <a:pt x="35052" y="160687"/>
                    </a:cubicBezTo>
                    <a:cubicBezTo>
                      <a:pt x="35052" y="160687"/>
                      <a:pt x="30861" y="113824"/>
                      <a:pt x="35052" y="98965"/>
                    </a:cubicBezTo>
                    <a:cubicBezTo>
                      <a:pt x="39243" y="84106"/>
                      <a:pt x="82677" y="0"/>
                      <a:pt x="82677" y="0"/>
                    </a:cubicBezTo>
                    <a:cubicBezTo>
                      <a:pt x="82677" y="0"/>
                      <a:pt x="146495" y="35052"/>
                      <a:pt x="144399" y="54197"/>
                    </a:cubicBezTo>
                    <a:cubicBezTo>
                      <a:pt x="142304" y="73343"/>
                      <a:pt x="124206" y="91440"/>
                      <a:pt x="139065" y="107442"/>
                    </a:cubicBezTo>
                    <a:cubicBezTo>
                      <a:pt x="153924" y="123444"/>
                      <a:pt x="174212" y="166497"/>
                      <a:pt x="167640" y="186976"/>
                    </a:cubicBezTo>
                    <a:lnTo>
                      <a:pt x="177165" y="193643"/>
                    </a:lnTo>
                    <a:cubicBezTo>
                      <a:pt x="177165" y="193643"/>
                      <a:pt x="182499" y="155543"/>
                      <a:pt x="203835" y="148971"/>
                    </a:cubicBezTo>
                    <a:cubicBezTo>
                      <a:pt x="225171" y="142399"/>
                      <a:pt x="241935" y="185071"/>
                      <a:pt x="227171" y="214884"/>
                    </a:cubicBezTo>
                    <a:cubicBezTo>
                      <a:pt x="212407" y="244697"/>
                      <a:pt x="195263" y="239363"/>
                      <a:pt x="195263" y="239363"/>
                    </a:cubicBezTo>
                    <a:cubicBezTo>
                      <a:pt x="195263" y="239363"/>
                      <a:pt x="203835" y="290513"/>
                      <a:pt x="226123" y="307467"/>
                    </a:cubicBezTo>
                    <a:lnTo>
                      <a:pt x="232886" y="360712"/>
                    </a:lnTo>
                    <a:close/>
                  </a:path>
                </a:pathLst>
              </a:custGeom>
              <a:noFill/>
              <a:ln w="9525" cap="rnd">
                <a:solidFill>
                  <a:srgbClr val="263238"/>
                </a:solidFill>
                <a:prstDash val="solid"/>
                <a:round/>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C41BA209-6693-93C7-332F-2BCA03F4081D}"/>
                  </a:ext>
                </a:extLst>
              </p:cNvPr>
              <p:cNvSpPr/>
              <p:nvPr/>
            </p:nvSpPr>
            <p:spPr>
              <a:xfrm>
                <a:off x="4442489" y="3077146"/>
                <a:ext cx="45053" cy="21362"/>
              </a:xfrm>
              <a:custGeom>
                <a:avLst/>
                <a:gdLst>
                  <a:gd name="connsiteX0" fmla="*/ 45053 w 45053"/>
                  <a:gd name="connsiteY0" fmla="*/ 0 h 21362"/>
                  <a:gd name="connsiteX1" fmla="*/ 0 w 45053"/>
                  <a:gd name="connsiteY1" fmla="*/ 15907 h 21362"/>
                </a:gdLst>
                <a:ahLst/>
                <a:cxnLst>
                  <a:cxn ang="0">
                    <a:pos x="connsiteX0" y="connsiteY0"/>
                  </a:cxn>
                  <a:cxn ang="0">
                    <a:pos x="connsiteX1" y="connsiteY1"/>
                  </a:cxn>
                </a:cxnLst>
                <a:rect l="l" t="t" r="r" b="b"/>
                <a:pathLst>
                  <a:path w="45053" h="21362">
                    <a:moveTo>
                      <a:pt x="45053" y="0"/>
                    </a:moveTo>
                    <a:cubicBezTo>
                      <a:pt x="45053" y="0"/>
                      <a:pt x="34290" y="34385"/>
                      <a:pt x="0" y="15907"/>
                    </a:cubicBezTo>
                  </a:path>
                </a:pathLst>
              </a:custGeom>
              <a:noFill/>
              <a:ln w="7144" cap="rnd">
                <a:solidFill>
                  <a:srgbClr val="263238"/>
                </a:solidFill>
                <a:prstDash val="solid"/>
                <a:round/>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6B861209-BF2F-F060-10AE-100B4E8AC111}"/>
                  </a:ext>
                </a:extLst>
              </p:cNvPr>
              <p:cNvSpPr/>
              <p:nvPr/>
            </p:nvSpPr>
            <p:spPr>
              <a:xfrm>
                <a:off x="4449728" y="2943968"/>
                <a:ext cx="29241" cy="19258"/>
              </a:xfrm>
              <a:custGeom>
                <a:avLst/>
                <a:gdLst>
                  <a:gd name="connsiteX0" fmla="*/ 0 w 29241"/>
                  <a:gd name="connsiteY0" fmla="*/ 209 h 19258"/>
                  <a:gd name="connsiteX1" fmla="*/ 29242 w 29241"/>
                  <a:gd name="connsiteY1" fmla="*/ 19259 h 19258"/>
                </a:gdLst>
                <a:ahLst/>
                <a:cxnLst>
                  <a:cxn ang="0">
                    <a:pos x="connsiteX0" y="connsiteY0"/>
                  </a:cxn>
                  <a:cxn ang="0">
                    <a:pos x="connsiteX1" y="connsiteY1"/>
                  </a:cxn>
                </a:cxnLst>
                <a:rect l="l" t="t" r="r" b="b"/>
                <a:pathLst>
                  <a:path w="29241" h="19258">
                    <a:moveTo>
                      <a:pt x="0" y="209"/>
                    </a:moveTo>
                    <a:cubicBezTo>
                      <a:pt x="13088" y="-1420"/>
                      <a:pt x="25441" y="6629"/>
                      <a:pt x="29242" y="19259"/>
                    </a:cubicBezTo>
                  </a:path>
                </a:pathLst>
              </a:custGeom>
              <a:noFill/>
              <a:ln w="7144" cap="rnd">
                <a:solidFill>
                  <a:srgbClr val="263238"/>
                </a:solidFill>
                <a:prstDash val="solid"/>
                <a:round/>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6DCC44BA-1F9E-3F2F-163D-99C695817C5A}"/>
                  </a:ext>
                </a:extLst>
              </p:cNvPr>
              <p:cNvSpPr/>
              <p:nvPr/>
            </p:nvSpPr>
            <p:spPr>
              <a:xfrm>
                <a:off x="4442775" y="2967608"/>
                <a:ext cx="13811" cy="25527"/>
              </a:xfrm>
              <a:custGeom>
                <a:avLst/>
                <a:gdLst>
                  <a:gd name="connsiteX0" fmla="*/ 0 w 13811"/>
                  <a:gd name="connsiteY0" fmla="*/ 12763 h 25527"/>
                  <a:gd name="connsiteX1" fmla="*/ 6953 w 13811"/>
                  <a:gd name="connsiteY1" fmla="*/ 25527 h 25527"/>
                  <a:gd name="connsiteX2" fmla="*/ 13811 w 13811"/>
                  <a:gd name="connsiteY2" fmla="*/ 12763 h 25527"/>
                  <a:gd name="connsiteX3" fmla="*/ 6953 w 13811"/>
                  <a:gd name="connsiteY3" fmla="*/ 0 h 25527"/>
                  <a:gd name="connsiteX4" fmla="*/ 0 w 13811"/>
                  <a:gd name="connsiteY4" fmla="*/ 12763 h 25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11" h="25527">
                    <a:moveTo>
                      <a:pt x="0" y="12763"/>
                    </a:moveTo>
                    <a:cubicBezTo>
                      <a:pt x="0" y="19812"/>
                      <a:pt x="3143" y="25527"/>
                      <a:pt x="6953" y="25527"/>
                    </a:cubicBezTo>
                    <a:cubicBezTo>
                      <a:pt x="10763" y="25527"/>
                      <a:pt x="13811" y="19812"/>
                      <a:pt x="13811" y="12763"/>
                    </a:cubicBezTo>
                    <a:cubicBezTo>
                      <a:pt x="13811" y="5715"/>
                      <a:pt x="10763" y="0"/>
                      <a:pt x="6953" y="0"/>
                    </a:cubicBezTo>
                    <a:cubicBezTo>
                      <a:pt x="3143" y="0"/>
                      <a:pt x="0" y="5715"/>
                      <a:pt x="0" y="12763"/>
                    </a:cubicBezTo>
                    <a:close/>
                  </a:path>
                </a:pathLst>
              </a:custGeom>
              <a:solidFill>
                <a:srgbClr val="2E353A"/>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C4C447D2-B55F-EAA2-21CB-A4B8D3B26C84}"/>
                  </a:ext>
                </a:extLst>
              </p:cNvPr>
              <p:cNvSpPr/>
              <p:nvPr/>
            </p:nvSpPr>
            <p:spPr>
              <a:xfrm>
                <a:off x="4717476" y="3409283"/>
                <a:ext cx="274380" cy="672941"/>
              </a:xfrm>
              <a:custGeom>
                <a:avLst/>
                <a:gdLst>
                  <a:gd name="connsiteX0" fmla="*/ 127349 w 274380"/>
                  <a:gd name="connsiteY0" fmla="*/ 0 h 672941"/>
                  <a:gd name="connsiteX1" fmla="*/ 269081 w 274380"/>
                  <a:gd name="connsiteY1" fmla="*/ 427577 h 672941"/>
                  <a:gd name="connsiteX2" fmla="*/ 66675 w 274380"/>
                  <a:gd name="connsiteY2" fmla="*/ 672941 h 672941"/>
                  <a:gd name="connsiteX3" fmla="*/ 0 w 274380"/>
                  <a:gd name="connsiteY3" fmla="*/ 596741 h 672941"/>
                  <a:gd name="connsiteX4" fmla="*/ 133350 w 274380"/>
                  <a:gd name="connsiteY4" fmla="*/ 370427 h 672941"/>
                  <a:gd name="connsiteX5" fmla="*/ 64294 w 274380"/>
                  <a:gd name="connsiteY5" fmla="*/ 230029 h 672941"/>
                  <a:gd name="connsiteX6" fmla="*/ 127349 w 274380"/>
                  <a:gd name="connsiteY6" fmla="*/ 0 h 67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80" h="672941">
                    <a:moveTo>
                      <a:pt x="127349" y="0"/>
                    </a:moveTo>
                    <a:cubicBezTo>
                      <a:pt x="127349" y="0"/>
                      <a:pt x="307181" y="370237"/>
                      <a:pt x="269081" y="427577"/>
                    </a:cubicBezTo>
                    <a:cubicBezTo>
                      <a:pt x="230981" y="484918"/>
                      <a:pt x="66675" y="672941"/>
                      <a:pt x="66675" y="672941"/>
                    </a:cubicBezTo>
                    <a:lnTo>
                      <a:pt x="0" y="596741"/>
                    </a:lnTo>
                    <a:lnTo>
                      <a:pt x="133350" y="370427"/>
                    </a:lnTo>
                    <a:lnTo>
                      <a:pt x="64294" y="230029"/>
                    </a:lnTo>
                    <a:cubicBezTo>
                      <a:pt x="64294" y="230029"/>
                      <a:pt x="33338" y="119920"/>
                      <a:pt x="127349" y="0"/>
                    </a:cubicBezTo>
                    <a:close/>
                  </a:path>
                </a:pathLst>
              </a:custGeom>
              <a:solidFill>
                <a:schemeClr val="accent1"/>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28F3BECD-3899-DF43-00F6-E39C5869F644}"/>
                  </a:ext>
                </a:extLst>
              </p:cNvPr>
              <p:cNvSpPr/>
              <p:nvPr/>
            </p:nvSpPr>
            <p:spPr>
              <a:xfrm>
                <a:off x="4778626" y="3475577"/>
                <a:ext cx="126582" cy="513016"/>
              </a:xfrm>
              <a:custGeom>
                <a:avLst/>
                <a:gdLst>
                  <a:gd name="connsiteX0" fmla="*/ 74295 w 126582"/>
                  <a:gd name="connsiteY0" fmla="*/ 185166 h 513016"/>
                  <a:gd name="connsiteX1" fmla="*/ 74295 w 126582"/>
                  <a:gd name="connsiteY1" fmla="*/ 0 h 513016"/>
                  <a:gd name="connsiteX2" fmla="*/ 31909 w 126582"/>
                  <a:gd name="connsiteY2" fmla="*/ 209550 h 513016"/>
                  <a:gd name="connsiteX3" fmla="*/ 28575 w 126582"/>
                  <a:gd name="connsiteY3" fmla="*/ 219075 h 513016"/>
                  <a:gd name="connsiteX4" fmla="*/ 63056 w 126582"/>
                  <a:gd name="connsiteY4" fmla="*/ 305371 h 513016"/>
                  <a:gd name="connsiteX5" fmla="*/ 7620 w 126582"/>
                  <a:gd name="connsiteY5" fmla="*/ 412242 h 513016"/>
                  <a:gd name="connsiteX6" fmla="*/ 0 w 126582"/>
                  <a:gd name="connsiteY6" fmla="*/ 421195 h 513016"/>
                  <a:gd name="connsiteX7" fmla="*/ 3715 w 126582"/>
                  <a:gd name="connsiteY7" fmla="*/ 430054 h 513016"/>
                  <a:gd name="connsiteX8" fmla="*/ 10668 w 126582"/>
                  <a:gd name="connsiteY8" fmla="*/ 513017 h 513016"/>
                  <a:gd name="connsiteX9" fmla="*/ 125825 w 126582"/>
                  <a:gd name="connsiteY9" fmla="*/ 295275 h 513016"/>
                  <a:gd name="connsiteX10" fmla="*/ 74295 w 126582"/>
                  <a:gd name="connsiteY10" fmla="*/ 185166 h 51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582" h="513016">
                    <a:moveTo>
                      <a:pt x="74295" y="185166"/>
                    </a:moveTo>
                    <a:cubicBezTo>
                      <a:pt x="84582" y="128016"/>
                      <a:pt x="76581" y="23241"/>
                      <a:pt x="74295" y="0"/>
                    </a:cubicBezTo>
                    <a:cubicBezTo>
                      <a:pt x="64265" y="70618"/>
                      <a:pt x="50111" y="140589"/>
                      <a:pt x="31909" y="209550"/>
                    </a:cubicBezTo>
                    <a:cubicBezTo>
                      <a:pt x="31118" y="212827"/>
                      <a:pt x="29994" y="216017"/>
                      <a:pt x="28575" y="219075"/>
                    </a:cubicBezTo>
                    <a:cubicBezTo>
                      <a:pt x="45720" y="245936"/>
                      <a:pt x="66008" y="271367"/>
                      <a:pt x="63056" y="305371"/>
                    </a:cubicBezTo>
                    <a:cubicBezTo>
                      <a:pt x="60103" y="339376"/>
                      <a:pt x="26956" y="383667"/>
                      <a:pt x="7620" y="412242"/>
                    </a:cubicBezTo>
                    <a:cubicBezTo>
                      <a:pt x="5410" y="415500"/>
                      <a:pt x="2858" y="418500"/>
                      <a:pt x="0" y="421195"/>
                    </a:cubicBezTo>
                    <a:cubicBezTo>
                      <a:pt x="1534" y="424015"/>
                      <a:pt x="2772" y="426987"/>
                      <a:pt x="3715" y="430054"/>
                    </a:cubicBezTo>
                    <a:cubicBezTo>
                      <a:pt x="11716" y="457200"/>
                      <a:pt x="10478" y="485108"/>
                      <a:pt x="10668" y="513017"/>
                    </a:cubicBezTo>
                    <a:cubicBezTo>
                      <a:pt x="33909" y="371475"/>
                      <a:pt x="118491" y="327279"/>
                      <a:pt x="125825" y="295275"/>
                    </a:cubicBezTo>
                    <a:cubicBezTo>
                      <a:pt x="134684" y="256413"/>
                      <a:pt x="62675" y="249460"/>
                      <a:pt x="74295" y="185166"/>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0EC7D2AF-C348-3C27-521A-070230D230D8}"/>
                  </a:ext>
                </a:extLst>
              </p:cNvPr>
              <p:cNvSpPr/>
              <p:nvPr/>
            </p:nvSpPr>
            <p:spPr>
              <a:xfrm>
                <a:off x="4717476" y="3409283"/>
                <a:ext cx="274380" cy="672941"/>
              </a:xfrm>
              <a:custGeom>
                <a:avLst/>
                <a:gdLst>
                  <a:gd name="connsiteX0" fmla="*/ 127349 w 274380"/>
                  <a:gd name="connsiteY0" fmla="*/ 0 h 672941"/>
                  <a:gd name="connsiteX1" fmla="*/ 269081 w 274380"/>
                  <a:gd name="connsiteY1" fmla="*/ 427577 h 672941"/>
                  <a:gd name="connsiteX2" fmla="*/ 66675 w 274380"/>
                  <a:gd name="connsiteY2" fmla="*/ 672941 h 672941"/>
                  <a:gd name="connsiteX3" fmla="*/ 0 w 274380"/>
                  <a:gd name="connsiteY3" fmla="*/ 596741 h 672941"/>
                  <a:gd name="connsiteX4" fmla="*/ 133350 w 274380"/>
                  <a:gd name="connsiteY4" fmla="*/ 370427 h 672941"/>
                  <a:gd name="connsiteX5" fmla="*/ 64294 w 274380"/>
                  <a:gd name="connsiteY5" fmla="*/ 230029 h 672941"/>
                  <a:gd name="connsiteX6" fmla="*/ 127349 w 274380"/>
                  <a:gd name="connsiteY6" fmla="*/ 0 h 67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80" h="672941">
                    <a:moveTo>
                      <a:pt x="127349" y="0"/>
                    </a:moveTo>
                    <a:cubicBezTo>
                      <a:pt x="127349" y="0"/>
                      <a:pt x="307181" y="370237"/>
                      <a:pt x="269081" y="427577"/>
                    </a:cubicBezTo>
                    <a:cubicBezTo>
                      <a:pt x="230981" y="484918"/>
                      <a:pt x="66675" y="672941"/>
                      <a:pt x="66675" y="672941"/>
                    </a:cubicBezTo>
                    <a:lnTo>
                      <a:pt x="0" y="596741"/>
                    </a:lnTo>
                    <a:lnTo>
                      <a:pt x="133350" y="370427"/>
                    </a:lnTo>
                    <a:lnTo>
                      <a:pt x="64294" y="230029"/>
                    </a:lnTo>
                    <a:cubicBezTo>
                      <a:pt x="64294" y="230029"/>
                      <a:pt x="33338" y="119920"/>
                      <a:pt x="127349" y="0"/>
                    </a:cubicBezTo>
                    <a:close/>
                  </a:path>
                </a:pathLst>
              </a:custGeom>
              <a:noFill/>
              <a:ln w="9525" cap="rnd">
                <a:solidFill>
                  <a:srgbClr val="263238"/>
                </a:solidFill>
                <a:prstDash val="solid"/>
                <a:round/>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23B04FFF-266A-B2C6-A105-D629D009204E}"/>
                  </a:ext>
                </a:extLst>
              </p:cNvPr>
              <p:cNvSpPr/>
              <p:nvPr/>
            </p:nvSpPr>
            <p:spPr>
              <a:xfrm>
                <a:off x="4873971" y="3770321"/>
                <a:ext cx="61722" cy="4150"/>
              </a:xfrm>
              <a:custGeom>
                <a:avLst/>
                <a:gdLst>
                  <a:gd name="connsiteX0" fmla="*/ 0 w 61722"/>
                  <a:gd name="connsiteY0" fmla="*/ 4151 h 4150"/>
                  <a:gd name="connsiteX1" fmla="*/ 61722 w 61722"/>
                  <a:gd name="connsiteY1" fmla="*/ 4151 h 4150"/>
                </a:gdLst>
                <a:ahLst/>
                <a:cxnLst>
                  <a:cxn ang="0">
                    <a:pos x="connsiteX0" y="connsiteY0"/>
                  </a:cxn>
                  <a:cxn ang="0">
                    <a:pos x="connsiteX1" y="connsiteY1"/>
                  </a:cxn>
                </a:cxnLst>
                <a:rect l="l" t="t" r="r" b="b"/>
                <a:pathLst>
                  <a:path w="61722" h="4150">
                    <a:moveTo>
                      <a:pt x="0" y="4151"/>
                    </a:moveTo>
                    <a:cubicBezTo>
                      <a:pt x="20203" y="-1384"/>
                      <a:pt x="41520" y="-1384"/>
                      <a:pt x="61722" y="4151"/>
                    </a:cubicBezTo>
                  </a:path>
                </a:pathLst>
              </a:custGeom>
              <a:noFill/>
              <a:ln w="7144" cap="rnd">
                <a:solidFill>
                  <a:srgbClr val="263238"/>
                </a:solidFill>
                <a:prstDash val="solid"/>
                <a:round/>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26C8537F-0CC8-0917-1805-AD35BF3AB16B}"/>
                  </a:ext>
                </a:extLst>
              </p:cNvPr>
              <p:cNvSpPr/>
              <p:nvPr/>
            </p:nvSpPr>
            <p:spPr>
              <a:xfrm>
                <a:off x="4448394" y="3164194"/>
                <a:ext cx="254793" cy="115548"/>
              </a:xfrm>
              <a:custGeom>
                <a:avLst/>
                <a:gdLst>
                  <a:gd name="connsiteX0" fmla="*/ 0 w 254793"/>
                  <a:gd name="connsiteY0" fmla="*/ 91736 h 115548"/>
                  <a:gd name="connsiteX1" fmla="*/ 42863 w 254793"/>
                  <a:gd name="connsiteY1" fmla="*/ 21632 h 115548"/>
                  <a:gd name="connsiteX2" fmla="*/ 221456 w 254793"/>
                  <a:gd name="connsiteY2" fmla="*/ 21632 h 115548"/>
                  <a:gd name="connsiteX3" fmla="*/ 254794 w 254793"/>
                  <a:gd name="connsiteY3" fmla="*/ 115549 h 115548"/>
                </a:gdLst>
                <a:ahLst/>
                <a:cxnLst>
                  <a:cxn ang="0">
                    <a:pos x="connsiteX0" y="connsiteY0"/>
                  </a:cxn>
                  <a:cxn ang="0">
                    <a:pos x="connsiteX1" y="connsiteY1"/>
                  </a:cxn>
                  <a:cxn ang="0">
                    <a:pos x="connsiteX2" y="connsiteY2"/>
                  </a:cxn>
                  <a:cxn ang="0">
                    <a:pos x="connsiteX3" y="connsiteY3"/>
                  </a:cxn>
                </a:cxnLst>
                <a:rect l="l" t="t" r="r" b="b"/>
                <a:pathLst>
                  <a:path w="254793" h="115548">
                    <a:moveTo>
                      <a:pt x="0" y="91736"/>
                    </a:moveTo>
                    <a:lnTo>
                      <a:pt x="42863" y="21632"/>
                    </a:lnTo>
                    <a:cubicBezTo>
                      <a:pt x="42863" y="21632"/>
                      <a:pt x="161925" y="-27040"/>
                      <a:pt x="221456" y="21632"/>
                    </a:cubicBezTo>
                    <a:lnTo>
                      <a:pt x="254794" y="115549"/>
                    </a:ln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579FC979-5FB5-A72A-12F8-248DF1714F9C}"/>
                  </a:ext>
                </a:extLst>
              </p:cNvPr>
              <p:cNvSpPr/>
              <p:nvPr/>
            </p:nvSpPr>
            <p:spPr>
              <a:xfrm>
                <a:off x="4276944" y="3229540"/>
                <a:ext cx="577470" cy="941274"/>
              </a:xfrm>
              <a:custGeom>
                <a:avLst/>
                <a:gdLst>
                  <a:gd name="connsiteX0" fmla="*/ 0 w 577470"/>
                  <a:gd name="connsiteY0" fmla="*/ 844016 h 941274"/>
                  <a:gd name="connsiteX1" fmla="*/ 35528 w 577470"/>
                  <a:gd name="connsiteY1" fmla="*/ 551884 h 941274"/>
                  <a:gd name="connsiteX2" fmla="*/ 21146 w 577470"/>
                  <a:gd name="connsiteY2" fmla="*/ 113734 h 941274"/>
                  <a:gd name="connsiteX3" fmla="*/ 83248 w 577470"/>
                  <a:gd name="connsiteY3" fmla="*/ 28009 h 941274"/>
                  <a:gd name="connsiteX4" fmla="*/ 567880 w 577470"/>
                  <a:gd name="connsiteY4" fmla="*/ 179838 h 941274"/>
                  <a:gd name="connsiteX5" fmla="*/ 575977 w 577470"/>
                  <a:gd name="connsiteY5" fmla="*/ 241274 h 941274"/>
                  <a:gd name="connsiteX6" fmla="*/ 504825 w 577470"/>
                  <a:gd name="connsiteY6" fmla="*/ 650373 h 941274"/>
                  <a:gd name="connsiteX7" fmla="*/ 523875 w 577470"/>
                  <a:gd name="connsiteY7" fmla="*/ 873543 h 941274"/>
                  <a:gd name="connsiteX8" fmla="*/ 0 w 577470"/>
                  <a:gd name="connsiteY8" fmla="*/ 844016 h 9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470" h="941274">
                    <a:moveTo>
                      <a:pt x="0" y="844016"/>
                    </a:moveTo>
                    <a:lnTo>
                      <a:pt x="35528" y="551884"/>
                    </a:lnTo>
                    <a:lnTo>
                      <a:pt x="21146" y="113734"/>
                    </a:lnTo>
                    <a:cubicBezTo>
                      <a:pt x="19621" y="74263"/>
                      <a:pt x="45272" y="38868"/>
                      <a:pt x="83248" y="28009"/>
                    </a:cubicBezTo>
                    <a:cubicBezTo>
                      <a:pt x="204216" y="-7043"/>
                      <a:pt x="463201" y="-50096"/>
                      <a:pt x="567880" y="179838"/>
                    </a:cubicBezTo>
                    <a:cubicBezTo>
                      <a:pt x="576710" y="199031"/>
                      <a:pt x="579529" y="220443"/>
                      <a:pt x="575977" y="241274"/>
                    </a:cubicBezTo>
                    <a:lnTo>
                      <a:pt x="504825" y="650373"/>
                    </a:lnTo>
                    <a:lnTo>
                      <a:pt x="523875" y="873543"/>
                    </a:lnTo>
                    <a:cubicBezTo>
                      <a:pt x="523875" y="873543"/>
                      <a:pt x="292037" y="1044041"/>
                      <a:pt x="0" y="844016"/>
                    </a:cubicBezTo>
                    <a:close/>
                  </a:path>
                </a:pathLst>
              </a:custGeom>
              <a:solidFill>
                <a:schemeClr val="accent1"/>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8AE5331E-4CCC-E24E-FD0E-463CD1D76876}"/>
                  </a:ext>
                </a:extLst>
              </p:cNvPr>
              <p:cNvSpPr/>
              <p:nvPr/>
            </p:nvSpPr>
            <p:spPr>
              <a:xfrm>
                <a:off x="4276849" y="3437096"/>
                <a:ext cx="473678" cy="736917"/>
              </a:xfrm>
              <a:custGeom>
                <a:avLst/>
                <a:gdLst>
                  <a:gd name="connsiteX0" fmla="*/ 298895 w 473678"/>
                  <a:gd name="connsiteY0" fmla="*/ 614172 h 736917"/>
                  <a:gd name="connsiteX1" fmla="*/ 440627 w 473678"/>
                  <a:gd name="connsiteY1" fmla="*/ 459772 h 736917"/>
                  <a:gd name="connsiteX2" fmla="*/ 323945 w 473678"/>
                  <a:gd name="connsiteY2" fmla="*/ 407861 h 736917"/>
                  <a:gd name="connsiteX3" fmla="*/ 100394 w 473678"/>
                  <a:gd name="connsiteY3" fmla="*/ 135541 h 736917"/>
                  <a:gd name="connsiteX4" fmla="*/ 129826 w 473678"/>
                  <a:gd name="connsiteY4" fmla="*/ 0 h 736917"/>
                  <a:gd name="connsiteX5" fmla="*/ 25051 w 473678"/>
                  <a:gd name="connsiteY5" fmla="*/ 109633 h 736917"/>
                  <a:gd name="connsiteX6" fmla="*/ 27432 w 473678"/>
                  <a:gd name="connsiteY6" fmla="*/ 131350 h 736917"/>
                  <a:gd name="connsiteX7" fmla="*/ 28575 w 473678"/>
                  <a:gd name="connsiteY7" fmla="*/ 134493 h 736917"/>
                  <a:gd name="connsiteX8" fmla="*/ 30099 w 473678"/>
                  <a:gd name="connsiteY8" fmla="*/ 208693 h 736917"/>
                  <a:gd name="connsiteX9" fmla="*/ 29242 w 473678"/>
                  <a:gd name="connsiteY9" fmla="*/ 223456 h 736917"/>
                  <a:gd name="connsiteX10" fmla="*/ 33433 w 473678"/>
                  <a:gd name="connsiteY10" fmla="*/ 308038 h 736917"/>
                  <a:gd name="connsiteX11" fmla="*/ 34480 w 473678"/>
                  <a:gd name="connsiteY11" fmla="*/ 314896 h 736917"/>
                  <a:gd name="connsiteX12" fmla="*/ 33719 w 473678"/>
                  <a:gd name="connsiteY12" fmla="*/ 336709 h 736917"/>
                  <a:gd name="connsiteX13" fmla="*/ 34480 w 473678"/>
                  <a:gd name="connsiteY13" fmla="*/ 366522 h 736917"/>
                  <a:gd name="connsiteX14" fmla="*/ 29146 w 473678"/>
                  <a:gd name="connsiteY14" fmla="*/ 382810 h 736917"/>
                  <a:gd name="connsiteX15" fmla="*/ 30289 w 473678"/>
                  <a:gd name="connsiteY15" fmla="*/ 390906 h 736917"/>
                  <a:gd name="connsiteX16" fmla="*/ 15430 w 473678"/>
                  <a:gd name="connsiteY16" fmla="*/ 518636 h 736917"/>
                  <a:gd name="connsiteX17" fmla="*/ 0 w 473678"/>
                  <a:gd name="connsiteY17" fmla="*/ 636937 h 736917"/>
                  <a:gd name="connsiteX18" fmla="*/ 13430 w 473678"/>
                  <a:gd name="connsiteY18" fmla="*/ 646462 h 736917"/>
                  <a:gd name="connsiteX19" fmla="*/ 116586 w 473678"/>
                  <a:gd name="connsiteY19" fmla="*/ 700564 h 736917"/>
                  <a:gd name="connsiteX20" fmla="*/ 234601 w 473678"/>
                  <a:gd name="connsiteY20" fmla="*/ 731425 h 736917"/>
                  <a:gd name="connsiteX21" fmla="*/ 473678 w 473678"/>
                  <a:gd name="connsiteY21" fmla="*/ 691420 h 736917"/>
                  <a:gd name="connsiteX22" fmla="*/ 298895 w 473678"/>
                  <a:gd name="connsiteY22" fmla="*/ 614172 h 7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3678" h="736917">
                    <a:moveTo>
                      <a:pt x="298895" y="614172"/>
                    </a:moveTo>
                    <a:cubicBezTo>
                      <a:pt x="292989" y="528447"/>
                      <a:pt x="447770" y="495109"/>
                      <a:pt x="440627" y="459772"/>
                    </a:cubicBezTo>
                    <a:cubicBezTo>
                      <a:pt x="433483" y="424434"/>
                      <a:pt x="323945" y="442722"/>
                      <a:pt x="323945" y="407861"/>
                    </a:cubicBezTo>
                    <a:cubicBezTo>
                      <a:pt x="323945" y="372999"/>
                      <a:pt x="34100" y="297751"/>
                      <a:pt x="100394" y="135541"/>
                    </a:cubicBezTo>
                    <a:cubicBezTo>
                      <a:pt x="118967" y="92716"/>
                      <a:pt x="128969" y="46672"/>
                      <a:pt x="129826" y="0"/>
                    </a:cubicBezTo>
                    <a:cubicBezTo>
                      <a:pt x="98717" y="40005"/>
                      <a:pt x="63608" y="76743"/>
                      <a:pt x="25051" y="109633"/>
                    </a:cubicBezTo>
                    <a:cubicBezTo>
                      <a:pt x="27470" y="116605"/>
                      <a:pt x="28280" y="124025"/>
                      <a:pt x="27432" y="131350"/>
                    </a:cubicBezTo>
                    <a:cubicBezTo>
                      <a:pt x="27432" y="132397"/>
                      <a:pt x="28289" y="133445"/>
                      <a:pt x="28575" y="134493"/>
                    </a:cubicBezTo>
                    <a:cubicBezTo>
                      <a:pt x="34204" y="158858"/>
                      <a:pt x="34719" y="184118"/>
                      <a:pt x="30099" y="208693"/>
                    </a:cubicBezTo>
                    <a:cubicBezTo>
                      <a:pt x="30480" y="213627"/>
                      <a:pt x="30194" y="218599"/>
                      <a:pt x="29242" y="223456"/>
                    </a:cubicBezTo>
                    <a:cubicBezTo>
                      <a:pt x="32899" y="251489"/>
                      <a:pt x="34300" y="279778"/>
                      <a:pt x="33433" y="308038"/>
                    </a:cubicBezTo>
                    <a:cubicBezTo>
                      <a:pt x="33433" y="310324"/>
                      <a:pt x="34004" y="312610"/>
                      <a:pt x="34480" y="314896"/>
                    </a:cubicBezTo>
                    <a:cubicBezTo>
                      <a:pt x="35776" y="322135"/>
                      <a:pt x="35509" y="329575"/>
                      <a:pt x="33719" y="336709"/>
                    </a:cubicBezTo>
                    <a:cubicBezTo>
                      <a:pt x="37395" y="346262"/>
                      <a:pt x="37662" y="356797"/>
                      <a:pt x="34480" y="366522"/>
                    </a:cubicBezTo>
                    <a:cubicBezTo>
                      <a:pt x="32766" y="371951"/>
                      <a:pt x="30956" y="377380"/>
                      <a:pt x="29146" y="382810"/>
                    </a:cubicBezTo>
                    <a:cubicBezTo>
                      <a:pt x="29813" y="385458"/>
                      <a:pt x="30194" y="388172"/>
                      <a:pt x="30289" y="390906"/>
                    </a:cubicBezTo>
                    <a:cubicBezTo>
                      <a:pt x="32004" y="434054"/>
                      <a:pt x="22765" y="476631"/>
                      <a:pt x="15430" y="518636"/>
                    </a:cubicBezTo>
                    <a:cubicBezTo>
                      <a:pt x="8572" y="557784"/>
                      <a:pt x="7239" y="597884"/>
                      <a:pt x="0" y="636937"/>
                    </a:cubicBezTo>
                    <a:cubicBezTo>
                      <a:pt x="5010" y="639289"/>
                      <a:pt x="9554" y="642518"/>
                      <a:pt x="13430" y="646462"/>
                    </a:cubicBezTo>
                    <a:cubicBezTo>
                      <a:pt x="38386" y="671608"/>
                      <a:pt x="83820" y="687991"/>
                      <a:pt x="116586" y="700564"/>
                    </a:cubicBezTo>
                    <a:cubicBezTo>
                      <a:pt x="154800" y="714737"/>
                      <a:pt x="194339" y="725071"/>
                      <a:pt x="234601" y="731425"/>
                    </a:cubicBezTo>
                    <a:cubicBezTo>
                      <a:pt x="316525" y="745827"/>
                      <a:pt x="400907" y="731711"/>
                      <a:pt x="473678" y="691420"/>
                    </a:cubicBezTo>
                    <a:cubicBezTo>
                      <a:pt x="444246" y="692277"/>
                      <a:pt x="304229" y="691039"/>
                      <a:pt x="298895" y="614172"/>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6F4A9F7E-7AA5-FEEB-917B-4DDD96C8D353}"/>
                  </a:ext>
                </a:extLst>
              </p:cNvPr>
              <p:cNvSpPr/>
              <p:nvPr/>
            </p:nvSpPr>
            <p:spPr>
              <a:xfrm>
                <a:off x="4276944" y="3229540"/>
                <a:ext cx="577470" cy="941274"/>
              </a:xfrm>
              <a:custGeom>
                <a:avLst/>
                <a:gdLst>
                  <a:gd name="connsiteX0" fmla="*/ 0 w 577470"/>
                  <a:gd name="connsiteY0" fmla="*/ 844016 h 941274"/>
                  <a:gd name="connsiteX1" fmla="*/ 35528 w 577470"/>
                  <a:gd name="connsiteY1" fmla="*/ 551884 h 941274"/>
                  <a:gd name="connsiteX2" fmla="*/ 21146 w 577470"/>
                  <a:gd name="connsiteY2" fmla="*/ 113734 h 941274"/>
                  <a:gd name="connsiteX3" fmla="*/ 83248 w 577470"/>
                  <a:gd name="connsiteY3" fmla="*/ 28009 h 941274"/>
                  <a:gd name="connsiteX4" fmla="*/ 567880 w 577470"/>
                  <a:gd name="connsiteY4" fmla="*/ 179838 h 941274"/>
                  <a:gd name="connsiteX5" fmla="*/ 575977 w 577470"/>
                  <a:gd name="connsiteY5" fmla="*/ 241274 h 941274"/>
                  <a:gd name="connsiteX6" fmla="*/ 504825 w 577470"/>
                  <a:gd name="connsiteY6" fmla="*/ 650373 h 941274"/>
                  <a:gd name="connsiteX7" fmla="*/ 523875 w 577470"/>
                  <a:gd name="connsiteY7" fmla="*/ 873543 h 941274"/>
                  <a:gd name="connsiteX8" fmla="*/ 0 w 577470"/>
                  <a:gd name="connsiteY8" fmla="*/ 844016 h 9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470" h="941274">
                    <a:moveTo>
                      <a:pt x="0" y="844016"/>
                    </a:moveTo>
                    <a:lnTo>
                      <a:pt x="35528" y="551884"/>
                    </a:lnTo>
                    <a:lnTo>
                      <a:pt x="21146" y="113734"/>
                    </a:lnTo>
                    <a:cubicBezTo>
                      <a:pt x="19621" y="74263"/>
                      <a:pt x="45272" y="38868"/>
                      <a:pt x="83248" y="28009"/>
                    </a:cubicBezTo>
                    <a:cubicBezTo>
                      <a:pt x="204216" y="-7043"/>
                      <a:pt x="463201" y="-50096"/>
                      <a:pt x="567880" y="179838"/>
                    </a:cubicBezTo>
                    <a:cubicBezTo>
                      <a:pt x="576710" y="199031"/>
                      <a:pt x="579529" y="220443"/>
                      <a:pt x="575977" y="241274"/>
                    </a:cubicBezTo>
                    <a:lnTo>
                      <a:pt x="504825" y="650373"/>
                    </a:lnTo>
                    <a:lnTo>
                      <a:pt x="523875" y="873543"/>
                    </a:lnTo>
                    <a:cubicBezTo>
                      <a:pt x="523875" y="873543"/>
                      <a:pt x="292037" y="1044041"/>
                      <a:pt x="0" y="844016"/>
                    </a:cubicBezTo>
                    <a:close/>
                  </a:path>
                </a:pathLst>
              </a:custGeom>
              <a:noFill/>
              <a:ln w="9525" cap="rnd">
                <a:solidFill>
                  <a:srgbClr val="263238"/>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E61A6626-4FE4-D2DB-5C0D-B5F350AE19F1}"/>
                  </a:ext>
                </a:extLst>
              </p:cNvPr>
              <p:cNvSpPr/>
              <p:nvPr/>
            </p:nvSpPr>
            <p:spPr>
              <a:xfrm>
                <a:off x="4377311" y="3844921"/>
                <a:ext cx="378264" cy="78288"/>
              </a:xfrm>
              <a:custGeom>
                <a:avLst/>
                <a:gdLst>
                  <a:gd name="connsiteX0" fmla="*/ 378264 w 378264"/>
                  <a:gd name="connsiteY0" fmla="*/ 44422 h 78288"/>
                  <a:gd name="connsiteX1" fmla="*/ 2027 w 378264"/>
                  <a:gd name="connsiteY1" fmla="*/ 44422 h 78288"/>
                  <a:gd name="connsiteX2" fmla="*/ 198432 w 378264"/>
                  <a:gd name="connsiteY2" fmla="*/ 3940 h 78288"/>
                </a:gdLst>
                <a:ahLst/>
                <a:cxnLst>
                  <a:cxn ang="0">
                    <a:pos x="connsiteX0" y="connsiteY0"/>
                  </a:cxn>
                  <a:cxn ang="0">
                    <a:pos x="connsiteX1" y="connsiteY1"/>
                  </a:cxn>
                  <a:cxn ang="0">
                    <a:pos x="connsiteX2" y="connsiteY2"/>
                  </a:cxn>
                </a:cxnLst>
                <a:rect l="l" t="t" r="r" b="b"/>
                <a:pathLst>
                  <a:path w="378264" h="78288">
                    <a:moveTo>
                      <a:pt x="378264" y="44422"/>
                    </a:moveTo>
                    <a:cubicBezTo>
                      <a:pt x="378264" y="44422"/>
                      <a:pt x="21077" y="120622"/>
                      <a:pt x="2027" y="44422"/>
                    </a:cubicBezTo>
                    <a:cubicBezTo>
                      <a:pt x="-17023" y="-31778"/>
                      <a:pt x="102039" y="15847"/>
                      <a:pt x="198432" y="3940"/>
                    </a:cubicBezTo>
                  </a:path>
                </a:pathLst>
              </a:custGeom>
              <a:noFill/>
              <a:ln w="7144" cap="rnd">
                <a:solidFill>
                  <a:srgbClr val="263238"/>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A8AFB602-A61C-D1EE-C737-B7187E2C1F7A}"/>
                  </a:ext>
                </a:extLst>
              </p:cNvPr>
              <p:cNvSpPr/>
              <p:nvPr/>
            </p:nvSpPr>
            <p:spPr>
              <a:xfrm>
                <a:off x="3513649" y="3264311"/>
                <a:ext cx="357625" cy="250413"/>
              </a:xfrm>
              <a:custGeom>
                <a:avLst/>
                <a:gdLst>
                  <a:gd name="connsiteX0" fmla="*/ 357626 w 357625"/>
                  <a:gd name="connsiteY0" fmla="*/ 174214 h 250413"/>
                  <a:gd name="connsiteX1" fmla="*/ 243326 w 357625"/>
                  <a:gd name="connsiteY1" fmla="*/ 132780 h 250413"/>
                  <a:gd name="connsiteX2" fmla="*/ 191796 w 357625"/>
                  <a:gd name="connsiteY2" fmla="*/ 38292 h 250413"/>
                  <a:gd name="connsiteX3" fmla="*/ 137122 w 357625"/>
                  <a:gd name="connsiteY3" fmla="*/ 2669 h 250413"/>
                  <a:gd name="connsiteX4" fmla="*/ 163506 w 357625"/>
                  <a:gd name="connsiteY4" fmla="*/ 49436 h 250413"/>
                  <a:gd name="connsiteX5" fmla="*/ 170650 w 357625"/>
                  <a:gd name="connsiteY5" fmla="*/ 97061 h 250413"/>
                  <a:gd name="connsiteX6" fmla="*/ 109023 w 357625"/>
                  <a:gd name="connsiteY6" fmla="*/ 129732 h 250413"/>
                  <a:gd name="connsiteX7" fmla="*/ 7963 w 357625"/>
                  <a:gd name="connsiteY7" fmla="*/ 131923 h 250413"/>
                  <a:gd name="connsiteX8" fmla="*/ 32061 w 357625"/>
                  <a:gd name="connsiteY8" fmla="*/ 152688 h 250413"/>
                  <a:gd name="connsiteX9" fmla="*/ 57 w 357625"/>
                  <a:gd name="connsiteY9" fmla="*/ 171738 h 250413"/>
                  <a:gd name="connsiteX10" fmla="*/ 42348 w 357625"/>
                  <a:gd name="connsiteY10" fmla="*/ 174023 h 250413"/>
                  <a:gd name="connsiteX11" fmla="*/ 86830 w 357625"/>
                  <a:gd name="connsiteY11" fmla="*/ 170594 h 250413"/>
                  <a:gd name="connsiteX12" fmla="*/ 39872 w 357625"/>
                  <a:gd name="connsiteY12" fmla="*/ 202313 h 250413"/>
                  <a:gd name="connsiteX13" fmla="*/ 108452 w 357625"/>
                  <a:gd name="connsiteY13" fmla="*/ 189930 h 250413"/>
                  <a:gd name="connsiteX14" fmla="*/ 74162 w 357625"/>
                  <a:gd name="connsiteY14" fmla="*/ 222696 h 250413"/>
                  <a:gd name="connsiteX15" fmla="*/ 132264 w 357625"/>
                  <a:gd name="connsiteY15" fmla="*/ 203646 h 250413"/>
                  <a:gd name="connsiteX16" fmla="*/ 203321 w 357625"/>
                  <a:gd name="connsiteY16" fmla="*/ 187359 h 250413"/>
                  <a:gd name="connsiteX17" fmla="*/ 318859 w 357625"/>
                  <a:gd name="connsiteY17" fmla="*/ 250414 h 2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7625" h="250413">
                    <a:moveTo>
                      <a:pt x="357626" y="174214"/>
                    </a:moveTo>
                    <a:lnTo>
                      <a:pt x="243326" y="132780"/>
                    </a:lnTo>
                    <a:cubicBezTo>
                      <a:pt x="243326" y="132780"/>
                      <a:pt x="213322" y="54485"/>
                      <a:pt x="191796" y="38292"/>
                    </a:cubicBezTo>
                    <a:cubicBezTo>
                      <a:pt x="170269" y="22100"/>
                      <a:pt x="144171" y="-9333"/>
                      <a:pt x="137122" y="2669"/>
                    </a:cubicBezTo>
                    <a:cubicBezTo>
                      <a:pt x="132074" y="11146"/>
                      <a:pt x="145218" y="33720"/>
                      <a:pt x="163506" y="49436"/>
                    </a:cubicBezTo>
                    <a:cubicBezTo>
                      <a:pt x="183318" y="66486"/>
                      <a:pt x="174746" y="88108"/>
                      <a:pt x="170650" y="97061"/>
                    </a:cubicBezTo>
                    <a:cubicBezTo>
                      <a:pt x="166554" y="106015"/>
                      <a:pt x="134741" y="120684"/>
                      <a:pt x="109023" y="129732"/>
                    </a:cubicBezTo>
                    <a:cubicBezTo>
                      <a:pt x="83306" y="138781"/>
                      <a:pt x="23298" y="116397"/>
                      <a:pt x="7963" y="131923"/>
                    </a:cubicBezTo>
                    <a:cubicBezTo>
                      <a:pt x="-7372" y="147449"/>
                      <a:pt x="32061" y="152688"/>
                      <a:pt x="32061" y="152688"/>
                    </a:cubicBezTo>
                    <a:cubicBezTo>
                      <a:pt x="32061" y="152688"/>
                      <a:pt x="2724" y="154783"/>
                      <a:pt x="57" y="171738"/>
                    </a:cubicBezTo>
                    <a:cubicBezTo>
                      <a:pt x="-1467" y="181929"/>
                      <a:pt x="27775" y="175547"/>
                      <a:pt x="42348" y="174023"/>
                    </a:cubicBezTo>
                    <a:cubicBezTo>
                      <a:pt x="56922" y="172500"/>
                      <a:pt x="86830" y="170594"/>
                      <a:pt x="86830" y="170594"/>
                    </a:cubicBezTo>
                    <a:cubicBezTo>
                      <a:pt x="86830" y="170594"/>
                      <a:pt x="36157" y="188216"/>
                      <a:pt x="39872" y="202313"/>
                    </a:cubicBezTo>
                    <a:cubicBezTo>
                      <a:pt x="43587" y="216410"/>
                      <a:pt x="79020" y="194978"/>
                      <a:pt x="108452" y="189930"/>
                    </a:cubicBezTo>
                    <a:cubicBezTo>
                      <a:pt x="108452" y="189930"/>
                      <a:pt x="68923" y="209552"/>
                      <a:pt x="74162" y="222696"/>
                    </a:cubicBezTo>
                    <a:cubicBezTo>
                      <a:pt x="79401" y="235841"/>
                      <a:pt x="98355" y="216886"/>
                      <a:pt x="132264" y="203646"/>
                    </a:cubicBezTo>
                    <a:lnTo>
                      <a:pt x="203321" y="187359"/>
                    </a:lnTo>
                    <a:lnTo>
                      <a:pt x="318859" y="250414"/>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A8B213F5-10DC-9C96-8217-7BC45E1C86E7}"/>
                  </a:ext>
                </a:extLst>
              </p:cNvPr>
              <p:cNvSpPr/>
              <p:nvPr/>
            </p:nvSpPr>
            <p:spPr>
              <a:xfrm>
                <a:off x="3556568" y="3416808"/>
                <a:ext cx="49149" cy="4576"/>
              </a:xfrm>
              <a:custGeom>
                <a:avLst/>
                <a:gdLst>
                  <a:gd name="connsiteX0" fmla="*/ 0 w 49149"/>
                  <a:gd name="connsiteY0" fmla="*/ 0 h 4576"/>
                  <a:gd name="connsiteX1" fmla="*/ 49149 w 49149"/>
                  <a:gd name="connsiteY1" fmla="*/ 4381 h 4576"/>
                </a:gdLst>
                <a:ahLst/>
                <a:cxnLst>
                  <a:cxn ang="0">
                    <a:pos x="connsiteX0" y="connsiteY0"/>
                  </a:cxn>
                  <a:cxn ang="0">
                    <a:pos x="connsiteX1" y="connsiteY1"/>
                  </a:cxn>
                </a:cxnLst>
                <a:rect l="l" t="t" r="r" b="b"/>
                <a:pathLst>
                  <a:path w="49149" h="4576">
                    <a:moveTo>
                      <a:pt x="0" y="0"/>
                    </a:moveTo>
                    <a:cubicBezTo>
                      <a:pt x="16107" y="3667"/>
                      <a:pt x="32642" y="5143"/>
                      <a:pt x="49149" y="4381"/>
                    </a:cubicBezTo>
                  </a:path>
                </a:pathLst>
              </a:custGeom>
              <a:noFill/>
              <a:ln w="7144" cap="rnd">
                <a:solidFill>
                  <a:srgbClr val="263238"/>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B3705662-CD28-D628-A2AD-231FA59E0F27}"/>
                  </a:ext>
                </a:extLst>
              </p:cNvPr>
              <p:cNvSpPr/>
              <p:nvPr/>
            </p:nvSpPr>
            <p:spPr>
              <a:xfrm>
                <a:off x="3749640" y="3265681"/>
                <a:ext cx="675501" cy="359462"/>
              </a:xfrm>
              <a:custGeom>
                <a:avLst/>
                <a:gdLst>
                  <a:gd name="connsiteX0" fmla="*/ 598361 w 675501"/>
                  <a:gd name="connsiteY0" fmla="*/ 1394 h 359462"/>
                  <a:gd name="connsiteX1" fmla="*/ 576358 w 675501"/>
                  <a:gd name="connsiteY1" fmla="*/ 6347 h 359462"/>
                  <a:gd name="connsiteX2" fmla="*/ 372047 w 675501"/>
                  <a:gd name="connsiteY2" fmla="*/ 223898 h 359462"/>
                  <a:gd name="connsiteX3" fmla="*/ 37052 w 675501"/>
                  <a:gd name="connsiteY3" fmla="*/ 131410 h 359462"/>
                  <a:gd name="connsiteX4" fmla="*/ 0 w 675501"/>
                  <a:gd name="connsiteY4" fmla="*/ 224755 h 359462"/>
                  <a:gd name="connsiteX5" fmla="*/ 383286 w 675501"/>
                  <a:gd name="connsiteY5" fmla="*/ 359153 h 359462"/>
                  <a:gd name="connsiteX6" fmla="*/ 653225 w 675501"/>
                  <a:gd name="connsiteY6" fmla="*/ 197228 h 359462"/>
                  <a:gd name="connsiteX7" fmla="*/ 674370 w 675501"/>
                  <a:gd name="connsiteY7" fmla="*/ 131410 h 35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501" h="359462">
                    <a:moveTo>
                      <a:pt x="598361" y="1394"/>
                    </a:moveTo>
                    <a:cubicBezTo>
                      <a:pt x="590703" y="-1616"/>
                      <a:pt x="581987" y="346"/>
                      <a:pt x="576358" y="6347"/>
                    </a:cubicBezTo>
                    <a:lnTo>
                      <a:pt x="372047" y="223898"/>
                    </a:lnTo>
                    <a:lnTo>
                      <a:pt x="37052" y="131410"/>
                    </a:lnTo>
                    <a:lnTo>
                      <a:pt x="0" y="224755"/>
                    </a:lnTo>
                    <a:cubicBezTo>
                      <a:pt x="0" y="224755"/>
                      <a:pt x="254127" y="366963"/>
                      <a:pt x="383286" y="359153"/>
                    </a:cubicBezTo>
                    <a:cubicBezTo>
                      <a:pt x="481298" y="353152"/>
                      <a:pt x="601123" y="247710"/>
                      <a:pt x="653225" y="197228"/>
                    </a:cubicBezTo>
                    <a:cubicBezTo>
                      <a:pt x="670713" y="180130"/>
                      <a:pt x="678628" y="155499"/>
                      <a:pt x="674370" y="131410"/>
                    </a:cubicBezTo>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CE923BAC-2B1F-8CE0-D3CF-B4266EAF36F4}"/>
                  </a:ext>
                </a:extLst>
              </p:cNvPr>
              <p:cNvSpPr/>
              <p:nvPr/>
            </p:nvSpPr>
            <p:spPr>
              <a:xfrm>
                <a:off x="3797959" y="3470839"/>
                <a:ext cx="22670" cy="22685"/>
              </a:xfrm>
              <a:custGeom>
                <a:avLst/>
                <a:gdLst>
                  <a:gd name="connsiteX0" fmla="*/ 22547 w 22670"/>
                  <a:gd name="connsiteY0" fmla="*/ 9691 h 22685"/>
                  <a:gd name="connsiteX1" fmla="*/ 12994 w 22670"/>
                  <a:gd name="connsiteY1" fmla="*/ 22560 h 22685"/>
                  <a:gd name="connsiteX2" fmla="*/ 125 w 22670"/>
                  <a:gd name="connsiteY2" fmla="*/ 13015 h 22685"/>
                  <a:gd name="connsiteX3" fmla="*/ 9498 w 22670"/>
                  <a:gd name="connsiteY3" fmla="*/ 166 h 22685"/>
                  <a:gd name="connsiteX4" fmla="*/ 22490 w 22670"/>
                  <a:gd name="connsiteY4" fmla="*/ 9320 h 22685"/>
                  <a:gd name="connsiteX5" fmla="*/ 22547 w 22670"/>
                  <a:gd name="connsiteY5" fmla="*/ 9691 h 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70" h="22685">
                    <a:moveTo>
                      <a:pt x="22547" y="9691"/>
                    </a:moveTo>
                    <a:cubicBezTo>
                      <a:pt x="23462" y="15882"/>
                      <a:pt x="19185" y="21645"/>
                      <a:pt x="12994" y="22560"/>
                    </a:cubicBezTo>
                    <a:cubicBezTo>
                      <a:pt x="6803" y="23483"/>
                      <a:pt x="1040" y="19207"/>
                      <a:pt x="125" y="13015"/>
                    </a:cubicBezTo>
                    <a:cubicBezTo>
                      <a:pt x="-789" y="6891"/>
                      <a:pt x="3393" y="1166"/>
                      <a:pt x="9498" y="166"/>
                    </a:cubicBezTo>
                    <a:cubicBezTo>
                      <a:pt x="15613" y="-891"/>
                      <a:pt x="21433" y="3205"/>
                      <a:pt x="22490" y="9320"/>
                    </a:cubicBezTo>
                    <a:cubicBezTo>
                      <a:pt x="22509" y="9444"/>
                      <a:pt x="22528" y="9567"/>
                      <a:pt x="22547" y="9691"/>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A77DE003-0674-6C43-E8FE-826F657528EC}"/>
                  </a:ext>
                </a:extLst>
              </p:cNvPr>
              <p:cNvSpPr/>
              <p:nvPr/>
            </p:nvSpPr>
            <p:spPr>
              <a:xfrm>
                <a:off x="4118353" y="3500045"/>
                <a:ext cx="52863" cy="54018"/>
              </a:xfrm>
              <a:custGeom>
                <a:avLst/>
                <a:gdLst>
                  <a:gd name="connsiteX0" fmla="*/ 0 w 52863"/>
                  <a:gd name="connsiteY0" fmla="*/ 54018 h 54018"/>
                  <a:gd name="connsiteX1" fmla="*/ 11239 w 52863"/>
                  <a:gd name="connsiteY1" fmla="*/ 107 h 54018"/>
                  <a:gd name="connsiteX2" fmla="*/ 52864 w 52863"/>
                  <a:gd name="connsiteY2" fmla="*/ 44969 h 54018"/>
                </a:gdLst>
                <a:ahLst/>
                <a:cxnLst>
                  <a:cxn ang="0">
                    <a:pos x="connsiteX0" y="connsiteY0"/>
                  </a:cxn>
                  <a:cxn ang="0">
                    <a:pos x="connsiteX1" y="connsiteY1"/>
                  </a:cxn>
                  <a:cxn ang="0">
                    <a:pos x="connsiteX2" y="connsiteY2"/>
                  </a:cxn>
                </a:cxnLst>
                <a:rect l="l" t="t" r="r" b="b"/>
                <a:pathLst>
                  <a:path w="52863" h="54018">
                    <a:moveTo>
                      <a:pt x="0" y="54018"/>
                    </a:moveTo>
                    <a:cubicBezTo>
                      <a:pt x="10858" y="25919"/>
                      <a:pt x="-4001" y="2774"/>
                      <a:pt x="11239" y="107"/>
                    </a:cubicBezTo>
                    <a:cubicBezTo>
                      <a:pt x="26479" y="-2560"/>
                      <a:pt x="27622" y="45636"/>
                      <a:pt x="52864" y="44969"/>
                    </a:cubicBezTo>
                  </a:path>
                </a:pathLst>
              </a:custGeom>
              <a:noFill/>
              <a:ln w="7144" cap="rnd">
                <a:solidFill>
                  <a:srgbClr val="263238"/>
                </a:solidFill>
                <a:prstDash val="solid"/>
                <a:round/>
              </a:ln>
            </p:spPr>
            <p:txBody>
              <a:bodyPr rtlCol="0" anchor="ctr"/>
              <a:lstStyle/>
              <a:p>
                <a:endParaRPr lang="zh-CN" altLang="en-US"/>
              </a:p>
            </p:txBody>
          </p:sp>
        </p:grpSp>
        <p:grpSp>
          <p:nvGrpSpPr>
            <p:cNvPr id="169" name="图形 45">
              <a:extLst>
                <a:ext uri="{FF2B5EF4-FFF2-40B4-BE49-F238E27FC236}">
                  <a16:creationId xmlns:a16="http://schemas.microsoft.com/office/drawing/2014/main" id="{E594A1E0-F01E-DB7A-6DF5-259381E3BA85}"/>
                </a:ext>
              </a:extLst>
            </p:cNvPr>
            <p:cNvGrpSpPr/>
            <p:nvPr/>
          </p:nvGrpSpPr>
          <p:grpSpPr>
            <a:xfrm>
              <a:off x="2172396" y="3200876"/>
              <a:ext cx="1259277" cy="2328576"/>
              <a:chOff x="2172396" y="3200876"/>
              <a:chExt cx="1259277" cy="2328576"/>
            </a:xfrm>
          </p:grpSpPr>
          <p:sp>
            <p:nvSpPr>
              <p:cNvPr id="170" name="任意多边形: 形状 169">
                <a:extLst>
                  <a:ext uri="{FF2B5EF4-FFF2-40B4-BE49-F238E27FC236}">
                    <a16:creationId xmlns:a16="http://schemas.microsoft.com/office/drawing/2014/main" id="{1CE411D2-268A-C386-656A-2CB217BA021F}"/>
                  </a:ext>
                </a:extLst>
              </p:cNvPr>
              <p:cNvSpPr/>
              <p:nvPr/>
            </p:nvSpPr>
            <p:spPr>
              <a:xfrm>
                <a:off x="2338130" y="4791075"/>
                <a:ext cx="643413" cy="738377"/>
              </a:xfrm>
              <a:custGeom>
                <a:avLst/>
                <a:gdLst>
                  <a:gd name="connsiteX0" fmla="*/ 603504 w 643413"/>
                  <a:gd name="connsiteY0" fmla="*/ 672179 h 738377"/>
                  <a:gd name="connsiteX1" fmla="*/ 363093 w 643413"/>
                  <a:gd name="connsiteY1" fmla="*/ 645128 h 738377"/>
                  <a:gd name="connsiteX2" fmla="*/ 363093 w 643413"/>
                  <a:gd name="connsiteY2" fmla="*/ 101251 h 738377"/>
                  <a:gd name="connsiteX3" fmla="*/ 486442 w 643413"/>
                  <a:gd name="connsiteY3" fmla="*/ 27146 h 738377"/>
                  <a:gd name="connsiteX4" fmla="*/ 486442 w 643413"/>
                  <a:gd name="connsiteY4" fmla="*/ 0 h 738377"/>
                  <a:gd name="connsiteX5" fmla="*/ 155829 w 643413"/>
                  <a:gd name="connsiteY5" fmla="*/ 0 h 738377"/>
                  <a:gd name="connsiteX6" fmla="*/ 155829 w 643413"/>
                  <a:gd name="connsiteY6" fmla="*/ 26956 h 738377"/>
                  <a:gd name="connsiteX7" fmla="*/ 279654 w 643413"/>
                  <a:gd name="connsiteY7" fmla="*/ 100870 h 738377"/>
                  <a:gd name="connsiteX8" fmla="*/ 279654 w 643413"/>
                  <a:gd name="connsiteY8" fmla="*/ 645128 h 738377"/>
                  <a:gd name="connsiteX9" fmla="*/ 39243 w 643413"/>
                  <a:gd name="connsiteY9" fmla="*/ 672179 h 738377"/>
                  <a:gd name="connsiteX10" fmla="*/ 0 w 643413"/>
                  <a:gd name="connsiteY10" fmla="*/ 716089 h 738377"/>
                  <a:gd name="connsiteX11" fmla="*/ 0 w 643413"/>
                  <a:gd name="connsiteY11" fmla="*/ 738378 h 738377"/>
                  <a:gd name="connsiteX12" fmla="*/ 643414 w 643413"/>
                  <a:gd name="connsiteY12" fmla="*/ 738378 h 738377"/>
                  <a:gd name="connsiteX13" fmla="*/ 643414 w 643413"/>
                  <a:gd name="connsiteY13" fmla="*/ 716089 h 738377"/>
                  <a:gd name="connsiteX14" fmla="*/ 603504 w 643413"/>
                  <a:gd name="connsiteY14" fmla="*/ 672179 h 73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3413" h="738377">
                    <a:moveTo>
                      <a:pt x="603504" y="672179"/>
                    </a:moveTo>
                    <a:lnTo>
                      <a:pt x="363093" y="645128"/>
                    </a:lnTo>
                    <a:lnTo>
                      <a:pt x="363093" y="101251"/>
                    </a:lnTo>
                    <a:lnTo>
                      <a:pt x="486442" y="27146"/>
                    </a:lnTo>
                    <a:lnTo>
                      <a:pt x="486442" y="0"/>
                    </a:lnTo>
                    <a:lnTo>
                      <a:pt x="155829" y="0"/>
                    </a:lnTo>
                    <a:lnTo>
                      <a:pt x="155829" y="26956"/>
                    </a:lnTo>
                    <a:lnTo>
                      <a:pt x="279654" y="100870"/>
                    </a:lnTo>
                    <a:lnTo>
                      <a:pt x="279654" y="645128"/>
                    </a:lnTo>
                    <a:lnTo>
                      <a:pt x="39243" y="672179"/>
                    </a:lnTo>
                    <a:cubicBezTo>
                      <a:pt x="16897" y="674703"/>
                      <a:pt x="0" y="693601"/>
                      <a:pt x="0" y="716089"/>
                    </a:cubicBezTo>
                    <a:lnTo>
                      <a:pt x="0" y="738378"/>
                    </a:lnTo>
                    <a:lnTo>
                      <a:pt x="643414" y="738378"/>
                    </a:lnTo>
                    <a:lnTo>
                      <a:pt x="643414" y="716089"/>
                    </a:lnTo>
                    <a:cubicBezTo>
                      <a:pt x="643376" y="693373"/>
                      <a:pt x="626116" y="674380"/>
                      <a:pt x="603504" y="672179"/>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09DB214B-E253-DACE-21B3-F3516BE9C78A}"/>
                  </a:ext>
                </a:extLst>
              </p:cNvPr>
              <p:cNvSpPr/>
              <p:nvPr/>
            </p:nvSpPr>
            <p:spPr>
              <a:xfrm>
                <a:off x="2356419" y="4472368"/>
                <a:ext cx="65722" cy="298513"/>
              </a:xfrm>
              <a:custGeom>
                <a:avLst/>
                <a:gdLst>
                  <a:gd name="connsiteX0" fmla="*/ 0 w 65722"/>
                  <a:gd name="connsiteY0" fmla="*/ 0 h 298513"/>
                  <a:gd name="connsiteX1" fmla="*/ 65722 w 65722"/>
                  <a:gd name="connsiteY1" fmla="*/ 0 h 298513"/>
                  <a:gd name="connsiteX2" fmla="*/ 65722 w 65722"/>
                  <a:gd name="connsiteY2" fmla="*/ 298514 h 298513"/>
                  <a:gd name="connsiteX3" fmla="*/ 0 w 65722"/>
                  <a:gd name="connsiteY3" fmla="*/ 298514 h 298513"/>
                </a:gdLst>
                <a:ahLst/>
                <a:cxnLst>
                  <a:cxn ang="0">
                    <a:pos x="connsiteX0" y="connsiteY0"/>
                  </a:cxn>
                  <a:cxn ang="0">
                    <a:pos x="connsiteX1" y="connsiteY1"/>
                  </a:cxn>
                  <a:cxn ang="0">
                    <a:pos x="connsiteX2" y="connsiteY2"/>
                  </a:cxn>
                  <a:cxn ang="0">
                    <a:pos x="connsiteX3" y="connsiteY3"/>
                  </a:cxn>
                </a:cxnLst>
                <a:rect l="l" t="t" r="r" b="b"/>
                <a:pathLst>
                  <a:path w="65722" h="298513">
                    <a:moveTo>
                      <a:pt x="0" y="0"/>
                    </a:moveTo>
                    <a:lnTo>
                      <a:pt x="65722" y="0"/>
                    </a:lnTo>
                    <a:lnTo>
                      <a:pt x="65722" y="298514"/>
                    </a:lnTo>
                    <a:lnTo>
                      <a:pt x="0" y="298514"/>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28E426D6-30AE-4EE1-1697-06D0F572CA31}"/>
                  </a:ext>
                </a:extLst>
              </p:cNvPr>
              <p:cNvSpPr/>
              <p:nvPr/>
            </p:nvSpPr>
            <p:spPr>
              <a:xfrm>
                <a:off x="2268884" y="4709064"/>
                <a:ext cx="780954" cy="123634"/>
              </a:xfrm>
              <a:custGeom>
                <a:avLst/>
                <a:gdLst>
                  <a:gd name="connsiteX0" fmla="*/ 739712 w 780954"/>
                  <a:gd name="connsiteY0" fmla="*/ 0 h 123634"/>
                  <a:gd name="connsiteX1" fmla="*/ 780955 w 780954"/>
                  <a:gd name="connsiteY1" fmla="*/ 0 h 123634"/>
                  <a:gd name="connsiteX2" fmla="*/ 780955 w 780954"/>
                  <a:gd name="connsiteY2" fmla="*/ 123635 h 123634"/>
                  <a:gd name="connsiteX3" fmla="*/ 739712 w 780954"/>
                  <a:gd name="connsiteY3" fmla="*/ 123635 h 123634"/>
                  <a:gd name="connsiteX4" fmla="*/ 41243 w 780954"/>
                  <a:gd name="connsiteY4" fmla="*/ 123635 h 123634"/>
                  <a:gd name="connsiteX5" fmla="*/ 0 w 780954"/>
                  <a:gd name="connsiteY5" fmla="*/ 123635 h 123634"/>
                  <a:gd name="connsiteX6" fmla="*/ 0 w 780954"/>
                  <a:gd name="connsiteY6" fmla="*/ 0 h 123634"/>
                  <a:gd name="connsiteX7" fmla="*/ 41243 w 780954"/>
                  <a:gd name="connsiteY7" fmla="*/ 0 h 123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0954" h="123634">
                    <a:moveTo>
                      <a:pt x="739712" y="0"/>
                    </a:moveTo>
                    <a:cubicBezTo>
                      <a:pt x="762489" y="0"/>
                      <a:pt x="780955" y="0"/>
                      <a:pt x="780955" y="0"/>
                    </a:cubicBezTo>
                    <a:lnTo>
                      <a:pt x="780955" y="123635"/>
                    </a:lnTo>
                    <a:cubicBezTo>
                      <a:pt x="780955" y="123635"/>
                      <a:pt x="762489" y="123635"/>
                      <a:pt x="739712" y="123635"/>
                    </a:cubicBezTo>
                    <a:lnTo>
                      <a:pt x="41243" y="123635"/>
                    </a:lnTo>
                    <a:cubicBezTo>
                      <a:pt x="18465" y="123635"/>
                      <a:pt x="0" y="123635"/>
                      <a:pt x="0" y="123635"/>
                    </a:cubicBezTo>
                    <a:lnTo>
                      <a:pt x="0" y="0"/>
                    </a:lnTo>
                    <a:cubicBezTo>
                      <a:pt x="0" y="0"/>
                      <a:pt x="18465" y="0"/>
                      <a:pt x="41243"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D3D305C6-721D-56DC-7E5F-54E449A500D4}"/>
                  </a:ext>
                </a:extLst>
              </p:cNvPr>
              <p:cNvSpPr/>
              <p:nvPr/>
            </p:nvSpPr>
            <p:spPr>
              <a:xfrm>
                <a:off x="2172396" y="4167282"/>
                <a:ext cx="433863" cy="332327"/>
              </a:xfrm>
              <a:custGeom>
                <a:avLst/>
                <a:gdLst>
                  <a:gd name="connsiteX0" fmla="*/ 354616 w 433863"/>
                  <a:gd name="connsiteY0" fmla="*/ 0 h 332327"/>
                  <a:gd name="connsiteX1" fmla="*/ 433864 w 433863"/>
                  <a:gd name="connsiteY1" fmla="*/ 0 h 332327"/>
                  <a:gd name="connsiteX2" fmla="*/ 433864 w 433863"/>
                  <a:gd name="connsiteY2" fmla="*/ 332327 h 332327"/>
                  <a:gd name="connsiteX3" fmla="*/ 354616 w 433863"/>
                  <a:gd name="connsiteY3" fmla="*/ 332327 h 332327"/>
                  <a:gd name="connsiteX4" fmla="*/ 79248 w 433863"/>
                  <a:gd name="connsiteY4" fmla="*/ 332327 h 332327"/>
                  <a:gd name="connsiteX5" fmla="*/ 0 w 433863"/>
                  <a:gd name="connsiteY5" fmla="*/ 332327 h 332327"/>
                  <a:gd name="connsiteX6" fmla="*/ 0 w 433863"/>
                  <a:gd name="connsiteY6" fmla="*/ 0 h 332327"/>
                  <a:gd name="connsiteX7" fmla="*/ 79248 w 433863"/>
                  <a:gd name="connsiteY7" fmla="*/ 0 h 33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863" h="332327">
                    <a:moveTo>
                      <a:pt x="354616" y="0"/>
                    </a:moveTo>
                    <a:cubicBezTo>
                      <a:pt x="398383" y="0"/>
                      <a:pt x="433864" y="0"/>
                      <a:pt x="433864" y="0"/>
                    </a:cubicBezTo>
                    <a:lnTo>
                      <a:pt x="433864" y="332327"/>
                    </a:lnTo>
                    <a:cubicBezTo>
                      <a:pt x="433864" y="332327"/>
                      <a:pt x="398383" y="332327"/>
                      <a:pt x="354616" y="332327"/>
                    </a:cubicBezTo>
                    <a:lnTo>
                      <a:pt x="79248" y="332327"/>
                    </a:lnTo>
                    <a:cubicBezTo>
                      <a:pt x="35480" y="332327"/>
                      <a:pt x="0" y="332327"/>
                      <a:pt x="0" y="332327"/>
                    </a:cubicBezTo>
                    <a:lnTo>
                      <a:pt x="0" y="0"/>
                    </a:lnTo>
                    <a:cubicBezTo>
                      <a:pt x="0" y="0"/>
                      <a:pt x="35480" y="0"/>
                      <a:pt x="79248" y="0"/>
                    </a:cubicBezTo>
                    <a:close/>
                  </a:path>
                </a:pathLst>
              </a:custGeom>
              <a:solidFill>
                <a:srgbClr val="263238"/>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4911E30C-5D23-F638-905C-D5B0007AF037}"/>
                  </a:ext>
                </a:extLst>
              </p:cNvPr>
              <p:cNvSpPr/>
              <p:nvPr/>
            </p:nvSpPr>
            <p:spPr>
              <a:xfrm>
                <a:off x="2244786" y="4167282"/>
                <a:ext cx="433863" cy="332327"/>
              </a:xfrm>
              <a:custGeom>
                <a:avLst/>
                <a:gdLst>
                  <a:gd name="connsiteX0" fmla="*/ 354616 w 433863"/>
                  <a:gd name="connsiteY0" fmla="*/ 0 h 332327"/>
                  <a:gd name="connsiteX1" fmla="*/ 433864 w 433863"/>
                  <a:gd name="connsiteY1" fmla="*/ 0 h 332327"/>
                  <a:gd name="connsiteX2" fmla="*/ 433864 w 433863"/>
                  <a:gd name="connsiteY2" fmla="*/ 332327 h 332327"/>
                  <a:gd name="connsiteX3" fmla="*/ 354616 w 433863"/>
                  <a:gd name="connsiteY3" fmla="*/ 332327 h 332327"/>
                  <a:gd name="connsiteX4" fmla="*/ 79248 w 433863"/>
                  <a:gd name="connsiteY4" fmla="*/ 332327 h 332327"/>
                  <a:gd name="connsiteX5" fmla="*/ 0 w 433863"/>
                  <a:gd name="connsiteY5" fmla="*/ 332327 h 332327"/>
                  <a:gd name="connsiteX6" fmla="*/ 0 w 433863"/>
                  <a:gd name="connsiteY6" fmla="*/ 0 h 332327"/>
                  <a:gd name="connsiteX7" fmla="*/ 79248 w 433863"/>
                  <a:gd name="connsiteY7" fmla="*/ 0 h 33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863" h="332327">
                    <a:moveTo>
                      <a:pt x="354616" y="0"/>
                    </a:moveTo>
                    <a:cubicBezTo>
                      <a:pt x="398383" y="0"/>
                      <a:pt x="433864" y="0"/>
                      <a:pt x="433864" y="0"/>
                    </a:cubicBezTo>
                    <a:lnTo>
                      <a:pt x="433864" y="332327"/>
                    </a:lnTo>
                    <a:cubicBezTo>
                      <a:pt x="433864" y="332327"/>
                      <a:pt x="398383" y="332327"/>
                      <a:pt x="354616" y="332327"/>
                    </a:cubicBezTo>
                    <a:lnTo>
                      <a:pt x="79248" y="332327"/>
                    </a:lnTo>
                    <a:cubicBezTo>
                      <a:pt x="35481" y="332327"/>
                      <a:pt x="0" y="332327"/>
                      <a:pt x="0" y="332327"/>
                    </a:cubicBezTo>
                    <a:lnTo>
                      <a:pt x="0" y="0"/>
                    </a:lnTo>
                    <a:cubicBezTo>
                      <a:pt x="0" y="0"/>
                      <a:pt x="35481" y="0"/>
                      <a:pt x="79248" y="0"/>
                    </a:cubicBezTo>
                    <a:close/>
                  </a:path>
                </a:pathLst>
              </a:custGeom>
              <a:solidFill>
                <a:srgbClr val="000000">
                  <a:alpha val="50000"/>
                </a:srgbClr>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82749E7-60C7-8574-A283-BC4886CE5579}"/>
                  </a:ext>
                </a:extLst>
              </p:cNvPr>
              <p:cNvSpPr/>
              <p:nvPr/>
            </p:nvSpPr>
            <p:spPr>
              <a:xfrm>
                <a:off x="2172396" y="4167282"/>
                <a:ext cx="433863" cy="332327"/>
              </a:xfrm>
              <a:custGeom>
                <a:avLst/>
                <a:gdLst>
                  <a:gd name="connsiteX0" fmla="*/ 354616 w 433863"/>
                  <a:gd name="connsiteY0" fmla="*/ 0 h 332327"/>
                  <a:gd name="connsiteX1" fmla="*/ 433864 w 433863"/>
                  <a:gd name="connsiteY1" fmla="*/ 0 h 332327"/>
                  <a:gd name="connsiteX2" fmla="*/ 433864 w 433863"/>
                  <a:gd name="connsiteY2" fmla="*/ 332327 h 332327"/>
                  <a:gd name="connsiteX3" fmla="*/ 354616 w 433863"/>
                  <a:gd name="connsiteY3" fmla="*/ 332327 h 332327"/>
                  <a:gd name="connsiteX4" fmla="*/ 79248 w 433863"/>
                  <a:gd name="connsiteY4" fmla="*/ 332327 h 332327"/>
                  <a:gd name="connsiteX5" fmla="*/ 0 w 433863"/>
                  <a:gd name="connsiteY5" fmla="*/ 332327 h 332327"/>
                  <a:gd name="connsiteX6" fmla="*/ 0 w 433863"/>
                  <a:gd name="connsiteY6" fmla="*/ 0 h 332327"/>
                  <a:gd name="connsiteX7" fmla="*/ 79248 w 433863"/>
                  <a:gd name="connsiteY7" fmla="*/ 0 h 33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863" h="332327">
                    <a:moveTo>
                      <a:pt x="354616" y="0"/>
                    </a:moveTo>
                    <a:cubicBezTo>
                      <a:pt x="398383" y="0"/>
                      <a:pt x="433864" y="0"/>
                      <a:pt x="433864" y="0"/>
                    </a:cubicBezTo>
                    <a:lnTo>
                      <a:pt x="433864" y="332327"/>
                    </a:lnTo>
                    <a:cubicBezTo>
                      <a:pt x="433864" y="332327"/>
                      <a:pt x="398383" y="332327"/>
                      <a:pt x="354616" y="332327"/>
                    </a:cubicBezTo>
                    <a:lnTo>
                      <a:pt x="79248" y="332327"/>
                    </a:lnTo>
                    <a:cubicBezTo>
                      <a:pt x="35480" y="332327"/>
                      <a:pt x="0" y="332327"/>
                      <a:pt x="0" y="332327"/>
                    </a:cubicBezTo>
                    <a:lnTo>
                      <a:pt x="0" y="0"/>
                    </a:lnTo>
                    <a:cubicBezTo>
                      <a:pt x="0" y="0"/>
                      <a:pt x="35480" y="0"/>
                      <a:pt x="79248" y="0"/>
                    </a:cubicBezTo>
                    <a:close/>
                  </a:path>
                </a:pathLst>
              </a:custGeom>
              <a:noFill/>
              <a:ln w="9525" cap="rnd">
                <a:solidFill>
                  <a:srgbClr val="263238"/>
                </a:solidFill>
                <a:prstDash val="solid"/>
                <a:round/>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75EF7190-CB24-DEC1-6E55-1953C8D35C4A}"/>
                  </a:ext>
                </a:extLst>
              </p:cNvPr>
              <p:cNvSpPr/>
              <p:nvPr/>
            </p:nvSpPr>
            <p:spPr>
              <a:xfrm>
                <a:off x="2911059" y="4650676"/>
                <a:ext cx="67722" cy="39719"/>
              </a:xfrm>
              <a:custGeom>
                <a:avLst/>
                <a:gdLst>
                  <a:gd name="connsiteX0" fmla="*/ 0 w 67722"/>
                  <a:gd name="connsiteY0" fmla="*/ 39719 h 39719"/>
                  <a:gd name="connsiteX1" fmla="*/ 67723 w 67722"/>
                  <a:gd name="connsiteY1" fmla="*/ 0 h 39719"/>
                </a:gdLst>
                <a:ahLst/>
                <a:cxnLst>
                  <a:cxn ang="0">
                    <a:pos x="connsiteX0" y="connsiteY0"/>
                  </a:cxn>
                  <a:cxn ang="0">
                    <a:pos x="connsiteX1" y="connsiteY1"/>
                  </a:cxn>
                </a:cxnLst>
                <a:rect l="l" t="t" r="r" b="b"/>
                <a:pathLst>
                  <a:path w="67722" h="39719">
                    <a:moveTo>
                      <a:pt x="0" y="39719"/>
                    </a:moveTo>
                    <a:cubicBezTo>
                      <a:pt x="20546" y="23298"/>
                      <a:pt x="43358" y="9915"/>
                      <a:pt x="67723" y="0"/>
                    </a:cubicBezTo>
                  </a:path>
                </a:pathLst>
              </a:custGeom>
              <a:noFill/>
              <a:ln w="7144" cap="rnd">
                <a:solidFill>
                  <a:srgbClr val="263238"/>
                </a:solidFill>
                <a:prstDash val="solid"/>
                <a:round/>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089C0802-24D3-2A9D-2A20-C590289A8575}"/>
                  </a:ext>
                </a:extLst>
              </p:cNvPr>
              <p:cNvSpPr/>
              <p:nvPr/>
            </p:nvSpPr>
            <p:spPr>
              <a:xfrm>
                <a:off x="2894993" y="4628102"/>
                <a:ext cx="56928" cy="65055"/>
              </a:xfrm>
              <a:custGeom>
                <a:avLst/>
                <a:gdLst>
                  <a:gd name="connsiteX0" fmla="*/ 56928 w 56928"/>
                  <a:gd name="connsiteY0" fmla="*/ 0 h 65055"/>
                  <a:gd name="connsiteX1" fmla="*/ 1874 w 56928"/>
                  <a:gd name="connsiteY1" fmla="*/ 65056 h 65055"/>
                </a:gdLst>
                <a:ahLst/>
                <a:cxnLst>
                  <a:cxn ang="0">
                    <a:pos x="connsiteX0" y="connsiteY0"/>
                  </a:cxn>
                  <a:cxn ang="0">
                    <a:pos x="connsiteX1" y="connsiteY1"/>
                  </a:cxn>
                </a:cxnLst>
                <a:rect l="l" t="t" r="r" b="b"/>
                <a:pathLst>
                  <a:path w="56928" h="65055">
                    <a:moveTo>
                      <a:pt x="56928" y="0"/>
                    </a:moveTo>
                    <a:cubicBezTo>
                      <a:pt x="56928" y="0"/>
                      <a:pt x="-12128" y="56578"/>
                      <a:pt x="1874" y="65056"/>
                    </a:cubicBezTo>
                  </a:path>
                </a:pathLst>
              </a:custGeom>
              <a:noFill/>
              <a:ln w="7144" cap="rnd">
                <a:solidFill>
                  <a:srgbClr val="263238"/>
                </a:solidFill>
                <a:prstDash val="solid"/>
                <a:round/>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FF5DEA16-B8F4-D5B0-1714-DE69E709D426}"/>
                  </a:ext>
                </a:extLst>
              </p:cNvPr>
              <p:cNvSpPr/>
              <p:nvPr/>
            </p:nvSpPr>
            <p:spPr>
              <a:xfrm>
                <a:off x="3149565" y="5148833"/>
                <a:ext cx="282107" cy="375054"/>
              </a:xfrm>
              <a:custGeom>
                <a:avLst/>
                <a:gdLst>
                  <a:gd name="connsiteX0" fmla="*/ 20669 w 282107"/>
                  <a:gd name="connsiteY0" fmla="*/ 8192 h 375054"/>
                  <a:gd name="connsiteX1" fmla="*/ 42100 w 282107"/>
                  <a:gd name="connsiteY1" fmla="*/ 159163 h 375054"/>
                  <a:gd name="connsiteX2" fmla="*/ 0 w 282107"/>
                  <a:gd name="connsiteY2" fmla="*/ 281083 h 375054"/>
                  <a:gd name="connsiteX3" fmla="*/ 70675 w 282107"/>
                  <a:gd name="connsiteY3" fmla="*/ 306229 h 375054"/>
                  <a:gd name="connsiteX4" fmla="*/ 89725 w 282107"/>
                  <a:gd name="connsiteY4" fmla="*/ 281083 h 375054"/>
                  <a:gd name="connsiteX5" fmla="*/ 152781 w 282107"/>
                  <a:gd name="connsiteY5" fmla="*/ 346805 h 375054"/>
                  <a:gd name="connsiteX6" fmla="*/ 279749 w 282107"/>
                  <a:gd name="connsiteY6" fmla="*/ 363474 h 375054"/>
                  <a:gd name="connsiteX7" fmla="*/ 181261 w 282107"/>
                  <a:gd name="connsiteY7" fmla="*/ 231077 h 375054"/>
                  <a:gd name="connsiteX8" fmla="*/ 122492 w 282107"/>
                  <a:gd name="connsiteY8" fmla="*/ 157544 h 375054"/>
                  <a:gd name="connsiteX9" fmla="*/ 126968 w 282107"/>
                  <a:gd name="connsiteY9" fmla="*/ 0 h 37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107" h="375054">
                    <a:moveTo>
                      <a:pt x="20669" y="8192"/>
                    </a:moveTo>
                    <a:lnTo>
                      <a:pt x="42100" y="159163"/>
                    </a:lnTo>
                    <a:cubicBezTo>
                      <a:pt x="42100" y="159163"/>
                      <a:pt x="2000" y="191929"/>
                      <a:pt x="0" y="281083"/>
                    </a:cubicBezTo>
                    <a:lnTo>
                      <a:pt x="70675" y="306229"/>
                    </a:lnTo>
                    <a:lnTo>
                      <a:pt x="89725" y="281083"/>
                    </a:lnTo>
                    <a:lnTo>
                      <a:pt x="152781" y="346805"/>
                    </a:lnTo>
                    <a:cubicBezTo>
                      <a:pt x="152781" y="346805"/>
                      <a:pt x="264509" y="397097"/>
                      <a:pt x="279749" y="363474"/>
                    </a:cubicBezTo>
                    <a:cubicBezTo>
                      <a:pt x="294989" y="329851"/>
                      <a:pt x="233362" y="304990"/>
                      <a:pt x="181261" y="231077"/>
                    </a:cubicBezTo>
                    <a:cubicBezTo>
                      <a:pt x="167735" y="212027"/>
                      <a:pt x="122492" y="157544"/>
                      <a:pt x="122492" y="157544"/>
                    </a:cubicBezTo>
                    <a:lnTo>
                      <a:pt x="126968" y="0"/>
                    </a:ln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1C32D957-8E34-A9CB-8BDD-C1EAA9610BB1}"/>
                  </a:ext>
                </a:extLst>
              </p:cNvPr>
              <p:cNvSpPr/>
              <p:nvPr/>
            </p:nvSpPr>
            <p:spPr>
              <a:xfrm>
                <a:off x="2531988" y="4506887"/>
                <a:ext cx="758214" cy="759080"/>
              </a:xfrm>
              <a:custGeom>
                <a:avLst/>
                <a:gdLst>
                  <a:gd name="connsiteX0" fmla="*/ 98750 w 758214"/>
                  <a:gd name="connsiteY0" fmla="*/ 9391 h 759080"/>
                  <a:gd name="connsiteX1" fmla="*/ 717113 w 758214"/>
                  <a:gd name="connsiteY1" fmla="*/ 53302 h 759080"/>
                  <a:gd name="connsiteX2" fmla="*/ 758071 w 758214"/>
                  <a:gd name="connsiteY2" fmla="*/ 510502 h 759080"/>
                  <a:gd name="connsiteX3" fmla="*/ 751022 w 758214"/>
                  <a:gd name="connsiteY3" fmla="*/ 751008 h 759080"/>
                  <a:gd name="connsiteX4" fmla="*/ 642056 w 758214"/>
                  <a:gd name="connsiteY4" fmla="*/ 751008 h 759080"/>
                  <a:gd name="connsiteX5" fmla="*/ 597289 w 758214"/>
                  <a:gd name="connsiteY5" fmla="*/ 521836 h 759080"/>
                  <a:gd name="connsiteX6" fmla="*/ 569952 w 758214"/>
                  <a:gd name="connsiteY6" fmla="*/ 188461 h 759080"/>
                  <a:gd name="connsiteX7" fmla="*/ 71 w 758214"/>
                  <a:gd name="connsiteY7" fmla="*/ 174745 h 759080"/>
                  <a:gd name="connsiteX8" fmla="*/ 98750 w 758214"/>
                  <a:gd name="connsiteY8" fmla="*/ 9391 h 75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8214" h="759080">
                    <a:moveTo>
                      <a:pt x="98750" y="9391"/>
                    </a:moveTo>
                    <a:cubicBezTo>
                      <a:pt x="98750" y="9391"/>
                      <a:pt x="690158" y="-30233"/>
                      <a:pt x="717113" y="53302"/>
                    </a:cubicBezTo>
                    <a:cubicBezTo>
                      <a:pt x="744069" y="136836"/>
                      <a:pt x="756737" y="404203"/>
                      <a:pt x="758071" y="510502"/>
                    </a:cubicBezTo>
                    <a:cubicBezTo>
                      <a:pt x="759404" y="616801"/>
                      <a:pt x="751022" y="751008"/>
                      <a:pt x="751022" y="751008"/>
                    </a:cubicBezTo>
                    <a:cubicBezTo>
                      <a:pt x="715494" y="761771"/>
                      <a:pt x="677585" y="761771"/>
                      <a:pt x="642056" y="751008"/>
                    </a:cubicBezTo>
                    <a:cubicBezTo>
                      <a:pt x="642056" y="751008"/>
                      <a:pt x="616053" y="596798"/>
                      <a:pt x="597289" y="521836"/>
                    </a:cubicBezTo>
                    <a:cubicBezTo>
                      <a:pt x="578525" y="446874"/>
                      <a:pt x="558617" y="346862"/>
                      <a:pt x="569952" y="188461"/>
                    </a:cubicBezTo>
                    <a:cubicBezTo>
                      <a:pt x="569952" y="188461"/>
                      <a:pt x="3215" y="274186"/>
                      <a:pt x="71" y="174745"/>
                    </a:cubicBezTo>
                    <a:cubicBezTo>
                      <a:pt x="-3072" y="75304"/>
                      <a:pt x="98750" y="9391"/>
                      <a:pt x="98750" y="9391"/>
                    </a:cubicBezTo>
                    <a:close/>
                  </a:path>
                </a:pathLst>
              </a:custGeom>
              <a:solidFill>
                <a:srgbClr val="FFFFFF"/>
              </a:solidFill>
              <a:ln w="9525" cap="flat">
                <a:noFill/>
                <a:prstDash val="solid"/>
                <a:miter/>
              </a:ln>
            </p:spPr>
            <p:txBody>
              <a:bodyPr rtlCol="0" anchor="ctr"/>
              <a:lstStyle/>
              <a:p>
                <a:endParaRPr lang="zh-CN" altLang="en-US"/>
              </a:p>
            </p:txBody>
          </p:sp>
          <p:grpSp>
            <p:nvGrpSpPr>
              <p:cNvPr id="180" name="图形 45">
                <a:extLst>
                  <a:ext uri="{FF2B5EF4-FFF2-40B4-BE49-F238E27FC236}">
                    <a16:creationId xmlns:a16="http://schemas.microsoft.com/office/drawing/2014/main" id="{E493182F-A609-13D9-5DB2-C33A471ECD79}"/>
                  </a:ext>
                </a:extLst>
              </p:cNvPr>
              <p:cNvGrpSpPr/>
              <p:nvPr/>
            </p:nvGrpSpPr>
            <p:grpSpPr>
              <a:xfrm>
                <a:off x="2531988" y="4506887"/>
                <a:ext cx="758214" cy="759080"/>
                <a:chOff x="2531988" y="4506887"/>
                <a:chExt cx="758214" cy="759080"/>
              </a:xfrm>
            </p:grpSpPr>
            <p:sp>
              <p:nvSpPr>
                <p:cNvPr id="181" name="任意多边形: 形状 180">
                  <a:extLst>
                    <a:ext uri="{FF2B5EF4-FFF2-40B4-BE49-F238E27FC236}">
                      <a16:creationId xmlns:a16="http://schemas.microsoft.com/office/drawing/2014/main" id="{9F630FBE-5EB6-DFC8-61FC-7989939E9C6A}"/>
                    </a:ext>
                  </a:extLst>
                </p:cNvPr>
                <p:cNvSpPr/>
                <p:nvPr/>
              </p:nvSpPr>
              <p:spPr>
                <a:xfrm>
                  <a:off x="2531988" y="4506887"/>
                  <a:ext cx="758214" cy="759080"/>
                </a:xfrm>
                <a:custGeom>
                  <a:avLst/>
                  <a:gdLst>
                    <a:gd name="connsiteX0" fmla="*/ 98750 w 758214"/>
                    <a:gd name="connsiteY0" fmla="*/ 9391 h 759080"/>
                    <a:gd name="connsiteX1" fmla="*/ 717113 w 758214"/>
                    <a:gd name="connsiteY1" fmla="*/ 53302 h 759080"/>
                    <a:gd name="connsiteX2" fmla="*/ 758071 w 758214"/>
                    <a:gd name="connsiteY2" fmla="*/ 510502 h 759080"/>
                    <a:gd name="connsiteX3" fmla="*/ 751022 w 758214"/>
                    <a:gd name="connsiteY3" fmla="*/ 751008 h 759080"/>
                    <a:gd name="connsiteX4" fmla="*/ 642056 w 758214"/>
                    <a:gd name="connsiteY4" fmla="*/ 751008 h 759080"/>
                    <a:gd name="connsiteX5" fmla="*/ 597289 w 758214"/>
                    <a:gd name="connsiteY5" fmla="*/ 521836 h 759080"/>
                    <a:gd name="connsiteX6" fmla="*/ 569952 w 758214"/>
                    <a:gd name="connsiteY6" fmla="*/ 188461 h 759080"/>
                    <a:gd name="connsiteX7" fmla="*/ 71 w 758214"/>
                    <a:gd name="connsiteY7" fmla="*/ 174745 h 759080"/>
                    <a:gd name="connsiteX8" fmla="*/ 98750 w 758214"/>
                    <a:gd name="connsiteY8" fmla="*/ 9391 h 75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8214" h="759080">
                      <a:moveTo>
                        <a:pt x="98750" y="9391"/>
                      </a:moveTo>
                      <a:cubicBezTo>
                        <a:pt x="98750" y="9391"/>
                        <a:pt x="690158" y="-30233"/>
                        <a:pt x="717113" y="53302"/>
                      </a:cubicBezTo>
                      <a:cubicBezTo>
                        <a:pt x="744069" y="136836"/>
                        <a:pt x="756737" y="404203"/>
                        <a:pt x="758071" y="510502"/>
                      </a:cubicBezTo>
                      <a:cubicBezTo>
                        <a:pt x="759404" y="616801"/>
                        <a:pt x="751022" y="751008"/>
                        <a:pt x="751022" y="751008"/>
                      </a:cubicBezTo>
                      <a:cubicBezTo>
                        <a:pt x="715494" y="761771"/>
                        <a:pt x="677585" y="761771"/>
                        <a:pt x="642056" y="751008"/>
                      </a:cubicBezTo>
                      <a:cubicBezTo>
                        <a:pt x="642056" y="751008"/>
                        <a:pt x="616053" y="596798"/>
                        <a:pt x="597289" y="521836"/>
                      </a:cubicBezTo>
                      <a:cubicBezTo>
                        <a:pt x="578525" y="446874"/>
                        <a:pt x="558617" y="346862"/>
                        <a:pt x="569952" y="188461"/>
                      </a:cubicBezTo>
                      <a:cubicBezTo>
                        <a:pt x="569952" y="188461"/>
                        <a:pt x="3215" y="274186"/>
                        <a:pt x="71" y="174745"/>
                      </a:cubicBezTo>
                      <a:cubicBezTo>
                        <a:pt x="-3072" y="75304"/>
                        <a:pt x="98750" y="9391"/>
                        <a:pt x="98750" y="9391"/>
                      </a:cubicBezTo>
                      <a:close/>
                    </a:path>
                  </a:pathLst>
                </a:custGeom>
                <a:solidFill>
                  <a:srgbClr val="000000">
                    <a:alpha val="50000"/>
                  </a:srgbClr>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A33479D1-4F3F-D892-F186-23098AB28541}"/>
                    </a:ext>
                  </a:extLst>
                </p:cNvPr>
                <p:cNvSpPr/>
                <p:nvPr/>
              </p:nvSpPr>
              <p:spPr>
                <a:xfrm>
                  <a:off x="3047362" y="4544282"/>
                  <a:ext cx="106346" cy="441864"/>
                </a:xfrm>
                <a:custGeom>
                  <a:avLst/>
                  <a:gdLst>
                    <a:gd name="connsiteX0" fmla="*/ 0 w 106346"/>
                    <a:gd name="connsiteY0" fmla="*/ 0 h 441864"/>
                    <a:gd name="connsiteX1" fmla="*/ 10287 w 106346"/>
                    <a:gd name="connsiteY1" fmla="*/ 4572 h 441864"/>
                    <a:gd name="connsiteX2" fmla="*/ 14383 w 106346"/>
                    <a:gd name="connsiteY2" fmla="*/ 6191 h 441864"/>
                    <a:gd name="connsiteX3" fmla="*/ 16859 w 106346"/>
                    <a:gd name="connsiteY3" fmla="*/ 7334 h 441864"/>
                    <a:gd name="connsiteX4" fmla="*/ 29337 w 106346"/>
                    <a:gd name="connsiteY4" fmla="*/ 14288 h 441864"/>
                    <a:gd name="connsiteX5" fmla="*/ 76962 w 106346"/>
                    <a:gd name="connsiteY5" fmla="*/ 120777 h 441864"/>
                    <a:gd name="connsiteX6" fmla="*/ 76200 w 106346"/>
                    <a:gd name="connsiteY6" fmla="*/ 128778 h 441864"/>
                    <a:gd name="connsiteX7" fmla="*/ 47625 w 106346"/>
                    <a:gd name="connsiteY7" fmla="*/ 227933 h 441864"/>
                    <a:gd name="connsiteX8" fmla="*/ 52102 w 106346"/>
                    <a:gd name="connsiteY8" fmla="*/ 249650 h 441864"/>
                    <a:gd name="connsiteX9" fmla="*/ 48387 w 106346"/>
                    <a:gd name="connsiteY9" fmla="*/ 285845 h 441864"/>
                    <a:gd name="connsiteX10" fmla="*/ 52388 w 106346"/>
                    <a:gd name="connsiteY10" fmla="*/ 318897 h 441864"/>
                    <a:gd name="connsiteX11" fmla="*/ 50863 w 106346"/>
                    <a:gd name="connsiteY11" fmla="*/ 340805 h 441864"/>
                    <a:gd name="connsiteX12" fmla="*/ 62770 w 106346"/>
                    <a:gd name="connsiteY12" fmla="*/ 419957 h 441864"/>
                    <a:gd name="connsiteX13" fmla="*/ 68485 w 106346"/>
                    <a:gd name="connsiteY13" fmla="*/ 441865 h 441864"/>
                    <a:gd name="connsiteX14" fmla="*/ 67913 w 106346"/>
                    <a:gd name="connsiteY14" fmla="*/ 425005 h 441864"/>
                    <a:gd name="connsiteX15" fmla="*/ 105156 w 106346"/>
                    <a:gd name="connsiteY15" fmla="*/ 146113 h 441864"/>
                    <a:gd name="connsiteX16" fmla="*/ 0 w 106346"/>
                    <a:gd name="connsiteY16"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6346" h="441864">
                      <a:moveTo>
                        <a:pt x="0" y="0"/>
                      </a:moveTo>
                      <a:lnTo>
                        <a:pt x="10287" y="4572"/>
                      </a:lnTo>
                      <a:lnTo>
                        <a:pt x="14383" y="6191"/>
                      </a:lnTo>
                      <a:lnTo>
                        <a:pt x="16859" y="7334"/>
                      </a:lnTo>
                      <a:cubicBezTo>
                        <a:pt x="21260" y="9192"/>
                        <a:pt x="25441" y="11525"/>
                        <a:pt x="29337" y="14288"/>
                      </a:cubicBezTo>
                      <a:cubicBezTo>
                        <a:pt x="71723" y="34957"/>
                        <a:pt x="91726" y="72676"/>
                        <a:pt x="76962" y="120777"/>
                      </a:cubicBezTo>
                      <a:cubicBezTo>
                        <a:pt x="76886" y="123454"/>
                        <a:pt x="76638" y="126130"/>
                        <a:pt x="76200" y="128778"/>
                      </a:cubicBezTo>
                      <a:cubicBezTo>
                        <a:pt x="69599" y="162601"/>
                        <a:pt x="60036" y="195786"/>
                        <a:pt x="47625" y="227933"/>
                      </a:cubicBezTo>
                      <a:cubicBezTo>
                        <a:pt x="51425" y="234496"/>
                        <a:pt x="52997" y="242116"/>
                        <a:pt x="52102" y="249650"/>
                      </a:cubicBezTo>
                      <a:cubicBezTo>
                        <a:pt x="50578" y="261747"/>
                        <a:pt x="49339" y="273748"/>
                        <a:pt x="48387" y="285845"/>
                      </a:cubicBezTo>
                      <a:cubicBezTo>
                        <a:pt x="52807" y="296266"/>
                        <a:pt x="54197" y="307724"/>
                        <a:pt x="52388" y="318897"/>
                      </a:cubicBezTo>
                      <a:cubicBezTo>
                        <a:pt x="51311" y="326146"/>
                        <a:pt x="50797" y="333470"/>
                        <a:pt x="50863" y="340805"/>
                      </a:cubicBezTo>
                      <a:cubicBezTo>
                        <a:pt x="54388" y="367284"/>
                        <a:pt x="57817" y="393763"/>
                        <a:pt x="62770" y="419957"/>
                      </a:cubicBezTo>
                      <a:lnTo>
                        <a:pt x="68485" y="441865"/>
                      </a:lnTo>
                      <a:cubicBezTo>
                        <a:pt x="68485" y="436721"/>
                        <a:pt x="68485" y="431197"/>
                        <a:pt x="67913" y="425005"/>
                      </a:cubicBezTo>
                      <a:cubicBezTo>
                        <a:pt x="56864" y="207740"/>
                        <a:pt x="90392" y="296037"/>
                        <a:pt x="105156" y="146113"/>
                      </a:cubicBezTo>
                      <a:cubicBezTo>
                        <a:pt x="116872" y="33338"/>
                        <a:pt x="39243" y="6382"/>
                        <a:pt x="0" y="0"/>
                      </a:cubicBezTo>
                      <a:close/>
                    </a:path>
                  </a:pathLst>
                </a:custGeom>
                <a:solidFill>
                  <a:srgbClr val="000000">
                    <a:alpha val="20000"/>
                  </a:srgbClr>
                </a:solidFill>
                <a:ln w="9525" cap="flat">
                  <a:noFill/>
                  <a:prstDash val="solid"/>
                  <a:miter/>
                </a:ln>
              </p:spPr>
              <p:txBody>
                <a:bodyPr rtlCol="0" anchor="ctr"/>
                <a:lstStyle/>
                <a:p>
                  <a:endParaRPr lang="zh-CN" altLang="en-US"/>
                </a:p>
              </p:txBody>
            </p:sp>
          </p:grpSp>
          <p:sp>
            <p:nvSpPr>
              <p:cNvPr id="183" name="任意多边形: 形状 182">
                <a:extLst>
                  <a:ext uri="{FF2B5EF4-FFF2-40B4-BE49-F238E27FC236}">
                    <a16:creationId xmlns:a16="http://schemas.microsoft.com/office/drawing/2014/main" id="{AF2F171E-EB0A-D14F-6017-E732004D23D2}"/>
                  </a:ext>
                </a:extLst>
              </p:cNvPr>
              <p:cNvSpPr/>
              <p:nvPr/>
            </p:nvSpPr>
            <p:spPr>
              <a:xfrm>
                <a:off x="2531988" y="4506887"/>
                <a:ext cx="758214" cy="759080"/>
              </a:xfrm>
              <a:custGeom>
                <a:avLst/>
                <a:gdLst>
                  <a:gd name="connsiteX0" fmla="*/ 98750 w 758214"/>
                  <a:gd name="connsiteY0" fmla="*/ 9391 h 759080"/>
                  <a:gd name="connsiteX1" fmla="*/ 717113 w 758214"/>
                  <a:gd name="connsiteY1" fmla="*/ 53302 h 759080"/>
                  <a:gd name="connsiteX2" fmla="*/ 758071 w 758214"/>
                  <a:gd name="connsiteY2" fmla="*/ 510502 h 759080"/>
                  <a:gd name="connsiteX3" fmla="*/ 751022 w 758214"/>
                  <a:gd name="connsiteY3" fmla="*/ 751008 h 759080"/>
                  <a:gd name="connsiteX4" fmla="*/ 642056 w 758214"/>
                  <a:gd name="connsiteY4" fmla="*/ 751008 h 759080"/>
                  <a:gd name="connsiteX5" fmla="*/ 597289 w 758214"/>
                  <a:gd name="connsiteY5" fmla="*/ 521836 h 759080"/>
                  <a:gd name="connsiteX6" fmla="*/ 569952 w 758214"/>
                  <a:gd name="connsiteY6" fmla="*/ 188461 h 759080"/>
                  <a:gd name="connsiteX7" fmla="*/ 71 w 758214"/>
                  <a:gd name="connsiteY7" fmla="*/ 174745 h 759080"/>
                  <a:gd name="connsiteX8" fmla="*/ 98750 w 758214"/>
                  <a:gd name="connsiteY8" fmla="*/ 9391 h 75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8214" h="759080">
                    <a:moveTo>
                      <a:pt x="98750" y="9391"/>
                    </a:moveTo>
                    <a:cubicBezTo>
                      <a:pt x="98750" y="9391"/>
                      <a:pt x="690158" y="-30233"/>
                      <a:pt x="717113" y="53302"/>
                    </a:cubicBezTo>
                    <a:cubicBezTo>
                      <a:pt x="744069" y="136836"/>
                      <a:pt x="756737" y="404203"/>
                      <a:pt x="758071" y="510502"/>
                    </a:cubicBezTo>
                    <a:cubicBezTo>
                      <a:pt x="759404" y="616801"/>
                      <a:pt x="751022" y="751008"/>
                      <a:pt x="751022" y="751008"/>
                    </a:cubicBezTo>
                    <a:cubicBezTo>
                      <a:pt x="715494" y="761771"/>
                      <a:pt x="677585" y="761771"/>
                      <a:pt x="642056" y="751008"/>
                    </a:cubicBezTo>
                    <a:cubicBezTo>
                      <a:pt x="642056" y="751008"/>
                      <a:pt x="616053" y="596798"/>
                      <a:pt x="597289" y="521836"/>
                    </a:cubicBezTo>
                    <a:cubicBezTo>
                      <a:pt x="578525" y="446874"/>
                      <a:pt x="558617" y="346862"/>
                      <a:pt x="569952" y="188461"/>
                    </a:cubicBezTo>
                    <a:cubicBezTo>
                      <a:pt x="569952" y="188461"/>
                      <a:pt x="3215" y="274186"/>
                      <a:pt x="71" y="174745"/>
                    </a:cubicBezTo>
                    <a:cubicBezTo>
                      <a:pt x="-3072" y="75304"/>
                      <a:pt x="98750" y="9391"/>
                      <a:pt x="98750" y="9391"/>
                    </a:cubicBezTo>
                    <a:close/>
                  </a:path>
                </a:pathLst>
              </a:custGeom>
              <a:noFill/>
              <a:ln w="9525" cap="rnd">
                <a:solidFill>
                  <a:srgbClr val="263238"/>
                </a:solidFill>
                <a:prstDash val="solid"/>
                <a:round/>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2A5F8E45-EFB9-165A-C9F7-9E3E08C943AE}"/>
                  </a:ext>
                </a:extLst>
              </p:cNvPr>
              <p:cNvSpPr/>
              <p:nvPr/>
            </p:nvSpPr>
            <p:spPr>
              <a:xfrm>
                <a:off x="3121085" y="4641532"/>
                <a:ext cx="44386" cy="54006"/>
              </a:xfrm>
              <a:custGeom>
                <a:avLst/>
                <a:gdLst>
                  <a:gd name="connsiteX0" fmla="*/ 44387 w 44386"/>
                  <a:gd name="connsiteY0" fmla="*/ 0 h 54006"/>
                  <a:gd name="connsiteX1" fmla="*/ 0 w 44386"/>
                  <a:gd name="connsiteY1" fmla="*/ 54007 h 54006"/>
                </a:gdLst>
                <a:ahLst/>
                <a:cxnLst>
                  <a:cxn ang="0">
                    <a:pos x="connsiteX0" y="connsiteY0"/>
                  </a:cxn>
                  <a:cxn ang="0">
                    <a:pos x="connsiteX1" y="connsiteY1"/>
                  </a:cxn>
                </a:cxnLst>
                <a:rect l="l" t="t" r="r" b="b"/>
                <a:pathLst>
                  <a:path w="44386" h="54006">
                    <a:moveTo>
                      <a:pt x="44387" y="0"/>
                    </a:moveTo>
                    <a:cubicBezTo>
                      <a:pt x="44387" y="0"/>
                      <a:pt x="38291" y="27432"/>
                      <a:pt x="0" y="54007"/>
                    </a:cubicBezTo>
                  </a:path>
                </a:pathLst>
              </a:custGeom>
              <a:noFill/>
              <a:ln w="7144" cap="rnd">
                <a:solidFill>
                  <a:srgbClr val="263238"/>
                </a:solidFill>
                <a:prstDash val="solid"/>
                <a:round/>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3CBA9E4E-494E-1367-B088-68D8910C20F8}"/>
                  </a:ext>
                </a:extLst>
              </p:cNvPr>
              <p:cNvSpPr/>
              <p:nvPr/>
            </p:nvSpPr>
            <p:spPr>
              <a:xfrm>
                <a:off x="3153089" y="5223891"/>
                <a:ext cx="143637" cy="56984"/>
              </a:xfrm>
              <a:custGeom>
                <a:avLst/>
                <a:gdLst>
                  <a:gd name="connsiteX0" fmla="*/ 143637 w 143637"/>
                  <a:gd name="connsiteY0" fmla="*/ 0 h 56984"/>
                  <a:gd name="connsiteX1" fmla="*/ 139541 w 143637"/>
                  <a:gd name="connsiteY1" fmla="*/ 40005 h 56984"/>
                  <a:gd name="connsiteX2" fmla="*/ 12383 w 143637"/>
                  <a:gd name="connsiteY2" fmla="*/ 42767 h 56984"/>
                  <a:gd name="connsiteX3" fmla="*/ 0 w 143637"/>
                  <a:gd name="connsiteY3" fmla="*/ 3429 h 56984"/>
                  <a:gd name="connsiteX4" fmla="*/ 143637 w 143637"/>
                  <a:gd name="connsiteY4" fmla="*/ 0 h 56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37" h="56984">
                    <a:moveTo>
                      <a:pt x="143637" y="0"/>
                    </a:moveTo>
                    <a:lnTo>
                      <a:pt x="139541" y="40005"/>
                    </a:lnTo>
                    <a:cubicBezTo>
                      <a:pt x="139541" y="40005"/>
                      <a:pt x="71914" y="76295"/>
                      <a:pt x="12383" y="42767"/>
                    </a:cubicBezTo>
                    <a:lnTo>
                      <a:pt x="0" y="3429"/>
                    </a:lnTo>
                    <a:cubicBezTo>
                      <a:pt x="0" y="3429"/>
                      <a:pt x="40291" y="31052"/>
                      <a:pt x="143637" y="0"/>
                    </a:cubicBezTo>
                    <a:close/>
                  </a:path>
                </a:pathLst>
              </a:custGeom>
              <a:solidFill>
                <a:schemeClr val="accent1"/>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E31B92DA-3B03-5264-753A-3DCC8351718D}"/>
                  </a:ext>
                </a:extLst>
              </p:cNvPr>
              <p:cNvSpPr/>
              <p:nvPr/>
            </p:nvSpPr>
            <p:spPr>
              <a:xfrm>
                <a:off x="3153089" y="5223891"/>
                <a:ext cx="143637" cy="56984"/>
              </a:xfrm>
              <a:custGeom>
                <a:avLst/>
                <a:gdLst>
                  <a:gd name="connsiteX0" fmla="*/ 143637 w 143637"/>
                  <a:gd name="connsiteY0" fmla="*/ 0 h 56984"/>
                  <a:gd name="connsiteX1" fmla="*/ 139541 w 143637"/>
                  <a:gd name="connsiteY1" fmla="*/ 40005 h 56984"/>
                  <a:gd name="connsiteX2" fmla="*/ 12383 w 143637"/>
                  <a:gd name="connsiteY2" fmla="*/ 42767 h 56984"/>
                  <a:gd name="connsiteX3" fmla="*/ 0 w 143637"/>
                  <a:gd name="connsiteY3" fmla="*/ 3429 h 56984"/>
                  <a:gd name="connsiteX4" fmla="*/ 143637 w 143637"/>
                  <a:gd name="connsiteY4" fmla="*/ 0 h 56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37" h="56984">
                    <a:moveTo>
                      <a:pt x="143637" y="0"/>
                    </a:moveTo>
                    <a:lnTo>
                      <a:pt x="139541" y="40005"/>
                    </a:lnTo>
                    <a:cubicBezTo>
                      <a:pt x="139541" y="40005"/>
                      <a:pt x="71914" y="76295"/>
                      <a:pt x="12383" y="42767"/>
                    </a:cubicBezTo>
                    <a:lnTo>
                      <a:pt x="0" y="3429"/>
                    </a:lnTo>
                    <a:cubicBezTo>
                      <a:pt x="0" y="3429"/>
                      <a:pt x="40291" y="31052"/>
                      <a:pt x="143637" y="0"/>
                    </a:cubicBezTo>
                    <a:close/>
                  </a:path>
                </a:pathLst>
              </a:custGeom>
              <a:solidFill>
                <a:schemeClr val="accent1">
                  <a:alpha val="30000"/>
                </a:schemeClr>
              </a:solidFill>
              <a:ln w="7144" cap="flat">
                <a:solidFill>
                  <a:srgbClr val="263238">
                    <a:alpha val="30000"/>
                  </a:srgbClr>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0C1F3AFD-82F8-F408-5B34-A8361D9DB98A}"/>
                  </a:ext>
                </a:extLst>
              </p:cNvPr>
              <p:cNvSpPr/>
              <p:nvPr/>
            </p:nvSpPr>
            <p:spPr>
              <a:xfrm>
                <a:off x="3153089" y="5223891"/>
                <a:ext cx="143637" cy="56984"/>
              </a:xfrm>
              <a:custGeom>
                <a:avLst/>
                <a:gdLst>
                  <a:gd name="connsiteX0" fmla="*/ 143637 w 143637"/>
                  <a:gd name="connsiteY0" fmla="*/ 0 h 56984"/>
                  <a:gd name="connsiteX1" fmla="*/ 139541 w 143637"/>
                  <a:gd name="connsiteY1" fmla="*/ 40005 h 56984"/>
                  <a:gd name="connsiteX2" fmla="*/ 12383 w 143637"/>
                  <a:gd name="connsiteY2" fmla="*/ 42767 h 56984"/>
                  <a:gd name="connsiteX3" fmla="*/ 0 w 143637"/>
                  <a:gd name="connsiteY3" fmla="*/ 3429 h 56984"/>
                  <a:gd name="connsiteX4" fmla="*/ 143637 w 143637"/>
                  <a:gd name="connsiteY4" fmla="*/ 0 h 56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37" h="56984">
                    <a:moveTo>
                      <a:pt x="143637" y="0"/>
                    </a:moveTo>
                    <a:lnTo>
                      <a:pt x="139541" y="40005"/>
                    </a:lnTo>
                    <a:cubicBezTo>
                      <a:pt x="139541" y="40005"/>
                      <a:pt x="71914" y="76295"/>
                      <a:pt x="12383" y="42767"/>
                    </a:cubicBezTo>
                    <a:lnTo>
                      <a:pt x="0" y="3429"/>
                    </a:lnTo>
                    <a:cubicBezTo>
                      <a:pt x="0" y="3429"/>
                      <a:pt x="40291" y="31052"/>
                      <a:pt x="143637" y="0"/>
                    </a:cubicBezTo>
                    <a:close/>
                  </a:path>
                </a:pathLst>
              </a:custGeom>
              <a:noFill/>
              <a:ln w="7144" cap="rnd">
                <a:solidFill>
                  <a:srgbClr val="263238"/>
                </a:solidFill>
                <a:prstDash val="solid"/>
                <a:round/>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652D4FC4-17AB-AF3C-7459-E63508F1B094}"/>
                  </a:ext>
                </a:extLst>
              </p:cNvPr>
              <p:cNvSpPr/>
              <p:nvPr/>
            </p:nvSpPr>
            <p:spPr>
              <a:xfrm>
                <a:off x="3268342" y="5319902"/>
                <a:ext cx="71247" cy="89439"/>
              </a:xfrm>
              <a:custGeom>
                <a:avLst/>
                <a:gdLst>
                  <a:gd name="connsiteX0" fmla="*/ 0 w 71247"/>
                  <a:gd name="connsiteY0" fmla="*/ 0 h 89439"/>
                  <a:gd name="connsiteX1" fmla="*/ 71247 w 71247"/>
                  <a:gd name="connsiteY1" fmla="*/ 89440 h 89439"/>
                </a:gdLst>
                <a:ahLst/>
                <a:cxnLst>
                  <a:cxn ang="0">
                    <a:pos x="connsiteX0" y="connsiteY0"/>
                  </a:cxn>
                  <a:cxn ang="0">
                    <a:pos x="connsiteX1" y="connsiteY1"/>
                  </a:cxn>
                </a:cxnLst>
                <a:rect l="l" t="t" r="r" b="b"/>
                <a:pathLst>
                  <a:path w="71247" h="89439">
                    <a:moveTo>
                      <a:pt x="0" y="0"/>
                    </a:moveTo>
                    <a:cubicBezTo>
                      <a:pt x="27032" y="27042"/>
                      <a:pt x="50930" y="57045"/>
                      <a:pt x="71247" y="89440"/>
                    </a:cubicBezTo>
                  </a:path>
                </a:pathLst>
              </a:custGeom>
              <a:noFill/>
              <a:ln w="9525" cap="rnd">
                <a:solidFill>
                  <a:srgbClr val="7F7F7F"/>
                </a:solidFill>
                <a:prstDash val="solid"/>
                <a:round/>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96691F4-C1B7-94CD-13A6-EA93D87FBB04}"/>
                  </a:ext>
                </a:extLst>
              </p:cNvPr>
              <p:cNvSpPr/>
              <p:nvPr/>
            </p:nvSpPr>
            <p:spPr>
              <a:xfrm>
                <a:off x="2571684" y="5051583"/>
                <a:ext cx="261842" cy="441738"/>
              </a:xfrm>
              <a:custGeom>
                <a:avLst/>
                <a:gdLst>
                  <a:gd name="connsiteX0" fmla="*/ 168688 w 261842"/>
                  <a:gd name="connsiteY0" fmla="*/ 0 h 441738"/>
                  <a:gd name="connsiteX1" fmla="*/ 102679 w 261842"/>
                  <a:gd name="connsiteY1" fmla="*/ 137446 h 441738"/>
                  <a:gd name="connsiteX2" fmla="*/ 0 w 261842"/>
                  <a:gd name="connsiteY2" fmla="*/ 215455 h 441738"/>
                  <a:gd name="connsiteX3" fmla="*/ 44863 w 261842"/>
                  <a:gd name="connsiteY3" fmla="*/ 275558 h 441738"/>
                  <a:gd name="connsiteX4" fmla="*/ 74676 w 261842"/>
                  <a:gd name="connsiteY4" fmla="*/ 265271 h 441738"/>
                  <a:gd name="connsiteX5" fmla="*/ 90678 w 261842"/>
                  <a:gd name="connsiteY5" fmla="*/ 354997 h 441738"/>
                  <a:gd name="connsiteX6" fmla="*/ 186976 w 261842"/>
                  <a:gd name="connsiteY6" fmla="*/ 439293 h 441738"/>
                  <a:gd name="connsiteX7" fmla="*/ 178689 w 261842"/>
                  <a:gd name="connsiteY7" fmla="*/ 274511 h 441738"/>
                  <a:gd name="connsiteX8" fmla="*/ 170593 w 261842"/>
                  <a:gd name="connsiteY8" fmla="*/ 180689 h 441738"/>
                  <a:gd name="connsiteX9" fmla="*/ 261842 w 261842"/>
                  <a:gd name="connsiteY9" fmla="*/ 52197 h 44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842" h="441738">
                    <a:moveTo>
                      <a:pt x="168688" y="0"/>
                    </a:moveTo>
                    <a:lnTo>
                      <a:pt x="102679" y="137446"/>
                    </a:lnTo>
                    <a:cubicBezTo>
                      <a:pt x="102679" y="137446"/>
                      <a:pt x="51149" y="142399"/>
                      <a:pt x="0" y="215455"/>
                    </a:cubicBezTo>
                    <a:lnTo>
                      <a:pt x="44863" y="275558"/>
                    </a:lnTo>
                    <a:lnTo>
                      <a:pt x="74676" y="265271"/>
                    </a:lnTo>
                    <a:lnTo>
                      <a:pt x="90678" y="354997"/>
                    </a:lnTo>
                    <a:cubicBezTo>
                      <a:pt x="90678" y="354997"/>
                      <a:pt x="155638" y="458819"/>
                      <a:pt x="186976" y="439293"/>
                    </a:cubicBezTo>
                    <a:cubicBezTo>
                      <a:pt x="218313" y="419767"/>
                      <a:pt x="180975" y="364903"/>
                      <a:pt x="178689" y="274511"/>
                    </a:cubicBezTo>
                    <a:cubicBezTo>
                      <a:pt x="178022" y="250984"/>
                      <a:pt x="170593" y="180689"/>
                      <a:pt x="170593" y="180689"/>
                    </a:cubicBezTo>
                    <a:lnTo>
                      <a:pt x="261842" y="52197"/>
                    </a:ln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B2E7633C-57E4-089A-CDDE-65686EC1410F}"/>
                  </a:ext>
                </a:extLst>
              </p:cNvPr>
              <p:cNvSpPr/>
              <p:nvPr/>
            </p:nvSpPr>
            <p:spPr>
              <a:xfrm>
                <a:off x="2396048" y="4504658"/>
                <a:ext cx="733478" cy="680942"/>
              </a:xfrm>
              <a:custGeom>
                <a:avLst/>
                <a:gdLst>
                  <a:gd name="connsiteX0" fmla="*/ 31236 w 733478"/>
                  <a:gd name="connsiteY0" fmla="*/ 33909 h 680942"/>
                  <a:gd name="connsiteX1" fmla="*/ 54572 w 733478"/>
                  <a:gd name="connsiteY1" fmla="*/ 216408 h 680942"/>
                  <a:gd name="connsiteX2" fmla="*/ 489675 w 733478"/>
                  <a:gd name="connsiteY2" fmla="*/ 212217 h 680942"/>
                  <a:gd name="connsiteX3" fmla="*/ 380708 w 733478"/>
                  <a:gd name="connsiteY3" fmla="*/ 417767 h 680942"/>
                  <a:gd name="connsiteX4" fmla="*/ 295841 w 733478"/>
                  <a:gd name="connsiteY4" fmla="*/ 621506 h 680942"/>
                  <a:gd name="connsiteX5" fmla="*/ 389186 w 733478"/>
                  <a:gd name="connsiteY5" fmla="*/ 680942 h 680942"/>
                  <a:gd name="connsiteX6" fmla="*/ 583019 w 733478"/>
                  <a:gd name="connsiteY6" fmla="*/ 437579 h 680942"/>
                  <a:gd name="connsiteX7" fmla="*/ 724561 w 733478"/>
                  <a:gd name="connsiteY7" fmla="*/ 89440 h 680942"/>
                  <a:gd name="connsiteX8" fmla="*/ 311367 w 733478"/>
                  <a:gd name="connsiteY8" fmla="*/ 0 h 68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478" h="680942">
                    <a:moveTo>
                      <a:pt x="31236" y="33909"/>
                    </a:moveTo>
                    <a:cubicBezTo>
                      <a:pt x="31236" y="33909"/>
                      <a:pt x="-52679" y="201549"/>
                      <a:pt x="54572" y="216408"/>
                    </a:cubicBezTo>
                    <a:cubicBezTo>
                      <a:pt x="161824" y="231267"/>
                      <a:pt x="489675" y="212217"/>
                      <a:pt x="489675" y="212217"/>
                    </a:cubicBezTo>
                    <a:cubicBezTo>
                      <a:pt x="448593" y="278102"/>
                      <a:pt x="412189" y="346786"/>
                      <a:pt x="380708" y="417767"/>
                    </a:cubicBezTo>
                    <a:cubicBezTo>
                      <a:pt x="338227" y="518160"/>
                      <a:pt x="295841" y="621506"/>
                      <a:pt x="295841" y="621506"/>
                    </a:cubicBezTo>
                    <a:cubicBezTo>
                      <a:pt x="295841" y="621506"/>
                      <a:pt x="314224" y="671036"/>
                      <a:pt x="389186" y="680942"/>
                    </a:cubicBezTo>
                    <a:cubicBezTo>
                      <a:pt x="389186" y="680942"/>
                      <a:pt x="450050" y="585692"/>
                      <a:pt x="583019" y="437579"/>
                    </a:cubicBezTo>
                    <a:cubicBezTo>
                      <a:pt x="715988" y="289465"/>
                      <a:pt x="752850" y="140399"/>
                      <a:pt x="724561" y="89440"/>
                    </a:cubicBezTo>
                    <a:cubicBezTo>
                      <a:pt x="696272" y="38481"/>
                      <a:pt x="549110" y="10954"/>
                      <a:pt x="311367" y="0"/>
                    </a:cubicBezTo>
                    <a:close/>
                  </a:path>
                </a:pathLst>
              </a:custGeom>
              <a:solidFill>
                <a:srgbClr val="FFFFFF"/>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448D9239-8D4E-04CD-DC03-BCA8B2F9D74F}"/>
                  </a:ext>
                </a:extLst>
              </p:cNvPr>
              <p:cNvSpPr/>
              <p:nvPr/>
            </p:nvSpPr>
            <p:spPr>
              <a:xfrm>
                <a:off x="2396048" y="4504658"/>
                <a:ext cx="733478" cy="680942"/>
              </a:xfrm>
              <a:custGeom>
                <a:avLst/>
                <a:gdLst>
                  <a:gd name="connsiteX0" fmla="*/ 31236 w 733478"/>
                  <a:gd name="connsiteY0" fmla="*/ 33909 h 680942"/>
                  <a:gd name="connsiteX1" fmla="*/ 54572 w 733478"/>
                  <a:gd name="connsiteY1" fmla="*/ 216408 h 680942"/>
                  <a:gd name="connsiteX2" fmla="*/ 489675 w 733478"/>
                  <a:gd name="connsiteY2" fmla="*/ 212217 h 680942"/>
                  <a:gd name="connsiteX3" fmla="*/ 380708 w 733478"/>
                  <a:gd name="connsiteY3" fmla="*/ 417767 h 680942"/>
                  <a:gd name="connsiteX4" fmla="*/ 295841 w 733478"/>
                  <a:gd name="connsiteY4" fmla="*/ 621506 h 680942"/>
                  <a:gd name="connsiteX5" fmla="*/ 389186 w 733478"/>
                  <a:gd name="connsiteY5" fmla="*/ 680942 h 680942"/>
                  <a:gd name="connsiteX6" fmla="*/ 583019 w 733478"/>
                  <a:gd name="connsiteY6" fmla="*/ 437579 h 680942"/>
                  <a:gd name="connsiteX7" fmla="*/ 724561 w 733478"/>
                  <a:gd name="connsiteY7" fmla="*/ 89440 h 680942"/>
                  <a:gd name="connsiteX8" fmla="*/ 311367 w 733478"/>
                  <a:gd name="connsiteY8" fmla="*/ 0 h 68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478" h="680942">
                    <a:moveTo>
                      <a:pt x="31236" y="33909"/>
                    </a:moveTo>
                    <a:cubicBezTo>
                      <a:pt x="31236" y="33909"/>
                      <a:pt x="-52679" y="201549"/>
                      <a:pt x="54572" y="216408"/>
                    </a:cubicBezTo>
                    <a:cubicBezTo>
                      <a:pt x="161824" y="231267"/>
                      <a:pt x="489675" y="212217"/>
                      <a:pt x="489675" y="212217"/>
                    </a:cubicBezTo>
                    <a:cubicBezTo>
                      <a:pt x="448593" y="278102"/>
                      <a:pt x="412189" y="346786"/>
                      <a:pt x="380708" y="417767"/>
                    </a:cubicBezTo>
                    <a:cubicBezTo>
                      <a:pt x="338227" y="518160"/>
                      <a:pt x="295841" y="621506"/>
                      <a:pt x="295841" y="621506"/>
                    </a:cubicBezTo>
                    <a:cubicBezTo>
                      <a:pt x="295841" y="621506"/>
                      <a:pt x="314224" y="671036"/>
                      <a:pt x="389186" y="680942"/>
                    </a:cubicBezTo>
                    <a:cubicBezTo>
                      <a:pt x="389186" y="680942"/>
                      <a:pt x="450050" y="585692"/>
                      <a:pt x="583019" y="437579"/>
                    </a:cubicBezTo>
                    <a:cubicBezTo>
                      <a:pt x="715988" y="289465"/>
                      <a:pt x="752850" y="140399"/>
                      <a:pt x="724561" y="89440"/>
                    </a:cubicBezTo>
                    <a:cubicBezTo>
                      <a:pt x="696272" y="38481"/>
                      <a:pt x="549110" y="10954"/>
                      <a:pt x="311367" y="0"/>
                    </a:cubicBezTo>
                    <a:close/>
                  </a:path>
                </a:pathLst>
              </a:custGeom>
              <a:solidFill>
                <a:srgbClr val="000000">
                  <a:alpha val="50000"/>
                </a:srgbClr>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CF9B20B5-5EBB-0C60-EA51-CFCB8A91ACCB}"/>
                  </a:ext>
                </a:extLst>
              </p:cNvPr>
              <p:cNvSpPr/>
              <p:nvPr/>
            </p:nvSpPr>
            <p:spPr>
              <a:xfrm>
                <a:off x="2396048" y="4504658"/>
                <a:ext cx="733478" cy="680942"/>
              </a:xfrm>
              <a:custGeom>
                <a:avLst/>
                <a:gdLst>
                  <a:gd name="connsiteX0" fmla="*/ 31236 w 733478"/>
                  <a:gd name="connsiteY0" fmla="*/ 33909 h 680942"/>
                  <a:gd name="connsiteX1" fmla="*/ 54572 w 733478"/>
                  <a:gd name="connsiteY1" fmla="*/ 216408 h 680942"/>
                  <a:gd name="connsiteX2" fmla="*/ 489675 w 733478"/>
                  <a:gd name="connsiteY2" fmla="*/ 212217 h 680942"/>
                  <a:gd name="connsiteX3" fmla="*/ 380708 w 733478"/>
                  <a:gd name="connsiteY3" fmla="*/ 417767 h 680942"/>
                  <a:gd name="connsiteX4" fmla="*/ 295841 w 733478"/>
                  <a:gd name="connsiteY4" fmla="*/ 621506 h 680942"/>
                  <a:gd name="connsiteX5" fmla="*/ 389186 w 733478"/>
                  <a:gd name="connsiteY5" fmla="*/ 680942 h 680942"/>
                  <a:gd name="connsiteX6" fmla="*/ 583019 w 733478"/>
                  <a:gd name="connsiteY6" fmla="*/ 437579 h 680942"/>
                  <a:gd name="connsiteX7" fmla="*/ 724561 w 733478"/>
                  <a:gd name="connsiteY7" fmla="*/ 89440 h 680942"/>
                  <a:gd name="connsiteX8" fmla="*/ 311367 w 733478"/>
                  <a:gd name="connsiteY8" fmla="*/ 0 h 68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478" h="680942">
                    <a:moveTo>
                      <a:pt x="31236" y="33909"/>
                    </a:moveTo>
                    <a:cubicBezTo>
                      <a:pt x="31236" y="33909"/>
                      <a:pt x="-52679" y="201549"/>
                      <a:pt x="54572" y="216408"/>
                    </a:cubicBezTo>
                    <a:cubicBezTo>
                      <a:pt x="161824" y="231267"/>
                      <a:pt x="489675" y="212217"/>
                      <a:pt x="489675" y="212217"/>
                    </a:cubicBezTo>
                    <a:cubicBezTo>
                      <a:pt x="448593" y="278102"/>
                      <a:pt x="412189" y="346786"/>
                      <a:pt x="380708" y="417767"/>
                    </a:cubicBezTo>
                    <a:cubicBezTo>
                      <a:pt x="338227" y="518160"/>
                      <a:pt x="295841" y="621506"/>
                      <a:pt x="295841" y="621506"/>
                    </a:cubicBezTo>
                    <a:cubicBezTo>
                      <a:pt x="295841" y="621506"/>
                      <a:pt x="314224" y="671036"/>
                      <a:pt x="389186" y="680942"/>
                    </a:cubicBezTo>
                    <a:cubicBezTo>
                      <a:pt x="389186" y="680942"/>
                      <a:pt x="450050" y="585692"/>
                      <a:pt x="583019" y="437579"/>
                    </a:cubicBezTo>
                    <a:cubicBezTo>
                      <a:pt x="715988" y="289465"/>
                      <a:pt x="752850" y="140399"/>
                      <a:pt x="724561" y="89440"/>
                    </a:cubicBezTo>
                    <a:cubicBezTo>
                      <a:pt x="696272" y="38481"/>
                      <a:pt x="549110" y="10954"/>
                      <a:pt x="311367" y="0"/>
                    </a:cubicBezTo>
                    <a:close/>
                  </a:path>
                </a:pathLst>
              </a:custGeom>
              <a:noFill/>
              <a:ln w="9525" cap="rnd">
                <a:solidFill>
                  <a:srgbClr val="263238"/>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4C1633F2-63CE-56AF-B7CE-9BEAE26EB8E0}"/>
                  </a:ext>
                </a:extLst>
              </p:cNvPr>
              <p:cNvSpPr/>
              <p:nvPr/>
            </p:nvSpPr>
            <p:spPr>
              <a:xfrm>
                <a:off x="2677411" y="5095017"/>
                <a:ext cx="132969" cy="107537"/>
              </a:xfrm>
              <a:custGeom>
                <a:avLst/>
                <a:gdLst>
                  <a:gd name="connsiteX0" fmla="*/ 132969 w 132969"/>
                  <a:gd name="connsiteY0" fmla="*/ 76390 h 107537"/>
                  <a:gd name="connsiteX1" fmla="*/ 107537 w 132969"/>
                  <a:gd name="connsiteY1" fmla="*/ 107537 h 107537"/>
                  <a:gd name="connsiteX2" fmla="*/ 0 w 132969"/>
                  <a:gd name="connsiteY2" fmla="*/ 39624 h 107537"/>
                  <a:gd name="connsiteX3" fmla="*/ 11335 w 132969"/>
                  <a:gd name="connsiteY3" fmla="*/ 0 h 107537"/>
                  <a:gd name="connsiteX4" fmla="*/ 132969 w 132969"/>
                  <a:gd name="connsiteY4" fmla="*/ 76390 h 10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69" h="107537">
                    <a:moveTo>
                      <a:pt x="132969" y="76390"/>
                    </a:moveTo>
                    <a:lnTo>
                      <a:pt x="107537" y="107537"/>
                    </a:lnTo>
                    <a:cubicBezTo>
                      <a:pt x="107537" y="107537"/>
                      <a:pt x="31337" y="100489"/>
                      <a:pt x="0" y="39624"/>
                    </a:cubicBezTo>
                    <a:lnTo>
                      <a:pt x="11335" y="0"/>
                    </a:lnTo>
                    <a:cubicBezTo>
                      <a:pt x="11335" y="0"/>
                      <a:pt x="29718" y="45244"/>
                      <a:pt x="132969" y="76390"/>
                    </a:cubicBezTo>
                    <a:close/>
                  </a:path>
                </a:pathLst>
              </a:custGeom>
              <a:solidFill>
                <a:schemeClr val="accent1"/>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6EC734D8-29AF-0EDF-7FBD-D45FA85B3B79}"/>
                  </a:ext>
                </a:extLst>
              </p:cNvPr>
              <p:cNvSpPr/>
              <p:nvPr/>
            </p:nvSpPr>
            <p:spPr>
              <a:xfrm>
                <a:off x="2677411" y="5095017"/>
                <a:ext cx="132969" cy="107537"/>
              </a:xfrm>
              <a:custGeom>
                <a:avLst/>
                <a:gdLst>
                  <a:gd name="connsiteX0" fmla="*/ 132969 w 132969"/>
                  <a:gd name="connsiteY0" fmla="*/ 76390 h 107537"/>
                  <a:gd name="connsiteX1" fmla="*/ 107537 w 132969"/>
                  <a:gd name="connsiteY1" fmla="*/ 107537 h 107537"/>
                  <a:gd name="connsiteX2" fmla="*/ 0 w 132969"/>
                  <a:gd name="connsiteY2" fmla="*/ 39624 h 107537"/>
                  <a:gd name="connsiteX3" fmla="*/ 11335 w 132969"/>
                  <a:gd name="connsiteY3" fmla="*/ 0 h 107537"/>
                  <a:gd name="connsiteX4" fmla="*/ 132969 w 132969"/>
                  <a:gd name="connsiteY4" fmla="*/ 76390 h 10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69" h="107537">
                    <a:moveTo>
                      <a:pt x="132969" y="76390"/>
                    </a:moveTo>
                    <a:lnTo>
                      <a:pt x="107537" y="107537"/>
                    </a:lnTo>
                    <a:cubicBezTo>
                      <a:pt x="107537" y="107537"/>
                      <a:pt x="31337" y="100489"/>
                      <a:pt x="0" y="39624"/>
                    </a:cubicBezTo>
                    <a:lnTo>
                      <a:pt x="11335" y="0"/>
                    </a:lnTo>
                    <a:cubicBezTo>
                      <a:pt x="11335" y="0"/>
                      <a:pt x="29718" y="45244"/>
                      <a:pt x="132969" y="76390"/>
                    </a:cubicBezTo>
                    <a:close/>
                  </a:path>
                </a:pathLst>
              </a:custGeom>
              <a:solidFill>
                <a:schemeClr val="accent1">
                  <a:alpha val="30000"/>
                </a:schemeClr>
              </a:solidFill>
              <a:ln w="7144" cap="flat">
                <a:solidFill>
                  <a:srgbClr val="263238">
                    <a:alpha val="30000"/>
                  </a:srgbClr>
                </a:solid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9F9339F3-4A2A-53DD-D66F-3F2DF4A612A8}"/>
                  </a:ext>
                </a:extLst>
              </p:cNvPr>
              <p:cNvSpPr/>
              <p:nvPr/>
            </p:nvSpPr>
            <p:spPr>
              <a:xfrm>
                <a:off x="2677411" y="5095017"/>
                <a:ext cx="132969" cy="107537"/>
              </a:xfrm>
              <a:custGeom>
                <a:avLst/>
                <a:gdLst>
                  <a:gd name="connsiteX0" fmla="*/ 132969 w 132969"/>
                  <a:gd name="connsiteY0" fmla="*/ 76390 h 107537"/>
                  <a:gd name="connsiteX1" fmla="*/ 107537 w 132969"/>
                  <a:gd name="connsiteY1" fmla="*/ 107537 h 107537"/>
                  <a:gd name="connsiteX2" fmla="*/ 0 w 132969"/>
                  <a:gd name="connsiteY2" fmla="*/ 39624 h 107537"/>
                  <a:gd name="connsiteX3" fmla="*/ 11335 w 132969"/>
                  <a:gd name="connsiteY3" fmla="*/ 0 h 107537"/>
                  <a:gd name="connsiteX4" fmla="*/ 132969 w 132969"/>
                  <a:gd name="connsiteY4" fmla="*/ 76390 h 10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69" h="107537">
                    <a:moveTo>
                      <a:pt x="132969" y="76390"/>
                    </a:moveTo>
                    <a:lnTo>
                      <a:pt x="107537" y="107537"/>
                    </a:lnTo>
                    <a:cubicBezTo>
                      <a:pt x="107537" y="107537"/>
                      <a:pt x="31337" y="100489"/>
                      <a:pt x="0" y="39624"/>
                    </a:cubicBezTo>
                    <a:lnTo>
                      <a:pt x="11335" y="0"/>
                    </a:lnTo>
                    <a:cubicBezTo>
                      <a:pt x="11335" y="0"/>
                      <a:pt x="29718" y="45244"/>
                      <a:pt x="132969" y="76390"/>
                    </a:cubicBezTo>
                    <a:close/>
                  </a:path>
                </a:pathLst>
              </a:custGeom>
              <a:noFill/>
              <a:ln w="7144" cap="rnd">
                <a:solidFill>
                  <a:srgbClr val="263238"/>
                </a:solidFill>
                <a:prstDash val="solid"/>
                <a:round/>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FF16BB09-1089-FB31-E778-00B234978BF1}"/>
                  </a:ext>
                </a:extLst>
              </p:cNvPr>
              <p:cNvSpPr/>
              <p:nvPr/>
            </p:nvSpPr>
            <p:spPr>
              <a:xfrm>
                <a:off x="2729227" y="5245226"/>
                <a:ext cx="14668" cy="108680"/>
              </a:xfrm>
              <a:custGeom>
                <a:avLst/>
                <a:gdLst>
                  <a:gd name="connsiteX0" fmla="*/ 0 w 14668"/>
                  <a:gd name="connsiteY0" fmla="*/ 0 h 108680"/>
                  <a:gd name="connsiteX1" fmla="*/ 14669 w 14668"/>
                  <a:gd name="connsiteY1" fmla="*/ 108680 h 108680"/>
                </a:gdLst>
                <a:ahLst/>
                <a:cxnLst>
                  <a:cxn ang="0">
                    <a:pos x="connsiteX0" y="connsiteY0"/>
                  </a:cxn>
                  <a:cxn ang="0">
                    <a:pos x="connsiteX1" y="connsiteY1"/>
                  </a:cxn>
                </a:cxnLst>
                <a:rect l="l" t="t" r="r" b="b"/>
                <a:pathLst>
                  <a:path w="14668" h="108680">
                    <a:moveTo>
                      <a:pt x="0" y="0"/>
                    </a:moveTo>
                    <a:cubicBezTo>
                      <a:pt x="3810" y="20764"/>
                      <a:pt x="10954" y="63055"/>
                      <a:pt x="14669" y="108680"/>
                    </a:cubicBezTo>
                  </a:path>
                </a:pathLst>
              </a:custGeom>
              <a:noFill/>
              <a:ln w="9525" cap="rnd">
                <a:solidFill>
                  <a:srgbClr val="7F7F7F"/>
                </a:solidFill>
                <a:prstDash val="solid"/>
                <a:round/>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E8290874-480E-CFDB-3CFA-F252E1F5F5BF}"/>
                  </a:ext>
                </a:extLst>
              </p:cNvPr>
              <p:cNvSpPr/>
              <p:nvPr/>
            </p:nvSpPr>
            <p:spPr>
              <a:xfrm>
                <a:off x="2470718" y="3440809"/>
                <a:ext cx="259191" cy="330343"/>
              </a:xfrm>
              <a:custGeom>
                <a:avLst/>
                <a:gdLst>
                  <a:gd name="connsiteX0" fmla="*/ 227933 w 259191"/>
                  <a:gd name="connsiteY0" fmla="*/ 95061 h 330343"/>
                  <a:gd name="connsiteX1" fmla="*/ 224028 w 259191"/>
                  <a:gd name="connsiteY1" fmla="*/ 10574 h 330343"/>
                  <a:gd name="connsiteX2" fmla="*/ 13049 w 259191"/>
                  <a:gd name="connsiteY2" fmla="*/ 95061 h 330343"/>
                  <a:gd name="connsiteX3" fmla="*/ 0 w 259191"/>
                  <a:gd name="connsiteY3" fmla="*/ 157069 h 330343"/>
                  <a:gd name="connsiteX4" fmla="*/ 23432 w 259191"/>
                  <a:gd name="connsiteY4" fmla="*/ 235174 h 330343"/>
                  <a:gd name="connsiteX5" fmla="*/ 75152 w 259191"/>
                  <a:gd name="connsiteY5" fmla="*/ 281370 h 330343"/>
                  <a:gd name="connsiteX6" fmla="*/ 106394 w 259191"/>
                  <a:gd name="connsiteY6" fmla="*/ 325757 h 330343"/>
                  <a:gd name="connsiteX7" fmla="*/ 168402 w 259191"/>
                  <a:gd name="connsiteY7" fmla="*/ 137066 h 33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191" h="330343">
                    <a:moveTo>
                      <a:pt x="227933" y="95061"/>
                    </a:moveTo>
                    <a:cubicBezTo>
                      <a:pt x="227933" y="95061"/>
                      <a:pt x="300800" y="58866"/>
                      <a:pt x="224028" y="10574"/>
                    </a:cubicBezTo>
                    <a:cubicBezTo>
                      <a:pt x="147257" y="-37718"/>
                      <a:pt x="13049" y="95061"/>
                      <a:pt x="13049" y="95061"/>
                    </a:cubicBezTo>
                    <a:lnTo>
                      <a:pt x="0" y="157069"/>
                    </a:lnTo>
                    <a:cubicBezTo>
                      <a:pt x="0" y="157069"/>
                      <a:pt x="5620" y="206503"/>
                      <a:pt x="23432" y="235174"/>
                    </a:cubicBezTo>
                    <a:cubicBezTo>
                      <a:pt x="37719" y="258319"/>
                      <a:pt x="63151" y="258415"/>
                      <a:pt x="75152" y="281370"/>
                    </a:cubicBezTo>
                    <a:cubicBezTo>
                      <a:pt x="93536" y="316232"/>
                      <a:pt x="87440" y="340996"/>
                      <a:pt x="106394" y="325757"/>
                    </a:cubicBezTo>
                    <a:cubicBezTo>
                      <a:pt x="153257" y="287657"/>
                      <a:pt x="168402" y="137066"/>
                      <a:pt x="168402" y="137066"/>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2AA44839-4080-B012-D13A-DDF1C0763E82}"/>
                  </a:ext>
                </a:extLst>
              </p:cNvPr>
              <p:cNvSpPr/>
              <p:nvPr/>
            </p:nvSpPr>
            <p:spPr>
              <a:xfrm>
                <a:off x="2560349" y="3676459"/>
                <a:ext cx="122872" cy="156876"/>
              </a:xfrm>
              <a:custGeom>
                <a:avLst/>
                <a:gdLst>
                  <a:gd name="connsiteX0" fmla="*/ 110204 w 122872"/>
                  <a:gd name="connsiteY0" fmla="*/ 156877 h 156876"/>
                  <a:gd name="connsiteX1" fmla="*/ 122872 w 122872"/>
                  <a:gd name="connsiteY1" fmla="*/ 82582 h 156876"/>
                  <a:gd name="connsiteX2" fmla="*/ 27051 w 122872"/>
                  <a:gd name="connsiteY2" fmla="*/ 0 h 156876"/>
                  <a:gd name="connsiteX3" fmla="*/ 0 w 122872"/>
                  <a:gd name="connsiteY3" fmla="*/ 124396 h 156876"/>
                  <a:gd name="connsiteX4" fmla="*/ 110204 w 122872"/>
                  <a:gd name="connsiteY4" fmla="*/ 156877 h 156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56876">
                    <a:moveTo>
                      <a:pt x="110204" y="156877"/>
                    </a:moveTo>
                    <a:lnTo>
                      <a:pt x="122872" y="82582"/>
                    </a:lnTo>
                    <a:lnTo>
                      <a:pt x="27051" y="0"/>
                    </a:lnTo>
                    <a:lnTo>
                      <a:pt x="0" y="124396"/>
                    </a:lnTo>
                    <a:lnTo>
                      <a:pt x="110204" y="156877"/>
                    </a:lnTo>
                    <a:close/>
                  </a:path>
                </a:pathLst>
              </a:custGeom>
              <a:solidFill>
                <a:srgbClr val="FFFFFF"/>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74B770E4-9477-4962-A4B1-6168D55C630B}"/>
                  </a:ext>
                </a:extLst>
              </p:cNvPr>
              <p:cNvSpPr/>
              <p:nvPr/>
            </p:nvSpPr>
            <p:spPr>
              <a:xfrm>
                <a:off x="2578065" y="3676650"/>
                <a:ext cx="120586" cy="137255"/>
              </a:xfrm>
              <a:custGeom>
                <a:avLst/>
                <a:gdLst>
                  <a:gd name="connsiteX0" fmla="*/ 0 w 120586"/>
                  <a:gd name="connsiteY0" fmla="*/ 8477 h 137255"/>
                  <a:gd name="connsiteX1" fmla="*/ 31147 w 120586"/>
                  <a:gd name="connsiteY1" fmla="*/ 78296 h 137255"/>
                  <a:gd name="connsiteX2" fmla="*/ 115348 w 120586"/>
                  <a:gd name="connsiteY2" fmla="*/ 137255 h 137255"/>
                  <a:gd name="connsiteX3" fmla="*/ 120587 w 120586"/>
                  <a:gd name="connsiteY3" fmla="*/ 86201 h 137255"/>
                  <a:gd name="connsiteX4" fmla="*/ 25337 w 120586"/>
                  <a:gd name="connsiteY4" fmla="*/ 13621 h 137255"/>
                  <a:gd name="connsiteX5" fmla="*/ 9334 w 120586"/>
                  <a:gd name="connsiteY5" fmla="*/ 0 h 13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586" h="137255">
                    <a:moveTo>
                      <a:pt x="0" y="8477"/>
                    </a:moveTo>
                    <a:cubicBezTo>
                      <a:pt x="0" y="8477"/>
                      <a:pt x="7810" y="51340"/>
                      <a:pt x="31147" y="78296"/>
                    </a:cubicBezTo>
                    <a:cubicBezTo>
                      <a:pt x="54483" y="105251"/>
                      <a:pt x="115348" y="137255"/>
                      <a:pt x="115348" y="137255"/>
                    </a:cubicBezTo>
                    <a:lnTo>
                      <a:pt x="120587" y="86201"/>
                    </a:lnTo>
                    <a:lnTo>
                      <a:pt x="25337" y="13621"/>
                    </a:lnTo>
                    <a:lnTo>
                      <a:pt x="9334" y="0"/>
                    </a:lnTo>
                    <a:close/>
                  </a:path>
                </a:pathLst>
              </a:custGeom>
              <a:solidFill>
                <a:srgbClr val="263238"/>
              </a:solidFill>
              <a:ln w="4763" cap="rnd">
                <a:solidFill>
                  <a:srgbClr val="263238"/>
                </a:solidFill>
                <a:prstDash val="solid"/>
                <a:round/>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79736F50-54D7-A542-B835-37F1DE79D7BB}"/>
                  </a:ext>
                </a:extLst>
              </p:cNvPr>
              <p:cNvSpPr/>
              <p:nvPr/>
            </p:nvSpPr>
            <p:spPr>
              <a:xfrm>
                <a:off x="2560349" y="3676459"/>
                <a:ext cx="122872" cy="156876"/>
              </a:xfrm>
              <a:custGeom>
                <a:avLst/>
                <a:gdLst>
                  <a:gd name="connsiteX0" fmla="*/ 110204 w 122872"/>
                  <a:gd name="connsiteY0" fmla="*/ 156877 h 156876"/>
                  <a:gd name="connsiteX1" fmla="*/ 122872 w 122872"/>
                  <a:gd name="connsiteY1" fmla="*/ 82582 h 156876"/>
                  <a:gd name="connsiteX2" fmla="*/ 27051 w 122872"/>
                  <a:gd name="connsiteY2" fmla="*/ 0 h 156876"/>
                  <a:gd name="connsiteX3" fmla="*/ 0 w 122872"/>
                  <a:gd name="connsiteY3" fmla="*/ 124396 h 156876"/>
                  <a:gd name="connsiteX4" fmla="*/ 110204 w 122872"/>
                  <a:gd name="connsiteY4" fmla="*/ 156877 h 156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56876">
                    <a:moveTo>
                      <a:pt x="110204" y="156877"/>
                    </a:moveTo>
                    <a:lnTo>
                      <a:pt x="122872" y="82582"/>
                    </a:lnTo>
                    <a:lnTo>
                      <a:pt x="27051" y="0"/>
                    </a:lnTo>
                    <a:lnTo>
                      <a:pt x="0" y="124396"/>
                    </a:lnTo>
                    <a:lnTo>
                      <a:pt x="110204" y="156877"/>
                    </a:lnTo>
                    <a:close/>
                  </a:path>
                </a:pathLst>
              </a:custGeom>
              <a:noFill/>
              <a:ln w="9525" cap="rnd">
                <a:solidFill>
                  <a:srgbClr val="263238"/>
                </a:solidFill>
                <a:prstDash val="solid"/>
                <a:round/>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39C0A48A-CDCA-9B7B-7CFA-E4050BC84B22}"/>
                  </a:ext>
                </a:extLst>
              </p:cNvPr>
              <p:cNvSpPr/>
              <p:nvPr/>
            </p:nvSpPr>
            <p:spPr>
              <a:xfrm>
                <a:off x="2536159" y="3509676"/>
                <a:ext cx="232850" cy="278191"/>
              </a:xfrm>
              <a:custGeom>
                <a:avLst/>
                <a:gdLst>
                  <a:gd name="connsiteX0" fmla="*/ 164874 w 232850"/>
                  <a:gd name="connsiteY0" fmla="*/ 0 h 278191"/>
                  <a:gd name="connsiteX1" fmla="*/ 207451 w 232850"/>
                  <a:gd name="connsiteY1" fmla="*/ 98203 h 278191"/>
                  <a:gd name="connsiteX2" fmla="*/ 207451 w 232850"/>
                  <a:gd name="connsiteY2" fmla="*/ 272891 h 278191"/>
                  <a:gd name="connsiteX3" fmla="*/ 85531 w 232850"/>
                  <a:gd name="connsiteY3" fmla="*/ 237839 h 278191"/>
                  <a:gd name="connsiteX4" fmla="*/ 70767 w 232850"/>
                  <a:gd name="connsiteY4" fmla="*/ 220694 h 278191"/>
                  <a:gd name="connsiteX5" fmla="*/ 52193 w 232850"/>
                  <a:gd name="connsiteY5" fmla="*/ 188024 h 278191"/>
                  <a:gd name="connsiteX6" fmla="*/ 8474 w 232850"/>
                  <a:gd name="connsiteY6" fmla="*/ 164878 h 278191"/>
                  <a:gd name="connsiteX7" fmla="*/ 32000 w 232850"/>
                  <a:gd name="connsiteY7" fmla="*/ 124492 h 278191"/>
                  <a:gd name="connsiteX8" fmla="*/ 43907 w 232850"/>
                  <a:gd name="connsiteY8" fmla="*/ 68771 h 278191"/>
                  <a:gd name="connsiteX9" fmla="*/ 65624 w 232850"/>
                  <a:gd name="connsiteY9" fmla="*/ 27622 h 278191"/>
                  <a:gd name="connsiteX10" fmla="*/ 164874 w 232850"/>
                  <a:gd name="connsiteY10" fmla="*/ 0 h 27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850" h="278191">
                    <a:moveTo>
                      <a:pt x="164874" y="0"/>
                    </a:moveTo>
                    <a:cubicBezTo>
                      <a:pt x="164874" y="0"/>
                      <a:pt x="208403" y="76200"/>
                      <a:pt x="207451" y="98203"/>
                    </a:cubicBezTo>
                    <a:cubicBezTo>
                      <a:pt x="207451" y="98203"/>
                      <a:pt x="264601" y="248221"/>
                      <a:pt x="207451" y="272891"/>
                    </a:cubicBezTo>
                    <a:cubicBezTo>
                      <a:pt x="163064" y="291941"/>
                      <a:pt x="107343" y="254794"/>
                      <a:pt x="85531" y="237839"/>
                    </a:cubicBezTo>
                    <a:cubicBezTo>
                      <a:pt x="79559" y="233124"/>
                      <a:pt x="74539" y="227305"/>
                      <a:pt x="70767" y="220694"/>
                    </a:cubicBezTo>
                    <a:lnTo>
                      <a:pt x="52193" y="188024"/>
                    </a:lnTo>
                    <a:cubicBezTo>
                      <a:pt x="52193" y="188024"/>
                      <a:pt x="29333" y="194596"/>
                      <a:pt x="8474" y="164878"/>
                    </a:cubicBezTo>
                    <a:cubicBezTo>
                      <a:pt x="-12386" y="135160"/>
                      <a:pt x="9045" y="106966"/>
                      <a:pt x="32000" y="124492"/>
                    </a:cubicBezTo>
                    <a:cubicBezTo>
                      <a:pt x="32000" y="124492"/>
                      <a:pt x="49336" y="88583"/>
                      <a:pt x="43907" y="68771"/>
                    </a:cubicBezTo>
                    <a:cubicBezTo>
                      <a:pt x="38477" y="48958"/>
                      <a:pt x="64481" y="48673"/>
                      <a:pt x="65624" y="27622"/>
                    </a:cubicBezTo>
                    <a:cubicBezTo>
                      <a:pt x="65909" y="27622"/>
                      <a:pt x="127727" y="25432"/>
                      <a:pt x="164874" y="0"/>
                    </a:cubicBezTo>
                    <a:close/>
                  </a:path>
                </a:pathLst>
              </a:custGeom>
              <a:solidFill>
                <a:srgbClr val="FFFFFF"/>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EFBE404-56F0-4729-4767-DB2FF2F0BDFC}"/>
                  </a:ext>
                </a:extLst>
              </p:cNvPr>
              <p:cNvSpPr/>
              <p:nvPr/>
            </p:nvSpPr>
            <p:spPr>
              <a:xfrm>
                <a:off x="2536159" y="3509676"/>
                <a:ext cx="232850" cy="278191"/>
              </a:xfrm>
              <a:custGeom>
                <a:avLst/>
                <a:gdLst>
                  <a:gd name="connsiteX0" fmla="*/ 164874 w 232850"/>
                  <a:gd name="connsiteY0" fmla="*/ 0 h 278191"/>
                  <a:gd name="connsiteX1" fmla="*/ 207451 w 232850"/>
                  <a:gd name="connsiteY1" fmla="*/ 98203 h 278191"/>
                  <a:gd name="connsiteX2" fmla="*/ 207451 w 232850"/>
                  <a:gd name="connsiteY2" fmla="*/ 272891 h 278191"/>
                  <a:gd name="connsiteX3" fmla="*/ 85531 w 232850"/>
                  <a:gd name="connsiteY3" fmla="*/ 237839 h 278191"/>
                  <a:gd name="connsiteX4" fmla="*/ 70767 w 232850"/>
                  <a:gd name="connsiteY4" fmla="*/ 220694 h 278191"/>
                  <a:gd name="connsiteX5" fmla="*/ 52193 w 232850"/>
                  <a:gd name="connsiteY5" fmla="*/ 188024 h 278191"/>
                  <a:gd name="connsiteX6" fmla="*/ 8474 w 232850"/>
                  <a:gd name="connsiteY6" fmla="*/ 164878 h 278191"/>
                  <a:gd name="connsiteX7" fmla="*/ 32000 w 232850"/>
                  <a:gd name="connsiteY7" fmla="*/ 124492 h 278191"/>
                  <a:gd name="connsiteX8" fmla="*/ 43907 w 232850"/>
                  <a:gd name="connsiteY8" fmla="*/ 68771 h 278191"/>
                  <a:gd name="connsiteX9" fmla="*/ 65624 w 232850"/>
                  <a:gd name="connsiteY9" fmla="*/ 27622 h 278191"/>
                  <a:gd name="connsiteX10" fmla="*/ 164874 w 232850"/>
                  <a:gd name="connsiteY10" fmla="*/ 0 h 27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850" h="278191">
                    <a:moveTo>
                      <a:pt x="164874" y="0"/>
                    </a:moveTo>
                    <a:cubicBezTo>
                      <a:pt x="164874" y="0"/>
                      <a:pt x="208403" y="76200"/>
                      <a:pt x="207451" y="98203"/>
                    </a:cubicBezTo>
                    <a:cubicBezTo>
                      <a:pt x="207451" y="98203"/>
                      <a:pt x="264601" y="248221"/>
                      <a:pt x="207451" y="272891"/>
                    </a:cubicBezTo>
                    <a:cubicBezTo>
                      <a:pt x="163064" y="291941"/>
                      <a:pt x="107343" y="254794"/>
                      <a:pt x="85531" y="237839"/>
                    </a:cubicBezTo>
                    <a:cubicBezTo>
                      <a:pt x="79559" y="233124"/>
                      <a:pt x="74539" y="227305"/>
                      <a:pt x="70767" y="220694"/>
                    </a:cubicBezTo>
                    <a:lnTo>
                      <a:pt x="52193" y="188024"/>
                    </a:lnTo>
                    <a:cubicBezTo>
                      <a:pt x="52193" y="188024"/>
                      <a:pt x="29333" y="194596"/>
                      <a:pt x="8474" y="164878"/>
                    </a:cubicBezTo>
                    <a:cubicBezTo>
                      <a:pt x="-12386" y="135160"/>
                      <a:pt x="9045" y="106966"/>
                      <a:pt x="32000" y="124492"/>
                    </a:cubicBezTo>
                    <a:cubicBezTo>
                      <a:pt x="32000" y="124492"/>
                      <a:pt x="49336" y="88583"/>
                      <a:pt x="43907" y="68771"/>
                    </a:cubicBezTo>
                    <a:cubicBezTo>
                      <a:pt x="38477" y="48958"/>
                      <a:pt x="64481" y="48673"/>
                      <a:pt x="65624" y="27622"/>
                    </a:cubicBezTo>
                    <a:cubicBezTo>
                      <a:pt x="65909" y="27622"/>
                      <a:pt x="127727" y="25432"/>
                      <a:pt x="164874" y="0"/>
                    </a:cubicBezTo>
                    <a:close/>
                  </a:path>
                </a:pathLst>
              </a:custGeom>
              <a:noFill/>
              <a:ln w="9525" cap="rnd">
                <a:solidFill>
                  <a:srgbClr val="263238"/>
                </a:solidFill>
                <a:prstDash val="solid"/>
                <a:round/>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4BC7295B-AEE6-7036-A230-1A85D036A96B}"/>
                  </a:ext>
                </a:extLst>
              </p:cNvPr>
              <p:cNvSpPr/>
              <p:nvPr/>
            </p:nvSpPr>
            <p:spPr>
              <a:xfrm>
                <a:off x="2693032" y="3708939"/>
                <a:ext cx="42767" cy="13232"/>
              </a:xfrm>
              <a:custGeom>
                <a:avLst/>
                <a:gdLst>
                  <a:gd name="connsiteX0" fmla="*/ 0 w 42767"/>
                  <a:gd name="connsiteY0" fmla="*/ 6382 h 13232"/>
                  <a:gd name="connsiteX1" fmla="*/ 42767 w 42767"/>
                  <a:gd name="connsiteY1" fmla="*/ 0 h 13232"/>
                </a:gdLst>
                <a:ahLst/>
                <a:cxnLst>
                  <a:cxn ang="0">
                    <a:pos x="connsiteX0" y="connsiteY0"/>
                  </a:cxn>
                  <a:cxn ang="0">
                    <a:pos x="connsiteX1" y="connsiteY1"/>
                  </a:cxn>
                </a:cxnLst>
                <a:rect l="l" t="t" r="r" b="b"/>
                <a:pathLst>
                  <a:path w="42767" h="13232">
                    <a:moveTo>
                      <a:pt x="0" y="6382"/>
                    </a:moveTo>
                    <a:cubicBezTo>
                      <a:pt x="0" y="6382"/>
                      <a:pt x="14097" y="25432"/>
                      <a:pt x="42767" y="0"/>
                    </a:cubicBezTo>
                  </a:path>
                </a:pathLst>
              </a:custGeom>
              <a:noFill/>
              <a:ln w="7144" cap="rnd">
                <a:solidFill>
                  <a:srgbClr val="263238"/>
                </a:solidFill>
                <a:prstDash val="solid"/>
                <a:round/>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7C9A263D-1D54-9FB7-619E-732CA9CA1B4D}"/>
                  </a:ext>
                </a:extLst>
              </p:cNvPr>
              <p:cNvSpPr/>
              <p:nvPr/>
            </p:nvSpPr>
            <p:spPr>
              <a:xfrm>
                <a:off x="2668969" y="3605514"/>
                <a:ext cx="49658" cy="64460"/>
              </a:xfrm>
              <a:custGeom>
                <a:avLst/>
                <a:gdLst>
                  <a:gd name="connsiteX0" fmla="*/ 47781 w 49658"/>
                  <a:gd name="connsiteY0" fmla="*/ 20939 h 64460"/>
                  <a:gd name="connsiteX1" fmla="*/ 34160 w 49658"/>
                  <a:gd name="connsiteY1" fmla="*/ 63992 h 64460"/>
                  <a:gd name="connsiteX2" fmla="*/ 1584 w 49658"/>
                  <a:gd name="connsiteY2" fmla="*/ 32845 h 64460"/>
                  <a:gd name="connsiteX3" fmla="*/ 17491 w 49658"/>
                  <a:gd name="connsiteY3" fmla="*/ 1127 h 64460"/>
                  <a:gd name="connsiteX4" fmla="*/ 47781 w 49658"/>
                  <a:gd name="connsiteY4" fmla="*/ 20939 h 64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8" h="64460">
                    <a:moveTo>
                      <a:pt x="47781" y="20939"/>
                    </a:moveTo>
                    <a:cubicBezTo>
                      <a:pt x="53019" y="41513"/>
                      <a:pt x="46923" y="60754"/>
                      <a:pt x="34160" y="63992"/>
                    </a:cubicBezTo>
                    <a:cubicBezTo>
                      <a:pt x="21396" y="67231"/>
                      <a:pt x="6823" y="53324"/>
                      <a:pt x="1584" y="32845"/>
                    </a:cubicBezTo>
                    <a:cubicBezTo>
                      <a:pt x="-3654" y="12367"/>
                      <a:pt x="4728" y="4270"/>
                      <a:pt x="17491" y="1127"/>
                    </a:cubicBezTo>
                    <a:cubicBezTo>
                      <a:pt x="30255" y="-2016"/>
                      <a:pt x="42542" y="460"/>
                      <a:pt x="47781" y="20939"/>
                    </a:cubicBezTo>
                    <a:close/>
                  </a:path>
                </a:pathLst>
              </a:custGeom>
              <a:noFill/>
              <a:ln w="7144" cap="rnd">
                <a:solidFill>
                  <a:srgbClr val="263238"/>
                </a:solidFill>
                <a:prstDash val="solid"/>
                <a:round/>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DB0B399B-03CF-5CE7-BD31-9BCDC409792C}"/>
                  </a:ext>
                </a:extLst>
              </p:cNvPr>
              <p:cNvSpPr/>
              <p:nvPr/>
            </p:nvSpPr>
            <p:spPr>
              <a:xfrm>
                <a:off x="2735035" y="3588163"/>
                <a:ext cx="42260" cy="64133"/>
              </a:xfrm>
              <a:custGeom>
                <a:avLst/>
                <a:gdLst>
                  <a:gd name="connsiteX0" fmla="*/ 40007 w 42260"/>
                  <a:gd name="connsiteY0" fmla="*/ 21811 h 64133"/>
                  <a:gd name="connsiteX1" fmla="*/ 30482 w 42260"/>
                  <a:gd name="connsiteY1" fmla="*/ 63817 h 64133"/>
                  <a:gd name="connsiteX2" fmla="*/ 1907 w 42260"/>
                  <a:gd name="connsiteY2" fmla="*/ 31527 h 64133"/>
                  <a:gd name="connsiteX3" fmla="*/ 13718 w 42260"/>
                  <a:gd name="connsiteY3" fmla="*/ 857 h 64133"/>
                  <a:gd name="connsiteX4" fmla="*/ 40007 w 42260"/>
                  <a:gd name="connsiteY4" fmla="*/ 21811 h 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0" h="64133">
                    <a:moveTo>
                      <a:pt x="40007" y="21811"/>
                    </a:moveTo>
                    <a:cubicBezTo>
                      <a:pt x="45246" y="42386"/>
                      <a:pt x="41055" y="61150"/>
                      <a:pt x="30482" y="63817"/>
                    </a:cubicBezTo>
                    <a:cubicBezTo>
                      <a:pt x="19909" y="66484"/>
                      <a:pt x="7336" y="52006"/>
                      <a:pt x="1907" y="31527"/>
                    </a:cubicBezTo>
                    <a:cubicBezTo>
                      <a:pt x="-3522" y="11048"/>
                      <a:pt x="3336" y="3523"/>
                      <a:pt x="13718" y="857"/>
                    </a:cubicBezTo>
                    <a:cubicBezTo>
                      <a:pt x="24100" y="-1810"/>
                      <a:pt x="35149" y="857"/>
                      <a:pt x="40007" y="21811"/>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CFFEF091-9033-C681-C37D-ABFD5C377696}"/>
                  </a:ext>
                </a:extLst>
              </p:cNvPr>
              <p:cNvSpPr/>
              <p:nvPr/>
            </p:nvSpPr>
            <p:spPr>
              <a:xfrm>
                <a:off x="2663790" y="3589950"/>
                <a:ext cx="38766" cy="16118"/>
              </a:xfrm>
              <a:custGeom>
                <a:avLst/>
                <a:gdLst>
                  <a:gd name="connsiteX0" fmla="*/ 0 w 38766"/>
                  <a:gd name="connsiteY0" fmla="*/ 16119 h 16118"/>
                  <a:gd name="connsiteX1" fmla="*/ 38176 w 38766"/>
                  <a:gd name="connsiteY1" fmla="*/ 2870 h 16118"/>
                  <a:gd name="connsiteX2" fmla="*/ 38767 w 38766"/>
                  <a:gd name="connsiteY2" fmla="*/ 3165 h 16118"/>
                </a:gdLst>
                <a:ahLst/>
                <a:cxnLst>
                  <a:cxn ang="0">
                    <a:pos x="connsiteX0" y="connsiteY0"/>
                  </a:cxn>
                  <a:cxn ang="0">
                    <a:pos x="connsiteX1" y="connsiteY1"/>
                  </a:cxn>
                  <a:cxn ang="0">
                    <a:pos x="connsiteX2" y="connsiteY2"/>
                  </a:cxn>
                </a:cxnLst>
                <a:rect l="l" t="t" r="r" b="b"/>
                <a:pathLst>
                  <a:path w="38766" h="16118">
                    <a:moveTo>
                      <a:pt x="0" y="16119"/>
                    </a:moveTo>
                    <a:cubicBezTo>
                      <a:pt x="6886" y="1917"/>
                      <a:pt x="23974" y="-4017"/>
                      <a:pt x="38176" y="2870"/>
                    </a:cubicBezTo>
                    <a:cubicBezTo>
                      <a:pt x="38376" y="2965"/>
                      <a:pt x="38576" y="3060"/>
                      <a:pt x="38767" y="3165"/>
                    </a:cubicBezTo>
                  </a:path>
                </a:pathLst>
              </a:custGeom>
              <a:noFill/>
              <a:ln w="7144" cap="rnd">
                <a:solidFill>
                  <a:srgbClr val="263238"/>
                </a:solidFill>
                <a:prstDash val="solid"/>
                <a:round/>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2F7983E6-29E6-FA48-6668-53BC0E4763A0}"/>
                  </a:ext>
                </a:extLst>
              </p:cNvPr>
              <p:cNvSpPr/>
              <p:nvPr/>
            </p:nvSpPr>
            <p:spPr>
              <a:xfrm>
                <a:off x="2726846" y="3570922"/>
                <a:ext cx="12096" cy="13906"/>
              </a:xfrm>
              <a:custGeom>
                <a:avLst/>
                <a:gdLst>
                  <a:gd name="connsiteX0" fmla="*/ 0 w 12096"/>
                  <a:gd name="connsiteY0" fmla="*/ 13907 h 13906"/>
                  <a:gd name="connsiteX1" fmla="*/ 12097 w 12096"/>
                  <a:gd name="connsiteY1" fmla="*/ 0 h 13906"/>
                </a:gdLst>
                <a:ahLst/>
                <a:cxnLst>
                  <a:cxn ang="0">
                    <a:pos x="connsiteX0" y="connsiteY0"/>
                  </a:cxn>
                  <a:cxn ang="0">
                    <a:pos x="connsiteX1" y="connsiteY1"/>
                  </a:cxn>
                </a:cxnLst>
                <a:rect l="l" t="t" r="r" b="b"/>
                <a:pathLst>
                  <a:path w="12096" h="13906">
                    <a:moveTo>
                      <a:pt x="0" y="13907"/>
                    </a:moveTo>
                    <a:cubicBezTo>
                      <a:pt x="1372" y="7496"/>
                      <a:pt x="5944" y="2248"/>
                      <a:pt x="12097" y="0"/>
                    </a:cubicBezTo>
                  </a:path>
                </a:pathLst>
              </a:custGeom>
              <a:noFill/>
              <a:ln w="7144" cap="rnd">
                <a:solidFill>
                  <a:srgbClr val="263238"/>
                </a:solidFill>
                <a:prstDash val="solid"/>
                <a:round/>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89A793A4-0D15-16BA-396B-142B7F813D72}"/>
                  </a:ext>
                </a:extLst>
              </p:cNvPr>
              <p:cNvSpPr/>
              <p:nvPr/>
            </p:nvSpPr>
            <p:spPr>
              <a:xfrm>
                <a:off x="2568445" y="3634168"/>
                <a:ext cx="102107" cy="14001"/>
              </a:xfrm>
              <a:custGeom>
                <a:avLst/>
                <a:gdLst>
                  <a:gd name="connsiteX0" fmla="*/ 102108 w 102107"/>
                  <a:gd name="connsiteY0" fmla="*/ 4191 h 14001"/>
                  <a:gd name="connsiteX1" fmla="*/ 77819 w 102107"/>
                  <a:gd name="connsiteY1" fmla="*/ 14002 h 14001"/>
                  <a:gd name="connsiteX2" fmla="*/ 0 w 102107"/>
                  <a:gd name="connsiteY2" fmla="*/ 0 h 14001"/>
                </a:gdLst>
                <a:ahLst/>
                <a:cxnLst>
                  <a:cxn ang="0">
                    <a:pos x="connsiteX0" y="connsiteY0"/>
                  </a:cxn>
                  <a:cxn ang="0">
                    <a:pos x="connsiteX1" y="connsiteY1"/>
                  </a:cxn>
                  <a:cxn ang="0">
                    <a:pos x="connsiteX2" y="connsiteY2"/>
                  </a:cxn>
                </a:cxnLst>
                <a:rect l="l" t="t" r="r" b="b"/>
                <a:pathLst>
                  <a:path w="102107" h="14001">
                    <a:moveTo>
                      <a:pt x="102108" y="4191"/>
                    </a:moveTo>
                    <a:lnTo>
                      <a:pt x="77819" y="14002"/>
                    </a:lnTo>
                    <a:lnTo>
                      <a:pt x="0" y="0"/>
                    </a:lnTo>
                  </a:path>
                </a:pathLst>
              </a:custGeom>
              <a:noFill/>
              <a:ln w="7144" cap="rnd">
                <a:solidFill>
                  <a:srgbClr val="263238"/>
                </a:solidFill>
                <a:prstDash val="solid"/>
                <a:round/>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8223BB97-4443-FC11-8CC6-B93EE1A73549}"/>
                  </a:ext>
                </a:extLst>
              </p:cNvPr>
              <p:cNvSpPr/>
              <p:nvPr/>
            </p:nvSpPr>
            <p:spPr>
              <a:xfrm>
                <a:off x="2717130" y="3615785"/>
                <a:ext cx="19430" cy="7905"/>
              </a:xfrm>
              <a:custGeom>
                <a:avLst/>
                <a:gdLst>
                  <a:gd name="connsiteX0" fmla="*/ 19431 w 19430"/>
                  <a:gd name="connsiteY0" fmla="*/ 0 h 7905"/>
                  <a:gd name="connsiteX1" fmla="*/ 0 w 19430"/>
                  <a:gd name="connsiteY1" fmla="*/ 7906 h 7905"/>
                </a:gdLst>
                <a:ahLst/>
                <a:cxnLst>
                  <a:cxn ang="0">
                    <a:pos x="connsiteX0" y="connsiteY0"/>
                  </a:cxn>
                  <a:cxn ang="0">
                    <a:pos x="connsiteX1" y="connsiteY1"/>
                  </a:cxn>
                </a:cxnLst>
                <a:rect l="l" t="t" r="r" b="b"/>
                <a:pathLst>
                  <a:path w="19430" h="7905">
                    <a:moveTo>
                      <a:pt x="19431" y="0"/>
                    </a:moveTo>
                    <a:lnTo>
                      <a:pt x="0" y="7906"/>
                    </a:lnTo>
                  </a:path>
                </a:pathLst>
              </a:custGeom>
              <a:ln w="7144" cap="rnd">
                <a:solidFill>
                  <a:srgbClr val="263238"/>
                </a:solidFill>
                <a:prstDash val="solid"/>
                <a:round/>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9FAB11E1-B1B1-14D9-ADE3-99650490F97B}"/>
                  </a:ext>
                </a:extLst>
              </p:cNvPr>
              <p:cNvSpPr/>
              <p:nvPr/>
            </p:nvSpPr>
            <p:spPr>
              <a:xfrm>
                <a:off x="2691187" y="3620420"/>
                <a:ext cx="14903" cy="23590"/>
              </a:xfrm>
              <a:custGeom>
                <a:avLst/>
                <a:gdLst>
                  <a:gd name="connsiteX0" fmla="*/ 14798 w 14903"/>
                  <a:gd name="connsiteY0" fmla="*/ 10986 h 23590"/>
                  <a:gd name="connsiteX1" fmla="*/ 8798 w 14903"/>
                  <a:gd name="connsiteY1" fmla="*/ 23559 h 23590"/>
                  <a:gd name="connsiteX2" fmla="*/ 130 w 14903"/>
                  <a:gd name="connsiteY2" fmla="*/ 12605 h 23590"/>
                  <a:gd name="connsiteX3" fmla="*/ 6035 w 14903"/>
                  <a:gd name="connsiteY3" fmla="*/ 32 h 23590"/>
                  <a:gd name="connsiteX4" fmla="*/ 14798 w 14903"/>
                  <a:gd name="connsiteY4" fmla="*/ 10986 h 23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 h="23590">
                    <a:moveTo>
                      <a:pt x="14798" y="10986"/>
                    </a:moveTo>
                    <a:cubicBezTo>
                      <a:pt x="15465" y="17463"/>
                      <a:pt x="12894" y="23083"/>
                      <a:pt x="8798" y="23559"/>
                    </a:cubicBezTo>
                    <a:cubicBezTo>
                      <a:pt x="4702" y="24035"/>
                      <a:pt x="892" y="19082"/>
                      <a:pt x="130" y="12605"/>
                    </a:cubicBezTo>
                    <a:cubicBezTo>
                      <a:pt x="-632" y="6128"/>
                      <a:pt x="2035" y="508"/>
                      <a:pt x="6035" y="32"/>
                    </a:cubicBezTo>
                    <a:cubicBezTo>
                      <a:pt x="10036" y="-444"/>
                      <a:pt x="14036" y="4414"/>
                      <a:pt x="14798" y="10986"/>
                    </a:cubicBezTo>
                    <a:close/>
                  </a:path>
                </a:pathLst>
              </a:custGeom>
              <a:solidFill>
                <a:srgbClr val="263238"/>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D32DF5CD-C68D-F911-FC9A-7C66F7C5D9A3}"/>
                  </a:ext>
                </a:extLst>
              </p:cNvPr>
              <p:cNvSpPr/>
              <p:nvPr/>
            </p:nvSpPr>
            <p:spPr>
              <a:xfrm>
                <a:off x="2742984" y="3603390"/>
                <a:ext cx="10712" cy="22892"/>
              </a:xfrm>
              <a:custGeom>
                <a:avLst/>
                <a:gdLst>
                  <a:gd name="connsiteX0" fmla="*/ 10532 w 10712"/>
                  <a:gd name="connsiteY0" fmla="*/ 10776 h 22892"/>
                  <a:gd name="connsiteX1" fmla="*/ 6626 w 10712"/>
                  <a:gd name="connsiteY1" fmla="*/ 22872 h 22892"/>
                  <a:gd name="connsiteX2" fmla="*/ 149 w 10712"/>
                  <a:gd name="connsiteY2" fmla="*/ 12014 h 22892"/>
                  <a:gd name="connsiteX3" fmla="*/ 3959 w 10712"/>
                  <a:gd name="connsiteY3" fmla="*/ 12 h 22892"/>
                  <a:gd name="connsiteX4" fmla="*/ 10532 w 10712"/>
                  <a:gd name="connsiteY4" fmla="*/ 10776 h 22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2" h="22892">
                    <a:moveTo>
                      <a:pt x="10532" y="10776"/>
                    </a:moveTo>
                    <a:cubicBezTo>
                      <a:pt x="11294" y="17157"/>
                      <a:pt x="9579" y="22491"/>
                      <a:pt x="6626" y="22872"/>
                    </a:cubicBezTo>
                    <a:cubicBezTo>
                      <a:pt x="3674" y="23253"/>
                      <a:pt x="816" y="18300"/>
                      <a:pt x="149" y="12014"/>
                    </a:cubicBezTo>
                    <a:cubicBezTo>
                      <a:pt x="-518" y="5727"/>
                      <a:pt x="1102" y="298"/>
                      <a:pt x="3959" y="12"/>
                    </a:cubicBezTo>
                    <a:cubicBezTo>
                      <a:pt x="6817" y="-274"/>
                      <a:pt x="9770" y="4489"/>
                      <a:pt x="10532" y="10776"/>
                    </a:cubicBezTo>
                    <a:close/>
                  </a:path>
                </a:pathLst>
              </a:custGeom>
              <a:solidFill>
                <a:srgbClr val="263238"/>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7E820AAF-163F-9EF0-97EE-56094312B8E6}"/>
                  </a:ext>
                </a:extLst>
              </p:cNvPr>
              <p:cNvSpPr/>
              <p:nvPr/>
            </p:nvSpPr>
            <p:spPr>
              <a:xfrm>
                <a:off x="2731513" y="3617975"/>
                <a:ext cx="42760" cy="61055"/>
              </a:xfrm>
              <a:custGeom>
                <a:avLst/>
                <a:gdLst>
                  <a:gd name="connsiteX0" fmla="*/ 0 w 42760"/>
                  <a:gd name="connsiteY0" fmla="*/ 0 h 61055"/>
                  <a:gd name="connsiteX1" fmla="*/ 40005 w 42760"/>
                  <a:gd name="connsiteY1" fmla="*/ 35147 h 61055"/>
                  <a:gd name="connsiteX2" fmla="*/ 40700 w 42760"/>
                  <a:gd name="connsiteY2" fmla="*/ 46711 h 61055"/>
                  <a:gd name="connsiteX3" fmla="*/ 38957 w 42760"/>
                  <a:gd name="connsiteY3" fmla="*/ 48196 h 61055"/>
                  <a:gd name="connsiteX4" fmla="*/ 18383 w 42760"/>
                  <a:gd name="connsiteY4" fmla="*/ 61055 h 6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60" h="61055">
                    <a:moveTo>
                      <a:pt x="0" y="0"/>
                    </a:moveTo>
                    <a:lnTo>
                      <a:pt x="40005" y="35147"/>
                    </a:lnTo>
                    <a:cubicBezTo>
                      <a:pt x="43386" y="38148"/>
                      <a:pt x="43701" y="43329"/>
                      <a:pt x="40700" y="46711"/>
                    </a:cubicBezTo>
                    <a:cubicBezTo>
                      <a:pt x="40196" y="47282"/>
                      <a:pt x="39605" y="47787"/>
                      <a:pt x="38957" y="48196"/>
                    </a:cubicBezTo>
                    <a:lnTo>
                      <a:pt x="18383" y="61055"/>
                    </a:lnTo>
                  </a:path>
                </a:pathLst>
              </a:custGeom>
              <a:solidFill>
                <a:srgbClr val="FFFFFF"/>
              </a:solidFill>
              <a:ln w="7144" cap="rnd">
                <a:solidFill>
                  <a:srgbClr val="263238"/>
                </a:solidFill>
                <a:prstDash val="solid"/>
                <a:round/>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1EDC0CA0-00A5-FE57-CD98-1CD4AEBFF6D8}"/>
                  </a:ext>
                </a:extLst>
              </p:cNvPr>
              <p:cNvSpPr/>
              <p:nvPr/>
            </p:nvSpPr>
            <p:spPr>
              <a:xfrm>
                <a:off x="2353409" y="3450357"/>
                <a:ext cx="151504" cy="279985"/>
              </a:xfrm>
              <a:custGeom>
                <a:avLst/>
                <a:gdLst>
                  <a:gd name="connsiteX0" fmla="*/ 151504 w 151504"/>
                  <a:gd name="connsiteY0" fmla="*/ 88084 h 279985"/>
                  <a:gd name="connsiteX1" fmla="*/ 46158 w 151504"/>
                  <a:gd name="connsiteY1" fmla="*/ 11884 h 279985"/>
                  <a:gd name="connsiteX2" fmla="*/ 12344 w 151504"/>
                  <a:gd name="connsiteY2" fmla="*/ 243723 h 279985"/>
                  <a:gd name="connsiteX3" fmla="*/ 46158 w 151504"/>
                  <a:gd name="connsiteY3" fmla="*/ 238103 h 279985"/>
                  <a:gd name="connsiteX4" fmla="*/ 61017 w 151504"/>
                  <a:gd name="connsiteY4" fmla="*/ 279918 h 279985"/>
                  <a:gd name="connsiteX5" fmla="*/ 89592 w 151504"/>
                  <a:gd name="connsiteY5" fmla="*/ 225625 h 279985"/>
                  <a:gd name="connsiteX6" fmla="*/ 96450 w 151504"/>
                  <a:gd name="connsiteY6" fmla="*/ 264773 h 279985"/>
                  <a:gd name="connsiteX7" fmla="*/ 137122 w 151504"/>
                  <a:gd name="connsiteY7" fmla="*/ 155235 h 279985"/>
                  <a:gd name="connsiteX8" fmla="*/ 151504 w 151504"/>
                  <a:gd name="connsiteY8" fmla="*/ 88084 h 279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04" h="279985">
                    <a:moveTo>
                      <a:pt x="151504" y="88084"/>
                    </a:moveTo>
                    <a:cubicBezTo>
                      <a:pt x="151504" y="88084"/>
                      <a:pt x="144456" y="-38598"/>
                      <a:pt x="46158" y="11884"/>
                    </a:cubicBezTo>
                    <a:cubicBezTo>
                      <a:pt x="-52140" y="62367"/>
                      <a:pt x="41776" y="210957"/>
                      <a:pt x="12344" y="243723"/>
                    </a:cubicBezTo>
                    <a:cubicBezTo>
                      <a:pt x="-17088" y="276489"/>
                      <a:pt x="39205" y="261820"/>
                      <a:pt x="46158" y="238103"/>
                    </a:cubicBezTo>
                    <a:cubicBezTo>
                      <a:pt x="53111" y="214386"/>
                      <a:pt x="47396" y="277632"/>
                      <a:pt x="61017" y="279918"/>
                    </a:cubicBezTo>
                    <a:cubicBezTo>
                      <a:pt x="74638" y="282204"/>
                      <a:pt x="76828" y="225625"/>
                      <a:pt x="89592" y="225625"/>
                    </a:cubicBezTo>
                    <a:cubicBezTo>
                      <a:pt x="102355" y="225625"/>
                      <a:pt x="86258" y="260868"/>
                      <a:pt x="96450" y="264773"/>
                    </a:cubicBezTo>
                    <a:cubicBezTo>
                      <a:pt x="106642" y="268678"/>
                      <a:pt x="130359" y="195622"/>
                      <a:pt x="137122" y="155235"/>
                    </a:cubicBezTo>
                    <a:cubicBezTo>
                      <a:pt x="140694" y="132604"/>
                      <a:pt x="145494" y="110192"/>
                      <a:pt x="151504" y="88084"/>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089137D9-95B4-D16B-8913-2E37ECFAF07A}"/>
                  </a:ext>
                </a:extLst>
              </p:cNvPr>
              <p:cNvSpPr/>
              <p:nvPr/>
            </p:nvSpPr>
            <p:spPr>
              <a:xfrm>
                <a:off x="2460020" y="3521201"/>
                <a:ext cx="44892" cy="133350"/>
              </a:xfrm>
              <a:custGeom>
                <a:avLst/>
                <a:gdLst>
                  <a:gd name="connsiteX0" fmla="*/ 44893 w 44892"/>
                  <a:gd name="connsiteY0" fmla="*/ 0 h 133350"/>
                  <a:gd name="connsiteX1" fmla="*/ 23938 w 44892"/>
                  <a:gd name="connsiteY1" fmla="*/ 133350 h 133350"/>
                  <a:gd name="connsiteX2" fmla="*/ 44893 w 44892"/>
                  <a:gd name="connsiteY2" fmla="*/ 0 h 133350"/>
                </a:gdLst>
                <a:ahLst/>
                <a:cxnLst>
                  <a:cxn ang="0">
                    <a:pos x="connsiteX0" y="connsiteY0"/>
                  </a:cxn>
                  <a:cxn ang="0">
                    <a:pos x="connsiteX1" y="connsiteY1"/>
                  </a:cxn>
                  <a:cxn ang="0">
                    <a:pos x="connsiteX2" y="connsiteY2"/>
                  </a:cxn>
                </a:cxnLst>
                <a:rect l="l" t="t" r="r" b="b"/>
                <a:pathLst>
                  <a:path w="44892" h="133350">
                    <a:moveTo>
                      <a:pt x="44893" y="0"/>
                    </a:moveTo>
                    <a:cubicBezTo>
                      <a:pt x="44893" y="0"/>
                      <a:pt x="10508" y="38100"/>
                      <a:pt x="23938" y="133350"/>
                    </a:cubicBezTo>
                    <a:cubicBezTo>
                      <a:pt x="24414" y="133160"/>
                      <a:pt x="-42261" y="36671"/>
                      <a:pt x="44893" y="0"/>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FE4595B6-E315-AC54-57FB-9D57C1E25BFA}"/>
                  </a:ext>
                </a:extLst>
              </p:cNvPr>
              <p:cNvSpPr/>
              <p:nvPr/>
            </p:nvSpPr>
            <p:spPr>
              <a:xfrm>
                <a:off x="2586352" y="3530288"/>
                <a:ext cx="49440" cy="53594"/>
              </a:xfrm>
              <a:custGeom>
                <a:avLst/>
                <a:gdLst>
                  <a:gd name="connsiteX0" fmla="*/ 0 w 49440"/>
                  <a:gd name="connsiteY0" fmla="*/ 5582 h 53594"/>
                  <a:gd name="connsiteX1" fmla="*/ 43339 w 49440"/>
                  <a:gd name="connsiteY1" fmla="*/ 47587 h 53594"/>
                  <a:gd name="connsiteX2" fmla="*/ 0 w 49440"/>
                  <a:gd name="connsiteY2" fmla="*/ 5582 h 53594"/>
                </a:gdLst>
                <a:ahLst/>
                <a:cxnLst>
                  <a:cxn ang="0">
                    <a:pos x="connsiteX0" y="connsiteY0"/>
                  </a:cxn>
                  <a:cxn ang="0">
                    <a:pos x="connsiteX1" y="connsiteY1"/>
                  </a:cxn>
                  <a:cxn ang="0">
                    <a:pos x="connsiteX2" y="connsiteY2"/>
                  </a:cxn>
                </a:cxnLst>
                <a:rect l="l" t="t" r="r" b="b"/>
                <a:pathLst>
                  <a:path w="49440" h="53594">
                    <a:moveTo>
                      <a:pt x="0" y="5582"/>
                    </a:moveTo>
                    <a:cubicBezTo>
                      <a:pt x="0" y="5582"/>
                      <a:pt x="38100" y="16154"/>
                      <a:pt x="43339" y="47587"/>
                    </a:cubicBezTo>
                    <a:cubicBezTo>
                      <a:pt x="48578" y="79019"/>
                      <a:pt x="66294" y="-24613"/>
                      <a:pt x="0" y="5582"/>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B650DC9D-CA3F-0E78-00DA-F11B6B011921}"/>
                  </a:ext>
                </a:extLst>
              </p:cNvPr>
              <p:cNvSpPr/>
              <p:nvPr/>
            </p:nvSpPr>
            <p:spPr>
              <a:xfrm>
                <a:off x="2713035" y="3509806"/>
                <a:ext cx="53816" cy="33969"/>
              </a:xfrm>
              <a:custGeom>
                <a:avLst/>
                <a:gdLst>
                  <a:gd name="connsiteX0" fmla="*/ 0 w 53816"/>
                  <a:gd name="connsiteY0" fmla="*/ 19301 h 33969"/>
                  <a:gd name="connsiteX1" fmla="*/ 53816 w 53816"/>
                  <a:gd name="connsiteY1" fmla="*/ 33970 h 33969"/>
                  <a:gd name="connsiteX2" fmla="*/ 0 w 53816"/>
                  <a:gd name="connsiteY2" fmla="*/ 19301 h 33969"/>
                </a:gdLst>
                <a:ahLst/>
                <a:cxnLst>
                  <a:cxn ang="0">
                    <a:pos x="connsiteX0" y="connsiteY0"/>
                  </a:cxn>
                  <a:cxn ang="0">
                    <a:pos x="connsiteX1" y="connsiteY1"/>
                  </a:cxn>
                  <a:cxn ang="0">
                    <a:pos x="connsiteX2" y="connsiteY2"/>
                  </a:cxn>
                </a:cxnLst>
                <a:rect l="l" t="t" r="r" b="b"/>
                <a:pathLst>
                  <a:path w="53816" h="33969">
                    <a:moveTo>
                      <a:pt x="0" y="19301"/>
                    </a:moveTo>
                    <a:cubicBezTo>
                      <a:pt x="0" y="19301"/>
                      <a:pt x="41434" y="6824"/>
                      <a:pt x="53816" y="33970"/>
                    </a:cubicBezTo>
                    <a:cubicBezTo>
                      <a:pt x="53530" y="33970"/>
                      <a:pt x="47625" y="-31467"/>
                      <a:pt x="0" y="19301"/>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B39E56ED-E6CC-1CC3-4A37-CB20B66CC056}"/>
                  </a:ext>
                </a:extLst>
              </p:cNvPr>
              <p:cNvSpPr/>
              <p:nvPr/>
            </p:nvSpPr>
            <p:spPr>
              <a:xfrm>
                <a:off x="2998764" y="3501550"/>
                <a:ext cx="111019" cy="201007"/>
              </a:xfrm>
              <a:custGeom>
                <a:avLst/>
                <a:gdLst>
                  <a:gd name="connsiteX0" fmla="*/ 41359 w 111019"/>
                  <a:gd name="connsiteY0" fmla="*/ 316 h 201007"/>
                  <a:gd name="connsiteX1" fmla="*/ 58409 w 111019"/>
                  <a:gd name="connsiteY1" fmla="*/ 8889 h 201007"/>
                  <a:gd name="connsiteX2" fmla="*/ 81650 w 111019"/>
                  <a:gd name="connsiteY2" fmla="*/ 18985 h 201007"/>
                  <a:gd name="connsiteX3" fmla="*/ 99748 w 111019"/>
                  <a:gd name="connsiteY3" fmla="*/ 36416 h 201007"/>
                  <a:gd name="connsiteX4" fmla="*/ 110892 w 111019"/>
                  <a:gd name="connsiteY4" fmla="*/ 49561 h 201007"/>
                  <a:gd name="connsiteX5" fmla="*/ 84317 w 111019"/>
                  <a:gd name="connsiteY5" fmla="*/ 119093 h 201007"/>
                  <a:gd name="connsiteX6" fmla="*/ 68315 w 111019"/>
                  <a:gd name="connsiteY6" fmla="*/ 201008 h 201007"/>
                  <a:gd name="connsiteX7" fmla="*/ 8403 w 111019"/>
                  <a:gd name="connsiteY7" fmla="*/ 193959 h 201007"/>
                  <a:gd name="connsiteX8" fmla="*/ 27453 w 111019"/>
                  <a:gd name="connsiteY8" fmla="*/ 115378 h 201007"/>
                  <a:gd name="connsiteX9" fmla="*/ 9546 w 111019"/>
                  <a:gd name="connsiteY9" fmla="*/ 80898 h 201007"/>
                  <a:gd name="connsiteX10" fmla="*/ 21 w 111019"/>
                  <a:gd name="connsiteY10" fmla="*/ 36511 h 201007"/>
                  <a:gd name="connsiteX11" fmla="*/ 41359 w 111019"/>
                  <a:gd name="connsiteY11" fmla="*/ 316 h 20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019" h="201007">
                    <a:moveTo>
                      <a:pt x="41359" y="316"/>
                    </a:moveTo>
                    <a:cubicBezTo>
                      <a:pt x="49741" y="-1970"/>
                      <a:pt x="58409" y="8889"/>
                      <a:pt x="58409" y="8889"/>
                    </a:cubicBezTo>
                    <a:cubicBezTo>
                      <a:pt x="67363" y="-6351"/>
                      <a:pt x="81650" y="18985"/>
                      <a:pt x="81650" y="18985"/>
                    </a:cubicBezTo>
                    <a:cubicBezTo>
                      <a:pt x="93652" y="4317"/>
                      <a:pt x="99748" y="36416"/>
                      <a:pt x="99748" y="36416"/>
                    </a:cubicBezTo>
                    <a:cubicBezTo>
                      <a:pt x="99748" y="36416"/>
                      <a:pt x="112416" y="33463"/>
                      <a:pt x="110892" y="49561"/>
                    </a:cubicBezTo>
                    <a:cubicBezTo>
                      <a:pt x="108891" y="70706"/>
                      <a:pt x="84317" y="119093"/>
                      <a:pt x="84317" y="119093"/>
                    </a:cubicBezTo>
                    <a:lnTo>
                      <a:pt x="68315" y="201008"/>
                    </a:lnTo>
                    <a:lnTo>
                      <a:pt x="8403" y="193959"/>
                    </a:lnTo>
                    <a:lnTo>
                      <a:pt x="27453" y="115378"/>
                    </a:lnTo>
                    <a:lnTo>
                      <a:pt x="9546" y="80898"/>
                    </a:lnTo>
                    <a:cubicBezTo>
                      <a:pt x="2964" y="67039"/>
                      <a:pt x="-294" y="51846"/>
                      <a:pt x="21" y="36511"/>
                    </a:cubicBezTo>
                    <a:cubicBezTo>
                      <a:pt x="2878" y="16985"/>
                      <a:pt x="32977" y="2507"/>
                      <a:pt x="41359" y="31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55DB0745-C2DC-7662-95BD-21DAFC394CC6}"/>
                  </a:ext>
                </a:extLst>
              </p:cNvPr>
              <p:cNvSpPr/>
              <p:nvPr/>
            </p:nvSpPr>
            <p:spPr>
              <a:xfrm>
                <a:off x="3040218" y="3521487"/>
                <a:ext cx="58292" cy="48737"/>
              </a:xfrm>
              <a:custGeom>
                <a:avLst/>
                <a:gdLst>
                  <a:gd name="connsiteX0" fmla="*/ 0 w 58292"/>
                  <a:gd name="connsiteY0" fmla="*/ 0 h 48737"/>
                  <a:gd name="connsiteX1" fmla="*/ 15716 w 58292"/>
                  <a:gd name="connsiteY1" fmla="*/ 0 h 48737"/>
                  <a:gd name="connsiteX2" fmla="*/ 37052 w 58292"/>
                  <a:gd name="connsiteY2" fmla="*/ 8668 h 48737"/>
                  <a:gd name="connsiteX3" fmla="*/ 49625 w 58292"/>
                  <a:gd name="connsiteY3" fmla="*/ 27718 h 48737"/>
                  <a:gd name="connsiteX4" fmla="*/ 45529 w 58292"/>
                  <a:gd name="connsiteY4" fmla="*/ 46768 h 48737"/>
                  <a:gd name="connsiteX5" fmla="*/ 58293 w 58292"/>
                  <a:gd name="connsiteY5" fmla="*/ 42863 h 4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92" h="48737">
                    <a:moveTo>
                      <a:pt x="0" y="0"/>
                    </a:moveTo>
                    <a:cubicBezTo>
                      <a:pt x="0" y="0"/>
                      <a:pt x="17907" y="37433"/>
                      <a:pt x="15716" y="0"/>
                    </a:cubicBezTo>
                    <a:cubicBezTo>
                      <a:pt x="15716" y="0"/>
                      <a:pt x="28765" y="46387"/>
                      <a:pt x="37052" y="8668"/>
                    </a:cubicBezTo>
                    <a:cubicBezTo>
                      <a:pt x="37052" y="8668"/>
                      <a:pt x="32004" y="52006"/>
                      <a:pt x="49625" y="27718"/>
                    </a:cubicBezTo>
                    <a:cubicBezTo>
                      <a:pt x="49625" y="27718"/>
                      <a:pt x="42196" y="40672"/>
                      <a:pt x="45529" y="46768"/>
                    </a:cubicBezTo>
                    <a:cubicBezTo>
                      <a:pt x="48863" y="52864"/>
                      <a:pt x="58293" y="42863"/>
                      <a:pt x="58293" y="42863"/>
                    </a:cubicBezTo>
                  </a:path>
                </a:pathLst>
              </a:custGeom>
              <a:solidFill>
                <a:srgbClr val="FFFFFF"/>
              </a:solidFill>
              <a:ln w="7144" cap="rnd">
                <a:solidFill>
                  <a:srgbClr val="263238"/>
                </a:solidFill>
                <a:prstDash val="solid"/>
                <a:round/>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1EE10EA6-7937-3B20-614A-511876F6D3EA}"/>
                  </a:ext>
                </a:extLst>
              </p:cNvPr>
              <p:cNvSpPr/>
              <p:nvPr/>
            </p:nvSpPr>
            <p:spPr>
              <a:xfrm>
                <a:off x="2739737" y="3663886"/>
                <a:ext cx="335247" cy="327088"/>
              </a:xfrm>
              <a:custGeom>
                <a:avLst/>
                <a:gdLst>
                  <a:gd name="connsiteX0" fmla="*/ 8063 w 335247"/>
                  <a:gd name="connsiteY0" fmla="*/ 196024 h 327088"/>
                  <a:gd name="connsiteX1" fmla="*/ 199897 w 335247"/>
                  <a:gd name="connsiteY1" fmla="*/ 200025 h 327088"/>
                  <a:gd name="connsiteX2" fmla="*/ 271906 w 335247"/>
                  <a:gd name="connsiteY2" fmla="*/ 0 h 327088"/>
                  <a:gd name="connsiteX3" fmla="*/ 335247 w 335247"/>
                  <a:gd name="connsiteY3" fmla="*/ 22288 h 327088"/>
                  <a:gd name="connsiteX4" fmla="*/ 270286 w 335247"/>
                  <a:gd name="connsiteY4" fmla="*/ 290608 h 327088"/>
                  <a:gd name="connsiteX5" fmla="*/ 39972 w 335247"/>
                  <a:gd name="connsiteY5" fmla="*/ 327088 h 327088"/>
                  <a:gd name="connsiteX6" fmla="*/ 8063 w 335247"/>
                  <a:gd name="connsiteY6" fmla="*/ 196024 h 32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247" h="327088">
                    <a:moveTo>
                      <a:pt x="8063" y="196024"/>
                    </a:moveTo>
                    <a:lnTo>
                      <a:pt x="199897" y="200025"/>
                    </a:lnTo>
                    <a:lnTo>
                      <a:pt x="271906" y="0"/>
                    </a:lnTo>
                    <a:lnTo>
                      <a:pt x="335247" y="22288"/>
                    </a:lnTo>
                    <a:cubicBezTo>
                      <a:pt x="335247" y="22288"/>
                      <a:pt x="302767" y="275558"/>
                      <a:pt x="270286" y="290608"/>
                    </a:cubicBezTo>
                    <a:cubicBezTo>
                      <a:pt x="237806" y="305657"/>
                      <a:pt x="39972" y="327088"/>
                      <a:pt x="39972" y="327088"/>
                    </a:cubicBezTo>
                    <a:cubicBezTo>
                      <a:pt x="39972" y="327088"/>
                      <a:pt x="-21560" y="259175"/>
                      <a:pt x="8063" y="196024"/>
                    </a:cubicBezTo>
                    <a:close/>
                  </a:path>
                </a:pathLst>
              </a:custGeom>
              <a:solidFill>
                <a:schemeClr val="accent1"/>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96B61518-FE84-EDEE-4D18-41461EFFB2D5}"/>
                  </a:ext>
                </a:extLst>
              </p:cNvPr>
              <p:cNvSpPr/>
              <p:nvPr/>
            </p:nvSpPr>
            <p:spPr>
              <a:xfrm>
                <a:off x="2734751" y="3854100"/>
                <a:ext cx="192881" cy="127158"/>
              </a:xfrm>
              <a:custGeom>
                <a:avLst/>
                <a:gdLst>
                  <a:gd name="connsiteX0" fmla="*/ 81153 w 192881"/>
                  <a:gd name="connsiteY0" fmla="*/ 63246 h 127158"/>
                  <a:gd name="connsiteX1" fmla="*/ 0 w 192881"/>
                  <a:gd name="connsiteY1" fmla="*/ 0 h 127158"/>
                  <a:gd name="connsiteX2" fmla="*/ 58483 w 192881"/>
                  <a:gd name="connsiteY2" fmla="*/ 88297 h 127158"/>
                  <a:gd name="connsiteX3" fmla="*/ 69056 w 192881"/>
                  <a:gd name="connsiteY3" fmla="*/ 127159 h 127158"/>
                  <a:gd name="connsiteX4" fmla="*/ 192881 w 192881"/>
                  <a:gd name="connsiteY4" fmla="*/ 114586 h 127158"/>
                  <a:gd name="connsiteX5" fmla="*/ 81153 w 192881"/>
                  <a:gd name="connsiteY5" fmla="*/ 63246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81" h="127158">
                    <a:moveTo>
                      <a:pt x="81153" y="63246"/>
                    </a:moveTo>
                    <a:cubicBezTo>
                      <a:pt x="63979" y="31880"/>
                      <a:pt x="34614" y="8992"/>
                      <a:pt x="0" y="0"/>
                    </a:cubicBezTo>
                    <a:cubicBezTo>
                      <a:pt x="29432" y="19050"/>
                      <a:pt x="46958" y="57150"/>
                      <a:pt x="58483" y="88297"/>
                    </a:cubicBezTo>
                    <a:cubicBezTo>
                      <a:pt x="63132" y="100917"/>
                      <a:pt x="66666" y="113919"/>
                      <a:pt x="69056" y="127159"/>
                    </a:cubicBezTo>
                    <a:cubicBezTo>
                      <a:pt x="110642" y="127054"/>
                      <a:pt x="152124" y="122844"/>
                      <a:pt x="192881" y="114586"/>
                    </a:cubicBezTo>
                    <a:cubicBezTo>
                      <a:pt x="162973" y="112966"/>
                      <a:pt x="105156" y="104584"/>
                      <a:pt x="81153" y="63246"/>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BE2D1DEC-72FF-C9E6-02CC-FBA5817FFE6E}"/>
                  </a:ext>
                </a:extLst>
              </p:cNvPr>
              <p:cNvSpPr/>
              <p:nvPr/>
            </p:nvSpPr>
            <p:spPr>
              <a:xfrm>
                <a:off x="2739737" y="3663886"/>
                <a:ext cx="335247" cy="327088"/>
              </a:xfrm>
              <a:custGeom>
                <a:avLst/>
                <a:gdLst>
                  <a:gd name="connsiteX0" fmla="*/ 8063 w 335247"/>
                  <a:gd name="connsiteY0" fmla="*/ 196024 h 327088"/>
                  <a:gd name="connsiteX1" fmla="*/ 199897 w 335247"/>
                  <a:gd name="connsiteY1" fmla="*/ 200025 h 327088"/>
                  <a:gd name="connsiteX2" fmla="*/ 271906 w 335247"/>
                  <a:gd name="connsiteY2" fmla="*/ 0 h 327088"/>
                  <a:gd name="connsiteX3" fmla="*/ 335247 w 335247"/>
                  <a:gd name="connsiteY3" fmla="*/ 22288 h 327088"/>
                  <a:gd name="connsiteX4" fmla="*/ 270286 w 335247"/>
                  <a:gd name="connsiteY4" fmla="*/ 290608 h 327088"/>
                  <a:gd name="connsiteX5" fmla="*/ 39972 w 335247"/>
                  <a:gd name="connsiteY5" fmla="*/ 327088 h 327088"/>
                  <a:gd name="connsiteX6" fmla="*/ 8063 w 335247"/>
                  <a:gd name="connsiteY6" fmla="*/ 196024 h 32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247" h="327088">
                    <a:moveTo>
                      <a:pt x="8063" y="196024"/>
                    </a:moveTo>
                    <a:lnTo>
                      <a:pt x="199897" y="200025"/>
                    </a:lnTo>
                    <a:lnTo>
                      <a:pt x="271906" y="0"/>
                    </a:lnTo>
                    <a:lnTo>
                      <a:pt x="335247" y="22288"/>
                    </a:lnTo>
                    <a:cubicBezTo>
                      <a:pt x="335247" y="22288"/>
                      <a:pt x="302767" y="275558"/>
                      <a:pt x="270286" y="290608"/>
                    </a:cubicBezTo>
                    <a:cubicBezTo>
                      <a:pt x="237806" y="305657"/>
                      <a:pt x="39972" y="327088"/>
                      <a:pt x="39972" y="327088"/>
                    </a:cubicBezTo>
                    <a:cubicBezTo>
                      <a:pt x="39972" y="327088"/>
                      <a:pt x="-21560" y="259175"/>
                      <a:pt x="8063" y="196024"/>
                    </a:cubicBezTo>
                    <a:close/>
                  </a:path>
                </a:pathLst>
              </a:custGeom>
              <a:noFill/>
              <a:ln w="9525" cap="rnd">
                <a:solidFill>
                  <a:srgbClr val="263238"/>
                </a:solidFill>
                <a:prstDash val="solid"/>
                <a:round/>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7047C529-324C-5577-B374-61063CF14CDC}"/>
                  </a:ext>
                </a:extLst>
              </p:cNvPr>
              <p:cNvSpPr/>
              <p:nvPr/>
            </p:nvSpPr>
            <p:spPr>
              <a:xfrm>
                <a:off x="3000309" y="3648265"/>
                <a:ext cx="79724" cy="56483"/>
              </a:xfrm>
              <a:custGeom>
                <a:avLst/>
                <a:gdLst>
                  <a:gd name="connsiteX0" fmla="*/ 0 w 79724"/>
                  <a:gd name="connsiteY0" fmla="*/ 31051 h 56483"/>
                  <a:gd name="connsiteX1" fmla="*/ 74676 w 79724"/>
                  <a:gd name="connsiteY1" fmla="*/ 56483 h 56483"/>
                  <a:gd name="connsiteX2" fmla="*/ 79724 w 79724"/>
                  <a:gd name="connsiteY2" fmla="*/ 22479 h 56483"/>
                  <a:gd name="connsiteX3" fmla="*/ 9049 w 79724"/>
                  <a:gd name="connsiteY3" fmla="*/ 0 h 56483"/>
                  <a:gd name="connsiteX4" fmla="*/ 0 w 79724"/>
                  <a:gd name="connsiteY4" fmla="*/ 31051 h 56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24" h="56483">
                    <a:moveTo>
                      <a:pt x="0" y="31051"/>
                    </a:moveTo>
                    <a:lnTo>
                      <a:pt x="74676" y="56483"/>
                    </a:lnTo>
                    <a:lnTo>
                      <a:pt x="79724" y="22479"/>
                    </a:lnTo>
                    <a:lnTo>
                      <a:pt x="9049" y="0"/>
                    </a:lnTo>
                    <a:lnTo>
                      <a:pt x="0" y="31051"/>
                    </a:ln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6F470F1B-8B22-E001-60EA-879AF1D94542}"/>
                  </a:ext>
                </a:extLst>
              </p:cNvPr>
              <p:cNvSpPr/>
              <p:nvPr/>
            </p:nvSpPr>
            <p:spPr>
              <a:xfrm>
                <a:off x="2966971" y="3200876"/>
                <a:ext cx="179758" cy="388854"/>
              </a:xfrm>
              <a:custGeom>
                <a:avLst/>
                <a:gdLst>
                  <a:gd name="connsiteX0" fmla="*/ 138113 w 179758"/>
                  <a:gd name="connsiteY0" fmla="*/ 387477 h 388854"/>
                  <a:gd name="connsiteX1" fmla="*/ 138113 w 179758"/>
                  <a:gd name="connsiteY1" fmla="*/ 387477 h 388854"/>
                  <a:gd name="connsiteX2" fmla="*/ 74038 w 179758"/>
                  <a:gd name="connsiteY2" fmla="*/ 347415 h 388854"/>
                  <a:gd name="connsiteX3" fmla="*/ 74009 w 179758"/>
                  <a:gd name="connsiteY3" fmla="*/ 347281 h 388854"/>
                  <a:gd name="connsiteX4" fmla="*/ 0 w 179758"/>
                  <a:gd name="connsiteY4" fmla="*/ 23908 h 388854"/>
                  <a:gd name="connsiteX5" fmla="*/ 104775 w 179758"/>
                  <a:gd name="connsiteY5" fmla="*/ 0 h 388854"/>
                  <a:gd name="connsiteX6" fmla="*/ 178403 w 179758"/>
                  <a:gd name="connsiteY6" fmla="*/ 323374 h 388854"/>
                  <a:gd name="connsiteX7" fmla="*/ 138122 w 179758"/>
                  <a:gd name="connsiteY7" fmla="*/ 387477 h 388854"/>
                  <a:gd name="connsiteX8" fmla="*/ 138113 w 179758"/>
                  <a:gd name="connsiteY8" fmla="*/ 387477 h 38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758" h="388854">
                    <a:moveTo>
                      <a:pt x="138113" y="387477"/>
                    </a:moveTo>
                    <a:lnTo>
                      <a:pt x="138113" y="387477"/>
                    </a:lnTo>
                    <a:cubicBezTo>
                      <a:pt x="109357" y="394106"/>
                      <a:pt x="80667" y="376171"/>
                      <a:pt x="74038" y="347415"/>
                    </a:cubicBezTo>
                    <a:cubicBezTo>
                      <a:pt x="74028" y="347367"/>
                      <a:pt x="74019" y="347329"/>
                      <a:pt x="74009" y="347281"/>
                    </a:cubicBezTo>
                    <a:lnTo>
                      <a:pt x="0" y="23908"/>
                    </a:lnTo>
                    <a:lnTo>
                      <a:pt x="104775" y="0"/>
                    </a:lnTo>
                    <a:lnTo>
                      <a:pt x="178403" y="323374"/>
                    </a:lnTo>
                    <a:cubicBezTo>
                      <a:pt x="184985" y="352196"/>
                      <a:pt x="166954" y="380895"/>
                      <a:pt x="138122" y="387477"/>
                    </a:cubicBezTo>
                    <a:cubicBezTo>
                      <a:pt x="138122" y="387477"/>
                      <a:pt x="138113" y="387477"/>
                      <a:pt x="138113" y="387477"/>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5B4BD251-AB7B-8FBC-AFE0-B0A5ACFCC948}"/>
                  </a:ext>
                </a:extLst>
              </p:cNvPr>
              <p:cNvSpPr/>
              <p:nvPr/>
            </p:nvSpPr>
            <p:spPr>
              <a:xfrm rot="-773400">
                <a:off x="2993183" y="3227978"/>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chemeClr val="accent1"/>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0AA5C4E4-FAB7-723A-F6E8-C0F54DACB208}"/>
                  </a:ext>
                </a:extLst>
              </p:cNvPr>
              <p:cNvSpPr/>
              <p:nvPr/>
            </p:nvSpPr>
            <p:spPr>
              <a:xfrm rot="-773400">
                <a:off x="2993183" y="3227978"/>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rgbClr val="FFFFFF">
                  <a:alpha val="70000"/>
                </a:srgbClr>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D685DCC8-A3A7-5502-2C29-4A4389D3C90B}"/>
                  </a:ext>
                </a:extLst>
              </p:cNvPr>
              <p:cNvSpPr/>
              <p:nvPr/>
            </p:nvSpPr>
            <p:spPr>
              <a:xfrm rot="-773400">
                <a:off x="3006839" y="3287261"/>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chemeClr val="accent1"/>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8A034B8A-772D-4D22-4082-C678A2BFA9A4}"/>
                  </a:ext>
                </a:extLst>
              </p:cNvPr>
              <p:cNvSpPr/>
              <p:nvPr/>
            </p:nvSpPr>
            <p:spPr>
              <a:xfrm rot="-773400">
                <a:off x="3006839" y="3287261"/>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rgbClr val="FFFFFF">
                  <a:alpha val="30000"/>
                </a:srgbClr>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8CE11807-C64A-5F43-0CCB-125E7EC3F503}"/>
                  </a:ext>
                </a:extLst>
              </p:cNvPr>
              <p:cNvSpPr/>
              <p:nvPr/>
            </p:nvSpPr>
            <p:spPr>
              <a:xfrm rot="-773400">
                <a:off x="3020403" y="3346661"/>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chemeClr val="accent1"/>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E6A1F7A2-B1BF-332C-273D-4C21E9F6460E}"/>
                  </a:ext>
                </a:extLst>
              </p:cNvPr>
              <p:cNvSpPr/>
              <p:nvPr/>
            </p:nvSpPr>
            <p:spPr>
              <a:xfrm rot="-773400">
                <a:off x="3033943" y="3405852"/>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chemeClr val="accent1"/>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3C5F3C82-D497-2734-BA67-C134F203D27D}"/>
                  </a:ext>
                </a:extLst>
              </p:cNvPr>
              <p:cNvSpPr/>
              <p:nvPr/>
            </p:nvSpPr>
            <p:spPr>
              <a:xfrm rot="-773400">
                <a:off x="3033943" y="3405852"/>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C65AA6B5-98A3-55DC-A8EE-5D7B15AE778F}"/>
                  </a:ext>
                </a:extLst>
              </p:cNvPr>
              <p:cNvSpPr/>
              <p:nvPr/>
            </p:nvSpPr>
            <p:spPr>
              <a:xfrm rot="-773400">
                <a:off x="3047506" y="3465252"/>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chemeClr val="accent1"/>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6BA42DCB-D4EA-208B-F0A6-338D7F2614B4}"/>
                  </a:ext>
                </a:extLst>
              </p:cNvPr>
              <p:cNvSpPr/>
              <p:nvPr/>
            </p:nvSpPr>
            <p:spPr>
              <a:xfrm rot="-773400">
                <a:off x="3047506" y="3465252"/>
                <a:ext cx="68960" cy="49148"/>
              </a:xfrm>
              <a:custGeom>
                <a:avLst/>
                <a:gdLst>
                  <a:gd name="connsiteX0" fmla="*/ 0 w 68960"/>
                  <a:gd name="connsiteY0" fmla="*/ 0 h 49148"/>
                  <a:gd name="connsiteX1" fmla="*/ 68961 w 68960"/>
                  <a:gd name="connsiteY1" fmla="*/ 0 h 49148"/>
                  <a:gd name="connsiteX2" fmla="*/ 68961 w 68960"/>
                  <a:gd name="connsiteY2" fmla="*/ 49149 h 49148"/>
                  <a:gd name="connsiteX3" fmla="*/ 0 w 68960"/>
                  <a:gd name="connsiteY3" fmla="*/ 49149 h 49148"/>
                </a:gdLst>
                <a:ahLst/>
                <a:cxnLst>
                  <a:cxn ang="0">
                    <a:pos x="connsiteX0" y="connsiteY0"/>
                  </a:cxn>
                  <a:cxn ang="0">
                    <a:pos x="connsiteX1" y="connsiteY1"/>
                  </a:cxn>
                  <a:cxn ang="0">
                    <a:pos x="connsiteX2" y="connsiteY2"/>
                  </a:cxn>
                  <a:cxn ang="0">
                    <a:pos x="connsiteX3" y="connsiteY3"/>
                  </a:cxn>
                </a:cxnLst>
                <a:rect l="l" t="t" r="r" b="b"/>
                <a:pathLst>
                  <a:path w="68960" h="49148">
                    <a:moveTo>
                      <a:pt x="0" y="0"/>
                    </a:moveTo>
                    <a:lnTo>
                      <a:pt x="68961" y="0"/>
                    </a:lnTo>
                    <a:lnTo>
                      <a:pt x="68961" y="49149"/>
                    </a:lnTo>
                    <a:lnTo>
                      <a:pt x="0" y="49149"/>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B137A9C4-495D-B2EC-A3A4-EEC6819E38F8}"/>
                  </a:ext>
                </a:extLst>
              </p:cNvPr>
              <p:cNvSpPr/>
              <p:nvPr/>
            </p:nvSpPr>
            <p:spPr>
              <a:xfrm>
                <a:off x="3014596" y="3521307"/>
                <a:ext cx="55350" cy="65711"/>
              </a:xfrm>
              <a:custGeom>
                <a:avLst/>
                <a:gdLst>
                  <a:gd name="connsiteX0" fmla="*/ 0 w 55350"/>
                  <a:gd name="connsiteY0" fmla="*/ 9895 h 65711"/>
                  <a:gd name="connsiteX1" fmla="*/ 12687 w 55350"/>
                  <a:gd name="connsiteY1" fmla="*/ 94 h 65711"/>
                  <a:gd name="connsiteX2" fmla="*/ 19621 w 55350"/>
                  <a:gd name="connsiteY2" fmla="*/ 3704 h 65711"/>
                  <a:gd name="connsiteX3" fmla="*/ 55150 w 55350"/>
                  <a:gd name="connsiteY3" fmla="*/ 25802 h 65711"/>
                  <a:gd name="connsiteX4" fmla="*/ 24575 w 55350"/>
                  <a:gd name="connsiteY4" fmla="*/ 28183 h 65711"/>
                  <a:gd name="connsiteX5" fmla="*/ 26194 w 55350"/>
                  <a:gd name="connsiteY5" fmla="*/ 37708 h 65711"/>
                  <a:gd name="connsiteX6" fmla="*/ 40862 w 55350"/>
                  <a:gd name="connsiteY6" fmla="*/ 65712 h 6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350" h="65711">
                    <a:moveTo>
                      <a:pt x="0" y="9895"/>
                    </a:moveTo>
                    <a:cubicBezTo>
                      <a:pt x="800" y="3685"/>
                      <a:pt x="6477" y="-706"/>
                      <a:pt x="12687" y="94"/>
                    </a:cubicBezTo>
                    <a:cubicBezTo>
                      <a:pt x="15354" y="437"/>
                      <a:pt x="17812" y="1713"/>
                      <a:pt x="19621" y="3704"/>
                    </a:cubicBezTo>
                    <a:cubicBezTo>
                      <a:pt x="35052" y="15039"/>
                      <a:pt x="57721" y="18754"/>
                      <a:pt x="55150" y="25802"/>
                    </a:cubicBezTo>
                    <a:cubicBezTo>
                      <a:pt x="52578" y="32851"/>
                      <a:pt x="46672" y="37137"/>
                      <a:pt x="24575" y="28183"/>
                    </a:cubicBezTo>
                    <a:cubicBezTo>
                      <a:pt x="24575" y="28183"/>
                      <a:pt x="20669" y="30564"/>
                      <a:pt x="26194" y="37708"/>
                    </a:cubicBezTo>
                    <a:cubicBezTo>
                      <a:pt x="33623" y="45481"/>
                      <a:pt x="38700" y="55187"/>
                      <a:pt x="40862" y="65712"/>
                    </a:cubicBezTo>
                  </a:path>
                </a:pathLst>
              </a:custGeom>
              <a:solidFill>
                <a:srgbClr val="FFFFFF"/>
              </a:solidFill>
              <a:ln w="7144" cap="rnd">
                <a:solidFill>
                  <a:srgbClr val="263238"/>
                </a:solidFill>
                <a:prstDash val="solid"/>
                <a:round/>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8BE7A2AE-5080-9BD7-34E7-EB593FD58E81}"/>
                  </a:ext>
                </a:extLst>
              </p:cNvPr>
              <p:cNvSpPr/>
              <p:nvPr/>
            </p:nvSpPr>
            <p:spPr>
              <a:xfrm>
                <a:off x="2390523" y="3811047"/>
                <a:ext cx="437564" cy="750861"/>
              </a:xfrm>
              <a:custGeom>
                <a:avLst/>
                <a:gdLst>
                  <a:gd name="connsiteX0" fmla="*/ 185 w 437564"/>
                  <a:gd name="connsiteY0" fmla="*/ 53055 h 750861"/>
                  <a:gd name="connsiteX1" fmla="*/ 60097 w 437564"/>
                  <a:gd name="connsiteY1" fmla="*/ 588741 h 750861"/>
                  <a:gd name="connsiteX2" fmla="*/ 21997 w 437564"/>
                  <a:gd name="connsiteY2" fmla="*/ 749808 h 750861"/>
                  <a:gd name="connsiteX3" fmla="*/ 173254 w 437564"/>
                  <a:gd name="connsiteY3" fmla="*/ 723900 h 750861"/>
                  <a:gd name="connsiteX4" fmla="*/ 403378 w 437564"/>
                  <a:gd name="connsiteY4" fmla="*/ 699421 h 750861"/>
                  <a:gd name="connsiteX5" fmla="*/ 432906 w 437564"/>
                  <a:gd name="connsiteY5" fmla="*/ 231363 h 750861"/>
                  <a:gd name="connsiteX6" fmla="*/ 357468 w 437564"/>
                  <a:gd name="connsiteY6" fmla="*/ 48864 h 750861"/>
                  <a:gd name="connsiteX7" fmla="*/ 13615 w 437564"/>
                  <a:gd name="connsiteY7" fmla="*/ 26861 h 750861"/>
                  <a:gd name="connsiteX8" fmla="*/ 185 w 437564"/>
                  <a:gd name="connsiteY8" fmla="*/ 53055 h 75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7564" h="750861">
                    <a:moveTo>
                      <a:pt x="185" y="53055"/>
                    </a:moveTo>
                    <a:lnTo>
                      <a:pt x="60097" y="588741"/>
                    </a:lnTo>
                    <a:lnTo>
                      <a:pt x="21997" y="749808"/>
                    </a:lnTo>
                    <a:cubicBezTo>
                      <a:pt x="21997" y="749808"/>
                      <a:pt x="62098" y="758857"/>
                      <a:pt x="173254" y="723900"/>
                    </a:cubicBezTo>
                    <a:cubicBezTo>
                      <a:pt x="284411" y="688944"/>
                      <a:pt x="403378" y="699421"/>
                      <a:pt x="403378" y="699421"/>
                    </a:cubicBezTo>
                    <a:cubicBezTo>
                      <a:pt x="403378" y="699421"/>
                      <a:pt x="452623" y="342805"/>
                      <a:pt x="432906" y="231363"/>
                    </a:cubicBezTo>
                    <a:cubicBezTo>
                      <a:pt x="421705" y="165659"/>
                      <a:pt x="395930" y="103299"/>
                      <a:pt x="357468" y="48864"/>
                    </a:cubicBezTo>
                    <a:cubicBezTo>
                      <a:pt x="357468" y="48864"/>
                      <a:pt x="144013" y="-44481"/>
                      <a:pt x="13615" y="26861"/>
                    </a:cubicBezTo>
                    <a:cubicBezTo>
                      <a:pt x="4233" y="32052"/>
                      <a:pt x="-1082" y="42406"/>
                      <a:pt x="185" y="53055"/>
                    </a:cubicBezTo>
                    <a:close/>
                  </a:path>
                </a:pathLst>
              </a:custGeom>
              <a:solidFill>
                <a:schemeClr val="accent1"/>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8F47EBBD-F3E6-9529-AEA8-E47FDAB079D9}"/>
                  </a:ext>
                </a:extLst>
              </p:cNvPr>
              <p:cNvSpPr/>
              <p:nvPr/>
            </p:nvSpPr>
            <p:spPr>
              <a:xfrm>
                <a:off x="2413854" y="3997451"/>
                <a:ext cx="237426" cy="565023"/>
              </a:xfrm>
              <a:custGeom>
                <a:avLst/>
                <a:gdLst>
                  <a:gd name="connsiteX0" fmla="*/ 91059 w 237426"/>
                  <a:gd name="connsiteY0" fmla="*/ 176308 h 565023"/>
                  <a:gd name="connsiteX1" fmla="*/ 65818 w 237426"/>
                  <a:gd name="connsiteY1" fmla="*/ 0 h 565023"/>
                  <a:gd name="connsiteX2" fmla="*/ 43625 w 237426"/>
                  <a:gd name="connsiteY2" fmla="*/ 2953 h 565023"/>
                  <a:gd name="connsiteX3" fmla="*/ 45339 w 237426"/>
                  <a:gd name="connsiteY3" fmla="*/ 196691 h 565023"/>
                  <a:gd name="connsiteX4" fmla="*/ 60388 w 237426"/>
                  <a:gd name="connsiteY4" fmla="*/ 274987 h 565023"/>
                  <a:gd name="connsiteX5" fmla="*/ 35528 w 237426"/>
                  <a:gd name="connsiteY5" fmla="*/ 332137 h 565023"/>
                  <a:gd name="connsiteX6" fmla="*/ 30004 w 237426"/>
                  <a:gd name="connsiteY6" fmla="*/ 341662 h 565023"/>
                  <a:gd name="connsiteX7" fmla="*/ 36004 w 237426"/>
                  <a:gd name="connsiteY7" fmla="*/ 370237 h 565023"/>
                  <a:gd name="connsiteX8" fmla="*/ 30575 w 237426"/>
                  <a:gd name="connsiteY8" fmla="*/ 406051 h 565023"/>
                  <a:gd name="connsiteX9" fmla="*/ 29432 w 237426"/>
                  <a:gd name="connsiteY9" fmla="*/ 423863 h 565023"/>
                  <a:gd name="connsiteX10" fmla="*/ 11716 w 237426"/>
                  <a:gd name="connsiteY10" fmla="*/ 507873 h 565023"/>
                  <a:gd name="connsiteX11" fmla="*/ 0 w 237426"/>
                  <a:gd name="connsiteY11" fmla="*/ 565023 h 565023"/>
                  <a:gd name="connsiteX12" fmla="*/ 124396 w 237426"/>
                  <a:gd name="connsiteY12" fmla="*/ 548259 h 565023"/>
                  <a:gd name="connsiteX13" fmla="*/ 172879 w 237426"/>
                  <a:gd name="connsiteY13" fmla="*/ 530828 h 565023"/>
                  <a:gd name="connsiteX14" fmla="*/ 76200 w 237426"/>
                  <a:gd name="connsiteY14" fmla="*/ 412433 h 565023"/>
                  <a:gd name="connsiteX15" fmla="*/ 237173 w 237426"/>
                  <a:gd name="connsiteY15" fmla="*/ 275177 h 565023"/>
                  <a:gd name="connsiteX16" fmla="*/ 91059 w 237426"/>
                  <a:gd name="connsiteY16" fmla="*/ 176308 h 5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426" h="565023">
                    <a:moveTo>
                      <a:pt x="91059" y="176308"/>
                    </a:moveTo>
                    <a:cubicBezTo>
                      <a:pt x="95536" y="109633"/>
                      <a:pt x="65818" y="0"/>
                      <a:pt x="65818" y="0"/>
                    </a:cubicBezTo>
                    <a:lnTo>
                      <a:pt x="43625" y="2953"/>
                    </a:lnTo>
                    <a:cubicBezTo>
                      <a:pt x="39195" y="67475"/>
                      <a:pt x="39767" y="132255"/>
                      <a:pt x="45339" y="196691"/>
                    </a:cubicBezTo>
                    <a:cubicBezTo>
                      <a:pt x="47625" y="222504"/>
                      <a:pt x="61246" y="249364"/>
                      <a:pt x="60388" y="274987"/>
                    </a:cubicBezTo>
                    <a:cubicBezTo>
                      <a:pt x="59627" y="297752"/>
                      <a:pt x="46577" y="313087"/>
                      <a:pt x="35528" y="332137"/>
                    </a:cubicBezTo>
                    <a:cubicBezTo>
                      <a:pt x="33623" y="335375"/>
                      <a:pt x="31909" y="338614"/>
                      <a:pt x="30004" y="341662"/>
                    </a:cubicBezTo>
                    <a:cubicBezTo>
                      <a:pt x="35443" y="350130"/>
                      <a:pt x="37586" y="360302"/>
                      <a:pt x="36004" y="370237"/>
                    </a:cubicBezTo>
                    <a:cubicBezTo>
                      <a:pt x="34766" y="382334"/>
                      <a:pt x="32766" y="394240"/>
                      <a:pt x="30575" y="406051"/>
                    </a:cubicBezTo>
                    <a:cubicBezTo>
                      <a:pt x="31261" y="412004"/>
                      <a:pt x="30880" y="418043"/>
                      <a:pt x="29432" y="423863"/>
                    </a:cubicBezTo>
                    <a:cubicBezTo>
                      <a:pt x="22765" y="451866"/>
                      <a:pt x="16859" y="479584"/>
                      <a:pt x="11716" y="507873"/>
                    </a:cubicBezTo>
                    <a:cubicBezTo>
                      <a:pt x="6687" y="526675"/>
                      <a:pt x="2781" y="545764"/>
                      <a:pt x="0" y="565023"/>
                    </a:cubicBezTo>
                    <a:cubicBezTo>
                      <a:pt x="41939" y="563766"/>
                      <a:pt x="83629" y="558155"/>
                      <a:pt x="124396" y="548259"/>
                    </a:cubicBezTo>
                    <a:cubicBezTo>
                      <a:pt x="141142" y="544211"/>
                      <a:pt x="157391" y="538372"/>
                      <a:pt x="172879" y="530828"/>
                    </a:cubicBezTo>
                    <a:cubicBezTo>
                      <a:pt x="18669" y="553593"/>
                      <a:pt x="71533" y="453866"/>
                      <a:pt x="76200" y="412433"/>
                    </a:cubicBezTo>
                    <a:cubicBezTo>
                      <a:pt x="80867" y="370999"/>
                      <a:pt x="229743" y="320421"/>
                      <a:pt x="237173" y="275177"/>
                    </a:cubicBezTo>
                    <a:cubicBezTo>
                      <a:pt x="244602" y="229934"/>
                      <a:pt x="86487" y="242697"/>
                      <a:pt x="91059" y="176308"/>
                    </a:cubicBezTo>
                    <a:close/>
                  </a:path>
                </a:pathLst>
              </a:custGeom>
              <a:solidFill>
                <a:srgbClr val="000000">
                  <a:alpha val="12000"/>
                </a:srgbClr>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B65BD43B-326D-18EA-E717-46B10DB47332}"/>
                  </a:ext>
                </a:extLst>
              </p:cNvPr>
              <p:cNvSpPr/>
              <p:nvPr/>
            </p:nvSpPr>
            <p:spPr>
              <a:xfrm>
                <a:off x="2390523" y="3811047"/>
                <a:ext cx="437564" cy="750861"/>
              </a:xfrm>
              <a:custGeom>
                <a:avLst/>
                <a:gdLst>
                  <a:gd name="connsiteX0" fmla="*/ 185 w 437564"/>
                  <a:gd name="connsiteY0" fmla="*/ 53055 h 750861"/>
                  <a:gd name="connsiteX1" fmla="*/ 60097 w 437564"/>
                  <a:gd name="connsiteY1" fmla="*/ 588741 h 750861"/>
                  <a:gd name="connsiteX2" fmla="*/ 21997 w 437564"/>
                  <a:gd name="connsiteY2" fmla="*/ 749808 h 750861"/>
                  <a:gd name="connsiteX3" fmla="*/ 173254 w 437564"/>
                  <a:gd name="connsiteY3" fmla="*/ 723900 h 750861"/>
                  <a:gd name="connsiteX4" fmla="*/ 403378 w 437564"/>
                  <a:gd name="connsiteY4" fmla="*/ 699421 h 750861"/>
                  <a:gd name="connsiteX5" fmla="*/ 432906 w 437564"/>
                  <a:gd name="connsiteY5" fmla="*/ 231363 h 750861"/>
                  <a:gd name="connsiteX6" fmla="*/ 357468 w 437564"/>
                  <a:gd name="connsiteY6" fmla="*/ 48864 h 750861"/>
                  <a:gd name="connsiteX7" fmla="*/ 13615 w 437564"/>
                  <a:gd name="connsiteY7" fmla="*/ 26861 h 750861"/>
                  <a:gd name="connsiteX8" fmla="*/ 185 w 437564"/>
                  <a:gd name="connsiteY8" fmla="*/ 53055 h 75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7564" h="750861">
                    <a:moveTo>
                      <a:pt x="185" y="53055"/>
                    </a:moveTo>
                    <a:lnTo>
                      <a:pt x="60097" y="588741"/>
                    </a:lnTo>
                    <a:lnTo>
                      <a:pt x="21997" y="749808"/>
                    </a:lnTo>
                    <a:cubicBezTo>
                      <a:pt x="21997" y="749808"/>
                      <a:pt x="62098" y="758857"/>
                      <a:pt x="173254" y="723900"/>
                    </a:cubicBezTo>
                    <a:cubicBezTo>
                      <a:pt x="284411" y="688944"/>
                      <a:pt x="403378" y="699421"/>
                      <a:pt x="403378" y="699421"/>
                    </a:cubicBezTo>
                    <a:cubicBezTo>
                      <a:pt x="403378" y="699421"/>
                      <a:pt x="452623" y="342805"/>
                      <a:pt x="432906" y="231363"/>
                    </a:cubicBezTo>
                    <a:cubicBezTo>
                      <a:pt x="421705" y="165659"/>
                      <a:pt x="395930" y="103299"/>
                      <a:pt x="357468" y="48864"/>
                    </a:cubicBezTo>
                    <a:cubicBezTo>
                      <a:pt x="357468" y="48864"/>
                      <a:pt x="144013" y="-44481"/>
                      <a:pt x="13615" y="26861"/>
                    </a:cubicBezTo>
                    <a:cubicBezTo>
                      <a:pt x="4233" y="32052"/>
                      <a:pt x="-1082" y="42406"/>
                      <a:pt x="185" y="53055"/>
                    </a:cubicBezTo>
                    <a:close/>
                  </a:path>
                </a:pathLst>
              </a:custGeom>
              <a:noFill/>
              <a:ln w="9525" cap="rnd">
                <a:solidFill>
                  <a:srgbClr val="263238"/>
                </a:solidFill>
                <a:prstDash val="solid"/>
                <a:round/>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EE6CFCE8-DF18-DDF3-94DA-AD333B415D4F}"/>
                  </a:ext>
                </a:extLst>
              </p:cNvPr>
              <p:cNvSpPr/>
              <p:nvPr/>
            </p:nvSpPr>
            <p:spPr>
              <a:xfrm>
                <a:off x="2525773" y="3759041"/>
                <a:ext cx="169025" cy="99914"/>
              </a:xfrm>
              <a:custGeom>
                <a:avLst/>
                <a:gdLst>
                  <a:gd name="connsiteX0" fmla="*/ 0 w 169025"/>
                  <a:gd name="connsiteY0" fmla="*/ 54864 h 99914"/>
                  <a:gd name="connsiteX1" fmla="*/ 28099 w 169025"/>
                  <a:gd name="connsiteY1" fmla="*/ 0 h 99914"/>
                  <a:gd name="connsiteX2" fmla="*/ 126683 w 169025"/>
                  <a:gd name="connsiteY2" fmla="*/ 27432 h 99914"/>
                  <a:gd name="connsiteX3" fmla="*/ 167640 w 169025"/>
                  <a:gd name="connsiteY3" fmla="*/ 54864 h 99914"/>
                  <a:gd name="connsiteX4" fmla="*/ 153829 w 169025"/>
                  <a:gd name="connsiteY4" fmla="*/ 96488 h 99914"/>
                  <a:gd name="connsiteX5" fmla="*/ 0 w 169025"/>
                  <a:gd name="connsiteY5" fmla="*/ 54864 h 9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025" h="99914">
                    <a:moveTo>
                      <a:pt x="0" y="54864"/>
                    </a:moveTo>
                    <a:lnTo>
                      <a:pt x="28099" y="0"/>
                    </a:lnTo>
                    <a:cubicBezTo>
                      <a:pt x="60436" y="10925"/>
                      <a:pt x="93345" y="20079"/>
                      <a:pt x="126683" y="27432"/>
                    </a:cubicBezTo>
                    <a:cubicBezTo>
                      <a:pt x="180689" y="39243"/>
                      <a:pt x="167640" y="54864"/>
                      <a:pt x="167640" y="54864"/>
                    </a:cubicBezTo>
                    <a:lnTo>
                      <a:pt x="153829" y="96488"/>
                    </a:lnTo>
                    <a:cubicBezTo>
                      <a:pt x="153829" y="96488"/>
                      <a:pt x="132588" y="117634"/>
                      <a:pt x="0" y="54864"/>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93522D42-C3CE-FDB5-1359-F883D89BE817}"/>
                  </a:ext>
                </a:extLst>
              </p:cNvPr>
              <p:cNvSpPr/>
              <p:nvPr/>
            </p:nvSpPr>
            <p:spPr>
              <a:xfrm>
                <a:off x="2421379" y="4212733"/>
                <a:ext cx="40028" cy="44465"/>
              </a:xfrm>
              <a:custGeom>
                <a:avLst/>
                <a:gdLst>
                  <a:gd name="connsiteX0" fmla="*/ 0 w 40028"/>
                  <a:gd name="connsiteY0" fmla="*/ 16366 h 44465"/>
                  <a:gd name="connsiteX1" fmla="*/ 38100 w 40028"/>
                  <a:gd name="connsiteY1" fmla="*/ 2555 h 44465"/>
                  <a:gd name="connsiteX2" fmla="*/ 17431 w 40028"/>
                  <a:gd name="connsiteY2" fmla="*/ 44465 h 44465"/>
                </a:gdLst>
                <a:ahLst/>
                <a:cxnLst>
                  <a:cxn ang="0">
                    <a:pos x="connsiteX0" y="connsiteY0"/>
                  </a:cxn>
                  <a:cxn ang="0">
                    <a:pos x="connsiteX1" y="connsiteY1"/>
                  </a:cxn>
                  <a:cxn ang="0">
                    <a:pos x="connsiteX2" y="connsiteY2"/>
                  </a:cxn>
                </a:cxnLst>
                <a:rect l="l" t="t" r="r" b="b"/>
                <a:pathLst>
                  <a:path w="40028" h="44465">
                    <a:moveTo>
                      <a:pt x="0" y="16366"/>
                    </a:moveTo>
                    <a:cubicBezTo>
                      <a:pt x="0" y="16366"/>
                      <a:pt x="30575" y="-7732"/>
                      <a:pt x="38100" y="2555"/>
                    </a:cubicBezTo>
                    <a:cubicBezTo>
                      <a:pt x="45625" y="12842"/>
                      <a:pt x="29527" y="9413"/>
                      <a:pt x="17431" y="44465"/>
                    </a:cubicBezTo>
                  </a:path>
                </a:pathLst>
              </a:custGeom>
              <a:noFill/>
              <a:ln w="9525" cap="rnd">
                <a:solidFill>
                  <a:srgbClr val="263238"/>
                </a:solidFill>
                <a:prstDash val="solid"/>
                <a:round/>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B390568F-7C07-68BB-3EBC-84429197D486}"/>
                  </a:ext>
                </a:extLst>
              </p:cNvPr>
              <p:cNvSpPr/>
              <p:nvPr/>
            </p:nvSpPr>
            <p:spPr>
              <a:xfrm>
                <a:off x="2694744" y="4382738"/>
                <a:ext cx="311564" cy="134990"/>
              </a:xfrm>
              <a:custGeom>
                <a:avLst/>
                <a:gdLst>
                  <a:gd name="connsiteX0" fmla="*/ 764 w 311564"/>
                  <a:gd name="connsiteY0" fmla="*/ 100298 h 134990"/>
                  <a:gd name="connsiteX1" fmla="*/ 764 w 311564"/>
                  <a:gd name="connsiteY1" fmla="*/ 100298 h 134990"/>
                  <a:gd name="connsiteX2" fmla="*/ 34768 w 311564"/>
                  <a:gd name="connsiteY2" fmla="*/ 50102 h 134990"/>
                  <a:gd name="connsiteX3" fmla="*/ 295372 w 311564"/>
                  <a:gd name="connsiteY3" fmla="*/ 0 h 134990"/>
                  <a:gd name="connsiteX4" fmla="*/ 311565 w 311564"/>
                  <a:gd name="connsiteY4" fmla="*/ 84106 h 134990"/>
                  <a:gd name="connsiteX5" fmla="*/ 50961 w 311564"/>
                  <a:gd name="connsiteY5" fmla="*/ 134207 h 134990"/>
                  <a:gd name="connsiteX6" fmla="*/ 764 w 311564"/>
                  <a:gd name="connsiteY6" fmla="*/ 100298 h 13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564" h="134990">
                    <a:moveTo>
                      <a:pt x="764" y="100298"/>
                    </a:moveTo>
                    <a:lnTo>
                      <a:pt x="764" y="100298"/>
                    </a:lnTo>
                    <a:cubicBezTo>
                      <a:pt x="-3656" y="77057"/>
                      <a:pt x="11546" y="54616"/>
                      <a:pt x="34768" y="50102"/>
                    </a:cubicBezTo>
                    <a:lnTo>
                      <a:pt x="295372" y="0"/>
                    </a:lnTo>
                    <a:lnTo>
                      <a:pt x="311565" y="84106"/>
                    </a:lnTo>
                    <a:lnTo>
                      <a:pt x="50961" y="134207"/>
                    </a:lnTo>
                    <a:cubicBezTo>
                      <a:pt x="27739" y="138684"/>
                      <a:pt x="5279" y="123510"/>
                      <a:pt x="764" y="100298"/>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FB7FEDB6-8B8E-C1B3-89A6-5B28FDA496CF}"/>
                  </a:ext>
                </a:extLst>
              </p:cNvPr>
              <p:cNvSpPr/>
              <p:nvPr/>
            </p:nvSpPr>
            <p:spPr>
              <a:xfrm rot="4746600">
                <a:off x="2938555" y="4410768"/>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F2D69B08-A3B2-F054-788D-92960ADC0D71}"/>
                  </a:ext>
                </a:extLst>
              </p:cNvPr>
              <p:cNvSpPr/>
              <p:nvPr/>
            </p:nvSpPr>
            <p:spPr>
              <a:xfrm rot="4746600">
                <a:off x="2938555" y="4410768"/>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rgbClr val="FFFFFF">
                  <a:alpha val="70000"/>
                </a:srgbClr>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68DD2B58-1F09-9321-5D35-B28A61E32E19}"/>
                  </a:ext>
                </a:extLst>
              </p:cNvPr>
              <p:cNvSpPr/>
              <p:nvPr/>
            </p:nvSpPr>
            <p:spPr>
              <a:xfrm rot="4746600">
                <a:off x="2890729" y="4420024"/>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C24EBAD8-7105-735D-3DBA-B94A8D3DF208}"/>
                  </a:ext>
                </a:extLst>
              </p:cNvPr>
              <p:cNvSpPr/>
              <p:nvPr/>
            </p:nvSpPr>
            <p:spPr>
              <a:xfrm rot="4746600">
                <a:off x="2890729" y="4420024"/>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rgbClr val="FFFFFF">
                  <a:alpha val="30000"/>
                </a:srgbClr>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9087A2E7-F2E2-452A-BF10-82F0075AFD54}"/>
                  </a:ext>
                </a:extLst>
              </p:cNvPr>
              <p:cNvSpPr/>
              <p:nvPr/>
            </p:nvSpPr>
            <p:spPr>
              <a:xfrm rot="4746600">
                <a:off x="2842944" y="4429156"/>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AEE6D41C-C2CD-7F35-7C28-7F5AE529D11A}"/>
                  </a:ext>
                </a:extLst>
              </p:cNvPr>
              <p:cNvSpPr/>
              <p:nvPr/>
            </p:nvSpPr>
            <p:spPr>
              <a:xfrm rot="4746600">
                <a:off x="2795119" y="4438335"/>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670F31C1-E4D0-E9D5-7083-0ED8BDA341C8}"/>
                  </a:ext>
                </a:extLst>
              </p:cNvPr>
              <p:cNvSpPr/>
              <p:nvPr/>
            </p:nvSpPr>
            <p:spPr>
              <a:xfrm rot="4746600">
                <a:off x="2795119" y="4438335"/>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F7BF3CDC-9CED-9651-7B0F-9AD23C40C33D}"/>
                  </a:ext>
                </a:extLst>
              </p:cNvPr>
              <p:cNvSpPr/>
              <p:nvPr/>
            </p:nvSpPr>
            <p:spPr>
              <a:xfrm rot="4746600">
                <a:off x="2747293" y="4447495"/>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6BB3B0D8-315C-3A15-F636-9ACBB10DB3FE}"/>
                  </a:ext>
                </a:extLst>
              </p:cNvPr>
              <p:cNvSpPr/>
              <p:nvPr/>
            </p:nvSpPr>
            <p:spPr>
              <a:xfrm rot="4746600">
                <a:off x="2747293" y="4447495"/>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68D25116-6C18-C9A3-8D20-A3948E3F6ACD}"/>
                  </a:ext>
                </a:extLst>
              </p:cNvPr>
              <p:cNvSpPr/>
              <p:nvPr/>
            </p:nvSpPr>
            <p:spPr>
              <a:xfrm>
                <a:off x="2695395" y="4260056"/>
                <a:ext cx="271481" cy="248995"/>
              </a:xfrm>
              <a:custGeom>
                <a:avLst/>
                <a:gdLst>
                  <a:gd name="connsiteX0" fmla="*/ 10496 w 271481"/>
                  <a:gd name="connsiteY0" fmla="*/ 234220 h 248995"/>
                  <a:gd name="connsiteX1" fmla="*/ 10496 w 271481"/>
                  <a:gd name="connsiteY1" fmla="*/ 234220 h 248995"/>
                  <a:gd name="connsiteX2" fmla="*/ 14763 w 271481"/>
                  <a:gd name="connsiteY2" fmla="*/ 173755 h 248995"/>
                  <a:gd name="connsiteX3" fmla="*/ 14782 w 271481"/>
                  <a:gd name="connsiteY3" fmla="*/ 173736 h 248995"/>
                  <a:gd name="connsiteX4" fmla="*/ 215379 w 271481"/>
                  <a:gd name="connsiteY4" fmla="*/ 0 h 248995"/>
                  <a:gd name="connsiteX5" fmla="*/ 271481 w 271481"/>
                  <a:gd name="connsiteY5" fmla="*/ 64770 h 248995"/>
                  <a:gd name="connsiteX6" fmla="*/ 70885 w 271481"/>
                  <a:gd name="connsiteY6" fmla="*/ 238506 h 248995"/>
                  <a:gd name="connsiteX7" fmla="*/ 10553 w 271481"/>
                  <a:gd name="connsiteY7" fmla="*/ 234286 h 248995"/>
                  <a:gd name="connsiteX8" fmla="*/ 10496 w 271481"/>
                  <a:gd name="connsiteY8" fmla="*/ 234220 h 248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81" h="248995">
                    <a:moveTo>
                      <a:pt x="10496" y="234220"/>
                    </a:moveTo>
                    <a:lnTo>
                      <a:pt x="10496" y="234220"/>
                    </a:lnTo>
                    <a:cubicBezTo>
                      <a:pt x="-5020" y="216341"/>
                      <a:pt x="-3115" y="189271"/>
                      <a:pt x="14763" y="173755"/>
                    </a:cubicBezTo>
                    <a:cubicBezTo>
                      <a:pt x="14773" y="173746"/>
                      <a:pt x="14773" y="173746"/>
                      <a:pt x="14782" y="173736"/>
                    </a:cubicBezTo>
                    <a:lnTo>
                      <a:pt x="215379" y="0"/>
                    </a:lnTo>
                    <a:lnTo>
                      <a:pt x="271481" y="64770"/>
                    </a:lnTo>
                    <a:lnTo>
                      <a:pt x="70885" y="238506"/>
                    </a:lnTo>
                    <a:cubicBezTo>
                      <a:pt x="53054" y="254003"/>
                      <a:pt x="26041" y="252108"/>
                      <a:pt x="10553" y="234286"/>
                    </a:cubicBezTo>
                    <a:cubicBezTo>
                      <a:pt x="10534" y="234258"/>
                      <a:pt x="10515" y="234239"/>
                      <a:pt x="10496" y="234220"/>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34657F9F-0EB7-5ADC-12E7-39461D28071D}"/>
                  </a:ext>
                </a:extLst>
              </p:cNvPr>
              <p:cNvSpPr/>
              <p:nvPr/>
            </p:nvSpPr>
            <p:spPr>
              <a:xfrm rot="2946600">
                <a:off x="2886314" y="4293708"/>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6B9828DB-9EE3-9724-6344-A97D85E688A4}"/>
                  </a:ext>
                </a:extLst>
              </p:cNvPr>
              <p:cNvSpPr/>
              <p:nvPr/>
            </p:nvSpPr>
            <p:spPr>
              <a:xfrm rot="2946600">
                <a:off x="2886314" y="4293708"/>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rgbClr val="FFFFFF">
                  <a:alpha val="70000"/>
                </a:srgbClr>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AB245E32-758B-493B-3342-F6184B1FE140}"/>
                  </a:ext>
                </a:extLst>
              </p:cNvPr>
              <p:cNvSpPr/>
              <p:nvPr/>
            </p:nvSpPr>
            <p:spPr>
              <a:xfrm rot="2946600">
                <a:off x="2849547" y="4325565"/>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2C5927F4-2E9A-6202-D66B-D722D3807C3D}"/>
                  </a:ext>
                </a:extLst>
              </p:cNvPr>
              <p:cNvSpPr/>
              <p:nvPr/>
            </p:nvSpPr>
            <p:spPr>
              <a:xfrm rot="2946600">
                <a:off x="2849547" y="4325565"/>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rgbClr val="FFFFFF">
                  <a:alpha val="30000"/>
                </a:srgbClr>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DAF100C5-FC96-AC2B-6E9A-16C2794A4C48}"/>
                  </a:ext>
                </a:extLst>
              </p:cNvPr>
              <p:cNvSpPr/>
              <p:nvPr/>
            </p:nvSpPr>
            <p:spPr>
              <a:xfrm rot="2946600">
                <a:off x="2812709" y="4357485"/>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EC8B1A62-EFA5-9065-CF96-7D97DE3A0ECB}"/>
                  </a:ext>
                </a:extLst>
              </p:cNvPr>
              <p:cNvSpPr/>
              <p:nvPr/>
            </p:nvSpPr>
            <p:spPr>
              <a:xfrm rot="2946600">
                <a:off x="2775949" y="4389440"/>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F50C0211-1152-41C5-D8FD-9E5E68138709}"/>
                  </a:ext>
                </a:extLst>
              </p:cNvPr>
              <p:cNvSpPr/>
              <p:nvPr/>
            </p:nvSpPr>
            <p:spPr>
              <a:xfrm rot="2946600">
                <a:off x="2775949" y="4389440"/>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CE192C7D-3D7D-87B9-285A-29901492701F}"/>
                  </a:ext>
                </a:extLst>
              </p:cNvPr>
              <p:cNvSpPr/>
              <p:nvPr/>
            </p:nvSpPr>
            <p:spPr>
              <a:xfrm rot="2946600">
                <a:off x="2739088" y="4421202"/>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DEB3FBDF-D9FC-3333-1075-622E2B649F98}"/>
                  </a:ext>
                </a:extLst>
              </p:cNvPr>
              <p:cNvSpPr/>
              <p:nvPr/>
            </p:nvSpPr>
            <p:spPr>
              <a:xfrm rot="2946600">
                <a:off x="2739088" y="4421202"/>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C041E282-65B9-1B8F-60AD-E98FBC2F59FA}"/>
                  </a:ext>
                </a:extLst>
              </p:cNvPr>
              <p:cNvSpPr/>
              <p:nvPr/>
            </p:nvSpPr>
            <p:spPr>
              <a:xfrm>
                <a:off x="2685236" y="4191000"/>
                <a:ext cx="170102" cy="307235"/>
              </a:xfrm>
              <a:custGeom>
                <a:avLst/>
                <a:gdLst>
                  <a:gd name="connsiteX0" fmla="*/ 28751 w 170102"/>
                  <a:gd name="connsiteY0" fmla="*/ 304800 h 307235"/>
                  <a:gd name="connsiteX1" fmla="*/ 28751 w 170102"/>
                  <a:gd name="connsiteY1" fmla="*/ 304800 h 307235"/>
                  <a:gd name="connsiteX2" fmla="*/ 2367 w 170102"/>
                  <a:gd name="connsiteY2" fmla="*/ 250317 h 307235"/>
                  <a:gd name="connsiteX3" fmla="*/ 89235 w 170102"/>
                  <a:gd name="connsiteY3" fmla="*/ 0 h 307235"/>
                  <a:gd name="connsiteX4" fmla="*/ 170102 w 170102"/>
                  <a:gd name="connsiteY4" fmla="*/ 28004 h 307235"/>
                  <a:gd name="connsiteX5" fmla="*/ 83234 w 170102"/>
                  <a:gd name="connsiteY5" fmla="*/ 278797 h 307235"/>
                  <a:gd name="connsiteX6" fmla="*/ 28751 w 170102"/>
                  <a:gd name="connsiteY6" fmla="*/ 304800 h 30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102" h="307235">
                    <a:moveTo>
                      <a:pt x="28751" y="304800"/>
                    </a:moveTo>
                    <a:lnTo>
                      <a:pt x="28751" y="304800"/>
                    </a:lnTo>
                    <a:cubicBezTo>
                      <a:pt x="6444" y="297018"/>
                      <a:pt x="-5358" y="272644"/>
                      <a:pt x="2367" y="250317"/>
                    </a:cubicBezTo>
                    <a:lnTo>
                      <a:pt x="89235" y="0"/>
                    </a:lnTo>
                    <a:lnTo>
                      <a:pt x="170102" y="28004"/>
                    </a:lnTo>
                    <a:lnTo>
                      <a:pt x="83234" y="278797"/>
                    </a:lnTo>
                    <a:cubicBezTo>
                      <a:pt x="75338" y="300990"/>
                      <a:pt x="50973" y="312620"/>
                      <a:pt x="28751" y="304800"/>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1FCC5F43-A9DC-EC45-C6B4-B785BC113F90}"/>
                  </a:ext>
                </a:extLst>
              </p:cNvPr>
              <p:cNvSpPr/>
              <p:nvPr/>
            </p:nvSpPr>
            <p:spPr>
              <a:xfrm rot="1146600">
                <a:off x="2776186" y="4215552"/>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1509339E-C288-B2E4-EED0-6AC0146FBD9B}"/>
                  </a:ext>
                </a:extLst>
              </p:cNvPr>
              <p:cNvSpPr/>
              <p:nvPr/>
            </p:nvSpPr>
            <p:spPr>
              <a:xfrm rot="1146600">
                <a:off x="2776186" y="4215552"/>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rgbClr val="FFFFFF">
                  <a:alpha val="70000"/>
                </a:srgbClr>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4C89E0E2-4A56-D5C5-4B3D-C48B0D3BFBCA}"/>
                  </a:ext>
                </a:extLst>
              </p:cNvPr>
              <p:cNvSpPr/>
              <p:nvPr/>
            </p:nvSpPr>
            <p:spPr>
              <a:xfrm rot="1146600">
                <a:off x="2760199" y="4261483"/>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F9E844A7-2491-02A8-4382-5F16FE361F46}"/>
                  </a:ext>
                </a:extLst>
              </p:cNvPr>
              <p:cNvSpPr/>
              <p:nvPr/>
            </p:nvSpPr>
            <p:spPr>
              <a:xfrm rot="1146600">
                <a:off x="2760199" y="4261483"/>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rgbClr val="FFFFFF">
                  <a:alpha val="30000"/>
                </a:srgbClr>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ECBBC416-EECA-434D-D197-83DE8C520467}"/>
                  </a:ext>
                </a:extLst>
              </p:cNvPr>
              <p:cNvSpPr/>
              <p:nvPr/>
            </p:nvSpPr>
            <p:spPr>
              <a:xfrm rot="1146600">
                <a:off x="2744300" y="4307461"/>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AE4B4A7D-DB39-AF90-F29D-F71D5DD7114A}"/>
                  </a:ext>
                </a:extLst>
              </p:cNvPr>
              <p:cNvSpPr/>
              <p:nvPr/>
            </p:nvSpPr>
            <p:spPr>
              <a:xfrm rot="1146600">
                <a:off x="2728398" y="4353550"/>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BF0ED588-32EE-72C4-3974-4716DDE78F29}"/>
                  </a:ext>
                </a:extLst>
              </p:cNvPr>
              <p:cNvSpPr/>
              <p:nvPr/>
            </p:nvSpPr>
            <p:spPr>
              <a:xfrm rot="1146600">
                <a:off x="2728398" y="4353550"/>
                <a:ext cx="55245" cy="39338"/>
              </a:xfrm>
              <a:custGeom>
                <a:avLst/>
                <a:gdLst>
                  <a:gd name="connsiteX0" fmla="*/ 0 w 55245"/>
                  <a:gd name="connsiteY0" fmla="*/ 0 h 39338"/>
                  <a:gd name="connsiteX1" fmla="*/ 55245 w 55245"/>
                  <a:gd name="connsiteY1" fmla="*/ 0 h 39338"/>
                  <a:gd name="connsiteX2" fmla="*/ 55245 w 55245"/>
                  <a:gd name="connsiteY2" fmla="*/ 39338 h 39338"/>
                  <a:gd name="connsiteX3" fmla="*/ 0 w 55245"/>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245" h="39338">
                    <a:moveTo>
                      <a:pt x="0" y="0"/>
                    </a:moveTo>
                    <a:lnTo>
                      <a:pt x="55245" y="0"/>
                    </a:lnTo>
                    <a:lnTo>
                      <a:pt x="55245" y="39338"/>
                    </a:lnTo>
                    <a:lnTo>
                      <a:pt x="0" y="39338"/>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45BBC02A-E887-A89A-9302-3195C9C5F5D4}"/>
                  </a:ext>
                </a:extLst>
              </p:cNvPr>
              <p:cNvSpPr/>
              <p:nvPr/>
            </p:nvSpPr>
            <p:spPr>
              <a:xfrm rot="1146600">
                <a:off x="2712411" y="4399482"/>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chemeClr val="accent1"/>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BA9A14AE-73EF-F898-B9A9-DC920DA2A423}"/>
                  </a:ext>
                </a:extLst>
              </p:cNvPr>
              <p:cNvSpPr/>
              <p:nvPr/>
            </p:nvSpPr>
            <p:spPr>
              <a:xfrm rot="1146600">
                <a:off x="2712411" y="4399482"/>
                <a:ext cx="55149" cy="39338"/>
              </a:xfrm>
              <a:custGeom>
                <a:avLst/>
                <a:gdLst>
                  <a:gd name="connsiteX0" fmla="*/ 0 w 55149"/>
                  <a:gd name="connsiteY0" fmla="*/ 0 h 39338"/>
                  <a:gd name="connsiteX1" fmla="*/ 55150 w 55149"/>
                  <a:gd name="connsiteY1" fmla="*/ 0 h 39338"/>
                  <a:gd name="connsiteX2" fmla="*/ 55150 w 55149"/>
                  <a:gd name="connsiteY2" fmla="*/ 39338 h 39338"/>
                  <a:gd name="connsiteX3" fmla="*/ 0 w 55149"/>
                  <a:gd name="connsiteY3" fmla="*/ 39338 h 39338"/>
                </a:gdLst>
                <a:ahLst/>
                <a:cxnLst>
                  <a:cxn ang="0">
                    <a:pos x="connsiteX0" y="connsiteY0"/>
                  </a:cxn>
                  <a:cxn ang="0">
                    <a:pos x="connsiteX1" y="connsiteY1"/>
                  </a:cxn>
                  <a:cxn ang="0">
                    <a:pos x="connsiteX2" y="connsiteY2"/>
                  </a:cxn>
                  <a:cxn ang="0">
                    <a:pos x="connsiteX3" y="connsiteY3"/>
                  </a:cxn>
                </a:cxnLst>
                <a:rect l="l" t="t" r="r" b="b"/>
                <a:pathLst>
                  <a:path w="55149" h="39338">
                    <a:moveTo>
                      <a:pt x="0" y="0"/>
                    </a:moveTo>
                    <a:lnTo>
                      <a:pt x="55150" y="0"/>
                    </a:lnTo>
                    <a:lnTo>
                      <a:pt x="55150" y="39338"/>
                    </a:lnTo>
                    <a:lnTo>
                      <a:pt x="0" y="39338"/>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B7250B91-2155-B1A7-0577-B7D1036F3F06}"/>
                  </a:ext>
                </a:extLst>
              </p:cNvPr>
              <p:cNvSpPr/>
              <p:nvPr/>
            </p:nvSpPr>
            <p:spPr>
              <a:xfrm>
                <a:off x="2579685" y="4338923"/>
                <a:ext cx="216920" cy="165493"/>
              </a:xfrm>
              <a:custGeom>
                <a:avLst/>
                <a:gdLst>
                  <a:gd name="connsiteX0" fmla="*/ 34195 w 216920"/>
                  <a:gd name="connsiteY0" fmla="*/ 0 h 165493"/>
                  <a:gd name="connsiteX1" fmla="*/ 106394 w 216920"/>
                  <a:gd name="connsiteY1" fmla="*/ 52673 h 165493"/>
                  <a:gd name="connsiteX2" fmla="*/ 203168 w 216920"/>
                  <a:gd name="connsiteY2" fmla="*/ 75057 h 165493"/>
                  <a:gd name="connsiteX3" fmla="*/ 208883 w 216920"/>
                  <a:gd name="connsiteY3" fmla="*/ 131731 h 165493"/>
                  <a:gd name="connsiteX4" fmla="*/ 178784 w 216920"/>
                  <a:gd name="connsiteY4" fmla="*/ 90678 h 165493"/>
                  <a:gd name="connsiteX5" fmla="*/ 164783 w 216920"/>
                  <a:gd name="connsiteY5" fmla="*/ 158591 h 165493"/>
                  <a:gd name="connsiteX6" fmla="*/ 148018 w 216920"/>
                  <a:gd name="connsiteY6" fmla="*/ 159829 h 165493"/>
                  <a:gd name="connsiteX7" fmla="*/ 143446 w 216920"/>
                  <a:gd name="connsiteY7" fmla="*/ 128206 h 165493"/>
                  <a:gd name="connsiteX8" fmla="*/ 126016 w 216920"/>
                  <a:gd name="connsiteY8" fmla="*/ 114490 h 165493"/>
                  <a:gd name="connsiteX9" fmla="*/ 133921 w 216920"/>
                  <a:gd name="connsiteY9" fmla="*/ 154877 h 165493"/>
                  <a:gd name="connsiteX10" fmla="*/ 98298 w 216920"/>
                  <a:gd name="connsiteY10" fmla="*/ 111062 h 165493"/>
                  <a:gd name="connsiteX11" fmla="*/ 55912 w 216920"/>
                  <a:gd name="connsiteY11" fmla="*/ 82487 h 165493"/>
                  <a:gd name="connsiteX12" fmla="*/ 0 w 216920"/>
                  <a:gd name="connsiteY12" fmla="*/ 52102 h 16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920" h="165493">
                    <a:moveTo>
                      <a:pt x="34195" y="0"/>
                    </a:moveTo>
                    <a:lnTo>
                      <a:pt x="106394" y="52673"/>
                    </a:lnTo>
                    <a:cubicBezTo>
                      <a:pt x="106394" y="52673"/>
                      <a:pt x="188309" y="52673"/>
                      <a:pt x="203168" y="75057"/>
                    </a:cubicBezTo>
                    <a:cubicBezTo>
                      <a:pt x="218027" y="97441"/>
                      <a:pt x="222218" y="122682"/>
                      <a:pt x="208883" y="131731"/>
                    </a:cubicBezTo>
                    <a:cubicBezTo>
                      <a:pt x="195548" y="140779"/>
                      <a:pt x="215837" y="107537"/>
                      <a:pt x="178784" y="90678"/>
                    </a:cubicBezTo>
                    <a:cubicBezTo>
                      <a:pt x="178784" y="90678"/>
                      <a:pt x="197834" y="177070"/>
                      <a:pt x="164783" y="158591"/>
                    </a:cubicBezTo>
                    <a:cubicBezTo>
                      <a:pt x="164783" y="158591"/>
                      <a:pt x="160496" y="173260"/>
                      <a:pt x="148018" y="159829"/>
                    </a:cubicBezTo>
                    <a:cubicBezTo>
                      <a:pt x="150181" y="149076"/>
                      <a:pt x="148571" y="137903"/>
                      <a:pt x="143446" y="128206"/>
                    </a:cubicBezTo>
                    <a:cubicBezTo>
                      <a:pt x="140437" y="120901"/>
                      <a:pt x="133826" y="115700"/>
                      <a:pt x="126016" y="114490"/>
                    </a:cubicBezTo>
                    <a:cubicBezTo>
                      <a:pt x="126016" y="114490"/>
                      <a:pt x="149257" y="146209"/>
                      <a:pt x="133921" y="154877"/>
                    </a:cubicBezTo>
                    <a:cubicBezTo>
                      <a:pt x="121539" y="161830"/>
                      <a:pt x="114871" y="116205"/>
                      <a:pt x="98298" y="111062"/>
                    </a:cubicBezTo>
                    <a:cubicBezTo>
                      <a:pt x="80058" y="109842"/>
                      <a:pt x="63884" y="98936"/>
                      <a:pt x="55912" y="82487"/>
                    </a:cubicBezTo>
                    <a:lnTo>
                      <a:pt x="0" y="52102"/>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5FDF8F32-E050-2A20-7B67-3A61F0C736F7}"/>
                  </a:ext>
                </a:extLst>
              </p:cNvPr>
              <p:cNvSpPr/>
              <p:nvPr/>
            </p:nvSpPr>
            <p:spPr>
              <a:xfrm>
                <a:off x="2734751" y="4439031"/>
                <a:ext cx="12975" cy="45053"/>
              </a:xfrm>
              <a:custGeom>
                <a:avLst/>
                <a:gdLst>
                  <a:gd name="connsiteX0" fmla="*/ 12573 w 12975"/>
                  <a:gd name="connsiteY0" fmla="*/ 45053 h 45053"/>
                  <a:gd name="connsiteX1" fmla="*/ 0 w 12975"/>
                  <a:gd name="connsiteY1" fmla="*/ 0 h 45053"/>
                </a:gdLst>
                <a:ahLst/>
                <a:cxnLst>
                  <a:cxn ang="0">
                    <a:pos x="connsiteX0" y="connsiteY0"/>
                  </a:cxn>
                  <a:cxn ang="0">
                    <a:pos x="connsiteX1" y="connsiteY1"/>
                  </a:cxn>
                </a:cxnLst>
                <a:rect l="l" t="t" r="r" b="b"/>
                <a:pathLst>
                  <a:path w="12975" h="45053">
                    <a:moveTo>
                      <a:pt x="12573" y="45053"/>
                    </a:moveTo>
                    <a:cubicBezTo>
                      <a:pt x="14411" y="28975"/>
                      <a:pt x="9906" y="12802"/>
                      <a:pt x="0" y="0"/>
                    </a:cubicBezTo>
                  </a:path>
                </a:pathLst>
              </a:custGeom>
              <a:noFill/>
              <a:ln w="7144" cap="rnd">
                <a:solidFill>
                  <a:srgbClr val="263238"/>
                </a:solidFill>
                <a:prstDash val="solid"/>
                <a:round/>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55CF2992-D8C6-628A-74EE-A8E5E5A5FE3E}"/>
                  </a:ext>
                </a:extLst>
              </p:cNvPr>
              <p:cNvSpPr/>
              <p:nvPr/>
            </p:nvSpPr>
            <p:spPr>
              <a:xfrm>
                <a:off x="2705034" y="4414742"/>
                <a:ext cx="60197" cy="23203"/>
              </a:xfrm>
              <a:custGeom>
                <a:avLst/>
                <a:gdLst>
                  <a:gd name="connsiteX0" fmla="*/ 60198 w 60197"/>
                  <a:gd name="connsiteY0" fmla="*/ 0 h 23203"/>
                  <a:gd name="connsiteX1" fmla="*/ 43815 w 60197"/>
                  <a:gd name="connsiteY1" fmla="*/ 5144 h 23203"/>
                  <a:gd name="connsiteX2" fmla="*/ 0 w 60197"/>
                  <a:gd name="connsiteY2" fmla="*/ 22860 h 23203"/>
                </a:gdLst>
                <a:ahLst/>
                <a:cxnLst>
                  <a:cxn ang="0">
                    <a:pos x="connsiteX0" y="connsiteY0"/>
                  </a:cxn>
                  <a:cxn ang="0">
                    <a:pos x="connsiteX1" y="connsiteY1"/>
                  </a:cxn>
                  <a:cxn ang="0">
                    <a:pos x="connsiteX2" y="connsiteY2"/>
                  </a:cxn>
                </a:cxnLst>
                <a:rect l="l" t="t" r="r" b="b"/>
                <a:pathLst>
                  <a:path w="60197" h="23203">
                    <a:moveTo>
                      <a:pt x="60198" y="0"/>
                    </a:moveTo>
                    <a:cubicBezTo>
                      <a:pt x="60198" y="0"/>
                      <a:pt x="58674" y="6572"/>
                      <a:pt x="43815" y="5144"/>
                    </a:cubicBezTo>
                    <a:cubicBezTo>
                      <a:pt x="32861" y="4096"/>
                      <a:pt x="16764" y="26194"/>
                      <a:pt x="0" y="22860"/>
                    </a:cubicBezTo>
                  </a:path>
                </a:pathLst>
              </a:custGeom>
              <a:noFill/>
              <a:ln w="7144" cap="rnd">
                <a:solidFill>
                  <a:srgbClr val="263238"/>
                </a:solidFill>
                <a:prstDash val="solid"/>
                <a:round/>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7574C070-4A7C-CF7C-3A1B-D1BE674FE793}"/>
                  </a:ext>
                </a:extLst>
              </p:cNvPr>
              <p:cNvSpPr/>
              <p:nvPr/>
            </p:nvSpPr>
            <p:spPr>
              <a:xfrm>
                <a:off x="2350524" y="3846025"/>
                <a:ext cx="279166" cy="562049"/>
              </a:xfrm>
              <a:custGeom>
                <a:avLst/>
                <a:gdLst>
                  <a:gd name="connsiteX0" fmla="*/ 55805 w 279166"/>
                  <a:gd name="connsiteY0" fmla="*/ 3313 h 562049"/>
                  <a:gd name="connsiteX1" fmla="*/ 44490 w 279166"/>
                  <a:gd name="connsiteY1" fmla="*/ 1570 h 562049"/>
                  <a:gd name="connsiteX2" fmla="*/ 41709 w 279166"/>
                  <a:gd name="connsiteY2" fmla="*/ 5218 h 562049"/>
                  <a:gd name="connsiteX3" fmla="*/ 6561 w 279166"/>
                  <a:gd name="connsiteY3" fmla="*/ 419841 h 562049"/>
                  <a:gd name="connsiteX4" fmla="*/ 238495 w 279166"/>
                  <a:gd name="connsiteY4" fmla="*/ 562050 h 562049"/>
                  <a:gd name="connsiteX5" fmla="*/ 279167 w 279166"/>
                  <a:gd name="connsiteY5" fmla="*/ 499185 h 562049"/>
                  <a:gd name="connsiteX6" fmla="*/ 121147 w 279166"/>
                  <a:gd name="connsiteY6" fmla="*/ 370883 h 562049"/>
                  <a:gd name="connsiteX7" fmla="*/ 126195 w 279166"/>
                  <a:gd name="connsiteY7" fmla="*/ 135425 h 562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166" h="562049">
                    <a:moveTo>
                      <a:pt x="55805" y="3313"/>
                    </a:moveTo>
                    <a:cubicBezTo>
                      <a:pt x="53167" y="-297"/>
                      <a:pt x="48100" y="-1078"/>
                      <a:pt x="44490" y="1570"/>
                    </a:cubicBezTo>
                    <a:cubicBezTo>
                      <a:pt x="43232" y="2494"/>
                      <a:pt x="42261" y="3761"/>
                      <a:pt x="41709" y="5218"/>
                    </a:cubicBezTo>
                    <a:cubicBezTo>
                      <a:pt x="25992" y="45604"/>
                      <a:pt x="-16108" y="180573"/>
                      <a:pt x="6561" y="419841"/>
                    </a:cubicBezTo>
                    <a:cubicBezTo>
                      <a:pt x="6561" y="419841"/>
                      <a:pt x="24754" y="468704"/>
                      <a:pt x="238495" y="562050"/>
                    </a:cubicBezTo>
                    <a:lnTo>
                      <a:pt x="279167" y="499185"/>
                    </a:lnTo>
                    <a:lnTo>
                      <a:pt x="121147" y="370883"/>
                    </a:lnTo>
                    <a:cubicBezTo>
                      <a:pt x="121147" y="370883"/>
                      <a:pt x="141816" y="199433"/>
                      <a:pt x="126195" y="135425"/>
                    </a:cubicBezTo>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6E10FC02-8451-5E3E-EBA7-03BEDBD06351}"/>
                  </a:ext>
                </a:extLst>
              </p:cNvPr>
              <p:cNvSpPr/>
              <p:nvPr/>
            </p:nvSpPr>
            <p:spPr>
              <a:xfrm>
                <a:off x="2571207" y="4330731"/>
                <a:ext cx="79819" cy="93249"/>
              </a:xfrm>
              <a:custGeom>
                <a:avLst/>
                <a:gdLst>
                  <a:gd name="connsiteX0" fmla="*/ 49054 w 79819"/>
                  <a:gd name="connsiteY0" fmla="*/ 0 h 93249"/>
                  <a:gd name="connsiteX1" fmla="*/ 0 w 79819"/>
                  <a:gd name="connsiteY1" fmla="*/ 79438 h 93249"/>
                  <a:gd name="connsiteX2" fmla="*/ 38481 w 79819"/>
                  <a:gd name="connsiteY2" fmla="*/ 93250 h 93249"/>
                  <a:gd name="connsiteX3" fmla="*/ 79820 w 79819"/>
                  <a:gd name="connsiteY3" fmla="*/ 23813 h 93249"/>
                  <a:gd name="connsiteX4" fmla="*/ 49054 w 79819"/>
                  <a:gd name="connsiteY4" fmla="*/ 0 h 93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9" h="93249">
                    <a:moveTo>
                      <a:pt x="49054" y="0"/>
                    </a:moveTo>
                    <a:lnTo>
                      <a:pt x="0" y="79438"/>
                    </a:lnTo>
                    <a:lnTo>
                      <a:pt x="38481" y="93250"/>
                    </a:lnTo>
                    <a:lnTo>
                      <a:pt x="79820" y="23813"/>
                    </a:lnTo>
                    <a:lnTo>
                      <a:pt x="49054" y="0"/>
                    </a:lnTo>
                    <a:close/>
                  </a:path>
                </a:pathLst>
              </a:custGeom>
              <a:solidFill>
                <a:schemeClr val="accent1"/>
              </a:solidFill>
              <a:ln w="9525" cap="rnd">
                <a:solidFill>
                  <a:srgbClr val="263238"/>
                </a:solidFill>
                <a:prstDash val="solid"/>
                <a:round/>
              </a:ln>
            </p:spPr>
            <p:txBody>
              <a:bodyPr rtlCol="0" anchor="ctr"/>
              <a:lstStyle/>
              <a:p>
                <a:endParaRPr lang="zh-CN" altLang="en-US"/>
              </a:p>
            </p:txBody>
          </p:sp>
        </p:grpSp>
        <p:grpSp>
          <p:nvGrpSpPr>
            <p:cNvPr id="274" name="图形 45">
              <a:extLst>
                <a:ext uri="{FF2B5EF4-FFF2-40B4-BE49-F238E27FC236}">
                  <a16:creationId xmlns:a16="http://schemas.microsoft.com/office/drawing/2014/main" id="{50546C99-AF0B-EE2A-C847-E6F76D25817E}"/>
                </a:ext>
              </a:extLst>
            </p:cNvPr>
            <p:cNvGrpSpPr/>
            <p:nvPr/>
          </p:nvGrpSpPr>
          <p:grpSpPr>
            <a:xfrm>
              <a:off x="1409640" y="2697824"/>
              <a:ext cx="1603069" cy="2825246"/>
              <a:chOff x="1409640" y="2697824"/>
              <a:chExt cx="1603069" cy="2825246"/>
            </a:xfrm>
          </p:grpSpPr>
          <p:sp>
            <p:nvSpPr>
              <p:cNvPr id="275" name="任意多边形: 形状 274">
                <a:extLst>
                  <a:ext uri="{FF2B5EF4-FFF2-40B4-BE49-F238E27FC236}">
                    <a16:creationId xmlns:a16="http://schemas.microsoft.com/office/drawing/2014/main" id="{77C9DC20-ACA5-99AB-AD9C-D2C45C1D3B5B}"/>
                  </a:ext>
                </a:extLst>
              </p:cNvPr>
              <p:cNvSpPr/>
              <p:nvPr/>
            </p:nvSpPr>
            <p:spPr>
              <a:xfrm>
                <a:off x="1665148" y="2739277"/>
                <a:ext cx="300985" cy="532179"/>
              </a:xfrm>
              <a:custGeom>
                <a:avLst/>
                <a:gdLst>
                  <a:gd name="connsiteX0" fmla="*/ 94815 w 300985"/>
                  <a:gd name="connsiteY0" fmla="*/ 339012 h 532179"/>
                  <a:gd name="connsiteX1" fmla="*/ 98339 w 300985"/>
                  <a:gd name="connsiteY1" fmla="*/ 441120 h 532179"/>
                  <a:gd name="connsiteX2" fmla="*/ 250168 w 300985"/>
                  <a:gd name="connsiteY2" fmla="*/ 532179 h 532179"/>
                  <a:gd name="connsiteX3" fmla="*/ 259693 w 300985"/>
                  <a:gd name="connsiteY3" fmla="*/ 358634 h 532179"/>
                  <a:gd name="connsiteX4" fmla="*/ 264931 w 300985"/>
                  <a:gd name="connsiteY4" fmla="*/ 120509 h 532179"/>
                  <a:gd name="connsiteX5" fmla="*/ 289887 w 300985"/>
                  <a:gd name="connsiteY5" fmla="*/ 85838 h 532179"/>
                  <a:gd name="connsiteX6" fmla="*/ 264931 w 300985"/>
                  <a:gd name="connsiteY6" fmla="*/ 6494 h 532179"/>
                  <a:gd name="connsiteX7" fmla="*/ 158061 w 300985"/>
                  <a:gd name="connsiteY7" fmla="*/ 32498 h 532179"/>
                  <a:gd name="connsiteX8" fmla="*/ 16710 w 300985"/>
                  <a:gd name="connsiteY8" fmla="*/ 222331 h 532179"/>
                  <a:gd name="connsiteX9" fmla="*/ 94815 w 300985"/>
                  <a:gd name="connsiteY9" fmla="*/ 339012 h 5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5" h="532179">
                    <a:moveTo>
                      <a:pt x="94815" y="339012"/>
                    </a:moveTo>
                    <a:cubicBezTo>
                      <a:pt x="95672" y="364539"/>
                      <a:pt x="98339" y="441120"/>
                      <a:pt x="98339" y="441120"/>
                    </a:cubicBezTo>
                    <a:lnTo>
                      <a:pt x="250168" y="532179"/>
                    </a:lnTo>
                    <a:lnTo>
                      <a:pt x="259693" y="358634"/>
                    </a:lnTo>
                    <a:lnTo>
                      <a:pt x="264931" y="120509"/>
                    </a:lnTo>
                    <a:lnTo>
                      <a:pt x="289887" y="85838"/>
                    </a:lnTo>
                    <a:cubicBezTo>
                      <a:pt x="289887" y="85838"/>
                      <a:pt x="327225" y="28688"/>
                      <a:pt x="264931" y="6494"/>
                    </a:cubicBezTo>
                    <a:cubicBezTo>
                      <a:pt x="202638" y="-15699"/>
                      <a:pt x="219973" y="25544"/>
                      <a:pt x="158061" y="32498"/>
                    </a:cubicBezTo>
                    <a:cubicBezTo>
                      <a:pt x="96148" y="39451"/>
                      <a:pt x="-49013" y="137273"/>
                      <a:pt x="16710" y="222331"/>
                    </a:cubicBezTo>
                    <a:cubicBezTo>
                      <a:pt x="82432" y="307389"/>
                      <a:pt x="93291" y="296340"/>
                      <a:pt x="94815" y="339012"/>
                    </a:cubicBezTo>
                    <a:close/>
                  </a:path>
                </a:pathLst>
              </a:custGeom>
              <a:solidFill>
                <a:srgbClr val="999999"/>
              </a:solid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E2FDB6D4-AF71-2731-E95E-4B5201F16711}"/>
                  </a:ext>
                </a:extLst>
              </p:cNvPr>
              <p:cNvSpPr/>
              <p:nvPr/>
            </p:nvSpPr>
            <p:spPr>
              <a:xfrm>
                <a:off x="1815780" y="2980753"/>
                <a:ext cx="135064" cy="159353"/>
              </a:xfrm>
              <a:custGeom>
                <a:avLst/>
                <a:gdLst>
                  <a:gd name="connsiteX0" fmla="*/ 2381 w 135064"/>
                  <a:gd name="connsiteY0" fmla="*/ 52102 h 159353"/>
                  <a:gd name="connsiteX1" fmla="*/ 33433 w 135064"/>
                  <a:gd name="connsiteY1" fmla="*/ 67627 h 159353"/>
                  <a:gd name="connsiteX2" fmla="*/ 68770 w 135064"/>
                  <a:gd name="connsiteY2" fmla="*/ 143256 h 159353"/>
                  <a:gd name="connsiteX3" fmla="*/ 122682 w 135064"/>
                  <a:gd name="connsiteY3" fmla="*/ 159353 h 159353"/>
                  <a:gd name="connsiteX4" fmla="*/ 135065 w 135064"/>
                  <a:gd name="connsiteY4" fmla="*/ 71438 h 159353"/>
                  <a:gd name="connsiteX5" fmla="*/ 47625 w 135064"/>
                  <a:gd name="connsiteY5" fmla="*/ 14288 h 159353"/>
                  <a:gd name="connsiteX6" fmla="*/ 0 w 135064"/>
                  <a:gd name="connsiteY6" fmla="*/ 0 h 1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64" h="159353">
                    <a:moveTo>
                      <a:pt x="2381" y="52102"/>
                    </a:moveTo>
                    <a:cubicBezTo>
                      <a:pt x="11278" y="59788"/>
                      <a:pt x="21946" y="65122"/>
                      <a:pt x="33433" y="67627"/>
                    </a:cubicBezTo>
                    <a:cubicBezTo>
                      <a:pt x="33433" y="67627"/>
                      <a:pt x="56959" y="134302"/>
                      <a:pt x="68770" y="143256"/>
                    </a:cubicBezTo>
                    <a:cubicBezTo>
                      <a:pt x="80581" y="152209"/>
                      <a:pt x="122682" y="159353"/>
                      <a:pt x="122682" y="159353"/>
                    </a:cubicBezTo>
                    <a:lnTo>
                      <a:pt x="135065" y="71438"/>
                    </a:lnTo>
                    <a:lnTo>
                      <a:pt x="47625" y="14288"/>
                    </a:lnTo>
                    <a:lnTo>
                      <a:pt x="0" y="0"/>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D35A7BF3-A87D-2B17-F244-B22D1BBFA958}"/>
                  </a:ext>
                </a:extLst>
              </p:cNvPr>
              <p:cNvSpPr/>
              <p:nvPr/>
            </p:nvSpPr>
            <p:spPr>
              <a:xfrm>
                <a:off x="1665148" y="2739277"/>
                <a:ext cx="300985" cy="532179"/>
              </a:xfrm>
              <a:custGeom>
                <a:avLst/>
                <a:gdLst>
                  <a:gd name="connsiteX0" fmla="*/ 94815 w 300985"/>
                  <a:gd name="connsiteY0" fmla="*/ 339012 h 532179"/>
                  <a:gd name="connsiteX1" fmla="*/ 98339 w 300985"/>
                  <a:gd name="connsiteY1" fmla="*/ 441120 h 532179"/>
                  <a:gd name="connsiteX2" fmla="*/ 250168 w 300985"/>
                  <a:gd name="connsiteY2" fmla="*/ 532179 h 532179"/>
                  <a:gd name="connsiteX3" fmla="*/ 259693 w 300985"/>
                  <a:gd name="connsiteY3" fmla="*/ 358634 h 532179"/>
                  <a:gd name="connsiteX4" fmla="*/ 264931 w 300985"/>
                  <a:gd name="connsiteY4" fmla="*/ 120509 h 532179"/>
                  <a:gd name="connsiteX5" fmla="*/ 289887 w 300985"/>
                  <a:gd name="connsiteY5" fmla="*/ 85838 h 532179"/>
                  <a:gd name="connsiteX6" fmla="*/ 264931 w 300985"/>
                  <a:gd name="connsiteY6" fmla="*/ 6494 h 532179"/>
                  <a:gd name="connsiteX7" fmla="*/ 158061 w 300985"/>
                  <a:gd name="connsiteY7" fmla="*/ 32498 h 532179"/>
                  <a:gd name="connsiteX8" fmla="*/ 16710 w 300985"/>
                  <a:gd name="connsiteY8" fmla="*/ 222331 h 532179"/>
                  <a:gd name="connsiteX9" fmla="*/ 94815 w 300985"/>
                  <a:gd name="connsiteY9" fmla="*/ 339012 h 5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5" h="532179">
                    <a:moveTo>
                      <a:pt x="94815" y="339012"/>
                    </a:moveTo>
                    <a:cubicBezTo>
                      <a:pt x="95672" y="364539"/>
                      <a:pt x="98339" y="441120"/>
                      <a:pt x="98339" y="441120"/>
                    </a:cubicBezTo>
                    <a:lnTo>
                      <a:pt x="250168" y="532179"/>
                    </a:lnTo>
                    <a:lnTo>
                      <a:pt x="259693" y="358634"/>
                    </a:lnTo>
                    <a:lnTo>
                      <a:pt x="264931" y="120509"/>
                    </a:lnTo>
                    <a:lnTo>
                      <a:pt x="289887" y="85838"/>
                    </a:lnTo>
                    <a:cubicBezTo>
                      <a:pt x="289887" y="85838"/>
                      <a:pt x="327225" y="28688"/>
                      <a:pt x="264931" y="6494"/>
                    </a:cubicBezTo>
                    <a:cubicBezTo>
                      <a:pt x="202638" y="-15699"/>
                      <a:pt x="219973" y="25544"/>
                      <a:pt x="158061" y="32498"/>
                    </a:cubicBezTo>
                    <a:cubicBezTo>
                      <a:pt x="96148" y="39451"/>
                      <a:pt x="-49013" y="137273"/>
                      <a:pt x="16710" y="222331"/>
                    </a:cubicBezTo>
                    <a:cubicBezTo>
                      <a:pt x="82432" y="307389"/>
                      <a:pt x="93291" y="296340"/>
                      <a:pt x="94815" y="339012"/>
                    </a:cubicBezTo>
                    <a:close/>
                  </a:path>
                </a:pathLst>
              </a:custGeom>
              <a:noFill/>
              <a:ln w="9525" cap="rnd">
                <a:solidFill>
                  <a:srgbClr val="263238"/>
                </a:solidFill>
                <a:prstDash val="solid"/>
                <a:round/>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694B44C1-E700-60E5-BCA5-B4C153F7C5AC}"/>
                  </a:ext>
                </a:extLst>
              </p:cNvPr>
              <p:cNvSpPr/>
              <p:nvPr/>
            </p:nvSpPr>
            <p:spPr>
              <a:xfrm>
                <a:off x="1665140" y="2739467"/>
                <a:ext cx="300898" cy="316060"/>
              </a:xfrm>
              <a:custGeom>
                <a:avLst/>
                <a:gdLst>
                  <a:gd name="connsiteX0" fmla="*/ 264844 w 300898"/>
                  <a:gd name="connsiteY0" fmla="*/ 120509 h 316060"/>
                  <a:gd name="connsiteX1" fmla="*/ 289800 w 300898"/>
                  <a:gd name="connsiteY1" fmla="*/ 85838 h 316060"/>
                  <a:gd name="connsiteX2" fmla="*/ 264844 w 300898"/>
                  <a:gd name="connsiteY2" fmla="*/ 6494 h 316060"/>
                  <a:gd name="connsiteX3" fmla="*/ 157974 w 300898"/>
                  <a:gd name="connsiteY3" fmla="*/ 32498 h 316060"/>
                  <a:gd name="connsiteX4" fmla="*/ 16718 w 300898"/>
                  <a:gd name="connsiteY4" fmla="*/ 222140 h 316060"/>
                  <a:gd name="connsiteX5" fmla="*/ 87869 w 300898"/>
                  <a:gd name="connsiteY5" fmla="*/ 307865 h 316060"/>
                  <a:gd name="connsiteX6" fmla="*/ 133209 w 300898"/>
                  <a:gd name="connsiteY6" fmla="*/ 313104 h 316060"/>
                  <a:gd name="connsiteX7" fmla="*/ 183215 w 300898"/>
                  <a:gd name="connsiteY7" fmla="*/ 199947 h 316060"/>
                  <a:gd name="connsiteX8" fmla="*/ 264368 w 300898"/>
                  <a:gd name="connsiteY8" fmla="*/ 142321 h 31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898" h="316060">
                    <a:moveTo>
                      <a:pt x="264844" y="120509"/>
                    </a:moveTo>
                    <a:lnTo>
                      <a:pt x="289800" y="85838"/>
                    </a:lnTo>
                    <a:cubicBezTo>
                      <a:pt x="289800" y="85838"/>
                      <a:pt x="327138" y="28688"/>
                      <a:pt x="264844" y="6494"/>
                    </a:cubicBezTo>
                    <a:cubicBezTo>
                      <a:pt x="202551" y="-15699"/>
                      <a:pt x="219886" y="25544"/>
                      <a:pt x="157974" y="32498"/>
                    </a:cubicBezTo>
                    <a:cubicBezTo>
                      <a:pt x="96061" y="39451"/>
                      <a:pt x="-49005" y="137082"/>
                      <a:pt x="16718" y="222140"/>
                    </a:cubicBezTo>
                    <a:cubicBezTo>
                      <a:pt x="59390" y="277767"/>
                      <a:pt x="79011" y="292340"/>
                      <a:pt x="87869" y="307865"/>
                    </a:cubicBezTo>
                    <a:cubicBezTo>
                      <a:pt x="102301" y="298588"/>
                      <a:pt x="121274" y="300779"/>
                      <a:pt x="133209" y="313104"/>
                    </a:cubicBezTo>
                    <a:cubicBezTo>
                      <a:pt x="157974" y="337774"/>
                      <a:pt x="183215" y="199947"/>
                      <a:pt x="183215" y="199947"/>
                    </a:cubicBezTo>
                    <a:lnTo>
                      <a:pt x="264368" y="142321"/>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27C409EC-DD42-242C-F2D0-3FB17570322A}"/>
                  </a:ext>
                </a:extLst>
              </p:cNvPr>
              <p:cNvSpPr/>
              <p:nvPr/>
            </p:nvSpPr>
            <p:spPr>
              <a:xfrm>
                <a:off x="1781267" y="2825397"/>
                <a:ext cx="283203" cy="294035"/>
              </a:xfrm>
              <a:custGeom>
                <a:avLst/>
                <a:gdLst>
                  <a:gd name="connsiteX0" fmla="*/ 38132 w 283203"/>
                  <a:gd name="connsiteY0" fmla="*/ 126305 h 294035"/>
                  <a:gd name="connsiteX1" fmla="*/ 9557 w 283203"/>
                  <a:gd name="connsiteY1" fmla="*/ 173930 h 294035"/>
                  <a:gd name="connsiteX2" fmla="*/ 76232 w 283203"/>
                  <a:gd name="connsiteY2" fmla="*/ 211172 h 294035"/>
                  <a:gd name="connsiteX3" fmla="*/ 113475 w 283203"/>
                  <a:gd name="connsiteY3" fmla="*/ 282134 h 294035"/>
                  <a:gd name="connsiteX4" fmla="*/ 273685 w 283203"/>
                  <a:gd name="connsiteY4" fmla="*/ 291659 h 294035"/>
                  <a:gd name="connsiteX5" fmla="*/ 251397 w 283203"/>
                  <a:gd name="connsiteY5" fmla="*/ 176025 h 294035"/>
                  <a:gd name="connsiteX6" fmla="*/ 271685 w 283203"/>
                  <a:gd name="connsiteY6" fmla="*/ 152784 h 294035"/>
                  <a:gd name="connsiteX7" fmla="*/ 270647 w 283203"/>
                  <a:gd name="connsiteY7" fmla="*/ 135172 h 294035"/>
                  <a:gd name="connsiteX8" fmla="*/ 270066 w 283203"/>
                  <a:gd name="connsiteY8" fmla="*/ 134687 h 294035"/>
                  <a:gd name="connsiteX9" fmla="*/ 221679 w 283203"/>
                  <a:gd name="connsiteY9" fmla="*/ 95825 h 294035"/>
                  <a:gd name="connsiteX10" fmla="*/ 172911 w 283203"/>
                  <a:gd name="connsiteY10" fmla="*/ 3 h 294035"/>
                  <a:gd name="connsiteX11" fmla="*/ 87186 w 283203"/>
                  <a:gd name="connsiteY11" fmla="*/ 25625 h 294035"/>
                  <a:gd name="connsiteX12" fmla="*/ 76422 w 283203"/>
                  <a:gd name="connsiteY12" fmla="*/ 73250 h 294035"/>
                  <a:gd name="connsiteX13" fmla="*/ 31845 w 283203"/>
                  <a:gd name="connsiteY13" fmla="*/ 91443 h 29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203" h="294035">
                    <a:moveTo>
                      <a:pt x="38132" y="126305"/>
                    </a:moveTo>
                    <a:cubicBezTo>
                      <a:pt x="38132" y="126305"/>
                      <a:pt x="-23019" y="127924"/>
                      <a:pt x="9557" y="173930"/>
                    </a:cubicBezTo>
                    <a:cubicBezTo>
                      <a:pt x="42132" y="219935"/>
                      <a:pt x="76232" y="211172"/>
                      <a:pt x="76232" y="211172"/>
                    </a:cubicBezTo>
                    <a:lnTo>
                      <a:pt x="113475" y="282134"/>
                    </a:lnTo>
                    <a:cubicBezTo>
                      <a:pt x="113475" y="282134"/>
                      <a:pt x="243110" y="300422"/>
                      <a:pt x="273685" y="291659"/>
                    </a:cubicBezTo>
                    <a:cubicBezTo>
                      <a:pt x="304260" y="282896"/>
                      <a:pt x="251397" y="176025"/>
                      <a:pt x="251397" y="176025"/>
                    </a:cubicBezTo>
                    <a:lnTo>
                      <a:pt x="271685" y="152784"/>
                    </a:lnTo>
                    <a:cubicBezTo>
                      <a:pt x="276257" y="147631"/>
                      <a:pt x="275790" y="139744"/>
                      <a:pt x="270647" y="135172"/>
                    </a:cubicBezTo>
                    <a:cubicBezTo>
                      <a:pt x="270456" y="135001"/>
                      <a:pt x="270266" y="134839"/>
                      <a:pt x="270066" y="134687"/>
                    </a:cubicBezTo>
                    <a:lnTo>
                      <a:pt x="221679" y="95825"/>
                    </a:lnTo>
                    <a:cubicBezTo>
                      <a:pt x="225774" y="71917"/>
                      <a:pt x="172911" y="3"/>
                      <a:pt x="172911" y="3"/>
                    </a:cubicBezTo>
                    <a:cubicBezTo>
                      <a:pt x="172911" y="3"/>
                      <a:pt x="94425" y="-854"/>
                      <a:pt x="87186" y="25625"/>
                    </a:cubicBezTo>
                    <a:cubicBezTo>
                      <a:pt x="82747" y="41294"/>
                      <a:pt x="79147" y="57191"/>
                      <a:pt x="76422" y="73250"/>
                    </a:cubicBezTo>
                    <a:lnTo>
                      <a:pt x="31845" y="91443"/>
                    </a:lnTo>
                    <a:close/>
                  </a:path>
                </a:pathLst>
              </a:custGeom>
              <a:solidFill>
                <a:srgbClr val="999999"/>
              </a:solid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7E496BAC-19BE-8F9F-B2E0-D6EC5C257AE8}"/>
                  </a:ext>
                </a:extLst>
              </p:cNvPr>
              <p:cNvSpPr/>
              <p:nvPr/>
            </p:nvSpPr>
            <p:spPr>
              <a:xfrm>
                <a:off x="1767774" y="2870168"/>
                <a:ext cx="318992" cy="271367"/>
              </a:xfrm>
              <a:custGeom>
                <a:avLst/>
                <a:gdLst>
                  <a:gd name="connsiteX0" fmla="*/ 81439 w 318992"/>
                  <a:gd name="connsiteY0" fmla="*/ 9620 h 271367"/>
                  <a:gd name="connsiteX1" fmla="*/ 90964 w 318992"/>
                  <a:gd name="connsiteY1" fmla="*/ 28670 h 271367"/>
                  <a:gd name="connsiteX2" fmla="*/ 132302 w 318992"/>
                  <a:gd name="connsiteY2" fmla="*/ 70009 h 271367"/>
                  <a:gd name="connsiteX3" fmla="*/ 156115 w 318992"/>
                  <a:gd name="connsiteY3" fmla="*/ 142684 h 271367"/>
                  <a:gd name="connsiteX4" fmla="*/ 266128 w 318992"/>
                  <a:gd name="connsiteY4" fmla="*/ 131159 h 271367"/>
                  <a:gd name="connsiteX5" fmla="*/ 318992 w 318992"/>
                  <a:gd name="connsiteY5" fmla="*/ 199739 h 271367"/>
                  <a:gd name="connsiteX6" fmla="*/ 315754 w 318992"/>
                  <a:gd name="connsiteY6" fmla="*/ 266414 h 271367"/>
                  <a:gd name="connsiteX7" fmla="*/ 156115 w 318992"/>
                  <a:gd name="connsiteY7" fmla="*/ 271367 h 271367"/>
                  <a:gd name="connsiteX8" fmla="*/ 121539 w 318992"/>
                  <a:gd name="connsiteY8" fmla="*/ 249936 h 271367"/>
                  <a:gd name="connsiteX9" fmla="*/ 76295 w 318992"/>
                  <a:gd name="connsiteY9" fmla="*/ 173736 h 271367"/>
                  <a:gd name="connsiteX10" fmla="*/ 100870 w 318992"/>
                  <a:gd name="connsiteY10" fmla="*/ 126111 h 271367"/>
                  <a:gd name="connsiteX11" fmla="*/ 27337 w 318992"/>
                  <a:gd name="connsiteY11" fmla="*/ 74867 h 271367"/>
                  <a:gd name="connsiteX12" fmla="*/ 0 w 318992"/>
                  <a:gd name="connsiteY12" fmla="*/ 50578 h 271367"/>
                  <a:gd name="connsiteX13" fmla="*/ 70294 w 318992"/>
                  <a:gd name="connsiteY13" fmla="*/ 0 h 27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992" h="271367">
                    <a:moveTo>
                      <a:pt x="81439" y="9620"/>
                    </a:moveTo>
                    <a:lnTo>
                      <a:pt x="90964" y="28670"/>
                    </a:lnTo>
                    <a:cubicBezTo>
                      <a:pt x="90964" y="28670"/>
                      <a:pt x="130207" y="55531"/>
                      <a:pt x="132302" y="70009"/>
                    </a:cubicBezTo>
                    <a:cubicBezTo>
                      <a:pt x="134969" y="89059"/>
                      <a:pt x="114681" y="102203"/>
                      <a:pt x="156115" y="142684"/>
                    </a:cubicBezTo>
                    <a:cubicBezTo>
                      <a:pt x="197548" y="183166"/>
                      <a:pt x="237268" y="136112"/>
                      <a:pt x="266128" y="131159"/>
                    </a:cubicBezTo>
                    <a:cubicBezTo>
                      <a:pt x="294989" y="126206"/>
                      <a:pt x="318992" y="199739"/>
                      <a:pt x="318992" y="199739"/>
                    </a:cubicBezTo>
                    <a:lnTo>
                      <a:pt x="315754" y="266414"/>
                    </a:lnTo>
                    <a:lnTo>
                      <a:pt x="156115" y="271367"/>
                    </a:lnTo>
                    <a:lnTo>
                      <a:pt x="121539" y="249936"/>
                    </a:lnTo>
                    <a:lnTo>
                      <a:pt x="76295" y="173736"/>
                    </a:lnTo>
                    <a:cubicBezTo>
                      <a:pt x="76295" y="173736"/>
                      <a:pt x="125349" y="169354"/>
                      <a:pt x="100870" y="126111"/>
                    </a:cubicBezTo>
                    <a:cubicBezTo>
                      <a:pt x="66961" y="66389"/>
                      <a:pt x="27337" y="74867"/>
                      <a:pt x="27337" y="74867"/>
                    </a:cubicBezTo>
                    <a:lnTo>
                      <a:pt x="0" y="50578"/>
                    </a:lnTo>
                    <a:lnTo>
                      <a:pt x="70294" y="0"/>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73F2946F-B1CF-F4EA-D374-20EF11B2FA1F}"/>
                  </a:ext>
                </a:extLst>
              </p:cNvPr>
              <p:cNvSpPr/>
              <p:nvPr/>
            </p:nvSpPr>
            <p:spPr>
              <a:xfrm>
                <a:off x="1781267" y="2825397"/>
                <a:ext cx="283203" cy="294035"/>
              </a:xfrm>
              <a:custGeom>
                <a:avLst/>
                <a:gdLst>
                  <a:gd name="connsiteX0" fmla="*/ 38132 w 283203"/>
                  <a:gd name="connsiteY0" fmla="*/ 126305 h 294035"/>
                  <a:gd name="connsiteX1" fmla="*/ 9557 w 283203"/>
                  <a:gd name="connsiteY1" fmla="*/ 173930 h 294035"/>
                  <a:gd name="connsiteX2" fmla="*/ 76232 w 283203"/>
                  <a:gd name="connsiteY2" fmla="*/ 211172 h 294035"/>
                  <a:gd name="connsiteX3" fmla="*/ 113475 w 283203"/>
                  <a:gd name="connsiteY3" fmla="*/ 282134 h 294035"/>
                  <a:gd name="connsiteX4" fmla="*/ 273685 w 283203"/>
                  <a:gd name="connsiteY4" fmla="*/ 291659 h 294035"/>
                  <a:gd name="connsiteX5" fmla="*/ 251397 w 283203"/>
                  <a:gd name="connsiteY5" fmla="*/ 176025 h 294035"/>
                  <a:gd name="connsiteX6" fmla="*/ 271685 w 283203"/>
                  <a:gd name="connsiteY6" fmla="*/ 152784 h 294035"/>
                  <a:gd name="connsiteX7" fmla="*/ 270647 w 283203"/>
                  <a:gd name="connsiteY7" fmla="*/ 135172 h 294035"/>
                  <a:gd name="connsiteX8" fmla="*/ 270066 w 283203"/>
                  <a:gd name="connsiteY8" fmla="*/ 134687 h 294035"/>
                  <a:gd name="connsiteX9" fmla="*/ 221679 w 283203"/>
                  <a:gd name="connsiteY9" fmla="*/ 95825 h 294035"/>
                  <a:gd name="connsiteX10" fmla="*/ 172911 w 283203"/>
                  <a:gd name="connsiteY10" fmla="*/ 3 h 294035"/>
                  <a:gd name="connsiteX11" fmla="*/ 87186 w 283203"/>
                  <a:gd name="connsiteY11" fmla="*/ 25625 h 294035"/>
                  <a:gd name="connsiteX12" fmla="*/ 76422 w 283203"/>
                  <a:gd name="connsiteY12" fmla="*/ 73250 h 294035"/>
                  <a:gd name="connsiteX13" fmla="*/ 31845 w 283203"/>
                  <a:gd name="connsiteY13" fmla="*/ 91443 h 29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203" h="294035">
                    <a:moveTo>
                      <a:pt x="38132" y="126305"/>
                    </a:moveTo>
                    <a:cubicBezTo>
                      <a:pt x="38132" y="126305"/>
                      <a:pt x="-23019" y="127924"/>
                      <a:pt x="9557" y="173930"/>
                    </a:cubicBezTo>
                    <a:cubicBezTo>
                      <a:pt x="42132" y="219935"/>
                      <a:pt x="76232" y="211172"/>
                      <a:pt x="76232" y="211172"/>
                    </a:cubicBezTo>
                    <a:lnTo>
                      <a:pt x="113475" y="282134"/>
                    </a:lnTo>
                    <a:cubicBezTo>
                      <a:pt x="113475" y="282134"/>
                      <a:pt x="243110" y="300422"/>
                      <a:pt x="273685" y="291659"/>
                    </a:cubicBezTo>
                    <a:cubicBezTo>
                      <a:pt x="304260" y="282896"/>
                      <a:pt x="251397" y="176025"/>
                      <a:pt x="251397" y="176025"/>
                    </a:cubicBezTo>
                    <a:lnTo>
                      <a:pt x="271685" y="152784"/>
                    </a:lnTo>
                    <a:cubicBezTo>
                      <a:pt x="276257" y="147631"/>
                      <a:pt x="275790" y="139744"/>
                      <a:pt x="270647" y="135172"/>
                    </a:cubicBezTo>
                    <a:cubicBezTo>
                      <a:pt x="270456" y="135001"/>
                      <a:pt x="270266" y="134839"/>
                      <a:pt x="270066" y="134687"/>
                    </a:cubicBezTo>
                    <a:lnTo>
                      <a:pt x="221679" y="95825"/>
                    </a:lnTo>
                    <a:cubicBezTo>
                      <a:pt x="225774" y="71917"/>
                      <a:pt x="172911" y="3"/>
                      <a:pt x="172911" y="3"/>
                    </a:cubicBezTo>
                    <a:cubicBezTo>
                      <a:pt x="172911" y="3"/>
                      <a:pt x="94425" y="-854"/>
                      <a:pt x="87186" y="25625"/>
                    </a:cubicBezTo>
                    <a:cubicBezTo>
                      <a:pt x="82747" y="41294"/>
                      <a:pt x="79147" y="57191"/>
                      <a:pt x="76422" y="73250"/>
                    </a:cubicBezTo>
                    <a:lnTo>
                      <a:pt x="31845" y="91443"/>
                    </a:lnTo>
                    <a:close/>
                  </a:path>
                </a:pathLst>
              </a:custGeom>
              <a:noFill/>
              <a:ln w="9525" cap="rnd">
                <a:solidFill>
                  <a:srgbClr val="263238"/>
                </a:solidFill>
                <a:prstDash val="solid"/>
                <a:round/>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CEE5FE94-B469-19CC-BF62-3DF6D47655F3}"/>
                  </a:ext>
                </a:extLst>
              </p:cNvPr>
              <p:cNvSpPr/>
              <p:nvPr/>
            </p:nvSpPr>
            <p:spPr>
              <a:xfrm>
                <a:off x="1979253" y="2915943"/>
                <a:ext cx="14174" cy="26940"/>
              </a:xfrm>
              <a:custGeom>
                <a:avLst/>
                <a:gdLst>
                  <a:gd name="connsiteX0" fmla="*/ 12549 w 14174"/>
                  <a:gd name="connsiteY0" fmla="*/ 11566 h 26940"/>
                  <a:gd name="connsiteX1" fmla="*/ 11596 w 14174"/>
                  <a:gd name="connsiteY1" fmla="*/ 26806 h 26940"/>
                  <a:gd name="connsiteX2" fmla="*/ 1595 w 14174"/>
                  <a:gd name="connsiteY2" fmla="*/ 15280 h 26940"/>
                  <a:gd name="connsiteX3" fmla="*/ 2547 w 14174"/>
                  <a:gd name="connsiteY3" fmla="*/ 136 h 26940"/>
                  <a:gd name="connsiteX4" fmla="*/ 12549 w 14174"/>
                  <a:gd name="connsiteY4" fmla="*/ 11566 h 26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4" h="26940">
                    <a:moveTo>
                      <a:pt x="12549" y="11566"/>
                    </a:moveTo>
                    <a:cubicBezTo>
                      <a:pt x="15025" y="18900"/>
                      <a:pt x="14644" y="25758"/>
                      <a:pt x="11596" y="26806"/>
                    </a:cubicBezTo>
                    <a:cubicBezTo>
                      <a:pt x="8548" y="27853"/>
                      <a:pt x="4071" y="22710"/>
                      <a:pt x="1595" y="15280"/>
                    </a:cubicBezTo>
                    <a:cubicBezTo>
                      <a:pt x="-882" y="7851"/>
                      <a:pt x="-405" y="1183"/>
                      <a:pt x="2547" y="136"/>
                    </a:cubicBezTo>
                    <a:cubicBezTo>
                      <a:pt x="5500" y="-912"/>
                      <a:pt x="9882" y="4231"/>
                      <a:pt x="12549" y="11566"/>
                    </a:cubicBezTo>
                    <a:close/>
                  </a:path>
                </a:pathLst>
              </a:custGeom>
              <a:solidFill>
                <a:srgbClr val="263238"/>
              </a:solid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700D565B-413F-4303-7919-474B77870D29}"/>
                  </a:ext>
                </a:extLst>
              </p:cNvPr>
              <p:cNvSpPr/>
              <p:nvPr/>
            </p:nvSpPr>
            <p:spPr>
              <a:xfrm>
                <a:off x="1951035" y="2892731"/>
                <a:ext cx="28575" cy="25918"/>
              </a:xfrm>
              <a:custGeom>
                <a:avLst/>
                <a:gdLst>
                  <a:gd name="connsiteX0" fmla="*/ 28575 w 28575"/>
                  <a:gd name="connsiteY0" fmla="*/ 297 h 25918"/>
                  <a:gd name="connsiteX1" fmla="*/ 0 w 28575"/>
                  <a:gd name="connsiteY1" fmla="*/ 25919 h 25918"/>
                </a:gdLst>
                <a:ahLst/>
                <a:cxnLst>
                  <a:cxn ang="0">
                    <a:pos x="connsiteX0" y="connsiteY0"/>
                  </a:cxn>
                  <a:cxn ang="0">
                    <a:pos x="connsiteX1" y="connsiteY1"/>
                  </a:cxn>
                </a:cxnLst>
                <a:rect l="l" t="t" r="r" b="b"/>
                <a:pathLst>
                  <a:path w="28575" h="25918">
                    <a:moveTo>
                      <a:pt x="28575" y="297"/>
                    </a:moveTo>
                    <a:cubicBezTo>
                      <a:pt x="28575" y="297"/>
                      <a:pt x="6287" y="-4656"/>
                      <a:pt x="0" y="25919"/>
                    </a:cubicBezTo>
                  </a:path>
                </a:pathLst>
              </a:custGeom>
              <a:noFill/>
              <a:ln w="9525" cap="rnd">
                <a:solidFill>
                  <a:srgbClr val="263238"/>
                </a:solidFill>
                <a:prstDash val="solid"/>
                <a:round/>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E62B6E24-1E05-3075-3D74-522F1A0B7F7E}"/>
                  </a:ext>
                </a:extLst>
              </p:cNvPr>
              <p:cNvSpPr/>
              <p:nvPr/>
            </p:nvSpPr>
            <p:spPr>
              <a:xfrm>
                <a:off x="1986753" y="3016281"/>
                <a:ext cx="37147" cy="13728"/>
              </a:xfrm>
              <a:custGeom>
                <a:avLst/>
                <a:gdLst>
                  <a:gd name="connsiteX0" fmla="*/ 37148 w 37147"/>
                  <a:gd name="connsiteY0" fmla="*/ 0 h 13728"/>
                  <a:gd name="connsiteX1" fmla="*/ 0 w 37147"/>
                  <a:gd name="connsiteY1" fmla="*/ 10668 h 13728"/>
                </a:gdLst>
                <a:ahLst/>
                <a:cxnLst>
                  <a:cxn ang="0">
                    <a:pos x="connsiteX0" y="connsiteY0"/>
                  </a:cxn>
                  <a:cxn ang="0">
                    <a:pos x="connsiteX1" y="connsiteY1"/>
                  </a:cxn>
                </a:cxnLst>
                <a:rect l="l" t="t" r="r" b="b"/>
                <a:pathLst>
                  <a:path w="37147" h="13728">
                    <a:moveTo>
                      <a:pt x="37148" y="0"/>
                    </a:moveTo>
                    <a:cubicBezTo>
                      <a:pt x="37148" y="0"/>
                      <a:pt x="29432" y="21526"/>
                      <a:pt x="0" y="10668"/>
                    </a:cubicBezTo>
                  </a:path>
                </a:pathLst>
              </a:custGeom>
              <a:noFill/>
              <a:ln w="9525" cap="rnd">
                <a:solidFill>
                  <a:srgbClr val="263238"/>
                </a:solidFill>
                <a:prstDash val="solid"/>
                <a:round/>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AF9D737B-0B7A-4347-E909-11B7C00C47BA}"/>
                  </a:ext>
                </a:extLst>
              </p:cNvPr>
              <p:cNvSpPr/>
              <p:nvPr/>
            </p:nvSpPr>
            <p:spPr>
              <a:xfrm>
                <a:off x="2383469" y="3006380"/>
                <a:ext cx="215416" cy="224213"/>
              </a:xfrm>
              <a:custGeom>
                <a:avLst/>
                <a:gdLst>
                  <a:gd name="connsiteX0" fmla="*/ 178022 w 215416"/>
                  <a:gd name="connsiteY0" fmla="*/ 5806 h 224213"/>
                  <a:gd name="connsiteX1" fmla="*/ 188309 w 215416"/>
                  <a:gd name="connsiteY1" fmla="*/ 27142 h 224213"/>
                  <a:gd name="connsiteX2" fmla="*/ 203740 w 215416"/>
                  <a:gd name="connsiteY2" fmla="*/ 54479 h 224213"/>
                  <a:gd name="connsiteX3" fmla="*/ 208502 w 215416"/>
                  <a:gd name="connsiteY3" fmla="*/ 85339 h 224213"/>
                  <a:gd name="connsiteX4" fmla="*/ 209645 w 215416"/>
                  <a:gd name="connsiteY4" fmla="*/ 106676 h 224213"/>
                  <a:gd name="connsiteX5" fmla="*/ 131159 w 215416"/>
                  <a:gd name="connsiteY5" fmla="*/ 155253 h 224213"/>
                  <a:gd name="connsiteX6" fmla="*/ 53816 w 215416"/>
                  <a:gd name="connsiteY6" fmla="*/ 224214 h 224213"/>
                  <a:gd name="connsiteX7" fmla="*/ 0 w 215416"/>
                  <a:gd name="connsiteY7" fmla="*/ 172208 h 224213"/>
                  <a:gd name="connsiteX8" fmla="*/ 77533 w 215416"/>
                  <a:gd name="connsiteY8" fmla="*/ 108676 h 224213"/>
                  <a:gd name="connsiteX9" fmla="*/ 86106 w 215416"/>
                  <a:gd name="connsiteY9" fmla="*/ 61051 h 224213"/>
                  <a:gd name="connsiteX10" fmla="*/ 110395 w 215416"/>
                  <a:gd name="connsiteY10" fmla="*/ 10473 h 224213"/>
                  <a:gd name="connsiteX11" fmla="*/ 178022 w 215416"/>
                  <a:gd name="connsiteY11" fmla="*/ 5806 h 22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416" h="224213">
                    <a:moveTo>
                      <a:pt x="178022" y="5806"/>
                    </a:moveTo>
                    <a:cubicBezTo>
                      <a:pt x="187547" y="9901"/>
                      <a:pt x="188309" y="27142"/>
                      <a:pt x="188309" y="27142"/>
                    </a:cubicBezTo>
                    <a:cubicBezTo>
                      <a:pt x="208693" y="18855"/>
                      <a:pt x="203740" y="54479"/>
                      <a:pt x="203740" y="54479"/>
                    </a:cubicBezTo>
                    <a:cubicBezTo>
                      <a:pt x="226504" y="49049"/>
                      <a:pt x="208502" y="85339"/>
                      <a:pt x="208502" y="85339"/>
                    </a:cubicBezTo>
                    <a:cubicBezTo>
                      <a:pt x="208502" y="85339"/>
                      <a:pt x="223266" y="92007"/>
                      <a:pt x="209645" y="106676"/>
                    </a:cubicBezTo>
                    <a:cubicBezTo>
                      <a:pt x="191738" y="125726"/>
                      <a:pt x="131159" y="155253"/>
                      <a:pt x="131159" y="155253"/>
                    </a:cubicBezTo>
                    <a:lnTo>
                      <a:pt x="53816" y="224214"/>
                    </a:lnTo>
                    <a:lnTo>
                      <a:pt x="0" y="172208"/>
                    </a:lnTo>
                    <a:lnTo>
                      <a:pt x="77533" y="108676"/>
                    </a:lnTo>
                    <a:cubicBezTo>
                      <a:pt x="77533" y="108676"/>
                      <a:pt x="81248" y="88006"/>
                      <a:pt x="86106" y="61051"/>
                    </a:cubicBezTo>
                    <a:cubicBezTo>
                      <a:pt x="86106" y="61051"/>
                      <a:pt x="93250" y="27904"/>
                      <a:pt x="110395" y="10473"/>
                    </a:cubicBezTo>
                    <a:cubicBezTo>
                      <a:pt x="127540" y="-6958"/>
                      <a:pt x="167640" y="1710"/>
                      <a:pt x="178022" y="5806"/>
                    </a:cubicBez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DAC6F710-76F2-B47D-1493-F711105642F5}"/>
                  </a:ext>
                </a:extLst>
              </p:cNvPr>
              <p:cNvSpPr/>
              <p:nvPr/>
            </p:nvSpPr>
            <p:spPr>
              <a:xfrm>
                <a:off x="2544800" y="3031616"/>
                <a:ext cx="32217" cy="85937"/>
              </a:xfrm>
              <a:custGeom>
                <a:avLst/>
                <a:gdLst>
                  <a:gd name="connsiteX0" fmla="*/ 2118 w 32217"/>
                  <a:gd name="connsiteY0" fmla="*/ 0 h 85937"/>
                  <a:gd name="connsiteX1" fmla="*/ 17644 w 32217"/>
                  <a:gd name="connsiteY1" fmla="*/ 11621 h 85937"/>
                  <a:gd name="connsiteX2" fmla="*/ 32217 w 32217"/>
                  <a:gd name="connsiteY2" fmla="*/ 36290 h 85937"/>
                  <a:gd name="connsiteX3" fmla="*/ 30407 w 32217"/>
                  <a:gd name="connsiteY3" fmla="*/ 64199 h 85937"/>
                  <a:gd name="connsiteX4" fmla="*/ 12119 w 32217"/>
                  <a:gd name="connsiteY4" fmla="*/ 79820 h 85937"/>
                  <a:gd name="connsiteX5" fmla="*/ 27645 w 32217"/>
                  <a:gd name="connsiteY5" fmla="*/ 85534 h 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17" h="85937">
                    <a:moveTo>
                      <a:pt x="2118" y="0"/>
                    </a:moveTo>
                    <a:cubicBezTo>
                      <a:pt x="2118" y="0"/>
                      <a:pt x="-8455" y="50483"/>
                      <a:pt x="17644" y="11621"/>
                    </a:cubicBezTo>
                    <a:cubicBezTo>
                      <a:pt x="17644" y="11621"/>
                      <a:pt x="-4264" y="67246"/>
                      <a:pt x="32217" y="36290"/>
                    </a:cubicBezTo>
                    <a:cubicBezTo>
                      <a:pt x="32217" y="36290"/>
                      <a:pt x="-5407" y="75247"/>
                      <a:pt x="30407" y="64199"/>
                    </a:cubicBezTo>
                    <a:cubicBezTo>
                      <a:pt x="30407" y="64199"/>
                      <a:pt x="13453" y="71438"/>
                      <a:pt x="12119" y="79820"/>
                    </a:cubicBezTo>
                    <a:cubicBezTo>
                      <a:pt x="10786" y="88201"/>
                      <a:pt x="27645" y="85534"/>
                      <a:pt x="27645" y="85534"/>
                    </a:cubicBezTo>
                  </a:path>
                </a:pathLst>
              </a:custGeom>
              <a:solidFill>
                <a:srgbClr val="999999"/>
              </a:solidFill>
              <a:ln w="9525" cap="rnd">
                <a:solidFill>
                  <a:srgbClr val="263238"/>
                </a:solidFill>
                <a:prstDash val="solid"/>
                <a:round/>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FE129FF5-5B2A-3F1A-6D2E-828C2EFF821E}"/>
                  </a:ext>
                </a:extLst>
              </p:cNvPr>
              <p:cNvSpPr/>
              <p:nvPr/>
            </p:nvSpPr>
            <p:spPr>
              <a:xfrm>
                <a:off x="1756153" y="3137725"/>
                <a:ext cx="717803" cy="312199"/>
              </a:xfrm>
              <a:custGeom>
                <a:avLst/>
                <a:gdLst>
                  <a:gd name="connsiteX0" fmla="*/ 0 w 717803"/>
                  <a:gd name="connsiteY0" fmla="*/ 300800 h 312199"/>
                  <a:gd name="connsiteX1" fmla="*/ 433102 w 717803"/>
                  <a:gd name="connsiteY1" fmla="*/ 289370 h 312199"/>
                  <a:gd name="connsiteX2" fmla="*/ 717804 w 717803"/>
                  <a:gd name="connsiteY2" fmla="*/ 61817 h 312199"/>
                  <a:gd name="connsiteX3" fmla="*/ 663988 w 717803"/>
                  <a:gd name="connsiteY3" fmla="*/ 0 h 312199"/>
                  <a:gd name="connsiteX4" fmla="*/ 385382 w 717803"/>
                  <a:gd name="connsiteY4" fmla="*/ 156400 h 312199"/>
                  <a:gd name="connsiteX5" fmla="*/ 41529 w 717803"/>
                  <a:gd name="connsiteY5" fmla="*/ 118300 h 31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7803" h="312199">
                    <a:moveTo>
                      <a:pt x="0" y="300800"/>
                    </a:moveTo>
                    <a:cubicBezTo>
                      <a:pt x="0" y="300800"/>
                      <a:pt x="137827" y="332899"/>
                      <a:pt x="433102" y="289370"/>
                    </a:cubicBezTo>
                    <a:cubicBezTo>
                      <a:pt x="433102" y="289370"/>
                      <a:pt x="659892" y="170879"/>
                      <a:pt x="717804" y="61817"/>
                    </a:cubicBezTo>
                    <a:lnTo>
                      <a:pt x="663988" y="0"/>
                    </a:lnTo>
                    <a:lnTo>
                      <a:pt x="385382" y="156400"/>
                    </a:lnTo>
                    <a:cubicBezTo>
                      <a:pt x="385382" y="156400"/>
                      <a:pt x="95250" y="111633"/>
                      <a:pt x="41529" y="11830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3184BAC8-0383-0AA2-3702-7D67B3E7D99F}"/>
                  </a:ext>
                </a:extLst>
              </p:cNvPr>
              <p:cNvSpPr/>
              <p:nvPr/>
            </p:nvSpPr>
            <p:spPr>
              <a:xfrm rot="-600600">
                <a:off x="2513155" y="2736227"/>
                <a:ext cx="472630" cy="351186"/>
              </a:xfrm>
              <a:custGeom>
                <a:avLst/>
                <a:gdLst>
                  <a:gd name="connsiteX0" fmla="*/ 0 w 472630"/>
                  <a:gd name="connsiteY0" fmla="*/ 0 h 351186"/>
                  <a:gd name="connsiteX1" fmla="*/ 472630 w 472630"/>
                  <a:gd name="connsiteY1" fmla="*/ 0 h 351186"/>
                  <a:gd name="connsiteX2" fmla="*/ 472630 w 472630"/>
                  <a:gd name="connsiteY2" fmla="*/ 351187 h 351186"/>
                  <a:gd name="connsiteX3" fmla="*/ 0 w 472630"/>
                  <a:gd name="connsiteY3" fmla="*/ 351187 h 351186"/>
                </a:gdLst>
                <a:ahLst/>
                <a:cxnLst>
                  <a:cxn ang="0">
                    <a:pos x="connsiteX0" y="connsiteY0"/>
                  </a:cxn>
                  <a:cxn ang="0">
                    <a:pos x="connsiteX1" y="connsiteY1"/>
                  </a:cxn>
                  <a:cxn ang="0">
                    <a:pos x="connsiteX2" y="connsiteY2"/>
                  </a:cxn>
                  <a:cxn ang="0">
                    <a:pos x="connsiteX3" y="connsiteY3"/>
                  </a:cxn>
                </a:cxnLst>
                <a:rect l="l" t="t" r="r" b="b"/>
                <a:pathLst>
                  <a:path w="472630" h="351186">
                    <a:moveTo>
                      <a:pt x="0" y="0"/>
                    </a:moveTo>
                    <a:lnTo>
                      <a:pt x="472630" y="0"/>
                    </a:lnTo>
                    <a:lnTo>
                      <a:pt x="472630" y="351187"/>
                    </a:lnTo>
                    <a:lnTo>
                      <a:pt x="0" y="351187"/>
                    </a:lnTo>
                    <a:close/>
                  </a:path>
                </a:pathLst>
              </a:custGeom>
              <a:solidFill>
                <a:srgbClr val="999999"/>
              </a:solidFill>
              <a:ln w="7144" cap="rnd">
                <a:solidFill>
                  <a:srgbClr val="263238"/>
                </a:solidFill>
                <a:prstDash val="solid"/>
                <a:round/>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CB712CD9-B309-6251-BF8A-0AAD9B291528}"/>
                  </a:ext>
                </a:extLst>
              </p:cNvPr>
              <p:cNvSpPr/>
              <p:nvPr/>
            </p:nvSpPr>
            <p:spPr>
              <a:xfrm rot="-600600">
                <a:off x="2523049" y="2792420"/>
                <a:ext cx="49529" cy="36766"/>
              </a:xfrm>
              <a:custGeom>
                <a:avLst/>
                <a:gdLst>
                  <a:gd name="connsiteX0" fmla="*/ 0 w 49529"/>
                  <a:gd name="connsiteY0" fmla="*/ 0 h 36766"/>
                  <a:gd name="connsiteX1" fmla="*/ 49530 w 49529"/>
                  <a:gd name="connsiteY1" fmla="*/ 0 h 36766"/>
                  <a:gd name="connsiteX2" fmla="*/ 49530 w 49529"/>
                  <a:gd name="connsiteY2" fmla="*/ 36766 h 36766"/>
                  <a:gd name="connsiteX3" fmla="*/ 0 w 49529"/>
                  <a:gd name="connsiteY3" fmla="*/ 36766 h 36766"/>
                </a:gdLst>
                <a:ahLst/>
                <a:cxnLst>
                  <a:cxn ang="0">
                    <a:pos x="connsiteX0" y="connsiteY0"/>
                  </a:cxn>
                  <a:cxn ang="0">
                    <a:pos x="connsiteX1" y="connsiteY1"/>
                  </a:cxn>
                  <a:cxn ang="0">
                    <a:pos x="connsiteX2" y="connsiteY2"/>
                  </a:cxn>
                  <a:cxn ang="0">
                    <a:pos x="connsiteX3" y="connsiteY3"/>
                  </a:cxn>
                </a:cxnLst>
                <a:rect l="l" t="t" r="r" b="b"/>
                <a:pathLst>
                  <a:path w="49529" h="36766">
                    <a:moveTo>
                      <a:pt x="0" y="0"/>
                    </a:moveTo>
                    <a:lnTo>
                      <a:pt x="49530" y="0"/>
                    </a:lnTo>
                    <a:lnTo>
                      <a:pt x="49530" y="36766"/>
                    </a:lnTo>
                    <a:lnTo>
                      <a:pt x="0" y="36766"/>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6AAA35A8-8F1B-D286-2E28-DE8F73749326}"/>
                  </a:ext>
                </a:extLst>
              </p:cNvPr>
              <p:cNvSpPr/>
              <p:nvPr/>
            </p:nvSpPr>
            <p:spPr>
              <a:xfrm>
                <a:off x="2609593" y="2849213"/>
                <a:ext cx="220599" cy="187928"/>
              </a:xfrm>
              <a:custGeom>
                <a:avLst/>
                <a:gdLst>
                  <a:gd name="connsiteX0" fmla="*/ 0 w 220599"/>
                  <a:gd name="connsiteY0" fmla="*/ 187928 h 187928"/>
                  <a:gd name="connsiteX1" fmla="*/ 80582 w 220599"/>
                  <a:gd name="connsiteY1" fmla="*/ 0 h 187928"/>
                  <a:gd name="connsiteX2" fmla="*/ 220599 w 220599"/>
                  <a:gd name="connsiteY2" fmla="*/ 148971 h 187928"/>
                  <a:gd name="connsiteX3" fmla="*/ 0 w 220599"/>
                  <a:gd name="connsiteY3" fmla="*/ 187928 h 187928"/>
                </a:gdLst>
                <a:ahLst/>
                <a:cxnLst>
                  <a:cxn ang="0">
                    <a:pos x="connsiteX0" y="connsiteY0"/>
                  </a:cxn>
                  <a:cxn ang="0">
                    <a:pos x="connsiteX1" y="connsiteY1"/>
                  </a:cxn>
                  <a:cxn ang="0">
                    <a:pos x="connsiteX2" y="connsiteY2"/>
                  </a:cxn>
                  <a:cxn ang="0">
                    <a:pos x="connsiteX3" y="connsiteY3"/>
                  </a:cxn>
                </a:cxnLst>
                <a:rect l="l" t="t" r="r" b="b"/>
                <a:pathLst>
                  <a:path w="220599" h="187928">
                    <a:moveTo>
                      <a:pt x="0" y="187928"/>
                    </a:moveTo>
                    <a:lnTo>
                      <a:pt x="80582" y="0"/>
                    </a:lnTo>
                    <a:lnTo>
                      <a:pt x="220599" y="148971"/>
                    </a:lnTo>
                    <a:lnTo>
                      <a:pt x="0" y="187928"/>
                    </a:lnTo>
                    <a:close/>
                  </a:path>
                </a:pathLst>
              </a:custGeom>
              <a:solidFill>
                <a:schemeClr val="accent1"/>
              </a:solid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AA5630F3-51EE-BC82-838A-F1D6BFF2466F}"/>
                  </a:ext>
                </a:extLst>
              </p:cNvPr>
              <p:cNvSpPr/>
              <p:nvPr/>
            </p:nvSpPr>
            <p:spPr>
              <a:xfrm>
                <a:off x="2609593" y="2849213"/>
                <a:ext cx="220599" cy="187928"/>
              </a:xfrm>
              <a:custGeom>
                <a:avLst/>
                <a:gdLst>
                  <a:gd name="connsiteX0" fmla="*/ 0 w 220599"/>
                  <a:gd name="connsiteY0" fmla="*/ 187928 h 187928"/>
                  <a:gd name="connsiteX1" fmla="*/ 80582 w 220599"/>
                  <a:gd name="connsiteY1" fmla="*/ 0 h 187928"/>
                  <a:gd name="connsiteX2" fmla="*/ 220599 w 220599"/>
                  <a:gd name="connsiteY2" fmla="*/ 148971 h 187928"/>
                  <a:gd name="connsiteX3" fmla="*/ 0 w 220599"/>
                  <a:gd name="connsiteY3" fmla="*/ 187928 h 187928"/>
                </a:gdLst>
                <a:ahLst/>
                <a:cxnLst>
                  <a:cxn ang="0">
                    <a:pos x="connsiteX0" y="connsiteY0"/>
                  </a:cxn>
                  <a:cxn ang="0">
                    <a:pos x="connsiteX1" y="connsiteY1"/>
                  </a:cxn>
                  <a:cxn ang="0">
                    <a:pos x="connsiteX2" y="connsiteY2"/>
                  </a:cxn>
                  <a:cxn ang="0">
                    <a:pos x="connsiteX3" y="connsiteY3"/>
                  </a:cxn>
                </a:cxnLst>
                <a:rect l="l" t="t" r="r" b="b"/>
                <a:pathLst>
                  <a:path w="220599" h="187928">
                    <a:moveTo>
                      <a:pt x="0" y="187928"/>
                    </a:moveTo>
                    <a:lnTo>
                      <a:pt x="80582" y="0"/>
                    </a:lnTo>
                    <a:lnTo>
                      <a:pt x="220599" y="148971"/>
                    </a:lnTo>
                    <a:lnTo>
                      <a:pt x="0" y="187928"/>
                    </a:lnTo>
                    <a:close/>
                  </a:path>
                </a:pathLst>
              </a:custGeom>
              <a:solidFill>
                <a:srgbClr val="FFFFFF">
                  <a:alpha val="50000"/>
                </a:srgbClr>
              </a:solid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61D54890-FD2B-43E6-B4FC-12D6390F3A02}"/>
                  </a:ext>
                </a:extLst>
              </p:cNvPr>
              <p:cNvSpPr/>
              <p:nvPr/>
            </p:nvSpPr>
            <p:spPr>
              <a:xfrm>
                <a:off x="2609593" y="2849213"/>
                <a:ext cx="220599" cy="187928"/>
              </a:xfrm>
              <a:custGeom>
                <a:avLst/>
                <a:gdLst>
                  <a:gd name="connsiteX0" fmla="*/ 0 w 220599"/>
                  <a:gd name="connsiteY0" fmla="*/ 187928 h 187928"/>
                  <a:gd name="connsiteX1" fmla="*/ 80582 w 220599"/>
                  <a:gd name="connsiteY1" fmla="*/ 0 h 187928"/>
                  <a:gd name="connsiteX2" fmla="*/ 220599 w 220599"/>
                  <a:gd name="connsiteY2" fmla="*/ 148971 h 187928"/>
                  <a:gd name="connsiteX3" fmla="*/ 0 w 220599"/>
                  <a:gd name="connsiteY3" fmla="*/ 187928 h 187928"/>
                </a:gdLst>
                <a:ahLst/>
                <a:cxnLst>
                  <a:cxn ang="0">
                    <a:pos x="connsiteX0" y="connsiteY0"/>
                  </a:cxn>
                  <a:cxn ang="0">
                    <a:pos x="connsiteX1" y="connsiteY1"/>
                  </a:cxn>
                  <a:cxn ang="0">
                    <a:pos x="connsiteX2" y="connsiteY2"/>
                  </a:cxn>
                  <a:cxn ang="0">
                    <a:pos x="connsiteX3" y="connsiteY3"/>
                  </a:cxn>
                </a:cxnLst>
                <a:rect l="l" t="t" r="r" b="b"/>
                <a:pathLst>
                  <a:path w="220599" h="187928">
                    <a:moveTo>
                      <a:pt x="0" y="187928"/>
                    </a:moveTo>
                    <a:lnTo>
                      <a:pt x="80582" y="0"/>
                    </a:lnTo>
                    <a:lnTo>
                      <a:pt x="220599" y="148971"/>
                    </a:lnTo>
                    <a:lnTo>
                      <a:pt x="0" y="187928"/>
                    </a:lnTo>
                    <a:close/>
                  </a:path>
                </a:pathLst>
              </a:custGeom>
              <a:noFill/>
              <a:ln w="7144" cap="rnd">
                <a:solidFill>
                  <a:srgbClr val="263238"/>
                </a:solidFill>
                <a:prstDash val="solid"/>
                <a:round/>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E45C0047-618F-2436-7ABD-CD3BBA6A33B1}"/>
                  </a:ext>
                </a:extLst>
              </p:cNvPr>
              <p:cNvSpPr/>
              <p:nvPr/>
            </p:nvSpPr>
            <p:spPr>
              <a:xfrm>
                <a:off x="2755326" y="2867977"/>
                <a:ext cx="168497" cy="143446"/>
              </a:xfrm>
              <a:custGeom>
                <a:avLst/>
                <a:gdLst>
                  <a:gd name="connsiteX0" fmla="*/ 0 w 168497"/>
                  <a:gd name="connsiteY0" fmla="*/ 143446 h 143446"/>
                  <a:gd name="connsiteX1" fmla="*/ 61531 w 168497"/>
                  <a:gd name="connsiteY1" fmla="*/ 0 h 143446"/>
                  <a:gd name="connsiteX2" fmla="*/ 168497 w 168497"/>
                  <a:gd name="connsiteY2" fmla="*/ 113728 h 143446"/>
                  <a:gd name="connsiteX3" fmla="*/ 0 w 168497"/>
                  <a:gd name="connsiteY3" fmla="*/ 143446 h 143446"/>
                </a:gdLst>
                <a:ahLst/>
                <a:cxnLst>
                  <a:cxn ang="0">
                    <a:pos x="connsiteX0" y="connsiteY0"/>
                  </a:cxn>
                  <a:cxn ang="0">
                    <a:pos x="connsiteX1" y="connsiteY1"/>
                  </a:cxn>
                  <a:cxn ang="0">
                    <a:pos x="connsiteX2" y="connsiteY2"/>
                  </a:cxn>
                  <a:cxn ang="0">
                    <a:pos x="connsiteX3" y="connsiteY3"/>
                  </a:cxn>
                </a:cxnLst>
                <a:rect l="l" t="t" r="r" b="b"/>
                <a:pathLst>
                  <a:path w="168497" h="143446">
                    <a:moveTo>
                      <a:pt x="0" y="143446"/>
                    </a:moveTo>
                    <a:lnTo>
                      <a:pt x="61531" y="0"/>
                    </a:lnTo>
                    <a:lnTo>
                      <a:pt x="168497" y="113728"/>
                    </a:lnTo>
                    <a:lnTo>
                      <a:pt x="0" y="143446"/>
                    </a:lnTo>
                    <a:close/>
                  </a:path>
                </a:pathLst>
              </a:custGeom>
              <a:solidFill>
                <a:schemeClr val="accent1"/>
              </a:solidFill>
              <a:ln w="7144" cap="rnd">
                <a:solidFill>
                  <a:srgbClr val="263238"/>
                </a:solidFill>
                <a:prstDash val="solid"/>
                <a:round/>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DB9F7C29-600D-7956-E0BA-6B10A30BC332}"/>
                  </a:ext>
                </a:extLst>
              </p:cNvPr>
              <p:cNvSpPr/>
              <p:nvPr/>
            </p:nvSpPr>
            <p:spPr>
              <a:xfrm>
                <a:off x="2743097" y="2806299"/>
                <a:ext cx="57156" cy="57161"/>
              </a:xfrm>
              <a:custGeom>
                <a:avLst/>
                <a:gdLst>
                  <a:gd name="connsiteX0" fmla="*/ 56710 w 57156"/>
                  <a:gd name="connsiteY0" fmla="*/ 23578 h 57161"/>
                  <a:gd name="connsiteX1" fmla="*/ 33584 w 57156"/>
                  <a:gd name="connsiteY1" fmla="*/ 56715 h 57161"/>
                  <a:gd name="connsiteX2" fmla="*/ 446 w 57156"/>
                  <a:gd name="connsiteY2" fmla="*/ 33579 h 57161"/>
                  <a:gd name="connsiteX3" fmla="*/ 23573 w 57156"/>
                  <a:gd name="connsiteY3" fmla="*/ 451 h 57161"/>
                  <a:gd name="connsiteX4" fmla="*/ 23658 w 57156"/>
                  <a:gd name="connsiteY4" fmla="*/ 432 h 57161"/>
                  <a:gd name="connsiteX5" fmla="*/ 56710 w 57156"/>
                  <a:gd name="connsiteY5" fmla="*/ 23578 h 5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6" h="57161">
                    <a:moveTo>
                      <a:pt x="56710" y="23578"/>
                    </a:moveTo>
                    <a:cubicBezTo>
                      <a:pt x="59472" y="39113"/>
                      <a:pt x="49119" y="53953"/>
                      <a:pt x="33584" y="56715"/>
                    </a:cubicBezTo>
                    <a:cubicBezTo>
                      <a:pt x="18039" y="59478"/>
                      <a:pt x="3208" y="49124"/>
                      <a:pt x="446" y="33579"/>
                    </a:cubicBezTo>
                    <a:cubicBezTo>
                      <a:pt x="-2316" y="18044"/>
                      <a:pt x="8037" y="3214"/>
                      <a:pt x="23573" y="451"/>
                    </a:cubicBezTo>
                    <a:cubicBezTo>
                      <a:pt x="23601" y="442"/>
                      <a:pt x="23630" y="442"/>
                      <a:pt x="23658" y="432"/>
                    </a:cubicBezTo>
                    <a:cubicBezTo>
                      <a:pt x="39175" y="-2282"/>
                      <a:pt x="53957" y="8071"/>
                      <a:pt x="56710" y="23578"/>
                    </a:cubicBezTo>
                    <a:close/>
                  </a:path>
                </a:pathLst>
              </a:custGeom>
              <a:solidFill>
                <a:schemeClr val="accent1"/>
              </a:solid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1F697906-47A3-E2C3-6151-3AFE3FD4EECC}"/>
                  </a:ext>
                </a:extLst>
              </p:cNvPr>
              <p:cNvSpPr/>
              <p:nvPr/>
            </p:nvSpPr>
            <p:spPr>
              <a:xfrm>
                <a:off x="2743097" y="2806299"/>
                <a:ext cx="57156" cy="57161"/>
              </a:xfrm>
              <a:custGeom>
                <a:avLst/>
                <a:gdLst>
                  <a:gd name="connsiteX0" fmla="*/ 56710 w 57156"/>
                  <a:gd name="connsiteY0" fmla="*/ 23578 h 57161"/>
                  <a:gd name="connsiteX1" fmla="*/ 33584 w 57156"/>
                  <a:gd name="connsiteY1" fmla="*/ 56715 h 57161"/>
                  <a:gd name="connsiteX2" fmla="*/ 446 w 57156"/>
                  <a:gd name="connsiteY2" fmla="*/ 33579 h 57161"/>
                  <a:gd name="connsiteX3" fmla="*/ 23573 w 57156"/>
                  <a:gd name="connsiteY3" fmla="*/ 451 h 57161"/>
                  <a:gd name="connsiteX4" fmla="*/ 23658 w 57156"/>
                  <a:gd name="connsiteY4" fmla="*/ 432 h 57161"/>
                  <a:gd name="connsiteX5" fmla="*/ 56710 w 57156"/>
                  <a:gd name="connsiteY5" fmla="*/ 23578 h 5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6" h="57161">
                    <a:moveTo>
                      <a:pt x="56710" y="23578"/>
                    </a:moveTo>
                    <a:cubicBezTo>
                      <a:pt x="59472" y="39113"/>
                      <a:pt x="49119" y="53953"/>
                      <a:pt x="33584" y="56715"/>
                    </a:cubicBezTo>
                    <a:cubicBezTo>
                      <a:pt x="18039" y="59478"/>
                      <a:pt x="3208" y="49124"/>
                      <a:pt x="446" y="33579"/>
                    </a:cubicBezTo>
                    <a:cubicBezTo>
                      <a:pt x="-2316" y="18044"/>
                      <a:pt x="8037" y="3214"/>
                      <a:pt x="23573" y="451"/>
                    </a:cubicBezTo>
                    <a:cubicBezTo>
                      <a:pt x="23601" y="442"/>
                      <a:pt x="23630" y="442"/>
                      <a:pt x="23658" y="432"/>
                    </a:cubicBezTo>
                    <a:cubicBezTo>
                      <a:pt x="39175" y="-2282"/>
                      <a:pt x="53957" y="8071"/>
                      <a:pt x="56710" y="23578"/>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109E4ACD-6DCD-D133-6FC2-9682EE7A3662}"/>
                  </a:ext>
                </a:extLst>
              </p:cNvPr>
              <p:cNvSpPr/>
              <p:nvPr/>
            </p:nvSpPr>
            <p:spPr>
              <a:xfrm>
                <a:off x="2743097" y="2806299"/>
                <a:ext cx="57156" cy="57161"/>
              </a:xfrm>
              <a:custGeom>
                <a:avLst/>
                <a:gdLst>
                  <a:gd name="connsiteX0" fmla="*/ 56710 w 57156"/>
                  <a:gd name="connsiteY0" fmla="*/ 23578 h 57161"/>
                  <a:gd name="connsiteX1" fmla="*/ 33584 w 57156"/>
                  <a:gd name="connsiteY1" fmla="*/ 56715 h 57161"/>
                  <a:gd name="connsiteX2" fmla="*/ 446 w 57156"/>
                  <a:gd name="connsiteY2" fmla="*/ 33579 h 57161"/>
                  <a:gd name="connsiteX3" fmla="*/ 23573 w 57156"/>
                  <a:gd name="connsiteY3" fmla="*/ 451 h 57161"/>
                  <a:gd name="connsiteX4" fmla="*/ 23658 w 57156"/>
                  <a:gd name="connsiteY4" fmla="*/ 432 h 57161"/>
                  <a:gd name="connsiteX5" fmla="*/ 56710 w 57156"/>
                  <a:gd name="connsiteY5" fmla="*/ 23578 h 5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6" h="57161">
                    <a:moveTo>
                      <a:pt x="56710" y="23578"/>
                    </a:moveTo>
                    <a:cubicBezTo>
                      <a:pt x="59472" y="39113"/>
                      <a:pt x="49119" y="53953"/>
                      <a:pt x="33584" y="56715"/>
                    </a:cubicBezTo>
                    <a:cubicBezTo>
                      <a:pt x="18039" y="59478"/>
                      <a:pt x="3208" y="49124"/>
                      <a:pt x="446" y="33579"/>
                    </a:cubicBezTo>
                    <a:cubicBezTo>
                      <a:pt x="-2316" y="18044"/>
                      <a:pt x="8037" y="3214"/>
                      <a:pt x="23573" y="451"/>
                    </a:cubicBezTo>
                    <a:cubicBezTo>
                      <a:pt x="23601" y="442"/>
                      <a:pt x="23630" y="442"/>
                      <a:pt x="23658" y="432"/>
                    </a:cubicBezTo>
                    <a:cubicBezTo>
                      <a:pt x="39175" y="-2282"/>
                      <a:pt x="53957" y="8071"/>
                      <a:pt x="56710" y="23578"/>
                    </a:cubicBezTo>
                    <a:close/>
                  </a:path>
                </a:pathLst>
              </a:custGeom>
              <a:noFill/>
              <a:ln w="7144" cap="rnd">
                <a:solidFill>
                  <a:srgbClr val="263238"/>
                </a:solidFill>
                <a:prstDash val="solid"/>
                <a:round/>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2765FB13-A850-DF5F-DF3F-C39E72D5C6AF}"/>
                  </a:ext>
                </a:extLst>
              </p:cNvPr>
              <p:cNvSpPr/>
              <p:nvPr/>
            </p:nvSpPr>
            <p:spPr>
              <a:xfrm>
                <a:off x="2512819" y="3008256"/>
                <a:ext cx="54714" cy="89654"/>
              </a:xfrm>
              <a:custGeom>
                <a:avLst/>
                <a:gdLst>
                  <a:gd name="connsiteX0" fmla="*/ 1333 w 54714"/>
                  <a:gd name="connsiteY0" fmla="*/ 4120 h 89654"/>
                  <a:gd name="connsiteX1" fmla="*/ 21269 w 54714"/>
                  <a:gd name="connsiteY1" fmla="*/ 4139 h 89654"/>
                  <a:gd name="connsiteX2" fmla="*/ 25337 w 54714"/>
                  <a:gd name="connsiteY2" fmla="*/ 12883 h 89654"/>
                  <a:gd name="connsiteX3" fmla="*/ 53340 w 54714"/>
                  <a:gd name="connsiteY3" fmla="*/ 51745 h 89654"/>
                  <a:gd name="connsiteX4" fmla="*/ 11811 w 54714"/>
                  <a:gd name="connsiteY4" fmla="*/ 40696 h 89654"/>
                  <a:gd name="connsiteX5" fmla="*/ 6572 w 54714"/>
                  <a:gd name="connsiteY5" fmla="*/ 51078 h 89654"/>
                  <a:gd name="connsiteX6" fmla="*/ 0 w 54714"/>
                  <a:gd name="connsiteY6" fmla="*/ 89654 h 8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14" h="89654">
                    <a:moveTo>
                      <a:pt x="1333" y="4120"/>
                    </a:moveTo>
                    <a:cubicBezTo>
                      <a:pt x="6849" y="-1376"/>
                      <a:pt x="15773" y="-1376"/>
                      <a:pt x="21269" y="4139"/>
                    </a:cubicBezTo>
                    <a:cubicBezTo>
                      <a:pt x="23613" y="6482"/>
                      <a:pt x="25051" y="9577"/>
                      <a:pt x="25337" y="12883"/>
                    </a:cubicBezTo>
                    <a:cubicBezTo>
                      <a:pt x="32099" y="35552"/>
                      <a:pt x="61341" y="46887"/>
                      <a:pt x="53340" y="51745"/>
                    </a:cubicBezTo>
                    <a:cubicBezTo>
                      <a:pt x="45339" y="56602"/>
                      <a:pt x="26956" y="66127"/>
                      <a:pt x="11811" y="40696"/>
                    </a:cubicBezTo>
                    <a:cubicBezTo>
                      <a:pt x="11811" y="40696"/>
                      <a:pt x="6191" y="40124"/>
                      <a:pt x="6572" y="51078"/>
                    </a:cubicBezTo>
                    <a:cubicBezTo>
                      <a:pt x="7049" y="64413"/>
                      <a:pt x="6572" y="81082"/>
                      <a:pt x="0" y="89654"/>
                    </a:cubicBezTo>
                  </a:path>
                </a:pathLst>
              </a:custGeom>
              <a:solidFill>
                <a:srgbClr val="999999"/>
              </a:solidFill>
              <a:ln w="9525" cap="rnd">
                <a:solidFill>
                  <a:srgbClr val="263238"/>
                </a:solidFill>
                <a:prstDash val="solid"/>
                <a:round/>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09C8D3D4-D079-F5D0-E7A6-2F04CC567872}"/>
                  </a:ext>
                </a:extLst>
              </p:cNvPr>
              <p:cNvSpPr/>
              <p:nvPr/>
            </p:nvSpPr>
            <p:spPr>
              <a:xfrm>
                <a:off x="1409640" y="5332380"/>
                <a:ext cx="383649" cy="190608"/>
              </a:xfrm>
              <a:custGeom>
                <a:avLst/>
                <a:gdLst>
                  <a:gd name="connsiteX0" fmla="*/ 52000 w 383649"/>
                  <a:gd name="connsiteY0" fmla="*/ 0 h 190608"/>
                  <a:gd name="connsiteX1" fmla="*/ 755 w 383649"/>
                  <a:gd name="connsiteY1" fmla="*/ 108490 h 190608"/>
                  <a:gd name="connsiteX2" fmla="*/ 23266 w 383649"/>
                  <a:gd name="connsiteY2" fmla="*/ 144304 h 190608"/>
                  <a:gd name="connsiteX3" fmla="*/ 24187 w 383649"/>
                  <a:gd name="connsiteY3" fmla="*/ 144494 h 190608"/>
                  <a:gd name="connsiteX4" fmla="*/ 217544 w 383649"/>
                  <a:gd name="connsiteY4" fmla="*/ 183928 h 190608"/>
                  <a:gd name="connsiteX5" fmla="*/ 357943 w 383649"/>
                  <a:gd name="connsiteY5" fmla="*/ 189262 h 190608"/>
                  <a:gd name="connsiteX6" fmla="*/ 383632 w 383649"/>
                  <a:gd name="connsiteY6" fmla="*/ 161639 h 190608"/>
                  <a:gd name="connsiteX7" fmla="*/ 383279 w 383649"/>
                  <a:gd name="connsiteY7" fmla="*/ 158210 h 190608"/>
                  <a:gd name="connsiteX8" fmla="*/ 355371 w 383649"/>
                  <a:gd name="connsiteY8" fmla="*/ 124778 h 190608"/>
                  <a:gd name="connsiteX9" fmla="*/ 156203 w 383649"/>
                  <a:gd name="connsiteY9" fmla="*/ 13716 h 19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649" h="190608">
                    <a:moveTo>
                      <a:pt x="52000" y="0"/>
                    </a:moveTo>
                    <a:cubicBezTo>
                      <a:pt x="27117" y="31938"/>
                      <a:pt x="9616" y="68990"/>
                      <a:pt x="755" y="108490"/>
                    </a:cubicBezTo>
                    <a:cubicBezTo>
                      <a:pt x="-2918" y="124597"/>
                      <a:pt x="7161" y="140627"/>
                      <a:pt x="23266" y="144304"/>
                    </a:cubicBezTo>
                    <a:cubicBezTo>
                      <a:pt x="23571" y="144371"/>
                      <a:pt x="23879" y="144437"/>
                      <a:pt x="24187" y="144494"/>
                    </a:cubicBezTo>
                    <a:lnTo>
                      <a:pt x="217544" y="183928"/>
                    </a:lnTo>
                    <a:cubicBezTo>
                      <a:pt x="260026" y="192691"/>
                      <a:pt x="325082" y="190881"/>
                      <a:pt x="357943" y="189262"/>
                    </a:cubicBezTo>
                    <a:cubicBezTo>
                      <a:pt x="372659" y="188729"/>
                      <a:pt x="384165" y="176365"/>
                      <a:pt x="383632" y="161639"/>
                    </a:cubicBezTo>
                    <a:cubicBezTo>
                      <a:pt x="383584" y="160487"/>
                      <a:pt x="383470" y="159344"/>
                      <a:pt x="383279" y="158210"/>
                    </a:cubicBezTo>
                    <a:cubicBezTo>
                      <a:pt x="379641" y="143351"/>
                      <a:pt x="369337" y="131016"/>
                      <a:pt x="355371" y="124778"/>
                    </a:cubicBezTo>
                    <a:cubicBezTo>
                      <a:pt x="309651" y="99441"/>
                      <a:pt x="200971" y="82391"/>
                      <a:pt x="156203" y="13716"/>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8B1011B2-8C89-B93E-BB2A-C4EC7A09DF69}"/>
                  </a:ext>
                </a:extLst>
              </p:cNvPr>
              <p:cNvSpPr/>
              <p:nvPr/>
            </p:nvSpPr>
            <p:spPr>
              <a:xfrm>
                <a:off x="1444305" y="4079271"/>
                <a:ext cx="593883" cy="1280120"/>
              </a:xfrm>
              <a:custGeom>
                <a:avLst/>
                <a:gdLst>
                  <a:gd name="connsiteX0" fmla="*/ 593884 w 593883"/>
                  <a:gd name="connsiteY0" fmla="*/ 63532 h 1280120"/>
                  <a:gd name="connsiteX1" fmla="*/ 361950 w 593883"/>
                  <a:gd name="connsiteY1" fmla="*/ 616553 h 1280120"/>
                  <a:gd name="connsiteX2" fmla="*/ 279844 w 593883"/>
                  <a:gd name="connsiteY2" fmla="*/ 816578 h 1280120"/>
                  <a:gd name="connsiteX3" fmla="*/ 136969 w 593883"/>
                  <a:gd name="connsiteY3" fmla="*/ 1272731 h 1280120"/>
                  <a:gd name="connsiteX4" fmla="*/ 0 w 593883"/>
                  <a:gd name="connsiteY4" fmla="*/ 1253681 h 1280120"/>
                  <a:gd name="connsiteX5" fmla="*/ 126016 w 593883"/>
                  <a:gd name="connsiteY5" fmla="*/ 750094 h 1280120"/>
                  <a:gd name="connsiteX6" fmla="*/ 179451 w 593883"/>
                  <a:gd name="connsiteY6" fmla="*/ 582359 h 1280120"/>
                  <a:gd name="connsiteX7" fmla="*/ 246126 w 593883"/>
                  <a:gd name="connsiteY7" fmla="*/ 244602 h 1280120"/>
                  <a:gd name="connsiteX8" fmla="*/ 204692 w 593883"/>
                  <a:gd name="connsiteY8" fmla="*/ 3429 h 1280120"/>
                  <a:gd name="connsiteX9" fmla="*/ 455486 w 593883"/>
                  <a:gd name="connsiteY9" fmla="*/ 0 h 12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883" h="1280120">
                    <a:moveTo>
                      <a:pt x="593884" y="63532"/>
                    </a:moveTo>
                    <a:cubicBezTo>
                      <a:pt x="593884" y="63532"/>
                      <a:pt x="492157" y="346138"/>
                      <a:pt x="361950" y="616553"/>
                    </a:cubicBezTo>
                    <a:cubicBezTo>
                      <a:pt x="361950" y="616553"/>
                      <a:pt x="336709" y="735425"/>
                      <a:pt x="279844" y="816578"/>
                    </a:cubicBezTo>
                    <a:lnTo>
                      <a:pt x="136969" y="1272731"/>
                    </a:lnTo>
                    <a:cubicBezTo>
                      <a:pt x="136969" y="1272731"/>
                      <a:pt x="74295" y="1298543"/>
                      <a:pt x="0" y="1253681"/>
                    </a:cubicBezTo>
                    <a:cubicBezTo>
                      <a:pt x="0" y="1253681"/>
                      <a:pt x="35433" y="961835"/>
                      <a:pt x="126016" y="750094"/>
                    </a:cubicBezTo>
                    <a:lnTo>
                      <a:pt x="179451" y="582359"/>
                    </a:lnTo>
                    <a:lnTo>
                      <a:pt x="246126" y="244602"/>
                    </a:lnTo>
                    <a:cubicBezTo>
                      <a:pt x="246126" y="244602"/>
                      <a:pt x="189643" y="146876"/>
                      <a:pt x="204692" y="3429"/>
                    </a:cubicBezTo>
                    <a:lnTo>
                      <a:pt x="455486" y="0"/>
                    </a:lnTo>
                    <a:close/>
                  </a:path>
                </a:pathLst>
              </a:custGeom>
              <a:solidFill>
                <a:schemeClr val="accent1"/>
              </a:solid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04C159E2-D0A1-6DB0-AF92-DA8109AFECF0}"/>
                  </a:ext>
                </a:extLst>
              </p:cNvPr>
              <p:cNvSpPr/>
              <p:nvPr/>
            </p:nvSpPr>
            <p:spPr>
              <a:xfrm>
                <a:off x="1636138" y="4098607"/>
                <a:ext cx="238220" cy="629183"/>
              </a:xfrm>
              <a:custGeom>
                <a:avLst/>
                <a:gdLst>
                  <a:gd name="connsiteX0" fmla="*/ 80010 w 238220"/>
                  <a:gd name="connsiteY0" fmla="*/ 0 h 629183"/>
                  <a:gd name="connsiteX1" fmla="*/ 30004 w 238220"/>
                  <a:gd name="connsiteY1" fmla="*/ 29242 h 629183"/>
                  <a:gd name="connsiteX2" fmla="*/ 4191 w 238220"/>
                  <a:gd name="connsiteY2" fmla="*/ 43815 h 629183"/>
                  <a:gd name="connsiteX3" fmla="*/ 2476 w 238220"/>
                  <a:gd name="connsiteY3" fmla="*/ 45720 h 629183"/>
                  <a:gd name="connsiteX4" fmla="*/ 2476 w 238220"/>
                  <a:gd name="connsiteY4" fmla="*/ 50387 h 629183"/>
                  <a:gd name="connsiteX5" fmla="*/ 0 w 238220"/>
                  <a:gd name="connsiteY5" fmla="*/ 58769 h 629183"/>
                  <a:gd name="connsiteX6" fmla="*/ 12287 w 238220"/>
                  <a:gd name="connsiteY6" fmla="*/ 92393 h 629183"/>
                  <a:gd name="connsiteX7" fmla="*/ 11525 w 238220"/>
                  <a:gd name="connsiteY7" fmla="*/ 105537 h 629183"/>
                  <a:gd name="connsiteX8" fmla="*/ 12763 w 238220"/>
                  <a:gd name="connsiteY8" fmla="*/ 107442 h 629183"/>
                  <a:gd name="connsiteX9" fmla="*/ 23908 w 238220"/>
                  <a:gd name="connsiteY9" fmla="*/ 146304 h 629183"/>
                  <a:gd name="connsiteX10" fmla="*/ 43624 w 238220"/>
                  <a:gd name="connsiteY10" fmla="*/ 203930 h 629183"/>
                  <a:gd name="connsiteX11" fmla="*/ 47911 w 238220"/>
                  <a:gd name="connsiteY11" fmla="*/ 217170 h 629183"/>
                  <a:gd name="connsiteX12" fmla="*/ 54292 w 238220"/>
                  <a:gd name="connsiteY12" fmla="*/ 225266 h 629183"/>
                  <a:gd name="connsiteX13" fmla="*/ 162020 w 238220"/>
                  <a:gd name="connsiteY13" fmla="*/ 629031 h 629183"/>
                  <a:gd name="connsiteX14" fmla="*/ 238220 w 238220"/>
                  <a:gd name="connsiteY14" fmla="*/ 399764 h 62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220" h="629183">
                    <a:moveTo>
                      <a:pt x="80010" y="0"/>
                    </a:moveTo>
                    <a:cubicBezTo>
                      <a:pt x="63151" y="9525"/>
                      <a:pt x="47149" y="20288"/>
                      <a:pt x="30004" y="29242"/>
                    </a:cubicBezTo>
                    <a:cubicBezTo>
                      <a:pt x="21084" y="33519"/>
                      <a:pt x="12461" y="38386"/>
                      <a:pt x="4191" y="43815"/>
                    </a:cubicBezTo>
                    <a:cubicBezTo>
                      <a:pt x="4763" y="43815"/>
                      <a:pt x="3619" y="44672"/>
                      <a:pt x="2476" y="45720"/>
                    </a:cubicBezTo>
                    <a:cubicBezTo>
                      <a:pt x="2649" y="47273"/>
                      <a:pt x="2649" y="48835"/>
                      <a:pt x="2476" y="50387"/>
                    </a:cubicBezTo>
                    <a:cubicBezTo>
                      <a:pt x="2000" y="53273"/>
                      <a:pt x="1168" y="56093"/>
                      <a:pt x="0" y="58769"/>
                    </a:cubicBezTo>
                    <a:cubicBezTo>
                      <a:pt x="8988" y="67533"/>
                      <a:pt x="13508" y="79905"/>
                      <a:pt x="12287" y="92393"/>
                    </a:cubicBezTo>
                    <a:cubicBezTo>
                      <a:pt x="12287" y="96774"/>
                      <a:pt x="12287" y="101156"/>
                      <a:pt x="11525" y="105537"/>
                    </a:cubicBezTo>
                    <a:lnTo>
                      <a:pt x="12763" y="107442"/>
                    </a:lnTo>
                    <a:cubicBezTo>
                      <a:pt x="18314" y="119796"/>
                      <a:pt x="22067" y="132883"/>
                      <a:pt x="23908" y="146304"/>
                    </a:cubicBezTo>
                    <a:cubicBezTo>
                      <a:pt x="27944" y="166288"/>
                      <a:pt x="34573" y="185661"/>
                      <a:pt x="43624" y="203930"/>
                    </a:cubicBezTo>
                    <a:cubicBezTo>
                      <a:pt x="45550" y="208169"/>
                      <a:pt x="46989" y="212608"/>
                      <a:pt x="47911" y="217170"/>
                    </a:cubicBezTo>
                    <a:lnTo>
                      <a:pt x="54292" y="225266"/>
                    </a:lnTo>
                    <a:cubicBezTo>
                      <a:pt x="54292" y="225266"/>
                      <a:pt x="116015" y="638270"/>
                      <a:pt x="162020" y="629031"/>
                    </a:cubicBezTo>
                    <a:cubicBezTo>
                      <a:pt x="208026" y="619792"/>
                      <a:pt x="238220" y="399764"/>
                      <a:pt x="238220" y="399764"/>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71F0B440-735B-0DF5-6BB3-D248BAFBAC0A}"/>
                  </a:ext>
                </a:extLst>
              </p:cNvPr>
              <p:cNvSpPr/>
              <p:nvPr/>
            </p:nvSpPr>
            <p:spPr>
              <a:xfrm>
                <a:off x="1444305" y="4079271"/>
                <a:ext cx="593883" cy="1280120"/>
              </a:xfrm>
              <a:custGeom>
                <a:avLst/>
                <a:gdLst>
                  <a:gd name="connsiteX0" fmla="*/ 593884 w 593883"/>
                  <a:gd name="connsiteY0" fmla="*/ 63532 h 1280120"/>
                  <a:gd name="connsiteX1" fmla="*/ 361950 w 593883"/>
                  <a:gd name="connsiteY1" fmla="*/ 616553 h 1280120"/>
                  <a:gd name="connsiteX2" fmla="*/ 279844 w 593883"/>
                  <a:gd name="connsiteY2" fmla="*/ 816578 h 1280120"/>
                  <a:gd name="connsiteX3" fmla="*/ 136969 w 593883"/>
                  <a:gd name="connsiteY3" fmla="*/ 1272731 h 1280120"/>
                  <a:gd name="connsiteX4" fmla="*/ 0 w 593883"/>
                  <a:gd name="connsiteY4" fmla="*/ 1253681 h 1280120"/>
                  <a:gd name="connsiteX5" fmla="*/ 126016 w 593883"/>
                  <a:gd name="connsiteY5" fmla="*/ 750094 h 1280120"/>
                  <a:gd name="connsiteX6" fmla="*/ 179451 w 593883"/>
                  <a:gd name="connsiteY6" fmla="*/ 582359 h 1280120"/>
                  <a:gd name="connsiteX7" fmla="*/ 246126 w 593883"/>
                  <a:gd name="connsiteY7" fmla="*/ 244602 h 1280120"/>
                  <a:gd name="connsiteX8" fmla="*/ 204692 w 593883"/>
                  <a:gd name="connsiteY8" fmla="*/ 3429 h 1280120"/>
                  <a:gd name="connsiteX9" fmla="*/ 455486 w 593883"/>
                  <a:gd name="connsiteY9" fmla="*/ 0 h 12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883" h="1280120">
                    <a:moveTo>
                      <a:pt x="593884" y="63532"/>
                    </a:moveTo>
                    <a:cubicBezTo>
                      <a:pt x="593884" y="63532"/>
                      <a:pt x="492157" y="346138"/>
                      <a:pt x="361950" y="616553"/>
                    </a:cubicBezTo>
                    <a:cubicBezTo>
                      <a:pt x="361950" y="616553"/>
                      <a:pt x="336709" y="735425"/>
                      <a:pt x="279844" y="816578"/>
                    </a:cubicBezTo>
                    <a:lnTo>
                      <a:pt x="136969" y="1272731"/>
                    </a:lnTo>
                    <a:cubicBezTo>
                      <a:pt x="136969" y="1272731"/>
                      <a:pt x="74295" y="1298543"/>
                      <a:pt x="0" y="1253681"/>
                    </a:cubicBezTo>
                    <a:cubicBezTo>
                      <a:pt x="0" y="1253681"/>
                      <a:pt x="35433" y="961835"/>
                      <a:pt x="126016" y="750094"/>
                    </a:cubicBezTo>
                    <a:lnTo>
                      <a:pt x="179451" y="582359"/>
                    </a:lnTo>
                    <a:lnTo>
                      <a:pt x="246126" y="244602"/>
                    </a:lnTo>
                    <a:cubicBezTo>
                      <a:pt x="246126" y="244602"/>
                      <a:pt x="189643" y="146876"/>
                      <a:pt x="204692" y="3429"/>
                    </a:cubicBezTo>
                    <a:lnTo>
                      <a:pt x="455486" y="0"/>
                    </a:lnTo>
                    <a:close/>
                  </a:path>
                </a:pathLst>
              </a:custGeom>
              <a:noFill/>
              <a:ln w="9525" cap="rnd">
                <a:solidFill>
                  <a:srgbClr val="263238"/>
                </a:solidFill>
                <a:prstDash val="solid"/>
                <a:round/>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1FF8ECA3-185B-4167-7A5A-01CB6EE2B375}"/>
                  </a:ext>
                </a:extLst>
              </p:cNvPr>
              <p:cNvSpPr/>
              <p:nvPr/>
            </p:nvSpPr>
            <p:spPr>
              <a:xfrm>
                <a:off x="1861784" y="5359146"/>
                <a:ext cx="410105" cy="163925"/>
              </a:xfrm>
              <a:custGeom>
                <a:avLst/>
                <a:gdLst>
                  <a:gd name="connsiteX0" fmla="*/ 32101 w 410105"/>
                  <a:gd name="connsiteY0" fmla="*/ 18574 h 163925"/>
                  <a:gd name="connsiteX1" fmla="*/ 1 w 410105"/>
                  <a:gd name="connsiteY1" fmla="*/ 131826 h 163925"/>
                  <a:gd name="connsiteX2" fmla="*/ 31529 w 410105"/>
                  <a:gd name="connsiteY2" fmla="*/ 163925 h 163925"/>
                  <a:gd name="connsiteX3" fmla="*/ 31910 w 410105"/>
                  <a:gd name="connsiteY3" fmla="*/ 163925 h 163925"/>
                  <a:gd name="connsiteX4" fmla="*/ 241460 w 410105"/>
                  <a:gd name="connsiteY4" fmla="*/ 163925 h 163925"/>
                  <a:gd name="connsiteX5" fmla="*/ 388431 w 410105"/>
                  <a:gd name="connsiteY5" fmla="*/ 139541 h 163925"/>
                  <a:gd name="connsiteX6" fmla="*/ 409253 w 410105"/>
                  <a:gd name="connsiteY6" fmla="*/ 104908 h 163925"/>
                  <a:gd name="connsiteX7" fmla="*/ 408148 w 410105"/>
                  <a:gd name="connsiteY7" fmla="*/ 101441 h 163925"/>
                  <a:gd name="connsiteX8" fmla="*/ 372048 w 410105"/>
                  <a:gd name="connsiteY8" fmla="*/ 72866 h 163925"/>
                  <a:gd name="connsiteX9" fmla="*/ 141448 w 410105"/>
                  <a:gd name="connsiteY9" fmla="*/ 0 h 16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105" h="163925">
                    <a:moveTo>
                      <a:pt x="32101" y="18574"/>
                    </a:moveTo>
                    <a:cubicBezTo>
                      <a:pt x="32101" y="18574"/>
                      <a:pt x="1621" y="59245"/>
                      <a:pt x="1" y="131826"/>
                    </a:cubicBezTo>
                    <a:cubicBezTo>
                      <a:pt x="-161" y="149400"/>
                      <a:pt x="13956" y="163763"/>
                      <a:pt x="31529" y="163925"/>
                    </a:cubicBezTo>
                    <a:cubicBezTo>
                      <a:pt x="31653" y="163925"/>
                      <a:pt x="31786" y="163925"/>
                      <a:pt x="31910" y="163925"/>
                    </a:cubicBezTo>
                    <a:lnTo>
                      <a:pt x="241460" y="163925"/>
                    </a:lnTo>
                    <a:cubicBezTo>
                      <a:pt x="287466" y="163925"/>
                      <a:pt x="354617" y="148209"/>
                      <a:pt x="388431" y="139541"/>
                    </a:cubicBezTo>
                    <a:cubicBezTo>
                      <a:pt x="403747" y="135722"/>
                      <a:pt x="413063" y="120215"/>
                      <a:pt x="409253" y="104908"/>
                    </a:cubicBezTo>
                    <a:cubicBezTo>
                      <a:pt x="408957" y="103727"/>
                      <a:pt x="408586" y="102575"/>
                      <a:pt x="408148" y="101441"/>
                    </a:cubicBezTo>
                    <a:cubicBezTo>
                      <a:pt x="401080" y="86925"/>
                      <a:pt x="387793" y="76419"/>
                      <a:pt x="372048" y="72866"/>
                    </a:cubicBezTo>
                    <a:cubicBezTo>
                      <a:pt x="319089" y="56388"/>
                      <a:pt x="202598" y="61817"/>
                      <a:pt x="141448"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99406461-F4DC-9277-E283-3B5077A1075C}"/>
                  </a:ext>
                </a:extLst>
              </p:cNvPr>
              <p:cNvSpPr/>
              <p:nvPr/>
            </p:nvSpPr>
            <p:spPr>
              <a:xfrm>
                <a:off x="1631090" y="4037171"/>
                <a:ext cx="407669" cy="1351810"/>
              </a:xfrm>
              <a:custGeom>
                <a:avLst/>
                <a:gdLst>
                  <a:gd name="connsiteX0" fmla="*/ 389001 w 407669"/>
                  <a:gd name="connsiteY0" fmla="*/ 18574 h 1351810"/>
                  <a:gd name="connsiteX1" fmla="*/ 389001 w 407669"/>
                  <a:gd name="connsiteY1" fmla="*/ 619982 h 1351810"/>
                  <a:gd name="connsiteX2" fmla="*/ 361855 w 407669"/>
                  <a:gd name="connsiteY2" fmla="*/ 838105 h 1351810"/>
                  <a:gd name="connsiteX3" fmla="*/ 385572 w 407669"/>
                  <a:gd name="connsiteY3" fmla="*/ 1326451 h 1351810"/>
                  <a:gd name="connsiteX4" fmla="*/ 250317 w 407669"/>
                  <a:gd name="connsiteY4" fmla="*/ 1346264 h 1351810"/>
                  <a:gd name="connsiteX5" fmla="*/ 183642 w 407669"/>
                  <a:gd name="connsiteY5" fmla="*/ 818293 h 1351810"/>
                  <a:gd name="connsiteX6" fmla="*/ 174117 w 407669"/>
                  <a:gd name="connsiteY6" fmla="*/ 642271 h 1351810"/>
                  <a:gd name="connsiteX7" fmla="*/ 106585 w 407669"/>
                  <a:gd name="connsiteY7" fmla="*/ 277654 h 1351810"/>
                  <a:gd name="connsiteX8" fmla="*/ 0 w 407669"/>
                  <a:gd name="connsiteY8" fmla="*/ 79343 h 1351810"/>
                  <a:gd name="connsiteX9" fmla="*/ 238125 w 407669"/>
                  <a:gd name="connsiteY9" fmla="*/ 0 h 135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669" h="1351810">
                    <a:moveTo>
                      <a:pt x="389001" y="18574"/>
                    </a:moveTo>
                    <a:cubicBezTo>
                      <a:pt x="389001" y="18574"/>
                      <a:pt x="431006" y="322516"/>
                      <a:pt x="389001" y="619982"/>
                    </a:cubicBezTo>
                    <a:cubicBezTo>
                      <a:pt x="389001" y="619982"/>
                      <a:pt x="391573" y="743807"/>
                      <a:pt x="361855" y="838105"/>
                    </a:cubicBezTo>
                    <a:lnTo>
                      <a:pt x="385572" y="1326451"/>
                    </a:lnTo>
                    <a:cubicBezTo>
                      <a:pt x="385572" y="1326451"/>
                      <a:pt x="334613" y="1366075"/>
                      <a:pt x="250317" y="1346264"/>
                    </a:cubicBezTo>
                    <a:cubicBezTo>
                      <a:pt x="250317" y="1346264"/>
                      <a:pt x="163544" y="1038892"/>
                      <a:pt x="183642" y="818293"/>
                    </a:cubicBezTo>
                    <a:lnTo>
                      <a:pt x="174117" y="642271"/>
                    </a:lnTo>
                    <a:lnTo>
                      <a:pt x="106585" y="277654"/>
                    </a:lnTo>
                    <a:cubicBezTo>
                      <a:pt x="106585" y="277654"/>
                      <a:pt x="29146" y="220504"/>
                      <a:pt x="0" y="79343"/>
                    </a:cubicBezTo>
                    <a:lnTo>
                      <a:pt x="238125" y="0"/>
                    </a:ln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FB609750-0079-A55E-6074-6D4FA46EFCA2}"/>
                  </a:ext>
                </a:extLst>
              </p:cNvPr>
              <p:cNvSpPr/>
              <p:nvPr/>
            </p:nvSpPr>
            <p:spPr>
              <a:xfrm>
                <a:off x="1599771" y="3172301"/>
                <a:ext cx="446672" cy="998981"/>
              </a:xfrm>
              <a:custGeom>
                <a:avLst/>
                <a:gdLst>
                  <a:gd name="connsiteX0" fmla="*/ 140380 w 446672"/>
                  <a:gd name="connsiteY0" fmla="*/ 0 h 998981"/>
                  <a:gd name="connsiteX1" fmla="*/ 21318 w 446672"/>
                  <a:gd name="connsiteY1" fmla="*/ 277654 h 998981"/>
                  <a:gd name="connsiteX2" fmla="*/ 38749 w 446672"/>
                  <a:gd name="connsiteY2" fmla="*/ 998982 h 998981"/>
                  <a:gd name="connsiteX3" fmla="*/ 435370 w 446672"/>
                  <a:gd name="connsiteY3" fmla="*/ 932307 h 998981"/>
                  <a:gd name="connsiteX4" fmla="*/ 417939 w 446672"/>
                  <a:gd name="connsiteY4" fmla="*/ 441484 h 998981"/>
                  <a:gd name="connsiteX5" fmla="*/ 140380 w 446672"/>
                  <a:gd name="connsiteY5" fmla="*/ 0 h 998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672" h="998981">
                    <a:moveTo>
                      <a:pt x="140380" y="0"/>
                    </a:moveTo>
                    <a:cubicBezTo>
                      <a:pt x="140380" y="0"/>
                      <a:pt x="36272" y="79343"/>
                      <a:pt x="21318" y="277654"/>
                    </a:cubicBezTo>
                    <a:cubicBezTo>
                      <a:pt x="6364" y="475964"/>
                      <a:pt x="-25736" y="889921"/>
                      <a:pt x="38749" y="998982"/>
                    </a:cubicBezTo>
                    <a:cubicBezTo>
                      <a:pt x="38749" y="998982"/>
                      <a:pt x="100661" y="887635"/>
                      <a:pt x="435370" y="932307"/>
                    </a:cubicBezTo>
                    <a:cubicBezTo>
                      <a:pt x="435370" y="932307"/>
                      <a:pt x="470041" y="766191"/>
                      <a:pt x="417939" y="441484"/>
                    </a:cubicBezTo>
                    <a:cubicBezTo>
                      <a:pt x="365837" y="116776"/>
                      <a:pt x="306401" y="34766"/>
                      <a:pt x="140380" y="0"/>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C8B5FABF-B211-5711-B9A8-840418654852}"/>
                  </a:ext>
                </a:extLst>
              </p:cNvPr>
              <p:cNvSpPr/>
              <p:nvPr/>
            </p:nvSpPr>
            <p:spPr>
              <a:xfrm>
                <a:off x="1740151" y="3120294"/>
                <a:ext cx="189472" cy="168497"/>
              </a:xfrm>
              <a:custGeom>
                <a:avLst/>
                <a:gdLst>
                  <a:gd name="connsiteX0" fmla="*/ 0 w 189472"/>
                  <a:gd name="connsiteY0" fmla="*/ 61913 h 168497"/>
                  <a:gd name="connsiteX1" fmla="*/ 9525 w 189472"/>
                  <a:gd name="connsiteY1" fmla="*/ 0 h 168497"/>
                  <a:gd name="connsiteX2" fmla="*/ 145828 w 189472"/>
                  <a:gd name="connsiteY2" fmla="*/ 53245 h 168497"/>
                  <a:gd name="connsiteX3" fmla="*/ 171831 w 189472"/>
                  <a:gd name="connsiteY3" fmla="*/ 168497 h 168497"/>
                  <a:gd name="connsiteX4" fmla="*/ 0 w 189472"/>
                  <a:gd name="connsiteY4" fmla="*/ 69342 h 168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2" h="168497">
                    <a:moveTo>
                      <a:pt x="0" y="61913"/>
                    </a:moveTo>
                    <a:lnTo>
                      <a:pt x="9525" y="0"/>
                    </a:lnTo>
                    <a:cubicBezTo>
                      <a:pt x="59512" y="2591"/>
                      <a:pt x="107318" y="21269"/>
                      <a:pt x="145828" y="53245"/>
                    </a:cubicBezTo>
                    <a:cubicBezTo>
                      <a:pt x="190119" y="90583"/>
                      <a:pt x="204121" y="126397"/>
                      <a:pt x="171831" y="168497"/>
                    </a:cubicBezTo>
                    <a:lnTo>
                      <a:pt x="0" y="69342"/>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67910F93-6F55-AC40-0FCD-FF285FEA72C7}"/>
                  </a:ext>
                </a:extLst>
              </p:cNvPr>
              <p:cNvSpPr/>
              <p:nvPr/>
            </p:nvSpPr>
            <p:spPr>
              <a:xfrm>
                <a:off x="1764154" y="3177635"/>
                <a:ext cx="145542" cy="87915"/>
              </a:xfrm>
              <a:custGeom>
                <a:avLst/>
                <a:gdLst>
                  <a:gd name="connsiteX0" fmla="*/ 145542 w 145542"/>
                  <a:gd name="connsiteY0" fmla="*/ 87916 h 87915"/>
                  <a:gd name="connsiteX1" fmla="*/ 0 w 145542"/>
                  <a:gd name="connsiteY1" fmla="*/ 0 h 87915"/>
                </a:gdLst>
                <a:ahLst/>
                <a:cxnLst>
                  <a:cxn ang="0">
                    <a:pos x="connsiteX0" y="connsiteY0"/>
                  </a:cxn>
                  <a:cxn ang="0">
                    <a:pos x="connsiteX1" y="connsiteY1"/>
                  </a:cxn>
                </a:cxnLst>
                <a:rect l="l" t="t" r="r" b="b"/>
                <a:pathLst>
                  <a:path w="145542" h="87915">
                    <a:moveTo>
                      <a:pt x="145542" y="87916"/>
                    </a:moveTo>
                    <a:cubicBezTo>
                      <a:pt x="109252" y="40958"/>
                      <a:pt x="62865" y="15907"/>
                      <a:pt x="0" y="0"/>
                    </a:cubicBezTo>
                  </a:path>
                </a:pathLst>
              </a:custGeom>
              <a:noFill/>
              <a:ln w="7144" cap="rnd">
                <a:solidFill>
                  <a:srgbClr val="7F7F7F"/>
                </a:solidFill>
                <a:prstDash val="solid"/>
                <a:round/>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D80289AA-5FE0-F679-994E-1B3444934C8D}"/>
                  </a:ext>
                </a:extLst>
              </p:cNvPr>
              <p:cNvSpPr/>
              <p:nvPr/>
            </p:nvSpPr>
            <p:spPr>
              <a:xfrm>
                <a:off x="1927698" y="3291649"/>
                <a:ext cx="62388" cy="171450"/>
              </a:xfrm>
              <a:custGeom>
                <a:avLst/>
                <a:gdLst>
                  <a:gd name="connsiteX0" fmla="*/ 62389 w 62388"/>
                  <a:gd name="connsiteY0" fmla="*/ 171450 h 171450"/>
                  <a:gd name="connsiteX1" fmla="*/ 0 w 62388"/>
                  <a:gd name="connsiteY1" fmla="*/ 0 h 171450"/>
                </a:gdLst>
                <a:ahLst/>
                <a:cxnLst>
                  <a:cxn ang="0">
                    <a:pos x="connsiteX0" y="connsiteY0"/>
                  </a:cxn>
                  <a:cxn ang="0">
                    <a:pos x="connsiteX1" y="connsiteY1"/>
                  </a:cxn>
                </a:cxnLst>
                <a:rect l="l" t="t" r="r" b="b"/>
                <a:pathLst>
                  <a:path w="62388" h="171450">
                    <a:moveTo>
                      <a:pt x="62389" y="171450"/>
                    </a:moveTo>
                    <a:cubicBezTo>
                      <a:pt x="44767" y="96964"/>
                      <a:pt x="24955" y="41720"/>
                      <a:pt x="0" y="0"/>
                    </a:cubicBezTo>
                  </a:path>
                </a:pathLst>
              </a:custGeom>
              <a:noFill/>
              <a:ln w="7144" cap="rnd">
                <a:solidFill>
                  <a:srgbClr val="7F7F7F"/>
                </a:solidFill>
                <a:prstDash val="solid"/>
                <a:round/>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65DF6FD5-67DB-6C93-F8D0-8C583750FFF0}"/>
                  </a:ext>
                </a:extLst>
              </p:cNvPr>
              <p:cNvSpPr/>
              <p:nvPr/>
            </p:nvSpPr>
            <p:spPr>
              <a:xfrm rot="-4800">
                <a:off x="1802581" y="3886696"/>
                <a:ext cx="472630" cy="351186"/>
              </a:xfrm>
              <a:custGeom>
                <a:avLst/>
                <a:gdLst>
                  <a:gd name="connsiteX0" fmla="*/ 0 w 472630"/>
                  <a:gd name="connsiteY0" fmla="*/ 0 h 351186"/>
                  <a:gd name="connsiteX1" fmla="*/ 472631 w 472630"/>
                  <a:gd name="connsiteY1" fmla="*/ 0 h 351186"/>
                  <a:gd name="connsiteX2" fmla="*/ 472631 w 472630"/>
                  <a:gd name="connsiteY2" fmla="*/ 351187 h 351186"/>
                  <a:gd name="connsiteX3" fmla="*/ 0 w 472630"/>
                  <a:gd name="connsiteY3" fmla="*/ 351187 h 351186"/>
                </a:gdLst>
                <a:ahLst/>
                <a:cxnLst>
                  <a:cxn ang="0">
                    <a:pos x="connsiteX0" y="connsiteY0"/>
                  </a:cxn>
                  <a:cxn ang="0">
                    <a:pos x="connsiteX1" y="connsiteY1"/>
                  </a:cxn>
                  <a:cxn ang="0">
                    <a:pos x="connsiteX2" y="connsiteY2"/>
                  </a:cxn>
                  <a:cxn ang="0">
                    <a:pos x="connsiteX3" y="connsiteY3"/>
                  </a:cxn>
                </a:cxnLst>
                <a:rect l="l" t="t" r="r" b="b"/>
                <a:pathLst>
                  <a:path w="472630" h="351186">
                    <a:moveTo>
                      <a:pt x="0" y="0"/>
                    </a:moveTo>
                    <a:lnTo>
                      <a:pt x="472631" y="0"/>
                    </a:lnTo>
                    <a:lnTo>
                      <a:pt x="472631" y="351187"/>
                    </a:lnTo>
                    <a:lnTo>
                      <a:pt x="0" y="351187"/>
                    </a:lnTo>
                    <a:close/>
                  </a:path>
                </a:pathLst>
              </a:custGeom>
              <a:solidFill>
                <a:srgbClr val="999999"/>
              </a:solidFill>
              <a:ln w="7144" cap="rnd">
                <a:solidFill>
                  <a:srgbClr val="263238"/>
                </a:solidFill>
                <a:prstDash val="solid"/>
                <a:round/>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E371BFF2-C1F8-801B-F0D1-F43A3D185071}"/>
                  </a:ext>
                </a:extLst>
              </p:cNvPr>
              <p:cNvSpPr/>
              <p:nvPr/>
            </p:nvSpPr>
            <p:spPr>
              <a:xfrm rot="-4800">
                <a:off x="1832969" y="3909618"/>
                <a:ext cx="49529" cy="36766"/>
              </a:xfrm>
              <a:custGeom>
                <a:avLst/>
                <a:gdLst>
                  <a:gd name="connsiteX0" fmla="*/ 0 w 49529"/>
                  <a:gd name="connsiteY0" fmla="*/ 0 h 36766"/>
                  <a:gd name="connsiteX1" fmla="*/ 49530 w 49529"/>
                  <a:gd name="connsiteY1" fmla="*/ 0 h 36766"/>
                  <a:gd name="connsiteX2" fmla="*/ 49530 w 49529"/>
                  <a:gd name="connsiteY2" fmla="*/ 36766 h 36766"/>
                  <a:gd name="connsiteX3" fmla="*/ 0 w 49529"/>
                  <a:gd name="connsiteY3" fmla="*/ 36766 h 36766"/>
                </a:gdLst>
                <a:ahLst/>
                <a:cxnLst>
                  <a:cxn ang="0">
                    <a:pos x="connsiteX0" y="connsiteY0"/>
                  </a:cxn>
                  <a:cxn ang="0">
                    <a:pos x="connsiteX1" y="connsiteY1"/>
                  </a:cxn>
                  <a:cxn ang="0">
                    <a:pos x="connsiteX2" y="connsiteY2"/>
                  </a:cxn>
                  <a:cxn ang="0">
                    <a:pos x="connsiteX3" y="connsiteY3"/>
                  </a:cxn>
                </a:cxnLst>
                <a:rect l="l" t="t" r="r" b="b"/>
                <a:pathLst>
                  <a:path w="49529" h="36766">
                    <a:moveTo>
                      <a:pt x="0" y="0"/>
                    </a:moveTo>
                    <a:lnTo>
                      <a:pt x="49530" y="0"/>
                    </a:lnTo>
                    <a:lnTo>
                      <a:pt x="49530" y="36766"/>
                    </a:lnTo>
                    <a:lnTo>
                      <a:pt x="0" y="36766"/>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8E2802F2-F851-548C-6CAA-545168EC1D6F}"/>
                  </a:ext>
                </a:extLst>
              </p:cNvPr>
              <p:cNvSpPr/>
              <p:nvPr/>
            </p:nvSpPr>
            <p:spPr>
              <a:xfrm>
                <a:off x="1879407" y="3990498"/>
                <a:ext cx="224027" cy="171259"/>
              </a:xfrm>
              <a:custGeom>
                <a:avLst/>
                <a:gdLst>
                  <a:gd name="connsiteX0" fmla="*/ 0 w 224027"/>
                  <a:gd name="connsiteY0" fmla="*/ 171259 h 171259"/>
                  <a:gd name="connsiteX1" fmla="*/ 111823 w 224027"/>
                  <a:gd name="connsiteY1" fmla="*/ 0 h 171259"/>
                  <a:gd name="connsiteX2" fmla="*/ 224028 w 224027"/>
                  <a:gd name="connsiteY2" fmla="*/ 170879 h 171259"/>
                  <a:gd name="connsiteX3" fmla="*/ 0 w 224027"/>
                  <a:gd name="connsiteY3" fmla="*/ 171259 h 171259"/>
                </a:gdLst>
                <a:ahLst/>
                <a:cxnLst>
                  <a:cxn ang="0">
                    <a:pos x="connsiteX0" y="connsiteY0"/>
                  </a:cxn>
                  <a:cxn ang="0">
                    <a:pos x="connsiteX1" y="connsiteY1"/>
                  </a:cxn>
                  <a:cxn ang="0">
                    <a:pos x="connsiteX2" y="connsiteY2"/>
                  </a:cxn>
                  <a:cxn ang="0">
                    <a:pos x="connsiteX3" y="connsiteY3"/>
                  </a:cxn>
                </a:cxnLst>
                <a:rect l="l" t="t" r="r" b="b"/>
                <a:pathLst>
                  <a:path w="224027" h="171259">
                    <a:moveTo>
                      <a:pt x="0" y="171259"/>
                    </a:moveTo>
                    <a:lnTo>
                      <a:pt x="111823" y="0"/>
                    </a:lnTo>
                    <a:lnTo>
                      <a:pt x="224028" y="170879"/>
                    </a:lnTo>
                    <a:lnTo>
                      <a:pt x="0" y="171259"/>
                    </a:lnTo>
                    <a:close/>
                  </a:path>
                </a:pathLst>
              </a:custGeom>
              <a:solidFill>
                <a:schemeClr val="accent1"/>
              </a:solid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52CB9D6C-B638-91E3-51C0-673F0209AD93}"/>
                  </a:ext>
                </a:extLst>
              </p:cNvPr>
              <p:cNvSpPr/>
              <p:nvPr/>
            </p:nvSpPr>
            <p:spPr>
              <a:xfrm>
                <a:off x="1879407" y="3990498"/>
                <a:ext cx="224027" cy="171259"/>
              </a:xfrm>
              <a:custGeom>
                <a:avLst/>
                <a:gdLst>
                  <a:gd name="connsiteX0" fmla="*/ 0 w 224027"/>
                  <a:gd name="connsiteY0" fmla="*/ 171259 h 171259"/>
                  <a:gd name="connsiteX1" fmla="*/ 111823 w 224027"/>
                  <a:gd name="connsiteY1" fmla="*/ 0 h 171259"/>
                  <a:gd name="connsiteX2" fmla="*/ 224028 w 224027"/>
                  <a:gd name="connsiteY2" fmla="*/ 170879 h 171259"/>
                  <a:gd name="connsiteX3" fmla="*/ 0 w 224027"/>
                  <a:gd name="connsiteY3" fmla="*/ 171259 h 171259"/>
                </a:gdLst>
                <a:ahLst/>
                <a:cxnLst>
                  <a:cxn ang="0">
                    <a:pos x="connsiteX0" y="connsiteY0"/>
                  </a:cxn>
                  <a:cxn ang="0">
                    <a:pos x="connsiteX1" y="connsiteY1"/>
                  </a:cxn>
                  <a:cxn ang="0">
                    <a:pos x="connsiteX2" y="connsiteY2"/>
                  </a:cxn>
                  <a:cxn ang="0">
                    <a:pos x="connsiteX3" y="connsiteY3"/>
                  </a:cxn>
                </a:cxnLst>
                <a:rect l="l" t="t" r="r" b="b"/>
                <a:pathLst>
                  <a:path w="224027" h="171259">
                    <a:moveTo>
                      <a:pt x="0" y="171259"/>
                    </a:moveTo>
                    <a:lnTo>
                      <a:pt x="111823" y="0"/>
                    </a:lnTo>
                    <a:lnTo>
                      <a:pt x="224028" y="170879"/>
                    </a:lnTo>
                    <a:lnTo>
                      <a:pt x="0" y="171259"/>
                    </a:lnTo>
                    <a:close/>
                  </a:path>
                </a:pathLst>
              </a:custGeom>
              <a:solidFill>
                <a:srgbClr val="FFFFFF">
                  <a:alpha val="50000"/>
                </a:srgbClr>
              </a:solid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091E4F36-C5E4-7BFF-E192-A88D53137972}"/>
                  </a:ext>
                </a:extLst>
              </p:cNvPr>
              <p:cNvSpPr/>
              <p:nvPr/>
            </p:nvSpPr>
            <p:spPr>
              <a:xfrm>
                <a:off x="1879407" y="3990498"/>
                <a:ext cx="224027" cy="171259"/>
              </a:xfrm>
              <a:custGeom>
                <a:avLst/>
                <a:gdLst>
                  <a:gd name="connsiteX0" fmla="*/ 0 w 224027"/>
                  <a:gd name="connsiteY0" fmla="*/ 171259 h 171259"/>
                  <a:gd name="connsiteX1" fmla="*/ 111823 w 224027"/>
                  <a:gd name="connsiteY1" fmla="*/ 0 h 171259"/>
                  <a:gd name="connsiteX2" fmla="*/ 224028 w 224027"/>
                  <a:gd name="connsiteY2" fmla="*/ 170879 h 171259"/>
                  <a:gd name="connsiteX3" fmla="*/ 0 w 224027"/>
                  <a:gd name="connsiteY3" fmla="*/ 171259 h 171259"/>
                </a:gdLst>
                <a:ahLst/>
                <a:cxnLst>
                  <a:cxn ang="0">
                    <a:pos x="connsiteX0" y="connsiteY0"/>
                  </a:cxn>
                  <a:cxn ang="0">
                    <a:pos x="connsiteX1" y="connsiteY1"/>
                  </a:cxn>
                  <a:cxn ang="0">
                    <a:pos x="connsiteX2" y="connsiteY2"/>
                  </a:cxn>
                  <a:cxn ang="0">
                    <a:pos x="connsiteX3" y="connsiteY3"/>
                  </a:cxn>
                </a:cxnLst>
                <a:rect l="l" t="t" r="r" b="b"/>
                <a:pathLst>
                  <a:path w="224027" h="171259">
                    <a:moveTo>
                      <a:pt x="0" y="171259"/>
                    </a:moveTo>
                    <a:lnTo>
                      <a:pt x="111823" y="0"/>
                    </a:lnTo>
                    <a:lnTo>
                      <a:pt x="224028" y="170879"/>
                    </a:lnTo>
                    <a:lnTo>
                      <a:pt x="0" y="171259"/>
                    </a:lnTo>
                    <a:close/>
                  </a:path>
                </a:pathLst>
              </a:custGeom>
              <a:noFill/>
              <a:ln w="7144" cap="rnd">
                <a:solidFill>
                  <a:srgbClr val="263238"/>
                </a:solidFill>
                <a:prstDash val="solid"/>
                <a:round/>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45D7B7DD-6562-0140-F9E5-C4B8142EAC07}"/>
                  </a:ext>
                </a:extLst>
              </p:cNvPr>
              <p:cNvSpPr/>
              <p:nvPr/>
            </p:nvSpPr>
            <p:spPr>
              <a:xfrm>
                <a:off x="2027425" y="4030789"/>
                <a:ext cx="171068" cy="130778"/>
              </a:xfrm>
              <a:custGeom>
                <a:avLst/>
                <a:gdLst>
                  <a:gd name="connsiteX0" fmla="*/ 0 w 171068"/>
                  <a:gd name="connsiteY0" fmla="*/ 130778 h 130778"/>
                  <a:gd name="connsiteX1" fmla="*/ 85344 w 171068"/>
                  <a:gd name="connsiteY1" fmla="*/ 0 h 130778"/>
                  <a:gd name="connsiteX2" fmla="*/ 171069 w 171068"/>
                  <a:gd name="connsiteY2" fmla="*/ 130493 h 130778"/>
                  <a:gd name="connsiteX3" fmla="*/ 0 w 171068"/>
                  <a:gd name="connsiteY3" fmla="*/ 130778 h 130778"/>
                </a:gdLst>
                <a:ahLst/>
                <a:cxnLst>
                  <a:cxn ang="0">
                    <a:pos x="connsiteX0" y="connsiteY0"/>
                  </a:cxn>
                  <a:cxn ang="0">
                    <a:pos x="connsiteX1" y="connsiteY1"/>
                  </a:cxn>
                  <a:cxn ang="0">
                    <a:pos x="connsiteX2" y="connsiteY2"/>
                  </a:cxn>
                  <a:cxn ang="0">
                    <a:pos x="connsiteX3" y="connsiteY3"/>
                  </a:cxn>
                </a:cxnLst>
                <a:rect l="l" t="t" r="r" b="b"/>
                <a:pathLst>
                  <a:path w="171068" h="130778">
                    <a:moveTo>
                      <a:pt x="0" y="130778"/>
                    </a:moveTo>
                    <a:lnTo>
                      <a:pt x="85344" y="0"/>
                    </a:lnTo>
                    <a:lnTo>
                      <a:pt x="171069" y="130493"/>
                    </a:lnTo>
                    <a:lnTo>
                      <a:pt x="0" y="130778"/>
                    </a:lnTo>
                    <a:close/>
                  </a:path>
                </a:pathLst>
              </a:custGeom>
              <a:solidFill>
                <a:schemeClr val="accent1"/>
              </a:solidFill>
              <a:ln w="7144" cap="rnd">
                <a:solidFill>
                  <a:srgbClr val="263238"/>
                </a:solidFill>
                <a:prstDash val="solid"/>
                <a:round/>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AF04ED78-E0DC-7433-412F-39CB735FDA95}"/>
                  </a:ext>
                </a:extLst>
              </p:cNvPr>
              <p:cNvSpPr/>
              <p:nvPr/>
            </p:nvSpPr>
            <p:spPr>
              <a:xfrm>
                <a:off x="2045427" y="3961733"/>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8"/>
                      <a:pt x="44358" y="57150"/>
                      <a:pt x="28575" y="57150"/>
                    </a:cubicBezTo>
                    <a:cubicBezTo>
                      <a:pt x="12792" y="57150"/>
                      <a:pt x="0" y="44358"/>
                      <a:pt x="0" y="28575"/>
                    </a:cubicBezTo>
                    <a:cubicBezTo>
                      <a:pt x="0" y="12792"/>
                      <a:pt x="12792" y="0"/>
                      <a:pt x="28575" y="0"/>
                    </a:cubicBezTo>
                    <a:cubicBezTo>
                      <a:pt x="44358" y="0"/>
                      <a:pt x="57150" y="12792"/>
                      <a:pt x="57150" y="28575"/>
                    </a:cubicBezTo>
                    <a:close/>
                  </a:path>
                </a:pathLst>
              </a:custGeom>
              <a:solidFill>
                <a:schemeClr val="accent1"/>
              </a:solid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629F24FC-133B-BF7D-ED55-0E1559247D38}"/>
                  </a:ext>
                </a:extLst>
              </p:cNvPr>
              <p:cNvSpPr/>
              <p:nvPr/>
            </p:nvSpPr>
            <p:spPr>
              <a:xfrm>
                <a:off x="2045427" y="3961733"/>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8"/>
                      <a:pt x="44358" y="57150"/>
                      <a:pt x="28575" y="57150"/>
                    </a:cubicBezTo>
                    <a:cubicBezTo>
                      <a:pt x="12792" y="57150"/>
                      <a:pt x="0" y="44358"/>
                      <a:pt x="0" y="28575"/>
                    </a:cubicBezTo>
                    <a:cubicBezTo>
                      <a:pt x="0" y="12792"/>
                      <a:pt x="12792" y="0"/>
                      <a:pt x="28575" y="0"/>
                    </a:cubicBezTo>
                    <a:cubicBezTo>
                      <a:pt x="44358" y="0"/>
                      <a:pt x="57150" y="12792"/>
                      <a:pt x="57150" y="28575"/>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BC59056E-8E75-B1C7-D13F-24F487F3485E}"/>
                  </a:ext>
                </a:extLst>
              </p:cNvPr>
              <p:cNvSpPr/>
              <p:nvPr/>
            </p:nvSpPr>
            <p:spPr>
              <a:xfrm>
                <a:off x="2045427" y="3961733"/>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8"/>
                      <a:pt x="44358" y="57150"/>
                      <a:pt x="28575" y="57150"/>
                    </a:cubicBezTo>
                    <a:cubicBezTo>
                      <a:pt x="12792" y="57150"/>
                      <a:pt x="0" y="44358"/>
                      <a:pt x="0" y="28575"/>
                    </a:cubicBezTo>
                    <a:cubicBezTo>
                      <a:pt x="0" y="12792"/>
                      <a:pt x="12792" y="0"/>
                      <a:pt x="28575" y="0"/>
                    </a:cubicBezTo>
                    <a:cubicBezTo>
                      <a:pt x="44358" y="0"/>
                      <a:pt x="57150" y="12792"/>
                      <a:pt x="57150" y="28575"/>
                    </a:cubicBezTo>
                    <a:close/>
                  </a:path>
                </a:pathLst>
              </a:custGeom>
              <a:noFill/>
              <a:ln w="7144" cap="rnd">
                <a:solidFill>
                  <a:srgbClr val="263238"/>
                </a:solidFill>
                <a:prstDash val="solid"/>
                <a:round/>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5CE1B010-905D-177F-E1FD-A4E601836486}"/>
                  </a:ext>
                </a:extLst>
              </p:cNvPr>
              <p:cNvSpPr/>
              <p:nvPr/>
            </p:nvSpPr>
            <p:spPr>
              <a:xfrm rot="-448800">
                <a:off x="1802375" y="3886826"/>
                <a:ext cx="472630" cy="351186"/>
              </a:xfrm>
              <a:custGeom>
                <a:avLst/>
                <a:gdLst>
                  <a:gd name="connsiteX0" fmla="*/ 0 w 472630"/>
                  <a:gd name="connsiteY0" fmla="*/ 0 h 351186"/>
                  <a:gd name="connsiteX1" fmla="*/ 472630 w 472630"/>
                  <a:gd name="connsiteY1" fmla="*/ 0 h 351186"/>
                  <a:gd name="connsiteX2" fmla="*/ 472630 w 472630"/>
                  <a:gd name="connsiteY2" fmla="*/ 351187 h 351186"/>
                  <a:gd name="connsiteX3" fmla="*/ 0 w 472630"/>
                  <a:gd name="connsiteY3" fmla="*/ 351187 h 351186"/>
                </a:gdLst>
                <a:ahLst/>
                <a:cxnLst>
                  <a:cxn ang="0">
                    <a:pos x="connsiteX0" y="connsiteY0"/>
                  </a:cxn>
                  <a:cxn ang="0">
                    <a:pos x="connsiteX1" y="connsiteY1"/>
                  </a:cxn>
                  <a:cxn ang="0">
                    <a:pos x="connsiteX2" y="connsiteY2"/>
                  </a:cxn>
                  <a:cxn ang="0">
                    <a:pos x="connsiteX3" y="connsiteY3"/>
                  </a:cxn>
                </a:cxnLst>
                <a:rect l="l" t="t" r="r" b="b"/>
                <a:pathLst>
                  <a:path w="472630" h="351186">
                    <a:moveTo>
                      <a:pt x="0" y="0"/>
                    </a:moveTo>
                    <a:lnTo>
                      <a:pt x="472630" y="0"/>
                    </a:lnTo>
                    <a:lnTo>
                      <a:pt x="472630" y="351187"/>
                    </a:lnTo>
                    <a:lnTo>
                      <a:pt x="0" y="351187"/>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9230B769-4BD9-91F8-C961-9528B63985FC}"/>
                  </a:ext>
                </a:extLst>
              </p:cNvPr>
              <p:cNvSpPr/>
              <p:nvPr/>
            </p:nvSpPr>
            <p:spPr>
              <a:xfrm rot="-448800">
                <a:off x="1817096" y="3934250"/>
                <a:ext cx="49529" cy="36766"/>
              </a:xfrm>
              <a:custGeom>
                <a:avLst/>
                <a:gdLst>
                  <a:gd name="connsiteX0" fmla="*/ 0 w 49529"/>
                  <a:gd name="connsiteY0" fmla="*/ 0 h 36766"/>
                  <a:gd name="connsiteX1" fmla="*/ 49530 w 49529"/>
                  <a:gd name="connsiteY1" fmla="*/ 0 h 36766"/>
                  <a:gd name="connsiteX2" fmla="*/ 49530 w 49529"/>
                  <a:gd name="connsiteY2" fmla="*/ 36766 h 36766"/>
                  <a:gd name="connsiteX3" fmla="*/ 0 w 49529"/>
                  <a:gd name="connsiteY3" fmla="*/ 36766 h 36766"/>
                </a:gdLst>
                <a:ahLst/>
                <a:cxnLst>
                  <a:cxn ang="0">
                    <a:pos x="connsiteX0" y="connsiteY0"/>
                  </a:cxn>
                  <a:cxn ang="0">
                    <a:pos x="connsiteX1" y="connsiteY1"/>
                  </a:cxn>
                  <a:cxn ang="0">
                    <a:pos x="connsiteX2" y="connsiteY2"/>
                  </a:cxn>
                  <a:cxn ang="0">
                    <a:pos x="connsiteX3" y="connsiteY3"/>
                  </a:cxn>
                </a:cxnLst>
                <a:rect l="l" t="t" r="r" b="b"/>
                <a:pathLst>
                  <a:path w="49529" h="36766">
                    <a:moveTo>
                      <a:pt x="0" y="0"/>
                    </a:moveTo>
                    <a:lnTo>
                      <a:pt x="49530" y="0"/>
                    </a:lnTo>
                    <a:lnTo>
                      <a:pt x="49530" y="36766"/>
                    </a:lnTo>
                    <a:lnTo>
                      <a:pt x="0" y="36766"/>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1FB21501-A0B4-1BCE-F939-EEBD08EE4AEB}"/>
                  </a:ext>
                </a:extLst>
              </p:cNvPr>
              <p:cNvSpPr/>
              <p:nvPr/>
            </p:nvSpPr>
            <p:spPr>
              <a:xfrm>
                <a:off x="1893503" y="3997261"/>
                <a:ext cx="222218" cy="184213"/>
              </a:xfrm>
              <a:custGeom>
                <a:avLst/>
                <a:gdLst>
                  <a:gd name="connsiteX0" fmla="*/ 0 w 222218"/>
                  <a:gd name="connsiteY0" fmla="*/ 184213 h 184213"/>
                  <a:gd name="connsiteX1" fmla="*/ 88868 w 222218"/>
                  <a:gd name="connsiteY1" fmla="*/ 0 h 184213"/>
                  <a:gd name="connsiteX2" fmla="*/ 222218 w 222218"/>
                  <a:gd name="connsiteY2" fmla="*/ 154972 h 184213"/>
                  <a:gd name="connsiteX3" fmla="*/ 0 w 222218"/>
                  <a:gd name="connsiteY3" fmla="*/ 184213 h 184213"/>
                </a:gdLst>
                <a:ahLst/>
                <a:cxnLst>
                  <a:cxn ang="0">
                    <a:pos x="connsiteX0" y="connsiteY0"/>
                  </a:cxn>
                  <a:cxn ang="0">
                    <a:pos x="connsiteX1" y="connsiteY1"/>
                  </a:cxn>
                  <a:cxn ang="0">
                    <a:pos x="connsiteX2" y="connsiteY2"/>
                  </a:cxn>
                  <a:cxn ang="0">
                    <a:pos x="connsiteX3" y="connsiteY3"/>
                  </a:cxn>
                </a:cxnLst>
                <a:rect l="l" t="t" r="r" b="b"/>
                <a:pathLst>
                  <a:path w="222218" h="184213">
                    <a:moveTo>
                      <a:pt x="0" y="184213"/>
                    </a:moveTo>
                    <a:lnTo>
                      <a:pt x="88868" y="0"/>
                    </a:lnTo>
                    <a:lnTo>
                      <a:pt x="222218" y="154972"/>
                    </a:lnTo>
                    <a:lnTo>
                      <a:pt x="0" y="184213"/>
                    </a:lnTo>
                    <a:close/>
                  </a:path>
                </a:pathLst>
              </a:custGeom>
              <a:solidFill>
                <a:schemeClr val="accent1"/>
              </a:solid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231CEC36-F7ED-580C-9507-C873689BA78F}"/>
                  </a:ext>
                </a:extLst>
              </p:cNvPr>
              <p:cNvSpPr/>
              <p:nvPr/>
            </p:nvSpPr>
            <p:spPr>
              <a:xfrm>
                <a:off x="1893503" y="3997261"/>
                <a:ext cx="222218" cy="184213"/>
              </a:xfrm>
              <a:custGeom>
                <a:avLst/>
                <a:gdLst>
                  <a:gd name="connsiteX0" fmla="*/ 0 w 222218"/>
                  <a:gd name="connsiteY0" fmla="*/ 184213 h 184213"/>
                  <a:gd name="connsiteX1" fmla="*/ 88868 w 222218"/>
                  <a:gd name="connsiteY1" fmla="*/ 0 h 184213"/>
                  <a:gd name="connsiteX2" fmla="*/ 222218 w 222218"/>
                  <a:gd name="connsiteY2" fmla="*/ 154972 h 184213"/>
                  <a:gd name="connsiteX3" fmla="*/ 0 w 222218"/>
                  <a:gd name="connsiteY3" fmla="*/ 184213 h 184213"/>
                </a:gdLst>
                <a:ahLst/>
                <a:cxnLst>
                  <a:cxn ang="0">
                    <a:pos x="connsiteX0" y="connsiteY0"/>
                  </a:cxn>
                  <a:cxn ang="0">
                    <a:pos x="connsiteX1" y="connsiteY1"/>
                  </a:cxn>
                  <a:cxn ang="0">
                    <a:pos x="connsiteX2" y="connsiteY2"/>
                  </a:cxn>
                  <a:cxn ang="0">
                    <a:pos x="connsiteX3" y="connsiteY3"/>
                  </a:cxn>
                </a:cxnLst>
                <a:rect l="l" t="t" r="r" b="b"/>
                <a:pathLst>
                  <a:path w="222218" h="184213">
                    <a:moveTo>
                      <a:pt x="0" y="184213"/>
                    </a:moveTo>
                    <a:lnTo>
                      <a:pt x="88868" y="0"/>
                    </a:lnTo>
                    <a:lnTo>
                      <a:pt x="222218" y="154972"/>
                    </a:lnTo>
                    <a:lnTo>
                      <a:pt x="0" y="184213"/>
                    </a:lnTo>
                    <a:close/>
                  </a:path>
                </a:pathLst>
              </a:custGeom>
              <a:solidFill>
                <a:srgbClr val="FFFFFF">
                  <a:alpha val="50000"/>
                </a:srgbClr>
              </a:solid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B0FDD78F-30A7-B09A-7E57-A7B935C47C35}"/>
                  </a:ext>
                </a:extLst>
              </p:cNvPr>
              <p:cNvSpPr/>
              <p:nvPr/>
            </p:nvSpPr>
            <p:spPr>
              <a:xfrm>
                <a:off x="1893503" y="3997261"/>
                <a:ext cx="222218" cy="184213"/>
              </a:xfrm>
              <a:custGeom>
                <a:avLst/>
                <a:gdLst>
                  <a:gd name="connsiteX0" fmla="*/ 0 w 222218"/>
                  <a:gd name="connsiteY0" fmla="*/ 184213 h 184213"/>
                  <a:gd name="connsiteX1" fmla="*/ 88868 w 222218"/>
                  <a:gd name="connsiteY1" fmla="*/ 0 h 184213"/>
                  <a:gd name="connsiteX2" fmla="*/ 222218 w 222218"/>
                  <a:gd name="connsiteY2" fmla="*/ 154972 h 184213"/>
                  <a:gd name="connsiteX3" fmla="*/ 0 w 222218"/>
                  <a:gd name="connsiteY3" fmla="*/ 184213 h 184213"/>
                </a:gdLst>
                <a:ahLst/>
                <a:cxnLst>
                  <a:cxn ang="0">
                    <a:pos x="connsiteX0" y="connsiteY0"/>
                  </a:cxn>
                  <a:cxn ang="0">
                    <a:pos x="connsiteX1" y="connsiteY1"/>
                  </a:cxn>
                  <a:cxn ang="0">
                    <a:pos x="connsiteX2" y="connsiteY2"/>
                  </a:cxn>
                  <a:cxn ang="0">
                    <a:pos x="connsiteX3" y="connsiteY3"/>
                  </a:cxn>
                </a:cxnLst>
                <a:rect l="l" t="t" r="r" b="b"/>
                <a:pathLst>
                  <a:path w="222218" h="184213">
                    <a:moveTo>
                      <a:pt x="0" y="184213"/>
                    </a:moveTo>
                    <a:lnTo>
                      <a:pt x="88868" y="0"/>
                    </a:lnTo>
                    <a:lnTo>
                      <a:pt x="222218" y="154972"/>
                    </a:lnTo>
                    <a:lnTo>
                      <a:pt x="0" y="184213"/>
                    </a:lnTo>
                    <a:close/>
                  </a:path>
                </a:pathLst>
              </a:custGeom>
              <a:noFill/>
              <a:ln w="7144" cap="rnd">
                <a:solidFill>
                  <a:srgbClr val="263238"/>
                </a:solidFill>
                <a:prstDash val="solid"/>
                <a:round/>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DA4E195D-FB28-8C71-5D72-F951634B1D70}"/>
                  </a:ext>
                </a:extLst>
              </p:cNvPr>
              <p:cNvSpPr/>
              <p:nvPr/>
            </p:nvSpPr>
            <p:spPr>
              <a:xfrm>
                <a:off x="2040284" y="4021550"/>
                <a:ext cx="169640" cy="140589"/>
              </a:xfrm>
              <a:custGeom>
                <a:avLst/>
                <a:gdLst>
                  <a:gd name="connsiteX0" fmla="*/ 0 w 169640"/>
                  <a:gd name="connsiteY0" fmla="*/ 140589 h 140589"/>
                  <a:gd name="connsiteX1" fmla="*/ 67818 w 169640"/>
                  <a:gd name="connsiteY1" fmla="*/ 0 h 140589"/>
                  <a:gd name="connsiteX2" fmla="*/ 169640 w 169640"/>
                  <a:gd name="connsiteY2" fmla="*/ 118301 h 140589"/>
                  <a:gd name="connsiteX3" fmla="*/ 0 w 169640"/>
                  <a:gd name="connsiteY3" fmla="*/ 140589 h 140589"/>
                </a:gdLst>
                <a:ahLst/>
                <a:cxnLst>
                  <a:cxn ang="0">
                    <a:pos x="connsiteX0" y="connsiteY0"/>
                  </a:cxn>
                  <a:cxn ang="0">
                    <a:pos x="connsiteX1" y="connsiteY1"/>
                  </a:cxn>
                  <a:cxn ang="0">
                    <a:pos x="connsiteX2" y="connsiteY2"/>
                  </a:cxn>
                  <a:cxn ang="0">
                    <a:pos x="connsiteX3" y="connsiteY3"/>
                  </a:cxn>
                </a:cxnLst>
                <a:rect l="l" t="t" r="r" b="b"/>
                <a:pathLst>
                  <a:path w="169640" h="140589">
                    <a:moveTo>
                      <a:pt x="0" y="140589"/>
                    </a:moveTo>
                    <a:lnTo>
                      <a:pt x="67818" y="0"/>
                    </a:lnTo>
                    <a:lnTo>
                      <a:pt x="169640" y="118301"/>
                    </a:lnTo>
                    <a:lnTo>
                      <a:pt x="0" y="140589"/>
                    </a:lnTo>
                    <a:close/>
                  </a:path>
                </a:pathLst>
              </a:custGeom>
              <a:solidFill>
                <a:schemeClr val="accent1"/>
              </a:solidFill>
              <a:ln w="7144" cap="rnd">
                <a:solidFill>
                  <a:srgbClr val="263238"/>
                </a:solidFill>
                <a:prstDash val="solid"/>
                <a:round/>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21823B01-D2D1-CB4D-E9EC-D49D0B2E5E62}"/>
                  </a:ext>
                </a:extLst>
              </p:cNvPr>
              <p:cNvSpPr/>
              <p:nvPr/>
            </p:nvSpPr>
            <p:spPr>
              <a:xfrm>
                <a:off x="2035862" y="3957859"/>
                <a:ext cx="57154" cy="57158"/>
              </a:xfrm>
              <a:custGeom>
                <a:avLst/>
                <a:gdLst>
                  <a:gd name="connsiteX0" fmla="*/ 56905 w 57154"/>
                  <a:gd name="connsiteY0" fmla="*/ 24829 h 57158"/>
                  <a:gd name="connsiteX1" fmla="*/ 32330 w 57154"/>
                  <a:gd name="connsiteY1" fmla="*/ 56909 h 57158"/>
                  <a:gd name="connsiteX2" fmla="*/ 250 w 57154"/>
                  <a:gd name="connsiteY2" fmla="*/ 32334 h 57158"/>
                  <a:gd name="connsiteX3" fmla="*/ 24805 w 57154"/>
                  <a:gd name="connsiteY3" fmla="*/ 254 h 57158"/>
                  <a:gd name="connsiteX4" fmla="*/ 56905 w 57154"/>
                  <a:gd name="connsiteY4" fmla="*/ 24809 h 57158"/>
                  <a:gd name="connsiteX5" fmla="*/ 56905 w 57154"/>
                  <a:gd name="connsiteY5" fmla="*/ 24829 h 5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4" h="57158">
                    <a:moveTo>
                      <a:pt x="56905" y="24829"/>
                    </a:moveTo>
                    <a:cubicBezTo>
                      <a:pt x="58972" y="40478"/>
                      <a:pt x="47970" y="54832"/>
                      <a:pt x="32330" y="56909"/>
                    </a:cubicBezTo>
                    <a:cubicBezTo>
                      <a:pt x="16680" y="58976"/>
                      <a:pt x="2317" y="47974"/>
                      <a:pt x="250" y="32334"/>
                    </a:cubicBezTo>
                    <a:cubicBezTo>
                      <a:pt x="-1817" y="16694"/>
                      <a:pt x="9165" y="2340"/>
                      <a:pt x="24805" y="254"/>
                    </a:cubicBezTo>
                    <a:cubicBezTo>
                      <a:pt x="40445" y="-1832"/>
                      <a:pt x="54819" y="9160"/>
                      <a:pt x="56905" y="24809"/>
                    </a:cubicBezTo>
                    <a:cubicBezTo>
                      <a:pt x="56905" y="24819"/>
                      <a:pt x="56905" y="24819"/>
                      <a:pt x="56905" y="24829"/>
                    </a:cubicBezTo>
                    <a:close/>
                  </a:path>
                </a:pathLst>
              </a:custGeom>
              <a:solidFill>
                <a:schemeClr val="accent1"/>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AD067AD6-4D58-B320-A947-827D9155EFD6}"/>
                  </a:ext>
                </a:extLst>
              </p:cNvPr>
              <p:cNvSpPr/>
              <p:nvPr/>
            </p:nvSpPr>
            <p:spPr>
              <a:xfrm>
                <a:off x="2035862" y="3957859"/>
                <a:ext cx="57154" cy="57158"/>
              </a:xfrm>
              <a:custGeom>
                <a:avLst/>
                <a:gdLst>
                  <a:gd name="connsiteX0" fmla="*/ 56905 w 57154"/>
                  <a:gd name="connsiteY0" fmla="*/ 24829 h 57158"/>
                  <a:gd name="connsiteX1" fmla="*/ 32330 w 57154"/>
                  <a:gd name="connsiteY1" fmla="*/ 56909 h 57158"/>
                  <a:gd name="connsiteX2" fmla="*/ 250 w 57154"/>
                  <a:gd name="connsiteY2" fmla="*/ 32334 h 57158"/>
                  <a:gd name="connsiteX3" fmla="*/ 24805 w 57154"/>
                  <a:gd name="connsiteY3" fmla="*/ 254 h 57158"/>
                  <a:gd name="connsiteX4" fmla="*/ 56905 w 57154"/>
                  <a:gd name="connsiteY4" fmla="*/ 24809 h 57158"/>
                  <a:gd name="connsiteX5" fmla="*/ 56905 w 57154"/>
                  <a:gd name="connsiteY5" fmla="*/ 24829 h 5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4" h="57158">
                    <a:moveTo>
                      <a:pt x="56905" y="24829"/>
                    </a:moveTo>
                    <a:cubicBezTo>
                      <a:pt x="58972" y="40478"/>
                      <a:pt x="47970" y="54832"/>
                      <a:pt x="32330" y="56909"/>
                    </a:cubicBezTo>
                    <a:cubicBezTo>
                      <a:pt x="16680" y="58976"/>
                      <a:pt x="2317" y="47974"/>
                      <a:pt x="250" y="32334"/>
                    </a:cubicBezTo>
                    <a:cubicBezTo>
                      <a:pt x="-1817" y="16694"/>
                      <a:pt x="9165" y="2340"/>
                      <a:pt x="24805" y="254"/>
                    </a:cubicBezTo>
                    <a:cubicBezTo>
                      <a:pt x="40445" y="-1832"/>
                      <a:pt x="54819" y="9160"/>
                      <a:pt x="56905" y="24809"/>
                    </a:cubicBezTo>
                    <a:cubicBezTo>
                      <a:pt x="56905" y="24819"/>
                      <a:pt x="56905" y="24819"/>
                      <a:pt x="56905" y="24829"/>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85B7F415-9A90-B43C-CC4C-A62E2C566BAD}"/>
                  </a:ext>
                </a:extLst>
              </p:cNvPr>
              <p:cNvSpPr/>
              <p:nvPr/>
            </p:nvSpPr>
            <p:spPr>
              <a:xfrm>
                <a:off x="2035862" y="3957859"/>
                <a:ext cx="57154" cy="57158"/>
              </a:xfrm>
              <a:custGeom>
                <a:avLst/>
                <a:gdLst>
                  <a:gd name="connsiteX0" fmla="*/ 56905 w 57154"/>
                  <a:gd name="connsiteY0" fmla="*/ 24829 h 57158"/>
                  <a:gd name="connsiteX1" fmla="*/ 32330 w 57154"/>
                  <a:gd name="connsiteY1" fmla="*/ 56909 h 57158"/>
                  <a:gd name="connsiteX2" fmla="*/ 250 w 57154"/>
                  <a:gd name="connsiteY2" fmla="*/ 32334 h 57158"/>
                  <a:gd name="connsiteX3" fmla="*/ 24805 w 57154"/>
                  <a:gd name="connsiteY3" fmla="*/ 254 h 57158"/>
                  <a:gd name="connsiteX4" fmla="*/ 56905 w 57154"/>
                  <a:gd name="connsiteY4" fmla="*/ 24809 h 57158"/>
                  <a:gd name="connsiteX5" fmla="*/ 56905 w 57154"/>
                  <a:gd name="connsiteY5" fmla="*/ 24829 h 5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4" h="57158">
                    <a:moveTo>
                      <a:pt x="56905" y="24829"/>
                    </a:moveTo>
                    <a:cubicBezTo>
                      <a:pt x="58972" y="40478"/>
                      <a:pt x="47970" y="54832"/>
                      <a:pt x="32330" y="56909"/>
                    </a:cubicBezTo>
                    <a:cubicBezTo>
                      <a:pt x="16680" y="58976"/>
                      <a:pt x="2317" y="47974"/>
                      <a:pt x="250" y="32334"/>
                    </a:cubicBezTo>
                    <a:cubicBezTo>
                      <a:pt x="-1817" y="16694"/>
                      <a:pt x="9165" y="2340"/>
                      <a:pt x="24805" y="254"/>
                    </a:cubicBezTo>
                    <a:cubicBezTo>
                      <a:pt x="40445" y="-1832"/>
                      <a:pt x="54819" y="9160"/>
                      <a:pt x="56905" y="24809"/>
                    </a:cubicBezTo>
                    <a:cubicBezTo>
                      <a:pt x="56905" y="24819"/>
                      <a:pt x="56905" y="24819"/>
                      <a:pt x="56905" y="24829"/>
                    </a:cubicBezTo>
                    <a:close/>
                  </a:path>
                </a:pathLst>
              </a:custGeom>
              <a:noFill/>
              <a:ln w="7144" cap="rnd">
                <a:solidFill>
                  <a:srgbClr val="263238"/>
                </a:solidFill>
                <a:prstDash val="solid"/>
                <a:round/>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C1684934-61F8-DAC9-C26C-579C00749CA0}"/>
                  </a:ext>
                </a:extLst>
              </p:cNvPr>
              <p:cNvSpPr/>
              <p:nvPr/>
            </p:nvSpPr>
            <p:spPr>
              <a:xfrm>
                <a:off x="1907791" y="4055744"/>
                <a:ext cx="224290" cy="231146"/>
              </a:xfrm>
              <a:custGeom>
                <a:avLst/>
                <a:gdLst>
                  <a:gd name="connsiteX0" fmla="*/ 67151 w 224290"/>
                  <a:gd name="connsiteY0" fmla="*/ 0 h 231146"/>
                  <a:gd name="connsiteX1" fmla="*/ 117158 w 224290"/>
                  <a:gd name="connsiteY1" fmla="*/ 71247 h 231146"/>
                  <a:gd name="connsiteX2" fmla="*/ 174307 w 224290"/>
                  <a:gd name="connsiteY2" fmla="*/ 84487 h 231146"/>
                  <a:gd name="connsiteX3" fmla="*/ 219075 w 224290"/>
                  <a:gd name="connsiteY3" fmla="*/ 117539 h 231146"/>
                  <a:gd name="connsiteX4" fmla="*/ 209550 w 224290"/>
                  <a:gd name="connsiteY4" fmla="*/ 142780 h 231146"/>
                  <a:gd name="connsiteX5" fmla="*/ 208121 w 224290"/>
                  <a:gd name="connsiteY5" fmla="*/ 201835 h 231146"/>
                  <a:gd name="connsiteX6" fmla="*/ 175641 w 224290"/>
                  <a:gd name="connsiteY6" fmla="*/ 220885 h 231146"/>
                  <a:gd name="connsiteX7" fmla="*/ 139732 w 224290"/>
                  <a:gd name="connsiteY7" fmla="*/ 224695 h 231146"/>
                  <a:gd name="connsiteX8" fmla="*/ 94202 w 224290"/>
                  <a:gd name="connsiteY8" fmla="*/ 190024 h 231146"/>
                  <a:gd name="connsiteX9" fmla="*/ 56102 w 224290"/>
                  <a:gd name="connsiteY9" fmla="*/ 119920 h 231146"/>
                  <a:gd name="connsiteX10" fmla="*/ 0 w 224290"/>
                  <a:gd name="connsiteY10" fmla="*/ 56674 h 23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4290" h="231146">
                    <a:moveTo>
                      <a:pt x="67151" y="0"/>
                    </a:moveTo>
                    <a:lnTo>
                      <a:pt x="117158" y="71247"/>
                    </a:lnTo>
                    <a:lnTo>
                      <a:pt x="174307" y="84487"/>
                    </a:lnTo>
                    <a:cubicBezTo>
                      <a:pt x="197739" y="89916"/>
                      <a:pt x="210122" y="95060"/>
                      <a:pt x="219075" y="117539"/>
                    </a:cubicBezTo>
                    <a:cubicBezTo>
                      <a:pt x="225457" y="133636"/>
                      <a:pt x="221170" y="138589"/>
                      <a:pt x="209550" y="142780"/>
                    </a:cubicBezTo>
                    <a:cubicBezTo>
                      <a:pt x="209550" y="142780"/>
                      <a:pt x="243649" y="208217"/>
                      <a:pt x="208121" y="201835"/>
                    </a:cubicBezTo>
                    <a:cubicBezTo>
                      <a:pt x="208121" y="201835"/>
                      <a:pt x="211074" y="231839"/>
                      <a:pt x="175641" y="220885"/>
                    </a:cubicBezTo>
                    <a:cubicBezTo>
                      <a:pt x="175641" y="220885"/>
                      <a:pt x="164306" y="241173"/>
                      <a:pt x="139732" y="224695"/>
                    </a:cubicBezTo>
                    <a:cubicBezTo>
                      <a:pt x="139732" y="224695"/>
                      <a:pt x="120682" y="239268"/>
                      <a:pt x="94202" y="190024"/>
                    </a:cubicBezTo>
                    <a:lnTo>
                      <a:pt x="56102" y="119920"/>
                    </a:lnTo>
                    <a:lnTo>
                      <a:pt x="0" y="56674"/>
                    </a:ln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297E9513-A0EF-31F2-11B0-90501C1EFF1F}"/>
                  </a:ext>
                </a:extLst>
              </p:cNvPr>
              <p:cNvSpPr/>
              <p:nvPr/>
            </p:nvSpPr>
            <p:spPr>
              <a:xfrm>
                <a:off x="2036569" y="4236434"/>
                <a:ext cx="76902" cy="32628"/>
              </a:xfrm>
              <a:custGeom>
                <a:avLst/>
                <a:gdLst>
                  <a:gd name="connsiteX0" fmla="*/ 76390 w 76902"/>
                  <a:gd name="connsiteY0" fmla="*/ 0 h 32628"/>
                  <a:gd name="connsiteX1" fmla="*/ 61627 w 76902"/>
                  <a:gd name="connsiteY1" fmla="*/ 19050 h 32628"/>
                  <a:gd name="connsiteX2" fmla="*/ 0 w 76902"/>
                  <a:gd name="connsiteY2" fmla="*/ 31147 h 32628"/>
                </a:gdLst>
                <a:ahLst/>
                <a:cxnLst>
                  <a:cxn ang="0">
                    <a:pos x="connsiteX0" y="connsiteY0"/>
                  </a:cxn>
                  <a:cxn ang="0">
                    <a:pos x="connsiteX1" y="connsiteY1"/>
                  </a:cxn>
                  <a:cxn ang="0">
                    <a:pos x="connsiteX2" y="connsiteY2"/>
                  </a:cxn>
                </a:cxnLst>
                <a:rect l="l" t="t" r="r" b="b"/>
                <a:pathLst>
                  <a:path w="76902" h="32628">
                    <a:moveTo>
                      <a:pt x="76390" y="0"/>
                    </a:moveTo>
                    <a:cubicBezTo>
                      <a:pt x="76390" y="0"/>
                      <a:pt x="81153" y="19812"/>
                      <a:pt x="61627" y="19050"/>
                    </a:cubicBezTo>
                    <a:cubicBezTo>
                      <a:pt x="42100" y="18288"/>
                      <a:pt x="45625" y="38100"/>
                      <a:pt x="0" y="31147"/>
                    </a:cubicBezTo>
                  </a:path>
                </a:pathLst>
              </a:custGeom>
              <a:solidFill>
                <a:srgbClr val="999999"/>
              </a:solidFill>
              <a:ln w="9525" cap="rnd">
                <a:solidFill>
                  <a:srgbClr val="263238"/>
                </a:solidFill>
                <a:prstDash val="solid"/>
                <a:round/>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716FF09F-B7A1-A846-181A-B91268D0B2A2}"/>
                  </a:ext>
                </a:extLst>
              </p:cNvPr>
              <p:cNvSpPr/>
              <p:nvPr/>
            </p:nvSpPr>
            <p:spPr>
              <a:xfrm>
                <a:off x="1674916" y="3343275"/>
                <a:ext cx="332887" cy="805910"/>
              </a:xfrm>
              <a:custGeom>
                <a:avLst/>
                <a:gdLst>
                  <a:gd name="connsiteX0" fmla="*/ 30468 w 332887"/>
                  <a:gd name="connsiteY0" fmla="*/ 0 h 805910"/>
                  <a:gd name="connsiteX1" fmla="*/ 8180 w 332887"/>
                  <a:gd name="connsiteY1" fmla="*/ 476250 h 805910"/>
                  <a:gd name="connsiteX2" fmla="*/ 255068 w 332887"/>
                  <a:gd name="connsiteY2" fmla="*/ 805910 h 805910"/>
                  <a:gd name="connsiteX3" fmla="*/ 332887 w 332887"/>
                  <a:gd name="connsiteY3" fmla="*/ 741426 h 805910"/>
                  <a:gd name="connsiteX4" fmla="*/ 181725 w 332887"/>
                  <a:gd name="connsiteY4" fmla="*/ 434054 h 805910"/>
                  <a:gd name="connsiteX5" fmla="*/ 255068 w 332887"/>
                  <a:gd name="connsiteY5" fmla="*/ 59817 h 8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887" h="805910">
                    <a:moveTo>
                      <a:pt x="30468" y="0"/>
                    </a:moveTo>
                    <a:cubicBezTo>
                      <a:pt x="30468" y="0"/>
                      <a:pt x="-19062" y="148685"/>
                      <a:pt x="8180" y="476250"/>
                    </a:cubicBezTo>
                    <a:cubicBezTo>
                      <a:pt x="8180" y="476250"/>
                      <a:pt x="130195" y="733997"/>
                      <a:pt x="255068" y="805910"/>
                    </a:cubicBezTo>
                    <a:lnTo>
                      <a:pt x="332887" y="741426"/>
                    </a:lnTo>
                    <a:lnTo>
                      <a:pt x="181725" y="434054"/>
                    </a:lnTo>
                    <a:cubicBezTo>
                      <a:pt x="181725" y="434054"/>
                      <a:pt x="259068" y="119253"/>
                      <a:pt x="255068" y="59817"/>
                    </a:cubicBezTo>
                  </a:path>
                </a:pathLst>
              </a:custGeom>
              <a:solidFill>
                <a:srgbClr val="263238"/>
              </a:solidFill>
              <a:ln w="9525" cap="rnd">
                <a:solidFill>
                  <a:srgbClr val="263238"/>
                </a:solidFill>
                <a:prstDash val="solid"/>
                <a:round/>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7CA8A8AE-2E2B-822C-9C55-E95C16E2ED21}"/>
                  </a:ext>
                </a:extLst>
              </p:cNvPr>
              <p:cNvSpPr/>
              <p:nvPr/>
            </p:nvSpPr>
            <p:spPr>
              <a:xfrm>
                <a:off x="1912268" y="3402901"/>
                <a:ext cx="18257" cy="128016"/>
              </a:xfrm>
              <a:custGeom>
                <a:avLst/>
                <a:gdLst>
                  <a:gd name="connsiteX0" fmla="*/ 0 w 18257"/>
                  <a:gd name="connsiteY0" fmla="*/ 128016 h 128016"/>
                  <a:gd name="connsiteX1" fmla="*/ 18193 w 18257"/>
                  <a:gd name="connsiteY1" fmla="*/ 0 h 128016"/>
                </a:gdLst>
                <a:ahLst/>
                <a:cxnLst>
                  <a:cxn ang="0">
                    <a:pos x="connsiteX0" y="connsiteY0"/>
                  </a:cxn>
                  <a:cxn ang="0">
                    <a:pos x="connsiteX1" y="connsiteY1"/>
                  </a:cxn>
                </a:cxnLst>
                <a:rect l="l" t="t" r="r" b="b"/>
                <a:pathLst>
                  <a:path w="18257" h="128016">
                    <a:moveTo>
                      <a:pt x="0" y="128016"/>
                    </a:moveTo>
                    <a:cubicBezTo>
                      <a:pt x="11335" y="70866"/>
                      <a:pt x="19050" y="20383"/>
                      <a:pt x="18193" y="0"/>
                    </a:cubicBezTo>
                  </a:path>
                </a:pathLst>
              </a:custGeom>
              <a:noFill/>
              <a:ln w="7144" cap="rnd">
                <a:solidFill>
                  <a:srgbClr val="7F7F7F"/>
                </a:solidFill>
                <a:prstDash val="solid"/>
                <a:round/>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5E294468-01B5-18CE-0C0E-9BA4E37CB9C8}"/>
                  </a:ext>
                </a:extLst>
              </p:cNvPr>
              <p:cNvSpPr/>
              <p:nvPr/>
            </p:nvSpPr>
            <p:spPr>
              <a:xfrm>
                <a:off x="1857213" y="3555968"/>
                <a:ext cx="50101" cy="237648"/>
              </a:xfrm>
              <a:custGeom>
                <a:avLst/>
                <a:gdLst>
                  <a:gd name="connsiteX0" fmla="*/ 8096 w 50101"/>
                  <a:gd name="connsiteY0" fmla="*/ 237649 h 237648"/>
                  <a:gd name="connsiteX1" fmla="*/ 0 w 50101"/>
                  <a:gd name="connsiteY1" fmla="*/ 221171 h 237648"/>
                  <a:gd name="connsiteX2" fmla="*/ 50102 w 50101"/>
                  <a:gd name="connsiteY2" fmla="*/ 0 h 237648"/>
                </a:gdLst>
                <a:ahLst/>
                <a:cxnLst>
                  <a:cxn ang="0">
                    <a:pos x="connsiteX0" y="connsiteY0"/>
                  </a:cxn>
                  <a:cxn ang="0">
                    <a:pos x="connsiteX1" y="connsiteY1"/>
                  </a:cxn>
                  <a:cxn ang="0">
                    <a:pos x="connsiteX2" y="connsiteY2"/>
                  </a:cxn>
                </a:cxnLst>
                <a:rect l="l" t="t" r="r" b="b"/>
                <a:pathLst>
                  <a:path w="50101" h="237648">
                    <a:moveTo>
                      <a:pt x="8096" y="237649"/>
                    </a:moveTo>
                    <a:lnTo>
                      <a:pt x="0" y="221171"/>
                    </a:lnTo>
                    <a:cubicBezTo>
                      <a:pt x="0" y="221171"/>
                      <a:pt x="28575" y="104680"/>
                      <a:pt x="50102" y="0"/>
                    </a:cubicBezTo>
                  </a:path>
                </a:pathLst>
              </a:custGeom>
              <a:noFill/>
              <a:ln w="7144" cap="rnd">
                <a:solidFill>
                  <a:srgbClr val="7F7F7F"/>
                </a:solidFill>
                <a:prstDash val="solid"/>
                <a:round/>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D8303599-0781-977C-A587-3D934393E5F5}"/>
                  </a:ext>
                </a:extLst>
              </p:cNvPr>
              <p:cNvSpPr/>
              <p:nvPr/>
            </p:nvSpPr>
            <p:spPr>
              <a:xfrm>
                <a:off x="1875216" y="3814000"/>
                <a:ext cx="32003" cy="65150"/>
              </a:xfrm>
              <a:custGeom>
                <a:avLst/>
                <a:gdLst>
                  <a:gd name="connsiteX0" fmla="*/ 32004 w 32003"/>
                  <a:gd name="connsiteY0" fmla="*/ 65151 h 65150"/>
                  <a:gd name="connsiteX1" fmla="*/ 0 w 32003"/>
                  <a:gd name="connsiteY1" fmla="*/ 0 h 65150"/>
                </a:gdLst>
                <a:ahLst/>
                <a:cxnLst>
                  <a:cxn ang="0">
                    <a:pos x="connsiteX0" y="connsiteY0"/>
                  </a:cxn>
                  <a:cxn ang="0">
                    <a:pos x="connsiteX1" y="connsiteY1"/>
                  </a:cxn>
                </a:cxnLst>
                <a:rect l="l" t="t" r="r" b="b"/>
                <a:pathLst>
                  <a:path w="32003" h="65150">
                    <a:moveTo>
                      <a:pt x="32004" y="65151"/>
                    </a:moveTo>
                    <a:lnTo>
                      <a:pt x="0" y="0"/>
                    </a:lnTo>
                  </a:path>
                </a:pathLst>
              </a:custGeom>
              <a:ln w="7144" cap="rnd">
                <a:solidFill>
                  <a:srgbClr val="7F7F7F"/>
                </a:solidFill>
                <a:prstDash val="solid"/>
                <a:round/>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9A646661-5465-5283-31D0-936F84E31004}"/>
                  </a:ext>
                </a:extLst>
              </p:cNvPr>
              <p:cNvSpPr/>
              <p:nvPr/>
            </p:nvSpPr>
            <p:spPr>
              <a:xfrm>
                <a:off x="1680905" y="3784187"/>
                <a:ext cx="103917" cy="210788"/>
              </a:xfrm>
              <a:custGeom>
                <a:avLst/>
                <a:gdLst>
                  <a:gd name="connsiteX0" fmla="*/ 0 w 103917"/>
                  <a:gd name="connsiteY0" fmla="*/ 0 h 210788"/>
                  <a:gd name="connsiteX1" fmla="*/ 2667 w 103917"/>
                  <a:gd name="connsiteY1" fmla="*/ 35147 h 210788"/>
                  <a:gd name="connsiteX2" fmla="*/ 103918 w 103917"/>
                  <a:gd name="connsiteY2" fmla="*/ 210788 h 210788"/>
                </a:gdLst>
                <a:ahLst/>
                <a:cxnLst>
                  <a:cxn ang="0">
                    <a:pos x="connsiteX0" y="connsiteY0"/>
                  </a:cxn>
                  <a:cxn ang="0">
                    <a:pos x="connsiteX1" y="connsiteY1"/>
                  </a:cxn>
                  <a:cxn ang="0">
                    <a:pos x="connsiteX2" y="connsiteY2"/>
                  </a:cxn>
                </a:cxnLst>
                <a:rect l="l" t="t" r="r" b="b"/>
                <a:pathLst>
                  <a:path w="103917" h="210788">
                    <a:moveTo>
                      <a:pt x="0" y="0"/>
                    </a:moveTo>
                    <a:cubicBezTo>
                      <a:pt x="762" y="11525"/>
                      <a:pt x="1619" y="23146"/>
                      <a:pt x="2667" y="35147"/>
                    </a:cubicBezTo>
                    <a:cubicBezTo>
                      <a:pt x="32361" y="95936"/>
                      <a:pt x="66191" y="154629"/>
                      <a:pt x="103918" y="210788"/>
                    </a:cubicBezTo>
                  </a:path>
                </a:pathLst>
              </a:custGeom>
              <a:noFill/>
              <a:ln w="7144" cap="rnd">
                <a:solidFill>
                  <a:srgbClr val="7F7F7F"/>
                </a:solidFill>
                <a:prstDash val="solid"/>
                <a:round/>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4A60FBD9-86C8-D94D-4C81-00546F32B946}"/>
                  </a:ext>
                </a:extLst>
              </p:cNvPr>
              <p:cNvSpPr/>
              <p:nvPr/>
            </p:nvSpPr>
            <p:spPr>
              <a:xfrm>
                <a:off x="1675383" y="3343275"/>
                <a:ext cx="30477" cy="413004"/>
              </a:xfrm>
              <a:custGeom>
                <a:avLst/>
                <a:gdLst>
                  <a:gd name="connsiteX0" fmla="*/ 30478 w 30477"/>
                  <a:gd name="connsiteY0" fmla="*/ 0 h 413004"/>
                  <a:gd name="connsiteX1" fmla="*/ 3712 w 30477"/>
                  <a:gd name="connsiteY1" fmla="*/ 413004 h 413004"/>
                </a:gdLst>
                <a:ahLst/>
                <a:cxnLst>
                  <a:cxn ang="0">
                    <a:pos x="connsiteX0" y="connsiteY0"/>
                  </a:cxn>
                  <a:cxn ang="0">
                    <a:pos x="connsiteX1" y="connsiteY1"/>
                  </a:cxn>
                </a:cxnLst>
                <a:rect l="l" t="t" r="r" b="b"/>
                <a:pathLst>
                  <a:path w="30477" h="413004">
                    <a:moveTo>
                      <a:pt x="30478" y="0"/>
                    </a:moveTo>
                    <a:cubicBezTo>
                      <a:pt x="30478" y="0"/>
                      <a:pt x="-12671" y="129635"/>
                      <a:pt x="3712" y="413004"/>
                    </a:cubicBezTo>
                  </a:path>
                </a:pathLst>
              </a:custGeom>
              <a:noFill/>
              <a:ln w="7144" cap="rnd">
                <a:solidFill>
                  <a:srgbClr val="7F7F7F"/>
                </a:solidFill>
                <a:prstDash val="solid"/>
                <a:round/>
              </a:ln>
            </p:spPr>
            <p:txBody>
              <a:bodyPr rtlCol="0" anchor="ctr"/>
              <a:lstStyle/>
              <a:p>
                <a:endParaRPr lang="zh-CN" altLang="en-US"/>
              </a:p>
            </p:txBody>
          </p:sp>
        </p:grpSp>
        <p:grpSp>
          <p:nvGrpSpPr>
            <p:cNvPr id="334" name="图形 45">
              <a:extLst>
                <a:ext uri="{FF2B5EF4-FFF2-40B4-BE49-F238E27FC236}">
                  <a16:creationId xmlns:a16="http://schemas.microsoft.com/office/drawing/2014/main" id="{5FF5AB69-4A0F-8C78-B0C6-14B7736FCEBB}"/>
                </a:ext>
              </a:extLst>
            </p:cNvPr>
            <p:cNvGrpSpPr/>
            <p:nvPr/>
          </p:nvGrpSpPr>
          <p:grpSpPr>
            <a:xfrm>
              <a:off x="4286147" y="2019979"/>
              <a:ext cx="675358" cy="814832"/>
              <a:chOff x="4286147" y="2019979"/>
              <a:chExt cx="675358" cy="814832"/>
            </a:xfrm>
          </p:grpSpPr>
          <p:sp>
            <p:nvSpPr>
              <p:cNvPr id="335" name="任意多边形: 形状 334">
                <a:extLst>
                  <a:ext uri="{FF2B5EF4-FFF2-40B4-BE49-F238E27FC236}">
                    <a16:creationId xmlns:a16="http://schemas.microsoft.com/office/drawing/2014/main" id="{BC047EC1-51AA-46F0-9AA3-657B9CAD0AEE}"/>
                  </a:ext>
                </a:extLst>
              </p:cNvPr>
              <p:cNvSpPr/>
              <p:nvPr/>
            </p:nvSpPr>
            <p:spPr>
              <a:xfrm>
                <a:off x="4816535" y="2560700"/>
                <a:ext cx="57150" cy="245364"/>
              </a:xfrm>
              <a:custGeom>
                <a:avLst/>
                <a:gdLst>
                  <a:gd name="connsiteX0" fmla="*/ 57150 w 57150"/>
                  <a:gd name="connsiteY0" fmla="*/ 245364 h 245364"/>
                  <a:gd name="connsiteX1" fmla="*/ 0 w 57150"/>
                  <a:gd name="connsiteY1" fmla="*/ 0 h 245364"/>
                </a:gdLst>
                <a:ahLst/>
                <a:cxnLst>
                  <a:cxn ang="0">
                    <a:pos x="connsiteX0" y="connsiteY0"/>
                  </a:cxn>
                  <a:cxn ang="0">
                    <a:pos x="connsiteX1" y="connsiteY1"/>
                  </a:cxn>
                </a:cxnLst>
                <a:rect l="l" t="t" r="r" b="b"/>
                <a:pathLst>
                  <a:path w="57150" h="245364">
                    <a:moveTo>
                      <a:pt x="57150" y="245364"/>
                    </a:moveTo>
                    <a:cubicBezTo>
                      <a:pt x="48311" y="161525"/>
                      <a:pt x="29118" y="79115"/>
                      <a:pt x="0" y="0"/>
                    </a:cubicBezTo>
                  </a:path>
                </a:pathLst>
              </a:custGeom>
              <a:noFill/>
              <a:ln w="9525" cap="rnd">
                <a:solidFill>
                  <a:srgbClr val="263238"/>
                </a:solidFill>
                <a:prstDash val="solid"/>
                <a:round/>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32AD29E8-B305-DDDE-F517-1FDE64FD60A3}"/>
                  </a:ext>
                </a:extLst>
              </p:cNvPr>
              <p:cNvSpPr/>
              <p:nvPr/>
            </p:nvSpPr>
            <p:spPr>
              <a:xfrm>
                <a:off x="4580601" y="2191893"/>
                <a:ext cx="1238" cy="1333"/>
              </a:xfrm>
              <a:custGeom>
                <a:avLst/>
                <a:gdLst>
                  <a:gd name="connsiteX0" fmla="*/ 0 w 1238"/>
                  <a:gd name="connsiteY0" fmla="*/ 0 h 1333"/>
                  <a:gd name="connsiteX1" fmla="*/ 1238 w 1238"/>
                  <a:gd name="connsiteY1" fmla="*/ 1333 h 1333"/>
                </a:gdLst>
                <a:ahLst/>
                <a:cxnLst>
                  <a:cxn ang="0">
                    <a:pos x="connsiteX0" y="connsiteY0"/>
                  </a:cxn>
                  <a:cxn ang="0">
                    <a:pos x="connsiteX1" y="connsiteY1"/>
                  </a:cxn>
                </a:cxnLst>
                <a:rect l="l" t="t" r="r" b="b"/>
                <a:pathLst>
                  <a:path w="1238" h="1333">
                    <a:moveTo>
                      <a:pt x="0" y="0"/>
                    </a:moveTo>
                    <a:cubicBezTo>
                      <a:pt x="457" y="397"/>
                      <a:pt x="876" y="845"/>
                      <a:pt x="1238" y="1333"/>
                    </a:cubicBezTo>
                  </a:path>
                </a:pathLst>
              </a:custGeom>
              <a:noFill/>
              <a:ln w="9525" cap="rnd">
                <a:solidFill>
                  <a:srgbClr val="263238"/>
                </a:solidFill>
                <a:prstDash val="solid"/>
                <a:round/>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EDFB5B64-072F-E1E7-26F4-4EDFB0E766D7}"/>
                  </a:ext>
                </a:extLst>
              </p:cNvPr>
              <p:cNvSpPr/>
              <p:nvPr/>
            </p:nvSpPr>
            <p:spPr>
              <a:xfrm>
                <a:off x="4317140" y="2039493"/>
                <a:ext cx="236600" cy="127254"/>
              </a:xfrm>
              <a:custGeom>
                <a:avLst/>
                <a:gdLst>
                  <a:gd name="connsiteX0" fmla="*/ 236601 w 236600"/>
                  <a:gd name="connsiteY0" fmla="*/ 127254 h 127254"/>
                  <a:gd name="connsiteX1" fmla="*/ 223742 w 236600"/>
                  <a:gd name="connsiteY1" fmla="*/ 116015 h 127254"/>
                  <a:gd name="connsiteX2" fmla="*/ 223742 w 236600"/>
                  <a:gd name="connsiteY2" fmla="*/ 116015 h 127254"/>
                  <a:gd name="connsiteX3" fmla="*/ 0 w 236600"/>
                  <a:gd name="connsiteY3" fmla="*/ 0 h 127254"/>
                </a:gdLst>
                <a:ahLst/>
                <a:cxnLst>
                  <a:cxn ang="0">
                    <a:pos x="connsiteX0" y="connsiteY0"/>
                  </a:cxn>
                  <a:cxn ang="0">
                    <a:pos x="connsiteX1" y="connsiteY1"/>
                  </a:cxn>
                  <a:cxn ang="0">
                    <a:pos x="connsiteX2" y="connsiteY2"/>
                  </a:cxn>
                  <a:cxn ang="0">
                    <a:pos x="connsiteX3" y="connsiteY3"/>
                  </a:cxn>
                </a:cxnLst>
                <a:rect l="l" t="t" r="r" b="b"/>
                <a:pathLst>
                  <a:path w="236600" h="127254">
                    <a:moveTo>
                      <a:pt x="236601" y="127254"/>
                    </a:moveTo>
                    <a:cubicBezTo>
                      <a:pt x="232315" y="123349"/>
                      <a:pt x="228029" y="119634"/>
                      <a:pt x="223742" y="116015"/>
                    </a:cubicBezTo>
                    <a:lnTo>
                      <a:pt x="223742" y="116015"/>
                    </a:lnTo>
                    <a:cubicBezTo>
                      <a:pt x="117634" y="24860"/>
                      <a:pt x="34766" y="4572"/>
                      <a:pt x="0" y="0"/>
                    </a:cubicBezTo>
                  </a:path>
                </a:pathLst>
              </a:custGeom>
              <a:noFill/>
              <a:ln w="9525" cap="rnd">
                <a:solidFill>
                  <a:srgbClr val="263238"/>
                </a:solidFill>
                <a:prstDash val="solid"/>
                <a:round/>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50AC195B-6E93-038F-9266-30A46DD9EE7E}"/>
                  </a:ext>
                </a:extLst>
              </p:cNvPr>
              <p:cNvSpPr/>
              <p:nvPr/>
            </p:nvSpPr>
            <p:spPr>
              <a:xfrm rot="-1561802">
                <a:off x="4290164" y="2023997"/>
                <a:ext cx="23812" cy="23812"/>
              </a:xfrm>
              <a:custGeom>
                <a:avLst/>
                <a:gdLst>
                  <a:gd name="connsiteX0" fmla="*/ 0 w 23812"/>
                  <a:gd name="connsiteY0" fmla="*/ 0 h 23812"/>
                  <a:gd name="connsiteX1" fmla="*/ 23812 w 23812"/>
                  <a:gd name="connsiteY1" fmla="*/ 0 h 23812"/>
                  <a:gd name="connsiteX2" fmla="*/ 23812 w 23812"/>
                  <a:gd name="connsiteY2" fmla="*/ 23812 h 23812"/>
                  <a:gd name="connsiteX3" fmla="*/ 0 w 23812"/>
                  <a:gd name="connsiteY3" fmla="*/ 23812 h 23812"/>
                </a:gdLst>
                <a:ahLst/>
                <a:cxnLst>
                  <a:cxn ang="0">
                    <a:pos x="connsiteX0" y="connsiteY0"/>
                  </a:cxn>
                  <a:cxn ang="0">
                    <a:pos x="connsiteX1" y="connsiteY1"/>
                  </a:cxn>
                  <a:cxn ang="0">
                    <a:pos x="connsiteX2" y="connsiteY2"/>
                  </a:cxn>
                  <a:cxn ang="0">
                    <a:pos x="connsiteX3" y="connsiteY3"/>
                  </a:cxn>
                </a:cxnLst>
                <a:rect l="l" t="t" r="r" b="b"/>
                <a:pathLst>
                  <a:path w="23812" h="23812">
                    <a:moveTo>
                      <a:pt x="0" y="0"/>
                    </a:moveTo>
                    <a:lnTo>
                      <a:pt x="23812" y="0"/>
                    </a:lnTo>
                    <a:lnTo>
                      <a:pt x="23812" y="23812"/>
                    </a:lnTo>
                    <a:lnTo>
                      <a:pt x="0" y="23812"/>
                    </a:lnTo>
                    <a:close/>
                  </a:path>
                </a:pathLst>
              </a:custGeom>
              <a:noFill/>
              <a:ln w="9525" cap="rnd">
                <a:solidFill>
                  <a:srgbClr val="263238"/>
                </a:solidFill>
                <a:prstDash val="solid"/>
                <a:round/>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3B9B94D6-F3B3-E66E-4F3D-73A82C56ED28}"/>
                  </a:ext>
                </a:extLst>
              </p:cNvPr>
              <p:cNvSpPr/>
              <p:nvPr/>
            </p:nvSpPr>
            <p:spPr>
              <a:xfrm rot="-1561802">
                <a:off x="4862765" y="2806982"/>
                <a:ext cx="23812" cy="23812"/>
              </a:xfrm>
              <a:custGeom>
                <a:avLst/>
                <a:gdLst>
                  <a:gd name="connsiteX0" fmla="*/ 0 w 23812"/>
                  <a:gd name="connsiteY0" fmla="*/ 0 h 23812"/>
                  <a:gd name="connsiteX1" fmla="*/ 23813 w 23812"/>
                  <a:gd name="connsiteY1" fmla="*/ 0 h 23812"/>
                  <a:gd name="connsiteX2" fmla="*/ 23813 w 23812"/>
                  <a:gd name="connsiteY2" fmla="*/ 23813 h 23812"/>
                  <a:gd name="connsiteX3" fmla="*/ 0 w 23812"/>
                  <a:gd name="connsiteY3" fmla="*/ 23813 h 23812"/>
                </a:gdLst>
                <a:ahLst/>
                <a:cxnLst>
                  <a:cxn ang="0">
                    <a:pos x="connsiteX0" y="connsiteY0"/>
                  </a:cxn>
                  <a:cxn ang="0">
                    <a:pos x="connsiteX1" y="connsiteY1"/>
                  </a:cxn>
                  <a:cxn ang="0">
                    <a:pos x="connsiteX2" y="connsiteY2"/>
                  </a:cxn>
                  <a:cxn ang="0">
                    <a:pos x="connsiteX3" y="connsiteY3"/>
                  </a:cxn>
                </a:cxnLst>
                <a:rect l="l" t="t" r="r" b="b"/>
                <a:pathLst>
                  <a:path w="23812" h="23812">
                    <a:moveTo>
                      <a:pt x="0" y="0"/>
                    </a:moveTo>
                    <a:lnTo>
                      <a:pt x="23813" y="0"/>
                    </a:lnTo>
                    <a:lnTo>
                      <a:pt x="23813" y="23813"/>
                    </a:lnTo>
                    <a:lnTo>
                      <a:pt x="0" y="23813"/>
                    </a:lnTo>
                    <a:close/>
                  </a:path>
                </a:pathLst>
              </a:custGeom>
              <a:noFill/>
              <a:ln w="9525" cap="rnd">
                <a:solidFill>
                  <a:srgbClr val="263238"/>
                </a:solidFill>
                <a:prstDash val="solid"/>
                <a:round/>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B38B8D9B-2B58-CFB3-3E29-8925AF5D979E}"/>
                  </a:ext>
                </a:extLst>
              </p:cNvPr>
              <p:cNvSpPr/>
              <p:nvPr/>
            </p:nvSpPr>
            <p:spPr>
              <a:xfrm>
                <a:off x="4575077" y="2190940"/>
                <a:ext cx="131825" cy="131730"/>
              </a:xfrm>
              <a:custGeom>
                <a:avLst/>
                <a:gdLst>
                  <a:gd name="connsiteX0" fmla="*/ 119158 w 131825"/>
                  <a:gd name="connsiteY0" fmla="*/ 112300 h 131730"/>
                  <a:gd name="connsiteX1" fmla="*/ 131826 w 131825"/>
                  <a:gd name="connsiteY1" fmla="*/ 125063 h 131730"/>
                  <a:gd name="connsiteX2" fmla="*/ 129350 w 131825"/>
                  <a:gd name="connsiteY2" fmla="*/ 129254 h 131730"/>
                  <a:gd name="connsiteX3" fmla="*/ 125349 w 131825"/>
                  <a:gd name="connsiteY3" fmla="*/ 131731 h 131730"/>
                  <a:gd name="connsiteX4" fmla="*/ 112490 w 131825"/>
                  <a:gd name="connsiteY4" fmla="*/ 118777 h 131730"/>
                  <a:gd name="connsiteX5" fmla="*/ 0 w 131825"/>
                  <a:gd name="connsiteY5" fmla="*/ 6668 h 131730"/>
                  <a:gd name="connsiteX6" fmla="*/ 6477 w 131825"/>
                  <a:gd name="connsiteY6" fmla="*/ 0 h 1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825" h="131730">
                    <a:moveTo>
                      <a:pt x="119158" y="112300"/>
                    </a:moveTo>
                    <a:lnTo>
                      <a:pt x="131826" y="125063"/>
                    </a:lnTo>
                    <a:cubicBezTo>
                      <a:pt x="131416" y="126668"/>
                      <a:pt x="130559" y="128123"/>
                      <a:pt x="129350" y="129254"/>
                    </a:cubicBezTo>
                    <a:cubicBezTo>
                      <a:pt x="128264" y="130425"/>
                      <a:pt x="126883" y="131281"/>
                      <a:pt x="125349" y="131731"/>
                    </a:cubicBezTo>
                    <a:lnTo>
                      <a:pt x="112490" y="118777"/>
                    </a:lnTo>
                    <a:lnTo>
                      <a:pt x="0" y="6668"/>
                    </a:lnTo>
                    <a:lnTo>
                      <a:pt x="6477" y="0"/>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5BCBBDED-54DA-8C79-F665-6F7C739E9862}"/>
                  </a:ext>
                </a:extLst>
              </p:cNvPr>
              <p:cNvSpPr/>
              <p:nvPr/>
            </p:nvSpPr>
            <p:spPr>
              <a:xfrm>
                <a:off x="4686021" y="2301758"/>
                <a:ext cx="27351" cy="27424"/>
              </a:xfrm>
              <a:custGeom>
                <a:avLst/>
                <a:gdLst>
                  <a:gd name="connsiteX0" fmla="*/ 23358 w 27351"/>
                  <a:gd name="connsiteY0" fmla="*/ 4054 h 27424"/>
                  <a:gd name="connsiteX1" fmla="*/ 26692 w 27351"/>
                  <a:gd name="connsiteY1" fmla="*/ 17770 h 27424"/>
                  <a:gd name="connsiteX2" fmla="*/ 23454 w 27351"/>
                  <a:gd name="connsiteY2" fmla="*/ 23485 h 27424"/>
                  <a:gd name="connsiteX3" fmla="*/ 18024 w 27351"/>
                  <a:gd name="connsiteY3" fmla="*/ 26723 h 27424"/>
                  <a:gd name="connsiteX4" fmla="*/ 4022 w 27351"/>
                  <a:gd name="connsiteY4" fmla="*/ 23485 h 27424"/>
                  <a:gd name="connsiteX5" fmla="*/ 689 w 27351"/>
                  <a:gd name="connsiteY5" fmla="*/ 9388 h 27424"/>
                  <a:gd name="connsiteX6" fmla="*/ 4022 w 27351"/>
                  <a:gd name="connsiteY6" fmla="*/ 3958 h 27424"/>
                  <a:gd name="connsiteX7" fmla="*/ 9642 w 27351"/>
                  <a:gd name="connsiteY7" fmla="*/ 625 h 27424"/>
                  <a:gd name="connsiteX8" fmla="*/ 23358 w 27351"/>
                  <a:gd name="connsiteY8" fmla="*/ 4054 h 27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51" h="27424">
                    <a:moveTo>
                      <a:pt x="23358" y="4054"/>
                    </a:moveTo>
                    <a:cubicBezTo>
                      <a:pt x="26978" y="7626"/>
                      <a:pt x="28264" y="12936"/>
                      <a:pt x="26692" y="17770"/>
                    </a:cubicBezTo>
                    <a:cubicBezTo>
                      <a:pt x="26149" y="19932"/>
                      <a:pt x="25025" y="21906"/>
                      <a:pt x="23454" y="23485"/>
                    </a:cubicBezTo>
                    <a:cubicBezTo>
                      <a:pt x="21901" y="24951"/>
                      <a:pt x="20053" y="26056"/>
                      <a:pt x="18024" y="26723"/>
                    </a:cubicBezTo>
                    <a:cubicBezTo>
                      <a:pt x="13119" y="28352"/>
                      <a:pt x="7718" y="27095"/>
                      <a:pt x="4022" y="23485"/>
                    </a:cubicBezTo>
                    <a:cubicBezTo>
                      <a:pt x="355" y="19781"/>
                      <a:pt x="-930" y="14341"/>
                      <a:pt x="689" y="9388"/>
                    </a:cubicBezTo>
                    <a:cubicBezTo>
                      <a:pt x="1355" y="7338"/>
                      <a:pt x="2498" y="5477"/>
                      <a:pt x="4022" y="3958"/>
                    </a:cubicBezTo>
                    <a:cubicBezTo>
                      <a:pt x="5556" y="2356"/>
                      <a:pt x="7499" y="1204"/>
                      <a:pt x="9642" y="625"/>
                    </a:cubicBezTo>
                    <a:cubicBezTo>
                      <a:pt x="14490" y="-903"/>
                      <a:pt x="19796" y="422"/>
                      <a:pt x="23358" y="4054"/>
                    </a:cubicBez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B87263D2-ED83-D3F6-33BD-6D9E7D38CED2}"/>
                  </a:ext>
                </a:extLst>
              </p:cNvPr>
              <p:cNvSpPr/>
              <p:nvPr/>
            </p:nvSpPr>
            <p:spPr>
              <a:xfrm>
                <a:off x="4441822" y="2057304"/>
                <a:ext cx="110394" cy="109442"/>
              </a:xfrm>
              <a:custGeom>
                <a:avLst/>
                <a:gdLst>
                  <a:gd name="connsiteX0" fmla="*/ 110395 w 110394"/>
                  <a:gd name="connsiteY0" fmla="*/ 109442 h 109442"/>
                  <a:gd name="connsiteX1" fmla="*/ 0 w 110394"/>
                  <a:gd name="connsiteY1" fmla="*/ 0 h 109442"/>
                </a:gdLst>
                <a:ahLst/>
                <a:cxnLst>
                  <a:cxn ang="0">
                    <a:pos x="connsiteX0" y="connsiteY0"/>
                  </a:cxn>
                  <a:cxn ang="0">
                    <a:pos x="connsiteX1" y="connsiteY1"/>
                  </a:cxn>
                </a:cxnLst>
                <a:rect l="l" t="t" r="r" b="b"/>
                <a:pathLst>
                  <a:path w="110394" h="109442">
                    <a:moveTo>
                      <a:pt x="110395" y="109442"/>
                    </a:moveTo>
                    <a:lnTo>
                      <a:pt x="0" y="0"/>
                    </a:lnTo>
                  </a:path>
                </a:pathLst>
              </a:custGeom>
              <a:ln w="9525" cap="rnd">
                <a:solidFill>
                  <a:srgbClr val="263238"/>
                </a:solidFill>
                <a:prstDash val="solid"/>
                <a:round/>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1BC17898-7047-D664-E60E-740B1FDEF370}"/>
                  </a:ext>
                </a:extLst>
              </p:cNvPr>
              <p:cNvSpPr/>
              <p:nvPr/>
            </p:nvSpPr>
            <p:spPr>
              <a:xfrm>
                <a:off x="4423566" y="2039016"/>
                <a:ext cx="21341" cy="21340"/>
              </a:xfrm>
              <a:custGeom>
                <a:avLst/>
                <a:gdLst>
                  <a:gd name="connsiteX0" fmla="*/ 20352 w 21341"/>
                  <a:gd name="connsiteY0" fmla="*/ 6191 h 21340"/>
                  <a:gd name="connsiteX1" fmla="*/ 15151 w 21341"/>
                  <a:gd name="connsiteY1" fmla="*/ 20352 h 21340"/>
                  <a:gd name="connsiteX2" fmla="*/ 987 w 21341"/>
                  <a:gd name="connsiteY2" fmla="*/ 15149 h 21340"/>
                  <a:gd name="connsiteX3" fmla="*/ 6064 w 21341"/>
                  <a:gd name="connsiteY3" fmla="*/ 1048 h 21340"/>
                  <a:gd name="connsiteX4" fmla="*/ 20294 w 21341"/>
                  <a:gd name="connsiteY4" fmla="*/ 6064 h 21340"/>
                  <a:gd name="connsiteX5" fmla="*/ 20352 w 21341"/>
                  <a:gd name="connsiteY5" fmla="*/ 6191 h 2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41" h="21340">
                    <a:moveTo>
                      <a:pt x="20352" y="6191"/>
                    </a:moveTo>
                    <a:cubicBezTo>
                      <a:pt x="22828" y="11538"/>
                      <a:pt x="20494" y="17878"/>
                      <a:pt x="15151" y="20352"/>
                    </a:cubicBezTo>
                    <a:cubicBezTo>
                      <a:pt x="9798" y="22827"/>
                      <a:pt x="3464" y="20497"/>
                      <a:pt x="987" y="15149"/>
                    </a:cubicBezTo>
                    <a:cubicBezTo>
                      <a:pt x="-1461" y="9852"/>
                      <a:pt x="797" y="3568"/>
                      <a:pt x="6064" y="1048"/>
                    </a:cubicBezTo>
                    <a:cubicBezTo>
                      <a:pt x="11379" y="-1496"/>
                      <a:pt x="17751" y="750"/>
                      <a:pt x="20294" y="6064"/>
                    </a:cubicBezTo>
                    <a:cubicBezTo>
                      <a:pt x="20314" y="6107"/>
                      <a:pt x="20332" y="6149"/>
                      <a:pt x="20352" y="6191"/>
                    </a:cubicBezTo>
                    <a:close/>
                  </a:path>
                </a:pathLst>
              </a:custGeom>
              <a:noFill/>
              <a:ln w="9525" cap="rnd">
                <a:solidFill>
                  <a:srgbClr val="263238"/>
                </a:solidFill>
                <a:prstDash val="solid"/>
                <a:round/>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4CD249FB-70E2-EB72-1941-1AB1D4174E34}"/>
                  </a:ext>
                </a:extLst>
              </p:cNvPr>
              <p:cNvSpPr/>
              <p:nvPr/>
            </p:nvSpPr>
            <p:spPr>
              <a:xfrm>
                <a:off x="4550217" y="2166747"/>
                <a:ext cx="31813" cy="31813"/>
              </a:xfrm>
              <a:custGeom>
                <a:avLst/>
                <a:gdLst>
                  <a:gd name="connsiteX0" fmla="*/ 31813 w 31813"/>
                  <a:gd name="connsiteY0" fmla="*/ 0 h 31813"/>
                  <a:gd name="connsiteX1" fmla="*/ 31623 w 31813"/>
                  <a:gd name="connsiteY1" fmla="*/ 23813 h 31813"/>
                  <a:gd name="connsiteX2" fmla="*/ 30385 w 31813"/>
                  <a:gd name="connsiteY2" fmla="*/ 25146 h 31813"/>
                  <a:gd name="connsiteX3" fmla="*/ 28956 w 31813"/>
                  <a:gd name="connsiteY3" fmla="*/ 26670 h 31813"/>
                  <a:gd name="connsiteX4" fmla="*/ 23908 w 31813"/>
                  <a:gd name="connsiteY4" fmla="*/ 31813 h 31813"/>
                  <a:gd name="connsiteX5" fmla="*/ 0 w 31813"/>
                  <a:gd name="connsiteY5" fmla="*/ 31623 h 31813"/>
                  <a:gd name="connsiteX6" fmla="*/ 95 w 31813"/>
                  <a:gd name="connsiteY6" fmla="*/ 0 h 31813"/>
                  <a:gd name="connsiteX7" fmla="*/ 31813 w 31813"/>
                  <a:gd name="connsiteY7" fmla="*/ 0 h 31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13" h="31813">
                    <a:moveTo>
                      <a:pt x="31813" y="0"/>
                    </a:moveTo>
                    <a:lnTo>
                      <a:pt x="31623" y="23813"/>
                    </a:lnTo>
                    <a:lnTo>
                      <a:pt x="30385" y="25146"/>
                    </a:lnTo>
                    <a:lnTo>
                      <a:pt x="28956" y="26670"/>
                    </a:lnTo>
                    <a:lnTo>
                      <a:pt x="23908" y="31813"/>
                    </a:lnTo>
                    <a:lnTo>
                      <a:pt x="0" y="31623"/>
                    </a:lnTo>
                    <a:lnTo>
                      <a:pt x="95" y="0"/>
                    </a:lnTo>
                    <a:lnTo>
                      <a:pt x="31813" y="0"/>
                    </a:lnTo>
                    <a:close/>
                  </a:path>
                </a:pathLst>
              </a:custGeom>
              <a:noFill/>
              <a:ln w="9525" cap="rnd">
                <a:solidFill>
                  <a:srgbClr val="263238"/>
                </a:solidFill>
                <a:prstDash val="solid"/>
                <a:round/>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CE62DD34-5C0D-B664-7CB3-DB3FB86A8BA0}"/>
                  </a:ext>
                </a:extLst>
              </p:cNvPr>
              <p:cNvSpPr/>
              <p:nvPr/>
            </p:nvSpPr>
            <p:spPr>
              <a:xfrm>
                <a:off x="4574124" y="2190559"/>
                <a:ext cx="7715" cy="8000"/>
              </a:xfrm>
              <a:custGeom>
                <a:avLst/>
                <a:gdLst>
                  <a:gd name="connsiteX0" fmla="*/ 7715 w 7715"/>
                  <a:gd name="connsiteY0" fmla="*/ 0 h 8000"/>
                  <a:gd name="connsiteX1" fmla="*/ 7715 w 7715"/>
                  <a:gd name="connsiteY1" fmla="*/ 5620 h 8000"/>
                  <a:gd name="connsiteX2" fmla="*/ 7715 w 7715"/>
                  <a:gd name="connsiteY2" fmla="*/ 8001 h 8000"/>
                  <a:gd name="connsiteX3" fmla="*/ 0 w 7715"/>
                  <a:gd name="connsiteY3" fmla="*/ 8001 h 8000"/>
                  <a:gd name="connsiteX4" fmla="*/ 5048 w 7715"/>
                  <a:gd name="connsiteY4" fmla="*/ 2857 h 8000"/>
                  <a:gd name="connsiteX5" fmla="*/ 6477 w 7715"/>
                  <a:gd name="connsiteY5" fmla="*/ 1333 h 8000"/>
                  <a:gd name="connsiteX6" fmla="*/ 7715 w 7715"/>
                  <a:gd name="connsiteY6" fmla="*/ 0 h 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15" h="8000">
                    <a:moveTo>
                      <a:pt x="7715" y="0"/>
                    </a:moveTo>
                    <a:lnTo>
                      <a:pt x="7715" y="5620"/>
                    </a:lnTo>
                    <a:lnTo>
                      <a:pt x="7715" y="8001"/>
                    </a:lnTo>
                    <a:lnTo>
                      <a:pt x="0" y="8001"/>
                    </a:lnTo>
                    <a:lnTo>
                      <a:pt x="5048" y="2857"/>
                    </a:lnTo>
                    <a:lnTo>
                      <a:pt x="6477" y="1333"/>
                    </a:lnTo>
                    <a:lnTo>
                      <a:pt x="7715" y="0"/>
                    </a:lnTo>
                    <a:close/>
                  </a:path>
                </a:pathLst>
              </a:custGeom>
              <a:noFill/>
              <a:ln w="9525" cap="flat">
                <a:solidFill>
                  <a:srgbClr val="5C5C5C"/>
                </a:solid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D13E8579-729C-1A3B-FBE9-7ED870F9256C}"/>
                  </a:ext>
                </a:extLst>
              </p:cNvPr>
              <p:cNvSpPr/>
              <p:nvPr/>
            </p:nvSpPr>
            <p:spPr>
              <a:xfrm>
                <a:off x="4564694" y="2176938"/>
                <a:ext cx="272796" cy="272319"/>
              </a:xfrm>
              <a:custGeom>
                <a:avLst/>
                <a:gdLst>
                  <a:gd name="connsiteX0" fmla="*/ 232791 w 272796"/>
                  <a:gd name="connsiteY0" fmla="*/ 73819 h 272319"/>
                  <a:gd name="connsiteX1" fmla="*/ 272796 w 272796"/>
                  <a:gd name="connsiteY1" fmla="*/ 179165 h 272319"/>
                  <a:gd name="connsiteX2" fmla="*/ 179832 w 272796"/>
                  <a:gd name="connsiteY2" fmla="*/ 272320 h 272319"/>
                  <a:gd name="connsiteX3" fmla="*/ 74486 w 272796"/>
                  <a:gd name="connsiteY3" fmla="*/ 232696 h 272319"/>
                  <a:gd name="connsiteX4" fmla="*/ 0 w 272796"/>
                  <a:gd name="connsiteY4" fmla="*/ 31051 h 272319"/>
                  <a:gd name="connsiteX5" fmla="*/ 14478 w 272796"/>
                  <a:gd name="connsiteY5" fmla="*/ 16478 h 272319"/>
                  <a:gd name="connsiteX6" fmla="*/ 15907 w 272796"/>
                  <a:gd name="connsiteY6" fmla="*/ 14954 h 272319"/>
                  <a:gd name="connsiteX7" fmla="*/ 30861 w 272796"/>
                  <a:gd name="connsiteY7" fmla="*/ 0 h 272319"/>
                  <a:gd name="connsiteX8" fmla="*/ 232791 w 272796"/>
                  <a:gd name="connsiteY8" fmla="*/ 73819 h 2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796" h="272319">
                    <a:moveTo>
                      <a:pt x="232791" y="73819"/>
                    </a:moveTo>
                    <a:lnTo>
                      <a:pt x="272796" y="179165"/>
                    </a:lnTo>
                    <a:lnTo>
                      <a:pt x="179832" y="272320"/>
                    </a:lnTo>
                    <a:lnTo>
                      <a:pt x="74486" y="232696"/>
                    </a:lnTo>
                    <a:lnTo>
                      <a:pt x="0" y="31051"/>
                    </a:lnTo>
                    <a:lnTo>
                      <a:pt x="14478" y="16478"/>
                    </a:lnTo>
                    <a:lnTo>
                      <a:pt x="15907" y="14954"/>
                    </a:lnTo>
                    <a:lnTo>
                      <a:pt x="30861" y="0"/>
                    </a:lnTo>
                    <a:lnTo>
                      <a:pt x="232791" y="73819"/>
                    </a:lnTo>
                    <a:close/>
                  </a:path>
                </a:pathLst>
              </a:custGeom>
              <a:noFill/>
              <a:ln w="9525" cap="rnd">
                <a:solidFill>
                  <a:srgbClr val="263238"/>
                </a:solidFill>
                <a:prstDash val="solid"/>
                <a:round/>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92C713AF-6FF0-6933-302E-B1DAA32E5A3F}"/>
                  </a:ext>
                </a:extLst>
              </p:cNvPr>
              <p:cNvSpPr/>
              <p:nvPr/>
            </p:nvSpPr>
            <p:spPr>
              <a:xfrm>
                <a:off x="4744526" y="2356104"/>
                <a:ext cx="216979" cy="209073"/>
              </a:xfrm>
              <a:custGeom>
                <a:avLst/>
                <a:gdLst>
                  <a:gd name="connsiteX0" fmla="*/ 216979 w 216979"/>
                  <a:gd name="connsiteY0" fmla="*/ 66865 h 209073"/>
                  <a:gd name="connsiteX1" fmla="*/ 75057 w 216979"/>
                  <a:gd name="connsiteY1" fmla="*/ 209074 h 209073"/>
                  <a:gd name="connsiteX2" fmla="*/ 0 w 216979"/>
                  <a:gd name="connsiteY2" fmla="*/ 93250 h 209073"/>
                  <a:gd name="connsiteX3" fmla="*/ 92964 w 216979"/>
                  <a:gd name="connsiteY3" fmla="*/ 0 h 209073"/>
                  <a:gd name="connsiteX4" fmla="*/ 216979 w 216979"/>
                  <a:gd name="connsiteY4" fmla="*/ 66865 h 20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979" h="209073">
                    <a:moveTo>
                      <a:pt x="216979" y="66865"/>
                    </a:moveTo>
                    <a:lnTo>
                      <a:pt x="75057" y="209074"/>
                    </a:lnTo>
                    <a:lnTo>
                      <a:pt x="0" y="93250"/>
                    </a:lnTo>
                    <a:lnTo>
                      <a:pt x="92964" y="0"/>
                    </a:lnTo>
                    <a:lnTo>
                      <a:pt x="216979" y="66865"/>
                    </a:lnTo>
                    <a:close/>
                  </a:path>
                </a:pathLst>
              </a:custGeom>
              <a:noFill/>
              <a:ln w="9525" cap="rnd">
                <a:solidFill>
                  <a:srgbClr val="263238"/>
                </a:solidFill>
                <a:prstDash val="solid"/>
                <a:round/>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FDAFA125-6A8F-E540-D42B-3506D36EB3FC}"/>
                  </a:ext>
                </a:extLst>
              </p:cNvPr>
              <p:cNvSpPr/>
              <p:nvPr/>
            </p:nvSpPr>
            <p:spPr>
              <a:xfrm>
                <a:off x="4790818" y="2381250"/>
                <a:ext cx="110585" cy="57435"/>
              </a:xfrm>
              <a:custGeom>
                <a:avLst/>
                <a:gdLst>
                  <a:gd name="connsiteX0" fmla="*/ 0 w 110585"/>
                  <a:gd name="connsiteY0" fmla="*/ 57436 h 57435"/>
                  <a:gd name="connsiteX1" fmla="*/ 57245 w 110585"/>
                  <a:gd name="connsiteY1" fmla="*/ 0 h 57435"/>
                  <a:gd name="connsiteX2" fmla="*/ 110585 w 110585"/>
                  <a:gd name="connsiteY2" fmla="*/ 28480 h 57435"/>
                </a:gdLst>
                <a:ahLst/>
                <a:cxnLst>
                  <a:cxn ang="0">
                    <a:pos x="connsiteX0" y="connsiteY0"/>
                  </a:cxn>
                  <a:cxn ang="0">
                    <a:pos x="connsiteX1" y="connsiteY1"/>
                  </a:cxn>
                  <a:cxn ang="0">
                    <a:pos x="connsiteX2" y="connsiteY2"/>
                  </a:cxn>
                </a:cxnLst>
                <a:rect l="l" t="t" r="r" b="b"/>
                <a:pathLst>
                  <a:path w="110585" h="57435">
                    <a:moveTo>
                      <a:pt x="0" y="57436"/>
                    </a:moveTo>
                    <a:lnTo>
                      <a:pt x="57245" y="0"/>
                    </a:lnTo>
                    <a:lnTo>
                      <a:pt x="110585" y="28480"/>
                    </a:lnTo>
                  </a:path>
                </a:pathLst>
              </a:custGeom>
              <a:noFill/>
              <a:ln w="9525" cap="rnd">
                <a:solidFill>
                  <a:srgbClr val="263238"/>
                </a:solidFill>
                <a:prstDash val="solid"/>
                <a:round/>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8B32BE5C-0AE8-B679-8E6A-1B6B1F064068}"/>
                  </a:ext>
                </a:extLst>
              </p:cNvPr>
              <p:cNvSpPr/>
              <p:nvPr/>
            </p:nvSpPr>
            <p:spPr>
              <a:xfrm>
                <a:off x="4773006" y="2450782"/>
                <a:ext cx="5715" cy="5810"/>
              </a:xfrm>
              <a:custGeom>
                <a:avLst/>
                <a:gdLst>
                  <a:gd name="connsiteX0" fmla="*/ 0 w 5715"/>
                  <a:gd name="connsiteY0" fmla="*/ 5810 h 5810"/>
                  <a:gd name="connsiteX1" fmla="*/ 5715 w 5715"/>
                  <a:gd name="connsiteY1" fmla="*/ 0 h 5810"/>
                </a:gdLst>
                <a:ahLst/>
                <a:cxnLst>
                  <a:cxn ang="0">
                    <a:pos x="connsiteX0" y="connsiteY0"/>
                  </a:cxn>
                  <a:cxn ang="0">
                    <a:pos x="connsiteX1" y="connsiteY1"/>
                  </a:cxn>
                </a:cxnLst>
                <a:rect l="l" t="t" r="r" b="b"/>
                <a:pathLst>
                  <a:path w="5715" h="5810">
                    <a:moveTo>
                      <a:pt x="0" y="5810"/>
                    </a:moveTo>
                    <a:lnTo>
                      <a:pt x="5715" y="0"/>
                    </a:lnTo>
                  </a:path>
                </a:pathLst>
              </a:custGeom>
              <a:ln w="9525" cap="rnd">
                <a:solidFill>
                  <a:srgbClr val="263238"/>
                </a:solidFill>
                <a:prstDash val="solid"/>
                <a:round/>
              </a:ln>
            </p:spPr>
            <p:txBody>
              <a:bodyPr rtlCol="0" anchor="ctr"/>
              <a:lstStyle/>
              <a:p>
                <a:endParaRPr lang="zh-CN" altLang="en-US"/>
              </a:p>
            </p:txBody>
          </p:sp>
        </p:grpSp>
        <p:grpSp>
          <p:nvGrpSpPr>
            <p:cNvPr id="350" name="图形 45">
              <a:extLst>
                <a:ext uri="{FF2B5EF4-FFF2-40B4-BE49-F238E27FC236}">
                  <a16:creationId xmlns:a16="http://schemas.microsoft.com/office/drawing/2014/main" id="{460C95B7-583A-7533-D7D9-D4A6E8165B24}"/>
                </a:ext>
              </a:extLst>
            </p:cNvPr>
            <p:cNvGrpSpPr/>
            <p:nvPr/>
          </p:nvGrpSpPr>
          <p:grpSpPr>
            <a:xfrm>
              <a:off x="1534792" y="1977866"/>
              <a:ext cx="712660" cy="675894"/>
              <a:chOff x="1534792" y="1977866"/>
              <a:chExt cx="712660" cy="675894"/>
            </a:xfrm>
            <a:noFill/>
          </p:grpSpPr>
          <p:sp>
            <p:nvSpPr>
              <p:cNvPr id="351" name="任意多边形: 形状 350">
                <a:extLst>
                  <a:ext uri="{FF2B5EF4-FFF2-40B4-BE49-F238E27FC236}">
                    <a16:creationId xmlns:a16="http://schemas.microsoft.com/office/drawing/2014/main" id="{62431102-9EA7-E3A7-256A-57E9B5A0522A}"/>
                  </a:ext>
                </a:extLst>
              </p:cNvPr>
              <p:cNvSpPr/>
              <p:nvPr/>
            </p:nvSpPr>
            <p:spPr>
              <a:xfrm>
                <a:off x="1741718" y="2191005"/>
                <a:ext cx="292449" cy="371028"/>
              </a:xfrm>
              <a:custGeom>
                <a:avLst/>
                <a:gdLst>
                  <a:gd name="connsiteX0" fmla="*/ 284469 w 292449"/>
                  <a:gd name="connsiteY0" fmla="*/ 94994 h 371028"/>
                  <a:gd name="connsiteX1" fmla="*/ 94997 w 292449"/>
                  <a:gd name="connsiteY1" fmla="*/ 9552 h 371028"/>
                  <a:gd name="connsiteX2" fmla="*/ 9552 w 292449"/>
                  <a:gd name="connsiteY2" fmla="*/ 199026 h 371028"/>
                  <a:gd name="connsiteX3" fmla="*/ 11482 w 292449"/>
                  <a:gd name="connsiteY3" fmla="*/ 203865 h 371028"/>
                  <a:gd name="connsiteX4" fmla="*/ 136355 w 292449"/>
                  <a:gd name="connsiteY4" fmla="*/ 310450 h 371028"/>
                  <a:gd name="connsiteX5" fmla="*/ 169311 w 292449"/>
                  <a:gd name="connsiteY5" fmla="*/ 371029 h 371028"/>
                  <a:gd name="connsiteX6" fmla="*/ 285516 w 292449"/>
                  <a:gd name="connsiteY6" fmla="*/ 324928 h 371028"/>
                  <a:gd name="connsiteX7" fmla="*/ 267800 w 292449"/>
                  <a:gd name="connsiteY7" fmla="*/ 258253 h 371028"/>
                  <a:gd name="connsiteX8" fmla="*/ 284469 w 292449"/>
                  <a:gd name="connsiteY8" fmla="*/ 94994 h 37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449" h="371028">
                    <a:moveTo>
                      <a:pt x="284469" y="94994"/>
                    </a:moveTo>
                    <a:cubicBezTo>
                      <a:pt x="255741" y="19078"/>
                      <a:pt x="170912" y="-19175"/>
                      <a:pt x="94997" y="9552"/>
                    </a:cubicBezTo>
                    <a:cubicBezTo>
                      <a:pt x="19078" y="38280"/>
                      <a:pt x="-19175" y="123110"/>
                      <a:pt x="9552" y="199026"/>
                    </a:cubicBezTo>
                    <a:cubicBezTo>
                      <a:pt x="10167" y="200655"/>
                      <a:pt x="10811" y="202265"/>
                      <a:pt x="11482" y="203865"/>
                    </a:cubicBezTo>
                    <a:cubicBezTo>
                      <a:pt x="33294" y="258539"/>
                      <a:pt x="91587" y="278160"/>
                      <a:pt x="136355" y="310450"/>
                    </a:cubicBezTo>
                    <a:cubicBezTo>
                      <a:pt x="150261" y="320546"/>
                      <a:pt x="169311" y="371029"/>
                      <a:pt x="169311" y="371029"/>
                    </a:cubicBezTo>
                    <a:lnTo>
                      <a:pt x="285516" y="324928"/>
                    </a:lnTo>
                    <a:cubicBezTo>
                      <a:pt x="285516" y="324928"/>
                      <a:pt x="264561" y="275207"/>
                      <a:pt x="267800" y="258253"/>
                    </a:cubicBezTo>
                    <a:cubicBezTo>
                      <a:pt x="277515" y="204151"/>
                      <a:pt x="306281" y="149763"/>
                      <a:pt x="284469" y="94994"/>
                    </a:cubicBezTo>
                    <a:close/>
                  </a:path>
                </a:pathLst>
              </a:custGeom>
              <a:noFill/>
              <a:ln w="9525" cap="rnd">
                <a:solidFill>
                  <a:srgbClr val="263238"/>
                </a:solidFill>
                <a:prstDash val="solid"/>
                <a:round/>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B8A06367-C66D-DD96-84FF-0AD0276D9E80}"/>
                  </a:ext>
                </a:extLst>
              </p:cNvPr>
              <p:cNvSpPr/>
              <p:nvPr/>
            </p:nvSpPr>
            <p:spPr>
              <a:xfrm rot="-1304399">
                <a:off x="1916058" y="2545432"/>
                <a:ext cx="124967" cy="35718"/>
              </a:xfrm>
              <a:custGeom>
                <a:avLst/>
                <a:gdLst>
                  <a:gd name="connsiteX0" fmla="*/ 286 w 124967"/>
                  <a:gd name="connsiteY0" fmla="*/ 0 h 35718"/>
                  <a:gd name="connsiteX1" fmla="*/ 124968 w 124967"/>
                  <a:gd name="connsiteY1" fmla="*/ 0 h 35718"/>
                  <a:gd name="connsiteX2" fmla="*/ 124968 w 124967"/>
                  <a:gd name="connsiteY2" fmla="*/ 0 h 35718"/>
                  <a:gd name="connsiteX3" fmla="*/ 124968 w 124967"/>
                  <a:gd name="connsiteY3" fmla="*/ 3238 h 35718"/>
                  <a:gd name="connsiteX4" fmla="*/ 92488 w 124967"/>
                  <a:gd name="connsiteY4" fmla="*/ 35719 h 35718"/>
                  <a:gd name="connsiteX5" fmla="*/ 92202 w 124967"/>
                  <a:gd name="connsiteY5" fmla="*/ 35719 h 35718"/>
                  <a:gd name="connsiteX6" fmla="*/ 32480 w 124967"/>
                  <a:gd name="connsiteY6" fmla="*/ 35719 h 35718"/>
                  <a:gd name="connsiteX7" fmla="*/ 0 w 124967"/>
                  <a:gd name="connsiteY7" fmla="*/ 3238 h 35718"/>
                  <a:gd name="connsiteX8" fmla="*/ 0 w 124967"/>
                  <a:gd name="connsiteY8" fmla="*/ 0 h 35718"/>
                  <a:gd name="connsiteX9" fmla="*/ 286 w 124967"/>
                  <a:gd name="connsiteY9" fmla="*/ 0 h 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967" h="35718">
                    <a:moveTo>
                      <a:pt x="286" y="0"/>
                    </a:moveTo>
                    <a:lnTo>
                      <a:pt x="124968" y="0"/>
                    </a:lnTo>
                    <a:lnTo>
                      <a:pt x="124968" y="0"/>
                    </a:lnTo>
                    <a:lnTo>
                      <a:pt x="124968" y="3238"/>
                    </a:lnTo>
                    <a:cubicBezTo>
                      <a:pt x="124968" y="21174"/>
                      <a:pt x="110423" y="35719"/>
                      <a:pt x="92488" y="35719"/>
                    </a:cubicBezTo>
                    <a:cubicBezTo>
                      <a:pt x="92392" y="35719"/>
                      <a:pt x="92297" y="35719"/>
                      <a:pt x="92202" y="35719"/>
                    </a:cubicBezTo>
                    <a:lnTo>
                      <a:pt x="32480" y="35719"/>
                    </a:lnTo>
                    <a:cubicBezTo>
                      <a:pt x="14545" y="35719"/>
                      <a:pt x="0" y="21174"/>
                      <a:pt x="0" y="3238"/>
                    </a:cubicBezTo>
                    <a:lnTo>
                      <a:pt x="0" y="0"/>
                    </a:lnTo>
                    <a:lnTo>
                      <a:pt x="286" y="0"/>
                    </a:lnTo>
                    <a:close/>
                  </a:path>
                </a:pathLst>
              </a:custGeom>
              <a:noFill/>
              <a:ln w="9525" cap="rnd">
                <a:solidFill>
                  <a:srgbClr val="263238"/>
                </a:solidFill>
                <a:prstDash val="solid"/>
                <a:round/>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10DF2AE2-057D-B071-D6CB-EFE4BC86D791}"/>
                  </a:ext>
                </a:extLst>
              </p:cNvPr>
              <p:cNvSpPr/>
              <p:nvPr/>
            </p:nvSpPr>
            <p:spPr>
              <a:xfrm rot="-1304399">
                <a:off x="1916058" y="2545432"/>
                <a:ext cx="124967" cy="35718"/>
              </a:xfrm>
              <a:custGeom>
                <a:avLst/>
                <a:gdLst>
                  <a:gd name="connsiteX0" fmla="*/ 286 w 124967"/>
                  <a:gd name="connsiteY0" fmla="*/ 0 h 35718"/>
                  <a:gd name="connsiteX1" fmla="*/ 124968 w 124967"/>
                  <a:gd name="connsiteY1" fmla="*/ 0 h 35718"/>
                  <a:gd name="connsiteX2" fmla="*/ 124968 w 124967"/>
                  <a:gd name="connsiteY2" fmla="*/ 0 h 35718"/>
                  <a:gd name="connsiteX3" fmla="*/ 124968 w 124967"/>
                  <a:gd name="connsiteY3" fmla="*/ 3238 h 35718"/>
                  <a:gd name="connsiteX4" fmla="*/ 92488 w 124967"/>
                  <a:gd name="connsiteY4" fmla="*/ 35719 h 35718"/>
                  <a:gd name="connsiteX5" fmla="*/ 92202 w 124967"/>
                  <a:gd name="connsiteY5" fmla="*/ 35719 h 35718"/>
                  <a:gd name="connsiteX6" fmla="*/ 32480 w 124967"/>
                  <a:gd name="connsiteY6" fmla="*/ 35719 h 35718"/>
                  <a:gd name="connsiteX7" fmla="*/ 0 w 124967"/>
                  <a:gd name="connsiteY7" fmla="*/ 3238 h 35718"/>
                  <a:gd name="connsiteX8" fmla="*/ 0 w 124967"/>
                  <a:gd name="connsiteY8" fmla="*/ 0 h 35718"/>
                  <a:gd name="connsiteX9" fmla="*/ 286 w 124967"/>
                  <a:gd name="connsiteY9" fmla="*/ 0 h 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967" h="35718">
                    <a:moveTo>
                      <a:pt x="286" y="0"/>
                    </a:moveTo>
                    <a:lnTo>
                      <a:pt x="124968" y="0"/>
                    </a:lnTo>
                    <a:lnTo>
                      <a:pt x="124968" y="0"/>
                    </a:lnTo>
                    <a:lnTo>
                      <a:pt x="124968" y="3238"/>
                    </a:lnTo>
                    <a:cubicBezTo>
                      <a:pt x="124968" y="21174"/>
                      <a:pt x="110423" y="35719"/>
                      <a:pt x="92488" y="35719"/>
                    </a:cubicBezTo>
                    <a:cubicBezTo>
                      <a:pt x="92392" y="35719"/>
                      <a:pt x="92297" y="35719"/>
                      <a:pt x="92202" y="35719"/>
                    </a:cubicBezTo>
                    <a:lnTo>
                      <a:pt x="32480" y="35719"/>
                    </a:lnTo>
                    <a:cubicBezTo>
                      <a:pt x="14545" y="35719"/>
                      <a:pt x="0" y="21174"/>
                      <a:pt x="0" y="3238"/>
                    </a:cubicBezTo>
                    <a:lnTo>
                      <a:pt x="0" y="0"/>
                    </a:lnTo>
                    <a:lnTo>
                      <a:pt x="286" y="0"/>
                    </a:lnTo>
                    <a:close/>
                  </a:path>
                </a:pathLst>
              </a:custGeom>
              <a:noFill/>
              <a:ln w="9525" cap="rnd">
                <a:solidFill>
                  <a:srgbClr val="263238">
                    <a:alpha val="50000"/>
                  </a:srgbClr>
                </a:solidFill>
                <a:prstDash val="solid"/>
                <a:round/>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697FFFB2-EDBB-D00E-58BF-0729366AA4A9}"/>
                  </a:ext>
                </a:extLst>
              </p:cNvPr>
              <p:cNvSpPr/>
              <p:nvPr/>
            </p:nvSpPr>
            <p:spPr>
              <a:xfrm rot="-1303799">
                <a:off x="1964594" y="2586703"/>
                <a:ext cx="58293" cy="29146"/>
              </a:xfrm>
              <a:custGeom>
                <a:avLst/>
                <a:gdLst>
                  <a:gd name="connsiteX0" fmla="*/ 0 w 58293"/>
                  <a:gd name="connsiteY0" fmla="*/ 0 h 29146"/>
                  <a:gd name="connsiteX1" fmla="*/ 58293 w 58293"/>
                  <a:gd name="connsiteY1" fmla="*/ 0 h 29146"/>
                  <a:gd name="connsiteX2" fmla="*/ 58293 w 58293"/>
                  <a:gd name="connsiteY2" fmla="*/ 0 h 29146"/>
                  <a:gd name="connsiteX3" fmla="*/ 58293 w 58293"/>
                  <a:gd name="connsiteY3" fmla="*/ 2667 h 29146"/>
                  <a:gd name="connsiteX4" fmla="*/ 31814 w 58293"/>
                  <a:gd name="connsiteY4" fmla="*/ 29147 h 29146"/>
                  <a:gd name="connsiteX5" fmla="*/ 26575 w 58293"/>
                  <a:gd name="connsiteY5" fmla="*/ 29147 h 29146"/>
                  <a:gd name="connsiteX6" fmla="*/ 95 w 58293"/>
                  <a:gd name="connsiteY6" fmla="*/ 2667 h 29146"/>
                  <a:gd name="connsiteX7" fmla="*/ 95 w 58293"/>
                  <a:gd name="connsiteY7" fmla="*/ 0 h 29146"/>
                  <a:gd name="connsiteX8" fmla="*/ 0 w 58293"/>
                  <a:gd name="connsiteY8" fmla="*/ 0 h 2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93" h="29146">
                    <a:moveTo>
                      <a:pt x="0" y="0"/>
                    </a:moveTo>
                    <a:lnTo>
                      <a:pt x="58293" y="0"/>
                    </a:lnTo>
                    <a:lnTo>
                      <a:pt x="58293" y="0"/>
                    </a:lnTo>
                    <a:lnTo>
                      <a:pt x="58293" y="2667"/>
                    </a:lnTo>
                    <a:cubicBezTo>
                      <a:pt x="58293" y="17288"/>
                      <a:pt x="46434" y="29147"/>
                      <a:pt x="31814" y="29147"/>
                    </a:cubicBezTo>
                    <a:lnTo>
                      <a:pt x="26575" y="29147"/>
                    </a:lnTo>
                    <a:cubicBezTo>
                      <a:pt x="11954" y="29147"/>
                      <a:pt x="95" y="17288"/>
                      <a:pt x="95" y="2667"/>
                    </a:cubicBezTo>
                    <a:lnTo>
                      <a:pt x="95" y="0"/>
                    </a:lnTo>
                    <a:lnTo>
                      <a:pt x="0" y="0"/>
                    </a:lnTo>
                    <a:close/>
                  </a:path>
                </a:pathLst>
              </a:custGeom>
              <a:noFill/>
              <a:ln w="9525" cap="rnd">
                <a:solidFill>
                  <a:srgbClr val="263238"/>
                </a:solidFill>
                <a:prstDash val="solid"/>
                <a:round/>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2C27133F-6378-63EC-EA3E-98853CD1ACBB}"/>
                  </a:ext>
                </a:extLst>
              </p:cNvPr>
              <p:cNvSpPr/>
              <p:nvPr/>
            </p:nvSpPr>
            <p:spPr>
              <a:xfrm rot="-1303799">
                <a:off x="1964594" y="2586703"/>
                <a:ext cx="58293" cy="29146"/>
              </a:xfrm>
              <a:custGeom>
                <a:avLst/>
                <a:gdLst>
                  <a:gd name="connsiteX0" fmla="*/ 0 w 58293"/>
                  <a:gd name="connsiteY0" fmla="*/ 0 h 29146"/>
                  <a:gd name="connsiteX1" fmla="*/ 58293 w 58293"/>
                  <a:gd name="connsiteY1" fmla="*/ 0 h 29146"/>
                  <a:gd name="connsiteX2" fmla="*/ 58293 w 58293"/>
                  <a:gd name="connsiteY2" fmla="*/ 0 h 29146"/>
                  <a:gd name="connsiteX3" fmla="*/ 58293 w 58293"/>
                  <a:gd name="connsiteY3" fmla="*/ 2667 h 29146"/>
                  <a:gd name="connsiteX4" fmla="*/ 31814 w 58293"/>
                  <a:gd name="connsiteY4" fmla="*/ 29147 h 29146"/>
                  <a:gd name="connsiteX5" fmla="*/ 26575 w 58293"/>
                  <a:gd name="connsiteY5" fmla="*/ 29147 h 29146"/>
                  <a:gd name="connsiteX6" fmla="*/ 95 w 58293"/>
                  <a:gd name="connsiteY6" fmla="*/ 2667 h 29146"/>
                  <a:gd name="connsiteX7" fmla="*/ 95 w 58293"/>
                  <a:gd name="connsiteY7" fmla="*/ 0 h 29146"/>
                  <a:gd name="connsiteX8" fmla="*/ 0 w 58293"/>
                  <a:gd name="connsiteY8" fmla="*/ 0 h 2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93" h="29146">
                    <a:moveTo>
                      <a:pt x="0" y="0"/>
                    </a:moveTo>
                    <a:lnTo>
                      <a:pt x="58293" y="0"/>
                    </a:lnTo>
                    <a:lnTo>
                      <a:pt x="58293" y="0"/>
                    </a:lnTo>
                    <a:lnTo>
                      <a:pt x="58293" y="2667"/>
                    </a:lnTo>
                    <a:cubicBezTo>
                      <a:pt x="58293" y="17288"/>
                      <a:pt x="46434" y="29147"/>
                      <a:pt x="31814" y="29147"/>
                    </a:cubicBezTo>
                    <a:lnTo>
                      <a:pt x="26575" y="29147"/>
                    </a:lnTo>
                    <a:cubicBezTo>
                      <a:pt x="11954" y="29147"/>
                      <a:pt x="95" y="17288"/>
                      <a:pt x="95" y="2667"/>
                    </a:cubicBezTo>
                    <a:lnTo>
                      <a:pt x="95" y="0"/>
                    </a:lnTo>
                    <a:lnTo>
                      <a:pt x="0" y="0"/>
                    </a:lnTo>
                    <a:close/>
                  </a:path>
                </a:pathLst>
              </a:custGeom>
              <a:noFill/>
              <a:ln w="9525" cap="rnd">
                <a:solidFill>
                  <a:srgbClr val="263238">
                    <a:alpha val="20000"/>
                  </a:srgbClr>
                </a:solidFill>
                <a:prstDash val="solid"/>
                <a:round/>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165DE517-7A86-88C6-FF03-638B45AA6EDA}"/>
                  </a:ext>
                </a:extLst>
              </p:cNvPr>
              <p:cNvSpPr/>
              <p:nvPr/>
            </p:nvSpPr>
            <p:spPr>
              <a:xfrm>
                <a:off x="1809303" y="2028634"/>
                <a:ext cx="33623" cy="125730"/>
              </a:xfrm>
              <a:custGeom>
                <a:avLst/>
                <a:gdLst>
                  <a:gd name="connsiteX0" fmla="*/ 0 w 33623"/>
                  <a:gd name="connsiteY0" fmla="*/ 0 h 125730"/>
                  <a:gd name="connsiteX1" fmla="*/ 33623 w 33623"/>
                  <a:gd name="connsiteY1" fmla="*/ 125730 h 125730"/>
                </a:gdLst>
                <a:ahLst/>
                <a:cxnLst>
                  <a:cxn ang="0">
                    <a:pos x="connsiteX0" y="connsiteY0"/>
                  </a:cxn>
                  <a:cxn ang="0">
                    <a:pos x="connsiteX1" y="connsiteY1"/>
                  </a:cxn>
                </a:cxnLst>
                <a:rect l="l" t="t" r="r" b="b"/>
                <a:pathLst>
                  <a:path w="33623" h="125730">
                    <a:moveTo>
                      <a:pt x="0" y="0"/>
                    </a:moveTo>
                    <a:lnTo>
                      <a:pt x="33623" y="125730"/>
                    </a:lnTo>
                  </a:path>
                </a:pathLst>
              </a:custGeom>
              <a:ln w="9525" cap="rnd">
                <a:solidFill>
                  <a:srgbClr val="263238"/>
                </a:solidFill>
                <a:prstDash val="solid"/>
                <a:round/>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7378AA48-0543-84ED-E8B8-C9DE40C5C1A5}"/>
                  </a:ext>
                </a:extLst>
              </p:cNvPr>
              <p:cNvSpPr/>
              <p:nvPr/>
            </p:nvSpPr>
            <p:spPr>
              <a:xfrm>
                <a:off x="1795682" y="1977866"/>
                <a:ext cx="6857" cy="25622"/>
              </a:xfrm>
              <a:custGeom>
                <a:avLst/>
                <a:gdLst>
                  <a:gd name="connsiteX0" fmla="*/ 0 w 6857"/>
                  <a:gd name="connsiteY0" fmla="*/ 0 h 25622"/>
                  <a:gd name="connsiteX1" fmla="*/ 6858 w 6857"/>
                  <a:gd name="connsiteY1" fmla="*/ 25622 h 25622"/>
                </a:gdLst>
                <a:ahLst/>
                <a:cxnLst>
                  <a:cxn ang="0">
                    <a:pos x="connsiteX0" y="connsiteY0"/>
                  </a:cxn>
                  <a:cxn ang="0">
                    <a:pos x="connsiteX1" y="connsiteY1"/>
                  </a:cxn>
                </a:cxnLst>
                <a:rect l="l" t="t" r="r" b="b"/>
                <a:pathLst>
                  <a:path w="6857" h="25622">
                    <a:moveTo>
                      <a:pt x="0" y="0"/>
                    </a:moveTo>
                    <a:lnTo>
                      <a:pt x="6858" y="25622"/>
                    </a:lnTo>
                  </a:path>
                </a:pathLst>
              </a:custGeom>
              <a:ln w="9525" cap="rnd">
                <a:solidFill>
                  <a:srgbClr val="263238"/>
                </a:solidFill>
                <a:prstDash val="solid"/>
                <a:round/>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C1AF60E8-188A-42AE-5E85-1A9B580A1BA0}"/>
                  </a:ext>
                </a:extLst>
              </p:cNvPr>
              <p:cNvSpPr/>
              <p:nvPr/>
            </p:nvSpPr>
            <p:spPr>
              <a:xfrm>
                <a:off x="1534792" y="2395251"/>
                <a:ext cx="128682" cy="34480"/>
              </a:xfrm>
              <a:custGeom>
                <a:avLst/>
                <a:gdLst>
                  <a:gd name="connsiteX0" fmla="*/ 128683 w 128682"/>
                  <a:gd name="connsiteY0" fmla="*/ 0 h 34480"/>
                  <a:gd name="connsiteX1" fmla="*/ 0 w 128682"/>
                  <a:gd name="connsiteY1" fmla="*/ 34480 h 34480"/>
                </a:gdLst>
                <a:ahLst/>
                <a:cxnLst>
                  <a:cxn ang="0">
                    <a:pos x="connsiteX0" y="connsiteY0"/>
                  </a:cxn>
                  <a:cxn ang="0">
                    <a:pos x="connsiteX1" y="connsiteY1"/>
                  </a:cxn>
                </a:cxnLst>
                <a:rect l="l" t="t" r="r" b="b"/>
                <a:pathLst>
                  <a:path w="128682" h="34480">
                    <a:moveTo>
                      <a:pt x="128683" y="0"/>
                    </a:moveTo>
                    <a:lnTo>
                      <a:pt x="0" y="34480"/>
                    </a:lnTo>
                  </a:path>
                </a:pathLst>
              </a:custGeom>
              <a:ln w="9525" cap="rnd">
                <a:solidFill>
                  <a:srgbClr val="263238"/>
                </a:solidFill>
                <a:prstDash val="solid"/>
                <a:round/>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365B933C-4144-4EB6-B3B6-A2FF3D741218}"/>
                  </a:ext>
                </a:extLst>
              </p:cNvPr>
              <p:cNvSpPr/>
              <p:nvPr/>
            </p:nvSpPr>
            <p:spPr>
              <a:xfrm>
                <a:off x="1689478" y="2382488"/>
                <a:ext cx="21812" cy="5810"/>
              </a:xfrm>
              <a:custGeom>
                <a:avLst/>
                <a:gdLst>
                  <a:gd name="connsiteX0" fmla="*/ 21812 w 21812"/>
                  <a:gd name="connsiteY0" fmla="*/ 0 h 5810"/>
                  <a:gd name="connsiteX1" fmla="*/ 0 w 21812"/>
                  <a:gd name="connsiteY1" fmla="*/ 5810 h 5810"/>
                </a:gdLst>
                <a:ahLst/>
                <a:cxnLst>
                  <a:cxn ang="0">
                    <a:pos x="connsiteX0" y="connsiteY0"/>
                  </a:cxn>
                  <a:cxn ang="0">
                    <a:pos x="connsiteX1" y="connsiteY1"/>
                  </a:cxn>
                </a:cxnLst>
                <a:rect l="l" t="t" r="r" b="b"/>
                <a:pathLst>
                  <a:path w="21812" h="5810">
                    <a:moveTo>
                      <a:pt x="21812" y="0"/>
                    </a:moveTo>
                    <a:lnTo>
                      <a:pt x="0" y="5810"/>
                    </a:lnTo>
                  </a:path>
                </a:pathLst>
              </a:custGeom>
              <a:ln w="9525" cap="rnd">
                <a:solidFill>
                  <a:srgbClr val="263238"/>
                </a:solidFill>
                <a:prstDash val="solid"/>
                <a:round/>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30D4A159-E26B-5875-7CF1-D6F7E928A8FF}"/>
                  </a:ext>
                </a:extLst>
              </p:cNvPr>
              <p:cNvSpPr/>
              <p:nvPr/>
            </p:nvSpPr>
            <p:spPr>
              <a:xfrm>
                <a:off x="2071050" y="2249900"/>
                <a:ext cx="134683" cy="36099"/>
              </a:xfrm>
              <a:custGeom>
                <a:avLst/>
                <a:gdLst>
                  <a:gd name="connsiteX0" fmla="*/ 134684 w 134683"/>
                  <a:gd name="connsiteY0" fmla="*/ 0 h 36099"/>
                  <a:gd name="connsiteX1" fmla="*/ 0 w 134683"/>
                  <a:gd name="connsiteY1" fmla="*/ 36100 h 36099"/>
                </a:gdLst>
                <a:ahLst/>
                <a:cxnLst>
                  <a:cxn ang="0">
                    <a:pos x="connsiteX0" y="connsiteY0"/>
                  </a:cxn>
                  <a:cxn ang="0">
                    <a:pos x="connsiteX1" y="connsiteY1"/>
                  </a:cxn>
                </a:cxnLst>
                <a:rect l="l" t="t" r="r" b="b"/>
                <a:pathLst>
                  <a:path w="134683" h="36099">
                    <a:moveTo>
                      <a:pt x="134684" y="0"/>
                    </a:moveTo>
                    <a:lnTo>
                      <a:pt x="0" y="36100"/>
                    </a:lnTo>
                  </a:path>
                </a:pathLst>
              </a:custGeom>
              <a:ln w="9525" cap="rnd">
                <a:solidFill>
                  <a:srgbClr val="263238"/>
                </a:solidFill>
                <a:prstDash val="solid"/>
                <a:round/>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DC97FD6D-7444-01E3-74EF-724C3A25A0FA}"/>
                  </a:ext>
                </a:extLst>
              </p:cNvPr>
              <p:cNvSpPr/>
              <p:nvPr/>
            </p:nvSpPr>
            <p:spPr>
              <a:xfrm>
                <a:off x="2228307" y="2238756"/>
                <a:ext cx="19145" cy="5143"/>
              </a:xfrm>
              <a:custGeom>
                <a:avLst/>
                <a:gdLst>
                  <a:gd name="connsiteX0" fmla="*/ 19145 w 19145"/>
                  <a:gd name="connsiteY0" fmla="*/ 0 h 5143"/>
                  <a:gd name="connsiteX1" fmla="*/ 0 w 19145"/>
                  <a:gd name="connsiteY1" fmla="*/ 5144 h 5143"/>
                </a:gdLst>
                <a:ahLst/>
                <a:cxnLst>
                  <a:cxn ang="0">
                    <a:pos x="connsiteX0" y="connsiteY0"/>
                  </a:cxn>
                  <a:cxn ang="0">
                    <a:pos x="connsiteX1" y="connsiteY1"/>
                  </a:cxn>
                </a:cxnLst>
                <a:rect l="l" t="t" r="r" b="b"/>
                <a:pathLst>
                  <a:path w="19145" h="5143">
                    <a:moveTo>
                      <a:pt x="19145" y="0"/>
                    </a:moveTo>
                    <a:lnTo>
                      <a:pt x="0" y="5144"/>
                    </a:lnTo>
                  </a:path>
                </a:pathLst>
              </a:custGeom>
              <a:ln w="9525" cap="rnd">
                <a:solidFill>
                  <a:srgbClr val="263238"/>
                </a:solidFill>
                <a:prstDash val="solid"/>
                <a:round/>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1E8189A7-C4A1-D8E7-82F8-EA95AF931627}"/>
                  </a:ext>
                </a:extLst>
              </p:cNvPr>
              <p:cNvSpPr/>
              <p:nvPr/>
            </p:nvSpPr>
            <p:spPr>
              <a:xfrm>
                <a:off x="1706718" y="2495550"/>
                <a:ext cx="91344" cy="158210"/>
              </a:xfrm>
              <a:custGeom>
                <a:avLst/>
                <a:gdLst>
                  <a:gd name="connsiteX0" fmla="*/ 91345 w 91344"/>
                  <a:gd name="connsiteY0" fmla="*/ 0 h 158210"/>
                  <a:gd name="connsiteX1" fmla="*/ 0 w 91344"/>
                  <a:gd name="connsiteY1" fmla="*/ 158210 h 158210"/>
                </a:gdLst>
                <a:ahLst/>
                <a:cxnLst>
                  <a:cxn ang="0">
                    <a:pos x="connsiteX0" y="connsiteY0"/>
                  </a:cxn>
                  <a:cxn ang="0">
                    <a:pos x="connsiteX1" y="connsiteY1"/>
                  </a:cxn>
                </a:cxnLst>
                <a:rect l="l" t="t" r="r" b="b"/>
                <a:pathLst>
                  <a:path w="91344" h="158210">
                    <a:moveTo>
                      <a:pt x="91345" y="0"/>
                    </a:moveTo>
                    <a:lnTo>
                      <a:pt x="0" y="158210"/>
                    </a:lnTo>
                  </a:path>
                </a:pathLst>
              </a:custGeom>
              <a:ln w="9525" cap="rnd">
                <a:solidFill>
                  <a:srgbClr val="263238"/>
                </a:solidFill>
                <a:prstDash val="solid"/>
                <a:round/>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B5830652-D705-25F0-355E-4C5F2A9D1867}"/>
                  </a:ext>
                </a:extLst>
              </p:cNvPr>
              <p:cNvSpPr/>
              <p:nvPr/>
            </p:nvSpPr>
            <p:spPr>
              <a:xfrm>
                <a:off x="1984277" y="2014728"/>
                <a:ext cx="91344" cy="158210"/>
              </a:xfrm>
              <a:custGeom>
                <a:avLst/>
                <a:gdLst>
                  <a:gd name="connsiteX0" fmla="*/ 91345 w 91344"/>
                  <a:gd name="connsiteY0" fmla="*/ 0 h 158210"/>
                  <a:gd name="connsiteX1" fmla="*/ 0 w 91344"/>
                  <a:gd name="connsiteY1" fmla="*/ 158210 h 158210"/>
                </a:gdLst>
                <a:ahLst/>
                <a:cxnLst>
                  <a:cxn ang="0">
                    <a:pos x="connsiteX0" y="connsiteY0"/>
                  </a:cxn>
                  <a:cxn ang="0">
                    <a:pos x="connsiteX1" y="connsiteY1"/>
                  </a:cxn>
                </a:cxnLst>
                <a:rect l="l" t="t" r="r" b="b"/>
                <a:pathLst>
                  <a:path w="91344" h="158210">
                    <a:moveTo>
                      <a:pt x="91345" y="0"/>
                    </a:moveTo>
                    <a:lnTo>
                      <a:pt x="0" y="158210"/>
                    </a:lnTo>
                  </a:path>
                </a:pathLst>
              </a:custGeom>
              <a:ln w="9525" cap="rnd">
                <a:solidFill>
                  <a:srgbClr val="263238"/>
                </a:solidFill>
                <a:prstDash val="solid"/>
                <a:round/>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779C5AD2-16A6-B49C-4F35-2B70990078F0}"/>
                  </a:ext>
                </a:extLst>
              </p:cNvPr>
              <p:cNvSpPr/>
              <p:nvPr/>
            </p:nvSpPr>
            <p:spPr>
              <a:xfrm>
                <a:off x="1571654" y="2149792"/>
                <a:ext cx="158114" cy="91344"/>
              </a:xfrm>
              <a:custGeom>
                <a:avLst/>
                <a:gdLst>
                  <a:gd name="connsiteX0" fmla="*/ 158115 w 158114"/>
                  <a:gd name="connsiteY0" fmla="*/ 91345 h 91344"/>
                  <a:gd name="connsiteX1" fmla="*/ 0 w 158114"/>
                  <a:gd name="connsiteY1" fmla="*/ 0 h 91344"/>
                </a:gdLst>
                <a:ahLst/>
                <a:cxnLst>
                  <a:cxn ang="0">
                    <a:pos x="connsiteX0" y="connsiteY0"/>
                  </a:cxn>
                  <a:cxn ang="0">
                    <a:pos x="connsiteX1" y="connsiteY1"/>
                  </a:cxn>
                </a:cxnLst>
                <a:rect l="l" t="t" r="r" b="b"/>
                <a:pathLst>
                  <a:path w="158114" h="91344">
                    <a:moveTo>
                      <a:pt x="158115" y="91345"/>
                    </a:moveTo>
                    <a:lnTo>
                      <a:pt x="0" y="0"/>
                    </a:lnTo>
                  </a:path>
                </a:pathLst>
              </a:custGeom>
              <a:ln w="9525" cap="rnd">
                <a:solidFill>
                  <a:srgbClr val="263238"/>
                </a:solidFill>
                <a:prstDash val="solid"/>
                <a:round/>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070297FB-8A11-17F9-5830-6F2F5AEB8E75}"/>
                  </a:ext>
                </a:extLst>
              </p:cNvPr>
              <p:cNvSpPr/>
              <p:nvPr/>
            </p:nvSpPr>
            <p:spPr>
              <a:xfrm>
                <a:off x="2052476" y="2427351"/>
                <a:ext cx="24002" cy="13906"/>
              </a:xfrm>
              <a:custGeom>
                <a:avLst/>
                <a:gdLst>
                  <a:gd name="connsiteX0" fmla="*/ 24003 w 24002"/>
                  <a:gd name="connsiteY0" fmla="*/ 13907 h 13906"/>
                  <a:gd name="connsiteX1" fmla="*/ 0 w 24002"/>
                  <a:gd name="connsiteY1" fmla="*/ 0 h 13906"/>
                </a:gdLst>
                <a:ahLst/>
                <a:cxnLst>
                  <a:cxn ang="0">
                    <a:pos x="connsiteX0" y="connsiteY0"/>
                  </a:cxn>
                  <a:cxn ang="0">
                    <a:pos x="connsiteX1" y="connsiteY1"/>
                  </a:cxn>
                </a:cxnLst>
                <a:rect l="l" t="t" r="r" b="b"/>
                <a:pathLst>
                  <a:path w="24002" h="13906">
                    <a:moveTo>
                      <a:pt x="24003" y="13907"/>
                    </a:moveTo>
                    <a:lnTo>
                      <a:pt x="0" y="0"/>
                    </a:lnTo>
                  </a:path>
                </a:pathLst>
              </a:custGeom>
              <a:ln w="9525" cap="rnd">
                <a:solidFill>
                  <a:srgbClr val="263238"/>
                </a:solidFill>
                <a:prstDash val="solid"/>
                <a:round/>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F5A5B99C-E069-5416-F80E-98532D9BAFC4}"/>
                  </a:ext>
                </a:extLst>
              </p:cNvPr>
              <p:cNvSpPr/>
              <p:nvPr/>
            </p:nvSpPr>
            <p:spPr>
              <a:xfrm>
                <a:off x="2098386" y="2453925"/>
                <a:ext cx="112299" cy="64770"/>
              </a:xfrm>
              <a:custGeom>
                <a:avLst/>
                <a:gdLst>
                  <a:gd name="connsiteX0" fmla="*/ 112300 w 112299"/>
                  <a:gd name="connsiteY0" fmla="*/ 64770 h 64770"/>
                  <a:gd name="connsiteX1" fmla="*/ 0 w 112299"/>
                  <a:gd name="connsiteY1" fmla="*/ 0 h 64770"/>
                </a:gdLst>
                <a:ahLst/>
                <a:cxnLst>
                  <a:cxn ang="0">
                    <a:pos x="connsiteX0" y="connsiteY0"/>
                  </a:cxn>
                  <a:cxn ang="0">
                    <a:pos x="connsiteX1" y="connsiteY1"/>
                  </a:cxn>
                </a:cxnLst>
                <a:rect l="l" t="t" r="r" b="b"/>
                <a:pathLst>
                  <a:path w="112299" h="64770">
                    <a:moveTo>
                      <a:pt x="112300" y="64770"/>
                    </a:moveTo>
                    <a:lnTo>
                      <a:pt x="0" y="0"/>
                    </a:lnTo>
                  </a:path>
                </a:pathLst>
              </a:custGeom>
              <a:ln w="9525" cap="rnd">
                <a:solidFill>
                  <a:srgbClr val="263238"/>
                </a:solidFill>
                <a:prstDash val="solid"/>
                <a:round/>
              </a:ln>
            </p:spPr>
            <p:txBody>
              <a:bodyPr rtlCol="0" anchor="ctr"/>
              <a:lstStyle/>
              <a:p>
                <a:endParaRPr lang="zh-CN" altLang="en-US"/>
              </a:p>
            </p:txBody>
          </p:sp>
        </p:grpSp>
      </p:grpSp>
      <p:grpSp>
        <p:nvGrpSpPr>
          <p:cNvPr id="89" name="组合 88">
            <a:extLst>
              <a:ext uri="{FF2B5EF4-FFF2-40B4-BE49-F238E27FC236}">
                <a16:creationId xmlns:a16="http://schemas.microsoft.com/office/drawing/2014/main" id="{180B6A8B-1557-8EC0-8A7F-8E65D84F274A}"/>
              </a:ext>
            </a:extLst>
          </p:cNvPr>
          <p:cNvGrpSpPr/>
          <p:nvPr/>
        </p:nvGrpSpPr>
        <p:grpSpPr>
          <a:xfrm>
            <a:off x="6096000" y="1629000"/>
            <a:ext cx="5400000" cy="1046536"/>
            <a:chOff x="6096000" y="1629000"/>
            <a:chExt cx="5400000" cy="1046536"/>
          </a:xfrm>
        </p:grpSpPr>
        <p:sp>
          <p:nvSpPr>
            <p:cNvPr id="59" name="矩形: 圆角 58">
              <a:extLst>
                <a:ext uri="{FF2B5EF4-FFF2-40B4-BE49-F238E27FC236}">
                  <a16:creationId xmlns:a16="http://schemas.microsoft.com/office/drawing/2014/main" id="{5193A977-5290-C2D9-D33F-3358891B2DA6}"/>
                </a:ext>
              </a:extLst>
            </p:cNvPr>
            <p:cNvSpPr/>
            <p:nvPr/>
          </p:nvSpPr>
          <p:spPr>
            <a:xfrm rot="16200000">
              <a:off x="8272732" y="-547731"/>
              <a:ext cx="1046535" cy="5400000"/>
            </a:xfrm>
            <a:prstGeom prst="roundRect">
              <a:avLst>
                <a:gd name="adj" fmla="val 4767"/>
              </a:avLst>
            </a:prstGeom>
            <a:solidFill>
              <a:schemeClr val="bg1"/>
            </a:solidFill>
            <a:ln w="12700" cap="flat" cmpd="sng" algn="ctr">
              <a:noFill/>
              <a:prstDash val="solid"/>
              <a:miter lim="800000"/>
            </a:ln>
            <a:effectLst>
              <a:outerShdw blurRad="177800" dist="76200" dir="5400000" sx="92000" sy="92000" algn="t" rotWithShape="0">
                <a:schemeClr val="accent1">
                  <a:lumMod val="50000"/>
                  <a:alpha val="2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cxnSp>
          <p:nvCxnSpPr>
            <p:cNvPr id="60" name="直接连接符 59">
              <a:extLst>
                <a:ext uri="{FF2B5EF4-FFF2-40B4-BE49-F238E27FC236}">
                  <a16:creationId xmlns:a16="http://schemas.microsoft.com/office/drawing/2014/main" id="{E9C41F98-D886-5EB0-8854-8A20EFDFD78D}"/>
                </a:ext>
              </a:extLst>
            </p:cNvPr>
            <p:cNvCxnSpPr>
              <a:cxnSpLocks/>
            </p:cNvCxnSpPr>
            <p:nvPr/>
          </p:nvCxnSpPr>
          <p:spPr>
            <a:xfrm>
              <a:off x="11496000" y="1629000"/>
              <a:ext cx="0" cy="1027873"/>
            </a:xfrm>
            <a:prstGeom prst="line">
              <a:avLst/>
            </a:prstGeom>
            <a:noFill/>
            <a:ln w="31750" cap="flat" cmpd="sng" algn="ctr">
              <a:solidFill>
                <a:schemeClr val="accent1">
                  <a:lumMod val="100000"/>
                  <a:alpha val="96000"/>
                </a:schemeClr>
              </a:solidFill>
              <a:prstDash val="solid"/>
              <a:miter lim="800000"/>
            </a:ln>
            <a:effectLst/>
          </p:spPr>
        </p:cxnSp>
        <p:sp>
          <p:nvSpPr>
            <p:cNvPr id="57" name="椭圆 56">
              <a:extLst>
                <a:ext uri="{FF2B5EF4-FFF2-40B4-BE49-F238E27FC236}">
                  <a16:creationId xmlns:a16="http://schemas.microsoft.com/office/drawing/2014/main" id="{BD3490BA-2F10-E75D-0F16-958CA127CF69}"/>
                </a:ext>
              </a:extLst>
            </p:cNvPr>
            <p:cNvSpPr/>
            <p:nvPr/>
          </p:nvSpPr>
          <p:spPr>
            <a:xfrm>
              <a:off x="6221995" y="1898338"/>
              <a:ext cx="537882" cy="537882"/>
            </a:xfrm>
            <a:prstGeom prst="ellipse">
              <a:avLst/>
            </a:prstGeom>
            <a:solidFill>
              <a:schemeClr val="accent1">
                <a:lumMod val="100000"/>
              </a:schemeClr>
            </a:solidFill>
            <a:ln w="12700" cap="flat" cmpd="sng" algn="ctr">
              <a:noFill/>
              <a:prstDash val="solid"/>
              <a:miter lim="800000"/>
            </a:ln>
            <a:effectLst>
              <a:outerShdw blurRad="228600" dist="76200" dir="5400000" sx="92000" sy="92000" algn="t" rotWithShape="0">
                <a:schemeClr val="accent1">
                  <a:lumMod val="100000"/>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latin typeface="+mn-ea"/>
                <a:cs typeface="+mn-cs"/>
              </a:endParaRPr>
            </a:p>
          </p:txBody>
        </p:sp>
        <p:sp>
          <p:nvSpPr>
            <p:cNvPr id="58" name="文本框 57">
              <a:extLst>
                <a:ext uri="{FF2B5EF4-FFF2-40B4-BE49-F238E27FC236}">
                  <a16:creationId xmlns:a16="http://schemas.microsoft.com/office/drawing/2014/main" id="{9DDB4476-6A6B-9F6E-9DF0-8A1D2EFF8CFC}"/>
                </a:ext>
              </a:extLst>
            </p:cNvPr>
            <p:cNvSpPr txBox="1"/>
            <p:nvPr/>
          </p:nvSpPr>
          <p:spPr>
            <a:xfrm>
              <a:off x="6263927" y="1999132"/>
              <a:ext cx="466530"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white"/>
                  </a:solidFill>
                  <a:effectLst/>
                  <a:uLnTx/>
                  <a:uFillTx/>
                  <a:latin typeface="Arial"/>
                  <a:ea typeface="微软雅黑"/>
                </a:rPr>
                <a:t>01</a:t>
              </a:r>
              <a:endParaRPr kumimoji="0" lang="zh-CN" altLang="en-US" sz="1600" b="0" i="0" u="none" strike="noStrike" kern="0" cap="none" spc="0" normalizeH="0" baseline="0" noProof="0" dirty="0">
                <a:ln>
                  <a:noFill/>
                </a:ln>
                <a:solidFill>
                  <a:prstClr val="white"/>
                </a:solidFill>
                <a:effectLst/>
                <a:uLnTx/>
                <a:uFillTx/>
                <a:latin typeface="Arial"/>
                <a:ea typeface="微软雅黑"/>
              </a:endParaRPr>
            </a:p>
          </p:txBody>
        </p:sp>
        <p:sp>
          <p:nvSpPr>
            <p:cNvPr id="55" name="文本框 54">
              <a:extLst>
                <a:ext uri="{FF2B5EF4-FFF2-40B4-BE49-F238E27FC236}">
                  <a16:creationId xmlns:a16="http://schemas.microsoft.com/office/drawing/2014/main" id="{F2FABD89-E146-F7DE-D0FB-B0AD83AE9388}"/>
                </a:ext>
              </a:extLst>
            </p:cNvPr>
            <p:cNvSpPr txBox="1"/>
            <p:nvPr/>
          </p:nvSpPr>
          <p:spPr>
            <a:xfrm>
              <a:off x="6816000" y="1875882"/>
              <a:ext cx="4175205" cy="662297"/>
            </a:xfrm>
            <a:prstGeom prst="rect">
              <a:avLst/>
            </a:prstGeom>
            <a:noFill/>
          </p:spPr>
          <p:txBody>
            <a:bodyPr wrap="square" rtlCol="0">
              <a:spAutoFit/>
            </a:bodyPr>
            <a:lstStyle/>
            <a:p>
              <a:pPr defTabSz="914400">
                <a:lnSpc>
                  <a:spcPct val="120000"/>
                </a:lnSpc>
              </a:pPr>
              <a:r>
                <a:rPr lang="zh-CN" altLang="en-US" sz="1600" dirty="0">
                  <a:solidFill>
                    <a:schemeClr val="tx1">
                      <a:alpha val="73000"/>
                    </a:schemeClr>
                  </a:solidFill>
                  <a:latin typeface="思源黑体 CN Regular" panose="020B0500000000000000" pitchFamily="34" charset="-122"/>
                  <a:ea typeface="思源黑体 CN Regular" panose="020B0500000000000000" pitchFamily="34" charset="-122"/>
                </a:rPr>
                <a:t>在此处输入文本在此处输入文本在此处输入文本在此处输在此处输入文本</a:t>
              </a:r>
              <a:endParaRPr kumimoji="0" lang="zh-CN" altLang="en-US" sz="1600" b="0" i="0" u="none" strike="noStrike" kern="0" cap="none" spc="0" normalizeH="0" baseline="0" noProof="0" dirty="0">
                <a:ln>
                  <a:noFill/>
                </a:ln>
                <a:solidFill>
                  <a:schemeClr val="tx1">
                    <a:alpha val="73000"/>
                  </a:schemeClr>
                </a:solidFill>
                <a:effectLst/>
                <a:uLnTx/>
                <a:uFillTx/>
                <a:latin typeface="微软雅黑"/>
                <a:ea typeface="微软雅黑"/>
              </a:endParaRPr>
            </a:p>
          </p:txBody>
        </p:sp>
      </p:grpSp>
      <p:grpSp>
        <p:nvGrpSpPr>
          <p:cNvPr id="90" name="组合 89">
            <a:extLst>
              <a:ext uri="{FF2B5EF4-FFF2-40B4-BE49-F238E27FC236}">
                <a16:creationId xmlns:a16="http://schemas.microsoft.com/office/drawing/2014/main" id="{71CCC649-6FF4-2950-0F76-380CE8CF2BC9}"/>
              </a:ext>
            </a:extLst>
          </p:cNvPr>
          <p:cNvGrpSpPr/>
          <p:nvPr/>
        </p:nvGrpSpPr>
        <p:grpSpPr>
          <a:xfrm>
            <a:off x="6096000" y="3069000"/>
            <a:ext cx="5400000" cy="1046536"/>
            <a:chOff x="6096000" y="3069000"/>
            <a:chExt cx="5400000" cy="1046536"/>
          </a:xfrm>
        </p:grpSpPr>
        <p:sp>
          <p:nvSpPr>
            <p:cNvPr id="68" name="矩形: 圆角 67">
              <a:extLst>
                <a:ext uri="{FF2B5EF4-FFF2-40B4-BE49-F238E27FC236}">
                  <a16:creationId xmlns:a16="http://schemas.microsoft.com/office/drawing/2014/main" id="{DEEB124C-2C7D-01AB-A3FE-3DE6B40C143D}"/>
                </a:ext>
              </a:extLst>
            </p:cNvPr>
            <p:cNvSpPr/>
            <p:nvPr/>
          </p:nvSpPr>
          <p:spPr>
            <a:xfrm rot="16200000">
              <a:off x="8272732" y="892269"/>
              <a:ext cx="1046535" cy="5400000"/>
            </a:xfrm>
            <a:prstGeom prst="roundRect">
              <a:avLst>
                <a:gd name="adj" fmla="val 4767"/>
              </a:avLst>
            </a:prstGeom>
            <a:solidFill>
              <a:schemeClr val="bg1"/>
            </a:solidFill>
            <a:ln w="12700" cap="flat" cmpd="sng" algn="ctr">
              <a:noFill/>
              <a:prstDash val="solid"/>
              <a:miter lim="800000"/>
            </a:ln>
            <a:effectLst>
              <a:outerShdw blurRad="177800" dist="76200" dir="5400000" sx="92000" sy="92000" algn="t" rotWithShape="0">
                <a:schemeClr val="accent1">
                  <a:lumMod val="50000"/>
                  <a:alpha val="2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cxnSp>
          <p:nvCxnSpPr>
            <p:cNvPr id="69" name="直接连接符 68">
              <a:extLst>
                <a:ext uri="{FF2B5EF4-FFF2-40B4-BE49-F238E27FC236}">
                  <a16:creationId xmlns:a16="http://schemas.microsoft.com/office/drawing/2014/main" id="{BD76D34D-EE2B-688C-B955-0F0D30BB8C5A}"/>
                </a:ext>
              </a:extLst>
            </p:cNvPr>
            <p:cNvCxnSpPr>
              <a:cxnSpLocks/>
            </p:cNvCxnSpPr>
            <p:nvPr/>
          </p:nvCxnSpPr>
          <p:spPr>
            <a:xfrm>
              <a:off x="11496000" y="3069000"/>
              <a:ext cx="0" cy="1027873"/>
            </a:xfrm>
            <a:prstGeom prst="line">
              <a:avLst/>
            </a:prstGeom>
            <a:solidFill>
              <a:schemeClr val="bg2"/>
            </a:solidFill>
            <a:ln w="31750" cap="flat" cmpd="sng" algn="ctr">
              <a:solidFill>
                <a:schemeClr val="accent1">
                  <a:alpha val="96000"/>
                </a:schemeClr>
              </a:solidFill>
              <a:prstDash val="solid"/>
              <a:miter lim="800000"/>
            </a:ln>
            <a:effectLst/>
          </p:spPr>
        </p:cxnSp>
        <p:sp>
          <p:nvSpPr>
            <p:cNvPr id="66" name="椭圆 65">
              <a:extLst>
                <a:ext uri="{FF2B5EF4-FFF2-40B4-BE49-F238E27FC236}">
                  <a16:creationId xmlns:a16="http://schemas.microsoft.com/office/drawing/2014/main" id="{6ADF416E-4BE8-F713-E010-499D2CAB290D}"/>
                </a:ext>
              </a:extLst>
            </p:cNvPr>
            <p:cNvSpPr/>
            <p:nvPr/>
          </p:nvSpPr>
          <p:spPr>
            <a:xfrm>
              <a:off x="6221995" y="3338338"/>
              <a:ext cx="537882" cy="537882"/>
            </a:xfrm>
            <a:prstGeom prst="ellipse">
              <a:avLst/>
            </a:prstGeom>
            <a:solidFill>
              <a:schemeClr val="accent1">
                <a:lumMod val="100000"/>
              </a:schemeClr>
            </a:solidFill>
            <a:ln w="12700" cap="flat" cmpd="sng" algn="ctr">
              <a:noFill/>
              <a:prstDash val="solid"/>
              <a:miter lim="800000"/>
            </a:ln>
            <a:effectLst>
              <a:outerShdw blurRad="228600" dist="76200" dir="5400000" sx="92000" sy="92000" algn="t" rotWithShape="0">
                <a:schemeClr val="accent1">
                  <a:lumMod val="100000"/>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ea typeface="微软雅黑"/>
                <a:cs typeface="+mn-cs"/>
              </a:endParaRPr>
            </a:p>
          </p:txBody>
        </p:sp>
        <p:sp>
          <p:nvSpPr>
            <p:cNvPr id="67" name="文本框 66">
              <a:extLst>
                <a:ext uri="{FF2B5EF4-FFF2-40B4-BE49-F238E27FC236}">
                  <a16:creationId xmlns:a16="http://schemas.microsoft.com/office/drawing/2014/main" id="{3648FE2B-0AE7-2E85-509C-B51DEC7ADB95}"/>
                </a:ext>
              </a:extLst>
            </p:cNvPr>
            <p:cNvSpPr txBox="1"/>
            <p:nvPr/>
          </p:nvSpPr>
          <p:spPr>
            <a:xfrm>
              <a:off x="6263927" y="3439132"/>
              <a:ext cx="466530"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white"/>
                  </a:solidFill>
                  <a:effectLst/>
                  <a:uLnTx/>
                  <a:uFillTx/>
                  <a:latin typeface="Arial"/>
                  <a:ea typeface="微软雅黑"/>
                </a:rPr>
                <a:t>02</a:t>
              </a:r>
              <a:endParaRPr kumimoji="0" lang="zh-CN" altLang="en-US" sz="1600" b="0" i="0" u="none" strike="noStrike" kern="0" cap="none" spc="0" normalizeH="0" baseline="0" noProof="0" dirty="0">
                <a:ln>
                  <a:noFill/>
                </a:ln>
                <a:solidFill>
                  <a:prstClr val="white"/>
                </a:solidFill>
                <a:effectLst/>
                <a:uLnTx/>
                <a:uFillTx/>
                <a:latin typeface="Arial"/>
                <a:ea typeface="微软雅黑"/>
              </a:endParaRPr>
            </a:p>
          </p:txBody>
        </p:sp>
        <p:sp>
          <p:nvSpPr>
            <p:cNvPr id="84" name="文本框 83">
              <a:extLst>
                <a:ext uri="{FF2B5EF4-FFF2-40B4-BE49-F238E27FC236}">
                  <a16:creationId xmlns:a16="http://schemas.microsoft.com/office/drawing/2014/main" id="{77578EDA-1AA7-0E9F-997D-302317DB916E}"/>
                </a:ext>
              </a:extLst>
            </p:cNvPr>
            <p:cNvSpPr txBox="1"/>
            <p:nvPr/>
          </p:nvSpPr>
          <p:spPr>
            <a:xfrm>
              <a:off x="6816000" y="3258320"/>
              <a:ext cx="4175205" cy="662297"/>
            </a:xfrm>
            <a:prstGeom prst="rect">
              <a:avLst/>
            </a:prstGeom>
            <a:noFill/>
          </p:spPr>
          <p:txBody>
            <a:bodyPr wrap="square" rtlCol="0">
              <a:spAutoFit/>
            </a:bodyPr>
            <a:lstStyle/>
            <a:p>
              <a:pPr defTabSz="914400">
                <a:lnSpc>
                  <a:spcPct val="120000"/>
                </a:lnSpc>
              </a:pPr>
              <a:r>
                <a:rPr lang="zh-CN" altLang="en-US" sz="1600" dirty="0">
                  <a:solidFill>
                    <a:schemeClr val="tx1">
                      <a:alpha val="73000"/>
                    </a:schemeClr>
                  </a:solidFill>
                  <a:latin typeface="思源黑体 CN Regular" panose="020B0500000000000000" pitchFamily="34" charset="-122"/>
                  <a:ea typeface="思源黑体 CN Regular" panose="020B0500000000000000" pitchFamily="34" charset="-122"/>
                </a:rPr>
                <a:t>在此处输入文本在此处输入文本在此处输入文本在此处输在此处输入文本</a:t>
              </a:r>
              <a:endParaRPr kumimoji="0" lang="zh-CN" altLang="en-US" sz="1600" b="0" i="0" u="none" strike="noStrike" kern="0" cap="none" spc="0" normalizeH="0" baseline="0" noProof="0" dirty="0">
                <a:ln>
                  <a:noFill/>
                </a:ln>
                <a:solidFill>
                  <a:schemeClr val="tx1">
                    <a:alpha val="73000"/>
                  </a:schemeClr>
                </a:solidFill>
                <a:effectLst/>
                <a:uLnTx/>
                <a:uFillTx/>
                <a:latin typeface="微软雅黑"/>
                <a:ea typeface="微软雅黑"/>
              </a:endParaRPr>
            </a:p>
          </p:txBody>
        </p:sp>
      </p:grpSp>
      <p:grpSp>
        <p:nvGrpSpPr>
          <p:cNvPr id="91" name="组合 90">
            <a:extLst>
              <a:ext uri="{FF2B5EF4-FFF2-40B4-BE49-F238E27FC236}">
                <a16:creationId xmlns:a16="http://schemas.microsoft.com/office/drawing/2014/main" id="{67A9A29D-7F28-FD1A-2E24-8D976A94E12A}"/>
              </a:ext>
            </a:extLst>
          </p:cNvPr>
          <p:cNvGrpSpPr/>
          <p:nvPr/>
        </p:nvGrpSpPr>
        <p:grpSpPr>
          <a:xfrm>
            <a:off x="6096000" y="4509000"/>
            <a:ext cx="5400000" cy="1046536"/>
            <a:chOff x="6096000" y="4509000"/>
            <a:chExt cx="5400000" cy="1046536"/>
          </a:xfrm>
        </p:grpSpPr>
        <p:grpSp>
          <p:nvGrpSpPr>
            <p:cNvPr id="71" name="组合 70">
              <a:extLst>
                <a:ext uri="{FF2B5EF4-FFF2-40B4-BE49-F238E27FC236}">
                  <a16:creationId xmlns:a16="http://schemas.microsoft.com/office/drawing/2014/main" id="{20B17797-E1CE-AC31-54D8-3C9F8E52F407}"/>
                </a:ext>
              </a:extLst>
            </p:cNvPr>
            <p:cNvGrpSpPr/>
            <p:nvPr/>
          </p:nvGrpSpPr>
          <p:grpSpPr>
            <a:xfrm>
              <a:off x="6096000" y="4509000"/>
              <a:ext cx="5400000" cy="1046536"/>
              <a:chOff x="5803665" y="1705995"/>
              <a:chExt cx="5400000" cy="1046536"/>
            </a:xfrm>
            <a:solidFill>
              <a:schemeClr val="bg1"/>
            </a:solidFill>
          </p:grpSpPr>
          <p:sp>
            <p:nvSpPr>
              <p:cNvPr id="77" name="矩形: 圆角 76">
                <a:extLst>
                  <a:ext uri="{FF2B5EF4-FFF2-40B4-BE49-F238E27FC236}">
                    <a16:creationId xmlns:a16="http://schemas.microsoft.com/office/drawing/2014/main" id="{AEC9EA32-095E-EAF3-4008-9D7B28AF0CEF}"/>
                  </a:ext>
                </a:extLst>
              </p:cNvPr>
              <p:cNvSpPr/>
              <p:nvPr/>
            </p:nvSpPr>
            <p:spPr>
              <a:xfrm rot="16200000">
                <a:off x="7980397" y="-470736"/>
                <a:ext cx="1046535" cy="5400000"/>
              </a:xfrm>
              <a:prstGeom prst="roundRect">
                <a:avLst>
                  <a:gd name="adj" fmla="val 4767"/>
                </a:avLst>
              </a:prstGeom>
              <a:grpFill/>
              <a:ln w="12700" cap="flat" cmpd="sng" algn="ctr">
                <a:noFill/>
                <a:prstDash val="solid"/>
                <a:miter lim="800000"/>
              </a:ln>
              <a:effectLst>
                <a:outerShdw blurRad="177800" dist="76200" dir="5400000" sx="92000" sy="92000" algn="t" rotWithShape="0">
                  <a:schemeClr val="accent1">
                    <a:lumMod val="50000"/>
                    <a:alpha val="2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cxnSp>
            <p:nvCxnSpPr>
              <p:cNvPr id="78" name="直接连接符 77">
                <a:extLst>
                  <a:ext uri="{FF2B5EF4-FFF2-40B4-BE49-F238E27FC236}">
                    <a16:creationId xmlns:a16="http://schemas.microsoft.com/office/drawing/2014/main" id="{3E342C96-F394-FCC2-78BA-E292FE30119E}"/>
                  </a:ext>
                </a:extLst>
              </p:cNvPr>
              <p:cNvCxnSpPr>
                <a:cxnSpLocks/>
              </p:cNvCxnSpPr>
              <p:nvPr/>
            </p:nvCxnSpPr>
            <p:spPr>
              <a:xfrm>
                <a:off x="11203665" y="1705995"/>
                <a:ext cx="0" cy="1027873"/>
              </a:xfrm>
              <a:prstGeom prst="line">
                <a:avLst/>
              </a:prstGeom>
              <a:grpFill/>
              <a:ln w="31750" cap="flat" cmpd="sng" algn="ctr">
                <a:solidFill>
                  <a:schemeClr val="accent1">
                    <a:lumMod val="100000"/>
                    <a:alpha val="96000"/>
                  </a:schemeClr>
                </a:solidFill>
                <a:prstDash val="solid"/>
                <a:miter lim="800000"/>
              </a:ln>
              <a:effectLst/>
            </p:spPr>
          </p:cxnSp>
        </p:grpSp>
        <p:sp>
          <p:nvSpPr>
            <p:cNvPr id="73" name="文本框 72">
              <a:extLst>
                <a:ext uri="{FF2B5EF4-FFF2-40B4-BE49-F238E27FC236}">
                  <a16:creationId xmlns:a16="http://schemas.microsoft.com/office/drawing/2014/main" id="{29B4AC50-551B-C396-A60D-4FEAEA2941AC}"/>
                </a:ext>
              </a:extLst>
            </p:cNvPr>
            <p:cNvSpPr txBox="1"/>
            <p:nvPr/>
          </p:nvSpPr>
          <p:spPr>
            <a:xfrm>
              <a:off x="6586077" y="4755882"/>
              <a:ext cx="4175205" cy="362792"/>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black">
                    <a:lumMod val="100000"/>
                  </a:prstClr>
                </a:solidFill>
                <a:effectLst/>
                <a:uLnTx/>
                <a:uFillTx/>
                <a:latin typeface="微软雅黑"/>
                <a:ea typeface="微软雅黑"/>
              </a:endParaRPr>
            </a:p>
          </p:txBody>
        </p:sp>
        <p:sp>
          <p:nvSpPr>
            <p:cNvPr id="75" name="椭圆 74">
              <a:extLst>
                <a:ext uri="{FF2B5EF4-FFF2-40B4-BE49-F238E27FC236}">
                  <a16:creationId xmlns:a16="http://schemas.microsoft.com/office/drawing/2014/main" id="{05C67068-22E3-1E2B-92A5-F7174586B000}"/>
                </a:ext>
              </a:extLst>
            </p:cNvPr>
            <p:cNvSpPr/>
            <p:nvPr/>
          </p:nvSpPr>
          <p:spPr>
            <a:xfrm>
              <a:off x="6221995" y="4778338"/>
              <a:ext cx="537882" cy="537882"/>
            </a:xfrm>
            <a:prstGeom prst="ellipse">
              <a:avLst/>
            </a:prstGeom>
            <a:solidFill>
              <a:schemeClr val="accent1">
                <a:lumMod val="100000"/>
              </a:schemeClr>
            </a:solidFill>
            <a:ln w="12700" cap="flat" cmpd="sng" algn="ctr">
              <a:noFill/>
              <a:prstDash val="solid"/>
              <a:miter lim="800000"/>
            </a:ln>
            <a:effectLst>
              <a:outerShdw blurRad="228600" dist="76200" dir="5400000" sx="92000" sy="92000" algn="t" rotWithShape="0">
                <a:schemeClr val="accent1">
                  <a:lumMod val="100000"/>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76" name="文本框 75">
              <a:extLst>
                <a:ext uri="{FF2B5EF4-FFF2-40B4-BE49-F238E27FC236}">
                  <a16:creationId xmlns:a16="http://schemas.microsoft.com/office/drawing/2014/main" id="{6B0DB1D6-4029-5524-2B63-D2066C8F8CB2}"/>
                </a:ext>
              </a:extLst>
            </p:cNvPr>
            <p:cNvSpPr txBox="1"/>
            <p:nvPr/>
          </p:nvSpPr>
          <p:spPr>
            <a:xfrm>
              <a:off x="6263927" y="4879132"/>
              <a:ext cx="466530"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white"/>
                  </a:solidFill>
                  <a:effectLst/>
                  <a:uLnTx/>
                  <a:uFillTx/>
                  <a:latin typeface="Arial"/>
                  <a:ea typeface="微软雅黑"/>
                </a:rPr>
                <a:t>03</a:t>
              </a:r>
              <a:endParaRPr kumimoji="0" lang="zh-CN" altLang="en-US" sz="1600" b="0" i="0" u="none" strike="noStrike" kern="0" cap="none" spc="0" normalizeH="0" baseline="0" noProof="0" dirty="0">
                <a:ln>
                  <a:noFill/>
                </a:ln>
                <a:solidFill>
                  <a:prstClr val="white"/>
                </a:solidFill>
                <a:effectLst/>
                <a:uLnTx/>
                <a:uFillTx/>
                <a:latin typeface="Arial"/>
                <a:ea typeface="微软雅黑"/>
              </a:endParaRPr>
            </a:p>
          </p:txBody>
        </p:sp>
        <p:sp>
          <p:nvSpPr>
            <p:cNvPr id="85" name="文本框 84">
              <a:extLst>
                <a:ext uri="{FF2B5EF4-FFF2-40B4-BE49-F238E27FC236}">
                  <a16:creationId xmlns:a16="http://schemas.microsoft.com/office/drawing/2014/main" id="{1233230B-4A4A-C317-64B3-75D8DF29190D}"/>
                </a:ext>
              </a:extLst>
            </p:cNvPr>
            <p:cNvSpPr txBox="1"/>
            <p:nvPr/>
          </p:nvSpPr>
          <p:spPr>
            <a:xfrm>
              <a:off x="6816000" y="4701120"/>
              <a:ext cx="4175205" cy="662297"/>
            </a:xfrm>
            <a:prstGeom prst="rect">
              <a:avLst/>
            </a:prstGeom>
            <a:noFill/>
          </p:spPr>
          <p:txBody>
            <a:bodyPr wrap="square" rtlCol="0">
              <a:spAutoFit/>
            </a:bodyPr>
            <a:lstStyle/>
            <a:p>
              <a:pPr defTabSz="914400">
                <a:lnSpc>
                  <a:spcPct val="120000"/>
                </a:lnSpc>
              </a:pPr>
              <a:r>
                <a:rPr lang="zh-CN" altLang="en-US" sz="1600" dirty="0">
                  <a:solidFill>
                    <a:schemeClr val="tx1">
                      <a:alpha val="73000"/>
                    </a:schemeClr>
                  </a:solidFill>
                  <a:latin typeface="思源黑体 CN Regular" panose="020B0500000000000000" pitchFamily="34" charset="-122"/>
                  <a:ea typeface="思源黑体 CN Regular" panose="020B0500000000000000" pitchFamily="34" charset="-122"/>
                </a:rPr>
                <a:t>在此处输入文本在此处输入文本在此处输入文本在此处输在此处输入文本</a:t>
              </a:r>
              <a:endParaRPr kumimoji="0" lang="zh-CN" altLang="en-US" sz="1600" b="0" i="0" u="none" strike="noStrike" kern="0" cap="none" spc="0" normalizeH="0" baseline="0" noProof="0" dirty="0">
                <a:ln>
                  <a:noFill/>
                </a:ln>
                <a:solidFill>
                  <a:schemeClr val="tx1">
                    <a:alpha val="73000"/>
                  </a:schemeClr>
                </a:solidFill>
                <a:effectLst/>
                <a:uLnTx/>
                <a:uFillTx/>
                <a:latin typeface="微软雅黑"/>
                <a:ea typeface="微软雅黑"/>
              </a:endParaRPr>
            </a:p>
          </p:txBody>
        </p:sp>
      </p:grpSp>
      <p:sp>
        <p:nvSpPr>
          <p:cNvPr id="368" name="圆: 空心 367">
            <a:extLst>
              <a:ext uri="{FF2B5EF4-FFF2-40B4-BE49-F238E27FC236}">
                <a16:creationId xmlns:a16="http://schemas.microsoft.com/office/drawing/2014/main" id="{3F06BB4C-B3C7-342E-337E-DF13E5B679F8}"/>
              </a:ext>
            </a:extLst>
          </p:cNvPr>
          <p:cNvSpPr/>
          <p:nvPr/>
        </p:nvSpPr>
        <p:spPr>
          <a:xfrm>
            <a:off x="336000" y="0"/>
            <a:ext cx="516800" cy="516800"/>
          </a:xfrm>
          <a:prstGeom prst="donut">
            <a:avLst/>
          </a:prstGeom>
          <a:solidFill>
            <a:schemeClr val="accent1">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50D8BF67-4DD8-9D44-137F-E63551D64AC3}"/>
              </a:ext>
            </a:extLst>
          </p:cNvPr>
          <p:cNvGrpSpPr/>
          <p:nvPr/>
        </p:nvGrpSpPr>
        <p:grpSpPr>
          <a:xfrm>
            <a:off x="-24000" y="6217744"/>
            <a:ext cx="12240000" cy="640257"/>
            <a:chOff x="-24000" y="6217744"/>
            <a:chExt cx="12240000" cy="640257"/>
          </a:xfrm>
        </p:grpSpPr>
        <p:sp>
          <p:nvSpPr>
            <p:cNvPr id="3" name="任意多边形: 形状 2">
              <a:extLst>
                <a:ext uri="{FF2B5EF4-FFF2-40B4-BE49-F238E27FC236}">
                  <a16:creationId xmlns:a16="http://schemas.microsoft.com/office/drawing/2014/main" id="{6BAF697D-DE89-8543-68EF-A62A9423C32E}"/>
                </a:ext>
              </a:extLst>
            </p:cNvPr>
            <p:cNvSpPr/>
            <p:nvPr/>
          </p:nvSpPr>
          <p:spPr>
            <a:xfrm>
              <a:off x="0" y="6217744"/>
              <a:ext cx="634500" cy="640257"/>
            </a:xfrm>
            <a:custGeom>
              <a:avLst/>
              <a:gdLst>
                <a:gd name="connsiteX0" fmla="*/ 0 w 634500"/>
                <a:gd name="connsiteY0" fmla="*/ 0 h 640257"/>
                <a:gd name="connsiteX1" fmla="*/ 634500 w 634500"/>
                <a:gd name="connsiteY1" fmla="*/ 634500 h 640257"/>
                <a:gd name="connsiteX2" fmla="*/ 633920 w 634500"/>
                <a:gd name="connsiteY2" fmla="*/ 640257 h 640257"/>
                <a:gd name="connsiteX3" fmla="*/ 316670 w 634500"/>
                <a:gd name="connsiteY3" fmla="*/ 640257 h 640257"/>
                <a:gd name="connsiteX4" fmla="*/ 317250 w 634500"/>
                <a:gd name="connsiteY4" fmla="*/ 634500 h 640257"/>
                <a:gd name="connsiteX5" fmla="*/ 0 w 634500"/>
                <a:gd name="connsiteY5" fmla="*/ 317250 h 6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500" h="640257">
                  <a:moveTo>
                    <a:pt x="0" y="0"/>
                  </a:moveTo>
                  <a:cubicBezTo>
                    <a:pt x="350425" y="0"/>
                    <a:pt x="634500" y="284075"/>
                    <a:pt x="634500" y="634500"/>
                  </a:cubicBezTo>
                  <a:lnTo>
                    <a:pt x="633920" y="640257"/>
                  </a:lnTo>
                  <a:lnTo>
                    <a:pt x="316670" y="640257"/>
                  </a:lnTo>
                  <a:lnTo>
                    <a:pt x="317250" y="634500"/>
                  </a:lnTo>
                  <a:cubicBezTo>
                    <a:pt x="317250" y="459288"/>
                    <a:pt x="175212" y="317250"/>
                    <a:pt x="0" y="31725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任意多边形: 形状 3">
              <a:extLst>
                <a:ext uri="{FF2B5EF4-FFF2-40B4-BE49-F238E27FC236}">
                  <a16:creationId xmlns:a16="http://schemas.microsoft.com/office/drawing/2014/main" id="{6ABA17D8-4324-F35D-13F3-536FAE6FFAAE}"/>
                </a:ext>
              </a:extLst>
            </p:cNvPr>
            <p:cNvSpPr/>
            <p:nvPr/>
          </p:nvSpPr>
          <p:spPr>
            <a:xfrm>
              <a:off x="-24000" y="6226108"/>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30875 w 9360000"/>
                <a:gd name="connsiteY6" fmla="*/ 47231 h 653850"/>
                <a:gd name="connsiteX7" fmla="*/ 9360000 w 9360000"/>
                <a:gd name="connsiteY7" fmla="*/ 0 h 653850"/>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715404 w 9360000"/>
                <a:gd name="connsiteY5" fmla="*/ 321420 h 653850"/>
                <a:gd name="connsiteX6" fmla="*/ 9048578 w 9360000"/>
                <a:gd name="connsiteY6" fmla="*/ 74802 h 653850"/>
                <a:gd name="connsiteX7" fmla="*/ 9360000 w 9360000"/>
                <a:gd name="connsiteY7" fmla="*/ 0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0000" h="653850">
                  <a:moveTo>
                    <a:pt x="9360000" y="0"/>
                  </a:moveTo>
                  <a:lnTo>
                    <a:pt x="9360000" y="653850"/>
                  </a:lnTo>
                  <a:lnTo>
                    <a:pt x="0" y="653850"/>
                  </a:lnTo>
                  <a:lnTo>
                    <a:pt x="0" y="0"/>
                  </a:lnTo>
                  <a:lnTo>
                    <a:pt x="329125" y="47231"/>
                  </a:lnTo>
                  <a:cubicBezTo>
                    <a:pt x="1511480" y="201299"/>
                    <a:pt x="3262162" y="316825"/>
                    <a:pt x="4715404" y="321420"/>
                  </a:cubicBezTo>
                  <a:cubicBezTo>
                    <a:pt x="6168646" y="326015"/>
                    <a:pt x="7866223" y="228870"/>
                    <a:pt x="9048578" y="74802"/>
                  </a:cubicBezTo>
                  <a:lnTo>
                    <a:pt x="9360000" y="0"/>
                  </a:ln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A97DA022-5E94-1704-3EEE-6DE8C0DC8FE6}"/>
                </a:ext>
              </a:extLst>
            </p:cNvPr>
            <p:cNvSpPr/>
            <p:nvPr/>
          </p:nvSpPr>
          <p:spPr>
            <a:xfrm>
              <a:off x="-24000" y="6309000"/>
              <a:ext cx="12240000" cy="549000"/>
            </a:xfrm>
            <a:custGeom>
              <a:avLst/>
              <a:gdLst>
                <a:gd name="connsiteX0" fmla="*/ 9360000 w 9360000"/>
                <a:gd name="connsiteY0" fmla="*/ 0 h 653850"/>
                <a:gd name="connsiteX1" fmla="*/ 9360000 w 9360000"/>
                <a:gd name="connsiteY1" fmla="*/ 653850 h 653850"/>
                <a:gd name="connsiteX2" fmla="*/ 0 w 9360000"/>
                <a:gd name="connsiteY2" fmla="*/ 653850 h 653850"/>
                <a:gd name="connsiteX3" fmla="*/ 0 w 9360000"/>
                <a:gd name="connsiteY3" fmla="*/ 0 h 653850"/>
                <a:gd name="connsiteX4" fmla="*/ 329125 w 9360000"/>
                <a:gd name="connsiteY4" fmla="*/ 47231 h 653850"/>
                <a:gd name="connsiteX5" fmla="*/ 4680000 w 9360000"/>
                <a:gd name="connsiteY5" fmla="*/ 293850 h 653850"/>
                <a:gd name="connsiteX6" fmla="*/ 9030875 w 9360000"/>
                <a:gd name="connsiteY6" fmla="*/ 47231 h 65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0000" h="653850">
                  <a:moveTo>
                    <a:pt x="9360000" y="0"/>
                  </a:moveTo>
                  <a:lnTo>
                    <a:pt x="9360000" y="653850"/>
                  </a:lnTo>
                  <a:lnTo>
                    <a:pt x="0" y="653850"/>
                  </a:lnTo>
                  <a:lnTo>
                    <a:pt x="0" y="0"/>
                  </a:lnTo>
                  <a:lnTo>
                    <a:pt x="329125" y="47231"/>
                  </a:lnTo>
                  <a:cubicBezTo>
                    <a:pt x="1511480" y="201299"/>
                    <a:pt x="3027288" y="293850"/>
                    <a:pt x="4680000" y="293850"/>
                  </a:cubicBezTo>
                  <a:cubicBezTo>
                    <a:pt x="6332713" y="293850"/>
                    <a:pt x="7848520" y="201299"/>
                    <a:pt x="9030875" y="47231"/>
                  </a:cubicBezTo>
                  <a:close/>
                </a:path>
              </a:pathLst>
            </a:cu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2559891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自定义 44">
      <a:dk1>
        <a:sysClr val="windowText" lastClr="000000"/>
      </a:dk1>
      <a:lt1>
        <a:sysClr val="window" lastClr="FFFFFF"/>
      </a:lt1>
      <a:dk2>
        <a:srgbClr val="44546A"/>
      </a:dk2>
      <a:lt2>
        <a:srgbClr val="E7E6E6"/>
      </a:lt2>
      <a:accent1>
        <a:srgbClr val="00CC99"/>
      </a:accent1>
      <a:accent2>
        <a:srgbClr val="8BC145"/>
      </a:accent2>
      <a:accent3>
        <a:srgbClr val="00B0F0"/>
      </a:accent3>
      <a:accent4>
        <a:srgbClr val="1D6FA9"/>
      </a:accent4>
      <a:accent5>
        <a:srgbClr val="B74919"/>
      </a:accent5>
      <a:accent6>
        <a:srgbClr val="F19D19"/>
      </a:accent6>
      <a:hlink>
        <a:srgbClr val="0563C1"/>
      </a:hlink>
      <a:folHlink>
        <a:srgbClr val="954F72"/>
      </a:folHlink>
    </a:clrScheme>
    <a:fontScheme name="自定义 10">
      <a:majorFont>
        <a:latin typeface="思源黑体 CN Bold"/>
        <a:ea typeface="思源黑体 CN Bold"/>
        <a:cs typeface=""/>
      </a:majorFont>
      <a:minorFont>
        <a:latin typeface="思源黑体 CN Regular"/>
        <a:ea typeface="思源黑体 CN Regular"/>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4188</TotalTime>
  <Words>999</Words>
  <Application>Microsoft Office PowerPoint</Application>
  <PresentationFormat>宽屏</PresentationFormat>
  <Paragraphs>134</Paragraphs>
  <Slides>17</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17</vt:i4>
      </vt:variant>
    </vt:vector>
  </HeadingPairs>
  <TitlesOfParts>
    <vt:vector size="35" baseType="lpstr">
      <vt:lpstr>OPPOSans H</vt:lpstr>
      <vt:lpstr>OPPOSans M</vt:lpstr>
      <vt:lpstr>Roboto Regular</vt:lpstr>
      <vt:lpstr>阿里巴巴普惠体 2.0 55 Regular</vt:lpstr>
      <vt:lpstr>阿里巴巴普惠体 2.0 65 Medium</vt:lpstr>
      <vt:lpstr>阿里巴巴普惠体 B</vt:lpstr>
      <vt:lpstr>等线</vt:lpstr>
      <vt:lpstr>汉仪雅酷黑 45W</vt:lpstr>
      <vt:lpstr>思源黑体 CN Bold</vt:lpstr>
      <vt:lpstr>思源黑体 CN Light</vt:lpstr>
      <vt:lpstr>思源黑体 CN Regular</vt:lpstr>
      <vt:lpstr>微软雅黑</vt:lpstr>
      <vt:lpstr>Arial</vt:lpstr>
      <vt:lpstr>Bahnschrift SemiBold</vt:lpstr>
      <vt:lpstr>Bahnschrift SemiLight</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绿色扁平插画风工作总结汇报ppt模板</dc:title>
  <dc:creator>©脚踏实地</dc:creator>
  <cp:keywords>P界达人</cp:keywords>
  <dc:description>51PPT模板网，幻灯片演示模板及素材免费下载！_x000d_
51PPT模板网 唯一访问网址：www.51pptmoban.com</dc:description>
  <cp:lastModifiedBy>user Power</cp:lastModifiedBy>
  <cp:revision>24</cp:revision>
  <dcterms:created xsi:type="dcterms:W3CDTF">2023-08-13T11:17:13Z</dcterms:created>
  <dcterms:modified xsi:type="dcterms:W3CDTF">2023-10-24T13:48:21Z</dcterms:modified>
</cp:coreProperties>
</file>